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28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181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3580"/>
            <a:ext cx="9143999" cy="761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23825" y="6380160"/>
            <a:ext cx="411163" cy="411163"/>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7816839" y="6408735"/>
            <a:ext cx="1252535" cy="384176"/>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1583" y="6254746"/>
            <a:ext cx="9143999" cy="76199"/>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7820" y="183548"/>
            <a:ext cx="8468359" cy="381634"/>
          </a:xfrm>
          <a:prstGeom prst="rect">
            <a:avLst/>
          </a:prstGeom>
        </p:spPr>
        <p:txBody>
          <a:bodyPr wrap="square" lIns="0" tIns="0" rIns="0" bIns="0">
            <a:spAutoFit/>
          </a:bodyPr>
          <a:lstStyle>
            <a:lvl1pPr>
              <a:defRPr sz="28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643000" y="3122374"/>
            <a:ext cx="7857999" cy="3133090"/>
          </a:xfrm>
          <a:prstGeom prst="rect">
            <a:avLst/>
          </a:prstGeom>
        </p:spPr>
        <p:txBody>
          <a:bodyPr wrap="square" lIns="0" tIns="0" rIns="0" bIns="0">
            <a:spAutoFit/>
          </a:bodyPr>
          <a:lstStyle>
            <a:lvl1pPr>
              <a:defRPr sz="18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1.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5486401" cy="685801"/>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4294967295"/>
          </p:nvPr>
        </p:nvSpPr>
        <p:spPr>
          <a:xfrm>
            <a:off x="457200" y="1600200"/>
            <a:ext cx="8229600" cy="4525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575" y="1244599"/>
            <a:ext cx="4876800" cy="360045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Generation</a:t>
            </a:r>
            <a:r>
              <a:rPr spc="-30" dirty="0">
                <a:latin typeface="Times New Roman"/>
                <a:cs typeface="Times New Roman"/>
              </a:rPr>
              <a:t> </a:t>
            </a:r>
            <a:r>
              <a:rPr dirty="0"/>
              <a:t>of</a:t>
            </a:r>
            <a:r>
              <a:rPr dirty="0">
                <a:latin typeface="Times New Roman"/>
                <a:cs typeface="Times New Roman"/>
              </a:rPr>
              <a:t> </a:t>
            </a:r>
            <a:r>
              <a:rPr dirty="0"/>
              <a:t>Optical</a:t>
            </a:r>
            <a:r>
              <a:rPr spc="-15" dirty="0">
                <a:latin typeface="Times New Roman"/>
                <a:cs typeface="Times New Roman"/>
              </a:rPr>
              <a:t> </a:t>
            </a:r>
            <a:r>
              <a:rPr dirty="0"/>
              <a:t>WGM</a:t>
            </a:r>
          </a:p>
        </p:txBody>
      </p:sp>
      <p:sp>
        <p:nvSpPr>
          <p:cNvPr id="4" name="object 4"/>
          <p:cNvSpPr txBox="1"/>
          <p:nvPr/>
        </p:nvSpPr>
        <p:spPr>
          <a:xfrm>
            <a:off x="4454147" y="1061240"/>
            <a:ext cx="4258310" cy="1498600"/>
          </a:xfrm>
          <a:prstGeom prst="rect">
            <a:avLst/>
          </a:prstGeom>
        </p:spPr>
        <p:txBody>
          <a:bodyPr vert="horz" wrap="square" lIns="0" tIns="0" rIns="0" bIns="0" rtlCol="0">
            <a:spAutoFit/>
          </a:bodyPr>
          <a:lstStyle/>
          <a:p>
            <a:pPr marL="12700" marR="5080">
              <a:lnSpc>
                <a:spcPts val="1920"/>
              </a:lnSpc>
            </a:pPr>
            <a:r>
              <a:rPr sz="2000" i="1" spc="-20" dirty="0">
                <a:solidFill>
                  <a:srgbClr val="0032CC"/>
                </a:solidFill>
                <a:latin typeface="Times New Roman"/>
                <a:cs typeface="Times New Roman"/>
              </a:rPr>
              <a:t>WGM</a:t>
            </a:r>
            <a:r>
              <a:rPr sz="2000" i="1" spc="-10" dirty="0">
                <a:solidFill>
                  <a:srgbClr val="0032CC"/>
                </a:solidFill>
                <a:latin typeface="Times New Roman"/>
                <a:cs typeface="Times New Roman"/>
              </a:rPr>
              <a:t> </a:t>
            </a:r>
            <a:r>
              <a:rPr sz="2000" i="1" spc="-5" dirty="0">
                <a:solidFill>
                  <a:srgbClr val="0032CC"/>
                </a:solidFill>
                <a:latin typeface="Times New Roman"/>
                <a:cs typeface="Times New Roman"/>
              </a:rPr>
              <a:t>o</a:t>
            </a:r>
            <a:r>
              <a:rPr sz="2000" i="1" spc="-10" dirty="0">
                <a:solidFill>
                  <a:srgbClr val="0032CC"/>
                </a:solidFill>
                <a:latin typeface="Times New Roman"/>
                <a:cs typeface="Times New Roman"/>
              </a:rPr>
              <a:t>ccu</a:t>
            </a:r>
            <a:r>
              <a:rPr sz="2000" i="1" spc="-5" dirty="0">
                <a:solidFill>
                  <a:srgbClr val="0032CC"/>
                </a:solidFill>
                <a:latin typeface="Times New Roman"/>
                <a:cs typeface="Times New Roman"/>
              </a:rPr>
              <a:t>r</a:t>
            </a:r>
            <a:r>
              <a:rPr sz="2000" i="1" spc="-10" dirty="0">
                <a:solidFill>
                  <a:srgbClr val="0032CC"/>
                </a:solidFill>
                <a:latin typeface="Times New Roman"/>
                <a:cs typeface="Times New Roman"/>
              </a:rPr>
              <a:t>s</a:t>
            </a:r>
            <a:r>
              <a:rPr sz="2000" i="1" spc="-15" dirty="0">
                <a:solidFill>
                  <a:srgbClr val="0032CC"/>
                </a:solidFill>
                <a:latin typeface="Times New Roman"/>
                <a:cs typeface="Times New Roman"/>
              </a:rPr>
              <a:t> when</a:t>
            </a:r>
            <a:r>
              <a:rPr sz="2000" i="1" dirty="0">
                <a:solidFill>
                  <a:srgbClr val="0032CC"/>
                </a:solidFill>
                <a:latin typeface="Times New Roman"/>
                <a:cs typeface="Times New Roman"/>
              </a:rPr>
              <a:t> </a:t>
            </a:r>
            <a:r>
              <a:rPr sz="2000" i="1" spc="-5" dirty="0">
                <a:solidFill>
                  <a:srgbClr val="0032CC"/>
                </a:solidFill>
                <a:latin typeface="Times New Roman"/>
                <a:cs typeface="Times New Roman"/>
              </a:rPr>
              <a:t>l</a:t>
            </a:r>
            <a:r>
              <a:rPr sz="2000" i="1" spc="-10" dirty="0">
                <a:solidFill>
                  <a:srgbClr val="0032CC"/>
                </a:solidFill>
                <a:latin typeface="Times New Roman"/>
                <a:cs typeface="Times New Roman"/>
              </a:rPr>
              <a:t>ig</a:t>
            </a:r>
            <a:r>
              <a:rPr sz="2000" i="1" spc="-5" dirty="0">
                <a:solidFill>
                  <a:srgbClr val="0032CC"/>
                </a:solidFill>
                <a:latin typeface="Times New Roman"/>
                <a:cs typeface="Times New Roman"/>
              </a:rPr>
              <a:t>h</a:t>
            </a:r>
            <a:r>
              <a:rPr sz="2000" i="1" spc="-10" dirty="0">
                <a:solidFill>
                  <a:srgbClr val="0032CC"/>
                </a:solidFill>
                <a:latin typeface="Times New Roman"/>
                <a:cs typeface="Times New Roman"/>
              </a:rPr>
              <a:t>t,</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confi</a:t>
            </a:r>
            <a:r>
              <a:rPr sz="2000" i="1" spc="-5" dirty="0">
                <a:solidFill>
                  <a:srgbClr val="0032CC"/>
                </a:solidFill>
                <a:latin typeface="Times New Roman"/>
                <a:cs typeface="Times New Roman"/>
              </a:rPr>
              <a:t>n</a:t>
            </a:r>
            <a:r>
              <a:rPr sz="2000" i="1" spc="-10" dirty="0">
                <a:solidFill>
                  <a:srgbClr val="0032CC"/>
                </a:solidFill>
                <a:latin typeface="Times New Roman"/>
                <a:cs typeface="Times New Roman"/>
              </a:rPr>
              <a:t>ed</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by</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to</a:t>
            </a:r>
            <a:r>
              <a:rPr sz="2000" i="1" spc="-5" dirty="0">
                <a:solidFill>
                  <a:srgbClr val="0032CC"/>
                </a:solidFill>
                <a:latin typeface="Times New Roman"/>
                <a:cs typeface="Times New Roman"/>
              </a:rPr>
              <a:t>t</a:t>
            </a:r>
            <a:r>
              <a:rPr sz="2000" i="1" spc="-10" dirty="0">
                <a:solidFill>
                  <a:srgbClr val="0032CC"/>
                </a:solidFill>
                <a:latin typeface="Times New Roman"/>
                <a:cs typeface="Times New Roman"/>
              </a:rPr>
              <a:t>al inte</a:t>
            </a:r>
            <a:r>
              <a:rPr sz="2000" i="1" spc="-20" dirty="0">
                <a:solidFill>
                  <a:srgbClr val="0032CC"/>
                </a:solidFill>
                <a:latin typeface="Times New Roman"/>
                <a:cs typeface="Times New Roman"/>
              </a:rPr>
              <a:t>r</a:t>
            </a:r>
            <a:r>
              <a:rPr sz="2000" i="1" spc="-10" dirty="0">
                <a:solidFill>
                  <a:srgbClr val="0032CC"/>
                </a:solidFill>
                <a:latin typeface="Times New Roman"/>
                <a:cs typeface="Times New Roman"/>
              </a:rPr>
              <a:t>nal</a:t>
            </a:r>
            <a:r>
              <a:rPr sz="2000" i="1" spc="-30" dirty="0">
                <a:solidFill>
                  <a:srgbClr val="0032CC"/>
                </a:solidFill>
                <a:latin typeface="Times New Roman"/>
                <a:cs typeface="Times New Roman"/>
              </a:rPr>
              <a:t> </a:t>
            </a:r>
            <a:r>
              <a:rPr sz="2000" i="1" spc="-85" dirty="0">
                <a:solidFill>
                  <a:srgbClr val="0032CC"/>
                </a:solidFill>
                <a:latin typeface="Times New Roman"/>
                <a:cs typeface="Times New Roman"/>
              </a:rPr>
              <a:t>r</a:t>
            </a:r>
            <a:r>
              <a:rPr sz="2000" i="1" spc="-10" dirty="0">
                <a:solidFill>
                  <a:srgbClr val="0032CC"/>
                </a:solidFill>
                <a:latin typeface="Times New Roman"/>
                <a:cs typeface="Times New Roman"/>
              </a:rPr>
              <a:t>eflect</a:t>
            </a:r>
            <a:r>
              <a:rPr sz="2000" i="1" spc="-25" dirty="0">
                <a:solidFill>
                  <a:srgbClr val="0032CC"/>
                </a:solidFill>
                <a:latin typeface="Times New Roman"/>
                <a:cs typeface="Times New Roman"/>
              </a:rPr>
              <a:t>i</a:t>
            </a:r>
            <a:r>
              <a:rPr sz="2000" i="1" spc="-10" dirty="0">
                <a:solidFill>
                  <a:srgbClr val="0032CC"/>
                </a:solidFill>
                <a:latin typeface="Times New Roman"/>
                <a:cs typeface="Times New Roman"/>
              </a:rPr>
              <a:t>on</a:t>
            </a:r>
            <a:r>
              <a:rPr sz="2000" i="1" spc="-15" dirty="0">
                <a:solidFill>
                  <a:srgbClr val="0032CC"/>
                </a:solidFill>
                <a:latin typeface="Times New Roman"/>
                <a:cs typeface="Times New Roman"/>
              </a:rPr>
              <a:t>s</a:t>
            </a:r>
            <a:r>
              <a:rPr sz="2000" i="1" spc="-5" dirty="0">
                <a:solidFill>
                  <a:srgbClr val="0032CC"/>
                </a:solidFill>
                <a:latin typeface="Times New Roman"/>
                <a:cs typeface="Times New Roman"/>
              </a:rPr>
              <a:t>,</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or</a:t>
            </a:r>
            <a:r>
              <a:rPr sz="2000" i="1" spc="-5" dirty="0">
                <a:solidFill>
                  <a:srgbClr val="0032CC"/>
                </a:solidFill>
                <a:latin typeface="Times New Roman"/>
                <a:cs typeface="Times New Roman"/>
              </a:rPr>
              <a:t>b</a:t>
            </a:r>
            <a:r>
              <a:rPr sz="2000" i="1" spc="-10" dirty="0">
                <a:solidFill>
                  <a:srgbClr val="0032CC"/>
                </a:solidFill>
                <a:latin typeface="Times New Roman"/>
                <a:cs typeface="Times New Roman"/>
              </a:rPr>
              <a:t>its</a:t>
            </a:r>
            <a:r>
              <a:rPr sz="2000" i="1" spc="-30" dirty="0">
                <a:solidFill>
                  <a:srgbClr val="0032CC"/>
                </a:solidFill>
                <a:latin typeface="Times New Roman"/>
                <a:cs typeface="Times New Roman"/>
              </a:rPr>
              <a:t> </a:t>
            </a:r>
            <a:r>
              <a:rPr sz="2000" i="1" spc="-10" dirty="0">
                <a:solidFill>
                  <a:srgbClr val="0032CC"/>
                </a:solidFill>
                <a:latin typeface="Times New Roman"/>
                <a:cs typeface="Times New Roman"/>
              </a:rPr>
              <a:t>near</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the</a:t>
            </a:r>
            <a:r>
              <a:rPr sz="2000" i="1" spc="-5" dirty="0">
                <a:solidFill>
                  <a:srgbClr val="0032CC"/>
                </a:solidFill>
                <a:latin typeface="Times New Roman"/>
                <a:cs typeface="Times New Roman"/>
              </a:rPr>
              <a:t> </a:t>
            </a:r>
            <a:r>
              <a:rPr sz="2000" i="1" spc="-15" dirty="0">
                <a:solidFill>
                  <a:srgbClr val="0032CC"/>
                </a:solidFill>
                <a:latin typeface="Times New Roman"/>
                <a:cs typeface="Times New Roman"/>
              </a:rPr>
              <a:t>su</a:t>
            </a:r>
            <a:r>
              <a:rPr sz="2000" i="1" spc="-5" dirty="0">
                <a:solidFill>
                  <a:srgbClr val="0032CC"/>
                </a:solidFill>
                <a:latin typeface="Times New Roman"/>
                <a:cs typeface="Times New Roman"/>
              </a:rPr>
              <a:t>r</a:t>
            </a:r>
            <a:r>
              <a:rPr sz="2000" i="1" spc="-10" dirty="0">
                <a:solidFill>
                  <a:srgbClr val="0032CC"/>
                </a:solidFill>
                <a:latin typeface="Times New Roman"/>
                <a:cs typeface="Times New Roman"/>
              </a:rPr>
              <a:t>face</a:t>
            </a:r>
            <a:r>
              <a:rPr sz="2000" i="1" spc="-20" dirty="0">
                <a:solidFill>
                  <a:srgbClr val="0032CC"/>
                </a:solidFill>
                <a:latin typeface="Times New Roman"/>
                <a:cs typeface="Times New Roman"/>
              </a:rPr>
              <a:t> </a:t>
            </a:r>
            <a:r>
              <a:rPr sz="2000" i="1" spc="-10" dirty="0">
                <a:solidFill>
                  <a:srgbClr val="0032CC"/>
                </a:solidFill>
                <a:latin typeface="Times New Roman"/>
                <a:cs typeface="Times New Roman"/>
              </a:rPr>
              <a:t>of a</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d</a:t>
            </a:r>
            <a:r>
              <a:rPr sz="2000" i="1" spc="-5" dirty="0">
                <a:solidFill>
                  <a:srgbClr val="0032CC"/>
                </a:solidFill>
                <a:latin typeface="Times New Roman"/>
                <a:cs typeface="Times New Roman"/>
              </a:rPr>
              <a:t>i</a:t>
            </a:r>
            <a:r>
              <a:rPr sz="2000" i="1" spc="-10" dirty="0">
                <a:solidFill>
                  <a:srgbClr val="0032CC"/>
                </a:solidFill>
                <a:latin typeface="Times New Roman"/>
                <a:cs typeface="Times New Roman"/>
              </a:rPr>
              <a:t>elec</a:t>
            </a:r>
            <a:r>
              <a:rPr sz="2000" i="1" spc="-5" dirty="0">
                <a:solidFill>
                  <a:srgbClr val="0032CC"/>
                </a:solidFill>
                <a:latin typeface="Times New Roman"/>
                <a:cs typeface="Times New Roman"/>
              </a:rPr>
              <a:t>t</a:t>
            </a:r>
            <a:r>
              <a:rPr sz="2000" i="1" spc="-15" dirty="0">
                <a:solidFill>
                  <a:srgbClr val="0032CC"/>
                </a:solidFill>
                <a:latin typeface="Times New Roman"/>
                <a:cs typeface="Times New Roman"/>
              </a:rPr>
              <a:t>r</a:t>
            </a:r>
            <a:r>
              <a:rPr sz="2000" i="1" spc="-25" dirty="0">
                <a:solidFill>
                  <a:srgbClr val="0032CC"/>
                </a:solidFill>
                <a:latin typeface="Times New Roman"/>
                <a:cs typeface="Times New Roman"/>
              </a:rPr>
              <a:t>i</a:t>
            </a:r>
            <a:r>
              <a:rPr sz="2000" i="1" spc="-10" dirty="0">
                <a:solidFill>
                  <a:srgbClr val="0032CC"/>
                </a:solidFill>
                <a:latin typeface="Times New Roman"/>
                <a:cs typeface="Times New Roman"/>
              </a:rPr>
              <a:t>c</a:t>
            </a:r>
            <a:r>
              <a:rPr sz="2000" i="1" spc="-20" dirty="0">
                <a:solidFill>
                  <a:srgbClr val="0032CC"/>
                </a:solidFill>
                <a:latin typeface="Times New Roman"/>
                <a:cs typeface="Times New Roman"/>
              </a:rPr>
              <a:t> </a:t>
            </a:r>
            <a:r>
              <a:rPr sz="2000" i="1" spc="-15" dirty="0">
                <a:solidFill>
                  <a:srgbClr val="0032CC"/>
                </a:solidFill>
                <a:latin typeface="Times New Roman"/>
                <a:cs typeface="Times New Roman"/>
              </a:rPr>
              <a:t>medi</a:t>
            </a:r>
            <a:r>
              <a:rPr sz="2000" i="1" spc="-5" dirty="0">
                <a:solidFill>
                  <a:srgbClr val="0032CC"/>
                </a:solidFill>
                <a:latin typeface="Times New Roman"/>
                <a:cs typeface="Times New Roman"/>
              </a:rPr>
              <a:t>u</a:t>
            </a:r>
            <a:r>
              <a:rPr sz="2000" i="1" spc="-15" dirty="0">
                <a:solidFill>
                  <a:srgbClr val="0032CC"/>
                </a:solidFill>
                <a:latin typeface="Times New Roman"/>
                <a:cs typeface="Times New Roman"/>
              </a:rPr>
              <a:t>m</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of</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ci</a:t>
            </a:r>
            <a:r>
              <a:rPr sz="2000" i="1" spc="-80" dirty="0">
                <a:solidFill>
                  <a:srgbClr val="0032CC"/>
                </a:solidFill>
                <a:latin typeface="Times New Roman"/>
                <a:cs typeface="Times New Roman"/>
              </a:rPr>
              <a:t>r</a:t>
            </a:r>
            <a:r>
              <a:rPr sz="2000" i="1" spc="-10" dirty="0">
                <a:solidFill>
                  <a:srgbClr val="0032CC"/>
                </a:solidFill>
                <a:latin typeface="Times New Roman"/>
                <a:cs typeface="Times New Roman"/>
              </a:rPr>
              <a:t>cular</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geo</a:t>
            </a:r>
            <a:r>
              <a:rPr sz="2000" i="1" spc="-15" dirty="0">
                <a:solidFill>
                  <a:srgbClr val="0032CC"/>
                </a:solidFill>
                <a:latin typeface="Times New Roman"/>
                <a:cs typeface="Times New Roman"/>
              </a:rPr>
              <a:t>metr</a:t>
            </a:r>
            <a:r>
              <a:rPr sz="2000" i="1" spc="-10" dirty="0">
                <a:solidFill>
                  <a:srgbClr val="0032CC"/>
                </a:solidFill>
                <a:latin typeface="Times New Roman"/>
                <a:cs typeface="Times New Roman"/>
              </a:rPr>
              <a:t>y and</a:t>
            </a:r>
            <a:r>
              <a:rPr sz="2000" i="1" spc="-5" dirty="0">
                <a:solidFill>
                  <a:srgbClr val="0032CC"/>
                </a:solidFill>
                <a:latin typeface="Times New Roman"/>
                <a:cs typeface="Times New Roman"/>
              </a:rPr>
              <a:t> </a:t>
            </a:r>
            <a:r>
              <a:rPr sz="2000" i="1" spc="-85" dirty="0">
                <a:solidFill>
                  <a:srgbClr val="0032CC"/>
                </a:solidFill>
                <a:latin typeface="Times New Roman"/>
                <a:cs typeface="Times New Roman"/>
              </a:rPr>
              <a:t>r</a:t>
            </a:r>
            <a:r>
              <a:rPr sz="2000" i="1" spc="-10" dirty="0">
                <a:solidFill>
                  <a:srgbClr val="0032CC"/>
                </a:solidFill>
                <a:latin typeface="Times New Roman"/>
                <a:cs typeface="Times New Roman"/>
              </a:rPr>
              <a:t>etu</a:t>
            </a:r>
            <a:r>
              <a:rPr sz="2000" i="1" spc="-15" dirty="0">
                <a:solidFill>
                  <a:srgbClr val="0032CC"/>
                </a:solidFill>
                <a:latin typeface="Times New Roman"/>
                <a:cs typeface="Times New Roman"/>
              </a:rPr>
              <a:t>rn</a:t>
            </a:r>
            <a:r>
              <a:rPr sz="2000" i="1" spc="-10" dirty="0">
                <a:solidFill>
                  <a:srgbClr val="0032CC"/>
                </a:solidFill>
                <a:latin typeface="Times New Roman"/>
                <a:cs typeface="Times New Roman"/>
              </a:rPr>
              <a:t>s</a:t>
            </a:r>
            <a:r>
              <a:rPr sz="2000" i="1" dirty="0">
                <a:solidFill>
                  <a:srgbClr val="0032CC"/>
                </a:solidFill>
                <a:latin typeface="Times New Roman"/>
                <a:cs typeface="Times New Roman"/>
              </a:rPr>
              <a:t> </a:t>
            </a:r>
            <a:r>
              <a:rPr sz="2000" i="1" spc="-10" dirty="0">
                <a:solidFill>
                  <a:srgbClr val="0032CC"/>
                </a:solidFill>
                <a:latin typeface="Times New Roman"/>
                <a:cs typeface="Times New Roman"/>
              </a:rPr>
              <a:t>in</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phase</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af</a:t>
            </a:r>
            <a:r>
              <a:rPr sz="2000" i="1" spc="-5" dirty="0">
                <a:solidFill>
                  <a:srgbClr val="0032CC"/>
                </a:solidFill>
                <a:latin typeface="Times New Roman"/>
                <a:cs typeface="Times New Roman"/>
              </a:rPr>
              <a:t>t</a:t>
            </a:r>
            <a:r>
              <a:rPr sz="2000" i="1" spc="-10" dirty="0">
                <a:solidFill>
                  <a:srgbClr val="0032CC"/>
                </a:solidFill>
                <a:latin typeface="Times New Roman"/>
                <a:cs typeface="Times New Roman"/>
              </a:rPr>
              <a:t>er</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each</a:t>
            </a:r>
            <a:r>
              <a:rPr sz="2000" i="1" spc="-5" dirty="0">
                <a:solidFill>
                  <a:srgbClr val="0032CC"/>
                </a:solidFill>
                <a:latin typeface="Times New Roman"/>
                <a:cs typeface="Times New Roman"/>
              </a:rPr>
              <a:t> </a:t>
            </a:r>
            <a:r>
              <a:rPr sz="2000" i="1" spc="-85" dirty="0">
                <a:solidFill>
                  <a:srgbClr val="0032CC"/>
                </a:solidFill>
                <a:latin typeface="Times New Roman"/>
                <a:cs typeface="Times New Roman"/>
              </a:rPr>
              <a:t>r</a:t>
            </a:r>
            <a:r>
              <a:rPr sz="2000" i="1" spc="-10" dirty="0">
                <a:solidFill>
                  <a:srgbClr val="0032CC"/>
                </a:solidFill>
                <a:latin typeface="Times New Roman"/>
                <a:cs typeface="Times New Roman"/>
              </a:rPr>
              <a:t>evo</a:t>
            </a:r>
            <a:r>
              <a:rPr sz="2000" i="1" spc="-5" dirty="0">
                <a:solidFill>
                  <a:srgbClr val="0032CC"/>
                </a:solidFill>
                <a:latin typeface="Times New Roman"/>
                <a:cs typeface="Times New Roman"/>
              </a:rPr>
              <a:t>l</a:t>
            </a:r>
            <a:r>
              <a:rPr sz="2000" i="1" spc="-10" dirty="0">
                <a:solidFill>
                  <a:srgbClr val="0032CC"/>
                </a:solidFill>
                <a:latin typeface="Times New Roman"/>
                <a:cs typeface="Times New Roman"/>
              </a:rPr>
              <a:t>u</a:t>
            </a:r>
            <a:r>
              <a:rPr sz="2000" i="1" spc="-20" dirty="0">
                <a:solidFill>
                  <a:srgbClr val="0032CC"/>
                </a:solidFill>
                <a:latin typeface="Times New Roman"/>
                <a:cs typeface="Times New Roman"/>
              </a:rPr>
              <a:t>t</a:t>
            </a:r>
            <a:r>
              <a:rPr sz="2000" i="1" spc="-10" dirty="0">
                <a:solidFill>
                  <a:srgbClr val="0032CC"/>
                </a:solidFill>
                <a:latin typeface="Times New Roman"/>
                <a:cs typeface="Times New Roman"/>
              </a:rPr>
              <a:t>ion.</a:t>
            </a:r>
            <a:r>
              <a:rPr sz="2000" i="1" dirty="0">
                <a:solidFill>
                  <a:srgbClr val="0032CC"/>
                </a:solidFill>
                <a:latin typeface="Times New Roman"/>
                <a:cs typeface="Times New Roman"/>
              </a:rPr>
              <a:t> </a:t>
            </a:r>
            <a:r>
              <a:rPr sz="2000" i="1" spc="-30" dirty="0">
                <a:solidFill>
                  <a:srgbClr val="0032CC"/>
                </a:solidFill>
                <a:latin typeface="Times New Roman"/>
                <a:cs typeface="Times New Roman"/>
              </a:rPr>
              <a:t> </a:t>
            </a:r>
            <a:r>
              <a:rPr sz="2000" i="1" spc="-20" dirty="0">
                <a:solidFill>
                  <a:srgbClr val="0032CC"/>
                </a:solidFill>
                <a:latin typeface="Times New Roman"/>
                <a:cs typeface="Times New Roman"/>
              </a:rPr>
              <a:t>Th</a:t>
            </a:r>
            <a:r>
              <a:rPr sz="2000" i="1" spc="-10" dirty="0">
                <a:solidFill>
                  <a:srgbClr val="0032CC"/>
                </a:solidFill>
                <a:latin typeface="Times New Roman"/>
                <a:cs typeface="Times New Roman"/>
              </a:rPr>
              <a:t>e</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elec</a:t>
            </a:r>
            <a:r>
              <a:rPr sz="2000" i="1" spc="-5" dirty="0">
                <a:solidFill>
                  <a:srgbClr val="0032CC"/>
                </a:solidFill>
                <a:latin typeface="Times New Roman"/>
                <a:cs typeface="Times New Roman"/>
              </a:rPr>
              <a:t>t</a:t>
            </a:r>
            <a:r>
              <a:rPr sz="2000" i="1" spc="-85" dirty="0">
                <a:solidFill>
                  <a:srgbClr val="0032CC"/>
                </a:solidFill>
                <a:latin typeface="Times New Roman"/>
                <a:cs typeface="Times New Roman"/>
              </a:rPr>
              <a:t>r</a:t>
            </a:r>
            <a:r>
              <a:rPr sz="2000" i="1" spc="-10" dirty="0">
                <a:solidFill>
                  <a:srgbClr val="0032CC"/>
                </a:solidFill>
                <a:latin typeface="Times New Roman"/>
                <a:cs typeface="Times New Roman"/>
              </a:rPr>
              <a:t>omagnetic</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field</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can</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clo</a:t>
            </a:r>
            <a:r>
              <a:rPr sz="2000" i="1" spc="-15" dirty="0">
                <a:solidFill>
                  <a:srgbClr val="0032CC"/>
                </a:solidFill>
                <a:latin typeface="Times New Roman"/>
                <a:cs typeface="Times New Roman"/>
              </a:rPr>
              <a:t>s</a:t>
            </a:r>
            <a:r>
              <a:rPr sz="2000" i="1" spc="-10" dirty="0">
                <a:solidFill>
                  <a:srgbClr val="0032CC"/>
                </a:solidFill>
                <a:latin typeface="Times New Roman"/>
                <a:cs typeface="Times New Roman"/>
              </a:rPr>
              <a:t>e</a:t>
            </a:r>
            <a:r>
              <a:rPr sz="2000" i="1" spc="-20" dirty="0">
                <a:solidFill>
                  <a:srgbClr val="0032CC"/>
                </a:solidFill>
                <a:latin typeface="Times New Roman"/>
                <a:cs typeface="Times New Roman"/>
              </a:rPr>
              <a:t> </a:t>
            </a:r>
            <a:r>
              <a:rPr sz="2000" i="1" spc="-10" dirty="0">
                <a:solidFill>
                  <a:srgbClr val="0032CC"/>
                </a:solidFill>
                <a:latin typeface="Times New Roman"/>
                <a:cs typeface="Times New Roman"/>
              </a:rPr>
              <a:t>on</a:t>
            </a:r>
            <a:r>
              <a:rPr sz="2000" i="1" spc="-5" dirty="0">
                <a:solidFill>
                  <a:srgbClr val="0032CC"/>
                </a:solidFill>
                <a:latin typeface="Times New Roman"/>
                <a:cs typeface="Times New Roman"/>
              </a:rPr>
              <a:t> </a:t>
            </a:r>
            <a:r>
              <a:rPr sz="2000" i="1" spc="-10" dirty="0">
                <a:solidFill>
                  <a:srgbClr val="0032CC"/>
                </a:solidFill>
                <a:latin typeface="Times New Roman"/>
                <a:cs typeface="Times New Roman"/>
              </a:rPr>
              <a:t>it</a:t>
            </a:r>
            <a:r>
              <a:rPr sz="2000" i="1" spc="-5" dirty="0">
                <a:solidFill>
                  <a:srgbClr val="0032CC"/>
                </a:solidFill>
                <a:latin typeface="Times New Roman"/>
                <a:cs typeface="Times New Roman"/>
              </a:rPr>
              <a:t>s</a:t>
            </a:r>
            <a:r>
              <a:rPr sz="2000" i="1" spc="-10" dirty="0">
                <a:solidFill>
                  <a:srgbClr val="0032CC"/>
                </a:solidFill>
                <a:latin typeface="Times New Roman"/>
                <a:cs typeface="Times New Roman"/>
              </a:rPr>
              <a:t>el</a:t>
            </a:r>
            <a:r>
              <a:rPr sz="2000" i="1" spc="-20" dirty="0">
                <a:solidFill>
                  <a:srgbClr val="0032CC"/>
                </a:solidFill>
                <a:latin typeface="Times New Roman"/>
                <a:cs typeface="Times New Roman"/>
              </a:rPr>
              <a:t>f</a:t>
            </a:r>
            <a:r>
              <a:rPr sz="2000" i="1" spc="-5" dirty="0">
                <a:solidFill>
                  <a:srgbClr val="0032CC"/>
                </a:solidFill>
                <a:latin typeface="Times New Roman"/>
                <a:cs typeface="Times New Roman"/>
              </a:rPr>
              <a:t>,</a:t>
            </a:r>
            <a:r>
              <a:rPr sz="2000" i="1" spc="-25" dirty="0">
                <a:solidFill>
                  <a:srgbClr val="0032CC"/>
                </a:solidFill>
                <a:latin typeface="Times New Roman"/>
                <a:cs typeface="Times New Roman"/>
              </a:rPr>
              <a:t> </a:t>
            </a:r>
            <a:r>
              <a:rPr sz="2000" i="1" spc="-10" dirty="0">
                <a:solidFill>
                  <a:srgbClr val="0032CC"/>
                </a:solidFill>
                <a:latin typeface="Times New Roman"/>
                <a:cs typeface="Times New Roman"/>
              </a:rPr>
              <a:t>giving</a:t>
            </a:r>
            <a:r>
              <a:rPr sz="2000" i="1" spc="-25" dirty="0">
                <a:solidFill>
                  <a:srgbClr val="0032CC"/>
                </a:solidFill>
                <a:latin typeface="Times New Roman"/>
                <a:cs typeface="Times New Roman"/>
              </a:rPr>
              <a:t> </a:t>
            </a:r>
            <a:r>
              <a:rPr sz="2000" i="1" spc="-15" dirty="0">
                <a:solidFill>
                  <a:srgbClr val="0032CC"/>
                </a:solidFill>
                <a:latin typeface="Times New Roman"/>
                <a:cs typeface="Times New Roman"/>
              </a:rPr>
              <a:t>ri</a:t>
            </a:r>
            <a:r>
              <a:rPr sz="2000" i="1" spc="-5" dirty="0">
                <a:solidFill>
                  <a:srgbClr val="0032CC"/>
                </a:solidFill>
                <a:latin typeface="Times New Roman"/>
                <a:cs typeface="Times New Roman"/>
              </a:rPr>
              <a:t>s</a:t>
            </a:r>
            <a:r>
              <a:rPr sz="2000" i="1" spc="-10" dirty="0">
                <a:solidFill>
                  <a:srgbClr val="0032CC"/>
                </a:solidFill>
                <a:latin typeface="Times New Roman"/>
                <a:cs typeface="Times New Roman"/>
              </a:rPr>
              <a:t>e</a:t>
            </a:r>
            <a:r>
              <a:rPr sz="2000" i="1" spc="-15" dirty="0">
                <a:solidFill>
                  <a:srgbClr val="0032CC"/>
                </a:solidFill>
                <a:latin typeface="Times New Roman"/>
                <a:cs typeface="Times New Roman"/>
              </a:rPr>
              <a:t> </a:t>
            </a:r>
            <a:r>
              <a:rPr sz="2000" i="1" spc="-10" dirty="0">
                <a:solidFill>
                  <a:srgbClr val="0032CC"/>
                </a:solidFill>
                <a:latin typeface="Times New Roman"/>
                <a:cs typeface="Times New Roman"/>
              </a:rPr>
              <a:t>to </a:t>
            </a:r>
            <a:r>
              <a:rPr sz="2000" i="1" spc="-85" dirty="0">
                <a:solidFill>
                  <a:srgbClr val="0032CC"/>
                </a:solidFill>
                <a:latin typeface="Times New Roman"/>
                <a:cs typeface="Times New Roman"/>
              </a:rPr>
              <a:t>r</a:t>
            </a:r>
            <a:r>
              <a:rPr sz="2000" i="1" spc="-10" dirty="0">
                <a:solidFill>
                  <a:srgbClr val="0032CC"/>
                </a:solidFill>
                <a:latin typeface="Times New Roman"/>
                <a:cs typeface="Times New Roman"/>
              </a:rPr>
              <a:t>esonanc</a:t>
            </a:r>
            <a:r>
              <a:rPr sz="2000" i="1" spc="15" dirty="0">
                <a:solidFill>
                  <a:srgbClr val="0032CC"/>
                </a:solidFill>
                <a:latin typeface="Times New Roman"/>
                <a:cs typeface="Times New Roman"/>
              </a:rPr>
              <a:t>e</a:t>
            </a:r>
            <a:r>
              <a:rPr sz="2000" i="1" spc="-5" dirty="0">
                <a:solidFill>
                  <a:srgbClr val="0032CC"/>
                </a:solidFill>
                <a:latin typeface="Times New Roman"/>
                <a:cs typeface="Times New Roman"/>
              </a:rPr>
              <a:t>.</a:t>
            </a:r>
            <a:endParaRPr sz="2000">
              <a:latin typeface="Times New Roman"/>
              <a:cs typeface="Times New Roman"/>
            </a:endParaRPr>
          </a:p>
        </p:txBody>
      </p:sp>
      <p:sp>
        <p:nvSpPr>
          <p:cNvPr id="5" name="object 5"/>
          <p:cNvSpPr txBox="1"/>
          <p:nvPr/>
        </p:nvSpPr>
        <p:spPr>
          <a:xfrm>
            <a:off x="1072479" y="5662005"/>
            <a:ext cx="2696210" cy="361315"/>
          </a:xfrm>
          <a:prstGeom prst="rect">
            <a:avLst/>
          </a:prstGeom>
        </p:spPr>
        <p:txBody>
          <a:bodyPr vert="horz" wrap="square" lIns="0" tIns="0" rIns="0" bIns="0" rtlCol="0">
            <a:spAutoFit/>
          </a:bodyPr>
          <a:lstStyle/>
          <a:p>
            <a:pPr marL="12700">
              <a:lnSpc>
                <a:spcPct val="100000"/>
              </a:lnSpc>
            </a:pPr>
            <a:r>
              <a:rPr sz="2000" spc="-5" dirty="0">
                <a:latin typeface="Symbol"/>
                <a:cs typeface="Symbol"/>
              </a:rPr>
              <a:t></a:t>
            </a:r>
            <a:r>
              <a:rPr sz="2000" i="1" spc="25" dirty="0">
                <a:latin typeface="Times New Roman"/>
                <a:cs typeface="Times New Roman"/>
              </a:rPr>
              <a:t>f</a:t>
            </a:r>
            <a:r>
              <a:rPr sz="2000" i="1" dirty="0">
                <a:latin typeface="Times New Roman"/>
                <a:cs typeface="Times New Roman"/>
              </a:rPr>
              <a:t> </a:t>
            </a:r>
            <a:r>
              <a:rPr sz="2000" i="1" spc="-175" dirty="0">
                <a:latin typeface="Times New Roman"/>
                <a:cs typeface="Times New Roman"/>
              </a:rPr>
              <a:t> </a:t>
            </a:r>
            <a:r>
              <a:rPr sz="2000" spc="25" dirty="0">
                <a:latin typeface="Times New Roman"/>
                <a:cs typeface="Times New Roman"/>
              </a:rPr>
              <a:t>/</a:t>
            </a:r>
            <a:r>
              <a:rPr sz="2000" dirty="0">
                <a:latin typeface="Times New Roman"/>
                <a:cs typeface="Times New Roman"/>
              </a:rPr>
              <a:t> </a:t>
            </a:r>
            <a:r>
              <a:rPr sz="2000" spc="-215" dirty="0">
                <a:latin typeface="Times New Roman"/>
                <a:cs typeface="Times New Roman"/>
              </a:rPr>
              <a:t> </a:t>
            </a:r>
            <a:r>
              <a:rPr sz="2000" i="1" spc="25" dirty="0">
                <a:latin typeface="Times New Roman"/>
                <a:cs typeface="Times New Roman"/>
              </a:rPr>
              <a:t>f</a:t>
            </a:r>
            <a:r>
              <a:rPr sz="2000" i="1" dirty="0">
                <a:latin typeface="Times New Roman"/>
                <a:cs typeface="Times New Roman"/>
              </a:rPr>
              <a:t> </a:t>
            </a:r>
            <a:r>
              <a:rPr sz="2000" i="1" spc="-85" dirty="0">
                <a:latin typeface="Times New Roman"/>
                <a:cs typeface="Times New Roman"/>
              </a:rPr>
              <a:t> </a:t>
            </a:r>
            <a:r>
              <a:rPr sz="2000" spc="55" dirty="0">
                <a:latin typeface="Symbol"/>
                <a:cs typeface="Symbol"/>
              </a:rPr>
              <a:t></a:t>
            </a:r>
            <a:r>
              <a:rPr sz="2000" spc="-70" dirty="0">
                <a:latin typeface="Times New Roman"/>
                <a:cs typeface="Times New Roman"/>
              </a:rPr>
              <a:t> </a:t>
            </a:r>
            <a:r>
              <a:rPr sz="2000" spc="200" dirty="0">
                <a:latin typeface="Symbol"/>
                <a:cs typeface="Symbol"/>
              </a:rPr>
              <a:t></a:t>
            </a:r>
            <a:r>
              <a:rPr sz="3975" spc="-89" baseline="-3144" dirty="0">
                <a:latin typeface="Symbol"/>
                <a:cs typeface="Symbol"/>
              </a:rPr>
              <a:t></a:t>
            </a:r>
            <a:r>
              <a:rPr sz="2000" spc="-5" dirty="0">
                <a:latin typeface="Symbol"/>
                <a:cs typeface="Symbol"/>
              </a:rPr>
              <a:t></a:t>
            </a:r>
            <a:r>
              <a:rPr sz="2000" i="1" spc="35" dirty="0">
                <a:latin typeface="Times New Roman"/>
                <a:cs typeface="Times New Roman"/>
              </a:rPr>
              <a:t>r</a:t>
            </a:r>
            <a:r>
              <a:rPr sz="2000" i="1" spc="-30" dirty="0">
                <a:latin typeface="Times New Roman"/>
                <a:cs typeface="Times New Roman"/>
              </a:rPr>
              <a:t> </a:t>
            </a:r>
            <a:r>
              <a:rPr sz="2000" spc="25" dirty="0">
                <a:latin typeface="Times New Roman"/>
                <a:cs typeface="Times New Roman"/>
              </a:rPr>
              <a:t>/</a:t>
            </a:r>
            <a:r>
              <a:rPr sz="2000" spc="-90" dirty="0">
                <a:latin typeface="Times New Roman"/>
                <a:cs typeface="Times New Roman"/>
              </a:rPr>
              <a:t> </a:t>
            </a:r>
            <a:r>
              <a:rPr sz="2000" i="1" spc="35" dirty="0">
                <a:latin typeface="Times New Roman"/>
                <a:cs typeface="Times New Roman"/>
              </a:rPr>
              <a:t>r</a:t>
            </a:r>
            <a:r>
              <a:rPr sz="2000" i="1" spc="-65" dirty="0">
                <a:latin typeface="Times New Roman"/>
                <a:cs typeface="Times New Roman"/>
              </a:rPr>
              <a:t> </a:t>
            </a:r>
            <a:r>
              <a:rPr sz="2000" spc="55" dirty="0">
                <a:latin typeface="Symbol"/>
                <a:cs typeface="Symbol"/>
              </a:rPr>
              <a:t></a:t>
            </a:r>
            <a:r>
              <a:rPr sz="2000" spc="-155" dirty="0">
                <a:latin typeface="Times New Roman"/>
                <a:cs typeface="Times New Roman"/>
              </a:rPr>
              <a:t> </a:t>
            </a:r>
            <a:r>
              <a:rPr sz="2000" spc="-5" dirty="0">
                <a:latin typeface="Symbol"/>
                <a:cs typeface="Symbol"/>
              </a:rPr>
              <a:t></a:t>
            </a:r>
            <a:r>
              <a:rPr sz="2000" i="1" spc="50" dirty="0">
                <a:latin typeface="Times New Roman"/>
                <a:cs typeface="Times New Roman"/>
              </a:rPr>
              <a:t>n</a:t>
            </a:r>
            <a:r>
              <a:rPr sz="2000" i="1" spc="-135" dirty="0">
                <a:latin typeface="Times New Roman"/>
                <a:cs typeface="Times New Roman"/>
              </a:rPr>
              <a:t> </a:t>
            </a:r>
            <a:r>
              <a:rPr sz="2000" spc="25" dirty="0">
                <a:latin typeface="Times New Roman"/>
                <a:cs typeface="Times New Roman"/>
              </a:rPr>
              <a:t>/</a:t>
            </a:r>
            <a:r>
              <a:rPr sz="2000" spc="-95" dirty="0">
                <a:latin typeface="Times New Roman"/>
                <a:cs typeface="Times New Roman"/>
              </a:rPr>
              <a:t> </a:t>
            </a:r>
            <a:r>
              <a:rPr sz="2000" i="1" spc="160" dirty="0">
                <a:latin typeface="Times New Roman"/>
                <a:cs typeface="Times New Roman"/>
              </a:rPr>
              <a:t>n</a:t>
            </a:r>
            <a:r>
              <a:rPr sz="3975" spc="-292" baseline="-3144" dirty="0">
                <a:latin typeface="Symbol"/>
                <a:cs typeface="Symbol"/>
              </a:rPr>
              <a:t></a:t>
            </a:r>
            <a:endParaRPr sz="3975" baseline="-3144">
              <a:latin typeface="Symbol"/>
              <a:cs typeface="Symbol"/>
            </a:endParaRPr>
          </a:p>
        </p:txBody>
      </p:sp>
      <p:sp>
        <p:nvSpPr>
          <p:cNvPr id="6" name="object 6"/>
          <p:cNvSpPr/>
          <p:nvPr/>
        </p:nvSpPr>
        <p:spPr>
          <a:xfrm>
            <a:off x="5109331" y="2745610"/>
            <a:ext cx="3764036" cy="286067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841750" y="5741403"/>
            <a:ext cx="2549525" cy="229235"/>
          </a:xfrm>
          <a:prstGeom prst="rect">
            <a:avLst/>
          </a:prstGeom>
        </p:spPr>
        <p:txBody>
          <a:bodyPr vert="horz" wrap="square" lIns="0" tIns="0" rIns="0" bIns="0" rtlCol="0">
            <a:spAutoFit/>
          </a:bodyPr>
          <a:lstStyle/>
          <a:p>
            <a:pPr marL="12700">
              <a:lnSpc>
                <a:spcPct val="100000"/>
              </a:lnSpc>
            </a:pPr>
            <a:r>
              <a:rPr sz="1600" i="1" spc="-120" dirty="0">
                <a:latin typeface="Arial"/>
                <a:cs typeface="Arial"/>
              </a:rPr>
              <a:t>T</a:t>
            </a:r>
            <a:r>
              <a:rPr sz="1600" i="1" dirty="0">
                <a:latin typeface="Arial"/>
                <a:cs typeface="Arial"/>
              </a:rPr>
              <a:t>ypical</a:t>
            </a:r>
            <a:r>
              <a:rPr sz="1600" i="1" spc="20" dirty="0">
                <a:latin typeface="Times New Roman"/>
                <a:cs typeface="Times New Roman"/>
              </a:rPr>
              <a:t> </a:t>
            </a:r>
            <a:r>
              <a:rPr sz="1600" i="1" dirty="0">
                <a:latin typeface="Arial"/>
                <a:cs typeface="Arial"/>
              </a:rPr>
              <a:t>reson</a:t>
            </a:r>
            <a:r>
              <a:rPr sz="1600" i="1" spc="-10" dirty="0">
                <a:latin typeface="Arial"/>
                <a:cs typeface="Arial"/>
              </a:rPr>
              <a:t>a</a:t>
            </a:r>
            <a:r>
              <a:rPr sz="1600" i="1" spc="-5" dirty="0">
                <a:latin typeface="Arial"/>
                <a:cs typeface="Arial"/>
              </a:rPr>
              <a:t>nc</a:t>
            </a:r>
            <a:r>
              <a:rPr sz="1600" i="1" dirty="0">
                <a:latin typeface="Arial"/>
                <a:cs typeface="Arial"/>
              </a:rPr>
              <a:t>e</a:t>
            </a:r>
            <a:r>
              <a:rPr sz="1600" i="1" spc="45" dirty="0">
                <a:latin typeface="Times New Roman"/>
                <a:cs typeface="Times New Roman"/>
              </a:rPr>
              <a:t> </a:t>
            </a:r>
            <a:r>
              <a:rPr sz="1600" i="1" dirty="0">
                <a:latin typeface="Arial"/>
                <a:cs typeface="Arial"/>
              </a:rPr>
              <a:t>sp</a:t>
            </a:r>
            <a:r>
              <a:rPr sz="1600" i="1" spc="-10" dirty="0">
                <a:latin typeface="Arial"/>
                <a:cs typeface="Arial"/>
              </a:rPr>
              <a:t>e</a:t>
            </a:r>
            <a:r>
              <a:rPr sz="1600" i="1" dirty="0">
                <a:latin typeface="Arial"/>
                <a:cs typeface="Arial"/>
              </a:rPr>
              <a:t>ctrum</a:t>
            </a:r>
            <a:endParaRPr sz="1600">
              <a:latin typeface="Arial"/>
              <a:cs typeface="Arial"/>
            </a:endParaRPr>
          </a:p>
        </p:txBody>
      </p:sp>
      <p:sp>
        <p:nvSpPr>
          <p:cNvPr id="8" name="object 8"/>
          <p:cNvSpPr txBox="1"/>
          <p:nvPr/>
        </p:nvSpPr>
        <p:spPr>
          <a:xfrm>
            <a:off x="436626" y="5191964"/>
            <a:ext cx="1694180" cy="254000"/>
          </a:xfrm>
          <a:prstGeom prst="rect">
            <a:avLst/>
          </a:prstGeom>
        </p:spPr>
        <p:txBody>
          <a:bodyPr vert="horz" wrap="square" lIns="0" tIns="0" rIns="0" bIns="0" rtlCol="0">
            <a:spAutoFit/>
          </a:bodyPr>
          <a:lstStyle/>
          <a:p>
            <a:pPr marL="12700">
              <a:lnSpc>
                <a:spcPct val="100000"/>
              </a:lnSpc>
            </a:pPr>
            <a:r>
              <a:rPr sz="1800" spc="-15" dirty="0">
                <a:latin typeface="Times New Roman"/>
                <a:cs typeface="Times New Roman"/>
              </a:rPr>
              <a:t>Sensin</a:t>
            </a:r>
            <a:r>
              <a:rPr sz="1800" spc="-10" dirty="0">
                <a:latin typeface="Times New Roman"/>
                <a:cs typeface="Times New Roman"/>
              </a:rPr>
              <a:t>g</a:t>
            </a:r>
            <a:r>
              <a:rPr sz="1800" spc="-5" dirty="0">
                <a:latin typeface="Times New Roman"/>
                <a:cs typeface="Times New Roman"/>
              </a:rPr>
              <a:t> </a:t>
            </a:r>
            <a:r>
              <a:rPr sz="1800" spc="-15" dirty="0">
                <a:latin typeface="Times New Roman"/>
                <a:cs typeface="Times New Roman"/>
              </a:rPr>
              <a:t>Principl</a:t>
            </a:r>
            <a:r>
              <a:rPr sz="1800" spc="-10" dirty="0">
                <a:latin typeface="Times New Roman"/>
                <a:cs typeface="Times New Roman"/>
              </a:rPr>
              <a:t>e:</a:t>
            </a:r>
            <a:endParaRPr sz="18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Example:</a:t>
            </a:r>
            <a:r>
              <a:rPr spc="-20" dirty="0">
                <a:latin typeface="Times New Roman"/>
                <a:cs typeface="Times New Roman"/>
              </a:rPr>
              <a:t> </a:t>
            </a:r>
            <a:r>
              <a:rPr spc="-5" dirty="0"/>
              <a:t>Sensin</a:t>
            </a:r>
            <a:r>
              <a:rPr dirty="0"/>
              <a:t>g</a:t>
            </a:r>
            <a:r>
              <a:rPr spc="5" dirty="0">
                <a:latin typeface="Times New Roman"/>
                <a:cs typeface="Times New Roman"/>
              </a:rPr>
              <a:t> </a:t>
            </a:r>
            <a:r>
              <a:rPr dirty="0"/>
              <a:t>of</a:t>
            </a:r>
            <a:r>
              <a:rPr spc="5" dirty="0">
                <a:latin typeface="Times New Roman"/>
                <a:cs typeface="Times New Roman"/>
              </a:rPr>
              <a:t> </a:t>
            </a:r>
            <a:r>
              <a:rPr dirty="0"/>
              <a:t>A</a:t>
            </a:r>
            <a:r>
              <a:rPr dirty="0">
                <a:latin typeface="Times New Roman"/>
                <a:cs typeface="Times New Roman"/>
              </a:rPr>
              <a:t> </a:t>
            </a:r>
            <a:r>
              <a:rPr spc="-5" dirty="0"/>
              <a:t>Sin</a:t>
            </a:r>
            <a:r>
              <a:rPr spc="5" dirty="0"/>
              <a:t>g</a:t>
            </a:r>
            <a:r>
              <a:rPr dirty="0"/>
              <a:t>le</a:t>
            </a:r>
            <a:r>
              <a:rPr spc="-15" dirty="0">
                <a:latin typeface="Times New Roman"/>
                <a:cs typeface="Times New Roman"/>
              </a:rPr>
              <a:t> </a:t>
            </a:r>
            <a:r>
              <a:rPr spc="-5" dirty="0"/>
              <a:t>Nan</a:t>
            </a:r>
            <a:r>
              <a:rPr spc="5" dirty="0"/>
              <a:t>o</a:t>
            </a:r>
            <a:r>
              <a:rPr dirty="0"/>
              <a:t>-Entity</a:t>
            </a:r>
          </a:p>
        </p:txBody>
      </p:sp>
      <p:sp>
        <p:nvSpPr>
          <p:cNvPr id="3" name="object 3"/>
          <p:cNvSpPr/>
          <p:nvPr/>
        </p:nvSpPr>
        <p:spPr>
          <a:xfrm>
            <a:off x="4217151" y="1156054"/>
            <a:ext cx="3260719" cy="4495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760451" y="1257680"/>
            <a:ext cx="228600" cy="39814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151374" y="2381448"/>
            <a:ext cx="311150" cy="254000"/>
          </a:xfrm>
          <a:prstGeom prst="rect">
            <a:avLst/>
          </a:prstGeom>
        </p:spPr>
        <p:txBody>
          <a:bodyPr vert="horz" wrap="square" lIns="0" tIns="0" rIns="0" bIns="0" rtlCol="0">
            <a:spAutoFit/>
          </a:bodyPr>
          <a:lstStyle/>
          <a:p>
            <a:pPr marL="12700">
              <a:lnSpc>
                <a:spcPct val="100000"/>
              </a:lnSpc>
            </a:pPr>
            <a:r>
              <a:rPr sz="1800" b="1" dirty="0">
                <a:latin typeface="Times New Roman"/>
                <a:cs typeface="Times New Roman"/>
              </a:rPr>
              <a:t>0.5</a:t>
            </a:r>
            <a:endParaRPr sz="1800">
              <a:latin typeface="Times New Roman"/>
              <a:cs typeface="Times New Roman"/>
            </a:endParaRPr>
          </a:p>
        </p:txBody>
      </p:sp>
      <p:sp>
        <p:nvSpPr>
          <p:cNvPr id="6" name="object 6"/>
          <p:cNvSpPr/>
          <p:nvPr/>
        </p:nvSpPr>
        <p:spPr>
          <a:xfrm>
            <a:off x="635724" y="1156051"/>
            <a:ext cx="3292480" cy="453073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2713230" y="1302689"/>
            <a:ext cx="5749290" cy="592455"/>
          </a:xfrm>
          <a:prstGeom prst="rect">
            <a:avLst/>
          </a:prstGeom>
        </p:spPr>
        <p:txBody>
          <a:bodyPr vert="horz" wrap="square" lIns="0" tIns="0" rIns="0" bIns="0" rtlCol="0">
            <a:spAutoFit/>
          </a:bodyPr>
          <a:lstStyle/>
          <a:p>
            <a:pPr marL="12700">
              <a:lnSpc>
                <a:spcPct val="100000"/>
              </a:lnSpc>
            </a:pPr>
            <a:r>
              <a:rPr sz="1800" b="1" spc="-10" dirty="0">
                <a:latin typeface="Arial"/>
                <a:cs typeface="Arial"/>
              </a:rPr>
              <a:t>Sin</a:t>
            </a:r>
            <a:r>
              <a:rPr sz="1800" b="1" spc="-25" dirty="0">
                <a:latin typeface="Arial"/>
                <a:cs typeface="Arial"/>
              </a:rPr>
              <a:t>g</a:t>
            </a:r>
            <a:r>
              <a:rPr sz="1800" b="1" spc="-10" dirty="0">
                <a:latin typeface="Arial"/>
                <a:cs typeface="Arial"/>
              </a:rPr>
              <a:t>le</a:t>
            </a:r>
            <a:r>
              <a:rPr sz="1800" b="1" spc="45" dirty="0">
                <a:latin typeface="Times New Roman"/>
                <a:cs typeface="Times New Roman"/>
              </a:rPr>
              <a:t> </a:t>
            </a:r>
            <a:r>
              <a:rPr sz="1800" b="1" spc="-5" dirty="0">
                <a:latin typeface="Arial"/>
                <a:cs typeface="Arial"/>
              </a:rPr>
              <a:t>Nan</a:t>
            </a:r>
            <a:r>
              <a:rPr sz="1800" b="1" dirty="0">
                <a:latin typeface="Arial"/>
                <a:cs typeface="Arial"/>
              </a:rPr>
              <a:t>o</a:t>
            </a:r>
            <a:r>
              <a:rPr sz="1800" b="1" spc="50" dirty="0">
                <a:latin typeface="Times New Roman"/>
                <a:cs typeface="Times New Roman"/>
              </a:rPr>
              <a:t> </a:t>
            </a:r>
            <a:r>
              <a:rPr sz="1800" b="1" dirty="0">
                <a:latin typeface="Arial"/>
                <a:cs typeface="Arial"/>
              </a:rPr>
              <a:t>Particle</a:t>
            </a:r>
            <a:endParaRPr sz="1800">
              <a:latin typeface="Arial"/>
              <a:cs typeface="Arial"/>
            </a:endParaRPr>
          </a:p>
          <a:p>
            <a:pPr marR="5080" algn="r">
              <a:lnSpc>
                <a:spcPct val="100000"/>
              </a:lnSpc>
              <a:spcBef>
                <a:spcPts val="490"/>
              </a:spcBef>
            </a:pPr>
            <a:r>
              <a:rPr sz="1800" b="1" dirty="0">
                <a:latin typeface="Times New Roman"/>
                <a:cs typeface="Times New Roman"/>
              </a:rPr>
              <a:t>1.0</a:t>
            </a:r>
            <a:endParaRPr sz="1800">
              <a:latin typeface="Times New Roman"/>
              <a:cs typeface="Times New Roman"/>
            </a:endParaRPr>
          </a:p>
        </p:txBody>
      </p:sp>
      <p:sp>
        <p:nvSpPr>
          <p:cNvPr id="8" name="object 8"/>
          <p:cNvSpPr/>
          <p:nvPr/>
        </p:nvSpPr>
        <p:spPr>
          <a:xfrm>
            <a:off x="2464557" y="1531376"/>
            <a:ext cx="917575" cy="462915"/>
          </a:xfrm>
          <a:custGeom>
            <a:avLst/>
            <a:gdLst/>
            <a:ahLst/>
            <a:cxnLst/>
            <a:rect l="l" t="t" r="r" b="b"/>
            <a:pathLst>
              <a:path w="917575" h="462914">
                <a:moveTo>
                  <a:pt x="51053" y="394715"/>
                </a:moveTo>
                <a:lnTo>
                  <a:pt x="0" y="462899"/>
                </a:lnTo>
                <a:lnTo>
                  <a:pt x="85225" y="462899"/>
                </a:lnTo>
                <a:lnTo>
                  <a:pt x="73829" y="440161"/>
                </a:lnTo>
                <a:lnTo>
                  <a:pt x="59567" y="440161"/>
                </a:lnTo>
                <a:lnTo>
                  <a:pt x="53983" y="428731"/>
                </a:lnTo>
                <a:lnTo>
                  <a:pt x="65272" y="423087"/>
                </a:lnTo>
                <a:lnTo>
                  <a:pt x="51053" y="394715"/>
                </a:lnTo>
                <a:close/>
              </a:path>
              <a:path w="917575" h="462914">
                <a:moveTo>
                  <a:pt x="65272" y="423087"/>
                </a:moveTo>
                <a:lnTo>
                  <a:pt x="53983" y="428731"/>
                </a:lnTo>
                <a:lnTo>
                  <a:pt x="59567" y="440161"/>
                </a:lnTo>
                <a:lnTo>
                  <a:pt x="70972" y="434460"/>
                </a:lnTo>
                <a:lnTo>
                  <a:pt x="65272" y="423087"/>
                </a:lnTo>
                <a:close/>
              </a:path>
              <a:path w="917575" h="462914">
                <a:moveTo>
                  <a:pt x="70972" y="434460"/>
                </a:moveTo>
                <a:lnTo>
                  <a:pt x="59567" y="440161"/>
                </a:lnTo>
                <a:lnTo>
                  <a:pt x="73829" y="440161"/>
                </a:lnTo>
                <a:lnTo>
                  <a:pt x="70972" y="434460"/>
                </a:lnTo>
                <a:close/>
              </a:path>
              <a:path w="917575" h="462914">
                <a:moveTo>
                  <a:pt x="911498" y="0"/>
                </a:moveTo>
                <a:lnTo>
                  <a:pt x="65272" y="423087"/>
                </a:lnTo>
                <a:lnTo>
                  <a:pt x="70972" y="434460"/>
                </a:lnTo>
                <a:lnTo>
                  <a:pt x="917198" y="11429"/>
                </a:lnTo>
                <a:lnTo>
                  <a:pt x="911498" y="0"/>
                </a:lnTo>
                <a:close/>
              </a:path>
            </a:pathLst>
          </a:custGeom>
          <a:solidFill>
            <a:srgbClr val="000000"/>
          </a:solidFill>
        </p:spPr>
        <p:txBody>
          <a:bodyPr wrap="square" lIns="0" tIns="0" rIns="0" bIns="0" rtlCol="0"/>
          <a:lstStyle/>
          <a:p>
            <a:endParaRPr/>
          </a:p>
        </p:txBody>
      </p:sp>
      <p:sp>
        <p:nvSpPr>
          <p:cNvPr id="9" name="object 9"/>
          <p:cNvSpPr/>
          <p:nvPr/>
        </p:nvSpPr>
        <p:spPr>
          <a:xfrm>
            <a:off x="4442459" y="1531620"/>
            <a:ext cx="1299210" cy="767715"/>
          </a:xfrm>
          <a:custGeom>
            <a:avLst/>
            <a:gdLst/>
            <a:ahLst/>
            <a:cxnLst/>
            <a:rect l="l" t="t" r="r" b="b"/>
            <a:pathLst>
              <a:path w="1299210" h="767714">
                <a:moveTo>
                  <a:pt x="1229760" y="734254"/>
                </a:moveTo>
                <a:lnTo>
                  <a:pt x="1213622" y="761603"/>
                </a:lnTo>
                <a:lnTo>
                  <a:pt x="1298691" y="767455"/>
                </a:lnTo>
                <a:lnTo>
                  <a:pt x="1281333" y="740663"/>
                </a:lnTo>
                <a:lnTo>
                  <a:pt x="1240657" y="740663"/>
                </a:lnTo>
                <a:lnTo>
                  <a:pt x="1229760" y="734254"/>
                </a:lnTo>
                <a:close/>
              </a:path>
              <a:path w="1299210" h="767714">
                <a:moveTo>
                  <a:pt x="1236212" y="723318"/>
                </a:moveTo>
                <a:lnTo>
                  <a:pt x="1229760" y="734254"/>
                </a:lnTo>
                <a:lnTo>
                  <a:pt x="1240657" y="740663"/>
                </a:lnTo>
                <a:lnTo>
                  <a:pt x="1247150" y="729752"/>
                </a:lnTo>
                <a:lnTo>
                  <a:pt x="1236212" y="723318"/>
                </a:lnTo>
                <a:close/>
              </a:path>
              <a:path w="1299210" h="767714">
                <a:moveTo>
                  <a:pt x="1252362" y="695949"/>
                </a:moveTo>
                <a:lnTo>
                  <a:pt x="1236212" y="723318"/>
                </a:lnTo>
                <a:lnTo>
                  <a:pt x="1247150" y="729752"/>
                </a:lnTo>
                <a:lnTo>
                  <a:pt x="1240657" y="740663"/>
                </a:lnTo>
                <a:lnTo>
                  <a:pt x="1281333" y="740663"/>
                </a:lnTo>
                <a:lnTo>
                  <a:pt x="1252362" y="695949"/>
                </a:lnTo>
                <a:close/>
              </a:path>
              <a:path w="1299210" h="767714">
                <a:moveTo>
                  <a:pt x="6492" y="0"/>
                </a:moveTo>
                <a:lnTo>
                  <a:pt x="0" y="10911"/>
                </a:lnTo>
                <a:lnTo>
                  <a:pt x="1229760" y="734254"/>
                </a:lnTo>
                <a:lnTo>
                  <a:pt x="1236212" y="723318"/>
                </a:lnTo>
                <a:lnTo>
                  <a:pt x="6492" y="0"/>
                </a:lnTo>
                <a:close/>
              </a:path>
            </a:pathLst>
          </a:custGeom>
          <a:solidFill>
            <a:srgbClr val="000000"/>
          </a:solidFill>
        </p:spPr>
        <p:txBody>
          <a:bodyPr wrap="square" lIns="0" tIns="0" rIns="0" bIns="0" rtlCol="0"/>
          <a:lstStyle/>
          <a:p>
            <a:endParaRPr/>
          </a:p>
        </p:txBody>
      </p:sp>
      <p:sp>
        <p:nvSpPr>
          <p:cNvPr id="10" name="object 10"/>
          <p:cNvSpPr/>
          <p:nvPr/>
        </p:nvSpPr>
        <p:spPr>
          <a:xfrm>
            <a:off x="2921757" y="2521823"/>
            <a:ext cx="688975" cy="314960"/>
          </a:xfrm>
          <a:custGeom>
            <a:avLst/>
            <a:gdLst/>
            <a:ahLst/>
            <a:cxnLst/>
            <a:rect l="l" t="t" r="r" b="b"/>
            <a:pathLst>
              <a:path w="688975" h="314960">
                <a:moveTo>
                  <a:pt x="54101" y="244876"/>
                </a:moveTo>
                <a:lnTo>
                  <a:pt x="0" y="310652"/>
                </a:lnTo>
                <a:lnTo>
                  <a:pt x="85094" y="314462"/>
                </a:lnTo>
                <a:lnTo>
                  <a:pt x="74464" y="290596"/>
                </a:lnTo>
                <a:lnTo>
                  <a:pt x="60578" y="290596"/>
                </a:lnTo>
                <a:lnTo>
                  <a:pt x="55376" y="279044"/>
                </a:lnTo>
                <a:lnTo>
                  <a:pt x="67015" y="273870"/>
                </a:lnTo>
                <a:lnTo>
                  <a:pt x="54101" y="244876"/>
                </a:lnTo>
                <a:close/>
              </a:path>
              <a:path w="688975" h="314960">
                <a:moveTo>
                  <a:pt x="67015" y="273870"/>
                </a:moveTo>
                <a:lnTo>
                  <a:pt x="55376" y="279044"/>
                </a:lnTo>
                <a:lnTo>
                  <a:pt x="60578" y="290596"/>
                </a:lnTo>
                <a:lnTo>
                  <a:pt x="72171" y="285446"/>
                </a:lnTo>
                <a:lnTo>
                  <a:pt x="67015" y="273870"/>
                </a:lnTo>
                <a:close/>
              </a:path>
              <a:path w="688975" h="314960">
                <a:moveTo>
                  <a:pt x="72171" y="285446"/>
                </a:moveTo>
                <a:lnTo>
                  <a:pt x="60578" y="290596"/>
                </a:lnTo>
                <a:lnTo>
                  <a:pt x="74464" y="290596"/>
                </a:lnTo>
                <a:lnTo>
                  <a:pt x="72171" y="285446"/>
                </a:lnTo>
                <a:close/>
              </a:path>
              <a:path w="688975" h="314960">
                <a:moveTo>
                  <a:pt x="683142" y="0"/>
                </a:moveTo>
                <a:lnTo>
                  <a:pt x="67015" y="273870"/>
                </a:lnTo>
                <a:lnTo>
                  <a:pt x="72171" y="285446"/>
                </a:lnTo>
                <a:lnTo>
                  <a:pt x="688354" y="11704"/>
                </a:lnTo>
                <a:lnTo>
                  <a:pt x="683142" y="0"/>
                </a:lnTo>
                <a:close/>
              </a:path>
            </a:pathLst>
          </a:custGeom>
          <a:solidFill>
            <a:srgbClr val="000000"/>
          </a:solidFill>
        </p:spPr>
        <p:txBody>
          <a:bodyPr wrap="square" lIns="0" tIns="0" rIns="0" bIns="0" rtlCol="0"/>
          <a:lstStyle/>
          <a:p>
            <a:endParaRPr/>
          </a:p>
        </p:txBody>
      </p:sp>
      <p:sp>
        <p:nvSpPr>
          <p:cNvPr id="11" name="object 11"/>
          <p:cNvSpPr/>
          <p:nvPr/>
        </p:nvSpPr>
        <p:spPr>
          <a:xfrm>
            <a:off x="4670816" y="2522341"/>
            <a:ext cx="461009" cy="310515"/>
          </a:xfrm>
          <a:custGeom>
            <a:avLst/>
            <a:gdLst/>
            <a:ahLst/>
            <a:cxnLst/>
            <a:rect l="l" t="t" r="r" b="b"/>
            <a:pathLst>
              <a:path w="461010" h="310514">
                <a:moveTo>
                  <a:pt x="393784" y="273128"/>
                </a:moveTo>
                <a:lnTo>
                  <a:pt x="376153" y="299587"/>
                </a:lnTo>
                <a:lnTo>
                  <a:pt x="460735" y="310133"/>
                </a:lnTo>
                <a:lnTo>
                  <a:pt x="443626" y="280172"/>
                </a:lnTo>
                <a:lnTo>
                  <a:pt x="404347" y="280172"/>
                </a:lnTo>
                <a:lnTo>
                  <a:pt x="393784" y="273128"/>
                </a:lnTo>
                <a:close/>
              </a:path>
              <a:path w="461010" h="310514">
                <a:moveTo>
                  <a:pt x="400806" y="262590"/>
                </a:moveTo>
                <a:lnTo>
                  <a:pt x="393784" y="273128"/>
                </a:lnTo>
                <a:lnTo>
                  <a:pt x="404347" y="280172"/>
                </a:lnTo>
                <a:lnTo>
                  <a:pt x="411358" y="269626"/>
                </a:lnTo>
                <a:lnTo>
                  <a:pt x="400806" y="262590"/>
                </a:lnTo>
                <a:close/>
              </a:path>
              <a:path w="461010" h="310514">
                <a:moveTo>
                  <a:pt x="418459" y="236098"/>
                </a:moveTo>
                <a:lnTo>
                  <a:pt x="400806" y="262590"/>
                </a:lnTo>
                <a:lnTo>
                  <a:pt x="411358" y="269626"/>
                </a:lnTo>
                <a:lnTo>
                  <a:pt x="404347" y="280172"/>
                </a:lnTo>
                <a:lnTo>
                  <a:pt x="443626" y="280172"/>
                </a:lnTo>
                <a:lnTo>
                  <a:pt x="418459" y="236098"/>
                </a:lnTo>
                <a:close/>
              </a:path>
              <a:path w="461010" h="310514">
                <a:moveTo>
                  <a:pt x="6979" y="0"/>
                </a:moveTo>
                <a:lnTo>
                  <a:pt x="0" y="10546"/>
                </a:lnTo>
                <a:lnTo>
                  <a:pt x="393784" y="273128"/>
                </a:lnTo>
                <a:lnTo>
                  <a:pt x="400806" y="262590"/>
                </a:lnTo>
                <a:lnTo>
                  <a:pt x="6979" y="0"/>
                </a:lnTo>
                <a:close/>
              </a:path>
            </a:pathLst>
          </a:custGeom>
          <a:solidFill>
            <a:srgbClr val="000000"/>
          </a:solidFill>
        </p:spPr>
        <p:txBody>
          <a:bodyPr wrap="square" lIns="0" tIns="0" rIns="0" bIns="0" rtlCol="0"/>
          <a:lstStyle/>
          <a:p>
            <a:endParaRPr/>
          </a:p>
        </p:txBody>
      </p:sp>
      <p:sp>
        <p:nvSpPr>
          <p:cNvPr id="12" name="object 12"/>
          <p:cNvSpPr/>
          <p:nvPr/>
        </p:nvSpPr>
        <p:spPr>
          <a:xfrm>
            <a:off x="3150351" y="4889885"/>
            <a:ext cx="308610" cy="233679"/>
          </a:xfrm>
          <a:custGeom>
            <a:avLst/>
            <a:gdLst/>
            <a:ahLst/>
            <a:cxnLst/>
            <a:rect l="l" t="t" r="r" b="b"/>
            <a:pathLst>
              <a:path w="308610" h="233679">
                <a:moveTo>
                  <a:pt x="64775" y="40632"/>
                </a:moveTo>
                <a:lnTo>
                  <a:pt x="57157" y="50790"/>
                </a:lnTo>
                <a:lnTo>
                  <a:pt x="300989" y="233671"/>
                </a:lnTo>
                <a:lnTo>
                  <a:pt x="308609" y="223515"/>
                </a:lnTo>
                <a:lnTo>
                  <a:pt x="64775" y="40632"/>
                </a:lnTo>
                <a:close/>
              </a:path>
              <a:path w="308610" h="233679">
                <a:moveTo>
                  <a:pt x="0" y="0"/>
                </a:moveTo>
                <a:lnTo>
                  <a:pt x="38099" y="76199"/>
                </a:lnTo>
                <a:lnTo>
                  <a:pt x="57157" y="50790"/>
                </a:lnTo>
                <a:lnTo>
                  <a:pt x="47000" y="43171"/>
                </a:lnTo>
                <a:lnTo>
                  <a:pt x="54620" y="33015"/>
                </a:lnTo>
                <a:lnTo>
                  <a:pt x="70488" y="33015"/>
                </a:lnTo>
                <a:lnTo>
                  <a:pt x="83819" y="15239"/>
                </a:lnTo>
                <a:lnTo>
                  <a:pt x="0" y="0"/>
                </a:lnTo>
                <a:close/>
              </a:path>
              <a:path w="308610" h="233679">
                <a:moveTo>
                  <a:pt x="54620" y="33015"/>
                </a:moveTo>
                <a:lnTo>
                  <a:pt x="47000" y="43171"/>
                </a:lnTo>
                <a:lnTo>
                  <a:pt x="57157" y="50790"/>
                </a:lnTo>
                <a:lnTo>
                  <a:pt x="64775" y="40632"/>
                </a:lnTo>
                <a:lnTo>
                  <a:pt x="54620" y="33015"/>
                </a:lnTo>
                <a:close/>
              </a:path>
              <a:path w="308610" h="233679">
                <a:moveTo>
                  <a:pt x="70488" y="33015"/>
                </a:moveTo>
                <a:lnTo>
                  <a:pt x="54620" y="33015"/>
                </a:lnTo>
                <a:lnTo>
                  <a:pt x="64775" y="40632"/>
                </a:lnTo>
                <a:lnTo>
                  <a:pt x="70488" y="33015"/>
                </a:lnTo>
                <a:close/>
              </a:path>
            </a:pathLst>
          </a:custGeom>
          <a:solidFill>
            <a:srgbClr val="000000"/>
          </a:solidFill>
        </p:spPr>
        <p:txBody>
          <a:bodyPr wrap="square" lIns="0" tIns="0" rIns="0" bIns="0" rtlCol="0"/>
          <a:lstStyle/>
          <a:p>
            <a:endParaRPr/>
          </a:p>
        </p:txBody>
      </p:sp>
      <p:sp>
        <p:nvSpPr>
          <p:cNvPr id="13" name="object 13"/>
          <p:cNvSpPr/>
          <p:nvPr/>
        </p:nvSpPr>
        <p:spPr>
          <a:xfrm>
            <a:off x="4707270" y="4826377"/>
            <a:ext cx="208915" cy="295910"/>
          </a:xfrm>
          <a:custGeom>
            <a:avLst/>
            <a:gdLst/>
            <a:ahLst/>
            <a:cxnLst/>
            <a:rect l="l" t="t" r="r" b="b"/>
            <a:pathLst>
              <a:path w="208914" h="295910">
                <a:moveTo>
                  <a:pt x="159638" y="58925"/>
                </a:moveTo>
                <a:lnTo>
                  <a:pt x="0" y="288416"/>
                </a:lnTo>
                <a:lnTo>
                  <a:pt x="10393" y="295655"/>
                </a:lnTo>
                <a:lnTo>
                  <a:pt x="170028" y="66169"/>
                </a:lnTo>
                <a:lnTo>
                  <a:pt x="159638" y="58925"/>
                </a:lnTo>
                <a:close/>
              </a:path>
              <a:path w="208914" h="295910">
                <a:moveTo>
                  <a:pt x="201307" y="48518"/>
                </a:moveTo>
                <a:lnTo>
                  <a:pt x="166877" y="48518"/>
                </a:lnTo>
                <a:lnTo>
                  <a:pt x="177271" y="55757"/>
                </a:lnTo>
                <a:lnTo>
                  <a:pt x="170028" y="66169"/>
                </a:lnTo>
                <a:lnTo>
                  <a:pt x="196077" y="84332"/>
                </a:lnTo>
                <a:lnTo>
                  <a:pt x="201307" y="48518"/>
                </a:lnTo>
                <a:close/>
              </a:path>
              <a:path w="208914" h="295910">
                <a:moveTo>
                  <a:pt x="166877" y="48518"/>
                </a:moveTo>
                <a:lnTo>
                  <a:pt x="159638" y="58925"/>
                </a:lnTo>
                <a:lnTo>
                  <a:pt x="170028" y="66169"/>
                </a:lnTo>
                <a:lnTo>
                  <a:pt x="177271" y="55757"/>
                </a:lnTo>
                <a:lnTo>
                  <a:pt x="166877" y="48518"/>
                </a:lnTo>
                <a:close/>
              </a:path>
              <a:path w="208914" h="295910">
                <a:moveTo>
                  <a:pt x="208391" y="0"/>
                </a:moveTo>
                <a:lnTo>
                  <a:pt x="133593" y="40766"/>
                </a:lnTo>
                <a:lnTo>
                  <a:pt x="159638" y="58925"/>
                </a:lnTo>
                <a:lnTo>
                  <a:pt x="166877" y="48518"/>
                </a:lnTo>
                <a:lnTo>
                  <a:pt x="201307" y="48518"/>
                </a:lnTo>
                <a:lnTo>
                  <a:pt x="208391" y="0"/>
                </a:lnTo>
                <a:close/>
              </a:path>
            </a:pathLst>
          </a:custGeom>
          <a:solidFill>
            <a:srgbClr val="000000"/>
          </a:solidFill>
        </p:spPr>
        <p:txBody>
          <a:bodyPr wrap="square" lIns="0" tIns="0" rIns="0" bIns="0" rtlCol="0"/>
          <a:lstStyle/>
          <a:p>
            <a:endParaRPr/>
          </a:p>
        </p:txBody>
      </p:sp>
      <p:sp>
        <p:nvSpPr>
          <p:cNvPr id="14" name="object 14"/>
          <p:cNvSpPr/>
          <p:nvPr/>
        </p:nvSpPr>
        <p:spPr>
          <a:xfrm>
            <a:off x="2235957" y="2248265"/>
            <a:ext cx="76200" cy="304800"/>
          </a:xfrm>
          <a:custGeom>
            <a:avLst/>
            <a:gdLst/>
            <a:ahLst/>
            <a:cxnLst/>
            <a:rect l="l" t="t" r="r" b="b"/>
            <a:pathLst>
              <a:path w="76200" h="304800">
                <a:moveTo>
                  <a:pt x="31754" y="228599"/>
                </a:moveTo>
                <a:lnTo>
                  <a:pt x="0" y="228599"/>
                </a:lnTo>
                <a:lnTo>
                  <a:pt x="38099" y="304799"/>
                </a:lnTo>
                <a:lnTo>
                  <a:pt x="69844" y="241310"/>
                </a:lnTo>
                <a:lnTo>
                  <a:pt x="31754" y="241310"/>
                </a:lnTo>
                <a:lnTo>
                  <a:pt x="31754" y="228599"/>
                </a:lnTo>
                <a:close/>
              </a:path>
              <a:path w="76200" h="304800">
                <a:moveTo>
                  <a:pt x="44458" y="63520"/>
                </a:moveTo>
                <a:lnTo>
                  <a:pt x="31754" y="63520"/>
                </a:lnTo>
                <a:lnTo>
                  <a:pt x="31754" y="241310"/>
                </a:lnTo>
                <a:lnTo>
                  <a:pt x="44458" y="241310"/>
                </a:lnTo>
                <a:lnTo>
                  <a:pt x="44458" y="63520"/>
                </a:lnTo>
                <a:close/>
              </a:path>
              <a:path w="76200" h="304800">
                <a:moveTo>
                  <a:pt x="76199" y="228599"/>
                </a:moveTo>
                <a:lnTo>
                  <a:pt x="44458" y="228599"/>
                </a:lnTo>
                <a:lnTo>
                  <a:pt x="44458" y="241310"/>
                </a:lnTo>
                <a:lnTo>
                  <a:pt x="69844" y="241310"/>
                </a:lnTo>
                <a:lnTo>
                  <a:pt x="76199" y="228599"/>
                </a:lnTo>
                <a:close/>
              </a:path>
              <a:path w="76200" h="304800">
                <a:moveTo>
                  <a:pt x="38099" y="0"/>
                </a:moveTo>
                <a:lnTo>
                  <a:pt x="0" y="76199"/>
                </a:lnTo>
                <a:lnTo>
                  <a:pt x="31754" y="76199"/>
                </a:lnTo>
                <a:lnTo>
                  <a:pt x="31754" y="63520"/>
                </a:lnTo>
                <a:lnTo>
                  <a:pt x="69860" y="63520"/>
                </a:lnTo>
                <a:lnTo>
                  <a:pt x="38099" y="0"/>
                </a:lnTo>
                <a:close/>
              </a:path>
              <a:path w="76200" h="304800">
                <a:moveTo>
                  <a:pt x="69860" y="63520"/>
                </a:moveTo>
                <a:lnTo>
                  <a:pt x="44458" y="63520"/>
                </a:lnTo>
                <a:lnTo>
                  <a:pt x="44458" y="76199"/>
                </a:lnTo>
                <a:lnTo>
                  <a:pt x="76199" y="76199"/>
                </a:lnTo>
                <a:lnTo>
                  <a:pt x="69860" y="63520"/>
                </a:lnTo>
                <a:close/>
              </a:path>
            </a:pathLst>
          </a:custGeom>
          <a:solidFill>
            <a:srgbClr val="000000"/>
          </a:solidFill>
        </p:spPr>
        <p:txBody>
          <a:bodyPr wrap="square" lIns="0" tIns="0" rIns="0" bIns="0" rtlCol="0"/>
          <a:lstStyle/>
          <a:p>
            <a:endParaRPr/>
          </a:p>
        </p:txBody>
      </p:sp>
      <p:sp>
        <p:nvSpPr>
          <p:cNvPr id="15" name="object 15"/>
          <p:cNvSpPr txBox="1">
            <a:spLocks noGrp="1"/>
          </p:cNvSpPr>
          <p:nvPr>
            <p:ph type="body" idx="1"/>
          </p:nvPr>
        </p:nvSpPr>
        <p:spPr>
          <a:prstGeom prst="rect">
            <a:avLst/>
          </a:prstGeom>
        </p:spPr>
        <p:txBody>
          <a:bodyPr vert="horz" wrap="square" lIns="0" tIns="0" rIns="0" bIns="0" rtlCol="0">
            <a:spAutoFit/>
          </a:bodyPr>
          <a:lstStyle/>
          <a:p>
            <a:pPr marL="313055" marR="128270" algn="r">
              <a:lnSpc>
                <a:spcPct val="100000"/>
              </a:lnSpc>
            </a:pPr>
            <a:r>
              <a:rPr dirty="0"/>
              <a:t>0</a:t>
            </a:r>
          </a:p>
          <a:p>
            <a:pPr marL="313055">
              <a:lnSpc>
                <a:spcPct val="100000"/>
              </a:lnSpc>
            </a:pPr>
            <a:endParaRPr dirty="0"/>
          </a:p>
          <a:p>
            <a:pPr marL="313055" marR="5080" algn="r">
              <a:lnSpc>
                <a:spcPct val="100000"/>
              </a:lnSpc>
              <a:spcBef>
                <a:spcPts val="1600"/>
              </a:spcBef>
            </a:pPr>
            <a:r>
              <a:rPr dirty="0"/>
              <a:t>-0.5</a:t>
            </a:r>
          </a:p>
          <a:p>
            <a:pPr marL="313055">
              <a:lnSpc>
                <a:spcPct val="100000"/>
              </a:lnSpc>
            </a:pPr>
            <a:endParaRPr dirty="0"/>
          </a:p>
          <a:p>
            <a:pPr marL="313055" marR="5080" algn="r">
              <a:lnSpc>
                <a:spcPct val="100000"/>
              </a:lnSpc>
              <a:spcBef>
                <a:spcPts val="1600"/>
              </a:spcBef>
            </a:pPr>
            <a:r>
              <a:rPr dirty="0"/>
              <a:t>-1.0</a:t>
            </a:r>
          </a:p>
          <a:p>
            <a:pPr marL="312420" marR="1211580" algn="ctr">
              <a:lnSpc>
                <a:spcPct val="100000"/>
              </a:lnSpc>
              <a:spcBef>
                <a:spcPts val="1260"/>
              </a:spcBef>
            </a:pPr>
            <a:r>
              <a:rPr spc="-90" dirty="0">
                <a:latin typeface="Arial"/>
                <a:cs typeface="Arial"/>
              </a:rPr>
              <a:t>W</a:t>
            </a:r>
            <a:r>
              <a:rPr spc="-15" dirty="0">
                <a:latin typeface="Arial"/>
                <a:cs typeface="Arial"/>
              </a:rPr>
              <a:t>aveguide</a:t>
            </a:r>
          </a:p>
          <a:p>
            <a:pPr marL="313055">
              <a:lnSpc>
                <a:spcPct val="100000"/>
              </a:lnSpc>
            </a:pPr>
            <a:endParaRPr spc="-15" dirty="0">
              <a:latin typeface="Arial"/>
              <a:cs typeface="Arial"/>
            </a:endParaRPr>
          </a:p>
          <a:p>
            <a:pPr marL="1226820" marR="902969" indent="-901700">
              <a:lnSpc>
                <a:spcPct val="100000"/>
              </a:lnSpc>
              <a:spcBef>
                <a:spcPts val="1205"/>
              </a:spcBef>
            </a:pPr>
            <a:r>
              <a:rPr i="1" spc="-5" dirty="0">
                <a:latin typeface="Arial"/>
                <a:cs typeface="Arial"/>
              </a:rPr>
              <a:t>H</a:t>
            </a:r>
            <a:r>
              <a:rPr i="1" dirty="0">
                <a:latin typeface="Arial"/>
                <a:cs typeface="Arial"/>
              </a:rPr>
              <a:t>.</a:t>
            </a:r>
            <a:r>
              <a:rPr i="1" spc="40" dirty="0">
                <a:latin typeface="Times New Roman"/>
                <a:cs typeface="Times New Roman"/>
              </a:rPr>
              <a:t> </a:t>
            </a:r>
            <a:r>
              <a:rPr i="1" spc="-15" dirty="0">
                <a:latin typeface="Arial"/>
                <a:cs typeface="Arial"/>
              </a:rPr>
              <a:t>Quan</a:t>
            </a:r>
            <a:r>
              <a:rPr i="1" spc="45" dirty="0">
                <a:latin typeface="Times New Roman"/>
                <a:cs typeface="Times New Roman"/>
              </a:rPr>
              <a:t> </a:t>
            </a:r>
            <a:r>
              <a:rPr i="1" dirty="0">
                <a:latin typeface="Arial"/>
                <a:cs typeface="Arial"/>
              </a:rPr>
              <a:t>&amp;</a:t>
            </a:r>
            <a:r>
              <a:rPr i="1" spc="50" dirty="0">
                <a:latin typeface="Times New Roman"/>
                <a:cs typeface="Times New Roman"/>
              </a:rPr>
              <a:t> </a:t>
            </a:r>
            <a:r>
              <a:rPr i="1" spc="-10" dirty="0">
                <a:latin typeface="Arial"/>
                <a:cs typeface="Arial"/>
              </a:rPr>
              <a:t>Z.</a:t>
            </a:r>
            <a:r>
              <a:rPr i="1" spc="50" dirty="0">
                <a:latin typeface="Times New Roman"/>
                <a:cs typeface="Times New Roman"/>
              </a:rPr>
              <a:t> </a:t>
            </a:r>
            <a:r>
              <a:rPr i="1" spc="-20" dirty="0">
                <a:latin typeface="Arial"/>
                <a:cs typeface="Arial"/>
              </a:rPr>
              <a:t>Guo</a:t>
            </a:r>
            <a:r>
              <a:rPr i="1" spc="-5" dirty="0">
                <a:latin typeface="Arial"/>
                <a:cs typeface="Arial"/>
              </a:rPr>
              <a:t>,</a:t>
            </a:r>
            <a:r>
              <a:rPr i="1" spc="55" dirty="0">
                <a:latin typeface="Times New Roman"/>
                <a:cs typeface="Times New Roman"/>
              </a:rPr>
              <a:t> </a:t>
            </a:r>
            <a:r>
              <a:rPr i="1" spc="-15" dirty="0">
                <a:latin typeface="Arial"/>
                <a:cs typeface="Arial"/>
              </a:rPr>
              <a:t>Nanotechnolog</a:t>
            </a:r>
            <a:r>
              <a:rPr i="1" spc="-80" dirty="0">
                <a:latin typeface="Arial"/>
                <a:cs typeface="Arial"/>
              </a:rPr>
              <a:t>y</a:t>
            </a:r>
            <a:r>
              <a:rPr i="1" spc="-5" dirty="0">
                <a:latin typeface="Arial"/>
                <a:cs typeface="Arial"/>
              </a:rPr>
              <a:t>,</a:t>
            </a:r>
            <a:r>
              <a:rPr i="1" spc="60" dirty="0">
                <a:latin typeface="Times New Roman"/>
                <a:cs typeface="Times New Roman"/>
              </a:rPr>
              <a:t> </a:t>
            </a:r>
            <a:r>
              <a:rPr i="1" spc="-5" dirty="0">
                <a:latin typeface="Arial"/>
                <a:cs typeface="Arial"/>
              </a:rPr>
              <a:t>2007</a:t>
            </a:r>
            <a:r>
              <a:rPr i="1" dirty="0">
                <a:latin typeface="Arial"/>
                <a:cs typeface="Arial"/>
              </a:rPr>
              <a:t>;</a:t>
            </a:r>
            <a:r>
              <a:rPr i="1" spc="45" dirty="0">
                <a:latin typeface="Times New Roman"/>
                <a:cs typeface="Times New Roman"/>
              </a:rPr>
              <a:t> </a:t>
            </a:r>
            <a:r>
              <a:rPr i="1" dirty="0">
                <a:latin typeface="Arial"/>
                <a:cs typeface="Arial"/>
              </a:rPr>
              <a:t>or</a:t>
            </a:r>
            <a:r>
              <a:rPr i="1" spc="50" dirty="0">
                <a:latin typeface="Times New Roman"/>
                <a:cs typeface="Times New Roman"/>
              </a:rPr>
              <a:t> </a:t>
            </a:r>
            <a:r>
              <a:rPr i="1" spc="-15" dirty="0">
                <a:latin typeface="Arial"/>
                <a:cs typeface="Arial"/>
              </a:rPr>
              <a:t>Haiyong</a:t>
            </a:r>
            <a:r>
              <a:rPr i="1" spc="50" dirty="0">
                <a:latin typeface="Times New Roman"/>
                <a:cs typeface="Times New Roman"/>
              </a:rPr>
              <a:t> </a:t>
            </a:r>
            <a:r>
              <a:rPr i="1" spc="-15" dirty="0">
                <a:latin typeface="Arial"/>
                <a:cs typeface="Arial"/>
              </a:rPr>
              <a:t>Quan</a:t>
            </a:r>
            <a:r>
              <a:rPr i="1" spc="-25" dirty="0">
                <a:latin typeface="Arial"/>
                <a:cs typeface="Arial"/>
              </a:rPr>
              <a:t>g</a:t>
            </a:r>
            <a:r>
              <a:rPr i="1" spc="-5" dirty="0">
                <a:latin typeface="Arial"/>
                <a:cs typeface="Arial"/>
              </a:rPr>
              <a:t>,</a:t>
            </a:r>
            <a:r>
              <a:rPr i="1" spc="-5" dirty="0">
                <a:latin typeface="Times New Roman"/>
                <a:cs typeface="Times New Roman"/>
              </a:rPr>
              <a:t> </a:t>
            </a:r>
            <a:r>
              <a:rPr i="1" spc="-10" dirty="0">
                <a:latin typeface="Arial"/>
                <a:cs typeface="Arial"/>
              </a:rPr>
              <a:t>Ph.D.</a:t>
            </a:r>
            <a:r>
              <a:rPr i="1" spc="40" dirty="0">
                <a:latin typeface="Times New Roman"/>
                <a:cs typeface="Times New Roman"/>
              </a:rPr>
              <a:t> </a:t>
            </a:r>
            <a:r>
              <a:rPr i="1" spc="-5" dirty="0">
                <a:latin typeface="Arial"/>
                <a:cs typeface="Arial"/>
              </a:rPr>
              <a:t>Disse</a:t>
            </a:r>
            <a:r>
              <a:rPr i="1" dirty="0">
                <a:latin typeface="Arial"/>
                <a:cs typeface="Arial"/>
              </a:rPr>
              <a:t>r</a:t>
            </a:r>
            <a:r>
              <a:rPr i="1" spc="-10" dirty="0">
                <a:latin typeface="Arial"/>
                <a:cs typeface="Arial"/>
              </a:rPr>
              <a:t>tation,</a:t>
            </a:r>
            <a:r>
              <a:rPr i="1" spc="45" dirty="0">
                <a:latin typeface="Times New Roman"/>
                <a:cs typeface="Times New Roman"/>
              </a:rPr>
              <a:t> </a:t>
            </a:r>
            <a:r>
              <a:rPr i="1" spc="-5" dirty="0">
                <a:latin typeface="Arial"/>
                <a:cs typeface="Arial"/>
              </a:rPr>
              <a:t>Rutger</a:t>
            </a:r>
            <a:r>
              <a:rPr i="1" dirty="0">
                <a:latin typeface="Arial"/>
                <a:cs typeface="Arial"/>
              </a:rPr>
              <a:t>s</a:t>
            </a:r>
            <a:r>
              <a:rPr i="1" spc="50" dirty="0">
                <a:latin typeface="Times New Roman"/>
                <a:cs typeface="Times New Roman"/>
              </a:rPr>
              <a:t> </a:t>
            </a:r>
            <a:r>
              <a:rPr i="1" spc="-5" dirty="0">
                <a:latin typeface="Arial"/>
                <a:cs typeface="Arial"/>
              </a:rPr>
              <a:t>Universit</a:t>
            </a:r>
            <a:r>
              <a:rPr i="1" spc="-65" dirty="0">
                <a:latin typeface="Arial"/>
                <a:cs typeface="Arial"/>
              </a:rPr>
              <a:t>y</a:t>
            </a:r>
            <a:r>
              <a:rPr i="1" spc="-5" dirty="0">
                <a:latin typeface="Arial"/>
                <a:cs typeface="Arial"/>
              </a:rPr>
              <a:t>,</a:t>
            </a:r>
            <a:r>
              <a:rPr i="1" spc="40" dirty="0">
                <a:latin typeface="Times New Roman"/>
                <a:cs typeface="Times New Roman"/>
              </a:rPr>
              <a:t> </a:t>
            </a:r>
            <a:r>
              <a:rPr i="1" spc="-5" dirty="0">
                <a:latin typeface="Arial"/>
                <a:cs typeface="Arial"/>
              </a:rPr>
              <a:t>2006.</a:t>
            </a:r>
          </a:p>
        </p:txBody>
      </p:sp>
      <p:sp>
        <p:nvSpPr>
          <p:cNvPr id="16" name="object 16"/>
          <p:cNvSpPr txBox="1"/>
          <p:nvPr/>
        </p:nvSpPr>
        <p:spPr>
          <a:xfrm>
            <a:off x="2760220" y="2293290"/>
            <a:ext cx="2862580"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Cavit</a:t>
            </a:r>
            <a:r>
              <a:rPr sz="1800" b="1" dirty="0">
                <a:latin typeface="Arial"/>
                <a:cs typeface="Arial"/>
              </a:rPr>
              <a:t>y</a:t>
            </a:r>
            <a:r>
              <a:rPr sz="1800" b="1" spc="40" dirty="0">
                <a:latin typeface="Times New Roman"/>
                <a:cs typeface="Times New Roman"/>
              </a:rPr>
              <a:t> </a:t>
            </a:r>
            <a:r>
              <a:rPr sz="1800" b="1" spc="-10" dirty="0">
                <a:latin typeface="Arial"/>
                <a:cs typeface="Arial"/>
              </a:rPr>
              <a:t>of</a:t>
            </a:r>
            <a:r>
              <a:rPr sz="1800" b="1" spc="50" dirty="0">
                <a:latin typeface="Times New Roman"/>
                <a:cs typeface="Times New Roman"/>
              </a:rPr>
              <a:t> </a:t>
            </a:r>
            <a:r>
              <a:rPr sz="1800" b="1" dirty="0">
                <a:latin typeface="Arial"/>
                <a:cs typeface="Arial"/>
              </a:rPr>
              <a:t>2</a:t>
            </a:r>
            <a:r>
              <a:rPr sz="1800" b="1" spc="50" dirty="0">
                <a:latin typeface="Times New Roman"/>
                <a:cs typeface="Times New Roman"/>
              </a:rPr>
              <a:t> </a:t>
            </a:r>
            <a:r>
              <a:rPr sz="1800" b="1" spc="-5" dirty="0">
                <a:latin typeface="Arial"/>
                <a:cs typeface="Arial"/>
              </a:rPr>
              <a:t>µ</a:t>
            </a:r>
            <a:r>
              <a:rPr sz="1800" b="1" dirty="0">
                <a:latin typeface="Arial"/>
                <a:cs typeface="Arial"/>
              </a:rPr>
              <a:t>m</a:t>
            </a:r>
            <a:r>
              <a:rPr sz="1800" b="1" spc="50" dirty="0">
                <a:latin typeface="Times New Roman"/>
                <a:cs typeface="Times New Roman"/>
              </a:rPr>
              <a:t> </a:t>
            </a:r>
            <a:r>
              <a:rPr sz="1800" b="1" spc="-10" dirty="0">
                <a:latin typeface="Arial"/>
                <a:cs typeface="Arial"/>
              </a:rPr>
              <a:t>in</a:t>
            </a:r>
            <a:r>
              <a:rPr sz="1800" b="1" spc="50" dirty="0">
                <a:latin typeface="Times New Roman"/>
                <a:cs typeface="Times New Roman"/>
              </a:rPr>
              <a:t> </a:t>
            </a:r>
            <a:r>
              <a:rPr sz="1800" b="1" dirty="0">
                <a:latin typeface="Arial"/>
                <a:cs typeface="Arial"/>
              </a:rPr>
              <a:t>diameter</a:t>
            </a:r>
            <a:endParaRPr sz="1800">
              <a:latin typeface="Arial"/>
              <a:cs typeface="Arial"/>
            </a:endParaRPr>
          </a:p>
        </p:txBody>
      </p:sp>
      <p:sp>
        <p:nvSpPr>
          <p:cNvPr id="17" name="object 17"/>
          <p:cNvSpPr txBox="1"/>
          <p:nvPr/>
        </p:nvSpPr>
        <p:spPr>
          <a:xfrm>
            <a:off x="6157726" y="2293290"/>
            <a:ext cx="1104265" cy="254000"/>
          </a:xfrm>
          <a:prstGeom prst="rect">
            <a:avLst/>
          </a:prstGeom>
        </p:spPr>
        <p:txBody>
          <a:bodyPr vert="horz" wrap="square" lIns="0" tIns="0" rIns="0" bIns="0" rtlCol="0">
            <a:spAutoFit/>
          </a:bodyPr>
          <a:lstStyle/>
          <a:p>
            <a:pPr marL="12700">
              <a:lnSpc>
                <a:spcPct val="100000"/>
              </a:lnSpc>
            </a:pPr>
            <a:r>
              <a:rPr sz="1800" b="1" spc="-10" dirty="0">
                <a:latin typeface="Arial"/>
                <a:cs typeface="Arial"/>
              </a:rPr>
              <a:t>In</a:t>
            </a:r>
            <a:r>
              <a:rPr sz="1800" b="1" spc="40" dirty="0">
                <a:latin typeface="Times New Roman"/>
                <a:cs typeface="Times New Roman"/>
              </a:rPr>
              <a:t> </a:t>
            </a:r>
            <a:r>
              <a:rPr sz="1800" b="1" spc="-5" dirty="0">
                <a:latin typeface="Arial"/>
                <a:cs typeface="Arial"/>
              </a:rPr>
              <a:t>contact</a:t>
            </a:r>
            <a:endParaRPr sz="1800">
              <a:latin typeface="Arial"/>
              <a:cs typeface="Arial"/>
            </a:endParaRPr>
          </a:p>
        </p:txBody>
      </p:sp>
      <p:sp>
        <p:nvSpPr>
          <p:cNvPr id="18" name="object 18"/>
          <p:cNvSpPr txBox="1"/>
          <p:nvPr/>
        </p:nvSpPr>
        <p:spPr>
          <a:xfrm>
            <a:off x="1344423" y="2255190"/>
            <a:ext cx="812165"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40</a:t>
            </a:r>
            <a:r>
              <a:rPr sz="1800" b="1" dirty="0">
                <a:latin typeface="Arial"/>
                <a:cs typeface="Arial"/>
              </a:rPr>
              <a:t>0</a:t>
            </a:r>
            <a:r>
              <a:rPr sz="1800" b="1" spc="35" dirty="0">
                <a:latin typeface="Times New Roman"/>
                <a:cs typeface="Times New Roman"/>
              </a:rPr>
              <a:t> </a:t>
            </a:r>
            <a:r>
              <a:rPr sz="1800" b="1" dirty="0">
                <a:latin typeface="Arial"/>
                <a:cs typeface="Arial"/>
              </a:rPr>
              <a:t>nm</a:t>
            </a:r>
            <a:endParaRPr sz="1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462" y="805413"/>
            <a:ext cx="8288655" cy="5398770"/>
          </a:xfrm>
          <a:prstGeom prst="rect">
            <a:avLst/>
          </a:prstGeom>
        </p:spPr>
        <p:txBody>
          <a:bodyPr vert="horz" wrap="square" lIns="0" tIns="0" rIns="0" bIns="0" rtlCol="0">
            <a:spAutoFit/>
          </a:bodyPr>
          <a:lstStyle/>
          <a:p>
            <a:pPr marL="12700">
              <a:lnSpc>
                <a:spcPct val="100000"/>
              </a:lnSpc>
              <a:tabLst>
                <a:tab pos="354965" algn="l"/>
              </a:tabLst>
            </a:pPr>
            <a:r>
              <a:rPr sz="1600" dirty="0">
                <a:latin typeface="Arial"/>
                <a:cs typeface="Arial"/>
              </a:rPr>
              <a:t>•	Science</a:t>
            </a:r>
            <a:r>
              <a:rPr sz="1600" spc="20" dirty="0">
                <a:latin typeface="Times New Roman"/>
                <a:cs typeface="Times New Roman"/>
              </a:rPr>
              <a:t> </a:t>
            </a:r>
            <a:r>
              <a:rPr sz="1600" spc="-5" dirty="0">
                <a:latin typeface="Arial"/>
                <a:cs typeface="Arial"/>
              </a:rPr>
              <a:t>1</a:t>
            </a:r>
            <a:r>
              <a:rPr sz="1600" dirty="0">
                <a:latin typeface="Arial"/>
                <a:cs typeface="Arial"/>
              </a:rPr>
              <a:t>0</a:t>
            </a:r>
            <a:r>
              <a:rPr sz="1600" spc="40" dirty="0">
                <a:latin typeface="Times New Roman"/>
                <a:cs typeface="Times New Roman"/>
              </a:rPr>
              <a:t> </a:t>
            </a:r>
            <a:r>
              <a:rPr sz="1600" dirty="0">
                <a:latin typeface="Arial"/>
                <a:cs typeface="Arial"/>
              </a:rPr>
              <a:t>August</a:t>
            </a:r>
            <a:r>
              <a:rPr sz="1600" spc="40" dirty="0">
                <a:latin typeface="Times New Roman"/>
                <a:cs typeface="Times New Roman"/>
              </a:rPr>
              <a:t> </a:t>
            </a:r>
            <a:r>
              <a:rPr sz="1600" spc="-10" dirty="0">
                <a:latin typeface="Arial"/>
                <a:cs typeface="Arial"/>
              </a:rPr>
              <a:t>2</a:t>
            </a:r>
            <a:r>
              <a:rPr sz="1600" spc="-5" dirty="0">
                <a:latin typeface="Arial"/>
                <a:cs typeface="Arial"/>
              </a:rPr>
              <a:t>007</a:t>
            </a:r>
            <a:r>
              <a:rPr sz="1600" dirty="0">
                <a:latin typeface="Arial"/>
                <a:cs typeface="Arial"/>
              </a:rPr>
              <a:t>:</a:t>
            </a:r>
            <a:r>
              <a:rPr sz="1600" dirty="0">
                <a:latin typeface="Times New Roman"/>
                <a:cs typeface="Times New Roman"/>
              </a:rPr>
              <a:t> </a:t>
            </a:r>
            <a:r>
              <a:rPr sz="1600" spc="100" dirty="0">
                <a:latin typeface="Times New Roman"/>
                <a:cs typeface="Times New Roman"/>
              </a:rPr>
              <a:t> </a:t>
            </a:r>
            <a:r>
              <a:rPr sz="1600" dirty="0">
                <a:latin typeface="Arial"/>
                <a:cs typeface="Arial"/>
              </a:rPr>
              <a:t>Vo</a:t>
            </a:r>
            <a:r>
              <a:rPr sz="1600" spc="-10" dirty="0">
                <a:latin typeface="Arial"/>
                <a:cs typeface="Arial"/>
              </a:rPr>
              <a:t>l</a:t>
            </a:r>
            <a:r>
              <a:rPr sz="1600" dirty="0">
                <a:latin typeface="Arial"/>
                <a:cs typeface="Arial"/>
              </a:rPr>
              <a:t>.</a:t>
            </a:r>
            <a:r>
              <a:rPr sz="1600" spc="45" dirty="0">
                <a:latin typeface="Times New Roman"/>
                <a:cs typeface="Times New Roman"/>
              </a:rPr>
              <a:t> </a:t>
            </a:r>
            <a:r>
              <a:rPr sz="1600" spc="-5" dirty="0">
                <a:latin typeface="Arial"/>
                <a:cs typeface="Arial"/>
              </a:rPr>
              <a:t>31</a:t>
            </a:r>
            <a:r>
              <a:rPr sz="1600" dirty="0">
                <a:latin typeface="Arial"/>
                <a:cs typeface="Arial"/>
              </a:rPr>
              <a:t>7</a:t>
            </a:r>
            <a:r>
              <a:rPr sz="1600" spc="40" dirty="0">
                <a:latin typeface="Times New Roman"/>
                <a:cs typeface="Times New Roman"/>
              </a:rPr>
              <a:t> </a:t>
            </a:r>
            <a:r>
              <a:rPr sz="1600" spc="-5" dirty="0">
                <a:latin typeface="Arial"/>
                <a:cs typeface="Arial"/>
              </a:rPr>
              <a:t>no</a:t>
            </a:r>
            <a:r>
              <a:rPr sz="1600" dirty="0">
                <a:latin typeface="Arial"/>
                <a:cs typeface="Arial"/>
              </a:rPr>
              <a:t>.</a:t>
            </a:r>
            <a:r>
              <a:rPr sz="1600" spc="45" dirty="0">
                <a:latin typeface="Times New Roman"/>
                <a:cs typeface="Times New Roman"/>
              </a:rPr>
              <a:t> </a:t>
            </a:r>
            <a:r>
              <a:rPr sz="1600" spc="-5" dirty="0">
                <a:latin typeface="Arial"/>
                <a:cs typeface="Arial"/>
              </a:rPr>
              <a:t>583</a:t>
            </a:r>
            <a:r>
              <a:rPr sz="1600" dirty="0">
                <a:latin typeface="Arial"/>
                <a:cs typeface="Arial"/>
              </a:rPr>
              <a:t>9</a:t>
            </a:r>
            <a:r>
              <a:rPr sz="1600" spc="45" dirty="0">
                <a:latin typeface="Times New Roman"/>
                <a:cs typeface="Times New Roman"/>
              </a:rPr>
              <a:t> </a:t>
            </a:r>
            <a:r>
              <a:rPr sz="1600" spc="-5" dirty="0">
                <a:latin typeface="Arial"/>
                <a:cs typeface="Arial"/>
              </a:rPr>
              <a:t>pp</a:t>
            </a:r>
            <a:r>
              <a:rPr sz="1600" dirty="0">
                <a:latin typeface="Arial"/>
                <a:cs typeface="Arial"/>
              </a:rPr>
              <a:t>.</a:t>
            </a:r>
            <a:r>
              <a:rPr sz="1600" spc="50" dirty="0">
                <a:latin typeface="Times New Roman"/>
                <a:cs typeface="Times New Roman"/>
              </a:rPr>
              <a:t> </a:t>
            </a:r>
            <a:r>
              <a:rPr sz="1600" spc="-5" dirty="0">
                <a:latin typeface="Arial"/>
                <a:cs typeface="Arial"/>
              </a:rPr>
              <a:t>783</a:t>
            </a:r>
            <a:r>
              <a:rPr sz="1600" dirty="0">
                <a:latin typeface="Arial"/>
                <a:cs typeface="Arial"/>
              </a:rPr>
              <a:t>-</a:t>
            </a:r>
            <a:r>
              <a:rPr sz="1600" spc="-5" dirty="0">
                <a:latin typeface="Arial"/>
                <a:cs typeface="Arial"/>
              </a:rPr>
              <a:t>787</a:t>
            </a:r>
            <a:endParaRPr sz="1600">
              <a:latin typeface="Arial"/>
              <a:cs typeface="Arial"/>
            </a:endParaRPr>
          </a:p>
          <a:p>
            <a:pPr marL="355600">
              <a:lnSpc>
                <a:spcPct val="100000"/>
              </a:lnSpc>
            </a:pPr>
            <a:r>
              <a:rPr sz="1600" spc="-5" dirty="0">
                <a:latin typeface="Arial"/>
                <a:cs typeface="Arial"/>
              </a:rPr>
              <a:t>Receiv</a:t>
            </a:r>
            <a:r>
              <a:rPr sz="1600" spc="-10" dirty="0">
                <a:latin typeface="Arial"/>
                <a:cs typeface="Arial"/>
              </a:rPr>
              <a:t>e</a:t>
            </a:r>
            <a:r>
              <a:rPr sz="1600" dirty="0">
                <a:latin typeface="Arial"/>
                <a:cs typeface="Arial"/>
              </a:rPr>
              <a:t>d</a:t>
            </a:r>
            <a:r>
              <a:rPr sz="1600" spc="20" dirty="0">
                <a:latin typeface="Times New Roman"/>
                <a:cs typeface="Times New Roman"/>
              </a:rPr>
              <a:t> </a:t>
            </a:r>
            <a:r>
              <a:rPr sz="1600" dirty="0">
                <a:latin typeface="Arial"/>
                <a:cs typeface="Arial"/>
              </a:rPr>
              <a:t>for</a:t>
            </a:r>
            <a:r>
              <a:rPr sz="1600" spc="55" dirty="0">
                <a:latin typeface="Times New Roman"/>
                <a:cs typeface="Times New Roman"/>
              </a:rPr>
              <a:t> </a:t>
            </a:r>
            <a:r>
              <a:rPr sz="1600" spc="-5" dirty="0">
                <a:latin typeface="Arial"/>
                <a:cs typeface="Arial"/>
              </a:rPr>
              <a:t>publ</a:t>
            </a:r>
            <a:r>
              <a:rPr sz="1600" spc="-10" dirty="0">
                <a:latin typeface="Arial"/>
                <a:cs typeface="Arial"/>
              </a:rPr>
              <a:t>i</a:t>
            </a:r>
            <a:r>
              <a:rPr sz="1600" dirty="0">
                <a:latin typeface="Arial"/>
                <a:cs typeface="Arial"/>
              </a:rPr>
              <a:t>cati</a:t>
            </a:r>
            <a:r>
              <a:rPr sz="1600" spc="-10" dirty="0">
                <a:latin typeface="Arial"/>
                <a:cs typeface="Arial"/>
              </a:rPr>
              <a:t>o</a:t>
            </a:r>
            <a:r>
              <a:rPr sz="1600" dirty="0">
                <a:latin typeface="Arial"/>
                <a:cs typeface="Arial"/>
              </a:rPr>
              <a:t>n</a:t>
            </a:r>
            <a:r>
              <a:rPr sz="1600" spc="35" dirty="0">
                <a:latin typeface="Times New Roman"/>
                <a:cs typeface="Times New Roman"/>
              </a:rPr>
              <a:t> </a:t>
            </a:r>
            <a:r>
              <a:rPr sz="1600" spc="-5" dirty="0">
                <a:latin typeface="Arial"/>
                <a:cs typeface="Arial"/>
              </a:rPr>
              <a:t>1</a:t>
            </a:r>
            <a:r>
              <a:rPr sz="1600" dirty="0">
                <a:latin typeface="Arial"/>
                <a:cs typeface="Arial"/>
              </a:rPr>
              <a:t>1</a:t>
            </a:r>
            <a:r>
              <a:rPr sz="1600" spc="40" dirty="0">
                <a:latin typeface="Times New Roman"/>
                <a:cs typeface="Times New Roman"/>
              </a:rPr>
              <a:t> </a:t>
            </a:r>
            <a:r>
              <a:rPr sz="1600" dirty="0">
                <a:latin typeface="Arial"/>
                <a:cs typeface="Arial"/>
              </a:rPr>
              <a:t>May</a:t>
            </a:r>
            <a:r>
              <a:rPr sz="1600" spc="50" dirty="0">
                <a:latin typeface="Times New Roman"/>
                <a:cs typeface="Times New Roman"/>
              </a:rPr>
              <a:t> </a:t>
            </a:r>
            <a:r>
              <a:rPr sz="1600" spc="-5" dirty="0">
                <a:latin typeface="Arial"/>
                <a:cs typeface="Arial"/>
              </a:rPr>
              <a:t>2007</a:t>
            </a:r>
            <a:endParaRPr sz="1600">
              <a:latin typeface="Arial"/>
              <a:cs typeface="Arial"/>
            </a:endParaRPr>
          </a:p>
          <a:p>
            <a:pPr marL="354965">
              <a:lnSpc>
                <a:spcPct val="100000"/>
              </a:lnSpc>
              <a:spcBef>
                <a:spcPts val="384"/>
              </a:spcBef>
            </a:pPr>
            <a:r>
              <a:rPr sz="1600" b="1" dirty="0">
                <a:latin typeface="Arial"/>
                <a:cs typeface="Arial"/>
              </a:rPr>
              <a:t>Lab</a:t>
            </a:r>
            <a:r>
              <a:rPr sz="1600" b="1" spc="-10" dirty="0">
                <a:latin typeface="Arial"/>
                <a:cs typeface="Arial"/>
              </a:rPr>
              <a:t>e</a:t>
            </a:r>
            <a:r>
              <a:rPr sz="1600" b="1" spc="-5" dirty="0">
                <a:latin typeface="Arial"/>
                <a:cs typeface="Arial"/>
              </a:rPr>
              <a:t>l</a:t>
            </a:r>
            <a:r>
              <a:rPr sz="1600" b="1" dirty="0">
                <a:latin typeface="Arial"/>
                <a:cs typeface="Arial"/>
              </a:rPr>
              <a:t>-Fre</a:t>
            </a:r>
            <a:r>
              <a:rPr sz="1600" b="1" spc="-10" dirty="0">
                <a:latin typeface="Arial"/>
                <a:cs typeface="Arial"/>
              </a:rPr>
              <a:t>e</a:t>
            </a:r>
            <a:r>
              <a:rPr sz="1600" b="1" dirty="0">
                <a:latin typeface="Arial"/>
                <a:cs typeface="Arial"/>
              </a:rPr>
              <a:t>,</a:t>
            </a:r>
            <a:r>
              <a:rPr sz="1600" b="1" spc="45" dirty="0">
                <a:latin typeface="Times New Roman"/>
                <a:cs typeface="Times New Roman"/>
              </a:rPr>
              <a:t> </a:t>
            </a:r>
            <a:r>
              <a:rPr sz="1600" b="1" dirty="0">
                <a:latin typeface="Arial"/>
                <a:cs typeface="Arial"/>
              </a:rPr>
              <a:t>Singl</a:t>
            </a:r>
            <a:r>
              <a:rPr sz="1600" b="1" spc="-5" dirty="0">
                <a:latin typeface="Arial"/>
                <a:cs typeface="Arial"/>
              </a:rPr>
              <a:t>e</a:t>
            </a:r>
            <a:r>
              <a:rPr sz="1600" b="1" dirty="0">
                <a:latin typeface="Arial"/>
                <a:cs typeface="Arial"/>
              </a:rPr>
              <a:t>-Mol</a:t>
            </a:r>
            <a:r>
              <a:rPr sz="1600" b="1" spc="-10" dirty="0">
                <a:latin typeface="Arial"/>
                <a:cs typeface="Arial"/>
              </a:rPr>
              <a:t>e</a:t>
            </a:r>
            <a:r>
              <a:rPr sz="1600" b="1" spc="-5" dirty="0">
                <a:latin typeface="Arial"/>
                <a:cs typeface="Arial"/>
              </a:rPr>
              <a:t>cul</a:t>
            </a:r>
            <a:r>
              <a:rPr sz="1600" b="1" dirty="0">
                <a:latin typeface="Arial"/>
                <a:cs typeface="Arial"/>
              </a:rPr>
              <a:t>e</a:t>
            </a:r>
            <a:r>
              <a:rPr sz="1600" b="1" spc="55" dirty="0">
                <a:latin typeface="Times New Roman"/>
                <a:cs typeface="Times New Roman"/>
              </a:rPr>
              <a:t> </a:t>
            </a:r>
            <a:r>
              <a:rPr sz="1600" b="1" spc="-5" dirty="0">
                <a:latin typeface="Arial"/>
                <a:cs typeface="Arial"/>
              </a:rPr>
              <a:t>Dete</a:t>
            </a:r>
            <a:r>
              <a:rPr sz="1600" b="1" spc="-10" dirty="0">
                <a:latin typeface="Arial"/>
                <a:cs typeface="Arial"/>
              </a:rPr>
              <a:t>c</a:t>
            </a:r>
            <a:r>
              <a:rPr sz="1600" b="1" dirty="0">
                <a:latin typeface="Arial"/>
                <a:cs typeface="Arial"/>
              </a:rPr>
              <a:t>tion</a:t>
            </a:r>
            <a:r>
              <a:rPr sz="1600" b="1" spc="45" dirty="0">
                <a:latin typeface="Times New Roman"/>
                <a:cs typeface="Times New Roman"/>
              </a:rPr>
              <a:t> </a:t>
            </a:r>
            <a:r>
              <a:rPr sz="1600" b="1" dirty="0">
                <a:latin typeface="Arial"/>
                <a:cs typeface="Arial"/>
              </a:rPr>
              <a:t>with</a:t>
            </a:r>
            <a:r>
              <a:rPr sz="1600" b="1" spc="55" dirty="0">
                <a:latin typeface="Times New Roman"/>
                <a:cs typeface="Times New Roman"/>
              </a:rPr>
              <a:t> </a:t>
            </a:r>
            <a:r>
              <a:rPr sz="1600" b="1" dirty="0">
                <a:latin typeface="Arial"/>
                <a:cs typeface="Arial"/>
              </a:rPr>
              <a:t>Optic</a:t>
            </a:r>
            <a:r>
              <a:rPr sz="1600" b="1" spc="-10" dirty="0">
                <a:latin typeface="Arial"/>
                <a:cs typeface="Arial"/>
              </a:rPr>
              <a:t>a</a:t>
            </a:r>
            <a:r>
              <a:rPr sz="1600" b="1" dirty="0">
                <a:latin typeface="Arial"/>
                <a:cs typeface="Arial"/>
              </a:rPr>
              <a:t>l</a:t>
            </a:r>
            <a:r>
              <a:rPr sz="1600" b="1" spc="65" dirty="0">
                <a:latin typeface="Times New Roman"/>
                <a:cs typeface="Times New Roman"/>
              </a:rPr>
              <a:t> </a:t>
            </a:r>
            <a:r>
              <a:rPr sz="1600" b="1" dirty="0">
                <a:latin typeface="Arial"/>
                <a:cs typeface="Arial"/>
              </a:rPr>
              <a:t>Mi</a:t>
            </a:r>
            <a:r>
              <a:rPr sz="1600" b="1" spc="-10" dirty="0">
                <a:latin typeface="Arial"/>
                <a:cs typeface="Arial"/>
              </a:rPr>
              <a:t>c</a:t>
            </a:r>
            <a:r>
              <a:rPr sz="1600" b="1" spc="-5" dirty="0">
                <a:latin typeface="Arial"/>
                <a:cs typeface="Arial"/>
              </a:rPr>
              <a:t>rocavities</a:t>
            </a:r>
            <a:endParaRPr sz="1600">
              <a:latin typeface="Arial"/>
              <a:cs typeface="Arial"/>
            </a:endParaRPr>
          </a:p>
          <a:p>
            <a:pPr marL="354965">
              <a:lnSpc>
                <a:spcPct val="100000"/>
              </a:lnSpc>
              <a:spcBef>
                <a:spcPts val="384"/>
              </a:spcBef>
            </a:pPr>
            <a:r>
              <a:rPr sz="1600" dirty="0">
                <a:latin typeface="Arial"/>
                <a:cs typeface="Arial"/>
              </a:rPr>
              <a:t>(Dr.</a:t>
            </a:r>
            <a:r>
              <a:rPr sz="1600" spc="50" dirty="0">
                <a:latin typeface="Times New Roman"/>
                <a:cs typeface="Times New Roman"/>
              </a:rPr>
              <a:t> </a:t>
            </a:r>
            <a:r>
              <a:rPr sz="1600" dirty="0">
                <a:latin typeface="Arial"/>
                <a:cs typeface="Arial"/>
              </a:rPr>
              <a:t>Zh</a:t>
            </a:r>
            <a:r>
              <a:rPr sz="1600" spc="-10" dirty="0">
                <a:latin typeface="Arial"/>
                <a:cs typeface="Arial"/>
              </a:rPr>
              <a:t>i</a:t>
            </a:r>
            <a:r>
              <a:rPr sz="1600" dirty="0">
                <a:latin typeface="Arial"/>
                <a:cs typeface="Arial"/>
              </a:rPr>
              <a:t>xiong</a:t>
            </a:r>
            <a:r>
              <a:rPr sz="1600" spc="20" dirty="0">
                <a:latin typeface="Times New Roman"/>
                <a:cs typeface="Times New Roman"/>
              </a:rPr>
              <a:t> </a:t>
            </a:r>
            <a:r>
              <a:rPr sz="1600" dirty="0">
                <a:latin typeface="Arial"/>
                <a:cs typeface="Arial"/>
              </a:rPr>
              <a:t>Guo</a:t>
            </a:r>
            <a:r>
              <a:rPr sz="1600" spc="45" dirty="0">
                <a:latin typeface="Times New Roman"/>
                <a:cs typeface="Times New Roman"/>
              </a:rPr>
              <a:t> </a:t>
            </a:r>
            <a:r>
              <a:rPr sz="1600" spc="-5" dirty="0">
                <a:latin typeface="Arial"/>
                <a:cs typeface="Arial"/>
              </a:rPr>
              <a:t>propo</a:t>
            </a:r>
            <a:r>
              <a:rPr sz="1600" dirty="0">
                <a:latin typeface="Arial"/>
                <a:cs typeface="Arial"/>
              </a:rPr>
              <a:t>sed</a:t>
            </a:r>
            <a:r>
              <a:rPr sz="1600" dirty="0">
                <a:latin typeface="Times New Roman"/>
                <a:cs typeface="Times New Roman"/>
              </a:rPr>
              <a:t> </a:t>
            </a:r>
            <a:r>
              <a:rPr sz="1600" spc="95" dirty="0">
                <a:latin typeface="Times New Roman"/>
                <a:cs typeface="Times New Roman"/>
              </a:rPr>
              <a:t> </a:t>
            </a:r>
            <a:r>
              <a:rPr sz="1600" dirty="0">
                <a:latin typeface="Arial"/>
                <a:cs typeface="Arial"/>
              </a:rPr>
              <a:t>such</a:t>
            </a:r>
            <a:r>
              <a:rPr sz="1600" spc="35" dirty="0">
                <a:latin typeface="Times New Roman"/>
                <a:cs typeface="Times New Roman"/>
              </a:rPr>
              <a:t> </a:t>
            </a:r>
            <a:r>
              <a:rPr sz="1600" dirty="0">
                <a:latin typeface="Arial"/>
                <a:cs typeface="Arial"/>
              </a:rPr>
              <a:t>a</a:t>
            </a:r>
            <a:r>
              <a:rPr sz="1600" spc="45" dirty="0">
                <a:latin typeface="Times New Roman"/>
                <a:cs typeface="Times New Roman"/>
              </a:rPr>
              <a:t> </a:t>
            </a:r>
            <a:r>
              <a:rPr sz="1600" dirty="0">
                <a:latin typeface="Arial"/>
                <a:cs typeface="Arial"/>
              </a:rPr>
              <a:t>s</a:t>
            </a:r>
            <a:r>
              <a:rPr sz="1600" spc="-5" dirty="0">
                <a:latin typeface="Arial"/>
                <a:cs typeface="Arial"/>
              </a:rPr>
              <a:t>im</a:t>
            </a:r>
            <a:r>
              <a:rPr sz="1600" spc="-10" dirty="0">
                <a:latin typeface="Arial"/>
                <a:cs typeface="Arial"/>
              </a:rPr>
              <a:t>i</a:t>
            </a:r>
            <a:r>
              <a:rPr sz="1600" spc="-5" dirty="0">
                <a:latin typeface="Arial"/>
                <a:cs typeface="Arial"/>
              </a:rPr>
              <a:t>la</a:t>
            </a:r>
            <a:r>
              <a:rPr sz="1600" dirty="0">
                <a:latin typeface="Arial"/>
                <a:cs typeface="Arial"/>
              </a:rPr>
              <a:t>r</a:t>
            </a:r>
            <a:r>
              <a:rPr sz="1600" spc="40" dirty="0">
                <a:latin typeface="Times New Roman"/>
                <a:cs typeface="Times New Roman"/>
              </a:rPr>
              <a:t> </a:t>
            </a:r>
            <a:r>
              <a:rPr sz="1600" spc="-5" dirty="0">
                <a:latin typeface="Arial"/>
                <a:cs typeface="Arial"/>
              </a:rPr>
              <a:t>id</a:t>
            </a:r>
            <a:r>
              <a:rPr sz="1600" spc="-10" dirty="0">
                <a:latin typeface="Arial"/>
                <a:cs typeface="Arial"/>
              </a:rPr>
              <a:t>e</a:t>
            </a:r>
            <a:r>
              <a:rPr sz="1600" spc="-5" dirty="0">
                <a:latin typeface="Arial"/>
                <a:cs typeface="Arial"/>
              </a:rPr>
              <a:t>a</a:t>
            </a:r>
            <a:r>
              <a:rPr sz="1600" dirty="0">
                <a:latin typeface="Arial"/>
                <a:cs typeface="Arial"/>
              </a:rPr>
              <a:t>l</a:t>
            </a:r>
            <a:r>
              <a:rPr sz="1600" spc="30" dirty="0">
                <a:latin typeface="Times New Roman"/>
                <a:cs typeface="Times New Roman"/>
              </a:rPr>
              <a:t> </a:t>
            </a:r>
            <a:r>
              <a:rPr sz="1600" spc="-5" dirty="0">
                <a:latin typeface="Arial"/>
                <a:cs typeface="Arial"/>
              </a:rPr>
              <a:t>ba</a:t>
            </a:r>
            <a:r>
              <a:rPr sz="1600" dirty="0">
                <a:latin typeface="Arial"/>
                <a:cs typeface="Arial"/>
              </a:rPr>
              <a:t>ck</a:t>
            </a:r>
            <a:r>
              <a:rPr sz="1600" spc="50" dirty="0">
                <a:latin typeface="Times New Roman"/>
                <a:cs typeface="Times New Roman"/>
              </a:rPr>
              <a:t> </a:t>
            </a:r>
            <a:r>
              <a:rPr sz="1600" spc="-5" dirty="0">
                <a:latin typeface="Arial"/>
                <a:cs typeface="Arial"/>
              </a:rPr>
              <a:t>i</a:t>
            </a:r>
            <a:r>
              <a:rPr sz="1600" dirty="0">
                <a:latin typeface="Arial"/>
                <a:cs typeface="Arial"/>
              </a:rPr>
              <a:t>n</a:t>
            </a:r>
            <a:r>
              <a:rPr sz="1600" spc="35" dirty="0">
                <a:latin typeface="Times New Roman"/>
                <a:cs typeface="Times New Roman"/>
              </a:rPr>
              <a:t> </a:t>
            </a:r>
            <a:r>
              <a:rPr sz="1600" spc="-5" dirty="0">
                <a:latin typeface="Arial"/>
                <a:cs typeface="Arial"/>
              </a:rPr>
              <a:t>e</a:t>
            </a:r>
            <a:r>
              <a:rPr sz="1600" spc="-10" dirty="0">
                <a:latin typeface="Arial"/>
                <a:cs typeface="Arial"/>
              </a:rPr>
              <a:t>a</a:t>
            </a:r>
            <a:r>
              <a:rPr sz="1600" dirty="0">
                <a:latin typeface="Arial"/>
                <a:cs typeface="Arial"/>
              </a:rPr>
              <a:t>rly</a:t>
            </a:r>
            <a:r>
              <a:rPr sz="1600" spc="45" dirty="0">
                <a:latin typeface="Times New Roman"/>
                <a:cs typeface="Times New Roman"/>
              </a:rPr>
              <a:t> </a:t>
            </a:r>
            <a:r>
              <a:rPr sz="1600" spc="-5" dirty="0">
                <a:latin typeface="Arial"/>
                <a:cs typeface="Arial"/>
              </a:rPr>
              <a:t>2005</a:t>
            </a:r>
            <a:r>
              <a:rPr sz="1600" dirty="0">
                <a:latin typeface="Arial"/>
                <a:cs typeface="Arial"/>
              </a:rPr>
              <a:t>,</a:t>
            </a:r>
            <a:r>
              <a:rPr sz="1600" spc="50" dirty="0">
                <a:latin typeface="Times New Roman"/>
                <a:cs typeface="Times New Roman"/>
              </a:rPr>
              <a:t> </a:t>
            </a:r>
            <a:r>
              <a:rPr sz="1600" dirty="0">
                <a:latin typeface="Arial"/>
                <a:cs typeface="Arial"/>
              </a:rPr>
              <a:t>See</a:t>
            </a:r>
            <a:r>
              <a:rPr sz="1600" spc="35" dirty="0">
                <a:latin typeface="Times New Roman"/>
                <a:cs typeface="Times New Roman"/>
              </a:rPr>
              <a:t> </a:t>
            </a:r>
            <a:r>
              <a:rPr sz="1600" spc="-5" dirty="0">
                <a:latin typeface="Arial"/>
                <a:cs typeface="Arial"/>
              </a:rPr>
              <a:t>b</a:t>
            </a:r>
            <a:r>
              <a:rPr sz="1600" spc="-10" dirty="0">
                <a:latin typeface="Arial"/>
                <a:cs typeface="Arial"/>
              </a:rPr>
              <a:t>e</a:t>
            </a:r>
            <a:r>
              <a:rPr sz="1600" spc="-5" dirty="0">
                <a:latin typeface="Arial"/>
                <a:cs typeface="Arial"/>
              </a:rPr>
              <a:t>low)</a:t>
            </a:r>
            <a:endParaRPr sz="1600">
              <a:latin typeface="Arial"/>
              <a:cs typeface="Arial"/>
            </a:endParaRPr>
          </a:p>
          <a:p>
            <a:pPr marL="355600" indent="-342900">
              <a:lnSpc>
                <a:spcPct val="100000"/>
              </a:lnSpc>
              <a:spcBef>
                <a:spcPts val="384"/>
              </a:spcBef>
              <a:buFont typeface="Arial"/>
              <a:buChar char="•"/>
              <a:tabLst>
                <a:tab pos="355600" algn="l"/>
              </a:tabLst>
            </a:pPr>
            <a:r>
              <a:rPr sz="1600" spc="-5" dirty="0">
                <a:latin typeface="Arial"/>
                <a:cs typeface="Arial"/>
              </a:rPr>
              <a:t>NS</a:t>
            </a:r>
            <a:r>
              <a:rPr sz="1600" dirty="0">
                <a:latin typeface="Arial"/>
                <a:cs typeface="Arial"/>
              </a:rPr>
              <a:t>F</a:t>
            </a:r>
            <a:r>
              <a:rPr sz="1600" spc="25" dirty="0">
                <a:latin typeface="Times New Roman"/>
                <a:cs typeface="Times New Roman"/>
              </a:rPr>
              <a:t> </a:t>
            </a:r>
            <a:r>
              <a:rPr sz="1600" dirty="0">
                <a:latin typeface="Arial"/>
                <a:cs typeface="Arial"/>
              </a:rPr>
              <a:t>Pro</a:t>
            </a:r>
            <a:r>
              <a:rPr sz="1600" spc="-10" dirty="0">
                <a:latin typeface="Arial"/>
                <a:cs typeface="Arial"/>
              </a:rPr>
              <a:t>p</a:t>
            </a:r>
            <a:r>
              <a:rPr sz="1600" spc="-5" dirty="0">
                <a:latin typeface="Arial"/>
                <a:cs typeface="Arial"/>
              </a:rPr>
              <a:t>osa</a:t>
            </a:r>
            <a:r>
              <a:rPr sz="1600" dirty="0">
                <a:latin typeface="Arial"/>
                <a:cs typeface="Arial"/>
              </a:rPr>
              <a:t>l</a:t>
            </a:r>
            <a:r>
              <a:rPr sz="1600" spc="30" dirty="0">
                <a:latin typeface="Times New Roman"/>
                <a:cs typeface="Times New Roman"/>
              </a:rPr>
              <a:t> </a:t>
            </a:r>
            <a:r>
              <a:rPr sz="1600" spc="-5" dirty="0">
                <a:latin typeface="Arial"/>
                <a:cs typeface="Arial"/>
              </a:rPr>
              <a:t>Num</a:t>
            </a:r>
            <a:r>
              <a:rPr sz="1600" spc="-10" dirty="0">
                <a:latin typeface="Arial"/>
                <a:cs typeface="Arial"/>
              </a:rPr>
              <a:t>b</a:t>
            </a:r>
            <a:r>
              <a:rPr sz="1600" spc="-5" dirty="0">
                <a:latin typeface="Arial"/>
                <a:cs typeface="Arial"/>
              </a:rPr>
              <a:t>er</a:t>
            </a:r>
            <a:r>
              <a:rPr sz="1600" dirty="0">
                <a:latin typeface="Arial"/>
                <a:cs typeface="Arial"/>
              </a:rPr>
              <a:t>:</a:t>
            </a:r>
            <a:r>
              <a:rPr sz="1600" spc="55" dirty="0">
                <a:latin typeface="Times New Roman"/>
                <a:cs typeface="Times New Roman"/>
              </a:rPr>
              <a:t> </a:t>
            </a:r>
            <a:r>
              <a:rPr sz="1600" spc="-5" dirty="0">
                <a:latin typeface="Arial"/>
                <a:cs typeface="Arial"/>
              </a:rPr>
              <a:t>CTS</a:t>
            </a:r>
            <a:r>
              <a:rPr sz="1600" dirty="0">
                <a:latin typeface="Arial"/>
                <a:cs typeface="Arial"/>
              </a:rPr>
              <a:t>-</a:t>
            </a:r>
            <a:r>
              <a:rPr sz="1600" spc="-5" dirty="0">
                <a:latin typeface="Arial"/>
                <a:cs typeface="Arial"/>
              </a:rPr>
              <a:t>0541585</a:t>
            </a:r>
            <a:r>
              <a:rPr sz="1600" b="1" dirty="0">
                <a:latin typeface="Arial"/>
                <a:cs typeface="Arial"/>
              </a:rPr>
              <a:t>.</a:t>
            </a:r>
            <a:r>
              <a:rPr sz="1600" b="1" spc="35" dirty="0">
                <a:latin typeface="Times New Roman"/>
                <a:cs typeface="Times New Roman"/>
              </a:rPr>
              <a:t> </a:t>
            </a:r>
            <a:r>
              <a:rPr sz="1600" b="1" dirty="0">
                <a:latin typeface="Arial"/>
                <a:cs typeface="Arial"/>
              </a:rPr>
              <a:t>Starting</a:t>
            </a:r>
            <a:r>
              <a:rPr sz="1600" b="1" spc="50" dirty="0">
                <a:latin typeface="Times New Roman"/>
                <a:cs typeface="Times New Roman"/>
              </a:rPr>
              <a:t> </a:t>
            </a:r>
            <a:r>
              <a:rPr sz="1600" b="1" spc="-5" dirty="0">
                <a:latin typeface="Arial"/>
                <a:cs typeface="Arial"/>
              </a:rPr>
              <a:t>Date</a:t>
            </a:r>
            <a:r>
              <a:rPr sz="1600" b="1" dirty="0">
                <a:latin typeface="Arial"/>
                <a:cs typeface="Arial"/>
              </a:rPr>
              <a:t>:</a:t>
            </a:r>
            <a:r>
              <a:rPr sz="1600" b="1" spc="45" dirty="0">
                <a:latin typeface="Times New Roman"/>
                <a:cs typeface="Times New Roman"/>
              </a:rPr>
              <a:t> </a:t>
            </a:r>
            <a:r>
              <a:rPr sz="1600" b="1" spc="-5" dirty="0">
                <a:latin typeface="Arial"/>
                <a:cs typeface="Arial"/>
              </a:rPr>
              <a:t>Augus</a:t>
            </a:r>
            <a:r>
              <a:rPr sz="1600" b="1" dirty="0">
                <a:latin typeface="Arial"/>
                <a:cs typeface="Arial"/>
              </a:rPr>
              <a:t>t</a:t>
            </a:r>
            <a:r>
              <a:rPr sz="1600" b="1" spc="35" dirty="0">
                <a:latin typeface="Times New Roman"/>
                <a:cs typeface="Times New Roman"/>
              </a:rPr>
              <a:t> </a:t>
            </a:r>
            <a:r>
              <a:rPr sz="1600" b="1" spc="-5" dirty="0">
                <a:latin typeface="Arial"/>
                <a:cs typeface="Arial"/>
              </a:rPr>
              <a:t>15</a:t>
            </a:r>
            <a:r>
              <a:rPr sz="1600" b="1" dirty="0">
                <a:latin typeface="Arial"/>
                <a:cs typeface="Arial"/>
              </a:rPr>
              <a:t>,</a:t>
            </a:r>
            <a:r>
              <a:rPr sz="1600" b="1" spc="50" dirty="0">
                <a:latin typeface="Times New Roman"/>
                <a:cs typeface="Times New Roman"/>
              </a:rPr>
              <a:t> </a:t>
            </a:r>
            <a:r>
              <a:rPr sz="1600" b="1" spc="-5" dirty="0">
                <a:latin typeface="Arial"/>
                <a:cs typeface="Arial"/>
              </a:rPr>
              <a:t>2005</a:t>
            </a:r>
            <a:endParaRPr sz="1600">
              <a:latin typeface="Arial"/>
              <a:cs typeface="Arial"/>
            </a:endParaRPr>
          </a:p>
          <a:p>
            <a:pPr marL="355600">
              <a:lnSpc>
                <a:spcPct val="100000"/>
              </a:lnSpc>
            </a:pPr>
            <a:r>
              <a:rPr sz="1600" dirty="0">
                <a:latin typeface="Arial"/>
                <a:cs typeface="Arial"/>
              </a:rPr>
              <a:t>Princi</a:t>
            </a:r>
            <a:r>
              <a:rPr sz="1600" spc="-10" dirty="0">
                <a:latin typeface="Arial"/>
                <a:cs typeface="Arial"/>
              </a:rPr>
              <a:t>p</a:t>
            </a:r>
            <a:r>
              <a:rPr sz="1600" spc="-5" dirty="0">
                <a:latin typeface="Arial"/>
                <a:cs typeface="Arial"/>
              </a:rPr>
              <a:t>a</a:t>
            </a:r>
            <a:r>
              <a:rPr sz="1600" dirty="0">
                <a:latin typeface="Arial"/>
                <a:cs typeface="Arial"/>
              </a:rPr>
              <a:t>l</a:t>
            </a:r>
            <a:r>
              <a:rPr sz="1600" spc="20" dirty="0">
                <a:latin typeface="Times New Roman"/>
                <a:cs typeface="Times New Roman"/>
              </a:rPr>
              <a:t> </a:t>
            </a:r>
            <a:r>
              <a:rPr sz="1600" dirty="0">
                <a:latin typeface="Arial"/>
                <a:cs typeface="Arial"/>
              </a:rPr>
              <a:t>Investi</a:t>
            </a:r>
            <a:r>
              <a:rPr sz="1600" spc="-10" dirty="0">
                <a:latin typeface="Arial"/>
                <a:cs typeface="Arial"/>
              </a:rPr>
              <a:t>g</a:t>
            </a:r>
            <a:r>
              <a:rPr sz="1600" spc="-5" dirty="0">
                <a:latin typeface="Arial"/>
                <a:cs typeface="Arial"/>
              </a:rPr>
              <a:t>at</a:t>
            </a:r>
            <a:r>
              <a:rPr sz="1600" spc="-10" dirty="0">
                <a:latin typeface="Arial"/>
                <a:cs typeface="Arial"/>
              </a:rPr>
              <a:t>o</a:t>
            </a:r>
            <a:r>
              <a:rPr sz="1600" dirty="0">
                <a:latin typeface="Arial"/>
                <a:cs typeface="Arial"/>
              </a:rPr>
              <a:t>r:</a:t>
            </a:r>
            <a:r>
              <a:rPr sz="1600" spc="60" dirty="0">
                <a:latin typeface="Times New Roman"/>
                <a:cs typeface="Times New Roman"/>
              </a:rPr>
              <a:t> </a:t>
            </a:r>
            <a:r>
              <a:rPr sz="1600" dirty="0">
                <a:latin typeface="Arial"/>
                <a:cs typeface="Arial"/>
              </a:rPr>
              <a:t>Gu</a:t>
            </a:r>
            <a:r>
              <a:rPr sz="1600" spc="-5" dirty="0">
                <a:latin typeface="Arial"/>
                <a:cs typeface="Arial"/>
              </a:rPr>
              <a:t>o</a:t>
            </a:r>
            <a:r>
              <a:rPr sz="1600" dirty="0">
                <a:latin typeface="Arial"/>
                <a:cs typeface="Arial"/>
              </a:rPr>
              <a:t>,</a:t>
            </a:r>
            <a:r>
              <a:rPr sz="1600" spc="55" dirty="0">
                <a:latin typeface="Times New Roman"/>
                <a:cs typeface="Times New Roman"/>
              </a:rPr>
              <a:t> </a:t>
            </a:r>
            <a:r>
              <a:rPr sz="1600" dirty="0">
                <a:latin typeface="Arial"/>
                <a:cs typeface="Arial"/>
              </a:rPr>
              <a:t>Zh</a:t>
            </a:r>
            <a:r>
              <a:rPr sz="1600" spc="-10" dirty="0">
                <a:latin typeface="Arial"/>
                <a:cs typeface="Arial"/>
              </a:rPr>
              <a:t>i</a:t>
            </a:r>
            <a:r>
              <a:rPr sz="1600" dirty="0">
                <a:latin typeface="Arial"/>
                <a:cs typeface="Arial"/>
              </a:rPr>
              <a:t>xiong</a:t>
            </a:r>
            <a:endParaRPr sz="1600">
              <a:latin typeface="Arial"/>
              <a:cs typeface="Arial"/>
            </a:endParaRPr>
          </a:p>
          <a:p>
            <a:pPr marL="355600">
              <a:lnSpc>
                <a:spcPct val="100000"/>
              </a:lnSpc>
            </a:pPr>
            <a:r>
              <a:rPr sz="1600" dirty="0">
                <a:latin typeface="Arial"/>
                <a:cs typeface="Arial"/>
              </a:rPr>
              <a:t>Pro</a:t>
            </a:r>
            <a:r>
              <a:rPr sz="1600" spc="-10" dirty="0">
                <a:latin typeface="Arial"/>
                <a:cs typeface="Arial"/>
              </a:rPr>
              <a:t>p</a:t>
            </a:r>
            <a:r>
              <a:rPr sz="1600" spc="-5" dirty="0">
                <a:latin typeface="Arial"/>
                <a:cs typeface="Arial"/>
              </a:rPr>
              <a:t>osa</a:t>
            </a:r>
            <a:r>
              <a:rPr sz="1600" dirty="0">
                <a:latin typeface="Arial"/>
                <a:cs typeface="Arial"/>
              </a:rPr>
              <a:t>l</a:t>
            </a:r>
            <a:r>
              <a:rPr sz="1600" spc="25" dirty="0">
                <a:latin typeface="Times New Roman"/>
                <a:cs typeface="Times New Roman"/>
              </a:rPr>
              <a:t> </a:t>
            </a:r>
            <a:r>
              <a:rPr sz="1600" dirty="0">
                <a:latin typeface="Arial"/>
                <a:cs typeface="Arial"/>
              </a:rPr>
              <a:t>Tit</a:t>
            </a:r>
            <a:r>
              <a:rPr sz="1600" spc="-10" dirty="0">
                <a:latin typeface="Arial"/>
                <a:cs typeface="Arial"/>
              </a:rPr>
              <a:t>l</a:t>
            </a:r>
            <a:r>
              <a:rPr sz="1600" spc="-5" dirty="0">
                <a:latin typeface="Arial"/>
                <a:cs typeface="Arial"/>
              </a:rPr>
              <a:t>e</a:t>
            </a:r>
            <a:r>
              <a:rPr sz="1600" dirty="0">
                <a:latin typeface="Arial"/>
                <a:cs typeface="Arial"/>
              </a:rPr>
              <a:t>:</a:t>
            </a:r>
            <a:r>
              <a:rPr sz="1600" spc="45" dirty="0">
                <a:latin typeface="Times New Roman"/>
                <a:cs typeface="Times New Roman"/>
              </a:rPr>
              <a:t> </a:t>
            </a:r>
            <a:r>
              <a:rPr sz="1600" b="1" dirty="0">
                <a:latin typeface="Arial"/>
                <a:cs typeface="Arial"/>
              </a:rPr>
              <a:t>SGER:</a:t>
            </a:r>
            <a:r>
              <a:rPr sz="1600" b="1" spc="40" dirty="0">
                <a:latin typeface="Times New Roman"/>
                <a:cs typeface="Times New Roman"/>
              </a:rPr>
              <a:t> </a:t>
            </a:r>
            <a:r>
              <a:rPr sz="1600" b="1" dirty="0">
                <a:latin typeface="Arial"/>
                <a:cs typeface="Arial"/>
              </a:rPr>
              <a:t>Sing</a:t>
            </a:r>
            <a:r>
              <a:rPr sz="1600" b="1" spc="-5" dirty="0">
                <a:latin typeface="Arial"/>
                <a:cs typeface="Arial"/>
              </a:rPr>
              <a:t>l</a:t>
            </a:r>
            <a:r>
              <a:rPr sz="1600" b="1" dirty="0">
                <a:latin typeface="Arial"/>
                <a:cs typeface="Arial"/>
              </a:rPr>
              <a:t>e</a:t>
            </a:r>
            <a:r>
              <a:rPr sz="1600" b="1" spc="45" dirty="0">
                <a:latin typeface="Times New Roman"/>
                <a:cs typeface="Times New Roman"/>
              </a:rPr>
              <a:t> </a:t>
            </a:r>
            <a:r>
              <a:rPr sz="1600" b="1" dirty="0">
                <a:latin typeface="Arial"/>
                <a:cs typeface="Arial"/>
              </a:rPr>
              <a:t>Mol</a:t>
            </a:r>
            <a:r>
              <a:rPr sz="1600" b="1" spc="-5" dirty="0">
                <a:latin typeface="Arial"/>
                <a:cs typeface="Arial"/>
              </a:rPr>
              <a:t>ecule</a:t>
            </a:r>
            <a:r>
              <a:rPr sz="1600" b="1" dirty="0">
                <a:latin typeface="Arial"/>
                <a:cs typeface="Arial"/>
              </a:rPr>
              <a:t>-</a:t>
            </a:r>
            <a:r>
              <a:rPr sz="1600" b="1" spc="-5" dirty="0">
                <a:latin typeface="Arial"/>
                <a:cs typeface="Arial"/>
              </a:rPr>
              <a:t>Radi</a:t>
            </a:r>
            <a:r>
              <a:rPr sz="1600" b="1" spc="-10" dirty="0">
                <a:latin typeface="Arial"/>
                <a:cs typeface="Arial"/>
              </a:rPr>
              <a:t>a</a:t>
            </a:r>
            <a:r>
              <a:rPr sz="1600" b="1" dirty="0">
                <a:latin typeface="Arial"/>
                <a:cs typeface="Arial"/>
              </a:rPr>
              <a:t>tion</a:t>
            </a:r>
            <a:r>
              <a:rPr sz="1600" b="1" spc="55" dirty="0">
                <a:latin typeface="Times New Roman"/>
                <a:cs typeface="Times New Roman"/>
              </a:rPr>
              <a:t> </a:t>
            </a:r>
            <a:r>
              <a:rPr sz="1600" b="1" dirty="0">
                <a:latin typeface="Arial"/>
                <a:cs typeface="Arial"/>
              </a:rPr>
              <a:t>Inter</a:t>
            </a:r>
            <a:r>
              <a:rPr sz="1600" b="1" spc="-10" dirty="0">
                <a:latin typeface="Arial"/>
                <a:cs typeface="Arial"/>
              </a:rPr>
              <a:t>a</a:t>
            </a:r>
            <a:r>
              <a:rPr sz="1600" b="1" spc="-5" dirty="0">
                <a:latin typeface="Arial"/>
                <a:cs typeface="Arial"/>
              </a:rPr>
              <a:t>ctio</a:t>
            </a:r>
            <a:r>
              <a:rPr sz="1600" b="1" dirty="0">
                <a:latin typeface="Arial"/>
                <a:cs typeface="Arial"/>
              </a:rPr>
              <a:t>n</a:t>
            </a:r>
            <a:r>
              <a:rPr sz="1600" b="1" spc="50" dirty="0">
                <a:latin typeface="Times New Roman"/>
                <a:cs typeface="Times New Roman"/>
              </a:rPr>
              <a:t> </a:t>
            </a:r>
            <a:r>
              <a:rPr sz="1600" b="1" dirty="0">
                <a:latin typeface="Arial"/>
                <a:cs typeface="Arial"/>
              </a:rPr>
              <a:t>in</a:t>
            </a:r>
            <a:r>
              <a:rPr sz="1600" b="1" spc="50" dirty="0">
                <a:latin typeface="Times New Roman"/>
                <a:cs typeface="Times New Roman"/>
              </a:rPr>
              <a:t> </a:t>
            </a:r>
            <a:r>
              <a:rPr sz="1600" b="1" dirty="0">
                <a:latin typeface="Arial"/>
                <a:cs typeface="Arial"/>
              </a:rPr>
              <a:t>Whi</a:t>
            </a:r>
            <a:r>
              <a:rPr sz="1600" b="1" spc="-5" dirty="0">
                <a:latin typeface="Arial"/>
                <a:cs typeface="Arial"/>
              </a:rPr>
              <a:t>s</a:t>
            </a:r>
            <a:r>
              <a:rPr sz="1600" b="1" dirty="0">
                <a:latin typeface="Arial"/>
                <a:cs typeface="Arial"/>
              </a:rPr>
              <a:t>peri</a:t>
            </a:r>
            <a:r>
              <a:rPr sz="1600" b="1" spc="-10" dirty="0">
                <a:latin typeface="Arial"/>
                <a:cs typeface="Arial"/>
              </a:rPr>
              <a:t>n</a:t>
            </a:r>
            <a:r>
              <a:rPr sz="1600" b="1" dirty="0">
                <a:latin typeface="Arial"/>
                <a:cs typeface="Arial"/>
              </a:rPr>
              <a:t>g</a:t>
            </a:r>
            <a:r>
              <a:rPr sz="1600" b="1" spc="45" dirty="0">
                <a:latin typeface="Times New Roman"/>
                <a:cs typeface="Times New Roman"/>
              </a:rPr>
              <a:t> </a:t>
            </a:r>
            <a:r>
              <a:rPr sz="1600" b="1" dirty="0">
                <a:latin typeface="Arial"/>
                <a:cs typeface="Arial"/>
              </a:rPr>
              <a:t>G</a:t>
            </a:r>
            <a:r>
              <a:rPr sz="1600" b="1" spc="-5" dirty="0">
                <a:latin typeface="Arial"/>
                <a:cs typeface="Arial"/>
              </a:rPr>
              <a:t>allery</a:t>
            </a:r>
            <a:endParaRPr sz="1600">
              <a:latin typeface="Arial"/>
              <a:cs typeface="Arial"/>
            </a:endParaRPr>
          </a:p>
          <a:p>
            <a:pPr marL="355600">
              <a:lnSpc>
                <a:spcPct val="100000"/>
              </a:lnSpc>
            </a:pPr>
            <a:r>
              <a:rPr sz="1600" b="1" dirty="0">
                <a:latin typeface="Arial"/>
                <a:cs typeface="Arial"/>
              </a:rPr>
              <a:t>M</a:t>
            </a:r>
            <a:r>
              <a:rPr sz="1600" b="1" spc="-10" dirty="0">
                <a:latin typeface="Arial"/>
                <a:cs typeface="Arial"/>
              </a:rPr>
              <a:t>o</a:t>
            </a:r>
            <a:r>
              <a:rPr sz="1600" b="1" dirty="0">
                <a:latin typeface="Arial"/>
                <a:cs typeface="Arial"/>
              </a:rPr>
              <a:t>de</a:t>
            </a:r>
            <a:r>
              <a:rPr sz="1600" b="1" spc="35" dirty="0">
                <a:latin typeface="Times New Roman"/>
                <a:cs typeface="Times New Roman"/>
              </a:rPr>
              <a:t> </a:t>
            </a:r>
            <a:r>
              <a:rPr sz="1600" b="1" dirty="0">
                <a:latin typeface="Arial"/>
                <a:cs typeface="Arial"/>
              </a:rPr>
              <a:t>E</a:t>
            </a:r>
            <a:r>
              <a:rPr sz="1600" b="1" spc="-10" dirty="0">
                <a:latin typeface="Arial"/>
                <a:cs typeface="Arial"/>
              </a:rPr>
              <a:t>v</a:t>
            </a:r>
            <a:r>
              <a:rPr sz="1600" b="1" spc="-5" dirty="0">
                <a:latin typeface="Arial"/>
                <a:cs typeface="Arial"/>
              </a:rPr>
              <a:t>a</a:t>
            </a:r>
            <a:r>
              <a:rPr sz="1600" b="1" spc="-10" dirty="0">
                <a:latin typeface="Arial"/>
                <a:cs typeface="Arial"/>
              </a:rPr>
              <a:t>n</a:t>
            </a:r>
            <a:r>
              <a:rPr sz="1600" b="1" spc="-5" dirty="0">
                <a:latin typeface="Arial"/>
                <a:cs typeface="Arial"/>
              </a:rPr>
              <a:t>e</a:t>
            </a:r>
            <a:r>
              <a:rPr sz="1600" b="1" spc="-10" dirty="0">
                <a:latin typeface="Arial"/>
                <a:cs typeface="Arial"/>
              </a:rPr>
              <a:t>s</a:t>
            </a:r>
            <a:r>
              <a:rPr sz="1600" b="1" spc="-5" dirty="0">
                <a:latin typeface="Arial"/>
                <a:cs typeface="Arial"/>
              </a:rPr>
              <a:t>c</a:t>
            </a:r>
            <a:r>
              <a:rPr sz="1600" b="1" spc="-10" dirty="0">
                <a:latin typeface="Arial"/>
                <a:cs typeface="Arial"/>
              </a:rPr>
              <a:t>e</a:t>
            </a:r>
            <a:r>
              <a:rPr sz="1600" b="1" dirty="0">
                <a:latin typeface="Arial"/>
                <a:cs typeface="Arial"/>
              </a:rPr>
              <a:t>nt</a:t>
            </a:r>
            <a:r>
              <a:rPr sz="1600" b="1" spc="35" dirty="0">
                <a:latin typeface="Times New Roman"/>
                <a:cs typeface="Times New Roman"/>
              </a:rPr>
              <a:t> </a:t>
            </a:r>
            <a:r>
              <a:rPr sz="1600" b="1" dirty="0">
                <a:latin typeface="Arial"/>
                <a:cs typeface="Arial"/>
              </a:rPr>
              <a:t>Fi</a:t>
            </a:r>
            <a:r>
              <a:rPr sz="1600" b="1" spc="-10" dirty="0">
                <a:latin typeface="Arial"/>
                <a:cs typeface="Arial"/>
              </a:rPr>
              <a:t>e</a:t>
            </a:r>
            <a:r>
              <a:rPr sz="1600" b="1" dirty="0">
                <a:latin typeface="Arial"/>
                <a:cs typeface="Arial"/>
              </a:rPr>
              <a:t>ld</a:t>
            </a:r>
            <a:endParaRPr sz="1600">
              <a:latin typeface="Arial"/>
              <a:cs typeface="Arial"/>
            </a:endParaRPr>
          </a:p>
          <a:p>
            <a:pPr>
              <a:lnSpc>
                <a:spcPct val="100000"/>
              </a:lnSpc>
              <a:spcBef>
                <a:spcPts val="4"/>
              </a:spcBef>
            </a:pPr>
            <a:endParaRPr sz="2000">
              <a:latin typeface="Times New Roman"/>
              <a:cs typeface="Times New Roman"/>
            </a:endParaRPr>
          </a:p>
          <a:p>
            <a:pPr marL="12700">
              <a:lnSpc>
                <a:spcPct val="100000"/>
              </a:lnSpc>
              <a:tabLst>
                <a:tab pos="354965" algn="l"/>
              </a:tabLst>
            </a:pPr>
            <a:r>
              <a:rPr sz="1600" dirty="0">
                <a:latin typeface="Arial"/>
                <a:cs typeface="Arial"/>
              </a:rPr>
              <a:t>•	</a:t>
            </a:r>
            <a:r>
              <a:rPr sz="1600" spc="-5" dirty="0">
                <a:latin typeface="Arial"/>
                <a:cs typeface="Arial"/>
              </a:rPr>
              <a:t>Nan</a:t>
            </a:r>
            <a:r>
              <a:rPr sz="1600" spc="-10" dirty="0">
                <a:latin typeface="Arial"/>
                <a:cs typeface="Arial"/>
              </a:rPr>
              <a:t>o</a:t>
            </a:r>
            <a:r>
              <a:rPr sz="1600" dirty="0">
                <a:latin typeface="Arial"/>
                <a:cs typeface="Arial"/>
              </a:rPr>
              <a:t>tech</a:t>
            </a:r>
            <a:r>
              <a:rPr sz="1600" spc="-10" dirty="0">
                <a:latin typeface="Arial"/>
                <a:cs typeface="Arial"/>
              </a:rPr>
              <a:t>n</a:t>
            </a:r>
            <a:r>
              <a:rPr sz="1600" spc="-5" dirty="0">
                <a:latin typeface="Arial"/>
                <a:cs typeface="Arial"/>
              </a:rPr>
              <a:t>ol</a:t>
            </a:r>
            <a:r>
              <a:rPr sz="1600" spc="-10" dirty="0">
                <a:latin typeface="Arial"/>
                <a:cs typeface="Arial"/>
              </a:rPr>
              <a:t>o</a:t>
            </a:r>
            <a:r>
              <a:rPr sz="1600" spc="-5" dirty="0">
                <a:latin typeface="Arial"/>
                <a:cs typeface="Arial"/>
              </a:rPr>
              <a:t>g</a:t>
            </a:r>
            <a:r>
              <a:rPr sz="1600" dirty="0">
                <a:latin typeface="Arial"/>
                <a:cs typeface="Arial"/>
              </a:rPr>
              <a:t>y</a:t>
            </a:r>
            <a:r>
              <a:rPr sz="1600" spc="25" dirty="0">
                <a:latin typeface="Times New Roman"/>
                <a:cs typeface="Times New Roman"/>
              </a:rPr>
              <a:t> </a:t>
            </a:r>
            <a:r>
              <a:rPr sz="1600" spc="-5" dirty="0">
                <a:latin typeface="Arial"/>
                <a:cs typeface="Arial"/>
              </a:rPr>
              <a:t>1</a:t>
            </a:r>
            <a:r>
              <a:rPr sz="1600" dirty="0">
                <a:latin typeface="Arial"/>
                <a:cs typeface="Arial"/>
              </a:rPr>
              <a:t>8</a:t>
            </a:r>
            <a:r>
              <a:rPr sz="1600" spc="40" dirty="0">
                <a:latin typeface="Times New Roman"/>
                <a:cs typeface="Times New Roman"/>
              </a:rPr>
              <a:t> </a:t>
            </a:r>
            <a:r>
              <a:rPr sz="1600" dirty="0">
                <a:latin typeface="Arial"/>
                <a:cs typeface="Arial"/>
              </a:rPr>
              <a:t>(</a:t>
            </a:r>
            <a:r>
              <a:rPr sz="1600" spc="-5" dirty="0">
                <a:latin typeface="Arial"/>
                <a:cs typeface="Arial"/>
              </a:rPr>
              <a:t>2007</a:t>
            </a:r>
            <a:r>
              <a:rPr sz="1600" dirty="0">
                <a:latin typeface="Arial"/>
                <a:cs typeface="Arial"/>
              </a:rPr>
              <a:t>)</a:t>
            </a:r>
            <a:r>
              <a:rPr sz="1600" spc="55" dirty="0">
                <a:latin typeface="Times New Roman"/>
                <a:cs typeface="Times New Roman"/>
              </a:rPr>
              <a:t> </a:t>
            </a:r>
            <a:r>
              <a:rPr sz="1600" spc="-5" dirty="0">
                <a:latin typeface="Arial"/>
                <a:cs typeface="Arial"/>
              </a:rPr>
              <a:t>37570</a:t>
            </a:r>
            <a:r>
              <a:rPr sz="1600" dirty="0">
                <a:latin typeface="Arial"/>
                <a:cs typeface="Arial"/>
              </a:rPr>
              <a:t>2</a:t>
            </a:r>
            <a:r>
              <a:rPr sz="1600" spc="40" dirty="0">
                <a:latin typeface="Times New Roman"/>
                <a:cs typeface="Times New Roman"/>
              </a:rPr>
              <a:t> </a:t>
            </a:r>
            <a:r>
              <a:rPr sz="1600" spc="-5" dirty="0">
                <a:latin typeface="Arial"/>
                <a:cs typeface="Arial"/>
              </a:rPr>
              <a:t>(5pp)</a:t>
            </a:r>
            <a:endParaRPr sz="1600">
              <a:latin typeface="Arial"/>
              <a:cs typeface="Arial"/>
            </a:endParaRPr>
          </a:p>
          <a:p>
            <a:pPr marL="355600">
              <a:lnSpc>
                <a:spcPct val="100000"/>
              </a:lnSpc>
              <a:spcBef>
                <a:spcPts val="384"/>
              </a:spcBef>
            </a:pPr>
            <a:r>
              <a:rPr sz="1600" spc="-5" dirty="0">
                <a:latin typeface="Arial"/>
                <a:cs typeface="Arial"/>
              </a:rPr>
              <a:t>Receiv</a:t>
            </a:r>
            <a:r>
              <a:rPr sz="1600" spc="-10" dirty="0">
                <a:latin typeface="Arial"/>
                <a:cs typeface="Arial"/>
              </a:rPr>
              <a:t>e</a:t>
            </a:r>
            <a:r>
              <a:rPr sz="1600" dirty="0">
                <a:latin typeface="Arial"/>
                <a:cs typeface="Arial"/>
              </a:rPr>
              <a:t>d</a:t>
            </a:r>
            <a:r>
              <a:rPr sz="1600" spc="20" dirty="0">
                <a:latin typeface="Times New Roman"/>
                <a:cs typeface="Times New Roman"/>
              </a:rPr>
              <a:t> </a:t>
            </a:r>
            <a:r>
              <a:rPr sz="1600" dirty="0">
                <a:latin typeface="Arial"/>
                <a:cs typeface="Arial"/>
              </a:rPr>
              <a:t>9</a:t>
            </a:r>
            <a:r>
              <a:rPr sz="1600" spc="45" dirty="0">
                <a:latin typeface="Times New Roman"/>
                <a:cs typeface="Times New Roman"/>
              </a:rPr>
              <a:t> </a:t>
            </a:r>
            <a:r>
              <a:rPr sz="1600" dirty="0">
                <a:latin typeface="Arial"/>
                <a:cs typeface="Arial"/>
              </a:rPr>
              <a:t>May</a:t>
            </a:r>
            <a:r>
              <a:rPr sz="1600" spc="45" dirty="0">
                <a:latin typeface="Times New Roman"/>
                <a:cs typeface="Times New Roman"/>
              </a:rPr>
              <a:t> </a:t>
            </a:r>
            <a:r>
              <a:rPr sz="1600" spc="-5" dirty="0">
                <a:latin typeface="Arial"/>
                <a:cs typeface="Arial"/>
              </a:rPr>
              <a:t>2007</a:t>
            </a:r>
            <a:r>
              <a:rPr sz="1600" dirty="0">
                <a:latin typeface="Arial"/>
                <a:cs typeface="Arial"/>
              </a:rPr>
              <a:t>.</a:t>
            </a:r>
            <a:r>
              <a:rPr sz="1600" dirty="0">
                <a:latin typeface="Times New Roman"/>
                <a:cs typeface="Times New Roman"/>
              </a:rPr>
              <a:t> </a:t>
            </a:r>
            <a:r>
              <a:rPr sz="1600" spc="95" dirty="0">
                <a:latin typeface="Times New Roman"/>
                <a:cs typeface="Times New Roman"/>
              </a:rPr>
              <a:t> </a:t>
            </a:r>
            <a:r>
              <a:rPr sz="1600" dirty="0">
                <a:latin typeface="Arial"/>
                <a:cs typeface="Arial"/>
              </a:rPr>
              <a:t>Publish</a:t>
            </a:r>
            <a:r>
              <a:rPr sz="1600" spc="-10" dirty="0">
                <a:latin typeface="Arial"/>
                <a:cs typeface="Arial"/>
              </a:rPr>
              <a:t>e</a:t>
            </a:r>
            <a:r>
              <a:rPr sz="1600" dirty="0">
                <a:latin typeface="Arial"/>
                <a:cs typeface="Arial"/>
              </a:rPr>
              <a:t>d</a:t>
            </a:r>
            <a:r>
              <a:rPr sz="1600" spc="30" dirty="0">
                <a:latin typeface="Times New Roman"/>
                <a:cs typeface="Times New Roman"/>
              </a:rPr>
              <a:t> </a:t>
            </a:r>
            <a:r>
              <a:rPr sz="1600" spc="-5" dirty="0">
                <a:latin typeface="Arial"/>
                <a:cs typeface="Arial"/>
              </a:rPr>
              <a:t>2</a:t>
            </a:r>
            <a:r>
              <a:rPr sz="1600" dirty="0">
                <a:latin typeface="Arial"/>
                <a:cs typeface="Arial"/>
              </a:rPr>
              <a:t>2</a:t>
            </a:r>
            <a:r>
              <a:rPr sz="1600" spc="40" dirty="0">
                <a:latin typeface="Times New Roman"/>
                <a:cs typeface="Times New Roman"/>
              </a:rPr>
              <a:t> </a:t>
            </a:r>
            <a:r>
              <a:rPr sz="1600" dirty="0">
                <a:latin typeface="Arial"/>
                <a:cs typeface="Arial"/>
              </a:rPr>
              <a:t>August</a:t>
            </a:r>
            <a:r>
              <a:rPr sz="1600" spc="40" dirty="0">
                <a:latin typeface="Times New Roman"/>
                <a:cs typeface="Times New Roman"/>
              </a:rPr>
              <a:t> </a:t>
            </a:r>
            <a:r>
              <a:rPr sz="1600" spc="-10" dirty="0">
                <a:latin typeface="Arial"/>
                <a:cs typeface="Arial"/>
              </a:rPr>
              <a:t>2</a:t>
            </a:r>
            <a:r>
              <a:rPr sz="1600" spc="-5" dirty="0">
                <a:latin typeface="Arial"/>
                <a:cs typeface="Arial"/>
              </a:rPr>
              <a:t>00</a:t>
            </a:r>
            <a:r>
              <a:rPr sz="1600" dirty="0">
                <a:latin typeface="Arial"/>
                <a:cs typeface="Arial"/>
              </a:rPr>
              <a:t>7</a:t>
            </a:r>
            <a:endParaRPr sz="1600">
              <a:latin typeface="Arial"/>
              <a:cs typeface="Arial"/>
            </a:endParaRPr>
          </a:p>
          <a:p>
            <a:pPr marL="355600">
              <a:lnSpc>
                <a:spcPct val="100000"/>
              </a:lnSpc>
              <a:spcBef>
                <a:spcPts val="384"/>
              </a:spcBef>
            </a:pPr>
            <a:r>
              <a:rPr sz="1600" b="1" dirty="0">
                <a:latin typeface="Arial"/>
                <a:cs typeface="Arial"/>
              </a:rPr>
              <a:t>Sim</a:t>
            </a:r>
            <a:r>
              <a:rPr sz="1600" b="1" spc="-5" dirty="0">
                <a:latin typeface="Arial"/>
                <a:cs typeface="Arial"/>
              </a:rPr>
              <a:t>u</a:t>
            </a:r>
            <a:r>
              <a:rPr sz="1600" b="1" dirty="0">
                <a:latin typeface="Arial"/>
                <a:cs typeface="Arial"/>
              </a:rPr>
              <a:t>lat</a:t>
            </a:r>
            <a:r>
              <a:rPr sz="1600" b="1" spc="-10" dirty="0">
                <a:latin typeface="Arial"/>
                <a:cs typeface="Arial"/>
              </a:rPr>
              <a:t>i</a:t>
            </a:r>
            <a:r>
              <a:rPr sz="1600" b="1" dirty="0">
                <a:latin typeface="Arial"/>
                <a:cs typeface="Arial"/>
              </a:rPr>
              <a:t>on</a:t>
            </a:r>
            <a:r>
              <a:rPr sz="1600" b="1" spc="50" dirty="0">
                <a:latin typeface="Times New Roman"/>
                <a:cs typeface="Times New Roman"/>
              </a:rPr>
              <a:t> </a:t>
            </a:r>
            <a:r>
              <a:rPr sz="1600" b="1" dirty="0">
                <a:latin typeface="Arial"/>
                <a:cs typeface="Arial"/>
              </a:rPr>
              <a:t>of</a:t>
            </a:r>
            <a:r>
              <a:rPr sz="1600" b="1" spc="45" dirty="0">
                <a:latin typeface="Times New Roman"/>
                <a:cs typeface="Times New Roman"/>
              </a:rPr>
              <a:t> </a:t>
            </a:r>
            <a:r>
              <a:rPr sz="1600" b="1" spc="-5" dirty="0">
                <a:latin typeface="Arial"/>
                <a:cs typeface="Arial"/>
              </a:rPr>
              <a:t>singl</a:t>
            </a:r>
            <a:r>
              <a:rPr sz="1600" b="1" dirty="0">
                <a:latin typeface="Arial"/>
                <a:cs typeface="Arial"/>
              </a:rPr>
              <a:t>e</a:t>
            </a:r>
            <a:r>
              <a:rPr sz="1600" b="1" spc="50" dirty="0">
                <a:latin typeface="Times New Roman"/>
                <a:cs typeface="Times New Roman"/>
              </a:rPr>
              <a:t> </a:t>
            </a:r>
            <a:r>
              <a:rPr sz="1600" b="1" dirty="0">
                <a:latin typeface="Arial"/>
                <a:cs typeface="Arial"/>
              </a:rPr>
              <a:t>tran</a:t>
            </a:r>
            <a:r>
              <a:rPr sz="1600" b="1" spc="-10" dirty="0">
                <a:latin typeface="Arial"/>
                <a:cs typeface="Arial"/>
              </a:rPr>
              <a:t>s</a:t>
            </a:r>
            <a:r>
              <a:rPr sz="1600" b="1" dirty="0">
                <a:latin typeface="Arial"/>
                <a:cs typeface="Arial"/>
              </a:rPr>
              <a:t>par</a:t>
            </a:r>
            <a:r>
              <a:rPr sz="1600" b="1" spc="-10" dirty="0">
                <a:latin typeface="Arial"/>
                <a:cs typeface="Arial"/>
              </a:rPr>
              <a:t>e</a:t>
            </a:r>
            <a:r>
              <a:rPr sz="1600" b="1" dirty="0">
                <a:latin typeface="Arial"/>
                <a:cs typeface="Arial"/>
              </a:rPr>
              <a:t>nt</a:t>
            </a:r>
            <a:r>
              <a:rPr sz="1600" b="1" spc="45" dirty="0">
                <a:latin typeface="Times New Roman"/>
                <a:cs typeface="Times New Roman"/>
              </a:rPr>
              <a:t> </a:t>
            </a:r>
            <a:r>
              <a:rPr sz="1600" b="1" spc="-5" dirty="0">
                <a:latin typeface="Arial"/>
                <a:cs typeface="Arial"/>
              </a:rPr>
              <a:t>mol</a:t>
            </a:r>
            <a:r>
              <a:rPr sz="1600" b="1" spc="-10" dirty="0">
                <a:latin typeface="Arial"/>
                <a:cs typeface="Arial"/>
              </a:rPr>
              <a:t>e</a:t>
            </a:r>
            <a:r>
              <a:rPr sz="1600" b="1" spc="-5" dirty="0">
                <a:latin typeface="Arial"/>
                <a:cs typeface="Arial"/>
              </a:rPr>
              <a:t>cul</a:t>
            </a:r>
            <a:r>
              <a:rPr sz="1600" b="1" dirty="0">
                <a:latin typeface="Arial"/>
                <a:cs typeface="Arial"/>
              </a:rPr>
              <a:t>e</a:t>
            </a:r>
            <a:r>
              <a:rPr sz="1600" b="1" spc="50" dirty="0">
                <a:latin typeface="Times New Roman"/>
                <a:cs typeface="Times New Roman"/>
              </a:rPr>
              <a:t> </a:t>
            </a:r>
            <a:r>
              <a:rPr sz="1600" b="1" dirty="0">
                <a:latin typeface="Arial"/>
                <a:cs typeface="Arial"/>
              </a:rPr>
              <a:t>inter</a:t>
            </a:r>
            <a:r>
              <a:rPr sz="1600" b="1" spc="-10" dirty="0">
                <a:latin typeface="Arial"/>
                <a:cs typeface="Arial"/>
              </a:rPr>
              <a:t>a</a:t>
            </a:r>
            <a:r>
              <a:rPr sz="1600" b="1" spc="-5" dirty="0">
                <a:latin typeface="Arial"/>
                <a:cs typeface="Arial"/>
              </a:rPr>
              <a:t>ctio</a:t>
            </a:r>
            <a:r>
              <a:rPr sz="1600" b="1" dirty="0">
                <a:latin typeface="Arial"/>
                <a:cs typeface="Arial"/>
              </a:rPr>
              <a:t>n</a:t>
            </a:r>
            <a:r>
              <a:rPr sz="1600" b="1" spc="55" dirty="0">
                <a:latin typeface="Times New Roman"/>
                <a:cs typeface="Times New Roman"/>
              </a:rPr>
              <a:t> </a:t>
            </a:r>
            <a:r>
              <a:rPr sz="1600" b="1" dirty="0">
                <a:latin typeface="Arial"/>
                <a:cs typeface="Arial"/>
              </a:rPr>
              <a:t>with</a:t>
            </a:r>
            <a:r>
              <a:rPr sz="1600" b="1" spc="50" dirty="0">
                <a:latin typeface="Times New Roman"/>
                <a:cs typeface="Times New Roman"/>
              </a:rPr>
              <a:t> </a:t>
            </a:r>
            <a:r>
              <a:rPr sz="1600" b="1" spc="-5" dirty="0">
                <a:latin typeface="Arial"/>
                <a:cs typeface="Arial"/>
              </a:rPr>
              <a:t>a</a:t>
            </a:r>
            <a:r>
              <a:rPr sz="1600" b="1" dirty="0">
                <a:latin typeface="Arial"/>
                <a:cs typeface="Arial"/>
              </a:rPr>
              <a:t>n</a:t>
            </a:r>
            <a:r>
              <a:rPr sz="1600" b="1" spc="45" dirty="0">
                <a:latin typeface="Times New Roman"/>
                <a:cs typeface="Times New Roman"/>
              </a:rPr>
              <a:t> </a:t>
            </a:r>
            <a:r>
              <a:rPr sz="1600" b="1" dirty="0">
                <a:latin typeface="Arial"/>
                <a:cs typeface="Arial"/>
              </a:rPr>
              <a:t>optic</a:t>
            </a:r>
            <a:r>
              <a:rPr sz="1600" b="1" spc="-10" dirty="0">
                <a:latin typeface="Arial"/>
                <a:cs typeface="Arial"/>
              </a:rPr>
              <a:t>a</a:t>
            </a:r>
            <a:r>
              <a:rPr sz="1600" b="1" dirty="0">
                <a:latin typeface="Arial"/>
                <a:cs typeface="Arial"/>
              </a:rPr>
              <a:t>l</a:t>
            </a:r>
            <a:r>
              <a:rPr sz="1600" b="1" spc="55" dirty="0">
                <a:latin typeface="Times New Roman"/>
                <a:cs typeface="Times New Roman"/>
              </a:rPr>
              <a:t> </a:t>
            </a:r>
            <a:r>
              <a:rPr sz="1600" b="1" spc="-5" dirty="0">
                <a:latin typeface="Arial"/>
                <a:cs typeface="Arial"/>
              </a:rPr>
              <a:t>mi</a:t>
            </a:r>
            <a:r>
              <a:rPr sz="1600" b="1" spc="-10" dirty="0">
                <a:latin typeface="Arial"/>
                <a:cs typeface="Arial"/>
              </a:rPr>
              <a:t>c</a:t>
            </a:r>
            <a:r>
              <a:rPr sz="1600" b="1" spc="-5" dirty="0">
                <a:latin typeface="Arial"/>
                <a:cs typeface="Arial"/>
              </a:rPr>
              <a:t>rocavit</a:t>
            </a:r>
            <a:r>
              <a:rPr sz="1600" b="1" spc="-10" dirty="0">
                <a:latin typeface="Arial"/>
                <a:cs typeface="Arial"/>
              </a:rPr>
              <a:t>y</a:t>
            </a:r>
            <a:r>
              <a:rPr sz="1600" b="1" dirty="0">
                <a:latin typeface="Arial"/>
                <a:cs typeface="Arial"/>
              </a:rPr>
              <a:t>.</a:t>
            </a:r>
            <a:endParaRPr sz="1600">
              <a:latin typeface="Arial"/>
              <a:cs typeface="Arial"/>
            </a:endParaRPr>
          </a:p>
          <a:p>
            <a:pPr marL="355600">
              <a:lnSpc>
                <a:spcPct val="100000"/>
              </a:lnSpc>
            </a:pPr>
            <a:r>
              <a:rPr sz="1600" spc="-5" dirty="0">
                <a:latin typeface="Arial"/>
                <a:cs typeface="Arial"/>
              </a:rPr>
              <a:t>Haiyon</a:t>
            </a:r>
            <a:r>
              <a:rPr sz="1600" dirty="0">
                <a:latin typeface="Arial"/>
                <a:cs typeface="Arial"/>
              </a:rPr>
              <a:t>g</a:t>
            </a:r>
            <a:r>
              <a:rPr sz="1600" spc="20" dirty="0">
                <a:latin typeface="Times New Roman"/>
                <a:cs typeface="Times New Roman"/>
              </a:rPr>
              <a:t> </a:t>
            </a:r>
            <a:r>
              <a:rPr sz="1600" dirty="0">
                <a:latin typeface="Arial"/>
                <a:cs typeface="Arial"/>
              </a:rPr>
              <a:t>Quan</a:t>
            </a:r>
            <a:r>
              <a:rPr sz="1600" spc="40" dirty="0">
                <a:latin typeface="Times New Roman"/>
                <a:cs typeface="Times New Roman"/>
              </a:rPr>
              <a:t> </a:t>
            </a:r>
            <a:r>
              <a:rPr sz="1600" spc="-5" dirty="0">
                <a:latin typeface="Arial"/>
                <a:cs typeface="Arial"/>
              </a:rPr>
              <a:t>an</a:t>
            </a:r>
            <a:r>
              <a:rPr sz="1600" dirty="0">
                <a:latin typeface="Arial"/>
                <a:cs typeface="Arial"/>
              </a:rPr>
              <a:t>d</a:t>
            </a:r>
            <a:r>
              <a:rPr sz="1600" spc="45" dirty="0">
                <a:latin typeface="Times New Roman"/>
                <a:cs typeface="Times New Roman"/>
              </a:rPr>
              <a:t> </a:t>
            </a:r>
            <a:r>
              <a:rPr sz="1600" dirty="0">
                <a:latin typeface="Arial"/>
                <a:cs typeface="Arial"/>
              </a:rPr>
              <a:t>Zh</a:t>
            </a:r>
            <a:r>
              <a:rPr sz="1600" spc="-10" dirty="0">
                <a:latin typeface="Arial"/>
                <a:cs typeface="Arial"/>
              </a:rPr>
              <a:t>i</a:t>
            </a:r>
            <a:r>
              <a:rPr sz="1600" dirty="0">
                <a:latin typeface="Arial"/>
                <a:cs typeface="Arial"/>
              </a:rPr>
              <a:t>xiong</a:t>
            </a:r>
            <a:r>
              <a:rPr sz="1600" spc="25" dirty="0">
                <a:latin typeface="Times New Roman"/>
                <a:cs typeface="Times New Roman"/>
              </a:rPr>
              <a:t> </a:t>
            </a:r>
            <a:r>
              <a:rPr sz="1600" dirty="0">
                <a:latin typeface="Arial"/>
                <a:cs typeface="Arial"/>
              </a:rPr>
              <a:t>Guo</a:t>
            </a:r>
            <a:endParaRPr sz="1600">
              <a:latin typeface="Arial"/>
              <a:cs typeface="Arial"/>
            </a:endParaRPr>
          </a:p>
          <a:p>
            <a:pPr marL="355600">
              <a:lnSpc>
                <a:spcPct val="100000"/>
              </a:lnSpc>
              <a:spcBef>
                <a:spcPts val="384"/>
              </a:spcBef>
            </a:pPr>
            <a:r>
              <a:rPr sz="1600" spc="-5" dirty="0">
                <a:latin typeface="Arial"/>
                <a:cs typeface="Arial"/>
              </a:rPr>
              <a:t>Result</a:t>
            </a:r>
            <a:r>
              <a:rPr sz="1600" dirty="0">
                <a:latin typeface="Arial"/>
                <a:cs typeface="Arial"/>
              </a:rPr>
              <a:t>s</a:t>
            </a:r>
            <a:r>
              <a:rPr sz="1600" spc="30" dirty="0">
                <a:latin typeface="Times New Roman"/>
                <a:cs typeface="Times New Roman"/>
              </a:rPr>
              <a:t> </a:t>
            </a:r>
            <a:r>
              <a:rPr sz="1600" dirty="0">
                <a:latin typeface="Arial"/>
                <a:cs typeface="Arial"/>
              </a:rPr>
              <a:t>from</a:t>
            </a:r>
            <a:endParaRPr sz="1600">
              <a:latin typeface="Arial"/>
              <a:cs typeface="Arial"/>
            </a:endParaRPr>
          </a:p>
          <a:p>
            <a:pPr marL="354330">
              <a:lnSpc>
                <a:spcPct val="100000"/>
              </a:lnSpc>
              <a:spcBef>
                <a:spcPts val="384"/>
              </a:spcBef>
            </a:pPr>
            <a:r>
              <a:rPr sz="1600" spc="-5" dirty="0">
                <a:latin typeface="Arial"/>
                <a:cs typeface="Arial"/>
              </a:rPr>
              <a:t>Haiyon</a:t>
            </a:r>
            <a:r>
              <a:rPr sz="1600" dirty="0">
                <a:latin typeface="Arial"/>
                <a:cs typeface="Arial"/>
              </a:rPr>
              <a:t>g</a:t>
            </a:r>
            <a:r>
              <a:rPr sz="1600" spc="25" dirty="0">
                <a:latin typeface="Times New Roman"/>
                <a:cs typeface="Times New Roman"/>
              </a:rPr>
              <a:t> </a:t>
            </a:r>
            <a:r>
              <a:rPr sz="1600" dirty="0">
                <a:latin typeface="Arial"/>
                <a:cs typeface="Arial"/>
              </a:rPr>
              <a:t>Qua</a:t>
            </a:r>
            <a:r>
              <a:rPr sz="1600" spc="-10" dirty="0">
                <a:latin typeface="Arial"/>
                <a:cs typeface="Arial"/>
              </a:rPr>
              <a:t>n</a:t>
            </a:r>
            <a:r>
              <a:rPr sz="1600" dirty="0">
                <a:latin typeface="Arial"/>
                <a:cs typeface="Arial"/>
              </a:rPr>
              <a:t>,</a:t>
            </a:r>
            <a:r>
              <a:rPr sz="1600" spc="50" dirty="0">
                <a:latin typeface="Times New Roman"/>
                <a:cs typeface="Times New Roman"/>
              </a:rPr>
              <a:t> </a:t>
            </a:r>
            <a:r>
              <a:rPr sz="1600" dirty="0">
                <a:latin typeface="Arial"/>
                <a:cs typeface="Arial"/>
              </a:rPr>
              <a:t>Ph.D.</a:t>
            </a:r>
            <a:r>
              <a:rPr sz="1600" spc="45" dirty="0">
                <a:latin typeface="Times New Roman"/>
                <a:cs typeface="Times New Roman"/>
              </a:rPr>
              <a:t> </a:t>
            </a:r>
            <a:r>
              <a:rPr sz="1600" spc="-5" dirty="0">
                <a:latin typeface="Arial"/>
                <a:cs typeface="Arial"/>
              </a:rPr>
              <a:t>Dis</a:t>
            </a:r>
            <a:r>
              <a:rPr sz="1600" spc="5" dirty="0">
                <a:latin typeface="Arial"/>
                <a:cs typeface="Arial"/>
              </a:rPr>
              <a:t>s</a:t>
            </a:r>
            <a:r>
              <a:rPr sz="1600" spc="-5" dirty="0">
                <a:latin typeface="Arial"/>
                <a:cs typeface="Arial"/>
              </a:rPr>
              <a:t>ert</a:t>
            </a:r>
            <a:r>
              <a:rPr sz="1600" spc="-10" dirty="0">
                <a:latin typeface="Arial"/>
                <a:cs typeface="Arial"/>
              </a:rPr>
              <a:t>a</a:t>
            </a:r>
            <a:r>
              <a:rPr sz="1600" dirty="0">
                <a:latin typeface="Arial"/>
                <a:cs typeface="Arial"/>
              </a:rPr>
              <a:t>ti</a:t>
            </a:r>
            <a:r>
              <a:rPr sz="1600" spc="-10" dirty="0">
                <a:latin typeface="Arial"/>
                <a:cs typeface="Arial"/>
              </a:rPr>
              <a:t>o</a:t>
            </a:r>
            <a:r>
              <a:rPr sz="1600" spc="-5" dirty="0">
                <a:latin typeface="Arial"/>
                <a:cs typeface="Arial"/>
              </a:rPr>
              <a:t>n</a:t>
            </a:r>
            <a:r>
              <a:rPr sz="1600" dirty="0">
                <a:latin typeface="Arial"/>
                <a:cs typeface="Arial"/>
              </a:rPr>
              <a:t>,</a:t>
            </a:r>
            <a:r>
              <a:rPr sz="1600" spc="40" dirty="0">
                <a:latin typeface="Times New Roman"/>
                <a:cs typeface="Times New Roman"/>
              </a:rPr>
              <a:t> </a:t>
            </a:r>
            <a:r>
              <a:rPr sz="1600" spc="-5" dirty="0">
                <a:latin typeface="Arial"/>
                <a:cs typeface="Arial"/>
              </a:rPr>
              <a:t>Rutger</a:t>
            </a:r>
            <a:r>
              <a:rPr sz="1600" dirty="0">
                <a:latin typeface="Arial"/>
                <a:cs typeface="Arial"/>
              </a:rPr>
              <a:t>s</a:t>
            </a:r>
            <a:r>
              <a:rPr sz="1600" spc="45" dirty="0">
                <a:latin typeface="Times New Roman"/>
                <a:cs typeface="Times New Roman"/>
              </a:rPr>
              <a:t> </a:t>
            </a:r>
            <a:r>
              <a:rPr sz="1600" spc="-5" dirty="0">
                <a:latin typeface="Arial"/>
                <a:cs typeface="Arial"/>
              </a:rPr>
              <a:t>University</a:t>
            </a:r>
            <a:r>
              <a:rPr sz="1600" dirty="0">
                <a:latin typeface="Arial"/>
                <a:cs typeface="Arial"/>
              </a:rPr>
              <a:t>,</a:t>
            </a:r>
            <a:r>
              <a:rPr sz="1600" spc="40" dirty="0">
                <a:latin typeface="Times New Roman"/>
                <a:cs typeface="Times New Roman"/>
              </a:rPr>
              <a:t> </a:t>
            </a:r>
            <a:r>
              <a:rPr sz="1600" dirty="0">
                <a:latin typeface="Arial"/>
                <a:cs typeface="Arial"/>
              </a:rPr>
              <a:t>M</a:t>
            </a:r>
            <a:r>
              <a:rPr sz="1600" spc="-5" dirty="0">
                <a:latin typeface="Arial"/>
                <a:cs typeface="Arial"/>
              </a:rPr>
              <a:t>a</a:t>
            </a:r>
            <a:r>
              <a:rPr sz="1600" dirty="0">
                <a:latin typeface="Arial"/>
                <a:cs typeface="Arial"/>
              </a:rPr>
              <a:t>y</a:t>
            </a:r>
            <a:r>
              <a:rPr sz="1600" spc="50" dirty="0">
                <a:latin typeface="Times New Roman"/>
                <a:cs typeface="Times New Roman"/>
              </a:rPr>
              <a:t> </a:t>
            </a:r>
            <a:r>
              <a:rPr sz="1600" spc="-5" dirty="0">
                <a:latin typeface="Arial"/>
                <a:cs typeface="Arial"/>
              </a:rPr>
              <a:t>2006</a:t>
            </a:r>
            <a:endParaRPr sz="1600">
              <a:latin typeface="Arial"/>
              <a:cs typeface="Arial"/>
            </a:endParaRPr>
          </a:p>
          <a:p>
            <a:pPr marL="355600">
              <a:lnSpc>
                <a:spcPct val="100000"/>
              </a:lnSpc>
              <a:spcBef>
                <a:spcPts val="390"/>
              </a:spcBef>
            </a:pPr>
            <a:r>
              <a:rPr sz="1600" b="1" spc="-5" dirty="0">
                <a:latin typeface="Arial"/>
                <a:cs typeface="Arial"/>
              </a:rPr>
              <a:t>Chara</a:t>
            </a:r>
            <a:r>
              <a:rPr sz="1600" b="1" spc="-10" dirty="0">
                <a:latin typeface="Arial"/>
                <a:cs typeface="Arial"/>
              </a:rPr>
              <a:t>c</a:t>
            </a:r>
            <a:r>
              <a:rPr sz="1600" b="1" dirty="0">
                <a:latin typeface="Arial"/>
                <a:cs typeface="Arial"/>
              </a:rPr>
              <a:t>terization</a:t>
            </a:r>
            <a:r>
              <a:rPr sz="1600" b="1" spc="35" dirty="0">
                <a:latin typeface="Times New Roman"/>
                <a:cs typeface="Times New Roman"/>
              </a:rPr>
              <a:t> </a:t>
            </a:r>
            <a:r>
              <a:rPr sz="1600" b="1" dirty="0">
                <a:latin typeface="Arial"/>
                <a:cs typeface="Arial"/>
              </a:rPr>
              <a:t>of</a:t>
            </a:r>
            <a:r>
              <a:rPr sz="1600" b="1" spc="45" dirty="0">
                <a:latin typeface="Times New Roman"/>
                <a:cs typeface="Times New Roman"/>
              </a:rPr>
              <a:t> </a:t>
            </a:r>
            <a:r>
              <a:rPr sz="1600" b="1" spc="5" dirty="0">
                <a:latin typeface="Arial"/>
                <a:cs typeface="Arial"/>
              </a:rPr>
              <a:t>O</a:t>
            </a:r>
            <a:r>
              <a:rPr sz="1600" b="1" dirty="0">
                <a:latin typeface="Arial"/>
                <a:cs typeface="Arial"/>
              </a:rPr>
              <a:t>ptic</a:t>
            </a:r>
            <a:r>
              <a:rPr sz="1600" b="1" spc="-10" dirty="0">
                <a:latin typeface="Arial"/>
                <a:cs typeface="Arial"/>
              </a:rPr>
              <a:t>a</a:t>
            </a:r>
            <a:r>
              <a:rPr sz="1600" b="1" dirty="0">
                <a:latin typeface="Arial"/>
                <a:cs typeface="Arial"/>
              </a:rPr>
              <a:t>l</a:t>
            </a:r>
            <a:r>
              <a:rPr sz="1600" b="1" spc="60" dirty="0">
                <a:latin typeface="Times New Roman"/>
                <a:cs typeface="Times New Roman"/>
              </a:rPr>
              <a:t> </a:t>
            </a:r>
            <a:r>
              <a:rPr sz="1600" b="1" dirty="0">
                <a:latin typeface="Arial"/>
                <a:cs typeface="Arial"/>
              </a:rPr>
              <a:t>Whi</a:t>
            </a:r>
            <a:r>
              <a:rPr sz="1600" b="1" spc="-5" dirty="0">
                <a:latin typeface="Arial"/>
                <a:cs typeface="Arial"/>
              </a:rPr>
              <a:t>s</a:t>
            </a:r>
            <a:r>
              <a:rPr sz="1600" b="1" dirty="0">
                <a:latin typeface="Arial"/>
                <a:cs typeface="Arial"/>
              </a:rPr>
              <a:t>peri</a:t>
            </a:r>
            <a:r>
              <a:rPr sz="1600" b="1" spc="-10" dirty="0">
                <a:latin typeface="Arial"/>
                <a:cs typeface="Arial"/>
              </a:rPr>
              <a:t>n</a:t>
            </a:r>
            <a:r>
              <a:rPr sz="1600" b="1" dirty="0">
                <a:latin typeface="Arial"/>
                <a:cs typeface="Arial"/>
              </a:rPr>
              <a:t>g</a:t>
            </a:r>
            <a:r>
              <a:rPr sz="1600" b="1" spc="45" dirty="0">
                <a:latin typeface="Times New Roman"/>
                <a:cs typeface="Times New Roman"/>
              </a:rPr>
              <a:t> </a:t>
            </a:r>
            <a:r>
              <a:rPr sz="1600" b="1" dirty="0">
                <a:latin typeface="Arial"/>
                <a:cs typeface="Arial"/>
              </a:rPr>
              <a:t>G</a:t>
            </a:r>
            <a:r>
              <a:rPr sz="1600" b="1" spc="-5" dirty="0">
                <a:latin typeface="Arial"/>
                <a:cs typeface="Arial"/>
              </a:rPr>
              <a:t>aller</a:t>
            </a:r>
            <a:r>
              <a:rPr sz="1600" b="1" dirty="0">
                <a:latin typeface="Arial"/>
                <a:cs typeface="Arial"/>
              </a:rPr>
              <a:t>y</a:t>
            </a:r>
            <a:r>
              <a:rPr sz="1600" b="1" spc="55" dirty="0">
                <a:latin typeface="Times New Roman"/>
                <a:cs typeface="Times New Roman"/>
              </a:rPr>
              <a:t> </a:t>
            </a:r>
            <a:r>
              <a:rPr sz="1600" b="1" dirty="0">
                <a:latin typeface="Arial"/>
                <a:cs typeface="Arial"/>
              </a:rPr>
              <a:t>Mode</a:t>
            </a:r>
            <a:r>
              <a:rPr sz="1600" b="1" spc="35" dirty="0">
                <a:latin typeface="Times New Roman"/>
                <a:cs typeface="Times New Roman"/>
              </a:rPr>
              <a:t> </a:t>
            </a:r>
            <a:r>
              <a:rPr sz="1600" b="1" dirty="0">
                <a:latin typeface="Arial"/>
                <a:cs typeface="Arial"/>
              </a:rPr>
              <a:t>R</a:t>
            </a:r>
            <a:r>
              <a:rPr sz="1600" b="1" spc="-5" dirty="0">
                <a:latin typeface="Arial"/>
                <a:cs typeface="Arial"/>
              </a:rPr>
              <a:t>es</a:t>
            </a:r>
            <a:r>
              <a:rPr sz="1600" b="1" dirty="0">
                <a:latin typeface="Arial"/>
                <a:cs typeface="Arial"/>
              </a:rPr>
              <a:t>ona</a:t>
            </a:r>
            <a:r>
              <a:rPr sz="1600" b="1" spc="-5" dirty="0">
                <a:latin typeface="Arial"/>
                <a:cs typeface="Arial"/>
              </a:rPr>
              <a:t>nc</a:t>
            </a:r>
            <a:r>
              <a:rPr sz="1600" b="1" dirty="0">
                <a:latin typeface="Arial"/>
                <a:cs typeface="Arial"/>
              </a:rPr>
              <a:t>e</a:t>
            </a:r>
            <a:r>
              <a:rPr sz="1600" b="1" spc="25" dirty="0">
                <a:latin typeface="Times New Roman"/>
                <a:cs typeface="Times New Roman"/>
              </a:rPr>
              <a:t> </a:t>
            </a:r>
            <a:r>
              <a:rPr sz="1600" b="1" spc="-5" dirty="0">
                <a:latin typeface="Arial"/>
                <a:cs typeface="Arial"/>
              </a:rPr>
              <a:t>an</a:t>
            </a:r>
            <a:r>
              <a:rPr sz="1600" b="1" dirty="0">
                <a:latin typeface="Arial"/>
                <a:cs typeface="Arial"/>
              </a:rPr>
              <a:t>d</a:t>
            </a:r>
            <a:r>
              <a:rPr sz="1600" b="1" spc="45" dirty="0">
                <a:latin typeface="Times New Roman"/>
                <a:cs typeface="Times New Roman"/>
              </a:rPr>
              <a:t> </a:t>
            </a:r>
            <a:r>
              <a:rPr sz="1600" b="1" spc="-5" dirty="0">
                <a:latin typeface="Arial"/>
                <a:cs typeface="Arial"/>
              </a:rPr>
              <a:t>Application</a:t>
            </a:r>
            <a:r>
              <a:rPr sz="1600" b="1" dirty="0">
                <a:latin typeface="Arial"/>
                <a:cs typeface="Arial"/>
              </a:rPr>
              <a:t>s</a:t>
            </a:r>
            <a:endParaRPr sz="1600">
              <a:latin typeface="Arial"/>
              <a:cs typeface="Arial"/>
            </a:endParaRPr>
          </a:p>
          <a:p>
            <a:pPr>
              <a:lnSpc>
                <a:spcPct val="100000"/>
              </a:lnSpc>
              <a:spcBef>
                <a:spcPts val="39"/>
              </a:spcBef>
            </a:pPr>
            <a:endParaRPr sz="2300">
              <a:latin typeface="Times New Roman"/>
              <a:cs typeface="Times New Roman"/>
            </a:endParaRPr>
          </a:p>
          <a:p>
            <a:pPr marL="12700">
              <a:lnSpc>
                <a:spcPct val="100000"/>
              </a:lnSpc>
              <a:tabLst>
                <a:tab pos="354965" algn="l"/>
              </a:tabLst>
            </a:pPr>
            <a:r>
              <a:rPr sz="1600" dirty="0">
                <a:latin typeface="Arial"/>
                <a:cs typeface="Arial"/>
              </a:rPr>
              <a:t>•	</a:t>
            </a:r>
            <a:r>
              <a:rPr sz="1600" i="1" spc="-5" dirty="0">
                <a:latin typeface="Arial"/>
                <a:cs typeface="Arial"/>
              </a:rPr>
              <a:t>Na</a:t>
            </a:r>
            <a:r>
              <a:rPr sz="1600" i="1" spc="-10" dirty="0">
                <a:latin typeface="Arial"/>
                <a:cs typeface="Arial"/>
              </a:rPr>
              <a:t>t</a:t>
            </a:r>
            <a:r>
              <a:rPr sz="1600" i="1" spc="-5" dirty="0">
                <a:latin typeface="Arial"/>
                <a:cs typeface="Arial"/>
              </a:rPr>
              <a:t>ur</a:t>
            </a:r>
            <a:r>
              <a:rPr sz="1600" i="1" dirty="0">
                <a:latin typeface="Arial"/>
                <a:cs typeface="Arial"/>
              </a:rPr>
              <a:t>e</a:t>
            </a:r>
            <a:r>
              <a:rPr sz="1600" i="1" spc="35" dirty="0">
                <a:latin typeface="Times New Roman"/>
                <a:cs typeface="Times New Roman"/>
              </a:rPr>
              <a:t> </a:t>
            </a:r>
            <a:r>
              <a:rPr sz="1600" i="1" dirty="0">
                <a:latin typeface="Arial"/>
                <a:cs typeface="Arial"/>
              </a:rPr>
              <a:t>M</a:t>
            </a:r>
            <a:r>
              <a:rPr sz="1600" i="1" spc="-10" dirty="0">
                <a:latin typeface="Arial"/>
                <a:cs typeface="Arial"/>
              </a:rPr>
              <a:t>e</a:t>
            </a:r>
            <a:r>
              <a:rPr sz="1600" i="1" dirty="0">
                <a:latin typeface="Arial"/>
                <a:cs typeface="Arial"/>
              </a:rPr>
              <a:t>t</a:t>
            </a:r>
            <a:r>
              <a:rPr sz="1600" i="1" spc="-10" dirty="0">
                <a:latin typeface="Arial"/>
                <a:cs typeface="Arial"/>
              </a:rPr>
              <a:t>h</a:t>
            </a:r>
            <a:r>
              <a:rPr sz="1600" i="1" spc="-5" dirty="0">
                <a:latin typeface="Arial"/>
                <a:cs typeface="Arial"/>
              </a:rPr>
              <a:t>o</a:t>
            </a:r>
            <a:r>
              <a:rPr sz="1600" i="1" spc="-10" dirty="0">
                <a:latin typeface="Arial"/>
                <a:cs typeface="Arial"/>
              </a:rPr>
              <a:t>d</a:t>
            </a:r>
            <a:r>
              <a:rPr sz="1600" i="1" dirty="0">
                <a:latin typeface="Arial"/>
                <a:cs typeface="Arial"/>
              </a:rPr>
              <a:t>s</a:t>
            </a:r>
            <a:r>
              <a:rPr sz="1600" i="1" spc="55" dirty="0">
                <a:latin typeface="Times New Roman"/>
                <a:cs typeface="Times New Roman"/>
              </a:rPr>
              <a:t> </a:t>
            </a:r>
            <a:r>
              <a:rPr sz="1600" dirty="0">
                <a:latin typeface="Arial"/>
                <a:cs typeface="Arial"/>
              </a:rPr>
              <a:t>-</a:t>
            </a:r>
            <a:r>
              <a:rPr sz="1600" spc="55" dirty="0">
                <a:latin typeface="Times New Roman"/>
                <a:cs typeface="Times New Roman"/>
              </a:rPr>
              <a:t> </a:t>
            </a:r>
            <a:r>
              <a:rPr sz="1600" b="1" spc="-5" dirty="0">
                <a:latin typeface="Arial"/>
                <a:cs typeface="Arial"/>
              </a:rPr>
              <a:t>5</a:t>
            </a:r>
            <a:r>
              <a:rPr sz="1600" dirty="0">
                <a:latin typeface="Arial"/>
                <a:cs typeface="Arial"/>
              </a:rPr>
              <a:t>,</a:t>
            </a:r>
            <a:r>
              <a:rPr sz="1600" spc="45" dirty="0">
                <a:latin typeface="Times New Roman"/>
                <a:cs typeface="Times New Roman"/>
              </a:rPr>
              <a:t> </a:t>
            </a:r>
            <a:r>
              <a:rPr sz="1600" spc="-5" dirty="0">
                <a:latin typeface="Arial"/>
                <a:cs typeface="Arial"/>
              </a:rPr>
              <a:t>59</a:t>
            </a:r>
            <a:r>
              <a:rPr sz="1600" dirty="0">
                <a:latin typeface="Arial"/>
                <a:cs typeface="Arial"/>
              </a:rPr>
              <a:t>1</a:t>
            </a:r>
            <a:r>
              <a:rPr sz="1600" spc="45" dirty="0">
                <a:latin typeface="Times New Roman"/>
                <a:cs typeface="Times New Roman"/>
              </a:rPr>
              <a:t> </a:t>
            </a:r>
            <a:r>
              <a:rPr sz="1600" dirty="0">
                <a:latin typeface="Arial"/>
                <a:cs typeface="Arial"/>
              </a:rPr>
              <a:t>-</a:t>
            </a:r>
            <a:r>
              <a:rPr sz="1600" spc="55" dirty="0">
                <a:latin typeface="Times New Roman"/>
                <a:cs typeface="Times New Roman"/>
              </a:rPr>
              <a:t> </a:t>
            </a:r>
            <a:r>
              <a:rPr sz="1600" spc="-5" dirty="0">
                <a:latin typeface="Arial"/>
                <a:cs typeface="Arial"/>
              </a:rPr>
              <a:t>5</a:t>
            </a:r>
            <a:r>
              <a:rPr sz="1600" spc="-10" dirty="0">
                <a:latin typeface="Arial"/>
                <a:cs typeface="Arial"/>
              </a:rPr>
              <a:t>9</a:t>
            </a:r>
            <a:r>
              <a:rPr sz="1600" dirty="0">
                <a:latin typeface="Arial"/>
                <a:cs typeface="Arial"/>
              </a:rPr>
              <a:t>6</a:t>
            </a:r>
            <a:r>
              <a:rPr sz="1600" spc="45" dirty="0">
                <a:latin typeface="Times New Roman"/>
                <a:cs typeface="Times New Roman"/>
              </a:rPr>
              <a:t> </a:t>
            </a:r>
            <a:r>
              <a:rPr sz="1600" dirty="0">
                <a:latin typeface="Arial"/>
                <a:cs typeface="Arial"/>
              </a:rPr>
              <a:t>(2</a:t>
            </a:r>
            <a:r>
              <a:rPr sz="1600" spc="-10" dirty="0">
                <a:latin typeface="Arial"/>
                <a:cs typeface="Arial"/>
              </a:rPr>
              <a:t>0</a:t>
            </a:r>
            <a:r>
              <a:rPr sz="1600" spc="-5" dirty="0">
                <a:latin typeface="Arial"/>
                <a:cs typeface="Arial"/>
              </a:rPr>
              <a:t>0</a:t>
            </a:r>
            <a:r>
              <a:rPr sz="1600" spc="-10" dirty="0">
                <a:latin typeface="Arial"/>
                <a:cs typeface="Arial"/>
              </a:rPr>
              <a:t>8</a:t>
            </a:r>
            <a:r>
              <a:rPr sz="1600" dirty="0">
                <a:latin typeface="Arial"/>
                <a:cs typeface="Arial"/>
              </a:rPr>
              <a:t>)</a:t>
            </a:r>
            <a:endParaRPr sz="1600">
              <a:latin typeface="Arial"/>
              <a:cs typeface="Arial"/>
            </a:endParaRPr>
          </a:p>
          <a:p>
            <a:pPr marL="355600" marR="885190">
              <a:lnSpc>
                <a:spcPct val="100000"/>
              </a:lnSpc>
            </a:pPr>
            <a:r>
              <a:rPr sz="1600" b="1" dirty="0">
                <a:latin typeface="Arial"/>
                <a:cs typeface="Arial"/>
              </a:rPr>
              <a:t>Whi</a:t>
            </a:r>
            <a:r>
              <a:rPr sz="1600" b="1" spc="-5" dirty="0">
                <a:latin typeface="Arial"/>
                <a:cs typeface="Arial"/>
              </a:rPr>
              <a:t>s</a:t>
            </a:r>
            <a:r>
              <a:rPr sz="1600" b="1" dirty="0">
                <a:latin typeface="Arial"/>
                <a:cs typeface="Arial"/>
              </a:rPr>
              <a:t>peri</a:t>
            </a:r>
            <a:r>
              <a:rPr sz="1600" b="1" spc="-10" dirty="0">
                <a:latin typeface="Arial"/>
                <a:cs typeface="Arial"/>
              </a:rPr>
              <a:t>n</a:t>
            </a:r>
            <a:r>
              <a:rPr sz="1600" b="1" spc="-5" dirty="0">
                <a:latin typeface="Arial"/>
                <a:cs typeface="Arial"/>
              </a:rPr>
              <a:t>g</a:t>
            </a:r>
            <a:r>
              <a:rPr sz="1600" b="1" dirty="0">
                <a:latin typeface="Arial"/>
                <a:cs typeface="Arial"/>
              </a:rPr>
              <a:t>-ga</a:t>
            </a:r>
            <a:r>
              <a:rPr sz="1600" b="1" spc="-5" dirty="0">
                <a:latin typeface="Arial"/>
                <a:cs typeface="Arial"/>
              </a:rPr>
              <a:t>l</a:t>
            </a:r>
            <a:r>
              <a:rPr sz="1600" b="1" dirty="0">
                <a:latin typeface="Arial"/>
                <a:cs typeface="Arial"/>
              </a:rPr>
              <a:t>ler</a:t>
            </a:r>
            <a:r>
              <a:rPr sz="1600" b="1" spc="-10" dirty="0">
                <a:latin typeface="Arial"/>
                <a:cs typeface="Arial"/>
              </a:rPr>
              <a:t>y</a:t>
            </a:r>
            <a:r>
              <a:rPr sz="1600" b="1" dirty="0">
                <a:latin typeface="Arial"/>
                <a:cs typeface="Arial"/>
              </a:rPr>
              <a:t>-</a:t>
            </a:r>
            <a:r>
              <a:rPr sz="1600" b="1" spc="-5" dirty="0">
                <a:latin typeface="Arial"/>
                <a:cs typeface="Arial"/>
              </a:rPr>
              <a:t>mod</a:t>
            </a:r>
            <a:r>
              <a:rPr sz="1600" b="1" dirty="0">
                <a:latin typeface="Arial"/>
                <a:cs typeface="Arial"/>
              </a:rPr>
              <a:t>e</a:t>
            </a:r>
            <a:r>
              <a:rPr sz="1600" b="1" spc="50" dirty="0">
                <a:latin typeface="Times New Roman"/>
                <a:cs typeface="Times New Roman"/>
              </a:rPr>
              <a:t> </a:t>
            </a:r>
            <a:r>
              <a:rPr sz="1600" b="1" dirty="0">
                <a:latin typeface="Arial"/>
                <a:cs typeface="Arial"/>
              </a:rPr>
              <a:t>bio</a:t>
            </a:r>
            <a:r>
              <a:rPr sz="1600" b="1" spc="-10" dirty="0">
                <a:latin typeface="Arial"/>
                <a:cs typeface="Arial"/>
              </a:rPr>
              <a:t>s</a:t>
            </a:r>
            <a:r>
              <a:rPr sz="1600" b="1" spc="-5" dirty="0">
                <a:latin typeface="Arial"/>
                <a:cs typeface="Arial"/>
              </a:rPr>
              <a:t>en</a:t>
            </a:r>
            <a:r>
              <a:rPr sz="1600" b="1" spc="-10" dirty="0">
                <a:latin typeface="Arial"/>
                <a:cs typeface="Arial"/>
              </a:rPr>
              <a:t>s</a:t>
            </a:r>
            <a:r>
              <a:rPr sz="1600" b="1" dirty="0">
                <a:latin typeface="Arial"/>
                <a:cs typeface="Arial"/>
              </a:rPr>
              <a:t>in</a:t>
            </a:r>
            <a:r>
              <a:rPr sz="1600" b="1" spc="-5" dirty="0">
                <a:latin typeface="Arial"/>
                <a:cs typeface="Arial"/>
              </a:rPr>
              <a:t>g</a:t>
            </a:r>
            <a:r>
              <a:rPr sz="1600" b="1" dirty="0">
                <a:latin typeface="Arial"/>
                <a:cs typeface="Arial"/>
              </a:rPr>
              <a:t>:</a:t>
            </a:r>
            <a:r>
              <a:rPr sz="1600" b="1" spc="45" dirty="0">
                <a:latin typeface="Times New Roman"/>
                <a:cs typeface="Times New Roman"/>
              </a:rPr>
              <a:t> </a:t>
            </a:r>
            <a:r>
              <a:rPr sz="1600" b="1" dirty="0">
                <a:latin typeface="Arial"/>
                <a:cs typeface="Arial"/>
              </a:rPr>
              <a:t>la</a:t>
            </a:r>
            <a:r>
              <a:rPr sz="1600" b="1" spc="-5" dirty="0">
                <a:latin typeface="Arial"/>
                <a:cs typeface="Arial"/>
              </a:rPr>
              <a:t>bel</a:t>
            </a:r>
            <a:r>
              <a:rPr sz="1600" b="1" dirty="0">
                <a:latin typeface="Arial"/>
                <a:cs typeface="Arial"/>
              </a:rPr>
              <a:t>-free</a:t>
            </a:r>
            <a:r>
              <a:rPr sz="1600" b="1" spc="55" dirty="0">
                <a:latin typeface="Times New Roman"/>
                <a:cs typeface="Times New Roman"/>
              </a:rPr>
              <a:t> </a:t>
            </a:r>
            <a:r>
              <a:rPr sz="1600" b="1" dirty="0">
                <a:latin typeface="Arial"/>
                <a:cs typeface="Arial"/>
              </a:rPr>
              <a:t>det</a:t>
            </a:r>
            <a:r>
              <a:rPr sz="1600" b="1" spc="-10" dirty="0">
                <a:latin typeface="Arial"/>
                <a:cs typeface="Arial"/>
              </a:rPr>
              <a:t>e</a:t>
            </a:r>
            <a:r>
              <a:rPr sz="1600" b="1" spc="-5" dirty="0">
                <a:latin typeface="Arial"/>
                <a:cs typeface="Arial"/>
              </a:rPr>
              <a:t>ctio</a:t>
            </a:r>
            <a:r>
              <a:rPr sz="1600" b="1" dirty="0">
                <a:latin typeface="Arial"/>
                <a:cs typeface="Arial"/>
              </a:rPr>
              <a:t>n</a:t>
            </a:r>
            <a:r>
              <a:rPr sz="1600" b="1" spc="50" dirty="0">
                <a:latin typeface="Times New Roman"/>
                <a:cs typeface="Times New Roman"/>
              </a:rPr>
              <a:t> </a:t>
            </a:r>
            <a:r>
              <a:rPr sz="1600" b="1" dirty="0">
                <a:latin typeface="Arial"/>
                <a:cs typeface="Arial"/>
              </a:rPr>
              <a:t>down</a:t>
            </a:r>
            <a:r>
              <a:rPr sz="1600" b="1" spc="40" dirty="0">
                <a:latin typeface="Times New Roman"/>
                <a:cs typeface="Times New Roman"/>
              </a:rPr>
              <a:t> </a:t>
            </a:r>
            <a:r>
              <a:rPr sz="1600" b="1" dirty="0">
                <a:latin typeface="Arial"/>
                <a:cs typeface="Arial"/>
              </a:rPr>
              <a:t>to</a:t>
            </a:r>
            <a:r>
              <a:rPr sz="1600" b="1" spc="45" dirty="0">
                <a:latin typeface="Times New Roman"/>
                <a:cs typeface="Times New Roman"/>
              </a:rPr>
              <a:t> </a:t>
            </a:r>
            <a:r>
              <a:rPr sz="1600" b="1" spc="-5" dirty="0">
                <a:latin typeface="Arial"/>
                <a:cs typeface="Arial"/>
              </a:rPr>
              <a:t>singl</a:t>
            </a:r>
            <a:r>
              <a:rPr sz="1600" b="1" dirty="0">
                <a:latin typeface="Arial"/>
                <a:cs typeface="Arial"/>
              </a:rPr>
              <a:t>e</a:t>
            </a:r>
            <a:r>
              <a:rPr sz="1600" b="1" dirty="0">
                <a:latin typeface="Times New Roman"/>
                <a:cs typeface="Times New Roman"/>
              </a:rPr>
              <a:t> </a:t>
            </a:r>
            <a:r>
              <a:rPr sz="1600" b="1" spc="-5" dirty="0">
                <a:latin typeface="Arial"/>
                <a:cs typeface="Arial"/>
              </a:rPr>
              <a:t>mol</a:t>
            </a:r>
            <a:r>
              <a:rPr sz="1600" b="1" spc="-10" dirty="0">
                <a:latin typeface="Arial"/>
                <a:cs typeface="Arial"/>
              </a:rPr>
              <a:t>e</a:t>
            </a:r>
            <a:r>
              <a:rPr sz="1600" b="1" spc="-5" dirty="0">
                <a:latin typeface="Arial"/>
                <a:cs typeface="Arial"/>
              </a:rPr>
              <a:t>cules</a:t>
            </a:r>
            <a:r>
              <a:rPr sz="1600" b="1" dirty="0">
                <a:latin typeface="Arial"/>
                <a:cs typeface="Arial"/>
              </a:rPr>
              <a:t>.</a:t>
            </a:r>
            <a:r>
              <a:rPr sz="1600" b="1" spc="50" dirty="0">
                <a:latin typeface="Times New Roman"/>
                <a:cs typeface="Times New Roman"/>
              </a:rPr>
              <a:t> </a:t>
            </a:r>
            <a:r>
              <a:rPr sz="1600" dirty="0">
                <a:latin typeface="Arial"/>
                <a:cs typeface="Arial"/>
              </a:rPr>
              <a:t>Fra</a:t>
            </a:r>
            <a:r>
              <a:rPr sz="1600" spc="-10" dirty="0">
                <a:latin typeface="Arial"/>
                <a:cs typeface="Arial"/>
              </a:rPr>
              <a:t>n</a:t>
            </a:r>
            <a:r>
              <a:rPr sz="1600" dirty="0">
                <a:latin typeface="Arial"/>
                <a:cs typeface="Arial"/>
              </a:rPr>
              <a:t>k</a:t>
            </a:r>
            <a:r>
              <a:rPr sz="1600" spc="45" dirty="0">
                <a:latin typeface="Times New Roman"/>
                <a:cs typeface="Times New Roman"/>
              </a:rPr>
              <a:t> </a:t>
            </a:r>
            <a:r>
              <a:rPr sz="1600" dirty="0">
                <a:latin typeface="Arial"/>
                <a:cs typeface="Arial"/>
              </a:rPr>
              <a:t>Vol</a:t>
            </a:r>
            <a:r>
              <a:rPr sz="1600" spc="-10" dirty="0">
                <a:latin typeface="Arial"/>
                <a:cs typeface="Arial"/>
              </a:rPr>
              <a:t>l</a:t>
            </a:r>
            <a:r>
              <a:rPr sz="1600" dirty="0">
                <a:latin typeface="Arial"/>
                <a:cs typeface="Arial"/>
              </a:rPr>
              <a:t>m</a:t>
            </a:r>
            <a:r>
              <a:rPr sz="1600" spc="-5" dirty="0">
                <a:latin typeface="Arial"/>
                <a:cs typeface="Arial"/>
              </a:rPr>
              <a:t>e</a:t>
            </a:r>
            <a:r>
              <a:rPr sz="1600" dirty="0">
                <a:latin typeface="Arial"/>
                <a:cs typeface="Arial"/>
              </a:rPr>
              <a:t>r</a:t>
            </a:r>
            <a:r>
              <a:rPr sz="1600" spc="50" dirty="0">
                <a:latin typeface="Times New Roman"/>
                <a:cs typeface="Times New Roman"/>
              </a:rPr>
              <a:t> </a:t>
            </a:r>
            <a:r>
              <a:rPr sz="1600" dirty="0">
                <a:latin typeface="Arial"/>
                <a:cs typeface="Arial"/>
              </a:rPr>
              <a:t>&amp;</a:t>
            </a:r>
            <a:r>
              <a:rPr sz="1600" spc="40" dirty="0">
                <a:latin typeface="Times New Roman"/>
                <a:cs typeface="Times New Roman"/>
              </a:rPr>
              <a:t> </a:t>
            </a:r>
            <a:r>
              <a:rPr sz="1600" dirty="0">
                <a:latin typeface="Arial"/>
                <a:cs typeface="Arial"/>
              </a:rPr>
              <a:t>Ste</a:t>
            </a:r>
            <a:r>
              <a:rPr sz="1600" spc="-10" dirty="0">
                <a:latin typeface="Arial"/>
                <a:cs typeface="Arial"/>
              </a:rPr>
              <a:t>p</a:t>
            </a:r>
            <a:r>
              <a:rPr sz="1600" spc="-5" dirty="0">
                <a:latin typeface="Arial"/>
                <a:cs typeface="Arial"/>
              </a:rPr>
              <a:t>he</a:t>
            </a:r>
            <a:r>
              <a:rPr sz="1600" dirty="0">
                <a:latin typeface="Arial"/>
                <a:cs typeface="Arial"/>
              </a:rPr>
              <a:t>n</a:t>
            </a:r>
            <a:r>
              <a:rPr sz="1600" spc="40" dirty="0">
                <a:latin typeface="Times New Roman"/>
                <a:cs typeface="Times New Roman"/>
              </a:rPr>
              <a:t> </a:t>
            </a:r>
            <a:r>
              <a:rPr sz="1600" dirty="0">
                <a:latin typeface="Arial"/>
                <a:cs typeface="Arial"/>
              </a:rPr>
              <a:t>Arn</a:t>
            </a:r>
            <a:r>
              <a:rPr sz="1600" spc="-10" dirty="0">
                <a:latin typeface="Arial"/>
                <a:cs typeface="Arial"/>
              </a:rPr>
              <a:t>o</a:t>
            </a:r>
            <a:r>
              <a:rPr sz="1600" spc="-5" dirty="0">
                <a:latin typeface="Arial"/>
                <a:cs typeface="Arial"/>
              </a:rPr>
              <a:t>ld</a:t>
            </a:r>
            <a:endParaRPr sz="16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Earlier</a:t>
            </a:r>
            <a:r>
              <a:rPr spc="-40" dirty="0">
                <a:latin typeface="Times New Roman"/>
                <a:cs typeface="Times New Roman"/>
              </a:rPr>
              <a:t> </a:t>
            </a:r>
            <a:r>
              <a:rPr dirty="0"/>
              <a:t>Literature</a:t>
            </a:r>
            <a:r>
              <a:rPr spc="-30" dirty="0">
                <a:latin typeface="Times New Roman"/>
                <a:cs typeface="Times New Roman"/>
              </a:rPr>
              <a:t> </a:t>
            </a:r>
            <a:r>
              <a:rPr dirty="0"/>
              <a:t>on</a:t>
            </a:r>
            <a:r>
              <a:rPr dirty="0">
                <a:latin typeface="Times New Roman"/>
                <a:cs typeface="Times New Roman"/>
              </a:rPr>
              <a:t> </a:t>
            </a:r>
            <a:r>
              <a:rPr spc="-5" dirty="0"/>
              <a:t>Sin</a:t>
            </a:r>
            <a:r>
              <a:rPr spc="5" dirty="0"/>
              <a:t>g</a:t>
            </a:r>
            <a:r>
              <a:rPr dirty="0"/>
              <a:t>le</a:t>
            </a:r>
            <a:r>
              <a:rPr spc="-15" dirty="0">
                <a:latin typeface="Times New Roman"/>
                <a:cs typeface="Times New Roman"/>
              </a:rPr>
              <a:t> </a:t>
            </a:r>
            <a:r>
              <a:rPr dirty="0"/>
              <a:t>Molecule</a:t>
            </a:r>
            <a:r>
              <a:rPr spc="-35" dirty="0">
                <a:latin typeface="Times New Roman"/>
                <a:cs typeface="Times New Roman"/>
              </a:rPr>
              <a:t> </a:t>
            </a:r>
            <a:r>
              <a:rPr spc="-5" dirty="0"/>
              <a:t>Detection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462" y="805413"/>
            <a:ext cx="7804784" cy="5789295"/>
          </a:xfrm>
          <a:prstGeom prst="rect">
            <a:avLst/>
          </a:prstGeom>
        </p:spPr>
        <p:txBody>
          <a:bodyPr vert="horz" wrap="square" lIns="0" tIns="0" rIns="0" bIns="0" rtlCol="0">
            <a:spAutoFit/>
          </a:bodyPr>
          <a:lstStyle/>
          <a:p>
            <a:pPr marL="12700">
              <a:lnSpc>
                <a:spcPct val="100000"/>
              </a:lnSpc>
              <a:tabLst>
                <a:tab pos="354965" algn="l"/>
              </a:tabLst>
            </a:pPr>
            <a:r>
              <a:rPr sz="1600" dirty="0">
                <a:latin typeface="Arial"/>
                <a:cs typeface="Arial"/>
              </a:rPr>
              <a:t>•	Ap</a:t>
            </a:r>
            <a:r>
              <a:rPr sz="1600" spc="-10" dirty="0">
                <a:latin typeface="Arial"/>
                <a:cs typeface="Arial"/>
              </a:rPr>
              <a:t>p</a:t>
            </a:r>
            <a:r>
              <a:rPr sz="1600" spc="-5" dirty="0">
                <a:latin typeface="Arial"/>
                <a:cs typeface="Arial"/>
              </a:rPr>
              <a:t>l</a:t>
            </a:r>
            <a:r>
              <a:rPr sz="1600" dirty="0">
                <a:latin typeface="Arial"/>
                <a:cs typeface="Arial"/>
              </a:rPr>
              <a:t>.</a:t>
            </a:r>
            <a:r>
              <a:rPr sz="1600" spc="35" dirty="0">
                <a:latin typeface="Times New Roman"/>
                <a:cs typeface="Times New Roman"/>
              </a:rPr>
              <a:t> </a:t>
            </a:r>
            <a:r>
              <a:rPr sz="1600" dirty="0">
                <a:latin typeface="Arial"/>
                <a:cs typeface="Arial"/>
              </a:rPr>
              <a:t>Phys.</a:t>
            </a:r>
            <a:r>
              <a:rPr sz="1600" spc="40" dirty="0">
                <a:latin typeface="Times New Roman"/>
                <a:cs typeface="Times New Roman"/>
              </a:rPr>
              <a:t> </a:t>
            </a:r>
            <a:r>
              <a:rPr sz="1600" spc="-5" dirty="0">
                <a:latin typeface="Arial"/>
                <a:cs typeface="Arial"/>
              </a:rPr>
              <a:t>Le</a:t>
            </a:r>
            <a:r>
              <a:rPr sz="1600" dirty="0">
                <a:latin typeface="Arial"/>
                <a:cs typeface="Arial"/>
              </a:rPr>
              <a:t>t</a:t>
            </a:r>
            <a:r>
              <a:rPr sz="1600" spc="-5" dirty="0">
                <a:latin typeface="Arial"/>
                <a:cs typeface="Arial"/>
              </a:rPr>
              <a:t>t</a:t>
            </a:r>
            <a:r>
              <a:rPr sz="1600" dirty="0">
                <a:latin typeface="Arial"/>
                <a:cs typeface="Arial"/>
              </a:rPr>
              <a:t>.</a:t>
            </a:r>
            <a:r>
              <a:rPr sz="1600" spc="65" dirty="0">
                <a:latin typeface="Times New Roman"/>
                <a:cs typeface="Times New Roman"/>
              </a:rPr>
              <a:t> </a:t>
            </a:r>
            <a:r>
              <a:rPr sz="1600" b="1" spc="-5" dirty="0">
                <a:latin typeface="Arial"/>
                <a:cs typeface="Arial"/>
              </a:rPr>
              <a:t>80</a:t>
            </a:r>
            <a:r>
              <a:rPr sz="1600" dirty="0">
                <a:latin typeface="Arial"/>
                <a:cs typeface="Arial"/>
              </a:rPr>
              <a:t>,</a:t>
            </a:r>
            <a:r>
              <a:rPr sz="1600" spc="50" dirty="0">
                <a:latin typeface="Times New Roman"/>
                <a:cs typeface="Times New Roman"/>
              </a:rPr>
              <a:t> </a:t>
            </a:r>
            <a:r>
              <a:rPr sz="1600" spc="-5" dirty="0">
                <a:latin typeface="Arial"/>
                <a:cs typeface="Arial"/>
              </a:rPr>
              <a:t>405</a:t>
            </a:r>
            <a:r>
              <a:rPr sz="1600" dirty="0">
                <a:latin typeface="Arial"/>
                <a:cs typeface="Arial"/>
              </a:rPr>
              <a:t>7</a:t>
            </a:r>
            <a:r>
              <a:rPr sz="1600" spc="40" dirty="0">
                <a:latin typeface="Times New Roman"/>
                <a:cs typeface="Times New Roman"/>
              </a:rPr>
              <a:t> </a:t>
            </a:r>
            <a:r>
              <a:rPr sz="1600" dirty="0">
                <a:latin typeface="Arial"/>
                <a:cs typeface="Arial"/>
              </a:rPr>
              <a:t>(2</a:t>
            </a:r>
            <a:r>
              <a:rPr sz="1600" spc="-10" dirty="0">
                <a:latin typeface="Arial"/>
                <a:cs typeface="Arial"/>
              </a:rPr>
              <a:t>0</a:t>
            </a:r>
            <a:r>
              <a:rPr sz="1600" spc="-5" dirty="0">
                <a:latin typeface="Arial"/>
                <a:cs typeface="Arial"/>
              </a:rPr>
              <a:t>0</a:t>
            </a:r>
            <a:r>
              <a:rPr sz="1600" spc="-10" dirty="0">
                <a:latin typeface="Arial"/>
                <a:cs typeface="Arial"/>
              </a:rPr>
              <a:t>2</a:t>
            </a:r>
            <a:r>
              <a:rPr sz="1600" dirty="0">
                <a:latin typeface="Arial"/>
                <a:cs typeface="Arial"/>
              </a:rPr>
              <a:t>)</a:t>
            </a:r>
            <a:endParaRPr sz="1600">
              <a:latin typeface="Arial"/>
              <a:cs typeface="Arial"/>
            </a:endParaRPr>
          </a:p>
          <a:p>
            <a:pPr marL="354965">
              <a:lnSpc>
                <a:spcPct val="100000"/>
              </a:lnSpc>
              <a:spcBef>
                <a:spcPts val="384"/>
              </a:spcBef>
            </a:pPr>
            <a:r>
              <a:rPr sz="1600" b="1" dirty="0">
                <a:latin typeface="Arial"/>
                <a:cs typeface="Arial"/>
              </a:rPr>
              <a:t>Protein</a:t>
            </a:r>
            <a:r>
              <a:rPr sz="1600" b="1" spc="35" dirty="0">
                <a:latin typeface="Times New Roman"/>
                <a:cs typeface="Times New Roman"/>
              </a:rPr>
              <a:t> </a:t>
            </a:r>
            <a:r>
              <a:rPr sz="1600" b="1" dirty="0">
                <a:latin typeface="Arial"/>
                <a:cs typeface="Arial"/>
              </a:rPr>
              <a:t>det</a:t>
            </a:r>
            <a:r>
              <a:rPr sz="1600" b="1" spc="-10" dirty="0">
                <a:latin typeface="Arial"/>
                <a:cs typeface="Arial"/>
              </a:rPr>
              <a:t>e</a:t>
            </a:r>
            <a:r>
              <a:rPr sz="1600" b="1" spc="-5" dirty="0">
                <a:latin typeface="Arial"/>
                <a:cs typeface="Arial"/>
              </a:rPr>
              <a:t>ctio</a:t>
            </a:r>
            <a:r>
              <a:rPr sz="1600" b="1" dirty="0">
                <a:latin typeface="Arial"/>
                <a:cs typeface="Arial"/>
              </a:rPr>
              <a:t>n</a:t>
            </a:r>
            <a:r>
              <a:rPr sz="1600" b="1" spc="40" dirty="0">
                <a:latin typeface="Times New Roman"/>
                <a:cs typeface="Times New Roman"/>
              </a:rPr>
              <a:t> </a:t>
            </a:r>
            <a:r>
              <a:rPr sz="1600" b="1" dirty="0">
                <a:latin typeface="Arial"/>
                <a:cs typeface="Arial"/>
              </a:rPr>
              <a:t>by</a:t>
            </a:r>
            <a:r>
              <a:rPr sz="1600" b="1" spc="45" dirty="0">
                <a:latin typeface="Times New Roman"/>
                <a:cs typeface="Times New Roman"/>
              </a:rPr>
              <a:t> </a:t>
            </a:r>
            <a:r>
              <a:rPr sz="1600" b="1" dirty="0">
                <a:latin typeface="Arial"/>
                <a:cs typeface="Arial"/>
              </a:rPr>
              <a:t>opti</a:t>
            </a:r>
            <a:r>
              <a:rPr sz="1600" b="1" spc="-10" dirty="0">
                <a:latin typeface="Arial"/>
                <a:cs typeface="Arial"/>
              </a:rPr>
              <a:t>c</a:t>
            </a:r>
            <a:r>
              <a:rPr sz="1600" b="1" spc="-5" dirty="0">
                <a:latin typeface="Arial"/>
                <a:cs typeface="Arial"/>
              </a:rPr>
              <a:t>a</a:t>
            </a:r>
            <a:r>
              <a:rPr sz="1600" b="1" dirty="0">
                <a:latin typeface="Arial"/>
                <a:cs typeface="Arial"/>
              </a:rPr>
              <a:t>l</a:t>
            </a:r>
            <a:r>
              <a:rPr sz="1600" b="1" spc="50" dirty="0">
                <a:latin typeface="Times New Roman"/>
                <a:cs typeface="Times New Roman"/>
              </a:rPr>
              <a:t> </a:t>
            </a:r>
            <a:r>
              <a:rPr sz="1600" b="1" spc="-5" dirty="0">
                <a:latin typeface="Arial"/>
                <a:cs typeface="Arial"/>
              </a:rPr>
              <a:t>shi</a:t>
            </a:r>
            <a:r>
              <a:rPr sz="1600" b="1" dirty="0">
                <a:latin typeface="Arial"/>
                <a:cs typeface="Arial"/>
              </a:rPr>
              <a:t>ft</a:t>
            </a:r>
            <a:r>
              <a:rPr sz="1600" b="1" spc="60" dirty="0">
                <a:latin typeface="Times New Roman"/>
                <a:cs typeface="Times New Roman"/>
              </a:rPr>
              <a:t> </a:t>
            </a:r>
            <a:r>
              <a:rPr sz="1600" b="1" dirty="0">
                <a:latin typeface="Arial"/>
                <a:cs typeface="Arial"/>
              </a:rPr>
              <a:t>of</a:t>
            </a:r>
            <a:r>
              <a:rPr sz="1600" b="1" spc="45" dirty="0">
                <a:latin typeface="Times New Roman"/>
                <a:cs typeface="Times New Roman"/>
              </a:rPr>
              <a:t> </a:t>
            </a:r>
            <a:r>
              <a:rPr sz="1600" b="1" dirty="0">
                <a:latin typeface="Arial"/>
                <a:cs typeface="Arial"/>
              </a:rPr>
              <a:t>a</a:t>
            </a:r>
            <a:r>
              <a:rPr sz="1600" b="1" spc="45" dirty="0">
                <a:latin typeface="Times New Roman"/>
                <a:cs typeface="Times New Roman"/>
              </a:rPr>
              <a:t> </a:t>
            </a:r>
            <a:r>
              <a:rPr sz="1600" b="1" spc="-5" dirty="0">
                <a:latin typeface="Arial"/>
                <a:cs typeface="Arial"/>
              </a:rPr>
              <a:t>reso</a:t>
            </a:r>
            <a:r>
              <a:rPr sz="1600" b="1" dirty="0">
                <a:latin typeface="Arial"/>
                <a:cs typeface="Arial"/>
              </a:rPr>
              <a:t>nant</a:t>
            </a:r>
            <a:r>
              <a:rPr sz="1600" b="1" spc="45" dirty="0">
                <a:latin typeface="Times New Roman"/>
                <a:cs typeface="Times New Roman"/>
              </a:rPr>
              <a:t> </a:t>
            </a:r>
            <a:r>
              <a:rPr sz="1600" b="1" spc="-5" dirty="0">
                <a:latin typeface="Arial"/>
                <a:cs typeface="Arial"/>
              </a:rPr>
              <a:t>mi</a:t>
            </a:r>
            <a:r>
              <a:rPr sz="1600" b="1" spc="-10" dirty="0">
                <a:latin typeface="Arial"/>
                <a:cs typeface="Arial"/>
              </a:rPr>
              <a:t>c</a:t>
            </a:r>
            <a:r>
              <a:rPr sz="1600" b="1" spc="-5" dirty="0">
                <a:latin typeface="Arial"/>
                <a:cs typeface="Arial"/>
              </a:rPr>
              <a:t>rocavity</a:t>
            </a:r>
            <a:r>
              <a:rPr sz="1600" dirty="0">
                <a:latin typeface="Arial"/>
                <a:cs typeface="Arial"/>
              </a:rPr>
              <a:t>.</a:t>
            </a:r>
            <a:endParaRPr sz="1600">
              <a:latin typeface="Arial"/>
              <a:cs typeface="Arial"/>
            </a:endParaRPr>
          </a:p>
          <a:p>
            <a:pPr marL="354965">
              <a:lnSpc>
                <a:spcPct val="100000"/>
              </a:lnSpc>
              <a:spcBef>
                <a:spcPts val="384"/>
              </a:spcBef>
            </a:pPr>
            <a:r>
              <a:rPr sz="1600" dirty="0">
                <a:latin typeface="Arial"/>
                <a:cs typeface="Arial"/>
              </a:rPr>
              <a:t>F.</a:t>
            </a:r>
            <a:r>
              <a:rPr sz="1600" spc="45" dirty="0">
                <a:latin typeface="Times New Roman"/>
                <a:cs typeface="Times New Roman"/>
              </a:rPr>
              <a:t> </a:t>
            </a:r>
            <a:r>
              <a:rPr sz="1600" dirty="0">
                <a:latin typeface="Arial"/>
                <a:cs typeface="Arial"/>
              </a:rPr>
              <a:t>Voll</a:t>
            </a:r>
            <a:r>
              <a:rPr sz="1600" spc="-10" dirty="0">
                <a:latin typeface="Arial"/>
                <a:cs typeface="Arial"/>
              </a:rPr>
              <a:t>m</a:t>
            </a:r>
            <a:r>
              <a:rPr sz="1600" spc="-5" dirty="0">
                <a:latin typeface="Arial"/>
                <a:cs typeface="Arial"/>
              </a:rPr>
              <a:t>er</a:t>
            </a:r>
            <a:r>
              <a:rPr sz="1600" dirty="0">
                <a:latin typeface="Arial"/>
                <a:cs typeface="Arial"/>
              </a:rPr>
              <a:t>,</a:t>
            </a:r>
            <a:r>
              <a:rPr sz="1600" spc="45" dirty="0">
                <a:latin typeface="Times New Roman"/>
                <a:cs typeface="Times New Roman"/>
              </a:rPr>
              <a:t> </a:t>
            </a:r>
            <a:r>
              <a:rPr sz="1600" spc="-5" dirty="0">
                <a:latin typeface="Arial"/>
                <a:cs typeface="Arial"/>
              </a:rPr>
              <a:t>D</a:t>
            </a:r>
            <a:r>
              <a:rPr sz="1600" dirty="0">
                <a:latin typeface="Arial"/>
                <a:cs typeface="Arial"/>
              </a:rPr>
              <a:t>.</a:t>
            </a:r>
            <a:r>
              <a:rPr sz="1600" spc="45" dirty="0">
                <a:latin typeface="Times New Roman"/>
                <a:cs typeface="Times New Roman"/>
              </a:rPr>
              <a:t> </a:t>
            </a:r>
            <a:r>
              <a:rPr sz="1600" dirty="0">
                <a:latin typeface="Arial"/>
                <a:cs typeface="Arial"/>
              </a:rPr>
              <a:t>Bra</a:t>
            </a:r>
            <a:r>
              <a:rPr sz="1600" spc="-10" dirty="0">
                <a:latin typeface="Arial"/>
                <a:cs typeface="Arial"/>
              </a:rPr>
              <a:t>u</a:t>
            </a:r>
            <a:r>
              <a:rPr sz="1600" spc="-5" dirty="0">
                <a:latin typeface="Arial"/>
                <a:cs typeface="Arial"/>
              </a:rPr>
              <a:t>n</a:t>
            </a:r>
            <a:r>
              <a:rPr sz="1600" dirty="0">
                <a:latin typeface="Arial"/>
                <a:cs typeface="Arial"/>
              </a:rPr>
              <a:t>,</a:t>
            </a:r>
            <a:r>
              <a:rPr sz="1600" spc="50" dirty="0">
                <a:latin typeface="Times New Roman"/>
                <a:cs typeface="Times New Roman"/>
              </a:rPr>
              <a:t> </a:t>
            </a:r>
            <a:r>
              <a:rPr sz="1600" dirty="0">
                <a:latin typeface="Arial"/>
                <a:cs typeface="Arial"/>
              </a:rPr>
              <a:t>A.</a:t>
            </a:r>
            <a:r>
              <a:rPr sz="1600" spc="50" dirty="0">
                <a:latin typeface="Times New Roman"/>
                <a:cs typeface="Times New Roman"/>
              </a:rPr>
              <a:t> </a:t>
            </a:r>
            <a:r>
              <a:rPr sz="1600" spc="-5" dirty="0">
                <a:latin typeface="Arial"/>
                <a:cs typeface="Arial"/>
              </a:rPr>
              <a:t>Li</a:t>
            </a:r>
            <a:r>
              <a:rPr sz="1600" spc="-10" dirty="0">
                <a:latin typeface="Arial"/>
                <a:cs typeface="Arial"/>
              </a:rPr>
              <a:t>b</a:t>
            </a:r>
            <a:r>
              <a:rPr sz="1600" dirty="0">
                <a:latin typeface="Arial"/>
                <a:cs typeface="Arial"/>
              </a:rPr>
              <a:t>cha</a:t>
            </a:r>
            <a:r>
              <a:rPr sz="1600" spc="-10" dirty="0">
                <a:latin typeface="Arial"/>
                <a:cs typeface="Arial"/>
              </a:rPr>
              <a:t>b</a:t>
            </a:r>
            <a:r>
              <a:rPr sz="1600" spc="-5" dirty="0">
                <a:latin typeface="Arial"/>
                <a:cs typeface="Arial"/>
              </a:rPr>
              <a:t>er</a:t>
            </a:r>
            <a:r>
              <a:rPr sz="1600" dirty="0">
                <a:latin typeface="Arial"/>
                <a:cs typeface="Arial"/>
              </a:rPr>
              <a:t>,</a:t>
            </a:r>
            <a:r>
              <a:rPr sz="1600" spc="45" dirty="0">
                <a:latin typeface="Times New Roman"/>
                <a:cs typeface="Times New Roman"/>
              </a:rPr>
              <a:t> </a:t>
            </a:r>
            <a:r>
              <a:rPr sz="1600" dirty="0">
                <a:latin typeface="Arial"/>
                <a:cs typeface="Arial"/>
              </a:rPr>
              <a:t>M.</a:t>
            </a:r>
            <a:r>
              <a:rPr sz="1600" spc="55" dirty="0">
                <a:latin typeface="Times New Roman"/>
                <a:cs typeface="Times New Roman"/>
              </a:rPr>
              <a:t> </a:t>
            </a:r>
            <a:r>
              <a:rPr sz="1600" dirty="0">
                <a:latin typeface="Arial"/>
                <a:cs typeface="Arial"/>
              </a:rPr>
              <a:t>Kh</a:t>
            </a:r>
            <a:r>
              <a:rPr sz="1600" spc="-10" dirty="0">
                <a:latin typeface="Arial"/>
                <a:cs typeface="Arial"/>
              </a:rPr>
              <a:t>o</a:t>
            </a:r>
            <a:r>
              <a:rPr sz="1600" dirty="0">
                <a:latin typeface="Arial"/>
                <a:cs typeface="Arial"/>
              </a:rPr>
              <a:t>shsim</a:t>
            </a:r>
            <a:r>
              <a:rPr sz="1600" spc="-5" dirty="0">
                <a:latin typeface="Arial"/>
                <a:cs typeface="Arial"/>
              </a:rPr>
              <a:t>a</a:t>
            </a:r>
            <a:r>
              <a:rPr sz="1600" dirty="0">
                <a:latin typeface="Arial"/>
                <a:cs typeface="Arial"/>
              </a:rPr>
              <a:t>,</a:t>
            </a:r>
            <a:r>
              <a:rPr sz="1600" spc="40" dirty="0">
                <a:latin typeface="Times New Roman"/>
                <a:cs typeface="Times New Roman"/>
              </a:rPr>
              <a:t> </a:t>
            </a:r>
            <a:r>
              <a:rPr sz="1600" spc="-5" dirty="0">
                <a:latin typeface="Arial"/>
                <a:cs typeface="Arial"/>
              </a:rPr>
              <a:t>I</a:t>
            </a:r>
            <a:r>
              <a:rPr sz="1600" dirty="0">
                <a:latin typeface="Arial"/>
                <a:cs typeface="Arial"/>
              </a:rPr>
              <a:t>.</a:t>
            </a:r>
            <a:r>
              <a:rPr sz="1600" spc="60" dirty="0">
                <a:latin typeface="Times New Roman"/>
                <a:cs typeface="Times New Roman"/>
              </a:rPr>
              <a:t> </a:t>
            </a:r>
            <a:r>
              <a:rPr sz="1600" dirty="0">
                <a:latin typeface="Arial"/>
                <a:cs typeface="Arial"/>
              </a:rPr>
              <a:t>Ter</a:t>
            </a:r>
            <a:r>
              <a:rPr sz="1600" spc="-10" dirty="0">
                <a:latin typeface="Arial"/>
                <a:cs typeface="Arial"/>
              </a:rPr>
              <a:t>a</a:t>
            </a:r>
            <a:r>
              <a:rPr sz="1600" spc="-5" dirty="0">
                <a:latin typeface="Arial"/>
                <a:cs typeface="Arial"/>
              </a:rPr>
              <a:t>oka</a:t>
            </a:r>
            <a:r>
              <a:rPr sz="1600" dirty="0">
                <a:latin typeface="Arial"/>
                <a:cs typeface="Arial"/>
              </a:rPr>
              <a:t>,</a:t>
            </a:r>
            <a:r>
              <a:rPr sz="1600" spc="45" dirty="0">
                <a:latin typeface="Times New Roman"/>
                <a:cs typeface="Times New Roman"/>
              </a:rPr>
              <a:t> </a:t>
            </a:r>
            <a:r>
              <a:rPr sz="1600" dirty="0">
                <a:latin typeface="Arial"/>
                <a:cs typeface="Arial"/>
              </a:rPr>
              <a:t>S.</a:t>
            </a:r>
            <a:r>
              <a:rPr sz="1600" spc="50" dirty="0">
                <a:latin typeface="Times New Roman"/>
                <a:cs typeface="Times New Roman"/>
              </a:rPr>
              <a:t> </a:t>
            </a:r>
            <a:r>
              <a:rPr sz="1600" dirty="0">
                <a:latin typeface="Arial"/>
                <a:cs typeface="Arial"/>
              </a:rPr>
              <a:t>Arn</a:t>
            </a:r>
            <a:r>
              <a:rPr sz="1600" spc="-10" dirty="0">
                <a:latin typeface="Arial"/>
                <a:cs typeface="Arial"/>
              </a:rPr>
              <a:t>o</a:t>
            </a:r>
            <a:r>
              <a:rPr sz="1600" spc="-5" dirty="0">
                <a:latin typeface="Arial"/>
                <a:cs typeface="Arial"/>
              </a:rPr>
              <a:t>ld.</a:t>
            </a:r>
            <a:endParaRPr sz="1600">
              <a:latin typeface="Arial"/>
              <a:cs typeface="Arial"/>
            </a:endParaRPr>
          </a:p>
          <a:p>
            <a:pPr>
              <a:lnSpc>
                <a:spcPct val="100000"/>
              </a:lnSpc>
              <a:spcBef>
                <a:spcPts val="10"/>
              </a:spcBef>
            </a:pPr>
            <a:endParaRPr sz="2000">
              <a:latin typeface="Times New Roman"/>
              <a:cs typeface="Times New Roman"/>
            </a:endParaRPr>
          </a:p>
          <a:p>
            <a:pPr marL="355600" indent="-342900">
              <a:lnSpc>
                <a:spcPts val="1914"/>
              </a:lnSpc>
              <a:buFont typeface="Tahoma"/>
              <a:buChar char="•"/>
              <a:tabLst>
                <a:tab pos="355600" algn="l"/>
              </a:tabLst>
            </a:pPr>
            <a:r>
              <a:rPr sz="1600" dirty="0">
                <a:latin typeface="Tahoma"/>
                <a:cs typeface="Tahoma"/>
              </a:rPr>
              <a:t>Optics</a:t>
            </a:r>
            <a:r>
              <a:rPr sz="1600" spc="90" dirty="0">
                <a:latin typeface="Times New Roman"/>
                <a:cs typeface="Times New Roman"/>
              </a:rPr>
              <a:t> </a:t>
            </a:r>
            <a:r>
              <a:rPr sz="1600" dirty="0">
                <a:latin typeface="Tahoma"/>
                <a:cs typeface="Tahoma"/>
              </a:rPr>
              <a:t>Letters,</a:t>
            </a:r>
            <a:r>
              <a:rPr sz="1600" spc="70" dirty="0">
                <a:latin typeface="Times New Roman"/>
                <a:cs typeface="Times New Roman"/>
              </a:rPr>
              <a:t> </a:t>
            </a:r>
            <a:r>
              <a:rPr sz="1600" dirty="0">
                <a:latin typeface="Tahoma"/>
                <a:cs typeface="Tahoma"/>
              </a:rPr>
              <a:t>Vol.</a:t>
            </a:r>
            <a:r>
              <a:rPr sz="1600" spc="100" dirty="0">
                <a:latin typeface="Times New Roman"/>
                <a:cs typeface="Times New Roman"/>
              </a:rPr>
              <a:t> </a:t>
            </a:r>
            <a:r>
              <a:rPr sz="1600" dirty="0">
                <a:latin typeface="Tahoma"/>
                <a:cs typeface="Tahoma"/>
              </a:rPr>
              <a:t>28,</a:t>
            </a:r>
            <a:r>
              <a:rPr sz="1600" spc="100" dirty="0">
                <a:latin typeface="Times New Roman"/>
                <a:cs typeface="Times New Roman"/>
              </a:rPr>
              <a:t> </a:t>
            </a:r>
            <a:r>
              <a:rPr sz="1600" spc="-5" dirty="0">
                <a:latin typeface="Tahoma"/>
                <a:cs typeface="Tahoma"/>
              </a:rPr>
              <a:t>Issu</a:t>
            </a:r>
            <a:r>
              <a:rPr sz="1600" dirty="0">
                <a:latin typeface="Tahoma"/>
                <a:cs typeface="Tahoma"/>
              </a:rPr>
              <a:t>e</a:t>
            </a:r>
            <a:r>
              <a:rPr sz="1600" spc="85" dirty="0">
                <a:latin typeface="Times New Roman"/>
                <a:cs typeface="Times New Roman"/>
              </a:rPr>
              <a:t> </a:t>
            </a:r>
            <a:r>
              <a:rPr sz="1600" dirty="0">
                <a:latin typeface="Tahoma"/>
                <a:cs typeface="Tahoma"/>
              </a:rPr>
              <a:t>4,</a:t>
            </a:r>
            <a:r>
              <a:rPr sz="1600" spc="100" dirty="0">
                <a:latin typeface="Times New Roman"/>
                <a:cs typeface="Times New Roman"/>
              </a:rPr>
              <a:t> </a:t>
            </a:r>
            <a:r>
              <a:rPr sz="1600" spc="5" dirty="0">
                <a:latin typeface="Tahoma"/>
                <a:cs typeface="Tahoma"/>
              </a:rPr>
              <a:t>p</a:t>
            </a:r>
            <a:r>
              <a:rPr sz="1600" dirty="0">
                <a:latin typeface="Tahoma"/>
                <a:cs typeface="Tahoma"/>
              </a:rPr>
              <a:t>p.</a:t>
            </a:r>
            <a:r>
              <a:rPr sz="1600" spc="100" dirty="0">
                <a:latin typeface="Times New Roman"/>
                <a:cs typeface="Times New Roman"/>
              </a:rPr>
              <a:t> </a:t>
            </a:r>
            <a:r>
              <a:rPr sz="1600" dirty="0">
                <a:latin typeface="Tahoma"/>
                <a:cs typeface="Tahoma"/>
              </a:rPr>
              <a:t>27</a:t>
            </a:r>
            <a:r>
              <a:rPr sz="1600" spc="5" dirty="0">
                <a:latin typeface="Tahoma"/>
                <a:cs typeface="Tahoma"/>
              </a:rPr>
              <a:t>2</a:t>
            </a:r>
            <a:r>
              <a:rPr sz="1600" dirty="0">
                <a:latin typeface="Tahoma"/>
                <a:cs typeface="Tahoma"/>
              </a:rPr>
              <a:t>-274</a:t>
            </a:r>
            <a:r>
              <a:rPr sz="1600" spc="100" dirty="0">
                <a:latin typeface="Times New Roman"/>
                <a:cs typeface="Times New Roman"/>
              </a:rPr>
              <a:t> </a:t>
            </a:r>
            <a:r>
              <a:rPr sz="1600" dirty="0">
                <a:latin typeface="Tahoma"/>
                <a:cs typeface="Tahoma"/>
              </a:rPr>
              <a:t>(2003)</a:t>
            </a:r>
            <a:endParaRPr sz="1600">
              <a:latin typeface="Tahoma"/>
              <a:cs typeface="Tahoma"/>
            </a:endParaRPr>
          </a:p>
          <a:p>
            <a:pPr marL="355600">
              <a:lnSpc>
                <a:spcPts val="1914"/>
              </a:lnSpc>
            </a:pPr>
            <a:r>
              <a:rPr sz="1600" b="1" dirty="0">
                <a:latin typeface="Arial"/>
                <a:cs typeface="Arial"/>
              </a:rPr>
              <a:t>Shift</a:t>
            </a:r>
            <a:r>
              <a:rPr sz="1600" b="1" spc="45" dirty="0">
                <a:latin typeface="Times New Roman"/>
                <a:cs typeface="Times New Roman"/>
              </a:rPr>
              <a:t> </a:t>
            </a:r>
            <a:r>
              <a:rPr sz="1600" b="1" dirty="0">
                <a:latin typeface="Arial"/>
                <a:cs typeface="Arial"/>
              </a:rPr>
              <a:t>of</a:t>
            </a:r>
            <a:r>
              <a:rPr sz="1600" b="1" spc="45" dirty="0">
                <a:latin typeface="Times New Roman"/>
                <a:cs typeface="Times New Roman"/>
              </a:rPr>
              <a:t> </a:t>
            </a:r>
            <a:r>
              <a:rPr sz="1600" b="1" spc="5" dirty="0">
                <a:latin typeface="Arial"/>
                <a:cs typeface="Arial"/>
              </a:rPr>
              <a:t>w</a:t>
            </a:r>
            <a:r>
              <a:rPr sz="1600" b="1" dirty="0">
                <a:latin typeface="Arial"/>
                <a:cs typeface="Arial"/>
              </a:rPr>
              <a:t>hi</a:t>
            </a:r>
            <a:r>
              <a:rPr sz="1600" b="1" spc="-5" dirty="0">
                <a:latin typeface="Arial"/>
                <a:cs typeface="Arial"/>
              </a:rPr>
              <a:t>s</a:t>
            </a:r>
            <a:r>
              <a:rPr sz="1600" b="1" dirty="0">
                <a:latin typeface="Arial"/>
                <a:cs typeface="Arial"/>
              </a:rPr>
              <a:t>peri</a:t>
            </a:r>
            <a:r>
              <a:rPr sz="1600" b="1" spc="-10" dirty="0">
                <a:latin typeface="Arial"/>
                <a:cs typeface="Arial"/>
              </a:rPr>
              <a:t>n</a:t>
            </a:r>
            <a:r>
              <a:rPr sz="1600" b="1" dirty="0">
                <a:latin typeface="Arial"/>
                <a:cs typeface="Arial"/>
              </a:rPr>
              <a:t>g-ga</a:t>
            </a:r>
            <a:r>
              <a:rPr sz="1600" b="1" spc="-5" dirty="0">
                <a:latin typeface="Arial"/>
                <a:cs typeface="Arial"/>
              </a:rPr>
              <a:t>l</a:t>
            </a:r>
            <a:r>
              <a:rPr sz="1600" b="1" dirty="0">
                <a:latin typeface="Arial"/>
                <a:cs typeface="Arial"/>
              </a:rPr>
              <a:t>lery</a:t>
            </a:r>
            <a:r>
              <a:rPr sz="1600" b="1" spc="50" dirty="0">
                <a:latin typeface="Times New Roman"/>
                <a:cs typeface="Times New Roman"/>
              </a:rPr>
              <a:t> </a:t>
            </a:r>
            <a:r>
              <a:rPr sz="1600" b="1" spc="-5" dirty="0">
                <a:latin typeface="Arial"/>
                <a:cs typeface="Arial"/>
              </a:rPr>
              <a:t>mod</a:t>
            </a:r>
            <a:r>
              <a:rPr sz="1600" b="1" spc="-10" dirty="0">
                <a:latin typeface="Arial"/>
                <a:cs typeface="Arial"/>
              </a:rPr>
              <a:t>e</a:t>
            </a:r>
            <a:r>
              <a:rPr sz="1600" b="1" dirty="0">
                <a:latin typeface="Arial"/>
                <a:cs typeface="Arial"/>
              </a:rPr>
              <a:t>s</a:t>
            </a:r>
            <a:r>
              <a:rPr sz="1600" b="1" spc="45" dirty="0">
                <a:latin typeface="Times New Roman"/>
                <a:cs typeface="Times New Roman"/>
              </a:rPr>
              <a:t> </a:t>
            </a:r>
            <a:r>
              <a:rPr sz="1600" b="1" dirty="0">
                <a:latin typeface="Arial"/>
                <a:cs typeface="Arial"/>
              </a:rPr>
              <a:t>in</a:t>
            </a:r>
            <a:r>
              <a:rPr sz="1600" b="1" spc="45" dirty="0">
                <a:latin typeface="Times New Roman"/>
                <a:cs typeface="Times New Roman"/>
              </a:rPr>
              <a:t> </a:t>
            </a:r>
            <a:r>
              <a:rPr sz="1600" b="1" spc="-5" dirty="0">
                <a:latin typeface="Arial"/>
                <a:cs typeface="Arial"/>
              </a:rPr>
              <a:t>microsp</a:t>
            </a:r>
            <a:r>
              <a:rPr sz="1600" b="1" dirty="0">
                <a:latin typeface="Arial"/>
                <a:cs typeface="Arial"/>
              </a:rPr>
              <a:t>her</a:t>
            </a:r>
            <a:r>
              <a:rPr sz="1600" b="1" spc="-10" dirty="0">
                <a:latin typeface="Arial"/>
                <a:cs typeface="Arial"/>
              </a:rPr>
              <a:t>e</a:t>
            </a:r>
            <a:r>
              <a:rPr sz="1600" b="1" dirty="0">
                <a:latin typeface="Arial"/>
                <a:cs typeface="Arial"/>
              </a:rPr>
              <a:t>s</a:t>
            </a:r>
            <a:r>
              <a:rPr sz="1600" b="1" spc="45" dirty="0">
                <a:latin typeface="Times New Roman"/>
                <a:cs typeface="Times New Roman"/>
              </a:rPr>
              <a:t> </a:t>
            </a:r>
            <a:r>
              <a:rPr sz="1600" b="1" dirty="0">
                <a:latin typeface="Arial"/>
                <a:cs typeface="Arial"/>
              </a:rPr>
              <a:t>by</a:t>
            </a:r>
            <a:r>
              <a:rPr sz="1600" b="1" spc="40" dirty="0">
                <a:latin typeface="Times New Roman"/>
                <a:cs typeface="Times New Roman"/>
              </a:rPr>
              <a:t> </a:t>
            </a:r>
            <a:r>
              <a:rPr sz="1600" b="1" dirty="0">
                <a:latin typeface="Arial"/>
                <a:cs typeface="Arial"/>
              </a:rPr>
              <a:t>prot</a:t>
            </a:r>
            <a:r>
              <a:rPr sz="1600" b="1" spc="-10" dirty="0">
                <a:latin typeface="Arial"/>
                <a:cs typeface="Arial"/>
              </a:rPr>
              <a:t>e</a:t>
            </a:r>
            <a:r>
              <a:rPr sz="1600" b="1" dirty="0">
                <a:latin typeface="Arial"/>
                <a:cs typeface="Arial"/>
              </a:rPr>
              <a:t>in</a:t>
            </a:r>
            <a:r>
              <a:rPr sz="1600" b="1" spc="55" dirty="0">
                <a:latin typeface="Times New Roman"/>
                <a:cs typeface="Times New Roman"/>
              </a:rPr>
              <a:t> </a:t>
            </a:r>
            <a:r>
              <a:rPr sz="1600" b="1" spc="-5" dirty="0">
                <a:latin typeface="Arial"/>
                <a:cs typeface="Arial"/>
              </a:rPr>
              <a:t>ad</a:t>
            </a:r>
            <a:r>
              <a:rPr sz="1600" b="1" spc="-10" dirty="0">
                <a:latin typeface="Arial"/>
                <a:cs typeface="Arial"/>
              </a:rPr>
              <a:t>s</a:t>
            </a:r>
            <a:r>
              <a:rPr sz="1600" b="1" dirty="0">
                <a:latin typeface="Arial"/>
                <a:cs typeface="Arial"/>
              </a:rPr>
              <a:t>orption.</a:t>
            </a:r>
            <a:endParaRPr sz="1600">
              <a:latin typeface="Arial"/>
              <a:cs typeface="Arial"/>
            </a:endParaRPr>
          </a:p>
          <a:p>
            <a:pPr marL="354965">
              <a:lnSpc>
                <a:spcPct val="100000"/>
              </a:lnSpc>
              <a:spcBef>
                <a:spcPts val="384"/>
              </a:spcBef>
            </a:pPr>
            <a:r>
              <a:rPr sz="1600" spc="-5" dirty="0">
                <a:latin typeface="Arial"/>
                <a:cs typeface="Arial"/>
              </a:rPr>
              <a:t>S</a:t>
            </a:r>
            <a:r>
              <a:rPr sz="1600" dirty="0">
                <a:latin typeface="Arial"/>
                <a:cs typeface="Arial"/>
              </a:rPr>
              <a:t>.</a:t>
            </a:r>
            <a:r>
              <a:rPr sz="1600" spc="45" dirty="0">
                <a:latin typeface="Times New Roman"/>
                <a:cs typeface="Times New Roman"/>
              </a:rPr>
              <a:t> </a:t>
            </a:r>
            <a:r>
              <a:rPr sz="1600" dirty="0">
                <a:latin typeface="Arial"/>
                <a:cs typeface="Arial"/>
              </a:rPr>
              <a:t>Ar</a:t>
            </a:r>
            <a:r>
              <a:rPr sz="1600" spc="-5" dirty="0">
                <a:latin typeface="Arial"/>
                <a:cs typeface="Arial"/>
              </a:rPr>
              <a:t>nol</a:t>
            </a:r>
            <a:r>
              <a:rPr sz="1600" spc="-10" dirty="0">
                <a:latin typeface="Arial"/>
                <a:cs typeface="Arial"/>
              </a:rPr>
              <a:t>d</a:t>
            </a:r>
            <a:r>
              <a:rPr sz="1600" dirty="0">
                <a:latin typeface="Arial"/>
                <a:cs typeface="Arial"/>
              </a:rPr>
              <a:t>,</a:t>
            </a:r>
            <a:r>
              <a:rPr sz="1600" spc="45" dirty="0">
                <a:latin typeface="Times New Roman"/>
                <a:cs typeface="Times New Roman"/>
              </a:rPr>
              <a:t> </a:t>
            </a:r>
            <a:r>
              <a:rPr sz="1600" dirty="0">
                <a:latin typeface="Arial"/>
                <a:cs typeface="Arial"/>
              </a:rPr>
              <a:t>M.</a:t>
            </a:r>
            <a:r>
              <a:rPr sz="1600" spc="55" dirty="0">
                <a:latin typeface="Times New Roman"/>
                <a:cs typeface="Times New Roman"/>
              </a:rPr>
              <a:t> </a:t>
            </a:r>
            <a:r>
              <a:rPr sz="1600" dirty="0">
                <a:latin typeface="Arial"/>
                <a:cs typeface="Arial"/>
              </a:rPr>
              <a:t>Kh</a:t>
            </a:r>
            <a:r>
              <a:rPr sz="1600" spc="-10" dirty="0">
                <a:latin typeface="Arial"/>
                <a:cs typeface="Arial"/>
              </a:rPr>
              <a:t>o</a:t>
            </a:r>
            <a:r>
              <a:rPr sz="1600" dirty="0">
                <a:latin typeface="Arial"/>
                <a:cs typeface="Arial"/>
              </a:rPr>
              <a:t>shsim</a:t>
            </a:r>
            <a:r>
              <a:rPr sz="1600" spc="-5" dirty="0">
                <a:latin typeface="Arial"/>
                <a:cs typeface="Arial"/>
              </a:rPr>
              <a:t>a</a:t>
            </a:r>
            <a:r>
              <a:rPr sz="1600" dirty="0">
                <a:latin typeface="Arial"/>
                <a:cs typeface="Arial"/>
              </a:rPr>
              <a:t>,</a:t>
            </a:r>
            <a:r>
              <a:rPr sz="1600" spc="35" dirty="0">
                <a:latin typeface="Times New Roman"/>
                <a:cs typeface="Times New Roman"/>
              </a:rPr>
              <a:t> </a:t>
            </a:r>
            <a:r>
              <a:rPr sz="1600" spc="-5" dirty="0">
                <a:latin typeface="Arial"/>
                <a:cs typeface="Arial"/>
              </a:rPr>
              <a:t>I</a:t>
            </a:r>
            <a:r>
              <a:rPr sz="1600" dirty="0">
                <a:latin typeface="Arial"/>
                <a:cs typeface="Arial"/>
              </a:rPr>
              <a:t>.</a:t>
            </a:r>
            <a:r>
              <a:rPr sz="1600" spc="60" dirty="0">
                <a:latin typeface="Times New Roman"/>
                <a:cs typeface="Times New Roman"/>
              </a:rPr>
              <a:t> </a:t>
            </a:r>
            <a:r>
              <a:rPr sz="1600" dirty="0">
                <a:latin typeface="Arial"/>
                <a:cs typeface="Arial"/>
              </a:rPr>
              <a:t>Ter</a:t>
            </a:r>
            <a:r>
              <a:rPr sz="1600" spc="-10" dirty="0">
                <a:latin typeface="Arial"/>
                <a:cs typeface="Arial"/>
              </a:rPr>
              <a:t>a</a:t>
            </a:r>
            <a:r>
              <a:rPr sz="1600" spc="-5" dirty="0">
                <a:latin typeface="Arial"/>
                <a:cs typeface="Arial"/>
              </a:rPr>
              <a:t>oka</a:t>
            </a:r>
            <a:r>
              <a:rPr sz="1600" dirty="0">
                <a:latin typeface="Arial"/>
                <a:cs typeface="Arial"/>
              </a:rPr>
              <a:t>,</a:t>
            </a:r>
            <a:r>
              <a:rPr sz="1600" spc="55" dirty="0">
                <a:latin typeface="Times New Roman"/>
                <a:cs typeface="Times New Roman"/>
              </a:rPr>
              <a:t> </a:t>
            </a:r>
            <a:r>
              <a:rPr sz="1600" dirty="0">
                <a:latin typeface="Arial"/>
                <a:cs typeface="Arial"/>
              </a:rPr>
              <a:t>S.</a:t>
            </a:r>
            <a:r>
              <a:rPr sz="1600" spc="45" dirty="0">
                <a:latin typeface="Times New Roman"/>
                <a:cs typeface="Times New Roman"/>
              </a:rPr>
              <a:t> </a:t>
            </a:r>
            <a:r>
              <a:rPr sz="1600" spc="-5" dirty="0">
                <a:latin typeface="Arial"/>
                <a:cs typeface="Arial"/>
              </a:rPr>
              <a:t>Holler</a:t>
            </a:r>
            <a:r>
              <a:rPr sz="1600" dirty="0">
                <a:latin typeface="Arial"/>
                <a:cs typeface="Arial"/>
              </a:rPr>
              <a:t>,</a:t>
            </a:r>
            <a:r>
              <a:rPr sz="1600" spc="30" dirty="0">
                <a:latin typeface="Times New Roman"/>
                <a:cs typeface="Times New Roman"/>
              </a:rPr>
              <a:t> </a:t>
            </a:r>
            <a:r>
              <a:rPr sz="1600" spc="-5" dirty="0">
                <a:latin typeface="Arial"/>
                <a:cs typeface="Arial"/>
              </a:rPr>
              <a:t>an</a:t>
            </a:r>
            <a:r>
              <a:rPr sz="1600" dirty="0">
                <a:latin typeface="Arial"/>
                <a:cs typeface="Arial"/>
              </a:rPr>
              <a:t>d</a:t>
            </a:r>
            <a:r>
              <a:rPr sz="1600" spc="45" dirty="0">
                <a:latin typeface="Times New Roman"/>
                <a:cs typeface="Times New Roman"/>
              </a:rPr>
              <a:t> </a:t>
            </a:r>
            <a:r>
              <a:rPr sz="1600" dirty="0">
                <a:latin typeface="Arial"/>
                <a:cs typeface="Arial"/>
              </a:rPr>
              <a:t>F.</a:t>
            </a:r>
            <a:r>
              <a:rPr sz="1600" spc="50" dirty="0">
                <a:latin typeface="Times New Roman"/>
                <a:cs typeface="Times New Roman"/>
              </a:rPr>
              <a:t> </a:t>
            </a:r>
            <a:r>
              <a:rPr sz="1600" dirty="0">
                <a:latin typeface="Arial"/>
                <a:cs typeface="Arial"/>
              </a:rPr>
              <a:t>Vo</a:t>
            </a:r>
            <a:r>
              <a:rPr sz="1600" spc="-10" dirty="0">
                <a:latin typeface="Arial"/>
                <a:cs typeface="Arial"/>
              </a:rPr>
              <a:t>l</a:t>
            </a:r>
            <a:r>
              <a:rPr sz="1600" spc="-5" dirty="0">
                <a:latin typeface="Arial"/>
                <a:cs typeface="Arial"/>
              </a:rPr>
              <a:t>lm</a:t>
            </a:r>
            <a:r>
              <a:rPr sz="1600" spc="-10" dirty="0">
                <a:latin typeface="Arial"/>
                <a:cs typeface="Arial"/>
              </a:rPr>
              <a:t>e</a:t>
            </a:r>
            <a:r>
              <a:rPr sz="1600" dirty="0">
                <a:latin typeface="Arial"/>
                <a:cs typeface="Arial"/>
              </a:rPr>
              <a:t>r</a:t>
            </a:r>
            <a:endParaRPr sz="1600">
              <a:latin typeface="Arial"/>
              <a:cs typeface="Arial"/>
            </a:endParaRPr>
          </a:p>
          <a:p>
            <a:pPr>
              <a:lnSpc>
                <a:spcPct val="100000"/>
              </a:lnSpc>
              <a:spcBef>
                <a:spcPts val="43"/>
              </a:spcBef>
            </a:pPr>
            <a:endParaRPr sz="1550">
              <a:latin typeface="Times New Roman"/>
              <a:cs typeface="Times New Roman"/>
            </a:endParaRPr>
          </a:p>
          <a:p>
            <a:pPr marL="355600" indent="-342900">
              <a:lnSpc>
                <a:spcPct val="100000"/>
              </a:lnSpc>
              <a:buFont typeface="Arial"/>
              <a:buChar char="•"/>
              <a:tabLst>
                <a:tab pos="355600" algn="l"/>
              </a:tabLst>
            </a:pPr>
            <a:r>
              <a:rPr sz="1600" dirty="0">
                <a:latin typeface="Arial"/>
                <a:cs typeface="Arial"/>
              </a:rPr>
              <a:t>Se</a:t>
            </a:r>
            <a:r>
              <a:rPr sz="1600" spc="-10" dirty="0">
                <a:latin typeface="Arial"/>
                <a:cs typeface="Arial"/>
              </a:rPr>
              <a:t>l</a:t>
            </a:r>
            <a:r>
              <a:rPr sz="1600" spc="-5" dirty="0">
                <a:latin typeface="Arial"/>
                <a:cs typeface="Arial"/>
              </a:rPr>
              <a:t>ecte</a:t>
            </a:r>
            <a:r>
              <a:rPr sz="1600" dirty="0">
                <a:latin typeface="Arial"/>
                <a:cs typeface="Arial"/>
              </a:rPr>
              <a:t>d</a:t>
            </a:r>
            <a:r>
              <a:rPr sz="1600" spc="25" dirty="0">
                <a:latin typeface="Times New Roman"/>
                <a:cs typeface="Times New Roman"/>
              </a:rPr>
              <a:t> </a:t>
            </a:r>
            <a:r>
              <a:rPr sz="1600" dirty="0">
                <a:latin typeface="Arial"/>
                <a:cs typeface="Arial"/>
              </a:rPr>
              <a:t>To</a:t>
            </a:r>
            <a:r>
              <a:rPr sz="1600" spc="-10" dirty="0">
                <a:latin typeface="Arial"/>
                <a:cs typeface="Arial"/>
              </a:rPr>
              <a:t>p</a:t>
            </a:r>
            <a:r>
              <a:rPr sz="1600" spc="-5" dirty="0">
                <a:latin typeface="Arial"/>
                <a:cs typeface="Arial"/>
              </a:rPr>
              <a:t>ic</a:t>
            </a:r>
            <a:r>
              <a:rPr sz="1600" dirty="0">
                <a:latin typeface="Arial"/>
                <a:cs typeface="Arial"/>
              </a:rPr>
              <a:t>s</a:t>
            </a:r>
            <a:r>
              <a:rPr sz="1600" spc="45" dirty="0">
                <a:latin typeface="Times New Roman"/>
                <a:cs typeface="Times New Roman"/>
              </a:rPr>
              <a:t> </a:t>
            </a:r>
            <a:r>
              <a:rPr sz="1600" spc="-5" dirty="0">
                <a:latin typeface="Arial"/>
                <a:cs typeface="Arial"/>
              </a:rPr>
              <a:t>i</a:t>
            </a:r>
            <a:r>
              <a:rPr sz="1600" dirty="0">
                <a:latin typeface="Arial"/>
                <a:cs typeface="Arial"/>
              </a:rPr>
              <a:t>n</a:t>
            </a:r>
            <a:r>
              <a:rPr sz="1600" spc="35" dirty="0">
                <a:latin typeface="Times New Roman"/>
                <a:cs typeface="Times New Roman"/>
              </a:rPr>
              <a:t> </a:t>
            </a:r>
            <a:r>
              <a:rPr sz="1600" dirty="0">
                <a:latin typeface="Arial"/>
                <a:cs typeface="Arial"/>
              </a:rPr>
              <a:t>Qu</a:t>
            </a:r>
            <a:r>
              <a:rPr sz="1600" spc="-10" dirty="0">
                <a:latin typeface="Arial"/>
                <a:cs typeface="Arial"/>
              </a:rPr>
              <a:t>a</a:t>
            </a:r>
            <a:r>
              <a:rPr sz="1600" spc="-5" dirty="0">
                <a:latin typeface="Arial"/>
                <a:cs typeface="Arial"/>
              </a:rPr>
              <a:t>nt</a:t>
            </a:r>
            <a:r>
              <a:rPr sz="1600" spc="-10" dirty="0">
                <a:latin typeface="Arial"/>
                <a:cs typeface="Arial"/>
              </a:rPr>
              <a:t>u</a:t>
            </a:r>
            <a:r>
              <a:rPr sz="1600" dirty="0">
                <a:latin typeface="Arial"/>
                <a:cs typeface="Arial"/>
              </a:rPr>
              <a:t>m</a:t>
            </a:r>
            <a:r>
              <a:rPr sz="1600" spc="55" dirty="0">
                <a:latin typeface="Times New Roman"/>
                <a:cs typeface="Times New Roman"/>
              </a:rPr>
              <a:t> </a:t>
            </a:r>
            <a:r>
              <a:rPr sz="1600" dirty="0">
                <a:latin typeface="Arial"/>
                <a:cs typeface="Arial"/>
              </a:rPr>
              <a:t>El</a:t>
            </a:r>
            <a:r>
              <a:rPr sz="1600" spc="-10" dirty="0">
                <a:latin typeface="Arial"/>
                <a:cs typeface="Arial"/>
              </a:rPr>
              <a:t>e</a:t>
            </a:r>
            <a:r>
              <a:rPr sz="1600" dirty="0">
                <a:latin typeface="Arial"/>
                <a:cs typeface="Arial"/>
              </a:rPr>
              <a:t>ctron</a:t>
            </a:r>
            <a:r>
              <a:rPr sz="1600" spc="-10" dirty="0">
                <a:latin typeface="Arial"/>
                <a:cs typeface="Arial"/>
              </a:rPr>
              <a:t>i</a:t>
            </a:r>
            <a:r>
              <a:rPr sz="1600" dirty="0">
                <a:latin typeface="Arial"/>
                <a:cs typeface="Arial"/>
              </a:rPr>
              <a:t>cs,</a:t>
            </a:r>
            <a:r>
              <a:rPr sz="1600" spc="35" dirty="0">
                <a:latin typeface="Times New Roman"/>
                <a:cs typeface="Times New Roman"/>
              </a:rPr>
              <a:t> </a:t>
            </a:r>
            <a:r>
              <a:rPr sz="1600" dirty="0">
                <a:latin typeface="Arial"/>
                <a:cs typeface="Arial"/>
              </a:rPr>
              <a:t>IEEE</a:t>
            </a:r>
            <a:r>
              <a:rPr sz="1600" spc="30" dirty="0">
                <a:latin typeface="Times New Roman"/>
                <a:cs typeface="Times New Roman"/>
              </a:rPr>
              <a:t> </a:t>
            </a:r>
            <a:r>
              <a:rPr sz="1600" dirty="0">
                <a:latin typeface="Arial"/>
                <a:cs typeface="Arial"/>
              </a:rPr>
              <a:t>J,</a:t>
            </a:r>
            <a:r>
              <a:rPr sz="1600" spc="55" dirty="0">
                <a:latin typeface="Times New Roman"/>
                <a:cs typeface="Times New Roman"/>
              </a:rPr>
              <a:t> </a:t>
            </a:r>
            <a:r>
              <a:rPr sz="1600" dirty="0">
                <a:latin typeface="Arial"/>
                <a:cs typeface="Arial"/>
              </a:rPr>
              <a:t>vol.</a:t>
            </a:r>
            <a:r>
              <a:rPr sz="1600" spc="-10" dirty="0">
                <a:latin typeface="Arial"/>
                <a:cs typeface="Arial"/>
              </a:rPr>
              <a:t>1</a:t>
            </a:r>
            <a:r>
              <a:rPr sz="1600" dirty="0">
                <a:latin typeface="Arial"/>
                <a:cs typeface="Arial"/>
              </a:rPr>
              <a:t>2</a:t>
            </a:r>
            <a:r>
              <a:rPr sz="1600" spc="45" dirty="0">
                <a:latin typeface="Times New Roman"/>
                <a:cs typeface="Times New Roman"/>
              </a:rPr>
              <a:t> </a:t>
            </a:r>
            <a:r>
              <a:rPr sz="1600" dirty="0">
                <a:latin typeface="Arial"/>
                <a:cs typeface="Arial"/>
              </a:rPr>
              <a:t>(</a:t>
            </a:r>
            <a:r>
              <a:rPr sz="1600" spc="-10" dirty="0">
                <a:latin typeface="Arial"/>
                <a:cs typeface="Arial"/>
              </a:rPr>
              <a:t>1</a:t>
            </a:r>
            <a:r>
              <a:rPr sz="1600" dirty="0">
                <a:latin typeface="Arial"/>
                <a:cs typeface="Arial"/>
              </a:rPr>
              <a:t>)</a:t>
            </a:r>
            <a:r>
              <a:rPr sz="1600" spc="55" dirty="0">
                <a:latin typeface="Times New Roman"/>
                <a:cs typeface="Times New Roman"/>
              </a:rPr>
              <a:t> </a:t>
            </a:r>
            <a:r>
              <a:rPr sz="1600" dirty="0">
                <a:latin typeface="Arial"/>
                <a:cs typeface="Arial"/>
              </a:rPr>
              <a:t>,</a:t>
            </a:r>
            <a:r>
              <a:rPr sz="1600" spc="55" dirty="0">
                <a:latin typeface="Times New Roman"/>
                <a:cs typeface="Times New Roman"/>
              </a:rPr>
              <a:t> </a:t>
            </a:r>
            <a:r>
              <a:rPr sz="1600" spc="-5" dirty="0">
                <a:latin typeface="Arial"/>
                <a:cs typeface="Arial"/>
              </a:rPr>
              <a:t>2006</a:t>
            </a:r>
            <a:endParaRPr sz="1600">
              <a:latin typeface="Arial"/>
              <a:cs typeface="Arial"/>
            </a:endParaRPr>
          </a:p>
          <a:p>
            <a:pPr marL="355600">
              <a:lnSpc>
                <a:spcPct val="100000"/>
              </a:lnSpc>
              <a:spcBef>
                <a:spcPts val="384"/>
              </a:spcBef>
            </a:pPr>
            <a:r>
              <a:rPr sz="1600" b="1" dirty="0">
                <a:latin typeface="Arial"/>
                <a:cs typeface="Arial"/>
              </a:rPr>
              <a:t>Pol</a:t>
            </a:r>
            <a:r>
              <a:rPr sz="1600" b="1" spc="-5" dirty="0">
                <a:latin typeface="Arial"/>
                <a:cs typeface="Arial"/>
              </a:rPr>
              <a:t>yme</a:t>
            </a:r>
            <a:r>
              <a:rPr sz="1600" b="1" dirty="0">
                <a:latin typeface="Arial"/>
                <a:cs typeface="Arial"/>
              </a:rPr>
              <a:t>r</a:t>
            </a:r>
            <a:r>
              <a:rPr sz="1600" b="1" spc="40" dirty="0">
                <a:latin typeface="Times New Roman"/>
                <a:cs typeface="Times New Roman"/>
              </a:rPr>
              <a:t> </a:t>
            </a:r>
            <a:r>
              <a:rPr sz="1600" b="1" spc="-5" dirty="0">
                <a:latin typeface="Arial"/>
                <a:cs typeface="Arial"/>
              </a:rPr>
              <a:t>mi</a:t>
            </a:r>
            <a:r>
              <a:rPr sz="1600" b="1" spc="-10" dirty="0">
                <a:latin typeface="Arial"/>
                <a:cs typeface="Arial"/>
              </a:rPr>
              <a:t>c</a:t>
            </a:r>
            <a:r>
              <a:rPr sz="1600" b="1" spc="-5" dirty="0">
                <a:latin typeface="Arial"/>
                <a:cs typeface="Arial"/>
              </a:rPr>
              <a:t>rorin</a:t>
            </a:r>
            <a:r>
              <a:rPr sz="1600" b="1" dirty="0">
                <a:latin typeface="Arial"/>
                <a:cs typeface="Arial"/>
              </a:rPr>
              <a:t>g</a:t>
            </a:r>
            <a:r>
              <a:rPr sz="1600" b="1" spc="55" dirty="0">
                <a:latin typeface="Times New Roman"/>
                <a:cs typeface="Times New Roman"/>
              </a:rPr>
              <a:t> </a:t>
            </a:r>
            <a:r>
              <a:rPr sz="1600" b="1" spc="-5" dirty="0">
                <a:latin typeface="Arial"/>
                <a:cs typeface="Arial"/>
              </a:rPr>
              <a:t>reso</a:t>
            </a:r>
            <a:r>
              <a:rPr sz="1600" b="1" dirty="0">
                <a:latin typeface="Arial"/>
                <a:cs typeface="Arial"/>
              </a:rPr>
              <a:t>nators</a:t>
            </a:r>
            <a:r>
              <a:rPr sz="1600" b="1" spc="35" dirty="0">
                <a:latin typeface="Times New Roman"/>
                <a:cs typeface="Times New Roman"/>
              </a:rPr>
              <a:t> </a:t>
            </a:r>
            <a:r>
              <a:rPr sz="1600" b="1" dirty="0">
                <a:latin typeface="Arial"/>
                <a:cs typeface="Arial"/>
              </a:rPr>
              <a:t>for</a:t>
            </a:r>
            <a:r>
              <a:rPr sz="1600" b="1" spc="50" dirty="0">
                <a:latin typeface="Times New Roman"/>
                <a:cs typeface="Times New Roman"/>
              </a:rPr>
              <a:t> </a:t>
            </a:r>
            <a:r>
              <a:rPr sz="1600" b="1" dirty="0">
                <a:latin typeface="Arial"/>
                <a:cs typeface="Arial"/>
              </a:rPr>
              <a:t>bio</a:t>
            </a:r>
            <a:r>
              <a:rPr sz="1600" b="1" spc="-10" dirty="0">
                <a:latin typeface="Arial"/>
                <a:cs typeface="Arial"/>
              </a:rPr>
              <a:t>c</a:t>
            </a:r>
            <a:r>
              <a:rPr sz="1600" b="1" dirty="0">
                <a:latin typeface="Arial"/>
                <a:cs typeface="Arial"/>
              </a:rPr>
              <a:t>he</a:t>
            </a:r>
            <a:r>
              <a:rPr sz="1600" b="1" spc="-10" dirty="0">
                <a:latin typeface="Arial"/>
                <a:cs typeface="Arial"/>
              </a:rPr>
              <a:t>m</a:t>
            </a:r>
            <a:r>
              <a:rPr sz="1600" b="1" dirty="0">
                <a:latin typeface="Arial"/>
                <a:cs typeface="Arial"/>
              </a:rPr>
              <a:t>ic</a:t>
            </a:r>
            <a:r>
              <a:rPr sz="1600" b="1" spc="-10" dirty="0">
                <a:latin typeface="Arial"/>
                <a:cs typeface="Arial"/>
              </a:rPr>
              <a:t>a</a:t>
            </a:r>
            <a:r>
              <a:rPr sz="1600" b="1" dirty="0">
                <a:latin typeface="Arial"/>
                <a:cs typeface="Arial"/>
              </a:rPr>
              <a:t>l</a:t>
            </a:r>
            <a:r>
              <a:rPr sz="1600" b="1" spc="50" dirty="0">
                <a:latin typeface="Times New Roman"/>
                <a:cs typeface="Times New Roman"/>
              </a:rPr>
              <a:t> </a:t>
            </a:r>
            <a:r>
              <a:rPr sz="1600" b="1" spc="-5" dirty="0">
                <a:latin typeface="Arial"/>
                <a:cs typeface="Arial"/>
              </a:rPr>
              <a:t>se</a:t>
            </a:r>
            <a:r>
              <a:rPr sz="1600" b="1" dirty="0">
                <a:latin typeface="Arial"/>
                <a:cs typeface="Arial"/>
              </a:rPr>
              <a:t>ns</a:t>
            </a:r>
            <a:r>
              <a:rPr sz="1600" b="1" spc="-5" dirty="0">
                <a:latin typeface="Arial"/>
                <a:cs typeface="Arial"/>
              </a:rPr>
              <a:t>i</a:t>
            </a:r>
            <a:r>
              <a:rPr sz="1600" b="1" dirty="0">
                <a:latin typeface="Arial"/>
                <a:cs typeface="Arial"/>
              </a:rPr>
              <a:t>ng</a:t>
            </a:r>
            <a:r>
              <a:rPr sz="1600" b="1" spc="50" dirty="0">
                <a:latin typeface="Times New Roman"/>
                <a:cs typeface="Times New Roman"/>
              </a:rPr>
              <a:t> </a:t>
            </a:r>
            <a:r>
              <a:rPr sz="1600" b="1" spc="-5" dirty="0">
                <a:latin typeface="Arial"/>
                <a:cs typeface="Arial"/>
              </a:rPr>
              <a:t>appl</a:t>
            </a:r>
            <a:r>
              <a:rPr sz="1600" b="1" dirty="0">
                <a:latin typeface="Arial"/>
                <a:cs typeface="Arial"/>
              </a:rPr>
              <a:t>ic</a:t>
            </a:r>
            <a:r>
              <a:rPr sz="1600" b="1" spc="-10" dirty="0">
                <a:latin typeface="Arial"/>
                <a:cs typeface="Arial"/>
              </a:rPr>
              <a:t>a</a:t>
            </a:r>
            <a:r>
              <a:rPr sz="1600" b="1" dirty="0">
                <a:latin typeface="Arial"/>
                <a:cs typeface="Arial"/>
              </a:rPr>
              <a:t>tions</a:t>
            </a:r>
            <a:endParaRPr sz="1600">
              <a:latin typeface="Arial"/>
              <a:cs typeface="Arial"/>
            </a:endParaRPr>
          </a:p>
          <a:p>
            <a:pPr marL="355600">
              <a:lnSpc>
                <a:spcPct val="100000"/>
              </a:lnSpc>
              <a:spcBef>
                <a:spcPts val="384"/>
              </a:spcBef>
            </a:pPr>
            <a:r>
              <a:rPr sz="1600" spc="-5" dirty="0">
                <a:latin typeface="Arial"/>
                <a:cs typeface="Arial"/>
              </a:rPr>
              <a:t>C.Y</a:t>
            </a:r>
            <a:r>
              <a:rPr sz="1600" dirty="0">
                <a:latin typeface="Arial"/>
                <a:cs typeface="Arial"/>
              </a:rPr>
              <a:t>.</a:t>
            </a:r>
            <a:r>
              <a:rPr sz="1600" spc="45" dirty="0">
                <a:latin typeface="Times New Roman"/>
                <a:cs typeface="Times New Roman"/>
              </a:rPr>
              <a:t> </a:t>
            </a:r>
            <a:r>
              <a:rPr sz="1600" spc="-5" dirty="0">
                <a:latin typeface="Arial"/>
                <a:cs typeface="Arial"/>
              </a:rPr>
              <a:t>Ch</a:t>
            </a:r>
            <a:r>
              <a:rPr sz="1600" spc="-10" dirty="0">
                <a:latin typeface="Arial"/>
                <a:cs typeface="Arial"/>
              </a:rPr>
              <a:t>a</a:t>
            </a:r>
            <a:r>
              <a:rPr sz="1600" spc="-5" dirty="0">
                <a:latin typeface="Arial"/>
                <a:cs typeface="Arial"/>
              </a:rPr>
              <a:t>o</a:t>
            </a:r>
            <a:r>
              <a:rPr sz="1600" dirty="0">
                <a:latin typeface="Arial"/>
                <a:cs typeface="Arial"/>
              </a:rPr>
              <a:t>,</a:t>
            </a:r>
            <a:r>
              <a:rPr sz="1600" spc="40" dirty="0">
                <a:latin typeface="Times New Roman"/>
                <a:cs typeface="Times New Roman"/>
              </a:rPr>
              <a:t> </a:t>
            </a:r>
            <a:r>
              <a:rPr sz="1600" dirty="0">
                <a:latin typeface="Arial"/>
                <a:cs typeface="Arial"/>
              </a:rPr>
              <a:t>W.</a:t>
            </a:r>
            <a:r>
              <a:rPr sz="1600" spc="50" dirty="0">
                <a:latin typeface="Times New Roman"/>
                <a:cs typeface="Times New Roman"/>
              </a:rPr>
              <a:t> </a:t>
            </a:r>
            <a:r>
              <a:rPr sz="1600" dirty="0">
                <a:latin typeface="Arial"/>
                <a:cs typeface="Arial"/>
              </a:rPr>
              <a:t>Fu</a:t>
            </a:r>
            <a:r>
              <a:rPr sz="1600" spc="-10" dirty="0">
                <a:latin typeface="Arial"/>
                <a:cs typeface="Arial"/>
              </a:rPr>
              <a:t>n</a:t>
            </a:r>
            <a:r>
              <a:rPr sz="1600" spc="-5" dirty="0">
                <a:latin typeface="Arial"/>
                <a:cs typeface="Arial"/>
              </a:rPr>
              <a:t>g</a:t>
            </a:r>
            <a:r>
              <a:rPr sz="1600" dirty="0">
                <a:latin typeface="Arial"/>
                <a:cs typeface="Arial"/>
              </a:rPr>
              <a:t>,</a:t>
            </a:r>
            <a:r>
              <a:rPr sz="1600" spc="50" dirty="0">
                <a:latin typeface="Times New Roman"/>
                <a:cs typeface="Times New Roman"/>
              </a:rPr>
              <a:t> </a:t>
            </a:r>
            <a:r>
              <a:rPr sz="1600" spc="-5" dirty="0">
                <a:latin typeface="Arial"/>
                <a:cs typeface="Arial"/>
              </a:rPr>
              <a:t>L</a:t>
            </a:r>
            <a:r>
              <a:rPr sz="1600" dirty="0">
                <a:latin typeface="Arial"/>
                <a:cs typeface="Arial"/>
              </a:rPr>
              <a:t>.</a:t>
            </a:r>
            <a:r>
              <a:rPr sz="1600" spc="45" dirty="0">
                <a:latin typeface="Times New Roman"/>
                <a:cs typeface="Times New Roman"/>
              </a:rPr>
              <a:t> </a:t>
            </a:r>
            <a:r>
              <a:rPr sz="1600" dirty="0">
                <a:latin typeface="Arial"/>
                <a:cs typeface="Arial"/>
              </a:rPr>
              <a:t>J.</a:t>
            </a:r>
            <a:r>
              <a:rPr sz="1600" spc="60" dirty="0">
                <a:latin typeface="Times New Roman"/>
                <a:cs typeface="Times New Roman"/>
              </a:rPr>
              <a:t> </a:t>
            </a:r>
            <a:r>
              <a:rPr sz="1600" dirty="0">
                <a:latin typeface="Arial"/>
                <a:cs typeface="Arial"/>
              </a:rPr>
              <a:t>Guo</a:t>
            </a:r>
            <a:endParaRPr sz="1600">
              <a:latin typeface="Arial"/>
              <a:cs typeface="Arial"/>
            </a:endParaRPr>
          </a:p>
          <a:p>
            <a:pPr>
              <a:lnSpc>
                <a:spcPct val="100000"/>
              </a:lnSpc>
              <a:spcBef>
                <a:spcPts val="41"/>
              </a:spcBef>
            </a:pPr>
            <a:endParaRPr sz="1550">
              <a:latin typeface="Times New Roman"/>
              <a:cs typeface="Times New Roman"/>
            </a:endParaRPr>
          </a:p>
          <a:p>
            <a:pPr marL="355600" indent="-342900">
              <a:lnSpc>
                <a:spcPct val="100000"/>
              </a:lnSpc>
              <a:buFont typeface="Arial"/>
              <a:buChar char="•"/>
              <a:tabLst>
                <a:tab pos="355600" algn="l"/>
              </a:tabLst>
            </a:pPr>
            <a:r>
              <a:rPr sz="1600" dirty="0">
                <a:latin typeface="Arial"/>
                <a:cs typeface="Arial"/>
              </a:rPr>
              <a:t>Adva</a:t>
            </a:r>
            <a:r>
              <a:rPr sz="1600" spc="-10" dirty="0">
                <a:latin typeface="Arial"/>
                <a:cs typeface="Arial"/>
              </a:rPr>
              <a:t>n</a:t>
            </a:r>
            <a:r>
              <a:rPr sz="1600" dirty="0">
                <a:latin typeface="Arial"/>
                <a:cs typeface="Arial"/>
              </a:rPr>
              <a:t>ced</a:t>
            </a:r>
            <a:r>
              <a:rPr sz="1600" spc="20" dirty="0">
                <a:latin typeface="Times New Roman"/>
                <a:cs typeface="Times New Roman"/>
              </a:rPr>
              <a:t> </a:t>
            </a:r>
            <a:r>
              <a:rPr sz="1600" dirty="0">
                <a:latin typeface="Arial"/>
                <a:cs typeface="Arial"/>
              </a:rPr>
              <a:t>Fu</a:t>
            </a:r>
            <a:r>
              <a:rPr sz="1600" spc="-10" dirty="0">
                <a:latin typeface="Arial"/>
                <a:cs typeface="Arial"/>
              </a:rPr>
              <a:t>n</a:t>
            </a:r>
            <a:r>
              <a:rPr sz="1600" dirty="0">
                <a:latin typeface="Arial"/>
                <a:cs typeface="Arial"/>
              </a:rPr>
              <a:t>ctio</a:t>
            </a:r>
            <a:r>
              <a:rPr sz="1600" spc="-10" dirty="0">
                <a:latin typeface="Arial"/>
                <a:cs typeface="Arial"/>
              </a:rPr>
              <a:t>n</a:t>
            </a:r>
            <a:r>
              <a:rPr sz="1600" spc="-5" dirty="0">
                <a:latin typeface="Arial"/>
                <a:cs typeface="Arial"/>
              </a:rPr>
              <a:t>a</a:t>
            </a:r>
            <a:r>
              <a:rPr sz="1600" dirty="0">
                <a:latin typeface="Arial"/>
                <a:cs typeface="Arial"/>
              </a:rPr>
              <a:t>l</a:t>
            </a:r>
            <a:r>
              <a:rPr sz="1600" spc="35" dirty="0">
                <a:latin typeface="Times New Roman"/>
                <a:cs typeface="Times New Roman"/>
              </a:rPr>
              <a:t> </a:t>
            </a:r>
            <a:r>
              <a:rPr sz="1600" dirty="0">
                <a:latin typeface="Arial"/>
                <a:cs typeface="Arial"/>
              </a:rPr>
              <a:t>M</a:t>
            </a:r>
            <a:r>
              <a:rPr sz="1600" spc="-5" dirty="0">
                <a:latin typeface="Arial"/>
                <a:cs typeface="Arial"/>
              </a:rPr>
              <a:t>a</a:t>
            </a:r>
            <a:r>
              <a:rPr sz="1600" dirty="0">
                <a:latin typeface="Arial"/>
                <a:cs typeface="Arial"/>
              </a:rPr>
              <a:t>ter</a:t>
            </a:r>
            <a:r>
              <a:rPr sz="1600" spc="-10" dirty="0">
                <a:latin typeface="Arial"/>
                <a:cs typeface="Arial"/>
              </a:rPr>
              <a:t>i</a:t>
            </a:r>
            <a:r>
              <a:rPr sz="1600" spc="-5" dirty="0">
                <a:latin typeface="Arial"/>
                <a:cs typeface="Arial"/>
              </a:rPr>
              <a:t>als</a:t>
            </a:r>
            <a:r>
              <a:rPr sz="1600" dirty="0">
                <a:latin typeface="Arial"/>
                <a:cs typeface="Arial"/>
              </a:rPr>
              <a:t>,</a:t>
            </a:r>
            <a:r>
              <a:rPr sz="1600" spc="55" dirty="0">
                <a:latin typeface="Times New Roman"/>
                <a:cs typeface="Times New Roman"/>
              </a:rPr>
              <a:t> </a:t>
            </a:r>
            <a:r>
              <a:rPr sz="1600" dirty="0">
                <a:latin typeface="Arial"/>
                <a:cs typeface="Arial"/>
              </a:rPr>
              <a:t>vol.</a:t>
            </a:r>
            <a:r>
              <a:rPr sz="1600" spc="45" dirty="0">
                <a:latin typeface="Times New Roman"/>
                <a:cs typeface="Times New Roman"/>
              </a:rPr>
              <a:t> </a:t>
            </a:r>
            <a:r>
              <a:rPr sz="1600" spc="-10" dirty="0">
                <a:latin typeface="Arial"/>
                <a:cs typeface="Arial"/>
              </a:rPr>
              <a:t>1</a:t>
            </a:r>
            <a:r>
              <a:rPr sz="1600" dirty="0">
                <a:latin typeface="Arial"/>
                <a:cs typeface="Arial"/>
              </a:rPr>
              <a:t>5</a:t>
            </a:r>
            <a:r>
              <a:rPr sz="1600" spc="45" dirty="0">
                <a:latin typeface="Times New Roman"/>
                <a:cs typeface="Times New Roman"/>
              </a:rPr>
              <a:t> </a:t>
            </a:r>
            <a:r>
              <a:rPr sz="1600" dirty="0">
                <a:latin typeface="Arial"/>
                <a:cs typeface="Arial"/>
              </a:rPr>
              <a:t>(11),</a:t>
            </a:r>
            <a:r>
              <a:rPr sz="1600" spc="55" dirty="0">
                <a:latin typeface="Times New Roman"/>
                <a:cs typeface="Times New Roman"/>
              </a:rPr>
              <a:t> </a:t>
            </a:r>
            <a:r>
              <a:rPr sz="1600" spc="-5" dirty="0">
                <a:latin typeface="Arial"/>
                <a:cs typeface="Arial"/>
              </a:rPr>
              <a:t>pp</a:t>
            </a:r>
            <a:r>
              <a:rPr sz="1600" dirty="0">
                <a:latin typeface="Arial"/>
                <a:cs typeface="Arial"/>
              </a:rPr>
              <a:t>.</a:t>
            </a:r>
            <a:r>
              <a:rPr sz="1600" spc="50" dirty="0">
                <a:latin typeface="Times New Roman"/>
                <a:cs typeface="Times New Roman"/>
              </a:rPr>
              <a:t> </a:t>
            </a:r>
            <a:r>
              <a:rPr sz="1600" spc="-5" dirty="0">
                <a:latin typeface="Arial"/>
                <a:cs typeface="Arial"/>
              </a:rPr>
              <a:t>1851</a:t>
            </a:r>
            <a:r>
              <a:rPr sz="1600" dirty="0">
                <a:latin typeface="Arial"/>
                <a:cs typeface="Arial"/>
              </a:rPr>
              <a:t>-</a:t>
            </a:r>
            <a:r>
              <a:rPr sz="1600" spc="-5" dirty="0">
                <a:latin typeface="Arial"/>
                <a:cs typeface="Arial"/>
              </a:rPr>
              <a:t>1859</a:t>
            </a:r>
            <a:r>
              <a:rPr sz="1600" dirty="0">
                <a:latin typeface="Arial"/>
                <a:cs typeface="Arial"/>
              </a:rPr>
              <a:t>,</a:t>
            </a:r>
            <a:r>
              <a:rPr sz="1600" spc="50" dirty="0">
                <a:latin typeface="Times New Roman"/>
                <a:cs typeface="Times New Roman"/>
              </a:rPr>
              <a:t> </a:t>
            </a:r>
            <a:r>
              <a:rPr sz="1600" spc="-5" dirty="0">
                <a:latin typeface="Arial"/>
                <a:cs typeface="Arial"/>
              </a:rPr>
              <a:t>2005</a:t>
            </a:r>
            <a:endParaRPr sz="1600">
              <a:latin typeface="Arial"/>
              <a:cs typeface="Arial"/>
            </a:endParaRPr>
          </a:p>
          <a:p>
            <a:pPr marL="355600">
              <a:lnSpc>
                <a:spcPct val="100000"/>
              </a:lnSpc>
              <a:spcBef>
                <a:spcPts val="384"/>
              </a:spcBef>
            </a:pPr>
            <a:r>
              <a:rPr sz="1600" b="1" dirty="0">
                <a:latin typeface="Arial"/>
                <a:cs typeface="Arial"/>
              </a:rPr>
              <a:t>M</a:t>
            </a:r>
            <a:r>
              <a:rPr sz="1600" b="1" spc="-5" dirty="0">
                <a:latin typeface="Arial"/>
                <a:cs typeface="Arial"/>
              </a:rPr>
              <a:t>acroporou</a:t>
            </a:r>
            <a:r>
              <a:rPr sz="1600" b="1" dirty="0">
                <a:latin typeface="Arial"/>
                <a:cs typeface="Arial"/>
              </a:rPr>
              <a:t>s</a:t>
            </a:r>
            <a:r>
              <a:rPr sz="1600" b="1" spc="30" dirty="0">
                <a:latin typeface="Times New Roman"/>
                <a:cs typeface="Times New Roman"/>
              </a:rPr>
              <a:t> </a:t>
            </a:r>
            <a:r>
              <a:rPr sz="1600" b="1" dirty="0">
                <a:latin typeface="Arial"/>
                <a:cs typeface="Arial"/>
              </a:rPr>
              <a:t>Sili</a:t>
            </a:r>
            <a:r>
              <a:rPr sz="1600" b="1" spc="-10" dirty="0">
                <a:latin typeface="Arial"/>
                <a:cs typeface="Arial"/>
              </a:rPr>
              <a:t>c</a:t>
            </a:r>
            <a:r>
              <a:rPr sz="1600" b="1" dirty="0">
                <a:latin typeface="Arial"/>
                <a:cs typeface="Arial"/>
              </a:rPr>
              <a:t>on</a:t>
            </a:r>
            <a:r>
              <a:rPr sz="1600" b="1" spc="55" dirty="0">
                <a:latin typeface="Times New Roman"/>
                <a:cs typeface="Times New Roman"/>
              </a:rPr>
              <a:t> </a:t>
            </a:r>
            <a:r>
              <a:rPr sz="1600" b="1" dirty="0">
                <a:latin typeface="Arial"/>
                <a:cs typeface="Arial"/>
              </a:rPr>
              <a:t>Mi</a:t>
            </a:r>
            <a:r>
              <a:rPr sz="1600" b="1" spc="-10" dirty="0">
                <a:latin typeface="Arial"/>
                <a:cs typeface="Arial"/>
              </a:rPr>
              <a:t>c</a:t>
            </a:r>
            <a:r>
              <a:rPr sz="1600" b="1" spc="-5" dirty="0">
                <a:latin typeface="Arial"/>
                <a:cs typeface="Arial"/>
              </a:rPr>
              <a:t>rocavitie</a:t>
            </a:r>
            <a:r>
              <a:rPr sz="1600" b="1" dirty="0">
                <a:latin typeface="Arial"/>
                <a:cs typeface="Arial"/>
              </a:rPr>
              <a:t>s</a:t>
            </a:r>
            <a:r>
              <a:rPr sz="1600" b="1" spc="60" dirty="0">
                <a:latin typeface="Times New Roman"/>
                <a:cs typeface="Times New Roman"/>
              </a:rPr>
              <a:t> </a:t>
            </a:r>
            <a:r>
              <a:rPr sz="1600" b="1" dirty="0">
                <a:latin typeface="Arial"/>
                <a:cs typeface="Arial"/>
              </a:rPr>
              <a:t>for</a:t>
            </a:r>
            <a:r>
              <a:rPr sz="1600" b="1" spc="45" dirty="0">
                <a:latin typeface="Times New Roman"/>
                <a:cs typeface="Times New Roman"/>
              </a:rPr>
              <a:t> </a:t>
            </a:r>
            <a:r>
              <a:rPr sz="1600" b="1" dirty="0">
                <a:latin typeface="Arial"/>
                <a:cs typeface="Arial"/>
              </a:rPr>
              <a:t>M</a:t>
            </a:r>
            <a:r>
              <a:rPr sz="1600" b="1" spc="-5" dirty="0">
                <a:latin typeface="Arial"/>
                <a:cs typeface="Arial"/>
              </a:rPr>
              <a:t>acrom</a:t>
            </a:r>
            <a:r>
              <a:rPr sz="1600" b="1" dirty="0">
                <a:latin typeface="Arial"/>
                <a:cs typeface="Arial"/>
              </a:rPr>
              <a:t>ol</a:t>
            </a:r>
            <a:r>
              <a:rPr sz="1600" b="1" spc="-5" dirty="0">
                <a:latin typeface="Arial"/>
                <a:cs typeface="Arial"/>
              </a:rPr>
              <a:t>ecul</a:t>
            </a:r>
            <a:r>
              <a:rPr sz="1600" b="1" dirty="0">
                <a:latin typeface="Arial"/>
                <a:cs typeface="Arial"/>
              </a:rPr>
              <a:t>e</a:t>
            </a:r>
            <a:r>
              <a:rPr sz="1600" b="1" spc="60" dirty="0">
                <a:latin typeface="Times New Roman"/>
                <a:cs typeface="Times New Roman"/>
              </a:rPr>
              <a:t> </a:t>
            </a:r>
            <a:r>
              <a:rPr sz="1600" b="1" spc="-5" dirty="0">
                <a:latin typeface="Arial"/>
                <a:cs typeface="Arial"/>
              </a:rPr>
              <a:t>Dete</a:t>
            </a:r>
            <a:r>
              <a:rPr sz="1600" b="1" spc="-10" dirty="0">
                <a:latin typeface="Arial"/>
                <a:cs typeface="Arial"/>
              </a:rPr>
              <a:t>c</a:t>
            </a:r>
            <a:r>
              <a:rPr sz="1600" b="1" dirty="0">
                <a:latin typeface="Arial"/>
                <a:cs typeface="Arial"/>
              </a:rPr>
              <a:t>tion</a:t>
            </a:r>
            <a:endParaRPr sz="1600">
              <a:latin typeface="Arial"/>
              <a:cs typeface="Arial"/>
            </a:endParaRPr>
          </a:p>
          <a:p>
            <a:pPr marL="355600">
              <a:lnSpc>
                <a:spcPct val="100000"/>
              </a:lnSpc>
              <a:spcBef>
                <a:spcPts val="384"/>
              </a:spcBef>
            </a:pPr>
            <a:r>
              <a:rPr sz="1600" dirty="0">
                <a:latin typeface="Arial"/>
                <a:cs typeface="Arial"/>
              </a:rPr>
              <a:t>H.</a:t>
            </a:r>
            <a:r>
              <a:rPr sz="1600" spc="40" dirty="0">
                <a:latin typeface="Times New Roman"/>
                <a:cs typeface="Times New Roman"/>
              </a:rPr>
              <a:t> </a:t>
            </a:r>
            <a:r>
              <a:rPr sz="1600" dirty="0">
                <a:latin typeface="Arial"/>
                <a:cs typeface="Arial"/>
              </a:rPr>
              <a:t>Ouyan</a:t>
            </a:r>
            <a:r>
              <a:rPr sz="1600" spc="-10" dirty="0">
                <a:latin typeface="Arial"/>
                <a:cs typeface="Arial"/>
              </a:rPr>
              <a:t>g</a:t>
            </a:r>
            <a:r>
              <a:rPr sz="1600" dirty="0">
                <a:latin typeface="Arial"/>
                <a:cs typeface="Arial"/>
              </a:rPr>
              <a:t>,</a:t>
            </a:r>
            <a:r>
              <a:rPr sz="1600" spc="45" dirty="0">
                <a:latin typeface="Times New Roman"/>
                <a:cs typeface="Times New Roman"/>
              </a:rPr>
              <a:t> </a:t>
            </a:r>
            <a:r>
              <a:rPr sz="1600" dirty="0">
                <a:latin typeface="Arial"/>
                <a:cs typeface="Arial"/>
              </a:rPr>
              <a:t>M.</a:t>
            </a:r>
            <a:r>
              <a:rPr sz="1600" spc="60" dirty="0">
                <a:latin typeface="Times New Roman"/>
                <a:cs typeface="Times New Roman"/>
              </a:rPr>
              <a:t> </a:t>
            </a:r>
            <a:r>
              <a:rPr sz="1600" spc="-5" dirty="0">
                <a:latin typeface="Arial"/>
                <a:cs typeface="Arial"/>
              </a:rPr>
              <a:t>Christo</a:t>
            </a:r>
            <a:r>
              <a:rPr sz="1600" spc="-10" dirty="0">
                <a:latin typeface="Arial"/>
                <a:cs typeface="Arial"/>
              </a:rPr>
              <a:t>p</a:t>
            </a:r>
            <a:r>
              <a:rPr sz="1600" spc="-5" dirty="0">
                <a:latin typeface="Arial"/>
                <a:cs typeface="Arial"/>
              </a:rPr>
              <a:t>he</a:t>
            </a:r>
            <a:r>
              <a:rPr sz="1600" dirty="0">
                <a:latin typeface="Arial"/>
                <a:cs typeface="Arial"/>
              </a:rPr>
              <a:t>rse</a:t>
            </a:r>
            <a:r>
              <a:rPr sz="1600" spc="-5" dirty="0">
                <a:latin typeface="Arial"/>
                <a:cs typeface="Arial"/>
              </a:rPr>
              <a:t>n</a:t>
            </a:r>
            <a:r>
              <a:rPr sz="1600" dirty="0">
                <a:latin typeface="Arial"/>
                <a:cs typeface="Arial"/>
              </a:rPr>
              <a:t>,</a:t>
            </a:r>
            <a:r>
              <a:rPr sz="1600" spc="40" dirty="0">
                <a:latin typeface="Times New Roman"/>
                <a:cs typeface="Times New Roman"/>
              </a:rPr>
              <a:t> </a:t>
            </a:r>
            <a:r>
              <a:rPr sz="1600" dirty="0">
                <a:latin typeface="Arial"/>
                <a:cs typeface="Arial"/>
              </a:rPr>
              <a:t>R.</a:t>
            </a:r>
            <a:r>
              <a:rPr sz="1600" spc="45" dirty="0">
                <a:latin typeface="Times New Roman"/>
                <a:cs typeface="Times New Roman"/>
              </a:rPr>
              <a:t> </a:t>
            </a:r>
            <a:r>
              <a:rPr sz="1600" dirty="0">
                <a:latin typeface="Arial"/>
                <a:cs typeface="Arial"/>
              </a:rPr>
              <a:t>Vi</a:t>
            </a:r>
            <a:r>
              <a:rPr sz="1600" spc="-10" dirty="0">
                <a:latin typeface="Arial"/>
                <a:cs typeface="Arial"/>
              </a:rPr>
              <a:t>a</a:t>
            </a:r>
            <a:r>
              <a:rPr sz="1600" dirty="0">
                <a:latin typeface="Arial"/>
                <a:cs typeface="Arial"/>
              </a:rPr>
              <a:t>r</a:t>
            </a:r>
            <a:r>
              <a:rPr sz="1600" spc="-5" dirty="0">
                <a:latin typeface="Arial"/>
                <a:cs typeface="Arial"/>
              </a:rPr>
              <a:t>d</a:t>
            </a:r>
            <a:r>
              <a:rPr sz="1600" dirty="0">
                <a:latin typeface="Arial"/>
                <a:cs typeface="Arial"/>
              </a:rPr>
              <a:t>,</a:t>
            </a:r>
            <a:r>
              <a:rPr sz="1600" spc="45" dirty="0">
                <a:latin typeface="Times New Roman"/>
                <a:cs typeface="Times New Roman"/>
              </a:rPr>
              <a:t> </a:t>
            </a:r>
            <a:r>
              <a:rPr sz="1600" dirty="0">
                <a:latin typeface="Arial"/>
                <a:cs typeface="Arial"/>
              </a:rPr>
              <a:t>B. </a:t>
            </a:r>
            <a:r>
              <a:rPr sz="1600" spc="-10" dirty="0">
                <a:latin typeface="Arial"/>
                <a:cs typeface="Arial"/>
              </a:rPr>
              <a:t>L</a:t>
            </a:r>
            <a:r>
              <a:rPr sz="1600" dirty="0">
                <a:latin typeface="Arial"/>
                <a:cs typeface="Arial"/>
              </a:rPr>
              <a:t>.</a:t>
            </a:r>
            <a:r>
              <a:rPr sz="1600" spc="15" dirty="0">
                <a:latin typeface="Arial"/>
                <a:cs typeface="Arial"/>
              </a:rPr>
              <a:t> </a:t>
            </a:r>
            <a:r>
              <a:rPr sz="1600" spc="-5" dirty="0">
                <a:latin typeface="Arial"/>
                <a:cs typeface="Arial"/>
              </a:rPr>
              <a:t>Mille</a:t>
            </a:r>
            <a:r>
              <a:rPr sz="1600" dirty="0">
                <a:latin typeface="Arial"/>
                <a:cs typeface="Arial"/>
              </a:rPr>
              <a:t>r</a:t>
            </a:r>
            <a:r>
              <a:rPr sz="1600" spc="45" dirty="0">
                <a:latin typeface="Times New Roman"/>
                <a:cs typeface="Times New Roman"/>
              </a:rPr>
              <a:t> </a:t>
            </a:r>
            <a:r>
              <a:rPr sz="1600" spc="-5" dirty="0">
                <a:latin typeface="Arial"/>
                <a:cs typeface="Arial"/>
              </a:rPr>
              <a:t>an</a:t>
            </a:r>
            <a:r>
              <a:rPr sz="1600" dirty="0">
                <a:latin typeface="Arial"/>
                <a:cs typeface="Arial"/>
              </a:rPr>
              <a:t>d</a:t>
            </a:r>
            <a:r>
              <a:rPr sz="1600" spc="45" dirty="0">
                <a:latin typeface="Times New Roman"/>
                <a:cs typeface="Times New Roman"/>
              </a:rPr>
              <a:t> </a:t>
            </a:r>
            <a:r>
              <a:rPr sz="1600" dirty="0">
                <a:latin typeface="Arial"/>
                <a:cs typeface="Arial"/>
              </a:rPr>
              <a:t>P. </a:t>
            </a:r>
            <a:r>
              <a:rPr sz="1600" spc="-10" dirty="0">
                <a:latin typeface="Arial"/>
                <a:cs typeface="Arial"/>
              </a:rPr>
              <a:t>M</a:t>
            </a:r>
            <a:r>
              <a:rPr sz="1600" dirty="0">
                <a:latin typeface="Arial"/>
                <a:cs typeface="Arial"/>
              </a:rPr>
              <a:t>.</a:t>
            </a:r>
            <a:r>
              <a:rPr sz="1600" spc="20" dirty="0">
                <a:latin typeface="Arial"/>
                <a:cs typeface="Arial"/>
              </a:rPr>
              <a:t> </a:t>
            </a:r>
            <a:r>
              <a:rPr sz="1600" dirty="0">
                <a:latin typeface="Arial"/>
                <a:cs typeface="Arial"/>
              </a:rPr>
              <a:t>Fa</a:t>
            </a:r>
            <a:r>
              <a:rPr sz="1600" spc="-10" dirty="0">
                <a:latin typeface="Arial"/>
                <a:cs typeface="Arial"/>
              </a:rPr>
              <a:t>u</a:t>
            </a:r>
            <a:r>
              <a:rPr sz="1600" dirty="0">
                <a:latin typeface="Arial"/>
                <a:cs typeface="Arial"/>
              </a:rPr>
              <a:t>chet</a:t>
            </a:r>
            <a:endParaRPr sz="1600">
              <a:latin typeface="Arial"/>
              <a:cs typeface="Arial"/>
            </a:endParaRPr>
          </a:p>
          <a:p>
            <a:pPr>
              <a:lnSpc>
                <a:spcPct val="100000"/>
              </a:lnSpc>
              <a:spcBef>
                <a:spcPts val="41"/>
              </a:spcBef>
            </a:pPr>
            <a:endParaRPr sz="1550">
              <a:latin typeface="Times New Roman"/>
              <a:cs typeface="Times New Roman"/>
            </a:endParaRPr>
          </a:p>
          <a:p>
            <a:pPr marL="12700">
              <a:lnSpc>
                <a:spcPct val="100000"/>
              </a:lnSpc>
              <a:tabLst>
                <a:tab pos="354965" algn="l"/>
              </a:tabLst>
            </a:pPr>
            <a:r>
              <a:rPr sz="1600" dirty="0">
                <a:latin typeface="Arial"/>
                <a:cs typeface="Arial"/>
              </a:rPr>
              <a:t>•	JQSRT,</a:t>
            </a:r>
            <a:r>
              <a:rPr sz="1600" spc="25" dirty="0">
                <a:latin typeface="Times New Roman"/>
                <a:cs typeface="Times New Roman"/>
              </a:rPr>
              <a:t> </a:t>
            </a:r>
            <a:r>
              <a:rPr sz="1600" dirty="0">
                <a:latin typeface="Arial"/>
                <a:cs typeface="Arial"/>
              </a:rPr>
              <a:t>vol.</a:t>
            </a:r>
            <a:r>
              <a:rPr sz="1600" spc="45" dirty="0">
                <a:latin typeface="Times New Roman"/>
                <a:cs typeface="Times New Roman"/>
              </a:rPr>
              <a:t> </a:t>
            </a:r>
            <a:r>
              <a:rPr sz="1600" spc="-5" dirty="0">
                <a:latin typeface="Arial"/>
                <a:cs typeface="Arial"/>
              </a:rPr>
              <a:t>9</a:t>
            </a:r>
            <a:r>
              <a:rPr sz="1600" dirty="0">
                <a:latin typeface="Arial"/>
                <a:cs typeface="Arial"/>
              </a:rPr>
              <a:t>3</a:t>
            </a:r>
            <a:r>
              <a:rPr sz="1600" spc="40" dirty="0">
                <a:latin typeface="Times New Roman"/>
                <a:cs typeface="Times New Roman"/>
              </a:rPr>
              <a:t> </a:t>
            </a:r>
            <a:r>
              <a:rPr sz="1600" dirty="0">
                <a:latin typeface="Arial"/>
                <a:cs typeface="Arial"/>
              </a:rPr>
              <a:t>(1-</a:t>
            </a:r>
            <a:r>
              <a:rPr sz="1600" spc="-5" dirty="0">
                <a:latin typeface="Arial"/>
                <a:cs typeface="Arial"/>
              </a:rPr>
              <a:t>3)</a:t>
            </a:r>
            <a:r>
              <a:rPr sz="1600" dirty="0">
                <a:latin typeface="Arial"/>
                <a:cs typeface="Arial"/>
              </a:rPr>
              <a:t>,</a:t>
            </a:r>
            <a:r>
              <a:rPr sz="1600" spc="60" dirty="0">
                <a:latin typeface="Times New Roman"/>
                <a:cs typeface="Times New Roman"/>
              </a:rPr>
              <a:t> </a:t>
            </a:r>
            <a:r>
              <a:rPr sz="1600" spc="-5" dirty="0">
                <a:latin typeface="Arial"/>
                <a:cs typeface="Arial"/>
              </a:rPr>
              <a:t>pp</a:t>
            </a:r>
            <a:r>
              <a:rPr sz="1600" dirty="0">
                <a:latin typeface="Arial"/>
                <a:cs typeface="Arial"/>
              </a:rPr>
              <a:t>.</a:t>
            </a:r>
            <a:r>
              <a:rPr sz="1600" spc="50" dirty="0">
                <a:latin typeface="Times New Roman"/>
                <a:cs typeface="Times New Roman"/>
              </a:rPr>
              <a:t> </a:t>
            </a:r>
            <a:r>
              <a:rPr sz="1600" spc="-5" dirty="0">
                <a:latin typeface="Arial"/>
                <a:cs typeface="Arial"/>
              </a:rPr>
              <a:t>23</a:t>
            </a:r>
            <a:r>
              <a:rPr sz="1600" dirty="0">
                <a:latin typeface="Arial"/>
                <a:cs typeface="Arial"/>
              </a:rPr>
              <a:t>1</a:t>
            </a:r>
            <a:r>
              <a:rPr sz="1600" spc="-5" dirty="0">
                <a:latin typeface="Arial"/>
                <a:cs typeface="Arial"/>
              </a:rPr>
              <a:t>–243</a:t>
            </a:r>
            <a:r>
              <a:rPr sz="1600" dirty="0">
                <a:latin typeface="Arial"/>
                <a:cs typeface="Arial"/>
              </a:rPr>
              <a:t>,</a:t>
            </a:r>
            <a:r>
              <a:rPr sz="1600" spc="45" dirty="0">
                <a:latin typeface="Times New Roman"/>
                <a:cs typeface="Times New Roman"/>
              </a:rPr>
              <a:t> </a:t>
            </a:r>
            <a:r>
              <a:rPr sz="1600" spc="-5" dirty="0">
                <a:latin typeface="Arial"/>
                <a:cs typeface="Arial"/>
              </a:rPr>
              <a:t>2005</a:t>
            </a:r>
            <a:endParaRPr sz="1600">
              <a:latin typeface="Arial"/>
              <a:cs typeface="Arial"/>
            </a:endParaRPr>
          </a:p>
          <a:p>
            <a:pPr marL="355600" marR="5080">
              <a:lnSpc>
                <a:spcPct val="100000"/>
              </a:lnSpc>
              <a:spcBef>
                <a:spcPts val="384"/>
              </a:spcBef>
            </a:pPr>
            <a:r>
              <a:rPr sz="1600" b="1" dirty="0">
                <a:latin typeface="Arial"/>
                <a:cs typeface="Arial"/>
              </a:rPr>
              <a:t>Sim</a:t>
            </a:r>
            <a:r>
              <a:rPr sz="1600" b="1" spc="-5" dirty="0">
                <a:latin typeface="Arial"/>
                <a:cs typeface="Arial"/>
              </a:rPr>
              <a:t>u</a:t>
            </a:r>
            <a:r>
              <a:rPr sz="1600" b="1" dirty="0">
                <a:latin typeface="Arial"/>
                <a:cs typeface="Arial"/>
              </a:rPr>
              <a:t>lat</a:t>
            </a:r>
            <a:r>
              <a:rPr sz="1600" b="1" spc="-10" dirty="0">
                <a:latin typeface="Arial"/>
                <a:cs typeface="Arial"/>
              </a:rPr>
              <a:t>i</a:t>
            </a:r>
            <a:r>
              <a:rPr sz="1600" b="1" dirty="0">
                <a:latin typeface="Arial"/>
                <a:cs typeface="Arial"/>
              </a:rPr>
              <a:t>on</a:t>
            </a:r>
            <a:r>
              <a:rPr sz="1600" b="1" spc="50" dirty="0">
                <a:latin typeface="Times New Roman"/>
                <a:cs typeface="Times New Roman"/>
              </a:rPr>
              <a:t> </a:t>
            </a:r>
            <a:r>
              <a:rPr sz="1600" b="1" dirty="0">
                <a:latin typeface="Arial"/>
                <a:cs typeface="Arial"/>
              </a:rPr>
              <a:t>of</a:t>
            </a:r>
            <a:r>
              <a:rPr sz="1600" b="1" spc="45" dirty="0">
                <a:latin typeface="Times New Roman"/>
                <a:cs typeface="Times New Roman"/>
              </a:rPr>
              <a:t> </a:t>
            </a:r>
            <a:r>
              <a:rPr sz="1600" b="1" spc="5" dirty="0">
                <a:latin typeface="Arial"/>
                <a:cs typeface="Arial"/>
              </a:rPr>
              <a:t>w</a:t>
            </a:r>
            <a:r>
              <a:rPr sz="1600" b="1" dirty="0">
                <a:latin typeface="Arial"/>
                <a:cs typeface="Arial"/>
              </a:rPr>
              <a:t>hi</a:t>
            </a:r>
            <a:r>
              <a:rPr sz="1600" b="1" spc="-5" dirty="0">
                <a:latin typeface="Arial"/>
                <a:cs typeface="Arial"/>
              </a:rPr>
              <a:t>s</a:t>
            </a:r>
            <a:r>
              <a:rPr sz="1600" b="1" dirty="0">
                <a:latin typeface="Arial"/>
                <a:cs typeface="Arial"/>
              </a:rPr>
              <a:t>peri</a:t>
            </a:r>
            <a:r>
              <a:rPr sz="1600" b="1" spc="-10" dirty="0">
                <a:latin typeface="Arial"/>
                <a:cs typeface="Arial"/>
              </a:rPr>
              <a:t>n</a:t>
            </a:r>
            <a:r>
              <a:rPr sz="1600" b="1" dirty="0">
                <a:latin typeface="Arial"/>
                <a:cs typeface="Arial"/>
              </a:rPr>
              <a:t>g-ga</a:t>
            </a:r>
            <a:r>
              <a:rPr sz="1600" b="1" spc="-5" dirty="0">
                <a:latin typeface="Arial"/>
                <a:cs typeface="Arial"/>
              </a:rPr>
              <a:t>l</a:t>
            </a:r>
            <a:r>
              <a:rPr sz="1600" b="1" dirty="0">
                <a:latin typeface="Arial"/>
                <a:cs typeface="Arial"/>
              </a:rPr>
              <a:t>ler</a:t>
            </a:r>
            <a:r>
              <a:rPr sz="1600" b="1" spc="-10" dirty="0">
                <a:latin typeface="Arial"/>
                <a:cs typeface="Arial"/>
              </a:rPr>
              <a:t>y</a:t>
            </a:r>
            <a:r>
              <a:rPr sz="1600" b="1" dirty="0">
                <a:latin typeface="Arial"/>
                <a:cs typeface="Arial"/>
              </a:rPr>
              <a:t>-</a:t>
            </a:r>
            <a:r>
              <a:rPr sz="1600" b="1" spc="-5" dirty="0">
                <a:latin typeface="Arial"/>
                <a:cs typeface="Arial"/>
              </a:rPr>
              <a:t>mod</a:t>
            </a:r>
            <a:r>
              <a:rPr sz="1600" b="1" dirty="0">
                <a:latin typeface="Arial"/>
                <a:cs typeface="Arial"/>
              </a:rPr>
              <a:t>e</a:t>
            </a:r>
            <a:r>
              <a:rPr sz="1600" b="1" spc="50" dirty="0">
                <a:latin typeface="Times New Roman"/>
                <a:cs typeface="Times New Roman"/>
              </a:rPr>
              <a:t> </a:t>
            </a:r>
            <a:r>
              <a:rPr sz="1600" b="1" spc="-5" dirty="0">
                <a:latin typeface="Arial"/>
                <a:cs typeface="Arial"/>
              </a:rPr>
              <a:t>reso</a:t>
            </a:r>
            <a:r>
              <a:rPr sz="1600" b="1" dirty="0">
                <a:latin typeface="Arial"/>
                <a:cs typeface="Arial"/>
              </a:rPr>
              <a:t>nan</a:t>
            </a:r>
            <a:r>
              <a:rPr sz="1600" b="1" spc="-10" dirty="0">
                <a:latin typeface="Arial"/>
                <a:cs typeface="Arial"/>
              </a:rPr>
              <a:t>c</a:t>
            </a:r>
            <a:r>
              <a:rPr sz="1600" b="1" dirty="0">
                <a:latin typeface="Arial"/>
                <a:cs typeface="Arial"/>
              </a:rPr>
              <a:t>e</a:t>
            </a:r>
            <a:r>
              <a:rPr sz="1600" b="1" spc="35" dirty="0">
                <a:latin typeface="Times New Roman"/>
                <a:cs typeface="Times New Roman"/>
              </a:rPr>
              <a:t> </a:t>
            </a:r>
            <a:r>
              <a:rPr sz="1600" b="1" spc="-5" dirty="0">
                <a:latin typeface="Arial"/>
                <a:cs typeface="Arial"/>
              </a:rPr>
              <a:t>shi</a:t>
            </a:r>
            <a:r>
              <a:rPr sz="1600" b="1" dirty="0">
                <a:latin typeface="Arial"/>
                <a:cs typeface="Arial"/>
              </a:rPr>
              <a:t>fts</a:t>
            </a:r>
            <a:r>
              <a:rPr sz="1600" b="1" spc="55" dirty="0">
                <a:latin typeface="Times New Roman"/>
                <a:cs typeface="Times New Roman"/>
              </a:rPr>
              <a:t> </a:t>
            </a:r>
            <a:r>
              <a:rPr sz="1600" b="1" dirty="0">
                <a:latin typeface="Arial"/>
                <a:cs typeface="Arial"/>
              </a:rPr>
              <a:t>for</a:t>
            </a:r>
            <a:r>
              <a:rPr sz="1600" b="1" spc="45" dirty="0">
                <a:latin typeface="Times New Roman"/>
                <a:cs typeface="Times New Roman"/>
              </a:rPr>
              <a:t> </a:t>
            </a:r>
            <a:r>
              <a:rPr sz="1600" b="1" dirty="0">
                <a:latin typeface="Arial"/>
                <a:cs typeface="Arial"/>
              </a:rPr>
              <a:t>opti</a:t>
            </a:r>
            <a:r>
              <a:rPr sz="1600" b="1" spc="-10" dirty="0">
                <a:latin typeface="Arial"/>
                <a:cs typeface="Arial"/>
              </a:rPr>
              <a:t>c</a:t>
            </a:r>
            <a:r>
              <a:rPr sz="1600" b="1" spc="-5" dirty="0">
                <a:latin typeface="Arial"/>
                <a:cs typeface="Arial"/>
              </a:rPr>
              <a:t>a</a:t>
            </a:r>
            <a:r>
              <a:rPr sz="1600" b="1" dirty="0">
                <a:latin typeface="Arial"/>
                <a:cs typeface="Arial"/>
              </a:rPr>
              <a:t>l</a:t>
            </a:r>
            <a:r>
              <a:rPr sz="1600" b="1" spc="50" dirty="0">
                <a:latin typeface="Times New Roman"/>
                <a:cs typeface="Times New Roman"/>
              </a:rPr>
              <a:t> </a:t>
            </a:r>
            <a:r>
              <a:rPr sz="1600" b="1" spc="-5" dirty="0">
                <a:latin typeface="Arial"/>
                <a:cs typeface="Arial"/>
              </a:rPr>
              <a:t>miniature</a:t>
            </a:r>
            <a:r>
              <a:rPr sz="1600" b="1" spc="-5" dirty="0">
                <a:latin typeface="Times New Roman"/>
                <a:cs typeface="Times New Roman"/>
              </a:rPr>
              <a:t> </a:t>
            </a:r>
            <a:r>
              <a:rPr sz="1600" b="1" dirty="0">
                <a:latin typeface="Arial"/>
                <a:cs typeface="Arial"/>
              </a:rPr>
              <a:t>bio</a:t>
            </a:r>
            <a:r>
              <a:rPr sz="1600" b="1" spc="-10" dirty="0">
                <a:latin typeface="Arial"/>
                <a:cs typeface="Arial"/>
              </a:rPr>
              <a:t>s</a:t>
            </a:r>
            <a:r>
              <a:rPr sz="1600" b="1" spc="-5" dirty="0">
                <a:latin typeface="Arial"/>
                <a:cs typeface="Arial"/>
              </a:rPr>
              <a:t>en</a:t>
            </a:r>
            <a:r>
              <a:rPr sz="1600" b="1" spc="-10" dirty="0">
                <a:latin typeface="Arial"/>
                <a:cs typeface="Arial"/>
              </a:rPr>
              <a:t>s</a:t>
            </a:r>
            <a:r>
              <a:rPr sz="1600" b="1" dirty="0">
                <a:latin typeface="Arial"/>
                <a:cs typeface="Arial"/>
              </a:rPr>
              <a:t>ors</a:t>
            </a:r>
            <a:endParaRPr sz="1600">
              <a:latin typeface="Arial"/>
              <a:cs typeface="Arial"/>
            </a:endParaRPr>
          </a:p>
          <a:p>
            <a:pPr marL="355600">
              <a:lnSpc>
                <a:spcPct val="100000"/>
              </a:lnSpc>
              <a:spcBef>
                <a:spcPts val="384"/>
              </a:spcBef>
            </a:pPr>
            <a:r>
              <a:rPr sz="1600" spc="-5" dirty="0">
                <a:latin typeface="Arial"/>
                <a:cs typeface="Arial"/>
              </a:rPr>
              <a:t>H</a:t>
            </a:r>
            <a:r>
              <a:rPr sz="1600" dirty="0">
                <a:latin typeface="Arial"/>
                <a:cs typeface="Arial"/>
              </a:rPr>
              <a:t>.</a:t>
            </a:r>
            <a:r>
              <a:rPr sz="1600" spc="40" dirty="0">
                <a:latin typeface="Times New Roman"/>
                <a:cs typeface="Times New Roman"/>
              </a:rPr>
              <a:t> </a:t>
            </a:r>
            <a:r>
              <a:rPr sz="1600" dirty="0">
                <a:latin typeface="Arial"/>
                <a:cs typeface="Arial"/>
              </a:rPr>
              <a:t>Quan</a:t>
            </a:r>
            <a:r>
              <a:rPr sz="1600" spc="40" dirty="0">
                <a:latin typeface="Times New Roman"/>
                <a:cs typeface="Times New Roman"/>
              </a:rPr>
              <a:t> </a:t>
            </a:r>
            <a:r>
              <a:rPr sz="1600" spc="-5" dirty="0">
                <a:latin typeface="Arial"/>
                <a:cs typeface="Arial"/>
              </a:rPr>
              <a:t>an</a:t>
            </a:r>
            <a:r>
              <a:rPr sz="1600" dirty="0">
                <a:latin typeface="Arial"/>
                <a:cs typeface="Arial"/>
              </a:rPr>
              <a:t>d</a:t>
            </a:r>
            <a:r>
              <a:rPr sz="1600" spc="45" dirty="0">
                <a:latin typeface="Times New Roman"/>
                <a:cs typeface="Times New Roman"/>
              </a:rPr>
              <a:t> </a:t>
            </a:r>
            <a:r>
              <a:rPr sz="1600" dirty="0">
                <a:latin typeface="Arial"/>
                <a:cs typeface="Arial"/>
              </a:rPr>
              <a:t>Z.</a:t>
            </a:r>
            <a:r>
              <a:rPr sz="1600" spc="45" dirty="0">
                <a:latin typeface="Times New Roman"/>
                <a:cs typeface="Times New Roman"/>
              </a:rPr>
              <a:t> </a:t>
            </a:r>
            <a:r>
              <a:rPr sz="1600" dirty="0">
                <a:latin typeface="Arial"/>
                <a:cs typeface="Arial"/>
              </a:rPr>
              <a:t>Guo</a:t>
            </a:r>
            <a:endParaRPr sz="1600">
              <a:latin typeface="Arial"/>
              <a:cs typeface="Arial"/>
            </a:endParaRPr>
          </a:p>
          <a:p>
            <a:pPr>
              <a:lnSpc>
                <a:spcPct val="100000"/>
              </a:lnSpc>
              <a:spcBef>
                <a:spcPts val="41"/>
              </a:spcBef>
            </a:pPr>
            <a:endParaRPr sz="1550">
              <a:latin typeface="Times New Roman"/>
              <a:cs typeface="Times New Roman"/>
            </a:endParaRPr>
          </a:p>
          <a:p>
            <a:pPr marL="355600">
              <a:lnSpc>
                <a:spcPct val="100000"/>
              </a:lnSpc>
            </a:pPr>
            <a:r>
              <a:rPr sz="1600" spc="-5" dirty="0">
                <a:latin typeface="Arial"/>
                <a:cs typeface="Arial"/>
              </a:rPr>
              <a:t>an</a:t>
            </a:r>
            <a:r>
              <a:rPr sz="1600" dirty="0">
                <a:latin typeface="Arial"/>
                <a:cs typeface="Arial"/>
              </a:rPr>
              <a:t>d</a:t>
            </a:r>
            <a:r>
              <a:rPr sz="1600" spc="45" dirty="0">
                <a:latin typeface="Times New Roman"/>
                <a:cs typeface="Times New Roman"/>
              </a:rPr>
              <a:t> </a:t>
            </a:r>
            <a:r>
              <a:rPr sz="1600" spc="-10" dirty="0">
                <a:latin typeface="Arial"/>
                <a:cs typeface="Arial"/>
              </a:rPr>
              <a:t>m</a:t>
            </a:r>
            <a:r>
              <a:rPr sz="1600" spc="-5" dirty="0">
                <a:latin typeface="Arial"/>
                <a:cs typeface="Arial"/>
              </a:rPr>
              <a:t>an</a:t>
            </a:r>
            <a:r>
              <a:rPr sz="1600" dirty="0">
                <a:latin typeface="Arial"/>
                <a:cs typeface="Arial"/>
              </a:rPr>
              <a:t>y</a:t>
            </a:r>
            <a:r>
              <a:rPr sz="1600" spc="50" dirty="0">
                <a:latin typeface="Times New Roman"/>
                <a:cs typeface="Times New Roman"/>
              </a:rPr>
              <a:t> </a:t>
            </a:r>
            <a:r>
              <a:rPr sz="1600" spc="-5" dirty="0">
                <a:latin typeface="Arial"/>
                <a:cs typeface="Arial"/>
              </a:rPr>
              <a:t>ot</a:t>
            </a:r>
            <a:r>
              <a:rPr sz="1600" spc="-10" dirty="0">
                <a:latin typeface="Arial"/>
                <a:cs typeface="Arial"/>
              </a:rPr>
              <a:t>h</a:t>
            </a:r>
            <a:r>
              <a:rPr sz="1600" spc="-5" dirty="0">
                <a:latin typeface="Arial"/>
                <a:cs typeface="Arial"/>
              </a:rPr>
              <a:t>ers</a:t>
            </a:r>
            <a:endParaRPr sz="16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Earlier</a:t>
            </a:r>
            <a:r>
              <a:rPr spc="-40" dirty="0">
                <a:latin typeface="Times New Roman"/>
                <a:cs typeface="Times New Roman"/>
              </a:rPr>
              <a:t> </a:t>
            </a:r>
            <a:r>
              <a:rPr dirty="0"/>
              <a:t>Literature</a:t>
            </a:r>
            <a:r>
              <a:rPr spc="-30" dirty="0">
                <a:latin typeface="Times New Roman"/>
                <a:cs typeface="Times New Roman"/>
              </a:rPr>
              <a:t> </a:t>
            </a:r>
            <a:r>
              <a:rPr dirty="0"/>
              <a:t>on</a:t>
            </a:r>
            <a:r>
              <a:rPr dirty="0">
                <a:latin typeface="Times New Roman"/>
                <a:cs typeface="Times New Roman"/>
              </a:rPr>
              <a:t> </a:t>
            </a:r>
            <a:r>
              <a:rPr dirty="0"/>
              <a:t>Layered</a:t>
            </a:r>
            <a:r>
              <a:rPr spc="-25" dirty="0">
                <a:latin typeface="Times New Roman"/>
                <a:cs typeface="Times New Roman"/>
              </a:rPr>
              <a:t> </a:t>
            </a:r>
            <a:r>
              <a:rPr spc="-5" dirty="0"/>
              <a:t>Detection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Proposed</a:t>
            </a:r>
            <a:r>
              <a:rPr spc="-25" dirty="0">
                <a:latin typeface="Times New Roman"/>
                <a:cs typeface="Times New Roman"/>
              </a:rPr>
              <a:t> </a:t>
            </a:r>
            <a:r>
              <a:rPr dirty="0"/>
              <a:t>MOEFS</a:t>
            </a:r>
            <a:r>
              <a:rPr spc="-20" dirty="0">
                <a:latin typeface="Times New Roman"/>
                <a:cs typeface="Times New Roman"/>
              </a:rPr>
              <a:t> </a:t>
            </a:r>
            <a:r>
              <a:rPr spc="-5" dirty="0"/>
              <a:t>wit</a:t>
            </a:r>
            <a:r>
              <a:rPr dirty="0"/>
              <a:t>h</a:t>
            </a:r>
            <a:r>
              <a:rPr dirty="0">
                <a:latin typeface="Times New Roman"/>
                <a:cs typeface="Times New Roman"/>
              </a:rPr>
              <a:t> </a:t>
            </a:r>
            <a:r>
              <a:rPr dirty="0"/>
              <a:t>a</a:t>
            </a:r>
            <a:r>
              <a:rPr spc="5" dirty="0">
                <a:latin typeface="Times New Roman"/>
                <a:cs typeface="Times New Roman"/>
              </a:rPr>
              <a:t> </a:t>
            </a:r>
            <a:r>
              <a:rPr dirty="0"/>
              <a:t>WGM</a:t>
            </a:r>
            <a:r>
              <a:rPr spc="-20" dirty="0">
                <a:latin typeface="Times New Roman"/>
                <a:cs typeface="Times New Roman"/>
              </a:rPr>
              <a:t> </a:t>
            </a:r>
            <a:r>
              <a:rPr spc="-5" dirty="0"/>
              <a:t>Sensor</a:t>
            </a:r>
          </a:p>
        </p:txBody>
      </p:sp>
      <p:sp>
        <p:nvSpPr>
          <p:cNvPr id="3" name="object 3"/>
          <p:cNvSpPr/>
          <p:nvPr/>
        </p:nvSpPr>
        <p:spPr>
          <a:xfrm>
            <a:off x="1908179" y="2514609"/>
            <a:ext cx="5111750" cy="73025"/>
          </a:xfrm>
          <a:custGeom>
            <a:avLst/>
            <a:gdLst/>
            <a:ahLst/>
            <a:cxnLst/>
            <a:rect l="l" t="t" r="r" b="b"/>
            <a:pathLst>
              <a:path w="5111750" h="73025">
                <a:moveTo>
                  <a:pt x="0" y="73020"/>
                </a:moveTo>
                <a:lnTo>
                  <a:pt x="5111739" y="73020"/>
                </a:lnTo>
                <a:lnTo>
                  <a:pt x="5111739" y="0"/>
                </a:lnTo>
                <a:lnTo>
                  <a:pt x="0" y="0"/>
                </a:lnTo>
                <a:lnTo>
                  <a:pt x="0" y="73020"/>
                </a:lnTo>
                <a:close/>
              </a:path>
            </a:pathLst>
          </a:custGeom>
          <a:ln w="9524">
            <a:solidFill>
              <a:srgbClr val="000000"/>
            </a:solidFill>
          </a:ln>
        </p:spPr>
        <p:txBody>
          <a:bodyPr wrap="square" lIns="0" tIns="0" rIns="0" bIns="0" rtlCol="0"/>
          <a:lstStyle/>
          <a:p>
            <a:endParaRPr/>
          </a:p>
        </p:txBody>
      </p:sp>
      <p:sp>
        <p:nvSpPr>
          <p:cNvPr id="4" name="object 4"/>
          <p:cNvSpPr/>
          <p:nvPr/>
        </p:nvSpPr>
        <p:spPr>
          <a:xfrm>
            <a:off x="1403354" y="2011366"/>
            <a:ext cx="431800" cy="576580"/>
          </a:xfrm>
          <a:custGeom>
            <a:avLst/>
            <a:gdLst/>
            <a:ahLst/>
            <a:cxnLst/>
            <a:rect l="l" t="t" r="r" b="b"/>
            <a:pathLst>
              <a:path w="431800" h="576580">
                <a:moveTo>
                  <a:pt x="0" y="576264"/>
                </a:moveTo>
                <a:lnTo>
                  <a:pt x="431791" y="576264"/>
                </a:lnTo>
                <a:lnTo>
                  <a:pt x="431791" y="0"/>
                </a:lnTo>
                <a:lnTo>
                  <a:pt x="0" y="0"/>
                </a:lnTo>
                <a:lnTo>
                  <a:pt x="0" y="576264"/>
                </a:lnTo>
                <a:close/>
              </a:path>
            </a:pathLst>
          </a:custGeom>
          <a:solidFill>
            <a:srgbClr val="00CC98"/>
          </a:solidFill>
        </p:spPr>
        <p:txBody>
          <a:bodyPr wrap="square" lIns="0" tIns="0" rIns="0" bIns="0" rtlCol="0"/>
          <a:lstStyle/>
          <a:p>
            <a:endParaRPr/>
          </a:p>
        </p:txBody>
      </p:sp>
      <p:sp>
        <p:nvSpPr>
          <p:cNvPr id="5" name="object 5"/>
          <p:cNvSpPr/>
          <p:nvPr/>
        </p:nvSpPr>
        <p:spPr>
          <a:xfrm>
            <a:off x="1403354" y="2011366"/>
            <a:ext cx="431800" cy="576580"/>
          </a:xfrm>
          <a:custGeom>
            <a:avLst/>
            <a:gdLst/>
            <a:ahLst/>
            <a:cxnLst/>
            <a:rect l="l" t="t" r="r" b="b"/>
            <a:pathLst>
              <a:path w="431800" h="576580">
                <a:moveTo>
                  <a:pt x="0" y="576264"/>
                </a:moveTo>
                <a:lnTo>
                  <a:pt x="431791" y="576264"/>
                </a:lnTo>
                <a:lnTo>
                  <a:pt x="431791" y="0"/>
                </a:lnTo>
                <a:lnTo>
                  <a:pt x="0" y="0"/>
                </a:lnTo>
                <a:lnTo>
                  <a:pt x="0" y="576264"/>
                </a:lnTo>
                <a:close/>
              </a:path>
            </a:pathLst>
          </a:custGeom>
          <a:ln w="9524">
            <a:solidFill>
              <a:srgbClr val="000000"/>
            </a:solidFill>
          </a:ln>
        </p:spPr>
        <p:txBody>
          <a:bodyPr wrap="square" lIns="0" tIns="0" rIns="0" bIns="0" rtlCol="0"/>
          <a:lstStyle/>
          <a:p>
            <a:endParaRPr/>
          </a:p>
        </p:txBody>
      </p:sp>
      <p:sp>
        <p:nvSpPr>
          <p:cNvPr id="6" name="object 6"/>
          <p:cNvSpPr/>
          <p:nvPr/>
        </p:nvSpPr>
        <p:spPr>
          <a:xfrm>
            <a:off x="1546229" y="1866900"/>
            <a:ext cx="0" cy="215900"/>
          </a:xfrm>
          <a:custGeom>
            <a:avLst/>
            <a:gdLst/>
            <a:ahLst/>
            <a:cxnLst/>
            <a:rect l="l" t="t" r="r" b="b"/>
            <a:pathLst>
              <a:path h="215900">
                <a:moveTo>
                  <a:pt x="0" y="0"/>
                </a:moveTo>
                <a:lnTo>
                  <a:pt x="0" y="215889"/>
                </a:lnTo>
              </a:path>
            </a:pathLst>
          </a:custGeom>
          <a:ln w="19049">
            <a:solidFill>
              <a:srgbClr val="000000"/>
            </a:solidFill>
          </a:ln>
        </p:spPr>
        <p:txBody>
          <a:bodyPr wrap="square" lIns="0" tIns="0" rIns="0" bIns="0" rtlCol="0"/>
          <a:lstStyle/>
          <a:p>
            <a:endParaRPr/>
          </a:p>
        </p:txBody>
      </p:sp>
      <p:sp>
        <p:nvSpPr>
          <p:cNvPr id="7" name="object 7"/>
          <p:cNvSpPr/>
          <p:nvPr/>
        </p:nvSpPr>
        <p:spPr>
          <a:xfrm>
            <a:off x="1690746" y="1866900"/>
            <a:ext cx="0" cy="215900"/>
          </a:xfrm>
          <a:custGeom>
            <a:avLst/>
            <a:gdLst/>
            <a:ahLst/>
            <a:cxnLst/>
            <a:rect l="l" t="t" r="r" b="b"/>
            <a:pathLst>
              <a:path h="215900">
                <a:moveTo>
                  <a:pt x="0" y="0"/>
                </a:moveTo>
                <a:lnTo>
                  <a:pt x="0" y="215889"/>
                </a:lnTo>
              </a:path>
            </a:pathLst>
          </a:custGeom>
          <a:ln w="19049">
            <a:solidFill>
              <a:srgbClr val="000000"/>
            </a:solidFill>
          </a:ln>
        </p:spPr>
        <p:txBody>
          <a:bodyPr wrap="square" lIns="0" tIns="0" rIns="0" bIns="0" rtlCol="0"/>
          <a:lstStyle/>
          <a:p>
            <a:endParaRPr/>
          </a:p>
        </p:txBody>
      </p:sp>
      <p:sp>
        <p:nvSpPr>
          <p:cNvPr id="8" name="object 8"/>
          <p:cNvSpPr/>
          <p:nvPr/>
        </p:nvSpPr>
        <p:spPr>
          <a:xfrm>
            <a:off x="1835145" y="1003313"/>
            <a:ext cx="73025" cy="1584325"/>
          </a:xfrm>
          <a:custGeom>
            <a:avLst/>
            <a:gdLst/>
            <a:ahLst/>
            <a:cxnLst/>
            <a:rect l="l" t="t" r="r" b="b"/>
            <a:pathLst>
              <a:path w="73025" h="1584325">
                <a:moveTo>
                  <a:pt x="0" y="1584316"/>
                </a:moveTo>
                <a:lnTo>
                  <a:pt x="73032" y="1584316"/>
                </a:lnTo>
                <a:lnTo>
                  <a:pt x="73032" y="0"/>
                </a:lnTo>
                <a:lnTo>
                  <a:pt x="0" y="0"/>
                </a:lnTo>
                <a:lnTo>
                  <a:pt x="0" y="1584316"/>
                </a:lnTo>
                <a:close/>
              </a:path>
            </a:pathLst>
          </a:custGeom>
          <a:solidFill>
            <a:srgbClr val="00CC98"/>
          </a:solidFill>
        </p:spPr>
        <p:txBody>
          <a:bodyPr wrap="square" lIns="0" tIns="0" rIns="0" bIns="0" rtlCol="0"/>
          <a:lstStyle/>
          <a:p>
            <a:endParaRPr/>
          </a:p>
        </p:txBody>
      </p:sp>
      <p:sp>
        <p:nvSpPr>
          <p:cNvPr id="9" name="object 9"/>
          <p:cNvSpPr/>
          <p:nvPr/>
        </p:nvSpPr>
        <p:spPr>
          <a:xfrm>
            <a:off x="1835145" y="1003313"/>
            <a:ext cx="73025" cy="1584325"/>
          </a:xfrm>
          <a:custGeom>
            <a:avLst/>
            <a:gdLst/>
            <a:ahLst/>
            <a:cxnLst/>
            <a:rect l="l" t="t" r="r" b="b"/>
            <a:pathLst>
              <a:path w="73025" h="1584325">
                <a:moveTo>
                  <a:pt x="0" y="1584316"/>
                </a:moveTo>
                <a:lnTo>
                  <a:pt x="73032" y="1584316"/>
                </a:lnTo>
                <a:lnTo>
                  <a:pt x="73032" y="0"/>
                </a:lnTo>
                <a:lnTo>
                  <a:pt x="0" y="0"/>
                </a:lnTo>
                <a:lnTo>
                  <a:pt x="0" y="1584316"/>
                </a:lnTo>
                <a:close/>
              </a:path>
            </a:pathLst>
          </a:custGeom>
          <a:ln w="9524">
            <a:solidFill>
              <a:srgbClr val="000000"/>
            </a:solidFill>
          </a:ln>
        </p:spPr>
        <p:txBody>
          <a:bodyPr wrap="square" lIns="0" tIns="0" rIns="0" bIns="0" rtlCol="0"/>
          <a:lstStyle/>
          <a:p>
            <a:endParaRPr/>
          </a:p>
        </p:txBody>
      </p:sp>
      <p:sp>
        <p:nvSpPr>
          <p:cNvPr id="10" name="object 10"/>
          <p:cNvSpPr/>
          <p:nvPr/>
        </p:nvSpPr>
        <p:spPr>
          <a:xfrm>
            <a:off x="7019939" y="1003313"/>
            <a:ext cx="73025" cy="1584325"/>
          </a:xfrm>
          <a:custGeom>
            <a:avLst/>
            <a:gdLst/>
            <a:ahLst/>
            <a:cxnLst/>
            <a:rect l="l" t="t" r="r" b="b"/>
            <a:pathLst>
              <a:path w="73025" h="1584325">
                <a:moveTo>
                  <a:pt x="0" y="1584316"/>
                </a:moveTo>
                <a:lnTo>
                  <a:pt x="73020" y="1584316"/>
                </a:lnTo>
                <a:lnTo>
                  <a:pt x="73020" y="0"/>
                </a:lnTo>
                <a:lnTo>
                  <a:pt x="0" y="0"/>
                </a:lnTo>
                <a:lnTo>
                  <a:pt x="0" y="1584316"/>
                </a:lnTo>
                <a:close/>
              </a:path>
            </a:pathLst>
          </a:custGeom>
          <a:solidFill>
            <a:srgbClr val="00CC98"/>
          </a:solidFill>
        </p:spPr>
        <p:txBody>
          <a:bodyPr wrap="square" lIns="0" tIns="0" rIns="0" bIns="0" rtlCol="0"/>
          <a:lstStyle/>
          <a:p>
            <a:endParaRPr/>
          </a:p>
        </p:txBody>
      </p:sp>
      <p:sp>
        <p:nvSpPr>
          <p:cNvPr id="11" name="object 11"/>
          <p:cNvSpPr/>
          <p:nvPr/>
        </p:nvSpPr>
        <p:spPr>
          <a:xfrm>
            <a:off x="7019939" y="1003313"/>
            <a:ext cx="73025" cy="1584325"/>
          </a:xfrm>
          <a:custGeom>
            <a:avLst/>
            <a:gdLst/>
            <a:ahLst/>
            <a:cxnLst/>
            <a:rect l="l" t="t" r="r" b="b"/>
            <a:pathLst>
              <a:path w="73025" h="1584325">
                <a:moveTo>
                  <a:pt x="0" y="1584316"/>
                </a:moveTo>
                <a:lnTo>
                  <a:pt x="73020" y="1584316"/>
                </a:lnTo>
                <a:lnTo>
                  <a:pt x="73020" y="0"/>
                </a:lnTo>
                <a:lnTo>
                  <a:pt x="0" y="0"/>
                </a:lnTo>
                <a:lnTo>
                  <a:pt x="0" y="1584316"/>
                </a:lnTo>
                <a:close/>
              </a:path>
            </a:pathLst>
          </a:custGeom>
          <a:ln w="9524">
            <a:solidFill>
              <a:srgbClr val="000000"/>
            </a:solidFill>
          </a:ln>
        </p:spPr>
        <p:txBody>
          <a:bodyPr wrap="square" lIns="0" tIns="0" rIns="0" bIns="0" rtlCol="0"/>
          <a:lstStyle/>
          <a:p>
            <a:endParaRPr/>
          </a:p>
        </p:txBody>
      </p:sp>
      <p:sp>
        <p:nvSpPr>
          <p:cNvPr id="12" name="object 12"/>
          <p:cNvSpPr txBox="1"/>
          <p:nvPr/>
        </p:nvSpPr>
        <p:spPr>
          <a:xfrm>
            <a:off x="6651503" y="733748"/>
            <a:ext cx="1398270" cy="254000"/>
          </a:xfrm>
          <a:prstGeom prst="rect">
            <a:avLst/>
          </a:prstGeom>
        </p:spPr>
        <p:txBody>
          <a:bodyPr vert="horz" wrap="square" lIns="0" tIns="0" rIns="0" bIns="0" rtlCol="0">
            <a:spAutoFit/>
          </a:bodyPr>
          <a:lstStyle/>
          <a:p>
            <a:pPr marL="12700">
              <a:lnSpc>
                <a:spcPct val="100000"/>
              </a:lnSpc>
            </a:pPr>
            <a:r>
              <a:rPr sz="1800" b="1" spc="-5" dirty="0">
                <a:latin typeface="Times New Roman"/>
                <a:cs typeface="Times New Roman"/>
              </a:rPr>
              <a:t>Anode</a:t>
            </a:r>
            <a:r>
              <a:rPr sz="1800" b="1" dirty="0">
                <a:latin typeface="Times New Roman"/>
                <a:cs typeface="Times New Roman"/>
              </a:rPr>
              <a:t>/Gound</a:t>
            </a:r>
            <a:endParaRPr sz="1800">
              <a:latin typeface="Times New Roman"/>
              <a:cs typeface="Times New Roman"/>
            </a:endParaRPr>
          </a:p>
        </p:txBody>
      </p:sp>
      <p:sp>
        <p:nvSpPr>
          <p:cNvPr id="13" name="object 13"/>
          <p:cNvSpPr/>
          <p:nvPr/>
        </p:nvSpPr>
        <p:spPr>
          <a:xfrm>
            <a:off x="7092939" y="2011366"/>
            <a:ext cx="431800" cy="576580"/>
          </a:xfrm>
          <a:custGeom>
            <a:avLst/>
            <a:gdLst/>
            <a:ahLst/>
            <a:cxnLst/>
            <a:rect l="l" t="t" r="r" b="b"/>
            <a:pathLst>
              <a:path w="431800" h="576580">
                <a:moveTo>
                  <a:pt x="0" y="576264"/>
                </a:moveTo>
                <a:lnTo>
                  <a:pt x="431804" y="576264"/>
                </a:lnTo>
                <a:lnTo>
                  <a:pt x="431804" y="0"/>
                </a:lnTo>
                <a:lnTo>
                  <a:pt x="0" y="0"/>
                </a:lnTo>
                <a:lnTo>
                  <a:pt x="0" y="576264"/>
                </a:lnTo>
                <a:close/>
              </a:path>
            </a:pathLst>
          </a:custGeom>
          <a:solidFill>
            <a:srgbClr val="00CC98"/>
          </a:solidFill>
        </p:spPr>
        <p:txBody>
          <a:bodyPr wrap="square" lIns="0" tIns="0" rIns="0" bIns="0" rtlCol="0"/>
          <a:lstStyle/>
          <a:p>
            <a:endParaRPr/>
          </a:p>
        </p:txBody>
      </p:sp>
      <p:sp>
        <p:nvSpPr>
          <p:cNvPr id="14" name="object 14"/>
          <p:cNvSpPr/>
          <p:nvPr/>
        </p:nvSpPr>
        <p:spPr>
          <a:xfrm>
            <a:off x="7092939" y="2011366"/>
            <a:ext cx="431800" cy="576580"/>
          </a:xfrm>
          <a:custGeom>
            <a:avLst/>
            <a:gdLst/>
            <a:ahLst/>
            <a:cxnLst/>
            <a:rect l="l" t="t" r="r" b="b"/>
            <a:pathLst>
              <a:path w="431800" h="576580">
                <a:moveTo>
                  <a:pt x="0" y="576264"/>
                </a:moveTo>
                <a:lnTo>
                  <a:pt x="431804" y="576264"/>
                </a:lnTo>
                <a:lnTo>
                  <a:pt x="431804" y="0"/>
                </a:lnTo>
                <a:lnTo>
                  <a:pt x="0" y="0"/>
                </a:lnTo>
                <a:lnTo>
                  <a:pt x="0" y="576264"/>
                </a:lnTo>
                <a:close/>
              </a:path>
            </a:pathLst>
          </a:custGeom>
          <a:ln w="9524">
            <a:solidFill>
              <a:srgbClr val="000000"/>
            </a:solidFill>
          </a:ln>
        </p:spPr>
        <p:txBody>
          <a:bodyPr wrap="square" lIns="0" tIns="0" rIns="0" bIns="0" rtlCol="0"/>
          <a:lstStyle/>
          <a:p>
            <a:endParaRPr/>
          </a:p>
        </p:txBody>
      </p:sp>
      <p:sp>
        <p:nvSpPr>
          <p:cNvPr id="15" name="object 15"/>
          <p:cNvSpPr/>
          <p:nvPr/>
        </p:nvSpPr>
        <p:spPr>
          <a:xfrm>
            <a:off x="7308860" y="1866900"/>
            <a:ext cx="0" cy="215900"/>
          </a:xfrm>
          <a:custGeom>
            <a:avLst/>
            <a:gdLst/>
            <a:ahLst/>
            <a:cxnLst/>
            <a:rect l="l" t="t" r="r" b="b"/>
            <a:pathLst>
              <a:path h="215900">
                <a:moveTo>
                  <a:pt x="0" y="0"/>
                </a:moveTo>
                <a:lnTo>
                  <a:pt x="0" y="215889"/>
                </a:lnTo>
              </a:path>
            </a:pathLst>
          </a:custGeom>
          <a:ln w="19049">
            <a:solidFill>
              <a:srgbClr val="000000"/>
            </a:solidFill>
          </a:ln>
        </p:spPr>
        <p:txBody>
          <a:bodyPr wrap="square" lIns="0" tIns="0" rIns="0" bIns="0" rtlCol="0"/>
          <a:lstStyle/>
          <a:p>
            <a:endParaRPr/>
          </a:p>
        </p:txBody>
      </p:sp>
      <p:sp>
        <p:nvSpPr>
          <p:cNvPr id="16" name="object 16"/>
          <p:cNvSpPr/>
          <p:nvPr/>
        </p:nvSpPr>
        <p:spPr>
          <a:xfrm>
            <a:off x="7380365" y="1866900"/>
            <a:ext cx="0" cy="215900"/>
          </a:xfrm>
          <a:custGeom>
            <a:avLst/>
            <a:gdLst/>
            <a:ahLst/>
            <a:cxnLst/>
            <a:rect l="l" t="t" r="r" b="b"/>
            <a:pathLst>
              <a:path h="215900">
                <a:moveTo>
                  <a:pt x="0" y="0"/>
                </a:moveTo>
                <a:lnTo>
                  <a:pt x="0" y="215889"/>
                </a:lnTo>
              </a:path>
            </a:pathLst>
          </a:custGeom>
          <a:ln w="19049">
            <a:solidFill>
              <a:srgbClr val="000000"/>
            </a:solidFill>
          </a:ln>
        </p:spPr>
        <p:txBody>
          <a:bodyPr wrap="square" lIns="0" tIns="0" rIns="0" bIns="0" rtlCol="0"/>
          <a:lstStyle/>
          <a:p>
            <a:endParaRPr/>
          </a:p>
        </p:txBody>
      </p:sp>
      <p:sp>
        <p:nvSpPr>
          <p:cNvPr id="17" name="object 17"/>
          <p:cNvSpPr/>
          <p:nvPr/>
        </p:nvSpPr>
        <p:spPr>
          <a:xfrm>
            <a:off x="7235829" y="1866900"/>
            <a:ext cx="0" cy="215900"/>
          </a:xfrm>
          <a:custGeom>
            <a:avLst/>
            <a:gdLst/>
            <a:ahLst/>
            <a:cxnLst/>
            <a:rect l="l" t="t" r="r" b="b"/>
            <a:pathLst>
              <a:path h="215900">
                <a:moveTo>
                  <a:pt x="0" y="0"/>
                </a:moveTo>
                <a:lnTo>
                  <a:pt x="0" y="215889"/>
                </a:lnTo>
              </a:path>
            </a:pathLst>
          </a:custGeom>
          <a:ln w="19049">
            <a:solidFill>
              <a:srgbClr val="000000"/>
            </a:solidFill>
          </a:ln>
        </p:spPr>
        <p:txBody>
          <a:bodyPr wrap="square" lIns="0" tIns="0" rIns="0" bIns="0" rtlCol="0"/>
          <a:lstStyle/>
          <a:p>
            <a:endParaRPr/>
          </a:p>
        </p:txBody>
      </p:sp>
      <p:sp>
        <p:nvSpPr>
          <p:cNvPr id="18" name="object 18"/>
          <p:cNvSpPr/>
          <p:nvPr/>
        </p:nvSpPr>
        <p:spPr>
          <a:xfrm>
            <a:off x="7164445" y="1866900"/>
            <a:ext cx="0" cy="215900"/>
          </a:xfrm>
          <a:custGeom>
            <a:avLst/>
            <a:gdLst/>
            <a:ahLst/>
            <a:cxnLst/>
            <a:rect l="l" t="t" r="r" b="b"/>
            <a:pathLst>
              <a:path h="215900">
                <a:moveTo>
                  <a:pt x="0" y="0"/>
                </a:moveTo>
                <a:lnTo>
                  <a:pt x="0" y="215889"/>
                </a:lnTo>
              </a:path>
            </a:pathLst>
          </a:custGeom>
          <a:ln w="19049">
            <a:solidFill>
              <a:srgbClr val="000000"/>
            </a:solidFill>
          </a:ln>
        </p:spPr>
        <p:txBody>
          <a:bodyPr wrap="square" lIns="0" tIns="0" rIns="0" bIns="0" rtlCol="0"/>
          <a:lstStyle/>
          <a:p>
            <a:endParaRPr/>
          </a:p>
        </p:txBody>
      </p:sp>
      <p:sp>
        <p:nvSpPr>
          <p:cNvPr id="19" name="object 19"/>
          <p:cNvSpPr txBox="1"/>
          <p:nvPr/>
        </p:nvSpPr>
        <p:spPr>
          <a:xfrm>
            <a:off x="4865373" y="1289292"/>
            <a:ext cx="1751964" cy="686435"/>
          </a:xfrm>
          <a:prstGeom prst="rect">
            <a:avLst/>
          </a:prstGeom>
        </p:spPr>
        <p:txBody>
          <a:bodyPr vert="horz" wrap="square" lIns="0" tIns="0" rIns="0" bIns="0" rtlCol="0">
            <a:spAutoFit/>
          </a:bodyPr>
          <a:lstStyle/>
          <a:p>
            <a:pPr marL="12700">
              <a:lnSpc>
                <a:spcPct val="100000"/>
              </a:lnSpc>
            </a:pPr>
            <a:r>
              <a:rPr sz="1800" b="1" spc="-5" dirty="0">
                <a:latin typeface="Times New Roman"/>
                <a:cs typeface="Times New Roman"/>
              </a:rPr>
              <a:t>Analyt</a:t>
            </a:r>
            <a:r>
              <a:rPr sz="1800" b="1" dirty="0">
                <a:latin typeface="Times New Roman"/>
                <a:cs typeface="Times New Roman"/>
              </a:rPr>
              <a:t>e</a:t>
            </a:r>
            <a:r>
              <a:rPr sz="1800" b="1" spc="-15" dirty="0">
                <a:latin typeface="Times New Roman"/>
                <a:cs typeface="Times New Roman"/>
              </a:rPr>
              <a:t> </a:t>
            </a:r>
            <a:r>
              <a:rPr sz="1800" b="1" dirty="0">
                <a:latin typeface="Times New Roman"/>
                <a:cs typeface="Times New Roman"/>
              </a:rPr>
              <a:t>in</a:t>
            </a:r>
            <a:r>
              <a:rPr sz="1800" b="1" spc="-10" dirty="0">
                <a:latin typeface="Times New Roman"/>
                <a:cs typeface="Times New Roman"/>
              </a:rPr>
              <a:t>l</a:t>
            </a:r>
            <a:r>
              <a:rPr sz="1800" b="1" dirty="0">
                <a:latin typeface="Times New Roman"/>
                <a:cs typeface="Times New Roman"/>
              </a:rPr>
              <a:t>et </a:t>
            </a:r>
            <a:r>
              <a:rPr sz="1800" b="1" spc="-5" dirty="0">
                <a:latin typeface="Times New Roman"/>
                <a:cs typeface="Times New Roman"/>
              </a:rPr>
              <a:t>port</a:t>
            </a:r>
            <a:endParaRPr sz="1800">
              <a:latin typeface="Times New Roman"/>
              <a:cs typeface="Times New Roman"/>
            </a:endParaRPr>
          </a:p>
          <a:p>
            <a:pPr marL="13970">
              <a:lnSpc>
                <a:spcPct val="100000"/>
              </a:lnSpc>
              <a:spcBef>
                <a:spcPts val="1240"/>
              </a:spcBef>
            </a:pPr>
            <a:r>
              <a:rPr sz="1800" b="1" spc="-10" dirty="0">
                <a:latin typeface="Times New Roman"/>
                <a:cs typeface="Times New Roman"/>
              </a:rPr>
              <a:t>Buffer</a:t>
            </a:r>
            <a:r>
              <a:rPr sz="1800" b="1" spc="-40" dirty="0">
                <a:latin typeface="Times New Roman"/>
                <a:cs typeface="Times New Roman"/>
              </a:rPr>
              <a:t> </a:t>
            </a:r>
            <a:r>
              <a:rPr sz="1800" b="1" spc="-10" dirty="0">
                <a:latin typeface="Times New Roman"/>
                <a:cs typeface="Times New Roman"/>
              </a:rPr>
              <a:t>inlet</a:t>
            </a:r>
            <a:r>
              <a:rPr sz="1800" b="1" spc="-5" dirty="0">
                <a:latin typeface="Times New Roman"/>
                <a:cs typeface="Times New Roman"/>
              </a:rPr>
              <a:t> port</a:t>
            </a:r>
            <a:endParaRPr sz="1800">
              <a:latin typeface="Times New Roman"/>
              <a:cs typeface="Times New Roman"/>
            </a:endParaRPr>
          </a:p>
        </p:txBody>
      </p:sp>
      <p:sp>
        <p:nvSpPr>
          <p:cNvPr id="20" name="object 20"/>
          <p:cNvSpPr txBox="1"/>
          <p:nvPr/>
        </p:nvSpPr>
        <p:spPr>
          <a:xfrm>
            <a:off x="2058417" y="1576771"/>
            <a:ext cx="1123950" cy="254000"/>
          </a:xfrm>
          <a:prstGeom prst="rect">
            <a:avLst/>
          </a:prstGeom>
        </p:spPr>
        <p:txBody>
          <a:bodyPr vert="horz" wrap="square" lIns="0" tIns="0" rIns="0" bIns="0" rtlCol="0">
            <a:spAutoFit/>
          </a:bodyPr>
          <a:lstStyle/>
          <a:p>
            <a:pPr marL="12700">
              <a:lnSpc>
                <a:spcPct val="100000"/>
              </a:lnSpc>
            </a:pPr>
            <a:r>
              <a:rPr sz="1800" b="1" spc="-10" dirty="0">
                <a:latin typeface="Times New Roman"/>
                <a:cs typeface="Times New Roman"/>
              </a:rPr>
              <a:t>Outlet</a:t>
            </a:r>
            <a:r>
              <a:rPr sz="1800" b="1" spc="-5" dirty="0">
                <a:latin typeface="Times New Roman"/>
                <a:cs typeface="Times New Roman"/>
              </a:rPr>
              <a:t> port</a:t>
            </a:r>
            <a:endParaRPr sz="1800">
              <a:latin typeface="Times New Roman"/>
              <a:cs typeface="Times New Roman"/>
            </a:endParaRPr>
          </a:p>
        </p:txBody>
      </p:sp>
      <p:sp>
        <p:nvSpPr>
          <p:cNvPr id="21" name="object 21"/>
          <p:cNvSpPr txBox="1"/>
          <p:nvPr/>
        </p:nvSpPr>
        <p:spPr>
          <a:xfrm>
            <a:off x="2490217" y="2248355"/>
            <a:ext cx="852169" cy="254000"/>
          </a:xfrm>
          <a:prstGeom prst="rect">
            <a:avLst/>
          </a:prstGeom>
        </p:spPr>
        <p:txBody>
          <a:bodyPr vert="horz" wrap="square" lIns="0" tIns="0" rIns="0" bIns="0" rtlCol="0">
            <a:spAutoFit/>
          </a:bodyPr>
          <a:lstStyle/>
          <a:p>
            <a:pPr marL="12700">
              <a:lnSpc>
                <a:spcPct val="100000"/>
              </a:lnSpc>
            </a:pPr>
            <a:r>
              <a:rPr sz="1800" b="1" spc="-5" dirty="0">
                <a:latin typeface="Times New Roman"/>
                <a:cs typeface="Times New Roman"/>
              </a:rPr>
              <a:t>Chan</a:t>
            </a:r>
            <a:r>
              <a:rPr sz="1800" b="1" dirty="0">
                <a:latin typeface="Times New Roman"/>
                <a:cs typeface="Times New Roman"/>
              </a:rPr>
              <a:t>n</a:t>
            </a:r>
            <a:r>
              <a:rPr sz="1800" b="1" spc="-10" dirty="0">
                <a:latin typeface="Times New Roman"/>
                <a:cs typeface="Times New Roman"/>
              </a:rPr>
              <a:t>el</a:t>
            </a:r>
            <a:endParaRPr sz="1800">
              <a:latin typeface="Times New Roman"/>
              <a:cs typeface="Times New Roman"/>
            </a:endParaRPr>
          </a:p>
        </p:txBody>
      </p:sp>
      <p:sp>
        <p:nvSpPr>
          <p:cNvPr id="22" name="object 22"/>
          <p:cNvSpPr/>
          <p:nvPr/>
        </p:nvSpPr>
        <p:spPr>
          <a:xfrm>
            <a:off x="4410090" y="2471731"/>
            <a:ext cx="431800" cy="144780"/>
          </a:xfrm>
          <a:custGeom>
            <a:avLst/>
            <a:gdLst/>
            <a:ahLst/>
            <a:cxnLst/>
            <a:rect l="l" t="t" r="r" b="b"/>
            <a:pathLst>
              <a:path w="431800" h="144780">
                <a:moveTo>
                  <a:pt x="0" y="144458"/>
                </a:moveTo>
                <a:lnTo>
                  <a:pt x="431804" y="144458"/>
                </a:lnTo>
                <a:lnTo>
                  <a:pt x="431804" y="0"/>
                </a:lnTo>
                <a:lnTo>
                  <a:pt x="0" y="0"/>
                </a:lnTo>
                <a:lnTo>
                  <a:pt x="0" y="144458"/>
                </a:lnTo>
                <a:close/>
              </a:path>
            </a:pathLst>
          </a:custGeom>
          <a:ln w="9524">
            <a:solidFill>
              <a:srgbClr val="000000"/>
            </a:solidFill>
            <a:prstDash val="lgDash"/>
          </a:ln>
        </p:spPr>
        <p:txBody>
          <a:bodyPr wrap="square" lIns="0" tIns="0" rIns="0" bIns="0" rtlCol="0"/>
          <a:lstStyle/>
          <a:p>
            <a:endParaRPr/>
          </a:p>
        </p:txBody>
      </p:sp>
      <p:sp>
        <p:nvSpPr>
          <p:cNvPr id="23" name="object 23"/>
          <p:cNvSpPr/>
          <p:nvPr/>
        </p:nvSpPr>
        <p:spPr>
          <a:xfrm>
            <a:off x="3995806" y="4290953"/>
            <a:ext cx="935355" cy="935355"/>
          </a:xfrm>
          <a:custGeom>
            <a:avLst/>
            <a:gdLst/>
            <a:ahLst/>
            <a:cxnLst/>
            <a:rect l="l" t="t" r="r" b="b"/>
            <a:pathLst>
              <a:path w="935354" h="935354">
                <a:moveTo>
                  <a:pt x="467471" y="0"/>
                </a:moveTo>
                <a:lnTo>
                  <a:pt x="429133" y="1550"/>
                </a:lnTo>
                <a:lnTo>
                  <a:pt x="355136" y="13593"/>
                </a:lnTo>
                <a:lnTo>
                  <a:pt x="285515" y="36755"/>
                </a:lnTo>
                <a:lnTo>
                  <a:pt x="221232" y="70073"/>
                </a:lnTo>
                <a:lnTo>
                  <a:pt x="163251" y="112582"/>
                </a:lnTo>
                <a:lnTo>
                  <a:pt x="112532" y="163319"/>
                </a:lnTo>
                <a:lnTo>
                  <a:pt x="70040" y="221319"/>
                </a:lnTo>
                <a:lnTo>
                  <a:pt x="36737" y="285619"/>
                </a:lnTo>
                <a:lnTo>
                  <a:pt x="13586" y="355255"/>
                </a:lnTo>
                <a:lnTo>
                  <a:pt x="1549" y="429263"/>
                </a:lnTo>
                <a:lnTo>
                  <a:pt x="0" y="467605"/>
                </a:lnTo>
                <a:lnTo>
                  <a:pt x="1549" y="505948"/>
                </a:lnTo>
                <a:lnTo>
                  <a:pt x="13586" y="579952"/>
                </a:lnTo>
                <a:lnTo>
                  <a:pt x="36737" y="649578"/>
                </a:lnTo>
                <a:lnTo>
                  <a:pt x="70040" y="713863"/>
                </a:lnTo>
                <a:lnTo>
                  <a:pt x="112532" y="771846"/>
                </a:lnTo>
                <a:lnTo>
                  <a:pt x="163251" y="822564"/>
                </a:lnTo>
                <a:lnTo>
                  <a:pt x="221232" y="865055"/>
                </a:lnTo>
                <a:lnTo>
                  <a:pt x="285515" y="898357"/>
                </a:lnTo>
                <a:lnTo>
                  <a:pt x="355136" y="921507"/>
                </a:lnTo>
                <a:lnTo>
                  <a:pt x="429133" y="933543"/>
                </a:lnTo>
                <a:lnTo>
                  <a:pt x="467471" y="935092"/>
                </a:lnTo>
                <a:lnTo>
                  <a:pt x="505814" y="933543"/>
                </a:lnTo>
                <a:lnTo>
                  <a:pt x="579818" y="921507"/>
                </a:lnTo>
                <a:lnTo>
                  <a:pt x="649445" y="898357"/>
                </a:lnTo>
                <a:lnTo>
                  <a:pt x="713732" y="865055"/>
                </a:lnTo>
                <a:lnTo>
                  <a:pt x="771717" y="822564"/>
                </a:lnTo>
                <a:lnTo>
                  <a:pt x="822438" y="771846"/>
                </a:lnTo>
                <a:lnTo>
                  <a:pt x="864931" y="713863"/>
                </a:lnTo>
                <a:lnTo>
                  <a:pt x="898235" y="649578"/>
                </a:lnTo>
                <a:lnTo>
                  <a:pt x="921387" y="579952"/>
                </a:lnTo>
                <a:lnTo>
                  <a:pt x="933424" y="505948"/>
                </a:lnTo>
                <a:lnTo>
                  <a:pt x="934973" y="467605"/>
                </a:lnTo>
                <a:lnTo>
                  <a:pt x="933424" y="429263"/>
                </a:lnTo>
                <a:lnTo>
                  <a:pt x="921387" y="355255"/>
                </a:lnTo>
                <a:lnTo>
                  <a:pt x="898235" y="285619"/>
                </a:lnTo>
                <a:lnTo>
                  <a:pt x="864931" y="221319"/>
                </a:lnTo>
                <a:lnTo>
                  <a:pt x="822438" y="163319"/>
                </a:lnTo>
                <a:lnTo>
                  <a:pt x="771717" y="112582"/>
                </a:lnTo>
                <a:lnTo>
                  <a:pt x="713732" y="70073"/>
                </a:lnTo>
                <a:lnTo>
                  <a:pt x="649445" y="36755"/>
                </a:lnTo>
                <a:lnTo>
                  <a:pt x="579818" y="13593"/>
                </a:lnTo>
                <a:lnTo>
                  <a:pt x="505814" y="1550"/>
                </a:lnTo>
                <a:lnTo>
                  <a:pt x="467471" y="0"/>
                </a:lnTo>
                <a:close/>
              </a:path>
            </a:pathLst>
          </a:custGeom>
          <a:solidFill>
            <a:srgbClr val="7F7F7F"/>
          </a:solidFill>
        </p:spPr>
        <p:txBody>
          <a:bodyPr wrap="square" lIns="0" tIns="0" rIns="0" bIns="0" rtlCol="0"/>
          <a:lstStyle/>
          <a:p>
            <a:endParaRPr/>
          </a:p>
        </p:txBody>
      </p:sp>
      <p:sp>
        <p:nvSpPr>
          <p:cNvPr id="24" name="object 24"/>
          <p:cNvSpPr/>
          <p:nvPr/>
        </p:nvSpPr>
        <p:spPr>
          <a:xfrm>
            <a:off x="3995806" y="4290953"/>
            <a:ext cx="935355" cy="935355"/>
          </a:xfrm>
          <a:custGeom>
            <a:avLst/>
            <a:gdLst/>
            <a:ahLst/>
            <a:cxnLst/>
            <a:rect l="l" t="t" r="r" b="b"/>
            <a:pathLst>
              <a:path w="935354" h="935354">
                <a:moveTo>
                  <a:pt x="0" y="467605"/>
                </a:moveTo>
                <a:lnTo>
                  <a:pt x="1549" y="429263"/>
                </a:lnTo>
                <a:lnTo>
                  <a:pt x="13586" y="355255"/>
                </a:lnTo>
                <a:lnTo>
                  <a:pt x="36737" y="285619"/>
                </a:lnTo>
                <a:lnTo>
                  <a:pt x="70040" y="221319"/>
                </a:lnTo>
                <a:lnTo>
                  <a:pt x="112532" y="163319"/>
                </a:lnTo>
                <a:lnTo>
                  <a:pt x="163251" y="112582"/>
                </a:lnTo>
                <a:lnTo>
                  <a:pt x="221232" y="70073"/>
                </a:lnTo>
                <a:lnTo>
                  <a:pt x="285515" y="36755"/>
                </a:lnTo>
                <a:lnTo>
                  <a:pt x="355136" y="13593"/>
                </a:lnTo>
                <a:lnTo>
                  <a:pt x="429133" y="1550"/>
                </a:lnTo>
                <a:lnTo>
                  <a:pt x="467471" y="0"/>
                </a:lnTo>
                <a:lnTo>
                  <a:pt x="505814" y="1550"/>
                </a:lnTo>
                <a:lnTo>
                  <a:pt x="543303" y="6121"/>
                </a:lnTo>
                <a:lnTo>
                  <a:pt x="615239" y="23845"/>
                </a:lnTo>
                <a:lnTo>
                  <a:pt x="682316" y="52205"/>
                </a:lnTo>
                <a:lnTo>
                  <a:pt x="743573" y="90239"/>
                </a:lnTo>
                <a:lnTo>
                  <a:pt x="798046" y="136982"/>
                </a:lnTo>
                <a:lnTo>
                  <a:pt x="844773" y="191471"/>
                </a:lnTo>
                <a:lnTo>
                  <a:pt x="882792" y="252742"/>
                </a:lnTo>
                <a:lnTo>
                  <a:pt x="911140" y="319831"/>
                </a:lnTo>
                <a:lnTo>
                  <a:pt x="928855" y="391773"/>
                </a:lnTo>
                <a:lnTo>
                  <a:pt x="934973" y="467605"/>
                </a:lnTo>
                <a:lnTo>
                  <a:pt x="933424" y="505948"/>
                </a:lnTo>
                <a:lnTo>
                  <a:pt x="928855" y="543437"/>
                </a:lnTo>
                <a:lnTo>
                  <a:pt x="911140" y="615372"/>
                </a:lnTo>
                <a:lnTo>
                  <a:pt x="882792" y="682448"/>
                </a:lnTo>
                <a:lnTo>
                  <a:pt x="844773" y="743703"/>
                </a:lnTo>
                <a:lnTo>
                  <a:pt x="798046" y="798174"/>
                </a:lnTo>
                <a:lnTo>
                  <a:pt x="743573" y="844898"/>
                </a:lnTo>
                <a:lnTo>
                  <a:pt x="682316" y="882915"/>
                </a:lnTo>
                <a:lnTo>
                  <a:pt x="615239" y="911261"/>
                </a:lnTo>
                <a:lnTo>
                  <a:pt x="543303" y="928974"/>
                </a:lnTo>
                <a:lnTo>
                  <a:pt x="467471" y="935092"/>
                </a:lnTo>
                <a:lnTo>
                  <a:pt x="429133" y="933543"/>
                </a:lnTo>
                <a:lnTo>
                  <a:pt x="391648" y="928974"/>
                </a:lnTo>
                <a:lnTo>
                  <a:pt x="319719" y="911261"/>
                </a:lnTo>
                <a:lnTo>
                  <a:pt x="252646" y="882915"/>
                </a:lnTo>
                <a:lnTo>
                  <a:pt x="191394" y="844898"/>
                </a:lnTo>
                <a:lnTo>
                  <a:pt x="136923" y="798174"/>
                </a:lnTo>
                <a:lnTo>
                  <a:pt x="90198" y="743703"/>
                </a:lnTo>
                <a:lnTo>
                  <a:pt x="52180" y="682448"/>
                </a:lnTo>
                <a:lnTo>
                  <a:pt x="23833" y="615372"/>
                </a:lnTo>
                <a:lnTo>
                  <a:pt x="6118" y="543437"/>
                </a:lnTo>
                <a:lnTo>
                  <a:pt x="0" y="467605"/>
                </a:lnTo>
                <a:close/>
              </a:path>
            </a:pathLst>
          </a:custGeom>
          <a:ln w="9524">
            <a:solidFill>
              <a:srgbClr val="000000"/>
            </a:solidFill>
          </a:ln>
        </p:spPr>
        <p:txBody>
          <a:bodyPr wrap="square" lIns="0" tIns="0" rIns="0" bIns="0" rtlCol="0"/>
          <a:lstStyle/>
          <a:p>
            <a:endParaRPr/>
          </a:p>
        </p:txBody>
      </p:sp>
      <p:sp>
        <p:nvSpPr>
          <p:cNvPr id="25" name="object 25"/>
          <p:cNvSpPr/>
          <p:nvPr/>
        </p:nvSpPr>
        <p:spPr>
          <a:xfrm>
            <a:off x="1474850" y="5284791"/>
            <a:ext cx="5974080" cy="93980"/>
          </a:xfrm>
          <a:custGeom>
            <a:avLst/>
            <a:gdLst/>
            <a:ahLst/>
            <a:cxnLst/>
            <a:rect l="l" t="t" r="r" b="b"/>
            <a:pathLst>
              <a:path w="5974080" h="93979">
                <a:moveTo>
                  <a:pt x="0" y="93654"/>
                </a:moveTo>
                <a:lnTo>
                  <a:pt x="5973714" y="93654"/>
                </a:lnTo>
                <a:lnTo>
                  <a:pt x="5973714" y="0"/>
                </a:lnTo>
                <a:lnTo>
                  <a:pt x="0" y="0"/>
                </a:lnTo>
                <a:lnTo>
                  <a:pt x="0" y="93654"/>
                </a:lnTo>
                <a:close/>
              </a:path>
            </a:pathLst>
          </a:custGeom>
          <a:solidFill>
            <a:srgbClr val="FF6500"/>
          </a:solidFill>
        </p:spPr>
        <p:txBody>
          <a:bodyPr wrap="square" lIns="0" tIns="0" rIns="0" bIns="0" rtlCol="0"/>
          <a:lstStyle/>
          <a:p>
            <a:endParaRPr/>
          </a:p>
        </p:txBody>
      </p:sp>
      <p:sp>
        <p:nvSpPr>
          <p:cNvPr id="26" name="object 26"/>
          <p:cNvSpPr/>
          <p:nvPr/>
        </p:nvSpPr>
        <p:spPr>
          <a:xfrm>
            <a:off x="1474850" y="5284791"/>
            <a:ext cx="5974080" cy="93980"/>
          </a:xfrm>
          <a:custGeom>
            <a:avLst/>
            <a:gdLst/>
            <a:ahLst/>
            <a:cxnLst/>
            <a:rect l="l" t="t" r="r" b="b"/>
            <a:pathLst>
              <a:path w="5974080" h="93979">
                <a:moveTo>
                  <a:pt x="0" y="93654"/>
                </a:moveTo>
                <a:lnTo>
                  <a:pt x="5973714" y="93654"/>
                </a:lnTo>
                <a:lnTo>
                  <a:pt x="5973714" y="0"/>
                </a:lnTo>
                <a:lnTo>
                  <a:pt x="0" y="0"/>
                </a:lnTo>
                <a:lnTo>
                  <a:pt x="0" y="93654"/>
                </a:lnTo>
                <a:close/>
              </a:path>
            </a:pathLst>
          </a:custGeom>
          <a:ln w="9524">
            <a:solidFill>
              <a:srgbClr val="000000"/>
            </a:solidFill>
          </a:ln>
        </p:spPr>
        <p:txBody>
          <a:bodyPr wrap="square" lIns="0" tIns="0" rIns="0" bIns="0" rtlCol="0"/>
          <a:lstStyle/>
          <a:p>
            <a:endParaRPr/>
          </a:p>
        </p:txBody>
      </p:sp>
      <p:sp>
        <p:nvSpPr>
          <p:cNvPr id="27" name="object 27"/>
          <p:cNvSpPr/>
          <p:nvPr/>
        </p:nvSpPr>
        <p:spPr>
          <a:xfrm>
            <a:off x="4780269" y="4756916"/>
            <a:ext cx="156845" cy="332740"/>
          </a:xfrm>
          <a:custGeom>
            <a:avLst/>
            <a:gdLst/>
            <a:ahLst/>
            <a:cxnLst/>
            <a:rect l="l" t="t" r="r" b="b"/>
            <a:pathLst>
              <a:path w="156845" h="332739">
                <a:moveTo>
                  <a:pt x="9418" y="226813"/>
                </a:moveTo>
                <a:lnTo>
                  <a:pt x="5974" y="227325"/>
                </a:lnTo>
                <a:lnTo>
                  <a:pt x="2438" y="227706"/>
                </a:lnTo>
                <a:lnTo>
                  <a:pt x="0" y="231004"/>
                </a:lnTo>
                <a:lnTo>
                  <a:pt x="518" y="234433"/>
                </a:lnTo>
                <a:lnTo>
                  <a:pt x="13990" y="332612"/>
                </a:lnTo>
                <a:lnTo>
                  <a:pt x="26017" y="323468"/>
                </a:lnTo>
                <a:lnTo>
                  <a:pt x="24658" y="323468"/>
                </a:lnTo>
                <a:lnTo>
                  <a:pt x="12953" y="318515"/>
                </a:lnTo>
                <a:lnTo>
                  <a:pt x="21861" y="296973"/>
                </a:lnTo>
                <a:lnTo>
                  <a:pt x="13106" y="232790"/>
                </a:lnTo>
                <a:lnTo>
                  <a:pt x="12588" y="229230"/>
                </a:lnTo>
                <a:lnTo>
                  <a:pt x="9418" y="226813"/>
                </a:lnTo>
                <a:close/>
              </a:path>
              <a:path w="156845" h="332739">
                <a:moveTo>
                  <a:pt x="21861" y="296973"/>
                </a:moveTo>
                <a:lnTo>
                  <a:pt x="12953" y="318515"/>
                </a:lnTo>
                <a:lnTo>
                  <a:pt x="24658" y="323468"/>
                </a:lnTo>
                <a:lnTo>
                  <a:pt x="26026" y="320158"/>
                </a:lnTo>
                <a:lnTo>
                  <a:pt x="25024" y="320158"/>
                </a:lnTo>
                <a:lnTo>
                  <a:pt x="14996" y="315967"/>
                </a:lnTo>
                <a:lnTo>
                  <a:pt x="23561" y="309436"/>
                </a:lnTo>
                <a:lnTo>
                  <a:pt x="21861" y="296973"/>
                </a:lnTo>
                <a:close/>
              </a:path>
              <a:path w="156845" h="332739">
                <a:moveTo>
                  <a:pt x="87904" y="260341"/>
                </a:moveTo>
                <a:lnTo>
                  <a:pt x="85100" y="262508"/>
                </a:lnTo>
                <a:lnTo>
                  <a:pt x="33632" y="301756"/>
                </a:lnTo>
                <a:lnTo>
                  <a:pt x="24658" y="323468"/>
                </a:lnTo>
                <a:lnTo>
                  <a:pt x="26017" y="323468"/>
                </a:lnTo>
                <a:lnTo>
                  <a:pt x="95646" y="270509"/>
                </a:lnTo>
                <a:lnTo>
                  <a:pt x="96164" y="266437"/>
                </a:lnTo>
                <a:lnTo>
                  <a:pt x="94000" y="263651"/>
                </a:lnTo>
                <a:lnTo>
                  <a:pt x="91958" y="260853"/>
                </a:lnTo>
                <a:lnTo>
                  <a:pt x="87904" y="260341"/>
                </a:lnTo>
                <a:close/>
              </a:path>
              <a:path w="156845" h="332739">
                <a:moveTo>
                  <a:pt x="23561" y="309436"/>
                </a:moveTo>
                <a:lnTo>
                  <a:pt x="14996" y="315967"/>
                </a:lnTo>
                <a:lnTo>
                  <a:pt x="25024" y="320158"/>
                </a:lnTo>
                <a:lnTo>
                  <a:pt x="23561" y="309436"/>
                </a:lnTo>
                <a:close/>
              </a:path>
              <a:path w="156845" h="332739">
                <a:moveTo>
                  <a:pt x="33632" y="301756"/>
                </a:moveTo>
                <a:lnTo>
                  <a:pt x="23561" y="309436"/>
                </a:lnTo>
                <a:lnTo>
                  <a:pt x="25024" y="320158"/>
                </a:lnTo>
                <a:lnTo>
                  <a:pt x="26026" y="320158"/>
                </a:lnTo>
                <a:lnTo>
                  <a:pt x="33632" y="301756"/>
                </a:lnTo>
                <a:close/>
              </a:path>
              <a:path w="156845" h="332739">
                <a:moveTo>
                  <a:pt x="144658" y="0"/>
                </a:moveTo>
                <a:lnTo>
                  <a:pt x="21861" y="296973"/>
                </a:lnTo>
                <a:lnTo>
                  <a:pt x="23561" y="309436"/>
                </a:lnTo>
                <a:lnTo>
                  <a:pt x="33632" y="301756"/>
                </a:lnTo>
                <a:lnTo>
                  <a:pt x="156362" y="4821"/>
                </a:lnTo>
                <a:lnTo>
                  <a:pt x="144658" y="0"/>
                </a:lnTo>
                <a:close/>
              </a:path>
            </a:pathLst>
          </a:custGeom>
          <a:solidFill>
            <a:srgbClr val="000000"/>
          </a:solidFill>
        </p:spPr>
        <p:txBody>
          <a:bodyPr wrap="square" lIns="0" tIns="0" rIns="0" bIns="0" rtlCol="0"/>
          <a:lstStyle/>
          <a:p>
            <a:endParaRPr/>
          </a:p>
        </p:txBody>
      </p:sp>
      <p:sp>
        <p:nvSpPr>
          <p:cNvPr id="28" name="object 28"/>
          <p:cNvSpPr/>
          <p:nvPr/>
        </p:nvSpPr>
        <p:spPr>
          <a:xfrm>
            <a:off x="4464039" y="5083683"/>
            <a:ext cx="332740" cy="156845"/>
          </a:xfrm>
          <a:custGeom>
            <a:avLst/>
            <a:gdLst/>
            <a:ahLst/>
            <a:cxnLst/>
            <a:rect l="l" t="t" r="r" b="b"/>
            <a:pathLst>
              <a:path w="332739" h="156845">
                <a:moveTo>
                  <a:pt x="66172" y="60197"/>
                </a:moveTo>
                <a:lnTo>
                  <a:pt x="62118" y="60710"/>
                </a:lnTo>
                <a:lnTo>
                  <a:pt x="59954" y="63495"/>
                </a:lnTo>
                <a:lnTo>
                  <a:pt x="0" y="142362"/>
                </a:lnTo>
                <a:lnTo>
                  <a:pt x="98176" y="155828"/>
                </a:lnTo>
                <a:lnTo>
                  <a:pt x="101620" y="156341"/>
                </a:lnTo>
                <a:lnTo>
                  <a:pt x="104790" y="153792"/>
                </a:lnTo>
                <a:lnTo>
                  <a:pt x="105308" y="150363"/>
                </a:lnTo>
                <a:lnTo>
                  <a:pt x="105796" y="146934"/>
                </a:lnTo>
                <a:lnTo>
                  <a:pt x="103388" y="143768"/>
                </a:lnTo>
                <a:lnTo>
                  <a:pt x="100734" y="143387"/>
                </a:lnTo>
                <a:lnTo>
                  <a:pt x="14112" y="143387"/>
                </a:lnTo>
                <a:lnTo>
                  <a:pt x="9143" y="131694"/>
                </a:lnTo>
                <a:lnTo>
                  <a:pt x="30845" y="122726"/>
                </a:lnTo>
                <a:lnTo>
                  <a:pt x="70103" y="71246"/>
                </a:lnTo>
                <a:lnTo>
                  <a:pt x="72268" y="68448"/>
                </a:lnTo>
                <a:lnTo>
                  <a:pt x="71627" y="64388"/>
                </a:lnTo>
                <a:lnTo>
                  <a:pt x="68854" y="62352"/>
                </a:lnTo>
                <a:lnTo>
                  <a:pt x="66172" y="60197"/>
                </a:lnTo>
                <a:close/>
              </a:path>
              <a:path w="332739" h="156845">
                <a:moveTo>
                  <a:pt x="30845" y="122726"/>
                </a:moveTo>
                <a:lnTo>
                  <a:pt x="9143" y="131694"/>
                </a:lnTo>
                <a:lnTo>
                  <a:pt x="14112" y="143387"/>
                </a:lnTo>
                <a:lnTo>
                  <a:pt x="19036" y="141350"/>
                </a:lnTo>
                <a:lnTo>
                  <a:pt x="16642" y="141350"/>
                </a:lnTo>
                <a:lnTo>
                  <a:pt x="12466" y="131313"/>
                </a:lnTo>
                <a:lnTo>
                  <a:pt x="24296" y="131313"/>
                </a:lnTo>
                <a:lnTo>
                  <a:pt x="30845" y="122726"/>
                </a:lnTo>
                <a:close/>
              </a:path>
              <a:path w="332739" h="156845">
                <a:moveTo>
                  <a:pt x="35646" y="134482"/>
                </a:moveTo>
                <a:lnTo>
                  <a:pt x="14112" y="143387"/>
                </a:lnTo>
                <a:lnTo>
                  <a:pt x="100734" y="143387"/>
                </a:lnTo>
                <a:lnTo>
                  <a:pt x="35646" y="134482"/>
                </a:lnTo>
                <a:close/>
              </a:path>
              <a:path w="332739" h="156845">
                <a:moveTo>
                  <a:pt x="12466" y="131313"/>
                </a:moveTo>
                <a:lnTo>
                  <a:pt x="16642" y="141350"/>
                </a:lnTo>
                <a:lnTo>
                  <a:pt x="23179" y="132778"/>
                </a:lnTo>
                <a:lnTo>
                  <a:pt x="12466" y="131313"/>
                </a:lnTo>
                <a:close/>
              </a:path>
              <a:path w="332739" h="156845">
                <a:moveTo>
                  <a:pt x="23179" y="132778"/>
                </a:moveTo>
                <a:lnTo>
                  <a:pt x="16642" y="141350"/>
                </a:lnTo>
                <a:lnTo>
                  <a:pt x="19036" y="141350"/>
                </a:lnTo>
                <a:lnTo>
                  <a:pt x="35646" y="134482"/>
                </a:lnTo>
                <a:lnTo>
                  <a:pt x="23179" y="132778"/>
                </a:lnTo>
                <a:close/>
              </a:path>
              <a:path w="332739" h="156845">
                <a:moveTo>
                  <a:pt x="327812" y="0"/>
                </a:moveTo>
                <a:lnTo>
                  <a:pt x="30845" y="122726"/>
                </a:lnTo>
                <a:lnTo>
                  <a:pt x="23179" y="132778"/>
                </a:lnTo>
                <a:lnTo>
                  <a:pt x="35646" y="134482"/>
                </a:lnTo>
                <a:lnTo>
                  <a:pt x="332628" y="11679"/>
                </a:lnTo>
                <a:lnTo>
                  <a:pt x="327812" y="0"/>
                </a:lnTo>
                <a:close/>
              </a:path>
              <a:path w="332739" h="156845">
                <a:moveTo>
                  <a:pt x="24296" y="131313"/>
                </a:moveTo>
                <a:lnTo>
                  <a:pt x="12466" y="131313"/>
                </a:lnTo>
                <a:lnTo>
                  <a:pt x="23179" y="132778"/>
                </a:lnTo>
                <a:lnTo>
                  <a:pt x="24296" y="131313"/>
                </a:lnTo>
                <a:close/>
              </a:path>
            </a:pathLst>
          </a:custGeom>
          <a:solidFill>
            <a:srgbClr val="000000"/>
          </a:solidFill>
        </p:spPr>
        <p:txBody>
          <a:bodyPr wrap="square" lIns="0" tIns="0" rIns="0" bIns="0" rtlCol="0"/>
          <a:lstStyle/>
          <a:p>
            <a:endParaRPr/>
          </a:p>
        </p:txBody>
      </p:sp>
      <p:sp>
        <p:nvSpPr>
          <p:cNvPr id="29" name="object 29"/>
          <p:cNvSpPr/>
          <p:nvPr/>
        </p:nvSpPr>
        <p:spPr>
          <a:xfrm>
            <a:off x="4132203" y="5075432"/>
            <a:ext cx="334645" cy="156845"/>
          </a:xfrm>
          <a:custGeom>
            <a:avLst/>
            <a:gdLst/>
            <a:ahLst/>
            <a:cxnLst/>
            <a:rect l="l" t="t" r="r" b="b"/>
            <a:pathLst>
              <a:path w="334645" h="156845">
                <a:moveTo>
                  <a:pt x="35871" y="21925"/>
                </a:moveTo>
                <a:lnTo>
                  <a:pt x="23378" y="23651"/>
                </a:lnTo>
                <a:lnTo>
                  <a:pt x="31066" y="33732"/>
                </a:lnTo>
                <a:lnTo>
                  <a:pt x="329427" y="156459"/>
                </a:lnTo>
                <a:lnTo>
                  <a:pt x="334274" y="144779"/>
                </a:lnTo>
                <a:lnTo>
                  <a:pt x="35871" y="21925"/>
                </a:lnTo>
                <a:close/>
              </a:path>
              <a:path w="334645" h="156845">
                <a:moveTo>
                  <a:pt x="101711" y="0"/>
                </a:moveTo>
                <a:lnTo>
                  <a:pt x="0" y="14096"/>
                </a:lnTo>
                <a:lnTo>
                  <a:pt x="60197" y="92832"/>
                </a:lnTo>
                <a:lnTo>
                  <a:pt x="62362" y="95630"/>
                </a:lnTo>
                <a:lnTo>
                  <a:pt x="66293" y="96130"/>
                </a:lnTo>
                <a:lnTo>
                  <a:pt x="69098" y="93975"/>
                </a:lnTo>
                <a:lnTo>
                  <a:pt x="71871" y="91939"/>
                </a:lnTo>
                <a:lnTo>
                  <a:pt x="72389" y="87879"/>
                </a:lnTo>
                <a:lnTo>
                  <a:pt x="70225" y="85081"/>
                </a:lnTo>
                <a:lnTo>
                  <a:pt x="31066" y="33732"/>
                </a:lnTo>
                <a:lnTo>
                  <a:pt x="9265" y="24764"/>
                </a:lnTo>
                <a:lnTo>
                  <a:pt x="14081" y="12953"/>
                </a:lnTo>
                <a:lnTo>
                  <a:pt x="100762" y="12953"/>
                </a:lnTo>
                <a:lnTo>
                  <a:pt x="103388" y="12572"/>
                </a:lnTo>
                <a:lnTo>
                  <a:pt x="105796" y="9393"/>
                </a:lnTo>
                <a:lnTo>
                  <a:pt x="105399" y="5833"/>
                </a:lnTo>
                <a:lnTo>
                  <a:pt x="104912" y="2404"/>
                </a:lnTo>
                <a:lnTo>
                  <a:pt x="101711" y="0"/>
                </a:lnTo>
                <a:close/>
              </a:path>
              <a:path w="334645" h="156845">
                <a:moveTo>
                  <a:pt x="14081" y="12953"/>
                </a:moveTo>
                <a:lnTo>
                  <a:pt x="9265" y="24764"/>
                </a:lnTo>
                <a:lnTo>
                  <a:pt x="31066" y="33732"/>
                </a:lnTo>
                <a:lnTo>
                  <a:pt x="24518" y="25145"/>
                </a:lnTo>
                <a:lnTo>
                  <a:pt x="12557" y="25145"/>
                </a:lnTo>
                <a:lnTo>
                  <a:pt x="16763" y="14977"/>
                </a:lnTo>
                <a:lnTo>
                  <a:pt x="18997" y="14977"/>
                </a:lnTo>
                <a:lnTo>
                  <a:pt x="14081" y="12953"/>
                </a:lnTo>
                <a:close/>
              </a:path>
              <a:path w="334645" h="156845">
                <a:moveTo>
                  <a:pt x="16763" y="14977"/>
                </a:moveTo>
                <a:lnTo>
                  <a:pt x="12557" y="25145"/>
                </a:lnTo>
                <a:lnTo>
                  <a:pt x="23378" y="23651"/>
                </a:lnTo>
                <a:lnTo>
                  <a:pt x="16763" y="14977"/>
                </a:lnTo>
                <a:close/>
              </a:path>
              <a:path w="334645" h="156845">
                <a:moveTo>
                  <a:pt x="23378" y="23651"/>
                </a:moveTo>
                <a:lnTo>
                  <a:pt x="12557" y="25145"/>
                </a:lnTo>
                <a:lnTo>
                  <a:pt x="24518" y="25145"/>
                </a:lnTo>
                <a:lnTo>
                  <a:pt x="23378" y="23651"/>
                </a:lnTo>
                <a:close/>
              </a:path>
              <a:path w="334645" h="156845">
                <a:moveTo>
                  <a:pt x="18997" y="14977"/>
                </a:moveTo>
                <a:lnTo>
                  <a:pt x="16763" y="14977"/>
                </a:lnTo>
                <a:lnTo>
                  <a:pt x="23378" y="23651"/>
                </a:lnTo>
                <a:lnTo>
                  <a:pt x="35871" y="21925"/>
                </a:lnTo>
                <a:lnTo>
                  <a:pt x="18997" y="14977"/>
                </a:lnTo>
                <a:close/>
              </a:path>
              <a:path w="334645" h="156845">
                <a:moveTo>
                  <a:pt x="100762" y="12953"/>
                </a:moveTo>
                <a:lnTo>
                  <a:pt x="14081" y="12953"/>
                </a:lnTo>
                <a:lnTo>
                  <a:pt x="35871" y="21925"/>
                </a:lnTo>
                <a:lnTo>
                  <a:pt x="100762" y="12953"/>
                </a:lnTo>
                <a:close/>
              </a:path>
            </a:pathLst>
          </a:custGeom>
          <a:solidFill>
            <a:srgbClr val="000000"/>
          </a:solidFill>
        </p:spPr>
        <p:txBody>
          <a:bodyPr wrap="square" lIns="0" tIns="0" rIns="0" bIns="0" rtlCol="0"/>
          <a:lstStyle/>
          <a:p>
            <a:endParaRPr/>
          </a:p>
        </p:txBody>
      </p:sp>
      <p:sp>
        <p:nvSpPr>
          <p:cNvPr id="30" name="object 30"/>
          <p:cNvSpPr/>
          <p:nvPr/>
        </p:nvSpPr>
        <p:spPr>
          <a:xfrm>
            <a:off x="3981846" y="4759321"/>
            <a:ext cx="156845" cy="332740"/>
          </a:xfrm>
          <a:custGeom>
            <a:avLst/>
            <a:gdLst/>
            <a:ahLst/>
            <a:cxnLst/>
            <a:rect l="l" t="t" r="r" b="b"/>
            <a:pathLst>
              <a:path w="156845" h="332739">
                <a:moveTo>
                  <a:pt x="23520" y="23250"/>
                </a:moveTo>
                <a:lnTo>
                  <a:pt x="21800" y="35860"/>
                </a:lnTo>
                <a:lnTo>
                  <a:pt x="144505" y="332612"/>
                </a:lnTo>
                <a:lnTo>
                  <a:pt x="156331" y="327791"/>
                </a:lnTo>
                <a:lnTo>
                  <a:pt x="33643" y="30956"/>
                </a:lnTo>
                <a:lnTo>
                  <a:pt x="23520" y="23250"/>
                </a:lnTo>
                <a:close/>
              </a:path>
              <a:path w="156845" h="332739">
                <a:moveTo>
                  <a:pt x="13837" y="0"/>
                </a:moveTo>
                <a:lnTo>
                  <a:pt x="487" y="98179"/>
                </a:lnTo>
                <a:lnTo>
                  <a:pt x="0" y="101608"/>
                </a:lnTo>
                <a:lnTo>
                  <a:pt x="2407" y="104774"/>
                </a:lnTo>
                <a:lnTo>
                  <a:pt x="9387" y="105799"/>
                </a:lnTo>
                <a:lnTo>
                  <a:pt x="12557" y="103382"/>
                </a:lnTo>
                <a:lnTo>
                  <a:pt x="13075" y="99821"/>
                </a:lnTo>
                <a:lnTo>
                  <a:pt x="21800" y="35860"/>
                </a:lnTo>
                <a:lnTo>
                  <a:pt x="12801" y="14096"/>
                </a:lnTo>
                <a:lnTo>
                  <a:pt x="24627" y="9143"/>
                </a:lnTo>
                <a:lnTo>
                  <a:pt x="25865" y="9143"/>
                </a:lnTo>
                <a:lnTo>
                  <a:pt x="13837" y="0"/>
                </a:lnTo>
                <a:close/>
              </a:path>
              <a:path w="156845" h="332739">
                <a:moveTo>
                  <a:pt x="25865" y="9143"/>
                </a:moveTo>
                <a:lnTo>
                  <a:pt x="24627" y="9143"/>
                </a:lnTo>
                <a:lnTo>
                  <a:pt x="33643" y="30956"/>
                </a:lnTo>
                <a:lnTo>
                  <a:pt x="85069" y="70103"/>
                </a:lnTo>
                <a:lnTo>
                  <a:pt x="87873" y="72271"/>
                </a:lnTo>
                <a:lnTo>
                  <a:pt x="91805" y="71627"/>
                </a:lnTo>
                <a:lnTo>
                  <a:pt x="93969" y="68842"/>
                </a:lnTo>
                <a:lnTo>
                  <a:pt x="96133" y="66175"/>
                </a:lnTo>
                <a:lnTo>
                  <a:pt x="95493" y="62102"/>
                </a:lnTo>
                <a:lnTo>
                  <a:pt x="25865" y="9143"/>
                </a:lnTo>
                <a:close/>
              </a:path>
              <a:path w="156845" h="332739">
                <a:moveTo>
                  <a:pt x="24627" y="9143"/>
                </a:moveTo>
                <a:lnTo>
                  <a:pt x="12801" y="14096"/>
                </a:lnTo>
                <a:lnTo>
                  <a:pt x="21800" y="35860"/>
                </a:lnTo>
                <a:lnTo>
                  <a:pt x="23520" y="23250"/>
                </a:lnTo>
                <a:lnTo>
                  <a:pt x="14843" y="16645"/>
                </a:lnTo>
                <a:lnTo>
                  <a:pt x="24993" y="12454"/>
                </a:lnTo>
                <a:lnTo>
                  <a:pt x="25995" y="12454"/>
                </a:lnTo>
                <a:lnTo>
                  <a:pt x="24627" y="9143"/>
                </a:lnTo>
                <a:close/>
              </a:path>
              <a:path w="156845" h="332739">
                <a:moveTo>
                  <a:pt x="25995" y="12454"/>
                </a:moveTo>
                <a:lnTo>
                  <a:pt x="24993" y="12454"/>
                </a:lnTo>
                <a:lnTo>
                  <a:pt x="23520" y="23250"/>
                </a:lnTo>
                <a:lnTo>
                  <a:pt x="33643" y="30956"/>
                </a:lnTo>
                <a:lnTo>
                  <a:pt x="25995" y="12454"/>
                </a:lnTo>
                <a:close/>
              </a:path>
              <a:path w="156845" h="332739">
                <a:moveTo>
                  <a:pt x="24993" y="12454"/>
                </a:moveTo>
                <a:lnTo>
                  <a:pt x="14843" y="16645"/>
                </a:lnTo>
                <a:lnTo>
                  <a:pt x="23520" y="23250"/>
                </a:lnTo>
                <a:lnTo>
                  <a:pt x="24993" y="12454"/>
                </a:lnTo>
                <a:close/>
              </a:path>
            </a:pathLst>
          </a:custGeom>
          <a:solidFill>
            <a:srgbClr val="000000"/>
          </a:solidFill>
        </p:spPr>
        <p:txBody>
          <a:bodyPr wrap="square" lIns="0" tIns="0" rIns="0" bIns="0" rtlCol="0"/>
          <a:lstStyle/>
          <a:p>
            <a:endParaRPr/>
          </a:p>
        </p:txBody>
      </p:sp>
      <p:sp>
        <p:nvSpPr>
          <p:cNvPr id="31" name="object 31"/>
          <p:cNvSpPr/>
          <p:nvPr/>
        </p:nvSpPr>
        <p:spPr>
          <a:xfrm>
            <a:off x="3989832" y="4427470"/>
            <a:ext cx="156845" cy="334645"/>
          </a:xfrm>
          <a:custGeom>
            <a:avLst/>
            <a:gdLst/>
            <a:ahLst/>
            <a:cxnLst/>
            <a:rect l="l" t="t" r="r" b="b"/>
            <a:pathLst>
              <a:path w="156845" h="334645">
                <a:moveTo>
                  <a:pt x="132815" y="23378"/>
                </a:moveTo>
                <a:lnTo>
                  <a:pt x="122907" y="30936"/>
                </a:lnTo>
                <a:lnTo>
                  <a:pt x="0" y="329446"/>
                </a:lnTo>
                <a:lnTo>
                  <a:pt x="11826" y="334268"/>
                </a:lnTo>
                <a:lnTo>
                  <a:pt x="134555" y="35846"/>
                </a:lnTo>
                <a:lnTo>
                  <a:pt x="132815" y="23378"/>
                </a:lnTo>
                <a:close/>
              </a:path>
              <a:path w="156845" h="334645">
                <a:moveTo>
                  <a:pt x="143778" y="9275"/>
                </a:moveTo>
                <a:lnTo>
                  <a:pt x="131825" y="9275"/>
                </a:lnTo>
                <a:lnTo>
                  <a:pt x="143499" y="14096"/>
                </a:lnTo>
                <a:lnTo>
                  <a:pt x="134555" y="35846"/>
                </a:lnTo>
                <a:lnTo>
                  <a:pt x="143499" y="99953"/>
                </a:lnTo>
                <a:lnTo>
                  <a:pt x="143896" y="103382"/>
                </a:lnTo>
                <a:lnTo>
                  <a:pt x="147187" y="105799"/>
                </a:lnTo>
                <a:lnTo>
                  <a:pt x="150632" y="105418"/>
                </a:lnTo>
                <a:lnTo>
                  <a:pt x="154045" y="104906"/>
                </a:lnTo>
                <a:lnTo>
                  <a:pt x="156453" y="101726"/>
                </a:lnTo>
                <a:lnTo>
                  <a:pt x="156088" y="98179"/>
                </a:lnTo>
                <a:lnTo>
                  <a:pt x="143778" y="9275"/>
                </a:lnTo>
                <a:close/>
              </a:path>
              <a:path w="156845" h="334645">
                <a:moveTo>
                  <a:pt x="142493" y="0"/>
                </a:moveTo>
                <a:lnTo>
                  <a:pt x="63642" y="60197"/>
                </a:lnTo>
                <a:lnTo>
                  <a:pt x="60959" y="62365"/>
                </a:lnTo>
                <a:lnTo>
                  <a:pt x="60319" y="66293"/>
                </a:lnTo>
                <a:lnTo>
                  <a:pt x="64648" y="71890"/>
                </a:lnTo>
                <a:lnTo>
                  <a:pt x="68579" y="72389"/>
                </a:lnTo>
                <a:lnTo>
                  <a:pt x="122907" y="30936"/>
                </a:lnTo>
                <a:lnTo>
                  <a:pt x="131825" y="9275"/>
                </a:lnTo>
                <a:lnTo>
                  <a:pt x="143778" y="9275"/>
                </a:lnTo>
                <a:lnTo>
                  <a:pt x="142493" y="0"/>
                </a:lnTo>
                <a:close/>
              </a:path>
              <a:path w="156845" h="334645">
                <a:moveTo>
                  <a:pt x="139810" y="12572"/>
                </a:moveTo>
                <a:lnTo>
                  <a:pt x="131307" y="12572"/>
                </a:lnTo>
                <a:lnTo>
                  <a:pt x="141488" y="16763"/>
                </a:lnTo>
                <a:lnTo>
                  <a:pt x="132815" y="23378"/>
                </a:lnTo>
                <a:lnTo>
                  <a:pt x="134555" y="35846"/>
                </a:lnTo>
                <a:lnTo>
                  <a:pt x="143499" y="14096"/>
                </a:lnTo>
                <a:lnTo>
                  <a:pt x="139810" y="12572"/>
                </a:lnTo>
                <a:close/>
              </a:path>
              <a:path w="156845" h="334645">
                <a:moveTo>
                  <a:pt x="131825" y="9275"/>
                </a:moveTo>
                <a:lnTo>
                  <a:pt x="122907" y="30936"/>
                </a:lnTo>
                <a:lnTo>
                  <a:pt x="132815" y="23378"/>
                </a:lnTo>
                <a:lnTo>
                  <a:pt x="131307" y="12572"/>
                </a:lnTo>
                <a:lnTo>
                  <a:pt x="139810" y="12572"/>
                </a:lnTo>
                <a:lnTo>
                  <a:pt x="131825" y="9275"/>
                </a:lnTo>
                <a:close/>
              </a:path>
              <a:path w="156845" h="334645">
                <a:moveTo>
                  <a:pt x="131307" y="12572"/>
                </a:moveTo>
                <a:lnTo>
                  <a:pt x="132815" y="23378"/>
                </a:lnTo>
                <a:lnTo>
                  <a:pt x="141488" y="16763"/>
                </a:lnTo>
                <a:lnTo>
                  <a:pt x="131307" y="12572"/>
                </a:lnTo>
                <a:close/>
              </a:path>
            </a:pathLst>
          </a:custGeom>
          <a:solidFill>
            <a:srgbClr val="000000"/>
          </a:solidFill>
        </p:spPr>
        <p:txBody>
          <a:bodyPr wrap="square" lIns="0" tIns="0" rIns="0" bIns="0" rtlCol="0"/>
          <a:lstStyle/>
          <a:p>
            <a:endParaRPr/>
          </a:p>
        </p:txBody>
      </p:sp>
      <p:sp>
        <p:nvSpPr>
          <p:cNvPr id="32" name="object 32"/>
          <p:cNvSpPr/>
          <p:nvPr/>
        </p:nvSpPr>
        <p:spPr>
          <a:xfrm>
            <a:off x="4129795" y="4276855"/>
            <a:ext cx="334645" cy="156845"/>
          </a:xfrm>
          <a:custGeom>
            <a:avLst/>
            <a:gdLst/>
            <a:ahLst/>
            <a:cxnLst/>
            <a:rect l="l" t="t" r="r" b="b"/>
            <a:pathLst>
              <a:path w="334645" h="156845">
                <a:moveTo>
                  <a:pt x="298447" y="22005"/>
                </a:moveTo>
                <a:lnTo>
                  <a:pt x="0" y="144779"/>
                </a:lnTo>
                <a:lnTo>
                  <a:pt x="4937" y="156590"/>
                </a:lnTo>
                <a:lnTo>
                  <a:pt x="303472" y="33622"/>
                </a:lnTo>
                <a:lnTo>
                  <a:pt x="311016" y="23759"/>
                </a:lnTo>
                <a:lnTo>
                  <a:pt x="298447" y="22005"/>
                </a:lnTo>
                <a:close/>
              </a:path>
              <a:path w="334645" h="156845">
                <a:moveTo>
                  <a:pt x="326851" y="13072"/>
                </a:moveTo>
                <a:lnTo>
                  <a:pt x="320161" y="13072"/>
                </a:lnTo>
                <a:lnTo>
                  <a:pt x="324977" y="24764"/>
                </a:lnTo>
                <a:lnTo>
                  <a:pt x="303472" y="33622"/>
                </a:lnTo>
                <a:lnTo>
                  <a:pt x="264017" y="85212"/>
                </a:lnTo>
                <a:lnTo>
                  <a:pt x="261853" y="88010"/>
                </a:lnTo>
                <a:lnTo>
                  <a:pt x="262371" y="91939"/>
                </a:lnTo>
                <a:lnTo>
                  <a:pt x="267949" y="96261"/>
                </a:lnTo>
                <a:lnTo>
                  <a:pt x="272033" y="95630"/>
                </a:lnTo>
                <a:lnTo>
                  <a:pt x="274045" y="92832"/>
                </a:lnTo>
                <a:lnTo>
                  <a:pt x="334243" y="14096"/>
                </a:lnTo>
                <a:lnTo>
                  <a:pt x="326851" y="13072"/>
                </a:lnTo>
                <a:close/>
              </a:path>
              <a:path w="334645" h="156845">
                <a:moveTo>
                  <a:pt x="311016" y="23759"/>
                </a:moveTo>
                <a:lnTo>
                  <a:pt x="303472" y="33622"/>
                </a:lnTo>
                <a:lnTo>
                  <a:pt x="323764" y="25264"/>
                </a:lnTo>
                <a:lnTo>
                  <a:pt x="321807" y="25264"/>
                </a:lnTo>
                <a:lnTo>
                  <a:pt x="311016" y="23759"/>
                </a:lnTo>
                <a:close/>
              </a:path>
              <a:path w="334645" h="156845">
                <a:moveTo>
                  <a:pt x="317632" y="15108"/>
                </a:moveTo>
                <a:lnTo>
                  <a:pt x="311016" y="23759"/>
                </a:lnTo>
                <a:lnTo>
                  <a:pt x="321807" y="25264"/>
                </a:lnTo>
                <a:lnTo>
                  <a:pt x="317632" y="15108"/>
                </a:lnTo>
                <a:close/>
              </a:path>
              <a:path w="334645" h="156845">
                <a:moveTo>
                  <a:pt x="321000" y="15108"/>
                </a:moveTo>
                <a:lnTo>
                  <a:pt x="317632" y="15108"/>
                </a:lnTo>
                <a:lnTo>
                  <a:pt x="321807" y="25264"/>
                </a:lnTo>
                <a:lnTo>
                  <a:pt x="323764" y="25264"/>
                </a:lnTo>
                <a:lnTo>
                  <a:pt x="324977" y="24764"/>
                </a:lnTo>
                <a:lnTo>
                  <a:pt x="321000" y="15108"/>
                </a:lnTo>
                <a:close/>
              </a:path>
              <a:path w="334645" h="156845">
                <a:moveTo>
                  <a:pt x="320161" y="13072"/>
                </a:moveTo>
                <a:lnTo>
                  <a:pt x="298447" y="22005"/>
                </a:lnTo>
                <a:lnTo>
                  <a:pt x="311016" y="23759"/>
                </a:lnTo>
                <a:lnTo>
                  <a:pt x="317632" y="15108"/>
                </a:lnTo>
                <a:lnTo>
                  <a:pt x="321000" y="15108"/>
                </a:lnTo>
                <a:lnTo>
                  <a:pt x="320161" y="13072"/>
                </a:lnTo>
                <a:close/>
              </a:path>
              <a:path w="334645" h="156845">
                <a:moveTo>
                  <a:pt x="232653" y="0"/>
                </a:moveTo>
                <a:lnTo>
                  <a:pt x="229483" y="2535"/>
                </a:lnTo>
                <a:lnTo>
                  <a:pt x="228965" y="5964"/>
                </a:lnTo>
                <a:lnTo>
                  <a:pt x="228478" y="9393"/>
                </a:lnTo>
                <a:lnTo>
                  <a:pt x="230885" y="12691"/>
                </a:lnTo>
                <a:lnTo>
                  <a:pt x="234421" y="13072"/>
                </a:lnTo>
                <a:lnTo>
                  <a:pt x="298447" y="22005"/>
                </a:lnTo>
                <a:lnTo>
                  <a:pt x="320161" y="13072"/>
                </a:lnTo>
                <a:lnTo>
                  <a:pt x="326851" y="13072"/>
                </a:lnTo>
                <a:lnTo>
                  <a:pt x="232653" y="0"/>
                </a:lnTo>
                <a:close/>
              </a:path>
            </a:pathLst>
          </a:custGeom>
          <a:solidFill>
            <a:srgbClr val="000000"/>
          </a:solidFill>
        </p:spPr>
        <p:txBody>
          <a:bodyPr wrap="square" lIns="0" tIns="0" rIns="0" bIns="0" rtlCol="0"/>
          <a:lstStyle/>
          <a:p>
            <a:endParaRPr/>
          </a:p>
        </p:txBody>
      </p:sp>
      <p:sp>
        <p:nvSpPr>
          <p:cNvPr id="33" name="object 33"/>
          <p:cNvSpPr/>
          <p:nvPr/>
        </p:nvSpPr>
        <p:spPr>
          <a:xfrm>
            <a:off x="4461631" y="4285107"/>
            <a:ext cx="332740" cy="156845"/>
          </a:xfrm>
          <a:custGeom>
            <a:avLst/>
            <a:gdLst/>
            <a:ahLst/>
            <a:cxnLst/>
            <a:rect l="l" t="t" r="r" b="b"/>
            <a:pathLst>
              <a:path w="332739" h="156845">
                <a:moveTo>
                  <a:pt x="296764" y="134512"/>
                </a:moveTo>
                <a:lnTo>
                  <a:pt x="229240" y="143768"/>
                </a:lnTo>
                <a:lnTo>
                  <a:pt x="226832" y="146934"/>
                </a:lnTo>
                <a:lnTo>
                  <a:pt x="227350" y="150494"/>
                </a:lnTo>
                <a:lnTo>
                  <a:pt x="227716" y="153923"/>
                </a:lnTo>
                <a:lnTo>
                  <a:pt x="231007" y="156341"/>
                </a:lnTo>
                <a:lnTo>
                  <a:pt x="234452" y="155828"/>
                </a:lnTo>
                <a:lnTo>
                  <a:pt x="325178" y="143505"/>
                </a:lnTo>
                <a:lnTo>
                  <a:pt x="318515" y="143505"/>
                </a:lnTo>
                <a:lnTo>
                  <a:pt x="296764" y="134512"/>
                </a:lnTo>
                <a:close/>
              </a:path>
              <a:path w="332739" h="156845">
                <a:moveTo>
                  <a:pt x="309369" y="132789"/>
                </a:moveTo>
                <a:lnTo>
                  <a:pt x="296764" y="134512"/>
                </a:lnTo>
                <a:lnTo>
                  <a:pt x="318515" y="143505"/>
                </a:lnTo>
                <a:lnTo>
                  <a:pt x="319367" y="141482"/>
                </a:lnTo>
                <a:lnTo>
                  <a:pt x="315986" y="141482"/>
                </a:lnTo>
                <a:lnTo>
                  <a:pt x="309369" y="132789"/>
                </a:lnTo>
                <a:close/>
              </a:path>
              <a:path w="332739" h="156845">
                <a:moveTo>
                  <a:pt x="266456" y="60197"/>
                </a:moveTo>
                <a:lnTo>
                  <a:pt x="263651" y="62352"/>
                </a:lnTo>
                <a:lnTo>
                  <a:pt x="261000" y="64520"/>
                </a:lnTo>
                <a:lnTo>
                  <a:pt x="260360" y="68448"/>
                </a:lnTo>
                <a:lnTo>
                  <a:pt x="262524" y="71246"/>
                </a:lnTo>
                <a:lnTo>
                  <a:pt x="301675" y="122681"/>
                </a:lnTo>
                <a:lnTo>
                  <a:pt x="323484" y="131694"/>
                </a:lnTo>
                <a:lnTo>
                  <a:pt x="318515" y="143505"/>
                </a:lnTo>
                <a:lnTo>
                  <a:pt x="325178" y="143505"/>
                </a:lnTo>
                <a:lnTo>
                  <a:pt x="332628" y="142493"/>
                </a:lnTo>
                <a:lnTo>
                  <a:pt x="272674" y="63626"/>
                </a:lnTo>
                <a:lnTo>
                  <a:pt x="270509" y="60828"/>
                </a:lnTo>
                <a:lnTo>
                  <a:pt x="266456" y="60197"/>
                </a:lnTo>
                <a:close/>
              </a:path>
              <a:path w="332739" h="156845">
                <a:moveTo>
                  <a:pt x="320161" y="131313"/>
                </a:moveTo>
                <a:lnTo>
                  <a:pt x="309369" y="132789"/>
                </a:lnTo>
                <a:lnTo>
                  <a:pt x="315986" y="141482"/>
                </a:lnTo>
                <a:lnTo>
                  <a:pt x="320161" y="131313"/>
                </a:lnTo>
                <a:close/>
              </a:path>
              <a:path w="332739" h="156845">
                <a:moveTo>
                  <a:pt x="322562" y="131313"/>
                </a:moveTo>
                <a:lnTo>
                  <a:pt x="320161" y="131313"/>
                </a:lnTo>
                <a:lnTo>
                  <a:pt x="315986" y="141482"/>
                </a:lnTo>
                <a:lnTo>
                  <a:pt x="319367" y="141482"/>
                </a:lnTo>
                <a:lnTo>
                  <a:pt x="323484" y="131694"/>
                </a:lnTo>
                <a:lnTo>
                  <a:pt x="322562" y="131313"/>
                </a:lnTo>
                <a:close/>
              </a:path>
              <a:path w="332739" h="156845">
                <a:moveTo>
                  <a:pt x="4846" y="0"/>
                </a:moveTo>
                <a:lnTo>
                  <a:pt x="0" y="11810"/>
                </a:lnTo>
                <a:lnTo>
                  <a:pt x="296764" y="134512"/>
                </a:lnTo>
                <a:lnTo>
                  <a:pt x="309369" y="132789"/>
                </a:lnTo>
                <a:lnTo>
                  <a:pt x="301675" y="122681"/>
                </a:lnTo>
                <a:lnTo>
                  <a:pt x="4846" y="0"/>
                </a:lnTo>
                <a:close/>
              </a:path>
              <a:path w="332739" h="156845">
                <a:moveTo>
                  <a:pt x="301675" y="122681"/>
                </a:moveTo>
                <a:lnTo>
                  <a:pt x="309369" y="132789"/>
                </a:lnTo>
                <a:lnTo>
                  <a:pt x="320161" y="131313"/>
                </a:lnTo>
                <a:lnTo>
                  <a:pt x="322562" y="131313"/>
                </a:lnTo>
                <a:lnTo>
                  <a:pt x="301675" y="122681"/>
                </a:lnTo>
                <a:close/>
              </a:path>
            </a:pathLst>
          </a:custGeom>
          <a:solidFill>
            <a:srgbClr val="000000"/>
          </a:solidFill>
        </p:spPr>
        <p:txBody>
          <a:bodyPr wrap="square" lIns="0" tIns="0" rIns="0" bIns="0" rtlCol="0"/>
          <a:lstStyle/>
          <a:p>
            <a:endParaRPr/>
          </a:p>
        </p:txBody>
      </p:sp>
      <p:sp>
        <p:nvSpPr>
          <p:cNvPr id="34" name="object 34"/>
          <p:cNvSpPr/>
          <p:nvPr/>
        </p:nvSpPr>
        <p:spPr>
          <a:xfrm>
            <a:off x="4788407" y="4425065"/>
            <a:ext cx="156845" cy="334645"/>
          </a:xfrm>
          <a:custGeom>
            <a:avLst/>
            <a:gdLst/>
            <a:ahLst/>
            <a:cxnLst/>
            <a:rect l="l" t="t" r="r" b="b"/>
            <a:pathLst>
              <a:path w="156845" h="334645">
                <a:moveTo>
                  <a:pt x="68579" y="261865"/>
                </a:moveTo>
                <a:lnTo>
                  <a:pt x="64526" y="262377"/>
                </a:lnTo>
                <a:lnTo>
                  <a:pt x="62483" y="265175"/>
                </a:lnTo>
                <a:lnTo>
                  <a:pt x="60319" y="267961"/>
                </a:lnTo>
                <a:lnTo>
                  <a:pt x="60838" y="272033"/>
                </a:lnTo>
                <a:lnTo>
                  <a:pt x="63642" y="274057"/>
                </a:lnTo>
                <a:lnTo>
                  <a:pt x="142372" y="334255"/>
                </a:lnTo>
                <a:lnTo>
                  <a:pt x="143654" y="324992"/>
                </a:lnTo>
                <a:lnTo>
                  <a:pt x="131704" y="324992"/>
                </a:lnTo>
                <a:lnTo>
                  <a:pt x="122788" y="303328"/>
                </a:lnTo>
                <a:lnTo>
                  <a:pt x="68579" y="261865"/>
                </a:lnTo>
                <a:close/>
              </a:path>
              <a:path w="156845" h="334645">
                <a:moveTo>
                  <a:pt x="122788" y="303328"/>
                </a:moveTo>
                <a:lnTo>
                  <a:pt x="131704" y="324992"/>
                </a:lnTo>
                <a:lnTo>
                  <a:pt x="139461" y="321813"/>
                </a:lnTo>
                <a:lnTo>
                  <a:pt x="131307" y="321813"/>
                </a:lnTo>
                <a:lnTo>
                  <a:pt x="132803" y="310984"/>
                </a:lnTo>
                <a:lnTo>
                  <a:pt x="122788" y="303328"/>
                </a:lnTo>
                <a:close/>
              </a:path>
              <a:path w="156845" h="334645">
                <a:moveTo>
                  <a:pt x="147065" y="228468"/>
                </a:moveTo>
                <a:lnTo>
                  <a:pt x="143896" y="230885"/>
                </a:lnTo>
                <a:lnTo>
                  <a:pt x="143377" y="234433"/>
                </a:lnTo>
                <a:lnTo>
                  <a:pt x="134541" y="298402"/>
                </a:lnTo>
                <a:lnTo>
                  <a:pt x="143499" y="320158"/>
                </a:lnTo>
                <a:lnTo>
                  <a:pt x="131704" y="324992"/>
                </a:lnTo>
                <a:lnTo>
                  <a:pt x="143654" y="324992"/>
                </a:lnTo>
                <a:lnTo>
                  <a:pt x="155966" y="236088"/>
                </a:lnTo>
                <a:lnTo>
                  <a:pt x="156453" y="232659"/>
                </a:lnTo>
                <a:lnTo>
                  <a:pt x="154045" y="229480"/>
                </a:lnTo>
                <a:lnTo>
                  <a:pt x="147065" y="228468"/>
                </a:lnTo>
                <a:close/>
              </a:path>
              <a:path w="156845" h="334645">
                <a:moveTo>
                  <a:pt x="132803" y="310984"/>
                </a:moveTo>
                <a:lnTo>
                  <a:pt x="131307" y="321813"/>
                </a:lnTo>
                <a:lnTo>
                  <a:pt x="141488" y="317622"/>
                </a:lnTo>
                <a:lnTo>
                  <a:pt x="132803" y="310984"/>
                </a:lnTo>
                <a:close/>
              </a:path>
              <a:path w="156845" h="334645">
                <a:moveTo>
                  <a:pt x="134541" y="298402"/>
                </a:moveTo>
                <a:lnTo>
                  <a:pt x="132803" y="310984"/>
                </a:lnTo>
                <a:lnTo>
                  <a:pt x="141488" y="317622"/>
                </a:lnTo>
                <a:lnTo>
                  <a:pt x="131307" y="321813"/>
                </a:lnTo>
                <a:lnTo>
                  <a:pt x="139461" y="321813"/>
                </a:lnTo>
                <a:lnTo>
                  <a:pt x="143499" y="320158"/>
                </a:lnTo>
                <a:lnTo>
                  <a:pt x="134541" y="298402"/>
                </a:lnTo>
                <a:close/>
              </a:path>
              <a:path w="156845" h="334645">
                <a:moveTo>
                  <a:pt x="11673" y="0"/>
                </a:moveTo>
                <a:lnTo>
                  <a:pt x="0" y="4952"/>
                </a:lnTo>
                <a:lnTo>
                  <a:pt x="122788" y="303328"/>
                </a:lnTo>
                <a:lnTo>
                  <a:pt x="132803" y="310984"/>
                </a:lnTo>
                <a:lnTo>
                  <a:pt x="134541" y="298402"/>
                </a:lnTo>
                <a:lnTo>
                  <a:pt x="11673" y="0"/>
                </a:lnTo>
                <a:close/>
              </a:path>
            </a:pathLst>
          </a:custGeom>
          <a:solidFill>
            <a:srgbClr val="000000"/>
          </a:solidFill>
        </p:spPr>
        <p:txBody>
          <a:bodyPr wrap="square" lIns="0" tIns="0" rIns="0" bIns="0" rtlCol="0"/>
          <a:lstStyle/>
          <a:p>
            <a:endParaRPr/>
          </a:p>
        </p:txBody>
      </p:sp>
      <p:sp>
        <p:nvSpPr>
          <p:cNvPr id="35" name="object 35"/>
          <p:cNvSpPr txBox="1"/>
          <p:nvPr/>
        </p:nvSpPr>
        <p:spPr>
          <a:xfrm>
            <a:off x="5155950" y="4890208"/>
            <a:ext cx="445134" cy="254000"/>
          </a:xfrm>
          <a:prstGeom prst="rect">
            <a:avLst/>
          </a:prstGeom>
        </p:spPr>
        <p:txBody>
          <a:bodyPr vert="horz" wrap="square" lIns="0" tIns="0" rIns="0" bIns="0" rtlCol="0">
            <a:spAutoFit/>
          </a:bodyPr>
          <a:lstStyle/>
          <a:p>
            <a:pPr marL="12700">
              <a:lnSpc>
                <a:spcPct val="100000"/>
              </a:lnSpc>
            </a:pPr>
            <a:r>
              <a:rPr sz="1800" b="1" spc="-15" dirty="0">
                <a:latin typeface="Times New Roman"/>
                <a:cs typeface="Times New Roman"/>
              </a:rPr>
              <a:t>Gap</a:t>
            </a:r>
            <a:endParaRPr sz="1800">
              <a:latin typeface="Times New Roman"/>
              <a:cs typeface="Times New Roman"/>
            </a:endParaRPr>
          </a:p>
        </p:txBody>
      </p:sp>
      <p:sp>
        <p:nvSpPr>
          <p:cNvPr id="36" name="object 36"/>
          <p:cNvSpPr txBox="1"/>
          <p:nvPr/>
        </p:nvSpPr>
        <p:spPr>
          <a:xfrm>
            <a:off x="4938529" y="5611060"/>
            <a:ext cx="1834514" cy="254000"/>
          </a:xfrm>
          <a:prstGeom prst="rect">
            <a:avLst/>
          </a:prstGeom>
        </p:spPr>
        <p:txBody>
          <a:bodyPr vert="horz" wrap="square" lIns="0" tIns="0" rIns="0" bIns="0" rtlCol="0">
            <a:spAutoFit/>
          </a:bodyPr>
          <a:lstStyle/>
          <a:p>
            <a:pPr marL="12700">
              <a:lnSpc>
                <a:spcPct val="100000"/>
              </a:lnSpc>
            </a:pPr>
            <a:r>
              <a:rPr sz="1800" b="1" spc="-10" dirty="0">
                <a:latin typeface="Times New Roman"/>
                <a:cs typeface="Times New Roman"/>
              </a:rPr>
              <a:t>Optical </a:t>
            </a:r>
            <a:r>
              <a:rPr sz="1800" b="1" spc="-5" dirty="0">
                <a:latin typeface="Times New Roman"/>
                <a:cs typeface="Times New Roman"/>
              </a:rPr>
              <a:t>waveguide</a:t>
            </a:r>
            <a:endParaRPr sz="1800">
              <a:latin typeface="Times New Roman"/>
              <a:cs typeface="Times New Roman"/>
            </a:endParaRPr>
          </a:p>
        </p:txBody>
      </p:sp>
      <p:sp>
        <p:nvSpPr>
          <p:cNvPr id="37" name="object 37"/>
          <p:cNvSpPr/>
          <p:nvPr/>
        </p:nvSpPr>
        <p:spPr>
          <a:xfrm>
            <a:off x="5076840" y="5395853"/>
            <a:ext cx="147955" cy="149225"/>
          </a:xfrm>
          <a:custGeom>
            <a:avLst/>
            <a:gdLst/>
            <a:ahLst/>
            <a:cxnLst/>
            <a:rect l="l" t="t" r="r" b="b"/>
            <a:pathLst>
              <a:path w="147954" h="149225">
                <a:moveTo>
                  <a:pt x="58056" y="49781"/>
                </a:moveTo>
                <a:lnTo>
                  <a:pt x="49055" y="58697"/>
                </a:lnTo>
                <a:lnTo>
                  <a:pt x="138287" y="148970"/>
                </a:lnTo>
                <a:lnTo>
                  <a:pt x="147431" y="140076"/>
                </a:lnTo>
                <a:lnTo>
                  <a:pt x="58056" y="49781"/>
                </a:lnTo>
                <a:close/>
              </a:path>
              <a:path w="147954" h="149225">
                <a:moveTo>
                  <a:pt x="0" y="0"/>
                </a:moveTo>
                <a:lnTo>
                  <a:pt x="26517" y="81021"/>
                </a:lnTo>
                <a:lnTo>
                  <a:pt x="49055" y="58697"/>
                </a:lnTo>
                <a:lnTo>
                  <a:pt x="40111" y="49648"/>
                </a:lnTo>
                <a:lnTo>
                  <a:pt x="49133" y="40766"/>
                </a:lnTo>
                <a:lnTo>
                  <a:pt x="67157" y="40766"/>
                </a:lnTo>
                <a:lnTo>
                  <a:pt x="80619" y="27431"/>
                </a:lnTo>
                <a:lnTo>
                  <a:pt x="0" y="0"/>
                </a:lnTo>
                <a:close/>
              </a:path>
              <a:path w="147954" h="149225">
                <a:moveTo>
                  <a:pt x="49133" y="40766"/>
                </a:moveTo>
                <a:lnTo>
                  <a:pt x="40111" y="49648"/>
                </a:lnTo>
                <a:lnTo>
                  <a:pt x="49055" y="58697"/>
                </a:lnTo>
                <a:lnTo>
                  <a:pt x="58056" y="49781"/>
                </a:lnTo>
                <a:lnTo>
                  <a:pt x="49133" y="40766"/>
                </a:lnTo>
                <a:close/>
              </a:path>
              <a:path w="147954" h="149225">
                <a:moveTo>
                  <a:pt x="67157" y="40766"/>
                </a:moveTo>
                <a:lnTo>
                  <a:pt x="49133" y="40766"/>
                </a:lnTo>
                <a:lnTo>
                  <a:pt x="58056" y="49781"/>
                </a:lnTo>
                <a:lnTo>
                  <a:pt x="67157" y="40766"/>
                </a:lnTo>
                <a:close/>
              </a:path>
            </a:pathLst>
          </a:custGeom>
          <a:solidFill>
            <a:srgbClr val="000000"/>
          </a:solidFill>
        </p:spPr>
        <p:txBody>
          <a:bodyPr wrap="square" lIns="0" tIns="0" rIns="0" bIns="0" rtlCol="0"/>
          <a:lstStyle/>
          <a:p>
            <a:endParaRPr/>
          </a:p>
        </p:txBody>
      </p:sp>
      <p:sp>
        <p:nvSpPr>
          <p:cNvPr id="38" name="object 38"/>
          <p:cNvSpPr/>
          <p:nvPr/>
        </p:nvSpPr>
        <p:spPr>
          <a:xfrm>
            <a:off x="1476375" y="5284720"/>
            <a:ext cx="865505" cy="93980"/>
          </a:xfrm>
          <a:custGeom>
            <a:avLst/>
            <a:gdLst/>
            <a:ahLst/>
            <a:cxnLst/>
            <a:rect l="l" t="t" r="r" b="b"/>
            <a:pathLst>
              <a:path w="865505" h="93979">
                <a:moveTo>
                  <a:pt x="648842" y="0"/>
                </a:moveTo>
                <a:lnTo>
                  <a:pt x="648842" y="23503"/>
                </a:lnTo>
                <a:lnTo>
                  <a:pt x="0" y="23503"/>
                </a:lnTo>
                <a:lnTo>
                  <a:pt x="0" y="70366"/>
                </a:lnTo>
                <a:lnTo>
                  <a:pt x="648842" y="70366"/>
                </a:lnTo>
                <a:lnTo>
                  <a:pt x="648842" y="93725"/>
                </a:lnTo>
                <a:lnTo>
                  <a:pt x="865250" y="46862"/>
                </a:lnTo>
                <a:lnTo>
                  <a:pt x="648842" y="0"/>
                </a:lnTo>
                <a:close/>
              </a:path>
            </a:pathLst>
          </a:custGeom>
          <a:solidFill>
            <a:srgbClr val="00CC98"/>
          </a:solidFill>
        </p:spPr>
        <p:txBody>
          <a:bodyPr wrap="square" lIns="0" tIns="0" rIns="0" bIns="0" rtlCol="0"/>
          <a:lstStyle/>
          <a:p>
            <a:endParaRPr/>
          </a:p>
        </p:txBody>
      </p:sp>
      <p:sp>
        <p:nvSpPr>
          <p:cNvPr id="39" name="object 39"/>
          <p:cNvSpPr/>
          <p:nvPr/>
        </p:nvSpPr>
        <p:spPr>
          <a:xfrm>
            <a:off x="1476375" y="5284720"/>
            <a:ext cx="865505" cy="93980"/>
          </a:xfrm>
          <a:custGeom>
            <a:avLst/>
            <a:gdLst/>
            <a:ahLst/>
            <a:cxnLst/>
            <a:rect l="l" t="t" r="r" b="b"/>
            <a:pathLst>
              <a:path w="865505" h="93979">
                <a:moveTo>
                  <a:pt x="0" y="23503"/>
                </a:moveTo>
                <a:lnTo>
                  <a:pt x="648842" y="23503"/>
                </a:lnTo>
                <a:lnTo>
                  <a:pt x="648842" y="0"/>
                </a:lnTo>
                <a:lnTo>
                  <a:pt x="865250" y="46862"/>
                </a:lnTo>
                <a:lnTo>
                  <a:pt x="648842" y="93725"/>
                </a:lnTo>
                <a:lnTo>
                  <a:pt x="648842" y="70366"/>
                </a:lnTo>
                <a:lnTo>
                  <a:pt x="0" y="70366"/>
                </a:lnTo>
                <a:lnTo>
                  <a:pt x="0" y="23503"/>
                </a:lnTo>
                <a:close/>
              </a:path>
            </a:pathLst>
          </a:custGeom>
          <a:ln w="9524">
            <a:solidFill>
              <a:srgbClr val="000000"/>
            </a:solidFill>
          </a:ln>
        </p:spPr>
        <p:txBody>
          <a:bodyPr wrap="square" lIns="0" tIns="0" rIns="0" bIns="0" rtlCol="0"/>
          <a:lstStyle/>
          <a:p>
            <a:endParaRPr/>
          </a:p>
        </p:txBody>
      </p:sp>
      <p:sp>
        <p:nvSpPr>
          <p:cNvPr id="40" name="object 40"/>
          <p:cNvSpPr txBox="1"/>
          <p:nvPr/>
        </p:nvSpPr>
        <p:spPr>
          <a:xfrm>
            <a:off x="1842517" y="5634686"/>
            <a:ext cx="1339850" cy="254000"/>
          </a:xfrm>
          <a:prstGeom prst="rect">
            <a:avLst/>
          </a:prstGeom>
        </p:spPr>
        <p:txBody>
          <a:bodyPr vert="horz" wrap="square" lIns="0" tIns="0" rIns="0" bIns="0" rtlCol="0">
            <a:spAutoFit/>
          </a:bodyPr>
          <a:lstStyle/>
          <a:p>
            <a:pPr marL="12700">
              <a:lnSpc>
                <a:spcPct val="100000"/>
              </a:lnSpc>
            </a:pPr>
            <a:r>
              <a:rPr sz="1800" b="1" spc="-5" dirty="0">
                <a:latin typeface="Times New Roman"/>
                <a:cs typeface="Times New Roman"/>
              </a:rPr>
              <a:t>Inciden</a:t>
            </a:r>
            <a:r>
              <a:rPr sz="1800" b="1" dirty="0">
                <a:latin typeface="Times New Roman"/>
                <a:cs typeface="Times New Roman"/>
              </a:rPr>
              <a:t>t </a:t>
            </a:r>
            <a:r>
              <a:rPr sz="1800" b="1" spc="-15" dirty="0">
                <a:latin typeface="Times New Roman"/>
                <a:cs typeface="Times New Roman"/>
              </a:rPr>
              <a:t>l</a:t>
            </a:r>
            <a:r>
              <a:rPr sz="1800" b="1" spc="-10" dirty="0">
                <a:latin typeface="Times New Roman"/>
                <a:cs typeface="Times New Roman"/>
              </a:rPr>
              <a:t>ight</a:t>
            </a:r>
            <a:endParaRPr sz="1800">
              <a:latin typeface="Times New Roman"/>
              <a:cs typeface="Times New Roman"/>
            </a:endParaRPr>
          </a:p>
        </p:txBody>
      </p:sp>
      <p:sp>
        <p:nvSpPr>
          <p:cNvPr id="41" name="object 41"/>
          <p:cNvSpPr/>
          <p:nvPr/>
        </p:nvSpPr>
        <p:spPr>
          <a:xfrm>
            <a:off x="2124075" y="5395853"/>
            <a:ext cx="147955" cy="149225"/>
          </a:xfrm>
          <a:custGeom>
            <a:avLst/>
            <a:gdLst/>
            <a:ahLst/>
            <a:cxnLst/>
            <a:rect l="l" t="t" r="r" b="b"/>
            <a:pathLst>
              <a:path w="147955" h="149225">
                <a:moveTo>
                  <a:pt x="58074" y="49784"/>
                </a:moveTo>
                <a:lnTo>
                  <a:pt x="49078" y="58696"/>
                </a:lnTo>
                <a:lnTo>
                  <a:pt x="138302" y="148970"/>
                </a:lnTo>
                <a:lnTo>
                  <a:pt x="147446" y="140076"/>
                </a:lnTo>
                <a:lnTo>
                  <a:pt x="58074" y="49784"/>
                </a:lnTo>
                <a:close/>
              </a:path>
              <a:path w="147955" h="149225">
                <a:moveTo>
                  <a:pt x="0" y="0"/>
                </a:moveTo>
                <a:lnTo>
                  <a:pt x="26538" y="81021"/>
                </a:lnTo>
                <a:lnTo>
                  <a:pt x="49078" y="58696"/>
                </a:lnTo>
                <a:lnTo>
                  <a:pt x="40136" y="49648"/>
                </a:lnTo>
                <a:lnTo>
                  <a:pt x="49148" y="40766"/>
                </a:lnTo>
                <a:lnTo>
                  <a:pt x="67178" y="40766"/>
                </a:lnTo>
                <a:lnTo>
                  <a:pt x="80640" y="27431"/>
                </a:lnTo>
                <a:lnTo>
                  <a:pt x="0" y="0"/>
                </a:lnTo>
                <a:close/>
              </a:path>
              <a:path w="147955" h="149225">
                <a:moveTo>
                  <a:pt x="49148" y="40766"/>
                </a:moveTo>
                <a:lnTo>
                  <a:pt x="40136" y="49648"/>
                </a:lnTo>
                <a:lnTo>
                  <a:pt x="49078" y="58696"/>
                </a:lnTo>
                <a:lnTo>
                  <a:pt x="58074" y="49784"/>
                </a:lnTo>
                <a:lnTo>
                  <a:pt x="49148" y="40766"/>
                </a:lnTo>
                <a:close/>
              </a:path>
              <a:path w="147955" h="149225">
                <a:moveTo>
                  <a:pt x="67178" y="40766"/>
                </a:moveTo>
                <a:lnTo>
                  <a:pt x="49148" y="40766"/>
                </a:lnTo>
                <a:lnTo>
                  <a:pt x="58074" y="49784"/>
                </a:lnTo>
                <a:lnTo>
                  <a:pt x="67178" y="40766"/>
                </a:lnTo>
                <a:close/>
              </a:path>
            </a:pathLst>
          </a:custGeom>
          <a:solidFill>
            <a:srgbClr val="000000"/>
          </a:solidFill>
        </p:spPr>
        <p:txBody>
          <a:bodyPr wrap="square" lIns="0" tIns="0" rIns="0" bIns="0" rtlCol="0"/>
          <a:lstStyle/>
          <a:p>
            <a:endParaRPr/>
          </a:p>
        </p:txBody>
      </p:sp>
      <p:sp>
        <p:nvSpPr>
          <p:cNvPr id="42" name="object 42"/>
          <p:cNvSpPr/>
          <p:nvPr/>
        </p:nvSpPr>
        <p:spPr>
          <a:xfrm>
            <a:off x="4716414" y="5029711"/>
            <a:ext cx="363220" cy="157480"/>
          </a:xfrm>
          <a:custGeom>
            <a:avLst/>
            <a:gdLst/>
            <a:ahLst/>
            <a:cxnLst/>
            <a:rect l="l" t="t" r="r" b="b"/>
            <a:pathLst>
              <a:path w="363220" h="157479">
                <a:moveTo>
                  <a:pt x="56631" y="86605"/>
                </a:moveTo>
                <a:lnTo>
                  <a:pt x="0" y="150232"/>
                </a:lnTo>
                <a:lnTo>
                  <a:pt x="84947" y="157352"/>
                </a:lnTo>
                <a:lnTo>
                  <a:pt x="75035" y="132587"/>
                </a:lnTo>
                <a:lnTo>
                  <a:pt x="61325" y="132587"/>
                </a:lnTo>
                <a:lnTo>
                  <a:pt x="56631" y="120776"/>
                </a:lnTo>
                <a:lnTo>
                  <a:pt x="68417" y="116053"/>
                </a:lnTo>
                <a:lnTo>
                  <a:pt x="56631" y="86605"/>
                </a:lnTo>
                <a:close/>
              </a:path>
              <a:path w="363220" h="157479">
                <a:moveTo>
                  <a:pt x="68417" y="116053"/>
                </a:moveTo>
                <a:lnTo>
                  <a:pt x="56631" y="120776"/>
                </a:lnTo>
                <a:lnTo>
                  <a:pt x="61325" y="132587"/>
                </a:lnTo>
                <a:lnTo>
                  <a:pt x="73139" y="127850"/>
                </a:lnTo>
                <a:lnTo>
                  <a:pt x="68417" y="116053"/>
                </a:lnTo>
                <a:close/>
              </a:path>
              <a:path w="363220" h="157479">
                <a:moveTo>
                  <a:pt x="73139" y="127850"/>
                </a:moveTo>
                <a:lnTo>
                  <a:pt x="61325" y="132587"/>
                </a:lnTo>
                <a:lnTo>
                  <a:pt x="75035" y="132587"/>
                </a:lnTo>
                <a:lnTo>
                  <a:pt x="73139" y="127850"/>
                </a:lnTo>
                <a:close/>
              </a:path>
              <a:path w="363220" h="157479">
                <a:moveTo>
                  <a:pt x="357987" y="0"/>
                </a:moveTo>
                <a:lnTo>
                  <a:pt x="68417" y="116053"/>
                </a:lnTo>
                <a:lnTo>
                  <a:pt x="73139" y="127850"/>
                </a:lnTo>
                <a:lnTo>
                  <a:pt x="362833" y="11679"/>
                </a:lnTo>
                <a:lnTo>
                  <a:pt x="357987" y="0"/>
                </a:lnTo>
                <a:close/>
              </a:path>
            </a:pathLst>
          </a:custGeom>
          <a:solidFill>
            <a:srgbClr val="000000"/>
          </a:solidFill>
        </p:spPr>
        <p:txBody>
          <a:bodyPr wrap="square" lIns="0" tIns="0" rIns="0" bIns="0" rtlCol="0"/>
          <a:lstStyle/>
          <a:p>
            <a:endParaRPr/>
          </a:p>
        </p:txBody>
      </p:sp>
      <p:sp>
        <p:nvSpPr>
          <p:cNvPr id="43" name="object 43"/>
          <p:cNvSpPr txBox="1"/>
          <p:nvPr/>
        </p:nvSpPr>
        <p:spPr>
          <a:xfrm>
            <a:off x="1436117" y="3948629"/>
            <a:ext cx="2336165" cy="254000"/>
          </a:xfrm>
          <a:prstGeom prst="rect">
            <a:avLst/>
          </a:prstGeom>
        </p:spPr>
        <p:txBody>
          <a:bodyPr vert="horz" wrap="square" lIns="0" tIns="0" rIns="0" bIns="0" rtlCol="0">
            <a:spAutoFit/>
          </a:bodyPr>
          <a:lstStyle/>
          <a:p>
            <a:pPr marL="12700">
              <a:lnSpc>
                <a:spcPct val="100000"/>
              </a:lnSpc>
            </a:pPr>
            <a:r>
              <a:rPr sz="1800" b="1" spc="-185" dirty="0">
                <a:latin typeface="Times New Roman"/>
                <a:cs typeface="Times New Roman"/>
              </a:rPr>
              <a:t>T</a:t>
            </a:r>
            <a:r>
              <a:rPr sz="1800" b="1" spc="-10" dirty="0">
                <a:latin typeface="Times New Roman"/>
                <a:cs typeface="Times New Roman"/>
              </a:rPr>
              <a:t>otal</a:t>
            </a:r>
            <a:r>
              <a:rPr sz="1800" b="1" dirty="0">
                <a:latin typeface="Times New Roman"/>
                <a:cs typeface="Times New Roman"/>
              </a:rPr>
              <a:t> </a:t>
            </a:r>
            <a:r>
              <a:rPr sz="1800" b="1" spc="-10" dirty="0">
                <a:latin typeface="Times New Roman"/>
                <a:cs typeface="Times New Roman"/>
              </a:rPr>
              <a:t>internal</a:t>
            </a:r>
            <a:r>
              <a:rPr sz="1800" b="1" spc="-5" dirty="0">
                <a:latin typeface="Times New Roman"/>
                <a:cs typeface="Times New Roman"/>
              </a:rPr>
              <a:t> </a:t>
            </a:r>
            <a:r>
              <a:rPr sz="1800" b="1" spc="-45" dirty="0">
                <a:latin typeface="Times New Roman"/>
                <a:cs typeface="Times New Roman"/>
              </a:rPr>
              <a:t>r</a:t>
            </a:r>
            <a:r>
              <a:rPr sz="1800" b="1" spc="-10" dirty="0">
                <a:latin typeface="Times New Roman"/>
                <a:cs typeface="Times New Roman"/>
              </a:rPr>
              <a:t>efle</a:t>
            </a:r>
            <a:r>
              <a:rPr sz="1800" b="1" spc="-20" dirty="0">
                <a:latin typeface="Times New Roman"/>
                <a:cs typeface="Times New Roman"/>
              </a:rPr>
              <a:t>c</a:t>
            </a:r>
            <a:r>
              <a:rPr sz="1800" b="1" spc="-10" dirty="0">
                <a:latin typeface="Times New Roman"/>
                <a:cs typeface="Times New Roman"/>
              </a:rPr>
              <a:t>tion</a:t>
            </a:r>
            <a:endParaRPr sz="1800">
              <a:latin typeface="Times New Roman"/>
              <a:cs typeface="Times New Roman"/>
            </a:endParaRPr>
          </a:p>
        </p:txBody>
      </p:sp>
      <p:sp>
        <p:nvSpPr>
          <p:cNvPr id="44" name="object 44"/>
          <p:cNvSpPr/>
          <p:nvPr/>
        </p:nvSpPr>
        <p:spPr>
          <a:xfrm>
            <a:off x="4787889" y="4237732"/>
            <a:ext cx="436880" cy="221615"/>
          </a:xfrm>
          <a:custGeom>
            <a:avLst/>
            <a:gdLst/>
            <a:ahLst/>
            <a:cxnLst/>
            <a:rect l="l" t="t" r="r" b="b"/>
            <a:pathLst>
              <a:path w="436879" h="221614">
                <a:moveTo>
                  <a:pt x="51206" y="153424"/>
                </a:moveTo>
                <a:lnTo>
                  <a:pt x="0" y="221492"/>
                </a:lnTo>
                <a:lnTo>
                  <a:pt x="85222" y="221623"/>
                </a:lnTo>
                <a:lnTo>
                  <a:pt x="73879" y="198881"/>
                </a:lnTo>
                <a:lnTo>
                  <a:pt x="59710" y="198881"/>
                </a:lnTo>
                <a:lnTo>
                  <a:pt x="53980" y="187583"/>
                </a:lnTo>
                <a:lnTo>
                  <a:pt x="65405" y="181891"/>
                </a:lnTo>
                <a:lnTo>
                  <a:pt x="51206" y="153424"/>
                </a:lnTo>
                <a:close/>
              </a:path>
              <a:path w="436879" h="221614">
                <a:moveTo>
                  <a:pt x="65405" y="181891"/>
                </a:moveTo>
                <a:lnTo>
                  <a:pt x="53980" y="187583"/>
                </a:lnTo>
                <a:lnTo>
                  <a:pt x="59710" y="198881"/>
                </a:lnTo>
                <a:lnTo>
                  <a:pt x="71059" y="193228"/>
                </a:lnTo>
                <a:lnTo>
                  <a:pt x="65405" y="181891"/>
                </a:lnTo>
                <a:close/>
              </a:path>
              <a:path w="436879" h="221614">
                <a:moveTo>
                  <a:pt x="71059" y="193228"/>
                </a:moveTo>
                <a:lnTo>
                  <a:pt x="59710" y="198881"/>
                </a:lnTo>
                <a:lnTo>
                  <a:pt x="73879" y="198881"/>
                </a:lnTo>
                <a:lnTo>
                  <a:pt x="71059" y="193228"/>
                </a:lnTo>
                <a:close/>
              </a:path>
              <a:path w="436879" h="221614">
                <a:moveTo>
                  <a:pt x="430529" y="0"/>
                </a:moveTo>
                <a:lnTo>
                  <a:pt x="65405" y="181891"/>
                </a:lnTo>
                <a:lnTo>
                  <a:pt x="71059" y="193228"/>
                </a:lnTo>
                <a:lnTo>
                  <a:pt x="436260" y="11311"/>
                </a:lnTo>
                <a:lnTo>
                  <a:pt x="430529" y="0"/>
                </a:lnTo>
                <a:close/>
              </a:path>
            </a:pathLst>
          </a:custGeom>
          <a:solidFill>
            <a:srgbClr val="000000"/>
          </a:solidFill>
        </p:spPr>
        <p:txBody>
          <a:bodyPr wrap="square" lIns="0" tIns="0" rIns="0" bIns="0" rtlCol="0"/>
          <a:lstStyle/>
          <a:p>
            <a:endParaRPr/>
          </a:p>
        </p:txBody>
      </p:sp>
      <p:sp>
        <p:nvSpPr>
          <p:cNvPr id="45" name="object 45"/>
          <p:cNvSpPr/>
          <p:nvPr/>
        </p:nvSpPr>
        <p:spPr>
          <a:xfrm>
            <a:off x="4132203" y="4427470"/>
            <a:ext cx="662305" cy="662305"/>
          </a:xfrm>
          <a:custGeom>
            <a:avLst/>
            <a:gdLst/>
            <a:ahLst/>
            <a:cxnLst/>
            <a:rect l="l" t="t" r="r" b="b"/>
            <a:pathLst>
              <a:path w="662304" h="662304">
                <a:moveTo>
                  <a:pt x="603695" y="49472"/>
                </a:moveTo>
                <a:lnTo>
                  <a:pt x="576712" y="76462"/>
                </a:lnTo>
                <a:lnTo>
                  <a:pt x="585734" y="85343"/>
                </a:lnTo>
                <a:lnTo>
                  <a:pt x="612649" y="58430"/>
                </a:lnTo>
                <a:lnTo>
                  <a:pt x="603695" y="49472"/>
                </a:lnTo>
                <a:close/>
              </a:path>
              <a:path w="662304" h="662304">
                <a:moveTo>
                  <a:pt x="648562" y="40517"/>
                </a:moveTo>
                <a:lnTo>
                  <a:pt x="612647" y="40517"/>
                </a:lnTo>
                <a:lnTo>
                  <a:pt x="621670" y="49411"/>
                </a:lnTo>
                <a:lnTo>
                  <a:pt x="612649" y="58430"/>
                </a:lnTo>
                <a:lnTo>
                  <a:pt x="635111" y="80903"/>
                </a:lnTo>
                <a:lnTo>
                  <a:pt x="648562" y="40517"/>
                </a:lnTo>
                <a:close/>
              </a:path>
              <a:path w="662304" h="662304">
                <a:moveTo>
                  <a:pt x="612647" y="40517"/>
                </a:moveTo>
                <a:lnTo>
                  <a:pt x="603695" y="49472"/>
                </a:lnTo>
                <a:lnTo>
                  <a:pt x="612649" y="58430"/>
                </a:lnTo>
                <a:lnTo>
                  <a:pt x="621670" y="49411"/>
                </a:lnTo>
                <a:lnTo>
                  <a:pt x="612647" y="40517"/>
                </a:lnTo>
                <a:close/>
              </a:path>
              <a:path w="662304" h="662304">
                <a:moveTo>
                  <a:pt x="662056" y="0"/>
                </a:moveTo>
                <a:lnTo>
                  <a:pt x="581284" y="27050"/>
                </a:lnTo>
                <a:lnTo>
                  <a:pt x="603695" y="49472"/>
                </a:lnTo>
                <a:lnTo>
                  <a:pt x="612647" y="40517"/>
                </a:lnTo>
                <a:lnTo>
                  <a:pt x="648562" y="40517"/>
                </a:lnTo>
                <a:lnTo>
                  <a:pt x="662056" y="0"/>
                </a:lnTo>
                <a:close/>
              </a:path>
              <a:path w="662304" h="662304">
                <a:moveTo>
                  <a:pt x="549767" y="103382"/>
                </a:moveTo>
                <a:lnTo>
                  <a:pt x="513831" y="139196"/>
                </a:lnTo>
                <a:lnTo>
                  <a:pt x="522853" y="148208"/>
                </a:lnTo>
                <a:lnTo>
                  <a:pt x="558789" y="112276"/>
                </a:lnTo>
                <a:lnTo>
                  <a:pt x="549767" y="103382"/>
                </a:lnTo>
                <a:close/>
              </a:path>
              <a:path w="662304" h="662304">
                <a:moveTo>
                  <a:pt x="486917" y="166247"/>
                </a:moveTo>
                <a:lnTo>
                  <a:pt x="450982" y="202061"/>
                </a:lnTo>
                <a:lnTo>
                  <a:pt x="460004" y="211073"/>
                </a:lnTo>
                <a:lnTo>
                  <a:pt x="495940" y="175141"/>
                </a:lnTo>
                <a:lnTo>
                  <a:pt x="486917" y="166247"/>
                </a:lnTo>
                <a:close/>
              </a:path>
              <a:path w="662304" h="662304">
                <a:moveTo>
                  <a:pt x="424037" y="229112"/>
                </a:moveTo>
                <a:lnTo>
                  <a:pt x="388101" y="264926"/>
                </a:lnTo>
                <a:lnTo>
                  <a:pt x="397123" y="273938"/>
                </a:lnTo>
                <a:lnTo>
                  <a:pt x="433059" y="238006"/>
                </a:lnTo>
                <a:lnTo>
                  <a:pt x="424037" y="229112"/>
                </a:lnTo>
                <a:close/>
              </a:path>
              <a:path w="662304" h="662304">
                <a:moveTo>
                  <a:pt x="361187" y="291977"/>
                </a:moveTo>
                <a:lnTo>
                  <a:pt x="325252" y="327791"/>
                </a:lnTo>
                <a:lnTo>
                  <a:pt x="334274" y="336803"/>
                </a:lnTo>
                <a:lnTo>
                  <a:pt x="370210" y="300871"/>
                </a:lnTo>
                <a:lnTo>
                  <a:pt x="361187" y="291977"/>
                </a:lnTo>
                <a:close/>
              </a:path>
              <a:path w="662304" h="662304">
                <a:moveTo>
                  <a:pt x="298307" y="354842"/>
                </a:moveTo>
                <a:lnTo>
                  <a:pt x="262371" y="390656"/>
                </a:lnTo>
                <a:lnTo>
                  <a:pt x="271393" y="399668"/>
                </a:lnTo>
                <a:lnTo>
                  <a:pt x="307329" y="363736"/>
                </a:lnTo>
                <a:lnTo>
                  <a:pt x="298307" y="354842"/>
                </a:lnTo>
                <a:close/>
              </a:path>
              <a:path w="662304" h="662304">
                <a:moveTo>
                  <a:pt x="235457" y="417575"/>
                </a:moveTo>
                <a:lnTo>
                  <a:pt x="199522" y="453521"/>
                </a:lnTo>
                <a:lnTo>
                  <a:pt x="208544" y="462533"/>
                </a:lnTo>
                <a:lnTo>
                  <a:pt x="244480" y="426601"/>
                </a:lnTo>
                <a:lnTo>
                  <a:pt x="235457" y="417575"/>
                </a:lnTo>
                <a:close/>
              </a:path>
              <a:path w="662304" h="662304">
                <a:moveTo>
                  <a:pt x="172577" y="480440"/>
                </a:moveTo>
                <a:lnTo>
                  <a:pt x="136641" y="516386"/>
                </a:lnTo>
                <a:lnTo>
                  <a:pt x="145663" y="525398"/>
                </a:lnTo>
                <a:lnTo>
                  <a:pt x="181599" y="489466"/>
                </a:lnTo>
                <a:lnTo>
                  <a:pt x="172577" y="480440"/>
                </a:lnTo>
                <a:close/>
              </a:path>
              <a:path w="662304" h="662304">
                <a:moveTo>
                  <a:pt x="27035" y="581287"/>
                </a:moveTo>
                <a:lnTo>
                  <a:pt x="0" y="662059"/>
                </a:lnTo>
                <a:lnTo>
                  <a:pt x="80893" y="635126"/>
                </a:lnTo>
                <a:lnTo>
                  <a:pt x="67435" y="621673"/>
                </a:lnTo>
                <a:lnTo>
                  <a:pt x="49408" y="621673"/>
                </a:lnTo>
                <a:lnTo>
                  <a:pt x="40507" y="612647"/>
                </a:lnTo>
                <a:lnTo>
                  <a:pt x="46847" y="606170"/>
                </a:lnTo>
                <a:lnTo>
                  <a:pt x="51928" y="606170"/>
                </a:lnTo>
                <a:lnTo>
                  <a:pt x="27035" y="581287"/>
                </a:lnTo>
                <a:close/>
              </a:path>
              <a:path w="662304" h="662304">
                <a:moveTo>
                  <a:pt x="46847" y="606170"/>
                </a:moveTo>
                <a:lnTo>
                  <a:pt x="40507" y="612647"/>
                </a:lnTo>
                <a:lnTo>
                  <a:pt x="49408" y="621673"/>
                </a:lnTo>
                <a:lnTo>
                  <a:pt x="55869" y="615196"/>
                </a:lnTo>
                <a:lnTo>
                  <a:pt x="46847" y="606170"/>
                </a:lnTo>
                <a:close/>
              </a:path>
              <a:path w="662304" h="662304">
                <a:moveTo>
                  <a:pt x="51928" y="606170"/>
                </a:moveTo>
                <a:lnTo>
                  <a:pt x="46847" y="606170"/>
                </a:lnTo>
                <a:lnTo>
                  <a:pt x="55869" y="615196"/>
                </a:lnTo>
                <a:lnTo>
                  <a:pt x="49408" y="621673"/>
                </a:lnTo>
                <a:lnTo>
                  <a:pt x="67435" y="621673"/>
                </a:lnTo>
                <a:lnTo>
                  <a:pt x="51928" y="606170"/>
                </a:lnTo>
                <a:close/>
              </a:path>
              <a:path w="662304" h="662304">
                <a:moveTo>
                  <a:pt x="109727" y="543305"/>
                </a:moveTo>
                <a:lnTo>
                  <a:pt x="73792" y="579251"/>
                </a:lnTo>
                <a:lnTo>
                  <a:pt x="82814" y="588263"/>
                </a:lnTo>
                <a:lnTo>
                  <a:pt x="118750" y="552331"/>
                </a:lnTo>
                <a:lnTo>
                  <a:pt x="109727" y="543305"/>
                </a:lnTo>
                <a:close/>
              </a:path>
            </a:pathLst>
          </a:custGeom>
          <a:solidFill>
            <a:srgbClr val="000000"/>
          </a:solidFill>
        </p:spPr>
        <p:txBody>
          <a:bodyPr wrap="square" lIns="0" tIns="0" rIns="0" bIns="0" rtlCol="0"/>
          <a:lstStyle/>
          <a:p>
            <a:endParaRPr/>
          </a:p>
        </p:txBody>
      </p:sp>
      <p:sp>
        <p:nvSpPr>
          <p:cNvPr id="46" name="object 46"/>
          <p:cNvSpPr txBox="1"/>
          <p:nvPr/>
        </p:nvSpPr>
        <p:spPr>
          <a:xfrm>
            <a:off x="4363723" y="4462557"/>
            <a:ext cx="152400" cy="279400"/>
          </a:xfrm>
          <a:prstGeom prst="rect">
            <a:avLst/>
          </a:prstGeom>
        </p:spPr>
        <p:txBody>
          <a:bodyPr vert="horz" wrap="square" lIns="0" tIns="0" rIns="0" bIns="0" rtlCol="0">
            <a:spAutoFit/>
          </a:bodyPr>
          <a:lstStyle/>
          <a:p>
            <a:pPr marL="12700">
              <a:lnSpc>
                <a:spcPct val="100000"/>
              </a:lnSpc>
            </a:pPr>
            <a:r>
              <a:rPr sz="2000" b="1" i="1" spc="-10" dirty="0">
                <a:latin typeface="Times New Roman"/>
                <a:cs typeface="Times New Roman"/>
              </a:rPr>
              <a:t>d</a:t>
            </a:r>
            <a:endParaRPr sz="2000">
              <a:latin typeface="Times New Roman"/>
              <a:cs typeface="Times New Roman"/>
            </a:endParaRPr>
          </a:p>
        </p:txBody>
      </p:sp>
      <p:sp>
        <p:nvSpPr>
          <p:cNvPr id="47" name="object 47"/>
          <p:cNvSpPr/>
          <p:nvPr/>
        </p:nvSpPr>
        <p:spPr>
          <a:xfrm>
            <a:off x="3995806" y="4748153"/>
            <a:ext cx="449580" cy="0"/>
          </a:xfrm>
          <a:custGeom>
            <a:avLst/>
            <a:gdLst/>
            <a:ahLst/>
            <a:cxnLst/>
            <a:rect l="l" t="t" r="r" b="b"/>
            <a:pathLst>
              <a:path w="449579">
                <a:moveTo>
                  <a:pt x="449183" y="0"/>
                </a:moveTo>
                <a:lnTo>
                  <a:pt x="0" y="0"/>
                </a:lnTo>
              </a:path>
            </a:pathLst>
          </a:custGeom>
          <a:ln w="9524">
            <a:solidFill>
              <a:srgbClr val="000000"/>
            </a:solidFill>
          </a:ln>
        </p:spPr>
        <p:txBody>
          <a:bodyPr wrap="square" lIns="0" tIns="0" rIns="0" bIns="0" rtlCol="0"/>
          <a:lstStyle/>
          <a:p>
            <a:endParaRPr/>
          </a:p>
        </p:txBody>
      </p:sp>
      <p:sp>
        <p:nvSpPr>
          <p:cNvPr id="48" name="object 48"/>
          <p:cNvSpPr/>
          <p:nvPr/>
        </p:nvSpPr>
        <p:spPr>
          <a:xfrm>
            <a:off x="4254367" y="4746747"/>
            <a:ext cx="102235" cy="146050"/>
          </a:xfrm>
          <a:custGeom>
            <a:avLst/>
            <a:gdLst/>
            <a:ahLst/>
            <a:cxnLst/>
            <a:rect l="l" t="t" r="r" b="b"/>
            <a:pathLst>
              <a:path w="102235" h="146050">
                <a:moveTo>
                  <a:pt x="5212" y="109228"/>
                </a:moveTo>
                <a:lnTo>
                  <a:pt x="1798" y="111383"/>
                </a:lnTo>
                <a:lnTo>
                  <a:pt x="883" y="114680"/>
                </a:lnTo>
                <a:lnTo>
                  <a:pt x="0" y="118109"/>
                </a:lnTo>
                <a:lnTo>
                  <a:pt x="2164" y="121538"/>
                </a:lnTo>
                <a:lnTo>
                  <a:pt x="5608" y="122432"/>
                </a:lnTo>
                <a:lnTo>
                  <a:pt x="101864" y="145922"/>
                </a:lnTo>
                <a:lnTo>
                  <a:pt x="100755" y="141994"/>
                </a:lnTo>
                <a:lnTo>
                  <a:pt x="88513" y="141994"/>
                </a:lnTo>
                <a:lnTo>
                  <a:pt x="87751" y="141232"/>
                </a:lnTo>
                <a:lnTo>
                  <a:pt x="83332" y="137291"/>
                </a:lnTo>
                <a:lnTo>
                  <a:pt x="73030" y="128278"/>
                </a:lnTo>
                <a:lnTo>
                  <a:pt x="69300" y="124967"/>
                </a:lnTo>
                <a:lnTo>
                  <a:pt x="8503" y="110108"/>
                </a:lnTo>
                <a:lnTo>
                  <a:pt x="5212" y="109228"/>
                </a:lnTo>
                <a:close/>
              </a:path>
              <a:path w="102235" h="146050">
                <a:moveTo>
                  <a:pt x="69300" y="124967"/>
                </a:moveTo>
                <a:lnTo>
                  <a:pt x="73030" y="128278"/>
                </a:lnTo>
                <a:lnTo>
                  <a:pt x="83332" y="137291"/>
                </a:lnTo>
                <a:lnTo>
                  <a:pt x="87751" y="141232"/>
                </a:lnTo>
                <a:lnTo>
                  <a:pt x="88513" y="141994"/>
                </a:lnTo>
                <a:lnTo>
                  <a:pt x="91244" y="138946"/>
                </a:lnTo>
                <a:lnTo>
                  <a:pt x="86624" y="138946"/>
                </a:lnTo>
                <a:lnTo>
                  <a:pt x="83685" y="128483"/>
                </a:lnTo>
                <a:lnTo>
                  <a:pt x="69300" y="124967"/>
                </a:lnTo>
                <a:close/>
              </a:path>
              <a:path w="102235" h="146050">
                <a:moveTo>
                  <a:pt x="70500" y="45220"/>
                </a:moveTo>
                <a:lnTo>
                  <a:pt x="67055" y="46232"/>
                </a:lnTo>
                <a:lnTo>
                  <a:pt x="63764" y="47125"/>
                </a:lnTo>
                <a:lnTo>
                  <a:pt x="61721" y="50672"/>
                </a:lnTo>
                <a:lnTo>
                  <a:pt x="62758" y="53983"/>
                </a:lnTo>
                <a:lnTo>
                  <a:pt x="80841" y="118359"/>
                </a:lnTo>
                <a:lnTo>
                  <a:pt x="81412" y="118871"/>
                </a:lnTo>
                <a:lnTo>
                  <a:pt x="91714" y="127766"/>
                </a:lnTo>
                <a:lnTo>
                  <a:pt x="96286" y="131825"/>
                </a:lnTo>
                <a:lnTo>
                  <a:pt x="97048" y="132469"/>
                </a:lnTo>
                <a:lnTo>
                  <a:pt x="88513" y="141994"/>
                </a:lnTo>
                <a:lnTo>
                  <a:pt x="100755" y="141994"/>
                </a:lnTo>
                <a:lnTo>
                  <a:pt x="74950" y="50554"/>
                </a:lnTo>
                <a:lnTo>
                  <a:pt x="74035" y="47243"/>
                </a:lnTo>
                <a:lnTo>
                  <a:pt x="70500" y="45220"/>
                </a:lnTo>
                <a:close/>
              </a:path>
              <a:path w="102235" h="146050">
                <a:moveTo>
                  <a:pt x="83685" y="128483"/>
                </a:moveTo>
                <a:lnTo>
                  <a:pt x="86624" y="138946"/>
                </a:lnTo>
                <a:lnTo>
                  <a:pt x="94244" y="131063"/>
                </a:lnTo>
                <a:lnTo>
                  <a:pt x="83685" y="128483"/>
                </a:lnTo>
                <a:close/>
              </a:path>
              <a:path w="102235" h="146050">
                <a:moveTo>
                  <a:pt x="80841" y="118359"/>
                </a:moveTo>
                <a:lnTo>
                  <a:pt x="83685" y="128483"/>
                </a:lnTo>
                <a:lnTo>
                  <a:pt x="94244" y="131063"/>
                </a:lnTo>
                <a:lnTo>
                  <a:pt x="86624" y="138946"/>
                </a:lnTo>
                <a:lnTo>
                  <a:pt x="91244" y="138946"/>
                </a:lnTo>
                <a:lnTo>
                  <a:pt x="97048" y="132469"/>
                </a:lnTo>
                <a:lnTo>
                  <a:pt x="96286" y="131825"/>
                </a:lnTo>
                <a:lnTo>
                  <a:pt x="91714" y="127766"/>
                </a:lnTo>
                <a:lnTo>
                  <a:pt x="81412" y="118871"/>
                </a:lnTo>
                <a:lnTo>
                  <a:pt x="80841" y="118359"/>
                </a:lnTo>
                <a:close/>
              </a:path>
              <a:path w="102235" h="146050">
                <a:moveTo>
                  <a:pt x="24140" y="0"/>
                </a:moveTo>
                <a:lnTo>
                  <a:pt x="19933" y="17906"/>
                </a:lnTo>
                <a:lnTo>
                  <a:pt x="18409" y="27182"/>
                </a:lnTo>
                <a:lnTo>
                  <a:pt x="17404" y="36575"/>
                </a:lnTo>
                <a:lnTo>
                  <a:pt x="17417" y="46232"/>
                </a:lnTo>
                <a:lnTo>
                  <a:pt x="30998" y="85987"/>
                </a:lnTo>
                <a:lnTo>
                  <a:pt x="61721" y="118241"/>
                </a:lnTo>
                <a:lnTo>
                  <a:pt x="83685" y="128483"/>
                </a:lnTo>
                <a:lnTo>
                  <a:pt x="80841" y="118359"/>
                </a:lnTo>
                <a:lnTo>
                  <a:pt x="70378" y="108965"/>
                </a:lnTo>
                <a:lnTo>
                  <a:pt x="59435" y="98678"/>
                </a:lnTo>
                <a:lnTo>
                  <a:pt x="33162" y="62365"/>
                </a:lnTo>
                <a:lnTo>
                  <a:pt x="30114" y="37850"/>
                </a:lnTo>
                <a:lnTo>
                  <a:pt x="30876" y="29218"/>
                </a:lnTo>
                <a:lnTo>
                  <a:pt x="32278" y="20836"/>
                </a:lnTo>
                <a:lnTo>
                  <a:pt x="36575" y="2929"/>
                </a:lnTo>
                <a:lnTo>
                  <a:pt x="24140" y="0"/>
                </a:lnTo>
                <a:close/>
              </a:path>
            </a:pathLst>
          </a:custGeom>
          <a:solidFill>
            <a:srgbClr val="000000"/>
          </a:solidFill>
        </p:spPr>
        <p:txBody>
          <a:bodyPr wrap="square" lIns="0" tIns="0" rIns="0" bIns="0" rtlCol="0"/>
          <a:lstStyle/>
          <a:p>
            <a:endParaRPr/>
          </a:p>
        </p:txBody>
      </p:sp>
      <p:sp>
        <p:nvSpPr>
          <p:cNvPr id="49" name="object 49"/>
          <p:cNvSpPr txBox="1"/>
          <p:nvPr/>
        </p:nvSpPr>
        <p:spPr>
          <a:xfrm>
            <a:off x="4074671" y="4678457"/>
            <a:ext cx="152400" cy="279400"/>
          </a:xfrm>
          <a:prstGeom prst="rect">
            <a:avLst/>
          </a:prstGeom>
        </p:spPr>
        <p:txBody>
          <a:bodyPr vert="horz" wrap="square" lIns="0" tIns="0" rIns="0" bIns="0" rtlCol="0">
            <a:spAutoFit/>
          </a:bodyPr>
          <a:lstStyle/>
          <a:p>
            <a:pPr marL="12700">
              <a:lnSpc>
                <a:spcPct val="100000"/>
              </a:lnSpc>
            </a:pPr>
            <a:r>
              <a:rPr sz="2000" b="1" i="1" spc="-10" dirty="0">
                <a:latin typeface="Times New Roman"/>
                <a:cs typeface="Times New Roman"/>
              </a:rPr>
              <a:t>ө</a:t>
            </a:r>
            <a:endParaRPr sz="2000">
              <a:latin typeface="Times New Roman"/>
              <a:cs typeface="Times New Roman"/>
            </a:endParaRPr>
          </a:p>
        </p:txBody>
      </p:sp>
      <p:sp>
        <p:nvSpPr>
          <p:cNvPr id="50" name="object 50"/>
          <p:cNvSpPr/>
          <p:nvPr/>
        </p:nvSpPr>
        <p:spPr>
          <a:xfrm>
            <a:off x="971991" y="4235446"/>
            <a:ext cx="6457950" cy="0"/>
          </a:xfrm>
          <a:custGeom>
            <a:avLst/>
            <a:gdLst/>
            <a:ahLst/>
            <a:cxnLst/>
            <a:rect l="l" t="t" r="r" b="b"/>
            <a:pathLst>
              <a:path w="6457950">
                <a:moveTo>
                  <a:pt x="0" y="0"/>
                </a:moveTo>
                <a:lnTo>
                  <a:pt x="6457507" y="0"/>
                </a:lnTo>
              </a:path>
            </a:pathLst>
          </a:custGeom>
          <a:ln w="9524">
            <a:solidFill>
              <a:srgbClr val="000000"/>
            </a:solidFill>
          </a:ln>
        </p:spPr>
        <p:txBody>
          <a:bodyPr wrap="square" lIns="0" tIns="0" rIns="0" bIns="0" rtlCol="0"/>
          <a:lstStyle/>
          <a:p>
            <a:endParaRPr/>
          </a:p>
        </p:txBody>
      </p:sp>
      <p:sp>
        <p:nvSpPr>
          <p:cNvPr id="51" name="object 51"/>
          <p:cNvSpPr/>
          <p:nvPr/>
        </p:nvSpPr>
        <p:spPr>
          <a:xfrm>
            <a:off x="971550" y="5378446"/>
            <a:ext cx="504825" cy="0"/>
          </a:xfrm>
          <a:custGeom>
            <a:avLst/>
            <a:gdLst/>
            <a:ahLst/>
            <a:cxnLst/>
            <a:rect l="l" t="t" r="r" b="b"/>
            <a:pathLst>
              <a:path w="504825">
                <a:moveTo>
                  <a:pt x="0" y="0"/>
                </a:moveTo>
                <a:lnTo>
                  <a:pt x="504824" y="0"/>
                </a:lnTo>
              </a:path>
            </a:pathLst>
          </a:custGeom>
          <a:ln w="3175">
            <a:solidFill>
              <a:srgbClr val="000000"/>
            </a:solidFill>
          </a:ln>
        </p:spPr>
        <p:txBody>
          <a:bodyPr wrap="square" lIns="0" tIns="0" rIns="0" bIns="0" rtlCol="0"/>
          <a:lstStyle/>
          <a:p>
            <a:endParaRPr/>
          </a:p>
        </p:txBody>
      </p:sp>
      <p:sp>
        <p:nvSpPr>
          <p:cNvPr id="52" name="object 52"/>
          <p:cNvSpPr/>
          <p:nvPr/>
        </p:nvSpPr>
        <p:spPr>
          <a:xfrm>
            <a:off x="1475993" y="4235446"/>
            <a:ext cx="0" cy="2079625"/>
          </a:xfrm>
          <a:custGeom>
            <a:avLst/>
            <a:gdLst/>
            <a:ahLst/>
            <a:cxnLst/>
            <a:rect l="l" t="t" r="r" b="b"/>
            <a:pathLst>
              <a:path h="2079625">
                <a:moveTo>
                  <a:pt x="0" y="0"/>
                </a:moveTo>
                <a:lnTo>
                  <a:pt x="0" y="2079629"/>
                </a:lnTo>
              </a:path>
            </a:pathLst>
          </a:custGeom>
          <a:ln w="10286">
            <a:solidFill>
              <a:srgbClr val="000000"/>
            </a:solidFill>
          </a:ln>
        </p:spPr>
        <p:txBody>
          <a:bodyPr wrap="square" lIns="0" tIns="0" rIns="0" bIns="0" rtlCol="0"/>
          <a:lstStyle/>
          <a:p>
            <a:endParaRPr/>
          </a:p>
        </p:txBody>
      </p:sp>
      <p:sp>
        <p:nvSpPr>
          <p:cNvPr id="53" name="object 53"/>
          <p:cNvSpPr/>
          <p:nvPr/>
        </p:nvSpPr>
        <p:spPr>
          <a:xfrm>
            <a:off x="7452131" y="4235446"/>
            <a:ext cx="0" cy="2072005"/>
          </a:xfrm>
          <a:custGeom>
            <a:avLst/>
            <a:gdLst/>
            <a:ahLst/>
            <a:cxnLst/>
            <a:rect l="l" t="t" r="r" b="b"/>
            <a:pathLst>
              <a:path h="2072004">
                <a:moveTo>
                  <a:pt x="0" y="0"/>
                </a:moveTo>
                <a:lnTo>
                  <a:pt x="0" y="2071688"/>
                </a:lnTo>
              </a:path>
            </a:pathLst>
          </a:custGeom>
          <a:ln w="10347">
            <a:solidFill>
              <a:srgbClr val="000000"/>
            </a:solidFill>
          </a:ln>
        </p:spPr>
        <p:txBody>
          <a:bodyPr wrap="square" lIns="0" tIns="0" rIns="0" bIns="0" rtlCol="0"/>
          <a:lstStyle/>
          <a:p>
            <a:endParaRPr/>
          </a:p>
        </p:txBody>
      </p:sp>
      <p:sp>
        <p:nvSpPr>
          <p:cNvPr id="54" name="object 54"/>
          <p:cNvSpPr/>
          <p:nvPr/>
        </p:nvSpPr>
        <p:spPr>
          <a:xfrm>
            <a:off x="1476375" y="6221409"/>
            <a:ext cx="5975350" cy="76200"/>
          </a:xfrm>
          <a:custGeom>
            <a:avLst/>
            <a:gdLst/>
            <a:ahLst/>
            <a:cxnLst/>
            <a:rect l="l" t="t" r="r" b="b"/>
            <a:pathLst>
              <a:path w="5975350" h="76200">
                <a:moveTo>
                  <a:pt x="76199" y="0"/>
                </a:moveTo>
                <a:lnTo>
                  <a:pt x="0" y="38099"/>
                </a:lnTo>
                <a:lnTo>
                  <a:pt x="76199" y="76199"/>
                </a:lnTo>
                <a:lnTo>
                  <a:pt x="76199" y="44455"/>
                </a:lnTo>
                <a:lnTo>
                  <a:pt x="63495" y="44455"/>
                </a:lnTo>
                <a:lnTo>
                  <a:pt x="63495" y="31751"/>
                </a:lnTo>
                <a:lnTo>
                  <a:pt x="76199" y="31751"/>
                </a:lnTo>
                <a:lnTo>
                  <a:pt x="76199" y="0"/>
                </a:lnTo>
                <a:close/>
              </a:path>
              <a:path w="5975350" h="76200">
                <a:moveTo>
                  <a:pt x="5899144" y="0"/>
                </a:moveTo>
                <a:lnTo>
                  <a:pt x="5899144" y="76199"/>
                </a:lnTo>
                <a:lnTo>
                  <a:pt x="5962634" y="44455"/>
                </a:lnTo>
                <a:lnTo>
                  <a:pt x="5911854" y="44455"/>
                </a:lnTo>
                <a:lnTo>
                  <a:pt x="5911854" y="31751"/>
                </a:lnTo>
                <a:lnTo>
                  <a:pt x="5962646" y="31751"/>
                </a:lnTo>
                <a:lnTo>
                  <a:pt x="5899144" y="0"/>
                </a:lnTo>
                <a:close/>
              </a:path>
              <a:path w="5975350" h="76200">
                <a:moveTo>
                  <a:pt x="76199" y="31751"/>
                </a:moveTo>
                <a:lnTo>
                  <a:pt x="63495" y="31751"/>
                </a:lnTo>
                <a:lnTo>
                  <a:pt x="63495" y="44455"/>
                </a:lnTo>
                <a:lnTo>
                  <a:pt x="76199" y="44455"/>
                </a:lnTo>
                <a:lnTo>
                  <a:pt x="76199" y="31751"/>
                </a:lnTo>
                <a:close/>
              </a:path>
              <a:path w="5975350" h="76200">
                <a:moveTo>
                  <a:pt x="5899144" y="31751"/>
                </a:moveTo>
                <a:lnTo>
                  <a:pt x="76199" y="31751"/>
                </a:lnTo>
                <a:lnTo>
                  <a:pt x="76199" y="44455"/>
                </a:lnTo>
                <a:lnTo>
                  <a:pt x="5899144" y="44455"/>
                </a:lnTo>
                <a:lnTo>
                  <a:pt x="5899144" y="31751"/>
                </a:lnTo>
                <a:close/>
              </a:path>
              <a:path w="5975350" h="76200">
                <a:moveTo>
                  <a:pt x="5962646" y="31751"/>
                </a:moveTo>
                <a:lnTo>
                  <a:pt x="5911854" y="31751"/>
                </a:lnTo>
                <a:lnTo>
                  <a:pt x="5911854" y="44455"/>
                </a:lnTo>
                <a:lnTo>
                  <a:pt x="5962634" y="44455"/>
                </a:lnTo>
                <a:lnTo>
                  <a:pt x="5975344" y="38099"/>
                </a:lnTo>
                <a:lnTo>
                  <a:pt x="5962646" y="31751"/>
                </a:lnTo>
                <a:close/>
              </a:path>
            </a:pathLst>
          </a:custGeom>
          <a:solidFill>
            <a:srgbClr val="000000"/>
          </a:solidFill>
        </p:spPr>
        <p:txBody>
          <a:bodyPr wrap="square" lIns="0" tIns="0" rIns="0" bIns="0" rtlCol="0"/>
          <a:lstStyle/>
          <a:p>
            <a:endParaRPr/>
          </a:p>
        </p:txBody>
      </p:sp>
      <p:sp>
        <p:nvSpPr>
          <p:cNvPr id="55" name="object 55"/>
          <p:cNvSpPr/>
          <p:nvPr/>
        </p:nvSpPr>
        <p:spPr>
          <a:xfrm>
            <a:off x="1104900" y="4235446"/>
            <a:ext cx="76200" cy="1152525"/>
          </a:xfrm>
          <a:custGeom>
            <a:avLst/>
            <a:gdLst/>
            <a:ahLst/>
            <a:cxnLst/>
            <a:rect l="l" t="t" r="r" b="b"/>
            <a:pathLst>
              <a:path w="76200" h="1152525">
                <a:moveTo>
                  <a:pt x="31754" y="1076324"/>
                </a:moveTo>
                <a:lnTo>
                  <a:pt x="0" y="1076324"/>
                </a:lnTo>
                <a:lnTo>
                  <a:pt x="38099" y="1152524"/>
                </a:lnTo>
                <a:lnTo>
                  <a:pt x="69847" y="1089029"/>
                </a:lnTo>
                <a:lnTo>
                  <a:pt x="31754" y="1089029"/>
                </a:lnTo>
                <a:lnTo>
                  <a:pt x="31754" y="1076324"/>
                </a:lnTo>
                <a:close/>
              </a:path>
              <a:path w="76200" h="1152525">
                <a:moveTo>
                  <a:pt x="44445" y="63508"/>
                </a:moveTo>
                <a:lnTo>
                  <a:pt x="31754" y="63508"/>
                </a:lnTo>
                <a:lnTo>
                  <a:pt x="31754" y="1089029"/>
                </a:lnTo>
                <a:lnTo>
                  <a:pt x="44445" y="1089029"/>
                </a:lnTo>
                <a:lnTo>
                  <a:pt x="44445" y="63508"/>
                </a:lnTo>
                <a:close/>
              </a:path>
              <a:path w="76200" h="1152525">
                <a:moveTo>
                  <a:pt x="76199" y="1076324"/>
                </a:moveTo>
                <a:lnTo>
                  <a:pt x="44445" y="1076324"/>
                </a:lnTo>
                <a:lnTo>
                  <a:pt x="44445" y="1089029"/>
                </a:lnTo>
                <a:lnTo>
                  <a:pt x="69847" y="1089029"/>
                </a:lnTo>
                <a:lnTo>
                  <a:pt x="76199" y="1076324"/>
                </a:lnTo>
                <a:close/>
              </a:path>
              <a:path w="76200" h="1152525">
                <a:moveTo>
                  <a:pt x="38099" y="0"/>
                </a:moveTo>
                <a:lnTo>
                  <a:pt x="0" y="76199"/>
                </a:lnTo>
                <a:lnTo>
                  <a:pt x="31754" y="76199"/>
                </a:lnTo>
                <a:lnTo>
                  <a:pt x="31754" y="63508"/>
                </a:lnTo>
                <a:lnTo>
                  <a:pt x="69854" y="63508"/>
                </a:lnTo>
                <a:lnTo>
                  <a:pt x="38099" y="0"/>
                </a:lnTo>
                <a:close/>
              </a:path>
              <a:path w="76200" h="1152525">
                <a:moveTo>
                  <a:pt x="69854" y="63508"/>
                </a:moveTo>
                <a:lnTo>
                  <a:pt x="44445" y="63508"/>
                </a:lnTo>
                <a:lnTo>
                  <a:pt x="44445" y="76199"/>
                </a:lnTo>
                <a:lnTo>
                  <a:pt x="76199" y="76199"/>
                </a:lnTo>
                <a:lnTo>
                  <a:pt x="69854" y="63508"/>
                </a:lnTo>
                <a:close/>
              </a:path>
            </a:pathLst>
          </a:custGeom>
          <a:solidFill>
            <a:srgbClr val="000000"/>
          </a:solidFill>
        </p:spPr>
        <p:txBody>
          <a:bodyPr wrap="square" lIns="0" tIns="0" rIns="0" bIns="0" rtlCol="0"/>
          <a:lstStyle/>
          <a:p>
            <a:endParaRPr/>
          </a:p>
        </p:txBody>
      </p:sp>
      <p:sp>
        <p:nvSpPr>
          <p:cNvPr id="56" name="object 56"/>
          <p:cNvSpPr txBox="1"/>
          <p:nvPr/>
        </p:nvSpPr>
        <p:spPr>
          <a:xfrm>
            <a:off x="4146299" y="3666180"/>
            <a:ext cx="3554729" cy="536575"/>
          </a:xfrm>
          <a:prstGeom prst="rect">
            <a:avLst/>
          </a:prstGeom>
        </p:spPr>
        <p:txBody>
          <a:bodyPr vert="horz" wrap="square" lIns="0" tIns="0" rIns="0" bIns="0" rtlCol="0">
            <a:spAutoFit/>
          </a:bodyPr>
          <a:lstStyle/>
          <a:p>
            <a:pPr marL="12700">
              <a:lnSpc>
                <a:spcPct val="100000"/>
              </a:lnSpc>
            </a:pPr>
            <a:r>
              <a:rPr sz="1800" b="1" spc="-20" dirty="0">
                <a:latin typeface="Times New Roman"/>
                <a:cs typeface="Times New Roman"/>
              </a:rPr>
              <a:t>WGM </a:t>
            </a:r>
            <a:r>
              <a:rPr sz="1800" b="1" spc="-5" dirty="0">
                <a:latin typeface="Times New Roman"/>
                <a:cs typeface="Times New Roman"/>
              </a:rPr>
              <a:t>sensor</a:t>
            </a:r>
            <a:endParaRPr sz="1800">
              <a:latin typeface="Times New Roman"/>
              <a:cs typeface="Times New Roman"/>
            </a:endParaRPr>
          </a:p>
          <a:p>
            <a:pPr marL="516890">
              <a:lnSpc>
                <a:spcPct val="100000"/>
              </a:lnSpc>
              <a:spcBef>
                <a:spcPts val="65"/>
              </a:spcBef>
            </a:pPr>
            <a:r>
              <a:rPr sz="1800" b="1" spc="-5" dirty="0">
                <a:latin typeface="Times New Roman"/>
                <a:cs typeface="Times New Roman"/>
              </a:rPr>
              <a:t>Charge</a:t>
            </a:r>
            <a:r>
              <a:rPr sz="1800" b="1" dirty="0">
                <a:latin typeface="Times New Roman"/>
                <a:cs typeface="Times New Roman"/>
              </a:rPr>
              <a:t>d</a:t>
            </a:r>
            <a:r>
              <a:rPr sz="1800" b="1" spc="-5" dirty="0">
                <a:latin typeface="Times New Roman"/>
                <a:cs typeface="Times New Roman"/>
              </a:rPr>
              <a:t> </a:t>
            </a:r>
            <a:r>
              <a:rPr sz="1800" b="1" spc="-10" dirty="0">
                <a:latin typeface="Times New Roman"/>
                <a:cs typeface="Times New Roman"/>
              </a:rPr>
              <a:t>analyte</a:t>
            </a:r>
            <a:r>
              <a:rPr sz="1800" b="1" dirty="0">
                <a:latin typeface="Times New Roman"/>
                <a:cs typeface="Times New Roman"/>
              </a:rPr>
              <a:t> flow </a:t>
            </a:r>
            <a:r>
              <a:rPr sz="1800" b="1" spc="-15" dirty="0">
                <a:latin typeface="Times New Roman"/>
                <a:cs typeface="Times New Roman"/>
              </a:rPr>
              <a:t>di</a:t>
            </a:r>
            <a:r>
              <a:rPr sz="1800" b="1" spc="-45" dirty="0">
                <a:latin typeface="Times New Roman"/>
                <a:cs typeface="Times New Roman"/>
              </a:rPr>
              <a:t>r</a:t>
            </a:r>
            <a:r>
              <a:rPr sz="1800" b="1" spc="-10" dirty="0">
                <a:latin typeface="Times New Roman"/>
                <a:cs typeface="Times New Roman"/>
              </a:rPr>
              <a:t>ection</a:t>
            </a:r>
            <a:endParaRPr sz="1800">
              <a:latin typeface="Times New Roman"/>
              <a:cs typeface="Times New Roman"/>
            </a:endParaRPr>
          </a:p>
        </p:txBody>
      </p:sp>
      <p:sp>
        <p:nvSpPr>
          <p:cNvPr id="57" name="object 57"/>
          <p:cNvSpPr txBox="1"/>
          <p:nvPr/>
        </p:nvSpPr>
        <p:spPr>
          <a:xfrm>
            <a:off x="4363723" y="6047006"/>
            <a:ext cx="96520" cy="279400"/>
          </a:xfrm>
          <a:prstGeom prst="rect">
            <a:avLst/>
          </a:prstGeom>
        </p:spPr>
        <p:txBody>
          <a:bodyPr vert="horz" wrap="square" lIns="0" tIns="0" rIns="0" bIns="0" rtlCol="0">
            <a:spAutoFit/>
          </a:bodyPr>
          <a:lstStyle/>
          <a:p>
            <a:pPr marL="12700">
              <a:lnSpc>
                <a:spcPct val="100000"/>
              </a:lnSpc>
            </a:pPr>
            <a:r>
              <a:rPr sz="2000" b="1" i="1" spc="-10" dirty="0">
                <a:latin typeface="Times New Roman"/>
                <a:cs typeface="Times New Roman"/>
              </a:rPr>
              <a:t>l</a:t>
            </a:r>
            <a:endParaRPr sz="2000">
              <a:latin typeface="Times New Roman"/>
              <a:cs typeface="Times New Roman"/>
            </a:endParaRPr>
          </a:p>
        </p:txBody>
      </p:sp>
      <p:sp>
        <p:nvSpPr>
          <p:cNvPr id="58" name="object 58"/>
          <p:cNvSpPr txBox="1"/>
          <p:nvPr/>
        </p:nvSpPr>
        <p:spPr>
          <a:xfrm>
            <a:off x="978916" y="4667290"/>
            <a:ext cx="167005" cy="279400"/>
          </a:xfrm>
          <a:prstGeom prst="rect">
            <a:avLst/>
          </a:prstGeom>
        </p:spPr>
        <p:txBody>
          <a:bodyPr vert="horz" wrap="square" lIns="0" tIns="0" rIns="0" bIns="0" rtlCol="0">
            <a:spAutoFit/>
          </a:bodyPr>
          <a:lstStyle/>
          <a:p>
            <a:pPr marL="12700">
              <a:lnSpc>
                <a:spcPct val="100000"/>
              </a:lnSpc>
            </a:pPr>
            <a:r>
              <a:rPr sz="2000" b="1" i="1" spc="-15" dirty="0">
                <a:latin typeface="Times New Roman"/>
                <a:cs typeface="Times New Roman"/>
              </a:rPr>
              <a:t>h</a:t>
            </a:r>
            <a:endParaRPr sz="2000">
              <a:latin typeface="Times New Roman"/>
              <a:cs typeface="Times New Roman"/>
            </a:endParaRPr>
          </a:p>
        </p:txBody>
      </p:sp>
      <p:sp>
        <p:nvSpPr>
          <p:cNvPr id="59" name="object 59"/>
          <p:cNvSpPr txBox="1"/>
          <p:nvPr/>
        </p:nvSpPr>
        <p:spPr>
          <a:xfrm>
            <a:off x="3079257" y="5024406"/>
            <a:ext cx="194945" cy="279400"/>
          </a:xfrm>
          <a:prstGeom prst="rect">
            <a:avLst/>
          </a:prstGeom>
        </p:spPr>
        <p:txBody>
          <a:bodyPr vert="horz" wrap="square" lIns="0" tIns="0" rIns="0" bIns="0" rtlCol="0">
            <a:spAutoFit/>
          </a:bodyPr>
          <a:lstStyle/>
          <a:p>
            <a:pPr marL="12700">
              <a:lnSpc>
                <a:spcPct val="100000"/>
              </a:lnSpc>
            </a:pPr>
            <a:r>
              <a:rPr sz="2000" b="1" i="1" spc="-15" dirty="0">
                <a:latin typeface="Times New Roman"/>
                <a:cs typeface="Times New Roman"/>
              </a:rPr>
              <a:t>w</a:t>
            </a:r>
            <a:endParaRPr sz="2000">
              <a:latin typeface="Times New Roman"/>
              <a:cs typeface="Times New Roman"/>
            </a:endParaRPr>
          </a:p>
        </p:txBody>
      </p:sp>
      <p:sp>
        <p:nvSpPr>
          <p:cNvPr id="60" name="object 60"/>
          <p:cNvSpPr txBox="1"/>
          <p:nvPr/>
        </p:nvSpPr>
        <p:spPr>
          <a:xfrm>
            <a:off x="1936243" y="4591757"/>
            <a:ext cx="852169" cy="254000"/>
          </a:xfrm>
          <a:prstGeom prst="rect">
            <a:avLst/>
          </a:prstGeom>
        </p:spPr>
        <p:txBody>
          <a:bodyPr vert="horz" wrap="square" lIns="0" tIns="0" rIns="0" bIns="0" rtlCol="0">
            <a:spAutoFit/>
          </a:bodyPr>
          <a:lstStyle/>
          <a:p>
            <a:pPr marL="12700">
              <a:lnSpc>
                <a:spcPct val="100000"/>
              </a:lnSpc>
            </a:pPr>
            <a:r>
              <a:rPr sz="1800" b="1" spc="-5" dirty="0">
                <a:latin typeface="Times New Roman"/>
                <a:cs typeface="Times New Roman"/>
              </a:rPr>
              <a:t>Chan</a:t>
            </a:r>
            <a:r>
              <a:rPr sz="1800" b="1" dirty="0">
                <a:latin typeface="Times New Roman"/>
                <a:cs typeface="Times New Roman"/>
              </a:rPr>
              <a:t>n</a:t>
            </a:r>
            <a:r>
              <a:rPr sz="1800" b="1" spc="-10" dirty="0">
                <a:latin typeface="Times New Roman"/>
                <a:cs typeface="Times New Roman"/>
              </a:rPr>
              <a:t>el</a:t>
            </a:r>
            <a:endParaRPr sz="1800">
              <a:latin typeface="Times New Roman"/>
              <a:cs typeface="Times New Roman"/>
            </a:endParaRPr>
          </a:p>
        </p:txBody>
      </p:sp>
      <p:sp>
        <p:nvSpPr>
          <p:cNvPr id="61" name="object 61"/>
          <p:cNvSpPr/>
          <p:nvPr/>
        </p:nvSpPr>
        <p:spPr>
          <a:xfrm>
            <a:off x="6800331" y="1429877"/>
            <a:ext cx="508634" cy="365760"/>
          </a:xfrm>
          <a:custGeom>
            <a:avLst/>
            <a:gdLst/>
            <a:ahLst/>
            <a:cxnLst/>
            <a:rect l="l" t="t" r="r" b="b"/>
            <a:pathLst>
              <a:path w="508634" h="365760">
                <a:moveTo>
                  <a:pt x="442768" y="326499"/>
                </a:moveTo>
                <a:lnTo>
                  <a:pt x="424312" y="352318"/>
                </a:lnTo>
                <a:lnTo>
                  <a:pt x="508528" y="365516"/>
                </a:lnTo>
                <a:lnTo>
                  <a:pt x="491757" y="333908"/>
                </a:lnTo>
                <a:lnTo>
                  <a:pt x="453146" y="333908"/>
                </a:lnTo>
                <a:lnTo>
                  <a:pt x="442768" y="326499"/>
                </a:lnTo>
                <a:close/>
              </a:path>
              <a:path w="508634" h="365760">
                <a:moveTo>
                  <a:pt x="450194" y="316111"/>
                </a:moveTo>
                <a:lnTo>
                  <a:pt x="442768" y="326499"/>
                </a:lnTo>
                <a:lnTo>
                  <a:pt x="453146" y="333908"/>
                </a:lnTo>
                <a:lnTo>
                  <a:pt x="460522" y="323484"/>
                </a:lnTo>
                <a:lnTo>
                  <a:pt x="450194" y="316111"/>
                </a:lnTo>
                <a:close/>
              </a:path>
              <a:path w="508634" h="365760">
                <a:moveTo>
                  <a:pt x="468629" y="290321"/>
                </a:moveTo>
                <a:lnTo>
                  <a:pt x="450194" y="316111"/>
                </a:lnTo>
                <a:lnTo>
                  <a:pt x="460522" y="323484"/>
                </a:lnTo>
                <a:lnTo>
                  <a:pt x="453146" y="333908"/>
                </a:lnTo>
                <a:lnTo>
                  <a:pt x="491757" y="333908"/>
                </a:lnTo>
                <a:lnTo>
                  <a:pt x="468629" y="290321"/>
                </a:lnTo>
                <a:close/>
              </a:path>
              <a:path w="508634" h="365760">
                <a:moveTo>
                  <a:pt x="7376" y="0"/>
                </a:moveTo>
                <a:lnTo>
                  <a:pt x="0" y="10424"/>
                </a:lnTo>
                <a:lnTo>
                  <a:pt x="442768" y="326499"/>
                </a:lnTo>
                <a:lnTo>
                  <a:pt x="450194" y="316111"/>
                </a:lnTo>
                <a:lnTo>
                  <a:pt x="7376" y="0"/>
                </a:lnTo>
                <a:close/>
              </a:path>
            </a:pathLst>
          </a:custGeom>
          <a:solidFill>
            <a:srgbClr val="000000"/>
          </a:solidFill>
        </p:spPr>
        <p:txBody>
          <a:bodyPr wrap="square" lIns="0" tIns="0" rIns="0" bIns="0" rtlCol="0"/>
          <a:lstStyle/>
          <a:p>
            <a:endParaRPr/>
          </a:p>
        </p:txBody>
      </p:sp>
      <p:sp>
        <p:nvSpPr>
          <p:cNvPr id="62" name="object 62"/>
          <p:cNvSpPr/>
          <p:nvPr/>
        </p:nvSpPr>
        <p:spPr>
          <a:xfrm>
            <a:off x="6587367" y="1860560"/>
            <a:ext cx="577215" cy="106680"/>
          </a:xfrm>
          <a:custGeom>
            <a:avLst/>
            <a:gdLst/>
            <a:ahLst/>
            <a:cxnLst/>
            <a:rect l="l" t="t" r="r" b="b"/>
            <a:pathLst>
              <a:path w="577215" h="106680">
                <a:moveTo>
                  <a:pt x="500603" y="74760"/>
                </a:moveTo>
                <a:lnTo>
                  <a:pt x="496702" y="106161"/>
                </a:lnTo>
                <a:lnTo>
                  <a:pt x="576955" y="77723"/>
                </a:lnTo>
                <a:lnTo>
                  <a:pt x="574847" y="76321"/>
                </a:lnTo>
                <a:lnTo>
                  <a:pt x="513191" y="76321"/>
                </a:lnTo>
                <a:lnTo>
                  <a:pt x="500603" y="74760"/>
                </a:lnTo>
                <a:close/>
              </a:path>
              <a:path w="577215" h="106680">
                <a:moveTo>
                  <a:pt x="502181" y="62058"/>
                </a:moveTo>
                <a:lnTo>
                  <a:pt x="500603" y="74760"/>
                </a:lnTo>
                <a:lnTo>
                  <a:pt x="513191" y="76321"/>
                </a:lnTo>
                <a:lnTo>
                  <a:pt x="514715" y="63611"/>
                </a:lnTo>
                <a:lnTo>
                  <a:pt x="502181" y="62058"/>
                </a:lnTo>
                <a:close/>
              </a:path>
              <a:path w="577215" h="106680">
                <a:moveTo>
                  <a:pt x="506089" y="30601"/>
                </a:moveTo>
                <a:lnTo>
                  <a:pt x="502181" y="62058"/>
                </a:lnTo>
                <a:lnTo>
                  <a:pt x="514715" y="63611"/>
                </a:lnTo>
                <a:lnTo>
                  <a:pt x="513191" y="76321"/>
                </a:lnTo>
                <a:lnTo>
                  <a:pt x="574847" y="76321"/>
                </a:lnTo>
                <a:lnTo>
                  <a:pt x="506089" y="30601"/>
                </a:lnTo>
                <a:close/>
              </a:path>
              <a:path w="577215" h="106680">
                <a:moveTo>
                  <a:pt x="1523" y="0"/>
                </a:moveTo>
                <a:lnTo>
                  <a:pt x="0" y="12679"/>
                </a:lnTo>
                <a:lnTo>
                  <a:pt x="500603" y="74760"/>
                </a:lnTo>
                <a:lnTo>
                  <a:pt x="502181" y="62058"/>
                </a:lnTo>
                <a:lnTo>
                  <a:pt x="1523" y="0"/>
                </a:lnTo>
                <a:close/>
              </a:path>
            </a:pathLst>
          </a:custGeom>
          <a:solidFill>
            <a:srgbClr val="000000"/>
          </a:solidFill>
        </p:spPr>
        <p:txBody>
          <a:bodyPr wrap="square" lIns="0" tIns="0" rIns="0" bIns="0" rtlCol="0"/>
          <a:lstStyle/>
          <a:p>
            <a:endParaRPr/>
          </a:p>
        </p:txBody>
      </p:sp>
      <p:sp>
        <p:nvSpPr>
          <p:cNvPr id="63" name="object 63"/>
          <p:cNvSpPr/>
          <p:nvPr/>
        </p:nvSpPr>
        <p:spPr>
          <a:xfrm>
            <a:off x="1692270" y="1789420"/>
            <a:ext cx="434340" cy="161290"/>
          </a:xfrm>
          <a:custGeom>
            <a:avLst/>
            <a:gdLst/>
            <a:ahLst/>
            <a:cxnLst/>
            <a:rect l="l" t="t" r="r" b="b"/>
            <a:pathLst>
              <a:path w="434339" h="161289">
                <a:moveTo>
                  <a:pt x="60329" y="88788"/>
                </a:moveTo>
                <a:lnTo>
                  <a:pt x="0" y="148864"/>
                </a:lnTo>
                <a:lnTo>
                  <a:pt x="84332" y="161178"/>
                </a:lnTo>
                <a:lnTo>
                  <a:pt x="75650" y="134995"/>
                </a:lnTo>
                <a:lnTo>
                  <a:pt x="62234" y="134995"/>
                </a:lnTo>
                <a:lnTo>
                  <a:pt x="58292" y="122956"/>
                </a:lnTo>
                <a:lnTo>
                  <a:pt x="70336" y="118969"/>
                </a:lnTo>
                <a:lnTo>
                  <a:pt x="60329" y="88788"/>
                </a:lnTo>
                <a:close/>
              </a:path>
              <a:path w="434339" h="161289">
                <a:moveTo>
                  <a:pt x="70336" y="118969"/>
                </a:moveTo>
                <a:lnTo>
                  <a:pt x="58292" y="122956"/>
                </a:lnTo>
                <a:lnTo>
                  <a:pt x="62234" y="134995"/>
                </a:lnTo>
                <a:lnTo>
                  <a:pt x="74324" y="130996"/>
                </a:lnTo>
                <a:lnTo>
                  <a:pt x="70336" y="118969"/>
                </a:lnTo>
                <a:close/>
              </a:path>
              <a:path w="434339" h="161289">
                <a:moveTo>
                  <a:pt x="74324" y="130996"/>
                </a:moveTo>
                <a:lnTo>
                  <a:pt x="62234" y="134995"/>
                </a:lnTo>
                <a:lnTo>
                  <a:pt x="75650" y="134995"/>
                </a:lnTo>
                <a:lnTo>
                  <a:pt x="74324" y="130996"/>
                </a:lnTo>
                <a:close/>
              </a:path>
              <a:path w="434339" h="161289">
                <a:moveTo>
                  <a:pt x="429767" y="0"/>
                </a:moveTo>
                <a:lnTo>
                  <a:pt x="70336" y="118969"/>
                </a:lnTo>
                <a:lnTo>
                  <a:pt x="74324" y="130996"/>
                </a:lnTo>
                <a:lnTo>
                  <a:pt x="433840" y="12070"/>
                </a:lnTo>
                <a:lnTo>
                  <a:pt x="429767" y="0"/>
                </a:lnTo>
                <a:close/>
              </a:path>
            </a:pathLst>
          </a:custGeom>
          <a:solidFill>
            <a:srgbClr val="000000"/>
          </a:solidFill>
        </p:spPr>
        <p:txBody>
          <a:bodyPr wrap="square" lIns="0" tIns="0" rIns="0" bIns="0" rtlCol="0"/>
          <a:lstStyle/>
          <a:p>
            <a:endParaRPr/>
          </a:p>
        </p:txBody>
      </p:sp>
      <p:sp>
        <p:nvSpPr>
          <p:cNvPr id="64" name="object 64"/>
          <p:cNvSpPr/>
          <p:nvPr/>
        </p:nvSpPr>
        <p:spPr>
          <a:xfrm>
            <a:off x="4514850" y="2766944"/>
            <a:ext cx="215900" cy="539750"/>
          </a:xfrm>
          <a:custGeom>
            <a:avLst/>
            <a:gdLst/>
            <a:ahLst/>
            <a:cxnLst/>
            <a:rect l="l" t="t" r="r" b="b"/>
            <a:pathLst>
              <a:path w="215900" h="539750">
                <a:moveTo>
                  <a:pt x="215889" y="404865"/>
                </a:moveTo>
                <a:lnTo>
                  <a:pt x="0" y="404865"/>
                </a:lnTo>
                <a:lnTo>
                  <a:pt x="107960" y="539739"/>
                </a:lnTo>
                <a:lnTo>
                  <a:pt x="215889" y="404865"/>
                </a:lnTo>
                <a:close/>
              </a:path>
              <a:path w="215900" h="539750">
                <a:moveTo>
                  <a:pt x="161940" y="0"/>
                </a:moveTo>
                <a:lnTo>
                  <a:pt x="53980" y="0"/>
                </a:lnTo>
                <a:lnTo>
                  <a:pt x="53980" y="404865"/>
                </a:lnTo>
                <a:lnTo>
                  <a:pt x="161940" y="404865"/>
                </a:lnTo>
                <a:lnTo>
                  <a:pt x="161940" y="0"/>
                </a:lnTo>
                <a:close/>
              </a:path>
            </a:pathLst>
          </a:custGeom>
          <a:solidFill>
            <a:srgbClr val="00CC98"/>
          </a:solidFill>
        </p:spPr>
        <p:txBody>
          <a:bodyPr wrap="square" lIns="0" tIns="0" rIns="0" bIns="0" rtlCol="0"/>
          <a:lstStyle/>
          <a:p>
            <a:endParaRPr/>
          </a:p>
        </p:txBody>
      </p:sp>
      <p:sp>
        <p:nvSpPr>
          <p:cNvPr id="65" name="object 65"/>
          <p:cNvSpPr/>
          <p:nvPr/>
        </p:nvSpPr>
        <p:spPr>
          <a:xfrm>
            <a:off x="4514850" y="2766944"/>
            <a:ext cx="215900" cy="539750"/>
          </a:xfrm>
          <a:custGeom>
            <a:avLst/>
            <a:gdLst/>
            <a:ahLst/>
            <a:cxnLst/>
            <a:rect l="l" t="t" r="r" b="b"/>
            <a:pathLst>
              <a:path w="215900" h="539750">
                <a:moveTo>
                  <a:pt x="161940" y="0"/>
                </a:moveTo>
                <a:lnTo>
                  <a:pt x="161940" y="404865"/>
                </a:lnTo>
                <a:lnTo>
                  <a:pt x="215889" y="404865"/>
                </a:lnTo>
                <a:lnTo>
                  <a:pt x="107960" y="539739"/>
                </a:lnTo>
                <a:lnTo>
                  <a:pt x="0" y="404865"/>
                </a:lnTo>
                <a:lnTo>
                  <a:pt x="53980" y="404865"/>
                </a:lnTo>
                <a:lnTo>
                  <a:pt x="53980" y="0"/>
                </a:lnTo>
                <a:lnTo>
                  <a:pt x="161940" y="0"/>
                </a:lnTo>
                <a:close/>
              </a:path>
            </a:pathLst>
          </a:custGeom>
          <a:ln w="9524">
            <a:solidFill>
              <a:srgbClr val="000000"/>
            </a:solidFill>
          </a:ln>
        </p:spPr>
        <p:txBody>
          <a:bodyPr wrap="square" lIns="0" tIns="0" rIns="0" bIns="0" rtlCol="0"/>
          <a:lstStyle/>
          <a:p>
            <a:endParaRPr/>
          </a:p>
        </p:txBody>
      </p:sp>
      <p:sp>
        <p:nvSpPr>
          <p:cNvPr id="66" name="object 66"/>
          <p:cNvSpPr txBox="1"/>
          <p:nvPr/>
        </p:nvSpPr>
        <p:spPr>
          <a:xfrm>
            <a:off x="4839973" y="2877002"/>
            <a:ext cx="2687955" cy="254000"/>
          </a:xfrm>
          <a:prstGeom prst="rect">
            <a:avLst/>
          </a:prstGeom>
        </p:spPr>
        <p:txBody>
          <a:bodyPr vert="horz" wrap="square" lIns="0" tIns="0" rIns="0" bIns="0" rtlCol="0">
            <a:spAutoFit/>
          </a:bodyPr>
          <a:lstStyle/>
          <a:p>
            <a:pPr marL="12700">
              <a:lnSpc>
                <a:spcPct val="100000"/>
              </a:lnSpc>
            </a:pPr>
            <a:r>
              <a:rPr sz="1800" b="1" spc="-10" dirty="0">
                <a:latin typeface="Times New Roman"/>
                <a:cs typeface="Times New Roman"/>
              </a:rPr>
              <a:t>Enlarged </a:t>
            </a:r>
            <a:r>
              <a:rPr sz="1800" b="1" spc="-15" dirty="0">
                <a:latin typeface="Times New Roman"/>
                <a:cs typeface="Times New Roman"/>
              </a:rPr>
              <a:t>simulatio</a:t>
            </a:r>
            <a:r>
              <a:rPr sz="1800" b="1" spc="-10" dirty="0">
                <a:latin typeface="Times New Roman"/>
                <a:cs typeface="Times New Roman"/>
              </a:rPr>
              <a:t>n</a:t>
            </a:r>
            <a:r>
              <a:rPr sz="1800" b="1" spc="5" dirty="0">
                <a:latin typeface="Times New Roman"/>
                <a:cs typeface="Times New Roman"/>
              </a:rPr>
              <a:t> </a:t>
            </a:r>
            <a:r>
              <a:rPr sz="1800" b="1" spc="-45" dirty="0">
                <a:latin typeface="Times New Roman"/>
                <a:cs typeface="Times New Roman"/>
              </a:rPr>
              <a:t>r</a:t>
            </a:r>
            <a:r>
              <a:rPr sz="1800" b="1" spc="-10" dirty="0">
                <a:latin typeface="Times New Roman"/>
                <a:cs typeface="Times New Roman"/>
              </a:rPr>
              <a:t>egion</a:t>
            </a:r>
            <a:endParaRPr sz="1800">
              <a:latin typeface="Times New Roman"/>
              <a:cs typeface="Times New Roman"/>
            </a:endParaRPr>
          </a:p>
        </p:txBody>
      </p:sp>
      <p:sp>
        <p:nvSpPr>
          <p:cNvPr id="67" name="object 67"/>
          <p:cNvSpPr/>
          <p:nvPr/>
        </p:nvSpPr>
        <p:spPr>
          <a:xfrm>
            <a:off x="4357634" y="3953255"/>
            <a:ext cx="150495" cy="290195"/>
          </a:xfrm>
          <a:custGeom>
            <a:avLst/>
            <a:gdLst/>
            <a:ahLst/>
            <a:cxnLst/>
            <a:rect l="l" t="t" r="r" b="b"/>
            <a:pathLst>
              <a:path w="150495" h="290195">
                <a:moveTo>
                  <a:pt x="243" y="204977"/>
                </a:moveTo>
                <a:lnTo>
                  <a:pt x="0" y="290072"/>
                </a:lnTo>
                <a:lnTo>
                  <a:pt x="68305" y="239136"/>
                </a:lnTo>
                <a:lnTo>
                  <a:pt x="62493" y="236219"/>
                </a:lnTo>
                <a:lnTo>
                  <a:pt x="34289" y="236219"/>
                </a:lnTo>
                <a:lnTo>
                  <a:pt x="22859" y="230504"/>
                </a:lnTo>
                <a:lnTo>
                  <a:pt x="28553" y="219186"/>
                </a:lnTo>
                <a:lnTo>
                  <a:pt x="243" y="204977"/>
                </a:lnTo>
                <a:close/>
              </a:path>
              <a:path w="150495" h="290195">
                <a:moveTo>
                  <a:pt x="28553" y="219186"/>
                </a:moveTo>
                <a:lnTo>
                  <a:pt x="22859" y="230504"/>
                </a:lnTo>
                <a:lnTo>
                  <a:pt x="34289" y="236219"/>
                </a:lnTo>
                <a:lnTo>
                  <a:pt x="39972" y="224916"/>
                </a:lnTo>
                <a:lnTo>
                  <a:pt x="28553" y="219186"/>
                </a:lnTo>
                <a:close/>
              </a:path>
              <a:path w="150495" h="290195">
                <a:moveTo>
                  <a:pt x="39972" y="224916"/>
                </a:moveTo>
                <a:lnTo>
                  <a:pt x="34289" y="236219"/>
                </a:lnTo>
                <a:lnTo>
                  <a:pt x="62493" y="236219"/>
                </a:lnTo>
                <a:lnTo>
                  <a:pt x="39972" y="224916"/>
                </a:lnTo>
                <a:close/>
              </a:path>
              <a:path w="150495" h="290195">
                <a:moveTo>
                  <a:pt x="138805" y="0"/>
                </a:moveTo>
                <a:lnTo>
                  <a:pt x="28553" y="219186"/>
                </a:lnTo>
                <a:lnTo>
                  <a:pt x="39972" y="224916"/>
                </a:lnTo>
                <a:lnTo>
                  <a:pt x="150235" y="5583"/>
                </a:lnTo>
                <a:lnTo>
                  <a:pt x="138805" y="0"/>
                </a:lnTo>
                <a:close/>
              </a:path>
            </a:pathLst>
          </a:custGeom>
          <a:solidFill>
            <a:srgbClr val="000000"/>
          </a:solidFill>
        </p:spPr>
        <p:txBody>
          <a:bodyPr wrap="square" lIns="0" tIns="0" rIns="0" bIns="0" rtlCol="0"/>
          <a:lstStyle/>
          <a:p>
            <a:endParaRPr/>
          </a:p>
        </p:txBody>
      </p:sp>
      <p:sp>
        <p:nvSpPr>
          <p:cNvPr id="68" name="object 68"/>
          <p:cNvSpPr/>
          <p:nvPr/>
        </p:nvSpPr>
        <p:spPr>
          <a:xfrm>
            <a:off x="3461247" y="5021198"/>
            <a:ext cx="76200" cy="214629"/>
          </a:xfrm>
          <a:custGeom>
            <a:avLst/>
            <a:gdLst/>
            <a:ahLst/>
            <a:cxnLst/>
            <a:rect l="l" t="t" r="r" b="b"/>
            <a:pathLst>
              <a:path w="76200" h="214629">
                <a:moveTo>
                  <a:pt x="0" y="137921"/>
                </a:moveTo>
                <a:lnTo>
                  <a:pt x="37612" y="214371"/>
                </a:lnTo>
                <a:lnTo>
                  <a:pt x="69877" y="150875"/>
                </a:lnTo>
                <a:lnTo>
                  <a:pt x="31760" y="150875"/>
                </a:lnTo>
                <a:lnTo>
                  <a:pt x="31845" y="138135"/>
                </a:lnTo>
                <a:lnTo>
                  <a:pt x="0" y="137921"/>
                </a:lnTo>
                <a:close/>
              </a:path>
              <a:path w="76200" h="214629">
                <a:moveTo>
                  <a:pt x="31845" y="138135"/>
                </a:moveTo>
                <a:lnTo>
                  <a:pt x="31760" y="150875"/>
                </a:lnTo>
                <a:lnTo>
                  <a:pt x="44470" y="150875"/>
                </a:lnTo>
                <a:lnTo>
                  <a:pt x="44554" y="138221"/>
                </a:lnTo>
                <a:lnTo>
                  <a:pt x="31845" y="138135"/>
                </a:lnTo>
                <a:close/>
              </a:path>
              <a:path w="76200" h="214629">
                <a:moveTo>
                  <a:pt x="44554" y="138221"/>
                </a:moveTo>
                <a:lnTo>
                  <a:pt x="44470" y="150875"/>
                </a:lnTo>
                <a:lnTo>
                  <a:pt x="69877" y="150875"/>
                </a:lnTo>
                <a:lnTo>
                  <a:pt x="76199" y="138434"/>
                </a:lnTo>
                <a:lnTo>
                  <a:pt x="44554" y="138221"/>
                </a:lnTo>
                <a:close/>
              </a:path>
              <a:path w="76200" h="214629">
                <a:moveTo>
                  <a:pt x="32765" y="0"/>
                </a:moveTo>
                <a:lnTo>
                  <a:pt x="31845" y="138135"/>
                </a:lnTo>
                <a:lnTo>
                  <a:pt x="44554" y="138221"/>
                </a:lnTo>
                <a:lnTo>
                  <a:pt x="45476" y="131"/>
                </a:lnTo>
                <a:lnTo>
                  <a:pt x="32765" y="0"/>
                </a:lnTo>
                <a:close/>
              </a:path>
            </a:pathLst>
          </a:custGeom>
          <a:solidFill>
            <a:srgbClr val="000000"/>
          </a:solidFill>
        </p:spPr>
        <p:txBody>
          <a:bodyPr wrap="square" lIns="0" tIns="0" rIns="0" bIns="0" rtlCol="0"/>
          <a:lstStyle/>
          <a:p>
            <a:endParaRPr/>
          </a:p>
        </p:txBody>
      </p:sp>
      <p:sp>
        <p:nvSpPr>
          <p:cNvPr id="69" name="object 69"/>
          <p:cNvSpPr/>
          <p:nvPr/>
        </p:nvSpPr>
        <p:spPr>
          <a:xfrm>
            <a:off x="3462284" y="5413379"/>
            <a:ext cx="76200" cy="179705"/>
          </a:xfrm>
          <a:custGeom>
            <a:avLst/>
            <a:gdLst/>
            <a:ahLst/>
            <a:cxnLst/>
            <a:rect l="l" t="t" r="r" b="b"/>
            <a:pathLst>
              <a:path w="76200" h="179704">
                <a:moveTo>
                  <a:pt x="44439" y="63495"/>
                </a:moveTo>
                <a:lnTo>
                  <a:pt x="31729" y="63495"/>
                </a:lnTo>
                <a:lnTo>
                  <a:pt x="31729" y="179380"/>
                </a:lnTo>
                <a:lnTo>
                  <a:pt x="44439" y="179380"/>
                </a:lnTo>
                <a:lnTo>
                  <a:pt x="44439" y="63495"/>
                </a:lnTo>
                <a:close/>
              </a:path>
              <a:path w="76200" h="179704">
                <a:moveTo>
                  <a:pt x="38099" y="0"/>
                </a:moveTo>
                <a:lnTo>
                  <a:pt x="0" y="76199"/>
                </a:lnTo>
                <a:lnTo>
                  <a:pt x="31729" y="76199"/>
                </a:lnTo>
                <a:lnTo>
                  <a:pt x="31729" y="63495"/>
                </a:lnTo>
                <a:lnTo>
                  <a:pt x="69847" y="63495"/>
                </a:lnTo>
                <a:lnTo>
                  <a:pt x="38099" y="0"/>
                </a:lnTo>
                <a:close/>
              </a:path>
              <a:path w="76200" h="179704">
                <a:moveTo>
                  <a:pt x="69847" y="63495"/>
                </a:moveTo>
                <a:lnTo>
                  <a:pt x="44439" y="63495"/>
                </a:lnTo>
                <a:lnTo>
                  <a:pt x="44439" y="76199"/>
                </a:lnTo>
                <a:lnTo>
                  <a:pt x="76199" y="76199"/>
                </a:lnTo>
                <a:lnTo>
                  <a:pt x="69847" y="63495"/>
                </a:lnTo>
                <a:close/>
              </a:path>
            </a:pathLst>
          </a:custGeom>
          <a:solidFill>
            <a:srgbClr val="000000"/>
          </a:solidFill>
        </p:spPr>
        <p:txBody>
          <a:bodyPr wrap="square" lIns="0" tIns="0" rIns="0" bIns="0" rtlCol="0"/>
          <a:lstStyle/>
          <a:p>
            <a:endParaRPr/>
          </a:p>
        </p:txBody>
      </p:sp>
      <p:sp>
        <p:nvSpPr>
          <p:cNvPr id="70" name="object 70"/>
          <p:cNvSpPr/>
          <p:nvPr/>
        </p:nvSpPr>
        <p:spPr>
          <a:xfrm>
            <a:off x="4572000" y="1006461"/>
            <a:ext cx="73025" cy="1511300"/>
          </a:xfrm>
          <a:custGeom>
            <a:avLst/>
            <a:gdLst/>
            <a:ahLst/>
            <a:cxnLst/>
            <a:rect l="l" t="t" r="r" b="b"/>
            <a:pathLst>
              <a:path w="73025" h="1511300">
                <a:moveTo>
                  <a:pt x="0" y="1511308"/>
                </a:moveTo>
                <a:lnTo>
                  <a:pt x="73020" y="1511308"/>
                </a:lnTo>
                <a:lnTo>
                  <a:pt x="73020" y="0"/>
                </a:lnTo>
                <a:lnTo>
                  <a:pt x="0" y="0"/>
                </a:lnTo>
                <a:lnTo>
                  <a:pt x="0" y="1511308"/>
                </a:lnTo>
                <a:close/>
              </a:path>
            </a:pathLst>
          </a:custGeom>
          <a:solidFill>
            <a:srgbClr val="00CC98"/>
          </a:solidFill>
        </p:spPr>
        <p:txBody>
          <a:bodyPr wrap="square" lIns="0" tIns="0" rIns="0" bIns="0" rtlCol="0"/>
          <a:lstStyle/>
          <a:p>
            <a:endParaRPr/>
          </a:p>
        </p:txBody>
      </p:sp>
      <p:sp>
        <p:nvSpPr>
          <p:cNvPr id="71" name="object 71"/>
          <p:cNvSpPr/>
          <p:nvPr/>
        </p:nvSpPr>
        <p:spPr>
          <a:xfrm>
            <a:off x="4572000" y="1006461"/>
            <a:ext cx="73025" cy="1511300"/>
          </a:xfrm>
          <a:custGeom>
            <a:avLst/>
            <a:gdLst/>
            <a:ahLst/>
            <a:cxnLst/>
            <a:rect l="l" t="t" r="r" b="b"/>
            <a:pathLst>
              <a:path w="73025" h="1511300">
                <a:moveTo>
                  <a:pt x="0" y="1511308"/>
                </a:moveTo>
                <a:lnTo>
                  <a:pt x="73020" y="1511308"/>
                </a:lnTo>
                <a:lnTo>
                  <a:pt x="73020" y="0"/>
                </a:lnTo>
                <a:lnTo>
                  <a:pt x="0" y="0"/>
                </a:lnTo>
                <a:lnTo>
                  <a:pt x="0" y="1511308"/>
                </a:lnTo>
                <a:close/>
              </a:path>
            </a:pathLst>
          </a:custGeom>
          <a:ln w="9524">
            <a:solidFill>
              <a:srgbClr val="000000"/>
            </a:solidFill>
          </a:ln>
        </p:spPr>
        <p:txBody>
          <a:bodyPr wrap="square" lIns="0" tIns="0" rIns="0" bIns="0" rtlCol="0"/>
          <a:lstStyle/>
          <a:p>
            <a:endParaRPr/>
          </a:p>
        </p:txBody>
      </p:sp>
      <p:sp>
        <p:nvSpPr>
          <p:cNvPr id="72" name="object 72"/>
          <p:cNvSpPr txBox="1"/>
          <p:nvPr/>
        </p:nvSpPr>
        <p:spPr>
          <a:xfrm>
            <a:off x="4277871" y="733748"/>
            <a:ext cx="1495425" cy="254000"/>
          </a:xfrm>
          <a:prstGeom prst="rect">
            <a:avLst/>
          </a:prstGeom>
        </p:spPr>
        <p:txBody>
          <a:bodyPr vert="horz" wrap="square" lIns="0" tIns="0" rIns="0" bIns="0" rtlCol="0">
            <a:spAutoFit/>
          </a:bodyPr>
          <a:lstStyle/>
          <a:p>
            <a:pPr marL="12700">
              <a:lnSpc>
                <a:spcPct val="100000"/>
              </a:lnSpc>
            </a:pPr>
            <a:r>
              <a:rPr sz="1800" b="1" spc="-15" dirty="0">
                <a:latin typeface="Times New Roman"/>
                <a:cs typeface="Times New Roman"/>
              </a:rPr>
              <a:t>G</a:t>
            </a:r>
            <a:r>
              <a:rPr sz="1800" b="1" spc="-45" dirty="0">
                <a:latin typeface="Times New Roman"/>
                <a:cs typeface="Times New Roman"/>
              </a:rPr>
              <a:t>r</a:t>
            </a:r>
            <a:r>
              <a:rPr sz="1800" b="1" dirty="0">
                <a:latin typeface="Times New Roman"/>
                <a:cs typeface="Times New Roman"/>
              </a:rPr>
              <a:t>ound/Anod</a:t>
            </a:r>
            <a:r>
              <a:rPr sz="1800" b="1" spc="-10" dirty="0">
                <a:latin typeface="Times New Roman"/>
                <a:cs typeface="Times New Roman"/>
              </a:rPr>
              <a:t>e</a:t>
            </a:r>
            <a:endParaRPr sz="1800">
              <a:latin typeface="Times New Roman"/>
              <a:cs typeface="Times New Roman"/>
            </a:endParaRPr>
          </a:p>
        </p:txBody>
      </p:sp>
      <p:sp>
        <p:nvSpPr>
          <p:cNvPr id="73" name="object 73"/>
          <p:cNvSpPr/>
          <p:nvPr/>
        </p:nvSpPr>
        <p:spPr>
          <a:xfrm>
            <a:off x="6138793" y="4916423"/>
            <a:ext cx="505459" cy="76200"/>
          </a:xfrm>
          <a:custGeom>
            <a:avLst/>
            <a:gdLst/>
            <a:ahLst/>
            <a:cxnLst/>
            <a:rect l="l" t="t" r="r" b="b"/>
            <a:pathLst>
              <a:path w="505459" h="76200">
                <a:moveTo>
                  <a:pt x="76199" y="0"/>
                </a:moveTo>
                <a:lnTo>
                  <a:pt x="0" y="38099"/>
                </a:lnTo>
                <a:lnTo>
                  <a:pt x="76199" y="76199"/>
                </a:lnTo>
                <a:lnTo>
                  <a:pt x="76199" y="44445"/>
                </a:lnTo>
                <a:lnTo>
                  <a:pt x="63520" y="44445"/>
                </a:lnTo>
                <a:lnTo>
                  <a:pt x="63520" y="31754"/>
                </a:lnTo>
                <a:lnTo>
                  <a:pt x="76199" y="31754"/>
                </a:lnTo>
                <a:lnTo>
                  <a:pt x="76199" y="0"/>
                </a:lnTo>
                <a:close/>
              </a:path>
              <a:path w="505459" h="76200">
                <a:moveTo>
                  <a:pt x="76199" y="31754"/>
                </a:moveTo>
                <a:lnTo>
                  <a:pt x="63520" y="31754"/>
                </a:lnTo>
                <a:lnTo>
                  <a:pt x="63520" y="44445"/>
                </a:lnTo>
                <a:lnTo>
                  <a:pt x="76199" y="44445"/>
                </a:lnTo>
                <a:lnTo>
                  <a:pt x="76199" y="31754"/>
                </a:lnTo>
                <a:close/>
              </a:path>
              <a:path w="505459" h="76200">
                <a:moveTo>
                  <a:pt x="504840" y="31754"/>
                </a:moveTo>
                <a:lnTo>
                  <a:pt x="76199" y="31754"/>
                </a:lnTo>
                <a:lnTo>
                  <a:pt x="76199" y="44445"/>
                </a:lnTo>
                <a:lnTo>
                  <a:pt x="504840" y="44445"/>
                </a:lnTo>
                <a:lnTo>
                  <a:pt x="504840" y="31754"/>
                </a:lnTo>
                <a:close/>
              </a:path>
            </a:pathLst>
          </a:custGeom>
          <a:solidFill>
            <a:srgbClr val="000000"/>
          </a:solidFill>
        </p:spPr>
        <p:txBody>
          <a:bodyPr wrap="square" lIns="0" tIns="0" rIns="0" bIns="0" rtlCol="0"/>
          <a:lstStyle/>
          <a:p>
            <a:endParaRPr/>
          </a:p>
        </p:txBody>
      </p:sp>
      <p:sp>
        <p:nvSpPr>
          <p:cNvPr id="74" name="object 74"/>
          <p:cNvSpPr/>
          <p:nvPr/>
        </p:nvSpPr>
        <p:spPr>
          <a:xfrm>
            <a:off x="6138793" y="4627495"/>
            <a:ext cx="505459" cy="76200"/>
          </a:xfrm>
          <a:custGeom>
            <a:avLst/>
            <a:gdLst/>
            <a:ahLst/>
            <a:cxnLst/>
            <a:rect l="l" t="t" r="r" b="b"/>
            <a:pathLst>
              <a:path w="505459" h="76200">
                <a:moveTo>
                  <a:pt x="76199" y="0"/>
                </a:moveTo>
                <a:lnTo>
                  <a:pt x="0" y="38099"/>
                </a:lnTo>
                <a:lnTo>
                  <a:pt x="76199" y="76199"/>
                </a:lnTo>
                <a:lnTo>
                  <a:pt x="76199" y="44458"/>
                </a:lnTo>
                <a:lnTo>
                  <a:pt x="63520" y="44458"/>
                </a:lnTo>
                <a:lnTo>
                  <a:pt x="63520" y="31754"/>
                </a:lnTo>
                <a:lnTo>
                  <a:pt x="76199" y="31754"/>
                </a:lnTo>
                <a:lnTo>
                  <a:pt x="76199" y="0"/>
                </a:lnTo>
                <a:close/>
              </a:path>
              <a:path w="505459" h="76200">
                <a:moveTo>
                  <a:pt x="76199" y="31754"/>
                </a:moveTo>
                <a:lnTo>
                  <a:pt x="63520" y="31754"/>
                </a:lnTo>
                <a:lnTo>
                  <a:pt x="63520" y="44458"/>
                </a:lnTo>
                <a:lnTo>
                  <a:pt x="76199" y="44458"/>
                </a:lnTo>
                <a:lnTo>
                  <a:pt x="76199" y="31754"/>
                </a:lnTo>
                <a:close/>
              </a:path>
              <a:path w="505459" h="76200">
                <a:moveTo>
                  <a:pt x="504840" y="31754"/>
                </a:moveTo>
                <a:lnTo>
                  <a:pt x="76199" y="31754"/>
                </a:lnTo>
                <a:lnTo>
                  <a:pt x="76199" y="44458"/>
                </a:lnTo>
                <a:lnTo>
                  <a:pt x="504840" y="44458"/>
                </a:lnTo>
                <a:lnTo>
                  <a:pt x="504840" y="31754"/>
                </a:lnTo>
                <a:close/>
              </a:path>
            </a:pathLst>
          </a:custGeom>
          <a:solidFill>
            <a:srgbClr val="000000"/>
          </a:solidFill>
        </p:spPr>
        <p:txBody>
          <a:bodyPr wrap="square" lIns="0" tIns="0" rIns="0" bIns="0" rtlCol="0"/>
          <a:lstStyle/>
          <a:p>
            <a:endParaRPr/>
          </a:p>
        </p:txBody>
      </p:sp>
      <p:sp>
        <p:nvSpPr>
          <p:cNvPr id="75" name="object 75"/>
          <p:cNvSpPr/>
          <p:nvPr/>
        </p:nvSpPr>
        <p:spPr>
          <a:xfrm>
            <a:off x="6138793" y="4340221"/>
            <a:ext cx="505459" cy="76200"/>
          </a:xfrm>
          <a:custGeom>
            <a:avLst/>
            <a:gdLst/>
            <a:ahLst/>
            <a:cxnLst/>
            <a:rect l="l" t="t" r="r" b="b"/>
            <a:pathLst>
              <a:path w="505459" h="76200">
                <a:moveTo>
                  <a:pt x="76199" y="0"/>
                </a:moveTo>
                <a:lnTo>
                  <a:pt x="0" y="38099"/>
                </a:lnTo>
                <a:lnTo>
                  <a:pt x="76199" y="76199"/>
                </a:lnTo>
                <a:lnTo>
                  <a:pt x="76199" y="44458"/>
                </a:lnTo>
                <a:lnTo>
                  <a:pt x="63520" y="44458"/>
                </a:lnTo>
                <a:lnTo>
                  <a:pt x="63520" y="31754"/>
                </a:lnTo>
                <a:lnTo>
                  <a:pt x="76199" y="31754"/>
                </a:lnTo>
                <a:lnTo>
                  <a:pt x="76199" y="0"/>
                </a:lnTo>
                <a:close/>
              </a:path>
              <a:path w="505459" h="76200">
                <a:moveTo>
                  <a:pt x="76199" y="31754"/>
                </a:moveTo>
                <a:lnTo>
                  <a:pt x="63520" y="31754"/>
                </a:lnTo>
                <a:lnTo>
                  <a:pt x="63520" y="44458"/>
                </a:lnTo>
                <a:lnTo>
                  <a:pt x="76199" y="44458"/>
                </a:lnTo>
                <a:lnTo>
                  <a:pt x="76199" y="31754"/>
                </a:lnTo>
                <a:close/>
              </a:path>
              <a:path w="505459" h="76200">
                <a:moveTo>
                  <a:pt x="504840" y="31754"/>
                </a:moveTo>
                <a:lnTo>
                  <a:pt x="76199" y="31754"/>
                </a:lnTo>
                <a:lnTo>
                  <a:pt x="76199" y="44458"/>
                </a:lnTo>
                <a:lnTo>
                  <a:pt x="504840" y="44458"/>
                </a:lnTo>
                <a:lnTo>
                  <a:pt x="504840" y="31754"/>
                </a:lnTo>
                <a:close/>
              </a:path>
            </a:pathLst>
          </a:custGeom>
          <a:solidFill>
            <a:srgbClr val="000000"/>
          </a:solidFill>
        </p:spPr>
        <p:txBody>
          <a:bodyPr wrap="square" lIns="0" tIns="0" rIns="0" bIns="0" rtlCol="0"/>
          <a:lstStyle/>
          <a:p>
            <a:endParaRPr/>
          </a:p>
        </p:txBody>
      </p:sp>
      <p:sp>
        <p:nvSpPr>
          <p:cNvPr id="76" name="object 76"/>
          <p:cNvSpPr/>
          <p:nvPr/>
        </p:nvSpPr>
        <p:spPr>
          <a:xfrm>
            <a:off x="3425311" y="4158865"/>
            <a:ext cx="508634" cy="365760"/>
          </a:xfrm>
          <a:custGeom>
            <a:avLst/>
            <a:gdLst/>
            <a:ahLst/>
            <a:cxnLst/>
            <a:rect l="l" t="t" r="r" b="b"/>
            <a:pathLst>
              <a:path w="508635" h="365760">
                <a:moveTo>
                  <a:pt x="442813" y="326380"/>
                </a:moveTo>
                <a:lnTo>
                  <a:pt x="424312" y="352306"/>
                </a:lnTo>
                <a:lnTo>
                  <a:pt x="508528" y="365510"/>
                </a:lnTo>
                <a:lnTo>
                  <a:pt x="491704" y="333755"/>
                </a:lnTo>
                <a:lnTo>
                  <a:pt x="453146" y="333755"/>
                </a:lnTo>
                <a:lnTo>
                  <a:pt x="442813" y="326380"/>
                </a:lnTo>
                <a:close/>
              </a:path>
              <a:path w="508635" h="365760">
                <a:moveTo>
                  <a:pt x="450166" y="316076"/>
                </a:moveTo>
                <a:lnTo>
                  <a:pt x="442813" y="326380"/>
                </a:lnTo>
                <a:lnTo>
                  <a:pt x="453146" y="333755"/>
                </a:lnTo>
                <a:lnTo>
                  <a:pt x="460522" y="323468"/>
                </a:lnTo>
                <a:lnTo>
                  <a:pt x="450166" y="316076"/>
                </a:lnTo>
                <a:close/>
              </a:path>
              <a:path w="508635" h="365760">
                <a:moveTo>
                  <a:pt x="468629" y="290203"/>
                </a:moveTo>
                <a:lnTo>
                  <a:pt x="450166" y="316076"/>
                </a:lnTo>
                <a:lnTo>
                  <a:pt x="460522" y="323468"/>
                </a:lnTo>
                <a:lnTo>
                  <a:pt x="453146" y="333755"/>
                </a:lnTo>
                <a:lnTo>
                  <a:pt x="491704" y="333755"/>
                </a:lnTo>
                <a:lnTo>
                  <a:pt x="468629" y="290203"/>
                </a:lnTo>
                <a:close/>
              </a:path>
              <a:path w="508635" h="365760">
                <a:moveTo>
                  <a:pt x="7376" y="0"/>
                </a:moveTo>
                <a:lnTo>
                  <a:pt x="0" y="10286"/>
                </a:lnTo>
                <a:lnTo>
                  <a:pt x="442813" y="326380"/>
                </a:lnTo>
                <a:lnTo>
                  <a:pt x="450166" y="316076"/>
                </a:lnTo>
                <a:lnTo>
                  <a:pt x="7376" y="0"/>
                </a:lnTo>
                <a:close/>
              </a:path>
            </a:pathLst>
          </a:custGeom>
          <a:solidFill>
            <a:srgbClr val="000000"/>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Adsorp</a:t>
            </a:r>
            <a:r>
              <a:rPr spc="5" dirty="0"/>
              <a:t>t</a:t>
            </a:r>
            <a:r>
              <a:rPr dirty="0"/>
              <a:t>ion</a:t>
            </a:r>
            <a:r>
              <a:rPr spc="-15" dirty="0">
                <a:latin typeface="Times New Roman"/>
                <a:cs typeface="Times New Roman"/>
              </a:rPr>
              <a:t> </a:t>
            </a:r>
            <a:r>
              <a:rPr dirty="0"/>
              <a:t>and</a:t>
            </a:r>
            <a:r>
              <a:rPr spc="5" dirty="0">
                <a:latin typeface="Times New Roman"/>
                <a:cs typeface="Times New Roman"/>
              </a:rPr>
              <a:t> </a:t>
            </a:r>
            <a:r>
              <a:rPr spc="-5" dirty="0"/>
              <a:t>Sensin</a:t>
            </a:r>
            <a:r>
              <a:rPr dirty="0"/>
              <a:t>g</a:t>
            </a:r>
            <a:r>
              <a:rPr spc="-5" dirty="0">
                <a:latin typeface="Times New Roman"/>
                <a:cs typeface="Times New Roman"/>
              </a:rPr>
              <a:t> </a:t>
            </a:r>
            <a:r>
              <a:rPr dirty="0"/>
              <a:t>of</a:t>
            </a:r>
            <a:r>
              <a:rPr dirty="0">
                <a:latin typeface="Times New Roman"/>
                <a:cs typeface="Times New Roman"/>
              </a:rPr>
              <a:t> </a:t>
            </a:r>
            <a:r>
              <a:rPr spc="-5" dirty="0"/>
              <a:t>Smal</a:t>
            </a:r>
            <a:r>
              <a:rPr dirty="0"/>
              <a:t>l</a:t>
            </a:r>
            <a:r>
              <a:rPr spc="-5" dirty="0">
                <a:latin typeface="Times New Roman"/>
                <a:cs typeface="Times New Roman"/>
              </a:rPr>
              <a:t> </a:t>
            </a:r>
            <a:r>
              <a:rPr dirty="0"/>
              <a:t>Molecules</a:t>
            </a:r>
          </a:p>
        </p:txBody>
      </p:sp>
      <p:sp>
        <p:nvSpPr>
          <p:cNvPr id="3" name="object 3"/>
          <p:cNvSpPr/>
          <p:nvPr/>
        </p:nvSpPr>
        <p:spPr>
          <a:xfrm>
            <a:off x="692002" y="893756"/>
            <a:ext cx="4813736" cy="28424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57512" y="856657"/>
            <a:ext cx="1461135" cy="262890"/>
          </a:xfrm>
          <a:custGeom>
            <a:avLst/>
            <a:gdLst/>
            <a:ahLst/>
            <a:cxnLst/>
            <a:rect l="l" t="t" r="r" b="b"/>
            <a:pathLst>
              <a:path w="1461135" h="262890">
                <a:moveTo>
                  <a:pt x="0" y="262842"/>
                </a:moveTo>
                <a:lnTo>
                  <a:pt x="1460622" y="262842"/>
                </a:lnTo>
                <a:lnTo>
                  <a:pt x="1460622" y="0"/>
                </a:lnTo>
                <a:lnTo>
                  <a:pt x="0" y="0"/>
                </a:lnTo>
                <a:lnTo>
                  <a:pt x="0" y="262842"/>
                </a:lnTo>
                <a:close/>
              </a:path>
            </a:pathLst>
          </a:custGeom>
          <a:solidFill>
            <a:srgbClr val="FFFFFF"/>
          </a:solidFill>
        </p:spPr>
        <p:txBody>
          <a:bodyPr wrap="square" lIns="0" tIns="0" rIns="0" bIns="0" rtlCol="0"/>
          <a:lstStyle/>
          <a:p>
            <a:endParaRPr/>
          </a:p>
        </p:txBody>
      </p:sp>
      <p:sp>
        <p:nvSpPr>
          <p:cNvPr id="5" name="object 5"/>
          <p:cNvSpPr txBox="1"/>
          <p:nvPr/>
        </p:nvSpPr>
        <p:spPr>
          <a:xfrm>
            <a:off x="4443479" y="914191"/>
            <a:ext cx="1288415" cy="177800"/>
          </a:xfrm>
          <a:prstGeom prst="rect">
            <a:avLst/>
          </a:prstGeom>
        </p:spPr>
        <p:txBody>
          <a:bodyPr vert="horz" wrap="square" lIns="0" tIns="0" rIns="0" bIns="0" rtlCol="0">
            <a:spAutoFit/>
          </a:bodyPr>
          <a:lstStyle/>
          <a:p>
            <a:pPr marL="12700">
              <a:lnSpc>
                <a:spcPct val="100000"/>
              </a:lnSpc>
            </a:pPr>
            <a:r>
              <a:rPr sz="1200" b="1" spc="-10" dirty="0">
                <a:latin typeface="Times New Roman"/>
                <a:cs typeface="Times New Roman"/>
              </a:rPr>
              <a:t>Molecules</a:t>
            </a:r>
            <a:r>
              <a:rPr sz="1200" b="1" dirty="0">
                <a:latin typeface="Times New Roman"/>
                <a:cs typeface="Times New Roman"/>
              </a:rPr>
              <a:t>/</a:t>
            </a:r>
            <a:r>
              <a:rPr sz="1200" b="1" spc="-5" dirty="0">
                <a:latin typeface="Times New Roman"/>
                <a:cs typeface="Times New Roman"/>
              </a:rPr>
              <a:t>Analyt</a:t>
            </a:r>
            <a:r>
              <a:rPr sz="1200" b="1" dirty="0">
                <a:latin typeface="Times New Roman"/>
                <a:cs typeface="Times New Roman"/>
              </a:rPr>
              <a:t>es</a:t>
            </a:r>
            <a:endParaRPr sz="1200">
              <a:latin typeface="Times New Roman"/>
              <a:cs typeface="Times New Roman"/>
            </a:endParaRPr>
          </a:p>
        </p:txBody>
      </p:sp>
      <p:sp>
        <p:nvSpPr>
          <p:cNvPr id="6" name="object 6"/>
          <p:cNvSpPr/>
          <p:nvPr/>
        </p:nvSpPr>
        <p:spPr>
          <a:xfrm>
            <a:off x="4034271" y="3891381"/>
            <a:ext cx="4492995" cy="232435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116073" y="4885823"/>
            <a:ext cx="2668905" cy="629920"/>
          </a:xfrm>
          <a:prstGeom prst="rect">
            <a:avLst/>
          </a:prstGeom>
        </p:spPr>
        <p:txBody>
          <a:bodyPr vert="horz" wrap="square" lIns="0" tIns="0" rIns="0" bIns="0" rtlCol="0">
            <a:spAutoFit/>
          </a:bodyPr>
          <a:lstStyle/>
          <a:p>
            <a:pPr marL="12700" marR="5080">
              <a:lnSpc>
                <a:spcPct val="100000"/>
              </a:lnSpc>
            </a:pPr>
            <a:r>
              <a:rPr sz="1400" b="1" spc="-10" dirty="0">
                <a:latin typeface="Times New Roman"/>
                <a:cs typeface="Times New Roman"/>
              </a:rPr>
              <a:t>Method</a:t>
            </a:r>
            <a:r>
              <a:rPr sz="1400" b="1" spc="-15" dirty="0">
                <a:latin typeface="Times New Roman"/>
                <a:cs typeface="Times New Roman"/>
              </a:rPr>
              <a:t> I</a:t>
            </a:r>
            <a:r>
              <a:rPr sz="1400" b="1" spc="-5" dirty="0">
                <a:latin typeface="Times New Roman"/>
                <a:cs typeface="Times New Roman"/>
              </a:rPr>
              <a:t>I:</a:t>
            </a:r>
            <a:r>
              <a:rPr sz="1400" b="1" spc="5" dirty="0">
                <a:latin typeface="Times New Roman"/>
                <a:cs typeface="Times New Roman"/>
              </a:rPr>
              <a:t> </a:t>
            </a:r>
            <a:r>
              <a:rPr sz="1400" b="1" spc="-10" dirty="0">
                <a:latin typeface="Times New Roman"/>
                <a:cs typeface="Times New Roman"/>
              </a:rPr>
              <a:t>Filtration</a:t>
            </a:r>
            <a:r>
              <a:rPr sz="1400" b="1" spc="-20" dirty="0">
                <a:latin typeface="Times New Roman"/>
                <a:cs typeface="Times New Roman"/>
              </a:rPr>
              <a:t> </a:t>
            </a:r>
            <a:r>
              <a:rPr sz="1400" b="1" spc="-10" dirty="0">
                <a:latin typeface="Times New Roman"/>
                <a:cs typeface="Times New Roman"/>
              </a:rPr>
              <a:t>and</a:t>
            </a:r>
            <a:r>
              <a:rPr sz="1400" b="1" spc="-15" dirty="0">
                <a:latin typeface="Times New Roman"/>
                <a:cs typeface="Times New Roman"/>
              </a:rPr>
              <a:t> </a:t>
            </a:r>
            <a:r>
              <a:rPr sz="1400" b="1" spc="-10" dirty="0">
                <a:latin typeface="Times New Roman"/>
                <a:cs typeface="Times New Roman"/>
              </a:rPr>
              <a:t>trap</a:t>
            </a:r>
            <a:r>
              <a:rPr sz="1400" b="1" spc="-15" dirty="0">
                <a:latin typeface="Times New Roman"/>
                <a:cs typeface="Times New Roman"/>
              </a:rPr>
              <a:t>pi</a:t>
            </a:r>
            <a:r>
              <a:rPr sz="1400" b="1" spc="-5" dirty="0">
                <a:latin typeface="Times New Roman"/>
                <a:cs typeface="Times New Roman"/>
              </a:rPr>
              <a:t>n</a:t>
            </a:r>
            <a:r>
              <a:rPr sz="1400" b="1" spc="-10" dirty="0">
                <a:latin typeface="Times New Roman"/>
                <a:cs typeface="Times New Roman"/>
              </a:rPr>
              <a:t>g</a:t>
            </a:r>
            <a:r>
              <a:rPr sz="1400" b="1" spc="-5" dirty="0">
                <a:latin typeface="Times New Roman"/>
                <a:cs typeface="Times New Roman"/>
              </a:rPr>
              <a:t> </a:t>
            </a:r>
            <a:r>
              <a:rPr sz="1400" b="1" spc="-10" dirty="0">
                <a:latin typeface="Times New Roman"/>
                <a:cs typeface="Times New Roman"/>
              </a:rPr>
              <a:t>of</a:t>
            </a:r>
            <a:r>
              <a:rPr sz="1400" b="1" spc="-15" dirty="0">
                <a:latin typeface="Times New Roman"/>
                <a:cs typeface="Times New Roman"/>
              </a:rPr>
              <a:t> </a:t>
            </a:r>
            <a:r>
              <a:rPr sz="1400" b="1" spc="-10" dirty="0">
                <a:latin typeface="Times New Roman"/>
                <a:cs typeface="Times New Roman"/>
              </a:rPr>
              <a:t>analytes</a:t>
            </a:r>
            <a:r>
              <a:rPr sz="1400" b="1" spc="-5" dirty="0">
                <a:latin typeface="Times New Roman"/>
                <a:cs typeface="Times New Roman"/>
              </a:rPr>
              <a:t> </a:t>
            </a:r>
            <a:r>
              <a:rPr sz="1400" b="1" spc="-10" dirty="0">
                <a:latin typeface="Times New Roman"/>
                <a:cs typeface="Times New Roman"/>
              </a:rPr>
              <a:t>in</a:t>
            </a:r>
            <a:r>
              <a:rPr sz="1400" b="1" spc="-5" dirty="0">
                <a:latin typeface="Times New Roman"/>
                <a:cs typeface="Times New Roman"/>
              </a:rPr>
              <a:t> </a:t>
            </a:r>
            <a:r>
              <a:rPr sz="1400" b="1" spc="-15" dirty="0">
                <a:latin typeface="Times New Roman"/>
                <a:cs typeface="Times New Roman"/>
              </a:rPr>
              <a:t>po</a:t>
            </a:r>
            <a:r>
              <a:rPr sz="1400" b="1" spc="-35" dirty="0">
                <a:latin typeface="Times New Roman"/>
                <a:cs typeface="Times New Roman"/>
              </a:rPr>
              <a:t>r</a:t>
            </a:r>
            <a:r>
              <a:rPr sz="1400" b="1" spc="-10" dirty="0">
                <a:latin typeface="Times New Roman"/>
                <a:cs typeface="Times New Roman"/>
              </a:rPr>
              <a:t>ous</a:t>
            </a:r>
            <a:r>
              <a:rPr sz="1400" b="1" spc="-5" dirty="0">
                <a:latin typeface="Times New Roman"/>
                <a:cs typeface="Times New Roman"/>
              </a:rPr>
              <a:t> </a:t>
            </a:r>
            <a:r>
              <a:rPr sz="1400" b="1" spc="-10" dirty="0">
                <a:latin typeface="Times New Roman"/>
                <a:cs typeface="Times New Roman"/>
              </a:rPr>
              <a:t>layer</a:t>
            </a:r>
            <a:endParaRPr sz="1400">
              <a:latin typeface="Times New Roman"/>
              <a:cs typeface="Times New Roman"/>
            </a:endParaRPr>
          </a:p>
          <a:p>
            <a:pPr marL="12700">
              <a:lnSpc>
                <a:spcPct val="100000"/>
              </a:lnSpc>
            </a:pPr>
            <a:r>
              <a:rPr sz="1400" b="1" spc="-10" dirty="0">
                <a:latin typeface="Times New Roman"/>
                <a:cs typeface="Times New Roman"/>
              </a:rPr>
              <a:t>L</a:t>
            </a:r>
            <a:r>
              <a:rPr sz="1400" b="1" spc="-20" dirty="0">
                <a:latin typeface="Times New Roman"/>
                <a:cs typeface="Times New Roman"/>
              </a:rPr>
              <a:t>e</a:t>
            </a:r>
            <a:r>
              <a:rPr sz="1400" b="1" spc="-5" dirty="0">
                <a:latin typeface="Times New Roman"/>
                <a:cs typeface="Times New Roman"/>
              </a:rPr>
              <a:t>i</a:t>
            </a:r>
            <a:r>
              <a:rPr sz="1400" b="1" dirty="0">
                <a:latin typeface="Times New Roman"/>
                <a:cs typeface="Times New Roman"/>
              </a:rPr>
              <a:t> </a:t>
            </a:r>
            <a:r>
              <a:rPr sz="1400" b="1" spc="-10" dirty="0">
                <a:latin typeface="Times New Roman"/>
                <a:cs typeface="Times New Roman"/>
              </a:rPr>
              <a:t>and</a:t>
            </a:r>
            <a:r>
              <a:rPr sz="1400" b="1" spc="-5" dirty="0">
                <a:latin typeface="Times New Roman"/>
                <a:cs typeface="Times New Roman"/>
              </a:rPr>
              <a:t> </a:t>
            </a:r>
            <a:r>
              <a:rPr sz="1400" b="1" spc="-10" dirty="0">
                <a:latin typeface="Times New Roman"/>
                <a:cs typeface="Times New Roman"/>
              </a:rPr>
              <a:t>Guo</a:t>
            </a:r>
            <a:r>
              <a:rPr sz="1400" b="1" spc="-5" dirty="0">
                <a:latin typeface="Times New Roman"/>
                <a:cs typeface="Times New Roman"/>
              </a:rPr>
              <a:t> </a:t>
            </a:r>
            <a:r>
              <a:rPr sz="1400" b="1" spc="-10" dirty="0">
                <a:latin typeface="Times New Roman"/>
                <a:cs typeface="Times New Roman"/>
              </a:rPr>
              <a:t>2012, </a:t>
            </a:r>
            <a:r>
              <a:rPr sz="1400" b="1" spc="-15" dirty="0">
                <a:latin typeface="Times New Roman"/>
                <a:cs typeface="Times New Roman"/>
              </a:rPr>
              <a:t>Na</a:t>
            </a:r>
            <a:r>
              <a:rPr sz="1400" b="1" spc="-10" dirty="0">
                <a:latin typeface="Times New Roman"/>
                <a:cs typeface="Times New Roman"/>
              </a:rPr>
              <a:t>note</a:t>
            </a:r>
            <a:r>
              <a:rPr sz="1400" b="1" spc="-20" dirty="0">
                <a:latin typeface="Times New Roman"/>
                <a:cs typeface="Times New Roman"/>
              </a:rPr>
              <a:t>c</a:t>
            </a:r>
            <a:r>
              <a:rPr sz="1400" b="1" spc="-15" dirty="0">
                <a:latin typeface="Times New Roman"/>
                <a:cs typeface="Times New Roman"/>
              </a:rPr>
              <a:t>h.</a:t>
            </a:r>
            <a:endParaRPr sz="1400">
              <a:latin typeface="Times New Roman"/>
              <a:cs typeface="Times New Roman"/>
            </a:endParaRPr>
          </a:p>
        </p:txBody>
      </p:sp>
      <p:sp>
        <p:nvSpPr>
          <p:cNvPr id="8" name="object 8"/>
          <p:cNvSpPr txBox="1"/>
          <p:nvPr/>
        </p:nvSpPr>
        <p:spPr>
          <a:xfrm>
            <a:off x="4996688" y="2569087"/>
            <a:ext cx="3222625" cy="416559"/>
          </a:xfrm>
          <a:prstGeom prst="rect">
            <a:avLst/>
          </a:prstGeom>
        </p:spPr>
        <p:txBody>
          <a:bodyPr vert="horz" wrap="square" lIns="0" tIns="0" rIns="0" bIns="0" rtlCol="0">
            <a:spAutoFit/>
          </a:bodyPr>
          <a:lstStyle/>
          <a:p>
            <a:pPr marL="12700" marR="5080">
              <a:lnSpc>
                <a:spcPct val="100000"/>
              </a:lnSpc>
            </a:pPr>
            <a:r>
              <a:rPr sz="1400" b="1" spc="-10" dirty="0">
                <a:latin typeface="Times New Roman"/>
                <a:cs typeface="Times New Roman"/>
              </a:rPr>
              <a:t>Method</a:t>
            </a:r>
            <a:r>
              <a:rPr sz="1400" b="1" spc="-15" dirty="0">
                <a:latin typeface="Times New Roman"/>
                <a:cs typeface="Times New Roman"/>
              </a:rPr>
              <a:t> I</a:t>
            </a:r>
            <a:r>
              <a:rPr sz="1400" b="1" spc="-5" dirty="0">
                <a:latin typeface="Times New Roman"/>
                <a:cs typeface="Times New Roman"/>
              </a:rPr>
              <a:t>:</a:t>
            </a:r>
            <a:r>
              <a:rPr sz="1400" b="1" dirty="0">
                <a:latin typeface="Times New Roman"/>
                <a:cs typeface="Times New Roman"/>
              </a:rPr>
              <a:t>  </a:t>
            </a:r>
            <a:r>
              <a:rPr sz="1400" b="1" spc="-15" dirty="0">
                <a:latin typeface="Times New Roman"/>
                <a:cs typeface="Times New Roman"/>
              </a:rPr>
              <a:t>Surf</a:t>
            </a:r>
            <a:r>
              <a:rPr sz="1400" b="1" spc="-5" dirty="0">
                <a:latin typeface="Times New Roman"/>
                <a:cs typeface="Times New Roman"/>
              </a:rPr>
              <a:t>a</a:t>
            </a:r>
            <a:r>
              <a:rPr sz="1400" b="1" spc="-10" dirty="0">
                <a:latin typeface="Times New Roman"/>
                <a:cs typeface="Times New Roman"/>
              </a:rPr>
              <a:t>ce</a:t>
            </a:r>
            <a:r>
              <a:rPr sz="1400" b="1" spc="-5" dirty="0">
                <a:latin typeface="Times New Roman"/>
                <a:cs typeface="Times New Roman"/>
              </a:rPr>
              <a:t> </a:t>
            </a:r>
            <a:r>
              <a:rPr sz="1400" b="1" spc="-10" dirty="0">
                <a:latin typeface="Times New Roman"/>
                <a:cs typeface="Times New Roman"/>
              </a:rPr>
              <a:t>attachment</a:t>
            </a:r>
            <a:r>
              <a:rPr sz="1400" b="1" spc="-25" dirty="0">
                <a:latin typeface="Times New Roman"/>
                <a:cs typeface="Times New Roman"/>
              </a:rPr>
              <a:t> </a:t>
            </a:r>
            <a:r>
              <a:rPr sz="1400" b="1" spc="-10" dirty="0">
                <a:latin typeface="Times New Roman"/>
                <a:cs typeface="Times New Roman"/>
              </a:rPr>
              <a:t>of</a:t>
            </a:r>
            <a:r>
              <a:rPr sz="1400" b="1" spc="10" dirty="0">
                <a:latin typeface="Times New Roman"/>
                <a:cs typeface="Times New Roman"/>
              </a:rPr>
              <a:t> </a:t>
            </a:r>
            <a:r>
              <a:rPr sz="1400" b="1" spc="-10" dirty="0">
                <a:latin typeface="Times New Roman"/>
                <a:cs typeface="Times New Roman"/>
              </a:rPr>
              <a:t>analytes</a:t>
            </a:r>
            <a:r>
              <a:rPr sz="1400" b="1" spc="-5" dirty="0">
                <a:latin typeface="Times New Roman"/>
                <a:cs typeface="Times New Roman"/>
              </a:rPr>
              <a:t> </a:t>
            </a:r>
            <a:r>
              <a:rPr sz="1400" b="1" spc="-10" dirty="0">
                <a:latin typeface="Times New Roman"/>
                <a:cs typeface="Times New Roman"/>
              </a:rPr>
              <a:t>L</a:t>
            </a:r>
            <a:r>
              <a:rPr sz="1400" b="1" spc="-20" dirty="0">
                <a:latin typeface="Times New Roman"/>
                <a:cs typeface="Times New Roman"/>
              </a:rPr>
              <a:t>e</a:t>
            </a:r>
            <a:r>
              <a:rPr sz="1400" b="1" spc="-5" dirty="0">
                <a:latin typeface="Times New Roman"/>
                <a:cs typeface="Times New Roman"/>
              </a:rPr>
              <a:t>i</a:t>
            </a:r>
            <a:r>
              <a:rPr sz="1400" b="1" dirty="0">
                <a:latin typeface="Times New Roman"/>
                <a:cs typeface="Times New Roman"/>
              </a:rPr>
              <a:t> </a:t>
            </a:r>
            <a:r>
              <a:rPr sz="1400" b="1" spc="-10" dirty="0">
                <a:latin typeface="Times New Roman"/>
                <a:cs typeface="Times New Roman"/>
              </a:rPr>
              <a:t>and</a:t>
            </a:r>
            <a:r>
              <a:rPr sz="1400" b="1" spc="-5" dirty="0">
                <a:latin typeface="Times New Roman"/>
                <a:cs typeface="Times New Roman"/>
              </a:rPr>
              <a:t> </a:t>
            </a:r>
            <a:r>
              <a:rPr sz="1400" b="1" spc="-10" dirty="0">
                <a:latin typeface="Times New Roman"/>
                <a:cs typeface="Times New Roman"/>
              </a:rPr>
              <a:t>Guo</a:t>
            </a:r>
            <a:r>
              <a:rPr sz="1400" b="1" spc="-5" dirty="0">
                <a:latin typeface="Times New Roman"/>
                <a:cs typeface="Times New Roman"/>
              </a:rPr>
              <a:t> </a:t>
            </a:r>
            <a:r>
              <a:rPr sz="1400" b="1" spc="-10" dirty="0">
                <a:latin typeface="Times New Roman"/>
                <a:cs typeface="Times New Roman"/>
              </a:rPr>
              <a:t>20</a:t>
            </a:r>
            <a:r>
              <a:rPr sz="1400" b="1" spc="-90" dirty="0">
                <a:latin typeface="Times New Roman"/>
                <a:cs typeface="Times New Roman"/>
              </a:rPr>
              <a:t>1</a:t>
            </a:r>
            <a:r>
              <a:rPr sz="1400" b="1" spc="-10" dirty="0">
                <a:latin typeface="Times New Roman"/>
                <a:cs typeface="Times New Roman"/>
              </a:rPr>
              <a:t>1,</a:t>
            </a:r>
            <a:r>
              <a:rPr sz="1400" b="1" dirty="0">
                <a:latin typeface="Times New Roman"/>
                <a:cs typeface="Times New Roman"/>
              </a:rPr>
              <a:t> </a:t>
            </a:r>
            <a:r>
              <a:rPr sz="1400" b="1" spc="-10" dirty="0">
                <a:latin typeface="Times New Roman"/>
                <a:cs typeface="Times New Roman"/>
              </a:rPr>
              <a:t>Biomic</a:t>
            </a:r>
            <a:r>
              <a:rPr sz="1400" b="1" spc="-40" dirty="0">
                <a:latin typeface="Times New Roman"/>
                <a:cs typeface="Times New Roman"/>
              </a:rPr>
              <a:t>r</a:t>
            </a:r>
            <a:r>
              <a:rPr sz="1400" b="1" spc="-10" dirty="0">
                <a:latin typeface="Times New Roman"/>
                <a:cs typeface="Times New Roman"/>
              </a:rPr>
              <a:t>oflui</a:t>
            </a:r>
            <a:r>
              <a:rPr sz="1400" b="1" spc="-15" dirty="0">
                <a:latin typeface="Times New Roman"/>
                <a:cs typeface="Times New Roman"/>
              </a:rPr>
              <a:t>dics</a:t>
            </a:r>
            <a:endParaRPr sz="1400">
              <a:latin typeface="Times New Roman"/>
              <a:cs typeface="Times New Roman"/>
            </a:endParaRPr>
          </a:p>
        </p:txBody>
      </p:sp>
      <p:sp>
        <p:nvSpPr>
          <p:cNvPr id="9" name="object 9"/>
          <p:cNvSpPr/>
          <p:nvPr/>
        </p:nvSpPr>
        <p:spPr>
          <a:xfrm>
            <a:off x="741877" y="1119448"/>
            <a:ext cx="1832610" cy="307975"/>
          </a:xfrm>
          <a:custGeom>
            <a:avLst/>
            <a:gdLst/>
            <a:ahLst/>
            <a:cxnLst/>
            <a:rect l="l" t="t" r="r" b="b"/>
            <a:pathLst>
              <a:path w="1832610" h="307975">
                <a:moveTo>
                  <a:pt x="0" y="307777"/>
                </a:moveTo>
                <a:lnTo>
                  <a:pt x="1832491" y="307777"/>
                </a:lnTo>
                <a:lnTo>
                  <a:pt x="1832491" y="0"/>
                </a:lnTo>
                <a:lnTo>
                  <a:pt x="0" y="0"/>
                </a:lnTo>
                <a:lnTo>
                  <a:pt x="0" y="307777"/>
                </a:lnTo>
                <a:close/>
              </a:path>
            </a:pathLst>
          </a:custGeom>
          <a:solidFill>
            <a:srgbClr val="FFFFFF"/>
          </a:solidFill>
        </p:spPr>
        <p:txBody>
          <a:bodyPr wrap="square" lIns="0" tIns="0" rIns="0" bIns="0" rtlCol="0"/>
          <a:lstStyle/>
          <a:p>
            <a:endParaRPr/>
          </a:p>
        </p:txBody>
      </p:sp>
      <p:sp>
        <p:nvSpPr>
          <p:cNvPr id="10" name="object 10"/>
          <p:cNvSpPr txBox="1"/>
          <p:nvPr/>
        </p:nvSpPr>
        <p:spPr>
          <a:xfrm>
            <a:off x="829822" y="1181230"/>
            <a:ext cx="1656714" cy="203200"/>
          </a:xfrm>
          <a:prstGeom prst="rect">
            <a:avLst/>
          </a:prstGeom>
        </p:spPr>
        <p:txBody>
          <a:bodyPr vert="horz" wrap="square" lIns="0" tIns="0" rIns="0" bIns="0" rtlCol="0">
            <a:spAutoFit/>
          </a:bodyPr>
          <a:lstStyle/>
          <a:p>
            <a:pPr marL="12700">
              <a:lnSpc>
                <a:spcPct val="100000"/>
              </a:lnSpc>
            </a:pPr>
            <a:r>
              <a:rPr sz="1400" b="1" spc="-10" dirty="0">
                <a:latin typeface="Times New Roman"/>
                <a:cs typeface="Times New Roman"/>
              </a:rPr>
              <a:t>Mole</a:t>
            </a:r>
            <a:r>
              <a:rPr sz="1400" b="1" spc="-20" dirty="0">
                <a:latin typeface="Times New Roman"/>
                <a:cs typeface="Times New Roman"/>
              </a:rPr>
              <a:t>c</a:t>
            </a:r>
            <a:r>
              <a:rPr sz="1400" b="1" spc="-15" dirty="0">
                <a:latin typeface="Times New Roman"/>
                <a:cs typeface="Times New Roman"/>
              </a:rPr>
              <a:t>ul</a:t>
            </a:r>
            <a:r>
              <a:rPr sz="1400" b="1" spc="-5" dirty="0">
                <a:latin typeface="Times New Roman"/>
                <a:cs typeface="Times New Roman"/>
              </a:rPr>
              <a:t>a</a:t>
            </a:r>
            <a:r>
              <a:rPr sz="1400" b="1" spc="-10" dirty="0">
                <a:latin typeface="Times New Roman"/>
                <a:cs typeface="Times New Roman"/>
              </a:rPr>
              <a:t>r</a:t>
            </a:r>
            <a:r>
              <a:rPr sz="1400" b="1" spc="-25" dirty="0">
                <a:latin typeface="Times New Roman"/>
                <a:cs typeface="Times New Roman"/>
              </a:rPr>
              <a:t> </a:t>
            </a:r>
            <a:r>
              <a:rPr sz="1400" b="1" spc="-10" dirty="0">
                <a:latin typeface="Times New Roman"/>
                <a:cs typeface="Times New Roman"/>
              </a:rPr>
              <a:t>monolayer</a:t>
            </a:r>
            <a:endParaRPr sz="14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ts val="3345"/>
              </a:lnSpc>
            </a:pPr>
            <a:r>
              <a:rPr dirty="0"/>
              <a:t>Governing</a:t>
            </a:r>
            <a:r>
              <a:rPr spc="-30" dirty="0">
                <a:latin typeface="Times New Roman"/>
                <a:cs typeface="Times New Roman"/>
              </a:rPr>
              <a:t> </a:t>
            </a:r>
            <a:r>
              <a:rPr dirty="0"/>
              <a:t>Equati</a:t>
            </a:r>
            <a:r>
              <a:rPr spc="5" dirty="0"/>
              <a:t>o</a:t>
            </a:r>
            <a:r>
              <a:rPr spc="-5" dirty="0"/>
              <a:t>ns</a:t>
            </a:r>
          </a:p>
        </p:txBody>
      </p:sp>
      <p:sp>
        <p:nvSpPr>
          <p:cNvPr id="3" name="object 3"/>
          <p:cNvSpPr txBox="1"/>
          <p:nvPr/>
        </p:nvSpPr>
        <p:spPr>
          <a:xfrm>
            <a:off x="426462" y="844746"/>
            <a:ext cx="3283585" cy="228600"/>
          </a:xfrm>
          <a:prstGeom prst="rect">
            <a:avLst/>
          </a:prstGeom>
        </p:spPr>
        <p:txBody>
          <a:bodyPr vert="horz" wrap="square" lIns="0" tIns="0" rIns="0" bIns="0" rtlCol="0">
            <a:spAutoFit/>
          </a:bodyPr>
          <a:lstStyle/>
          <a:p>
            <a:pPr marL="355600" indent="-342900">
              <a:lnSpc>
                <a:spcPts val="2150"/>
              </a:lnSpc>
              <a:buClr>
                <a:srgbClr val="0032CC"/>
              </a:buClr>
              <a:buFont typeface="Times New Roman"/>
              <a:buChar char="•"/>
              <a:tabLst>
                <a:tab pos="355600" algn="l"/>
              </a:tabLst>
            </a:pPr>
            <a:r>
              <a:rPr sz="1800" spc="-10" dirty="0">
                <a:solidFill>
                  <a:srgbClr val="0032CC"/>
                </a:solidFill>
                <a:latin typeface="Times New Roman"/>
                <a:cs typeface="Times New Roman"/>
              </a:rPr>
              <a:t>Cha</a:t>
            </a:r>
            <a:r>
              <a:rPr sz="1800" spc="-45" dirty="0">
                <a:solidFill>
                  <a:srgbClr val="0032CC"/>
                </a:solidFill>
                <a:latin typeface="Times New Roman"/>
                <a:cs typeface="Times New Roman"/>
              </a:rPr>
              <a:t>r</a:t>
            </a:r>
            <a:r>
              <a:rPr sz="1800" spc="-10" dirty="0">
                <a:solidFill>
                  <a:srgbClr val="0032CC"/>
                </a:solidFill>
                <a:latin typeface="Times New Roman"/>
                <a:cs typeface="Times New Roman"/>
              </a:rPr>
              <a:t>ge transporta</a:t>
            </a:r>
            <a:r>
              <a:rPr sz="1800" spc="-15" dirty="0">
                <a:solidFill>
                  <a:srgbClr val="0032CC"/>
                </a:solidFill>
                <a:latin typeface="Times New Roman"/>
                <a:cs typeface="Times New Roman"/>
              </a:rPr>
              <a:t>t</a:t>
            </a:r>
            <a:r>
              <a:rPr sz="1800" spc="-10" dirty="0">
                <a:solidFill>
                  <a:srgbClr val="0032CC"/>
                </a:solidFill>
                <a:latin typeface="Times New Roman"/>
                <a:cs typeface="Times New Roman"/>
              </a:rPr>
              <a:t>ion</a:t>
            </a:r>
            <a:r>
              <a:rPr sz="1800" spc="5" dirty="0">
                <a:solidFill>
                  <a:srgbClr val="0032CC"/>
                </a:solidFill>
                <a:latin typeface="Times New Roman"/>
                <a:cs typeface="Times New Roman"/>
              </a:rPr>
              <a:t> </a:t>
            </a:r>
            <a:r>
              <a:rPr sz="1800" spc="-10" dirty="0">
                <a:solidFill>
                  <a:srgbClr val="0032CC"/>
                </a:solidFill>
                <a:latin typeface="Times New Roman"/>
                <a:cs typeface="Times New Roman"/>
              </a:rPr>
              <a:t>equat</a:t>
            </a:r>
            <a:r>
              <a:rPr sz="1800" spc="-15" dirty="0">
                <a:solidFill>
                  <a:srgbClr val="0032CC"/>
                </a:solidFill>
                <a:latin typeface="Times New Roman"/>
                <a:cs typeface="Times New Roman"/>
              </a:rPr>
              <a:t>i</a:t>
            </a:r>
            <a:r>
              <a:rPr sz="1800" dirty="0">
                <a:solidFill>
                  <a:srgbClr val="0032CC"/>
                </a:solidFill>
                <a:latin typeface="Times New Roman"/>
                <a:cs typeface="Times New Roman"/>
              </a:rPr>
              <a:t>ons</a:t>
            </a:r>
            <a:endParaRPr sz="1800">
              <a:latin typeface="Times New Roman"/>
              <a:cs typeface="Times New Roman"/>
            </a:endParaRPr>
          </a:p>
        </p:txBody>
      </p:sp>
      <p:sp>
        <p:nvSpPr>
          <p:cNvPr id="4" name="object 4"/>
          <p:cNvSpPr txBox="1"/>
          <p:nvPr/>
        </p:nvSpPr>
        <p:spPr>
          <a:xfrm>
            <a:off x="6904487" y="1095408"/>
            <a:ext cx="2025650" cy="717550"/>
          </a:xfrm>
          <a:prstGeom prst="rect">
            <a:avLst/>
          </a:prstGeom>
        </p:spPr>
        <p:txBody>
          <a:bodyPr vert="horz" wrap="square" lIns="0" tIns="0" rIns="0" bIns="0" rtlCol="0">
            <a:spAutoFit/>
          </a:bodyPr>
          <a:lstStyle/>
          <a:p>
            <a:pPr marL="355600" marR="5080" indent="-342900">
              <a:lnSpc>
                <a:spcPct val="100000"/>
              </a:lnSpc>
            </a:pPr>
            <a:r>
              <a:rPr sz="1600" i="1" dirty="0">
                <a:latin typeface="Times New Roman"/>
                <a:cs typeface="Times New Roman"/>
              </a:rPr>
              <a:t>for</a:t>
            </a:r>
            <a:r>
              <a:rPr sz="1600" i="1" spc="-5" dirty="0">
                <a:latin typeface="Times New Roman"/>
                <a:cs typeface="Times New Roman"/>
              </a:rPr>
              <a:t> </a:t>
            </a:r>
            <a:r>
              <a:rPr sz="1600" i="1" dirty="0">
                <a:latin typeface="Times New Roman"/>
                <a:cs typeface="Times New Roman"/>
              </a:rPr>
              <a:t>the </a:t>
            </a:r>
            <a:r>
              <a:rPr sz="1600" i="1" spc="5" dirty="0">
                <a:latin typeface="Times New Roman"/>
                <a:cs typeface="Times New Roman"/>
              </a:rPr>
              <a:t> </a:t>
            </a:r>
            <a:r>
              <a:rPr sz="1600" i="1" dirty="0">
                <a:latin typeface="Times New Roman"/>
                <a:cs typeface="Times New Roman"/>
              </a:rPr>
              <a:t>cha</a:t>
            </a:r>
            <a:r>
              <a:rPr sz="1600" i="1" spc="-60" dirty="0">
                <a:latin typeface="Times New Roman"/>
                <a:cs typeface="Times New Roman"/>
              </a:rPr>
              <a:t>r</a:t>
            </a:r>
            <a:r>
              <a:rPr sz="1600" i="1" dirty="0">
                <a:latin typeface="Times New Roman"/>
                <a:cs typeface="Times New Roman"/>
              </a:rPr>
              <a:t>ged</a:t>
            </a:r>
            <a:r>
              <a:rPr sz="1600" i="1" spc="-20" dirty="0">
                <a:latin typeface="Times New Roman"/>
                <a:cs typeface="Times New Roman"/>
              </a:rPr>
              <a:t> </a:t>
            </a:r>
            <a:r>
              <a:rPr sz="1600" i="1" dirty="0">
                <a:latin typeface="Times New Roman"/>
                <a:cs typeface="Times New Roman"/>
              </a:rPr>
              <a:t>analyte, h</a:t>
            </a:r>
            <a:r>
              <a:rPr sz="1600" i="1" spc="5" dirty="0">
                <a:latin typeface="Times New Roman"/>
                <a:cs typeface="Times New Roman"/>
              </a:rPr>
              <a:t>y</a:t>
            </a:r>
            <a:r>
              <a:rPr sz="1600" i="1" dirty="0">
                <a:latin typeface="Times New Roman"/>
                <a:cs typeface="Times New Roman"/>
              </a:rPr>
              <a:t>d</a:t>
            </a:r>
            <a:r>
              <a:rPr sz="1600" i="1" spc="-60" dirty="0">
                <a:latin typeface="Times New Roman"/>
                <a:cs typeface="Times New Roman"/>
              </a:rPr>
              <a:t>r</a:t>
            </a:r>
            <a:r>
              <a:rPr sz="1600" i="1" dirty="0">
                <a:latin typeface="Times New Roman"/>
                <a:cs typeface="Times New Roman"/>
              </a:rPr>
              <a:t>o</a:t>
            </a:r>
            <a:r>
              <a:rPr sz="1600" i="1" spc="5" dirty="0">
                <a:latin typeface="Times New Roman"/>
                <a:cs typeface="Times New Roman"/>
              </a:rPr>
              <a:t>x</a:t>
            </a:r>
            <a:r>
              <a:rPr sz="1600" i="1" dirty="0">
                <a:latin typeface="Times New Roman"/>
                <a:cs typeface="Times New Roman"/>
              </a:rPr>
              <a:t>ide</a:t>
            </a:r>
            <a:r>
              <a:rPr sz="1600" i="1" spc="-15" dirty="0">
                <a:latin typeface="Times New Roman"/>
                <a:cs typeface="Times New Roman"/>
              </a:rPr>
              <a:t> </a:t>
            </a:r>
            <a:r>
              <a:rPr sz="1600" i="1" dirty="0">
                <a:latin typeface="Times New Roman"/>
                <a:cs typeface="Times New Roman"/>
              </a:rPr>
              <a:t>ion</a:t>
            </a:r>
            <a:r>
              <a:rPr sz="1600" i="1" spc="-5" dirty="0">
                <a:latin typeface="Times New Roman"/>
                <a:cs typeface="Times New Roman"/>
              </a:rPr>
              <a:t> </a:t>
            </a:r>
            <a:r>
              <a:rPr sz="1600" i="1" dirty="0">
                <a:latin typeface="Times New Roman"/>
                <a:cs typeface="Times New Roman"/>
              </a:rPr>
              <a:t>and h</a:t>
            </a:r>
            <a:r>
              <a:rPr sz="1600" i="1" spc="5" dirty="0">
                <a:latin typeface="Times New Roman"/>
                <a:cs typeface="Times New Roman"/>
              </a:rPr>
              <a:t>y</a:t>
            </a:r>
            <a:r>
              <a:rPr sz="1600" i="1" dirty="0">
                <a:latin typeface="Times New Roman"/>
                <a:cs typeface="Times New Roman"/>
              </a:rPr>
              <a:t>d</a:t>
            </a:r>
            <a:r>
              <a:rPr sz="1600" i="1" spc="-60" dirty="0">
                <a:latin typeface="Times New Roman"/>
                <a:cs typeface="Times New Roman"/>
              </a:rPr>
              <a:t>r</a:t>
            </a:r>
            <a:r>
              <a:rPr sz="1600" i="1" dirty="0">
                <a:latin typeface="Times New Roman"/>
                <a:cs typeface="Times New Roman"/>
              </a:rPr>
              <a:t>ogen</a:t>
            </a:r>
            <a:r>
              <a:rPr sz="1600" i="1" spc="-25" dirty="0">
                <a:latin typeface="Times New Roman"/>
                <a:cs typeface="Times New Roman"/>
              </a:rPr>
              <a:t> </a:t>
            </a:r>
            <a:r>
              <a:rPr sz="1600" i="1" dirty="0">
                <a:latin typeface="Times New Roman"/>
                <a:cs typeface="Times New Roman"/>
              </a:rPr>
              <a:t>ion.</a:t>
            </a:r>
            <a:endParaRPr sz="1600">
              <a:latin typeface="Times New Roman"/>
              <a:cs typeface="Times New Roman"/>
            </a:endParaRPr>
          </a:p>
        </p:txBody>
      </p:sp>
      <p:sp>
        <p:nvSpPr>
          <p:cNvPr id="5" name="object 5"/>
          <p:cNvSpPr txBox="1"/>
          <p:nvPr/>
        </p:nvSpPr>
        <p:spPr>
          <a:xfrm>
            <a:off x="464562" y="4935673"/>
            <a:ext cx="3244215" cy="254000"/>
          </a:xfrm>
          <a:prstGeom prst="rect">
            <a:avLst/>
          </a:prstGeom>
        </p:spPr>
        <p:txBody>
          <a:bodyPr vert="horz" wrap="square" lIns="0" tIns="0" rIns="0" bIns="0" rtlCol="0">
            <a:spAutoFit/>
          </a:bodyPr>
          <a:lstStyle/>
          <a:p>
            <a:pPr marL="355600" indent="-342900">
              <a:lnSpc>
                <a:spcPct val="100000"/>
              </a:lnSpc>
              <a:buClr>
                <a:srgbClr val="3232CC"/>
              </a:buClr>
              <a:buFont typeface="Times New Roman"/>
              <a:buChar char="•"/>
              <a:tabLst>
                <a:tab pos="355600" algn="l"/>
              </a:tabLst>
            </a:pPr>
            <a:r>
              <a:rPr sz="1800" spc="-10" dirty="0">
                <a:solidFill>
                  <a:srgbClr val="3232CC"/>
                </a:solidFill>
                <a:latin typeface="Times New Roman"/>
                <a:cs typeface="Times New Roman"/>
              </a:rPr>
              <a:t>Lang</a:t>
            </a:r>
            <a:r>
              <a:rPr sz="1800" spc="-25" dirty="0">
                <a:solidFill>
                  <a:srgbClr val="3232CC"/>
                </a:solidFill>
                <a:latin typeface="Times New Roman"/>
                <a:cs typeface="Times New Roman"/>
              </a:rPr>
              <a:t>m</a:t>
            </a:r>
            <a:r>
              <a:rPr sz="1800" spc="-10" dirty="0">
                <a:solidFill>
                  <a:srgbClr val="3232CC"/>
                </a:solidFill>
                <a:latin typeface="Times New Roman"/>
                <a:cs typeface="Times New Roman"/>
              </a:rPr>
              <a:t>uir</a:t>
            </a:r>
            <a:r>
              <a:rPr sz="1800" spc="-5" dirty="0">
                <a:solidFill>
                  <a:srgbClr val="3232CC"/>
                </a:solidFill>
                <a:latin typeface="Times New Roman"/>
                <a:cs typeface="Times New Roman"/>
              </a:rPr>
              <a:t> </a:t>
            </a:r>
            <a:r>
              <a:rPr sz="1800" spc="-10" dirty="0">
                <a:solidFill>
                  <a:srgbClr val="3232CC"/>
                </a:solidFill>
                <a:latin typeface="Times New Roman"/>
                <a:cs typeface="Times New Roman"/>
              </a:rPr>
              <a:t>model</a:t>
            </a:r>
            <a:r>
              <a:rPr sz="1800" spc="-5" dirty="0">
                <a:solidFill>
                  <a:srgbClr val="3232CC"/>
                </a:solidFill>
                <a:latin typeface="Times New Roman"/>
                <a:cs typeface="Times New Roman"/>
              </a:rPr>
              <a:t> </a:t>
            </a:r>
            <a:r>
              <a:rPr sz="1800" dirty="0">
                <a:solidFill>
                  <a:srgbClr val="3232CC"/>
                </a:solidFill>
                <a:latin typeface="Times New Roman"/>
                <a:cs typeface="Times New Roman"/>
              </a:rPr>
              <a:t>for </a:t>
            </a:r>
            <a:r>
              <a:rPr sz="1800" spc="-10" dirty="0">
                <a:solidFill>
                  <a:srgbClr val="3232CC"/>
                </a:solidFill>
                <a:latin typeface="Times New Roman"/>
                <a:cs typeface="Times New Roman"/>
              </a:rPr>
              <a:t>adsorption</a:t>
            </a:r>
            <a:endParaRPr sz="1800">
              <a:latin typeface="Times New Roman"/>
              <a:cs typeface="Times New Roman"/>
            </a:endParaRPr>
          </a:p>
        </p:txBody>
      </p:sp>
      <p:sp>
        <p:nvSpPr>
          <p:cNvPr id="6" name="object 6"/>
          <p:cNvSpPr txBox="1"/>
          <p:nvPr/>
        </p:nvSpPr>
        <p:spPr>
          <a:xfrm>
            <a:off x="426462" y="2107127"/>
            <a:ext cx="3999229" cy="254000"/>
          </a:xfrm>
          <a:prstGeom prst="rect">
            <a:avLst/>
          </a:prstGeom>
        </p:spPr>
        <p:txBody>
          <a:bodyPr vert="horz" wrap="square" lIns="0" tIns="0" rIns="0" bIns="0" rtlCol="0">
            <a:spAutoFit/>
          </a:bodyPr>
          <a:lstStyle/>
          <a:p>
            <a:pPr marL="355600" indent="-342900">
              <a:lnSpc>
                <a:spcPct val="100000"/>
              </a:lnSpc>
              <a:buClr>
                <a:srgbClr val="0032CC"/>
              </a:buClr>
              <a:buFont typeface="Times New Roman"/>
              <a:buChar char="•"/>
              <a:tabLst>
                <a:tab pos="355600" algn="l"/>
              </a:tabLst>
            </a:pPr>
            <a:r>
              <a:rPr sz="1800" spc="-5" dirty="0">
                <a:solidFill>
                  <a:srgbClr val="0032CC"/>
                </a:solidFill>
                <a:latin typeface="Times New Roman"/>
                <a:cs typeface="Times New Roman"/>
              </a:rPr>
              <a:t>Poisso</a:t>
            </a:r>
            <a:r>
              <a:rPr sz="1800" dirty="0">
                <a:solidFill>
                  <a:srgbClr val="0032CC"/>
                </a:solidFill>
                <a:latin typeface="Times New Roman"/>
                <a:cs typeface="Times New Roman"/>
              </a:rPr>
              <a:t>n</a:t>
            </a:r>
            <a:r>
              <a:rPr sz="1800" spc="-10" dirty="0">
                <a:solidFill>
                  <a:srgbClr val="0032CC"/>
                </a:solidFill>
                <a:latin typeface="Times New Roman"/>
                <a:cs typeface="Times New Roman"/>
              </a:rPr>
              <a:t> equat</a:t>
            </a:r>
            <a:r>
              <a:rPr sz="1800" spc="-15" dirty="0">
                <a:solidFill>
                  <a:srgbClr val="0032CC"/>
                </a:solidFill>
                <a:latin typeface="Times New Roman"/>
                <a:cs typeface="Times New Roman"/>
              </a:rPr>
              <a:t>i</a:t>
            </a:r>
            <a:r>
              <a:rPr sz="1800" dirty="0">
                <a:solidFill>
                  <a:srgbClr val="0032CC"/>
                </a:solidFill>
                <a:latin typeface="Times New Roman"/>
                <a:cs typeface="Times New Roman"/>
              </a:rPr>
              <a:t>on</a:t>
            </a:r>
            <a:r>
              <a:rPr sz="1800" spc="10" dirty="0">
                <a:solidFill>
                  <a:srgbClr val="0032CC"/>
                </a:solidFill>
                <a:latin typeface="Times New Roman"/>
                <a:cs typeface="Times New Roman"/>
              </a:rPr>
              <a:t> </a:t>
            </a:r>
            <a:r>
              <a:rPr sz="1800" dirty="0">
                <a:solidFill>
                  <a:srgbClr val="0032CC"/>
                </a:solidFill>
                <a:latin typeface="Times New Roman"/>
                <a:cs typeface="Times New Roman"/>
              </a:rPr>
              <a:t>for </a:t>
            </a:r>
            <a:r>
              <a:rPr sz="1800" spc="-10" dirty="0">
                <a:solidFill>
                  <a:srgbClr val="0032CC"/>
                </a:solidFill>
                <a:latin typeface="Times New Roman"/>
                <a:cs typeface="Times New Roman"/>
              </a:rPr>
              <a:t>elec</a:t>
            </a:r>
            <a:r>
              <a:rPr sz="1800" spc="-15" dirty="0">
                <a:solidFill>
                  <a:srgbClr val="0032CC"/>
                </a:solidFill>
                <a:latin typeface="Times New Roman"/>
                <a:cs typeface="Times New Roman"/>
              </a:rPr>
              <a:t>t</a:t>
            </a:r>
            <a:r>
              <a:rPr sz="1800" spc="-10" dirty="0">
                <a:solidFill>
                  <a:srgbClr val="0032CC"/>
                </a:solidFill>
                <a:latin typeface="Times New Roman"/>
                <a:cs typeface="Times New Roman"/>
              </a:rPr>
              <a:t>rical</a:t>
            </a:r>
            <a:r>
              <a:rPr sz="1800" spc="10" dirty="0">
                <a:solidFill>
                  <a:srgbClr val="0032CC"/>
                </a:solidFill>
                <a:latin typeface="Times New Roman"/>
                <a:cs typeface="Times New Roman"/>
              </a:rPr>
              <a:t> </a:t>
            </a:r>
            <a:r>
              <a:rPr sz="1800" spc="-10" dirty="0">
                <a:solidFill>
                  <a:srgbClr val="0032CC"/>
                </a:solidFill>
                <a:latin typeface="Times New Roman"/>
                <a:cs typeface="Times New Roman"/>
              </a:rPr>
              <a:t>potential</a:t>
            </a:r>
            <a:endParaRPr sz="1800">
              <a:latin typeface="Times New Roman"/>
              <a:cs typeface="Times New Roman"/>
            </a:endParaRPr>
          </a:p>
        </p:txBody>
      </p:sp>
      <p:sp>
        <p:nvSpPr>
          <p:cNvPr id="7" name="object 7"/>
          <p:cNvSpPr txBox="1"/>
          <p:nvPr/>
        </p:nvSpPr>
        <p:spPr>
          <a:xfrm>
            <a:off x="3901062" y="2494778"/>
            <a:ext cx="2107565" cy="795655"/>
          </a:xfrm>
          <a:prstGeom prst="rect">
            <a:avLst/>
          </a:prstGeom>
        </p:spPr>
        <p:txBody>
          <a:bodyPr vert="horz" wrap="square" lIns="0" tIns="0" rIns="0" bIns="0" rtlCol="0">
            <a:spAutoFit/>
          </a:bodyPr>
          <a:lstStyle/>
          <a:p>
            <a:pPr marL="12700">
              <a:lnSpc>
                <a:spcPct val="100000"/>
              </a:lnSpc>
              <a:tabLst>
                <a:tab pos="462915" algn="l"/>
              </a:tabLst>
            </a:pPr>
            <a:r>
              <a:rPr sz="2200" i="1" spc="110" dirty="0">
                <a:latin typeface="Symbol"/>
                <a:cs typeface="Symbol"/>
              </a:rPr>
              <a:t></a:t>
            </a:r>
            <a:r>
              <a:rPr sz="2700" i="1" spc="82" baseline="-21604" dirty="0">
                <a:latin typeface="Times New Roman"/>
                <a:cs typeface="Times New Roman"/>
              </a:rPr>
              <a:t>E</a:t>
            </a:r>
            <a:r>
              <a:rPr sz="2700" i="1" baseline="-21604" dirty="0">
                <a:latin typeface="Times New Roman"/>
                <a:cs typeface="Times New Roman"/>
              </a:rPr>
              <a:t>	</a:t>
            </a:r>
            <a:r>
              <a:rPr sz="2050" spc="65" dirty="0">
                <a:latin typeface="Symbol"/>
                <a:cs typeface="Symbol"/>
              </a:rPr>
              <a:t></a:t>
            </a:r>
            <a:r>
              <a:rPr sz="2050" spc="220" dirty="0">
                <a:latin typeface="Times New Roman"/>
                <a:cs typeface="Times New Roman"/>
              </a:rPr>
              <a:t> </a:t>
            </a:r>
            <a:r>
              <a:rPr sz="2600" i="1" spc="60" dirty="0">
                <a:latin typeface="Times New Roman"/>
                <a:cs typeface="Times New Roman"/>
              </a:rPr>
              <a:t>F</a:t>
            </a:r>
            <a:r>
              <a:rPr sz="2600" i="1" spc="-409" dirty="0">
                <a:latin typeface="Times New Roman"/>
                <a:cs typeface="Times New Roman"/>
              </a:rPr>
              <a:t> </a:t>
            </a:r>
            <a:r>
              <a:rPr sz="2600" spc="60" dirty="0">
                <a:latin typeface="Times New Roman"/>
                <a:cs typeface="Times New Roman"/>
              </a:rPr>
              <a:t>(</a:t>
            </a:r>
            <a:r>
              <a:rPr sz="5850" spc="525" baseline="-8547" dirty="0">
                <a:latin typeface="Symbol"/>
                <a:cs typeface="Symbol"/>
              </a:rPr>
              <a:t></a:t>
            </a:r>
            <a:r>
              <a:rPr sz="2600" i="1" spc="-85" dirty="0">
                <a:latin typeface="Times New Roman"/>
                <a:cs typeface="Times New Roman"/>
              </a:rPr>
              <a:t>c</a:t>
            </a:r>
            <a:r>
              <a:rPr sz="3075" i="1" spc="44" baseline="-18970" dirty="0">
                <a:latin typeface="Times New Roman"/>
                <a:cs typeface="Times New Roman"/>
              </a:rPr>
              <a:t>i</a:t>
            </a:r>
            <a:r>
              <a:rPr sz="3075" i="1" spc="-262" baseline="-18970" dirty="0">
                <a:latin typeface="Times New Roman"/>
                <a:cs typeface="Times New Roman"/>
              </a:rPr>
              <a:t> </a:t>
            </a:r>
            <a:r>
              <a:rPr sz="2600" i="1" spc="-15" dirty="0">
                <a:latin typeface="Times New Roman"/>
                <a:cs typeface="Times New Roman"/>
              </a:rPr>
              <a:t>z</a:t>
            </a:r>
            <a:r>
              <a:rPr sz="3075" i="1" spc="44" baseline="-18970" dirty="0">
                <a:latin typeface="Times New Roman"/>
                <a:cs typeface="Times New Roman"/>
              </a:rPr>
              <a:t>i</a:t>
            </a:r>
            <a:r>
              <a:rPr sz="3075" i="1" spc="-202" baseline="-18970" dirty="0">
                <a:latin typeface="Times New Roman"/>
                <a:cs typeface="Times New Roman"/>
              </a:rPr>
              <a:t> </a:t>
            </a:r>
            <a:r>
              <a:rPr sz="2600" spc="30" dirty="0">
                <a:latin typeface="Times New Roman"/>
                <a:cs typeface="Times New Roman"/>
              </a:rPr>
              <a:t>)</a:t>
            </a:r>
            <a:endParaRPr sz="2600">
              <a:latin typeface="Times New Roman"/>
              <a:cs typeface="Times New Roman"/>
            </a:endParaRPr>
          </a:p>
          <a:p>
            <a:pPr marL="378460" algn="ctr">
              <a:lnSpc>
                <a:spcPct val="100000"/>
              </a:lnSpc>
              <a:spcBef>
                <a:spcPts val="210"/>
              </a:spcBef>
            </a:pPr>
            <a:r>
              <a:rPr sz="2050" i="1" spc="30" dirty="0">
                <a:latin typeface="Times New Roman"/>
                <a:cs typeface="Times New Roman"/>
              </a:rPr>
              <a:t>i</a:t>
            </a:r>
            <a:endParaRPr sz="2050">
              <a:latin typeface="Times New Roman"/>
              <a:cs typeface="Times New Roman"/>
            </a:endParaRPr>
          </a:p>
        </p:txBody>
      </p:sp>
      <p:sp>
        <p:nvSpPr>
          <p:cNvPr id="8" name="object 8"/>
          <p:cNvSpPr txBox="1"/>
          <p:nvPr/>
        </p:nvSpPr>
        <p:spPr>
          <a:xfrm>
            <a:off x="426462" y="3615380"/>
            <a:ext cx="5093335" cy="254000"/>
          </a:xfrm>
          <a:prstGeom prst="rect">
            <a:avLst/>
          </a:prstGeom>
        </p:spPr>
        <p:txBody>
          <a:bodyPr vert="horz" wrap="square" lIns="0" tIns="0" rIns="0" bIns="0" rtlCol="0">
            <a:spAutoFit/>
          </a:bodyPr>
          <a:lstStyle/>
          <a:p>
            <a:pPr marL="355600" indent="-342900">
              <a:lnSpc>
                <a:spcPct val="100000"/>
              </a:lnSpc>
              <a:buClr>
                <a:srgbClr val="0032CC"/>
              </a:buClr>
              <a:buFont typeface="Times New Roman"/>
              <a:buChar char="•"/>
              <a:tabLst>
                <a:tab pos="355600" algn="l"/>
              </a:tabLst>
            </a:pPr>
            <a:r>
              <a:rPr sz="1800" spc="-15" dirty="0">
                <a:solidFill>
                  <a:srgbClr val="0032CC"/>
                </a:solidFill>
                <a:latin typeface="Times New Roman"/>
                <a:cs typeface="Times New Roman"/>
              </a:rPr>
              <a:t>Navie</a:t>
            </a:r>
            <a:r>
              <a:rPr sz="1800" spc="-50" dirty="0">
                <a:solidFill>
                  <a:srgbClr val="0032CC"/>
                </a:solidFill>
                <a:latin typeface="Times New Roman"/>
                <a:cs typeface="Times New Roman"/>
              </a:rPr>
              <a:t>r</a:t>
            </a:r>
            <a:r>
              <a:rPr sz="1800" dirty="0">
                <a:solidFill>
                  <a:srgbClr val="0032CC"/>
                </a:solidFill>
                <a:latin typeface="Times New Roman"/>
                <a:cs typeface="Times New Roman"/>
              </a:rPr>
              <a:t>-</a:t>
            </a:r>
            <a:r>
              <a:rPr sz="1800" spc="-15" dirty="0">
                <a:solidFill>
                  <a:srgbClr val="0032CC"/>
                </a:solidFill>
                <a:latin typeface="Times New Roman"/>
                <a:cs typeface="Times New Roman"/>
              </a:rPr>
              <a:t>Stoke</a:t>
            </a:r>
            <a:r>
              <a:rPr sz="1800" spc="-10" dirty="0">
                <a:solidFill>
                  <a:srgbClr val="0032CC"/>
                </a:solidFill>
                <a:latin typeface="Times New Roman"/>
                <a:cs typeface="Times New Roman"/>
              </a:rPr>
              <a:t>s</a:t>
            </a:r>
            <a:r>
              <a:rPr sz="1800" dirty="0">
                <a:solidFill>
                  <a:srgbClr val="0032CC"/>
                </a:solidFill>
                <a:latin typeface="Times New Roman"/>
                <a:cs typeface="Times New Roman"/>
              </a:rPr>
              <a:t> </a:t>
            </a:r>
            <a:r>
              <a:rPr sz="1800" spc="-10" dirty="0">
                <a:solidFill>
                  <a:srgbClr val="0032CC"/>
                </a:solidFill>
                <a:latin typeface="Times New Roman"/>
                <a:cs typeface="Times New Roman"/>
              </a:rPr>
              <a:t>equat</a:t>
            </a:r>
            <a:r>
              <a:rPr sz="1800" spc="-15" dirty="0">
                <a:solidFill>
                  <a:srgbClr val="0032CC"/>
                </a:solidFill>
                <a:latin typeface="Times New Roman"/>
                <a:cs typeface="Times New Roman"/>
              </a:rPr>
              <a:t>i</a:t>
            </a:r>
            <a:r>
              <a:rPr sz="1800" dirty="0">
                <a:solidFill>
                  <a:srgbClr val="0032CC"/>
                </a:solidFill>
                <a:latin typeface="Times New Roman"/>
                <a:cs typeface="Times New Roman"/>
              </a:rPr>
              <a:t>on </a:t>
            </a:r>
            <a:r>
              <a:rPr sz="1800" spc="-15" dirty="0">
                <a:solidFill>
                  <a:srgbClr val="0032CC"/>
                </a:solidFill>
                <a:latin typeface="Times New Roman"/>
                <a:cs typeface="Times New Roman"/>
              </a:rPr>
              <a:t>wit</a:t>
            </a:r>
            <a:r>
              <a:rPr sz="1800" spc="-10" dirty="0">
                <a:solidFill>
                  <a:srgbClr val="0032CC"/>
                </a:solidFill>
                <a:latin typeface="Times New Roman"/>
                <a:cs typeface="Times New Roman"/>
              </a:rPr>
              <a:t>h</a:t>
            </a:r>
            <a:r>
              <a:rPr sz="1800" dirty="0">
                <a:solidFill>
                  <a:srgbClr val="0032CC"/>
                </a:solidFill>
                <a:latin typeface="Times New Roman"/>
                <a:cs typeface="Times New Roman"/>
              </a:rPr>
              <a:t> porous</a:t>
            </a:r>
            <a:r>
              <a:rPr sz="1800" spc="-5" dirty="0">
                <a:solidFill>
                  <a:srgbClr val="0032CC"/>
                </a:solidFill>
                <a:latin typeface="Times New Roman"/>
                <a:cs typeface="Times New Roman"/>
              </a:rPr>
              <a:t> </a:t>
            </a:r>
            <a:r>
              <a:rPr sz="1800" spc="-15" dirty="0">
                <a:solidFill>
                  <a:srgbClr val="0032CC"/>
                </a:solidFill>
                <a:latin typeface="Times New Roman"/>
                <a:cs typeface="Times New Roman"/>
              </a:rPr>
              <a:t>medium</a:t>
            </a:r>
            <a:r>
              <a:rPr sz="1800" dirty="0">
                <a:solidFill>
                  <a:srgbClr val="0032CC"/>
                </a:solidFill>
                <a:latin typeface="Times New Roman"/>
                <a:cs typeface="Times New Roman"/>
              </a:rPr>
              <a:t> </a:t>
            </a:r>
            <a:r>
              <a:rPr sz="1800" spc="-10" dirty="0">
                <a:solidFill>
                  <a:srgbClr val="0032CC"/>
                </a:solidFill>
                <a:latin typeface="Times New Roman"/>
                <a:cs typeface="Times New Roman"/>
              </a:rPr>
              <a:t>model</a:t>
            </a:r>
            <a:endParaRPr sz="1800">
              <a:latin typeface="Times New Roman"/>
              <a:cs typeface="Times New Roman"/>
            </a:endParaRPr>
          </a:p>
        </p:txBody>
      </p:sp>
      <p:sp>
        <p:nvSpPr>
          <p:cNvPr id="9" name="object 9"/>
          <p:cNvSpPr/>
          <p:nvPr/>
        </p:nvSpPr>
        <p:spPr>
          <a:xfrm>
            <a:off x="434711" y="1482123"/>
            <a:ext cx="382270" cy="0"/>
          </a:xfrm>
          <a:custGeom>
            <a:avLst/>
            <a:gdLst/>
            <a:ahLst/>
            <a:cxnLst/>
            <a:rect l="l" t="t" r="r" b="b"/>
            <a:pathLst>
              <a:path w="382269">
                <a:moveTo>
                  <a:pt x="0" y="0"/>
                </a:moveTo>
                <a:lnTo>
                  <a:pt x="382071" y="0"/>
                </a:lnTo>
              </a:path>
            </a:pathLst>
          </a:custGeom>
          <a:ln w="14170">
            <a:solidFill>
              <a:srgbClr val="000000"/>
            </a:solidFill>
          </a:ln>
        </p:spPr>
        <p:txBody>
          <a:bodyPr wrap="square" lIns="0" tIns="0" rIns="0" bIns="0" rtlCol="0"/>
          <a:lstStyle/>
          <a:p>
            <a:endParaRPr/>
          </a:p>
        </p:txBody>
      </p:sp>
      <p:sp>
        <p:nvSpPr>
          <p:cNvPr id="10" name="object 10"/>
          <p:cNvSpPr txBox="1"/>
          <p:nvPr/>
        </p:nvSpPr>
        <p:spPr>
          <a:xfrm>
            <a:off x="4703052" y="1298267"/>
            <a:ext cx="808990" cy="325755"/>
          </a:xfrm>
          <a:prstGeom prst="rect">
            <a:avLst/>
          </a:prstGeom>
        </p:spPr>
        <p:txBody>
          <a:bodyPr vert="horz" wrap="square" lIns="0" tIns="0" rIns="0" bIns="0" rtlCol="0">
            <a:spAutoFit/>
          </a:bodyPr>
          <a:lstStyle/>
          <a:p>
            <a:pPr marL="12700">
              <a:lnSpc>
                <a:spcPct val="100000"/>
              </a:lnSpc>
            </a:pPr>
            <a:r>
              <a:rPr sz="1950" i="1" spc="25" dirty="0">
                <a:latin typeface="Times New Roman"/>
                <a:cs typeface="Times New Roman"/>
              </a:rPr>
              <a:t>D</a:t>
            </a:r>
            <a:r>
              <a:rPr sz="1950" i="1" spc="-235" dirty="0">
                <a:latin typeface="Times New Roman"/>
                <a:cs typeface="Times New Roman"/>
              </a:rPr>
              <a:t> </a:t>
            </a:r>
            <a:r>
              <a:rPr sz="1950" spc="125" dirty="0">
                <a:latin typeface="Symbol"/>
                <a:cs typeface="Symbol"/>
              </a:rPr>
              <a:t></a:t>
            </a:r>
            <a:r>
              <a:rPr sz="1425" spc="89" baseline="61403" dirty="0">
                <a:latin typeface="Times New Roman"/>
                <a:cs typeface="Times New Roman"/>
              </a:rPr>
              <a:t>2</a:t>
            </a:r>
            <a:r>
              <a:rPr sz="1950" i="1" spc="25" dirty="0">
                <a:latin typeface="Times New Roman"/>
                <a:cs typeface="Times New Roman"/>
              </a:rPr>
              <a:t>C</a:t>
            </a:r>
            <a:r>
              <a:rPr sz="1950" i="1" spc="-10" dirty="0">
                <a:latin typeface="Times New Roman"/>
                <a:cs typeface="Times New Roman"/>
              </a:rPr>
              <a:t> </a:t>
            </a:r>
            <a:r>
              <a:rPr sz="2350" spc="5" dirty="0">
                <a:latin typeface="Symbol"/>
                <a:cs typeface="Symbol"/>
              </a:rPr>
              <a:t></a:t>
            </a:r>
            <a:endParaRPr sz="2350">
              <a:latin typeface="Symbol"/>
              <a:cs typeface="Symbol"/>
            </a:endParaRPr>
          </a:p>
        </p:txBody>
      </p:sp>
      <p:sp>
        <p:nvSpPr>
          <p:cNvPr id="11" name="object 11"/>
          <p:cNvSpPr txBox="1"/>
          <p:nvPr/>
        </p:nvSpPr>
        <p:spPr>
          <a:xfrm>
            <a:off x="1255982" y="1522475"/>
            <a:ext cx="170180" cy="149225"/>
          </a:xfrm>
          <a:prstGeom prst="rect">
            <a:avLst/>
          </a:prstGeom>
        </p:spPr>
        <p:txBody>
          <a:bodyPr vert="horz" wrap="square" lIns="0" tIns="0" rIns="0" bIns="0" rtlCol="0">
            <a:spAutoFit/>
          </a:bodyPr>
          <a:lstStyle/>
          <a:p>
            <a:pPr marL="12700">
              <a:lnSpc>
                <a:spcPct val="100000"/>
              </a:lnSpc>
            </a:pPr>
            <a:r>
              <a:rPr sz="950" i="1" spc="5" dirty="0">
                <a:latin typeface="Times New Roman"/>
                <a:cs typeface="Times New Roman"/>
              </a:rPr>
              <a:t>i</a:t>
            </a:r>
            <a:r>
              <a:rPr sz="950" i="1" spc="-125" dirty="0">
                <a:latin typeface="Times New Roman"/>
                <a:cs typeface="Times New Roman"/>
              </a:rPr>
              <a:t> </a:t>
            </a:r>
            <a:r>
              <a:rPr sz="950" spc="65" dirty="0">
                <a:latin typeface="Times New Roman"/>
                <a:cs typeface="Times New Roman"/>
              </a:rPr>
              <a:t>,</a:t>
            </a:r>
            <a:r>
              <a:rPr sz="950" i="1" spc="10" dirty="0">
                <a:latin typeface="Times New Roman"/>
                <a:cs typeface="Times New Roman"/>
              </a:rPr>
              <a:t>c</a:t>
            </a:r>
            <a:endParaRPr sz="950">
              <a:latin typeface="Times New Roman"/>
              <a:cs typeface="Times New Roman"/>
            </a:endParaRPr>
          </a:p>
        </p:txBody>
      </p:sp>
      <p:sp>
        <p:nvSpPr>
          <p:cNvPr id="12" name="object 12"/>
          <p:cNvSpPr txBox="1"/>
          <p:nvPr/>
        </p:nvSpPr>
        <p:spPr>
          <a:xfrm>
            <a:off x="2097394" y="1522475"/>
            <a:ext cx="2834640" cy="149225"/>
          </a:xfrm>
          <a:prstGeom prst="rect">
            <a:avLst/>
          </a:prstGeom>
        </p:spPr>
        <p:txBody>
          <a:bodyPr vert="horz" wrap="square" lIns="0" tIns="0" rIns="0" bIns="0" rtlCol="0">
            <a:spAutoFit/>
          </a:bodyPr>
          <a:lstStyle/>
          <a:p>
            <a:pPr marL="12700">
              <a:lnSpc>
                <a:spcPct val="100000"/>
              </a:lnSpc>
              <a:tabLst>
                <a:tab pos="869950" algn="l"/>
                <a:tab pos="1082675" algn="l"/>
                <a:tab pos="1460500" algn="l"/>
                <a:tab pos="2427605" algn="l"/>
                <a:tab pos="2787015" algn="l"/>
              </a:tabLst>
            </a:pPr>
            <a:r>
              <a:rPr sz="950" i="1" spc="5" dirty="0">
                <a:latin typeface="Times New Roman"/>
                <a:cs typeface="Times New Roman"/>
              </a:rPr>
              <a:t>i	i	i	i	i</a:t>
            </a:r>
            <a:r>
              <a:rPr sz="950" i="1" spc="-114" dirty="0">
                <a:latin typeface="Times New Roman"/>
                <a:cs typeface="Times New Roman"/>
              </a:rPr>
              <a:t> </a:t>
            </a:r>
            <a:r>
              <a:rPr sz="950" spc="75" dirty="0">
                <a:latin typeface="Times New Roman"/>
                <a:cs typeface="Times New Roman"/>
              </a:rPr>
              <a:t>,</a:t>
            </a:r>
            <a:r>
              <a:rPr sz="950" i="1" spc="10" dirty="0">
                <a:latin typeface="Times New Roman"/>
                <a:cs typeface="Times New Roman"/>
              </a:rPr>
              <a:t>d</a:t>
            </a:r>
            <a:r>
              <a:rPr sz="950" i="1" dirty="0">
                <a:latin typeface="Times New Roman"/>
                <a:cs typeface="Times New Roman"/>
              </a:rPr>
              <a:t>	</a:t>
            </a:r>
            <a:r>
              <a:rPr sz="950" i="1" spc="5" dirty="0">
                <a:latin typeface="Times New Roman"/>
                <a:cs typeface="Times New Roman"/>
              </a:rPr>
              <a:t>i</a:t>
            </a:r>
            <a:endParaRPr sz="950">
              <a:latin typeface="Times New Roman"/>
              <a:cs typeface="Times New Roman"/>
            </a:endParaRPr>
          </a:p>
        </p:txBody>
      </p:sp>
      <p:sp>
        <p:nvSpPr>
          <p:cNvPr id="13" name="object 13"/>
          <p:cNvSpPr txBox="1"/>
          <p:nvPr/>
        </p:nvSpPr>
        <p:spPr>
          <a:xfrm>
            <a:off x="864396" y="1318626"/>
            <a:ext cx="3667760" cy="305435"/>
          </a:xfrm>
          <a:prstGeom prst="rect">
            <a:avLst/>
          </a:prstGeom>
        </p:spPr>
        <p:txBody>
          <a:bodyPr vert="horz" wrap="square" lIns="0" tIns="0" rIns="0" bIns="0" rtlCol="0">
            <a:spAutoFit/>
          </a:bodyPr>
          <a:lstStyle/>
          <a:p>
            <a:pPr marL="12700">
              <a:lnSpc>
                <a:spcPct val="100000"/>
              </a:lnSpc>
              <a:tabLst>
                <a:tab pos="565785" algn="l"/>
                <a:tab pos="1383030" algn="l"/>
              </a:tabLst>
            </a:pPr>
            <a:r>
              <a:rPr sz="1950" spc="20" dirty="0">
                <a:latin typeface="Symbol"/>
                <a:cs typeface="Symbol"/>
              </a:rPr>
              <a:t></a:t>
            </a:r>
            <a:r>
              <a:rPr sz="1950" spc="-15" dirty="0">
                <a:latin typeface="Times New Roman"/>
                <a:cs typeface="Times New Roman"/>
              </a:rPr>
              <a:t> </a:t>
            </a:r>
            <a:r>
              <a:rPr sz="2150" i="1" spc="10" dirty="0">
                <a:latin typeface="Times New Roman"/>
                <a:cs typeface="Times New Roman"/>
              </a:rPr>
              <a:t>K</a:t>
            </a:r>
            <a:r>
              <a:rPr sz="2150" i="1" dirty="0">
                <a:latin typeface="Times New Roman"/>
                <a:cs typeface="Times New Roman"/>
              </a:rPr>
              <a:t>	</a:t>
            </a:r>
            <a:r>
              <a:rPr sz="2150" i="1" spc="10" dirty="0">
                <a:latin typeface="Times New Roman"/>
                <a:cs typeface="Times New Roman"/>
              </a:rPr>
              <a:t>V</a:t>
            </a:r>
            <a:r>
              <a:rPr sz="2150" i="1" spc="35" dirty="0">
                <a:latin typeface="Times New Roman"/>
                <a:cs typeface="Times New Roman"/>
              </a:rPr>
              <a:t> </a:t>
            </a:r>
            <a:r>
              <a:rPr sz="1950" spc="5" dirty="0">
                <a:latin typeface="Symbol"/>
                <a:cs typeface="Symbol"/>
              </a:rPr>
              <a:t></a:t>
            </a:r>
            <a:r>
              <a:rPr sz="1950" spc="-240" dirty="0">
                <a:latin typeface="Times New Roman"/>
                <a:cs typeface="Times New Roman"/>
              </a:rPr>
              <a:t> </a:t>
            </a:r>
            <a:r>
              <a:rPr sz="1950" dirty="0">
                <a:latin typeface="Symbol"/>
                <a:cs typeface="Symbol"/>
              </a:rPr>
              <a:t></a:t>
            </a:r>
            <a:r>
              <a:rPr sz="1950" i="1" spc="25" dirty="0">
                <a:latin typeface="Times New Roman"/>
                <a:cs typeface="Times New Roman"/>
              </a:rPr>
              <a:t>C</a:t>
            </a:r>
            <a:r>
              <a:rPr sz="1950" i="1" dirty="0">
                <a:latin typeface="Times New Roman"/>
                <a:cs typeface="Times New Roman"/>
              </a:rPr>
              <a:t>	</a:t>
            </a:r>
            <a:r>
              <a:rPr sz="1950" spc="20" dirty="0">
                <a:latin typeface="Symbol"/>
                <a:cs typeface="Symbol"/>
              </a:rPr>
              <a:t></a:t>
            </a:r>
            <a:r>
              <a:rPr sz="1950" spc="-25" dirty="0">
                <a:latin typeface="Times New Roman"/>
                <a:cs typeface="Times New Roman"/>
              </a:rPr>
              <a:t> </a:t>
            </a:r>
            <a:r>
              <a:rPr sz="1950" spc="25" dirty="0">
                <a:latin typeface="Symbol"/>
                <a:cs typeface="Symbol"/>
              </a:rPr>
              <a:t></a:t>
            </a:r>
            <a:r>
              <a:rPr sz="1950" spc="-195" dirty="0">
                <a:latin typeface="Times New Roman"/>
                <a:cs typeface="Times New Roman"/>
              </a:rPr>
              <a:t> </a:t>
            </a:r>
            <a:r>
              <a:rPr sz="1950" spc="5" dirty="0">
                <a:latin typeface="Symbol"/>
                <a:cs typeface="Symbol"/>
              </a:rPr>
              <a:t></a:t>
            </a:r>
            <a:r>
              <a:rPr sz="1950" spc="-195" dirty="0">
                <a:latin typeface="Times New Roman"/>
                <a:cs typeface="Times New Roman"/>
              </a:rPr>
              <a:t> </a:t>
            </a:r>
            <a:r>
              <a:rPr sz="1950" spc="160" dirty="0">
                <a:latin typeface="Times New Roman"/>
                <a:cs typeface="Times New Roman"/>
              </a:rPr>
              <a:t>(</a:t>
            </a:r>
            <a:r>
              <a:rPr sz="1950" i="1" spc="15" dirty="0">
                <a:latin typeface="Times New Roman"/>
                <a:cs typeface="Times New Roman"/>
              </a:rPr>
              <a:t>z</a:t>
            </a:r>
            <a:r>
              <a:rPr sz="1950" i="1" spc="-10" dirty="0">
                <a:latin typeface="Times New Roman"/>
                <a:cs typeface="Times New Roman"/>
              </a:rPr>
              <a:t> </a:t>
            </a:r>
            <a:r>
              <a:rPr sz="1950" i="1" spc="25" dirty="0">
                <a:latin typeface="Times New Roman"/>
                <a:cs typeface="Times New Roman"/>
              </a:rPr>
              <a:t>w</a:t>
            </a:r>
            <a:r>
              <a:rPr sz="1950" i="1" spc="-114" dirty="0">
                <a:latin typeface="Times New Roman"/>
                <a:cs typeface="Times New Roman"/>
              </a:rPr>
              <a:t> </a:t>
            </a:r>
            <a:r>
              <a:rPr sz="1950" i="1" spc="-20" dirty="0">
                <a:latin typeface="Times New Roman"/>
                <a:cs typeface="Times New Roman"/>
              </a:rPr>
              <a:t>F</a:t>
            </a:r>
            <a:r>
              <a:rPr sz="1950" i="1" spc="25" dirty="0">
                <a:latin typeface="Times New Roman"/>
                <a:cs typeface="Times New Roman"/>
              </a:rPr>
              <a:t>C</a:t>
            </a:r>
            <a:r>
              <a:rPr sz="1950" i="1" spc="-160" dirty="0">
                <a:latin typeface="Times New Roman"/>
                <a:cs typeface="Times New Roman"/>
              </a:rPr>
              <a:t> </a:t>
            </a:r>
            <a:r>
              <a:rPr sz="1950" spc="10" dirty="0">
                <a:latin typeface="Symbol"/>
                <a:cs typeface="Symbol"/>
              </a:rPr>
              <a:t></a:t>
            </a:r>
            <a:r>
              <a:rPr sz="2150" spc="55" dirty="0">
                <a:latin typeface="Symbol"/>
                <a:cs typeface="Symbol"/>
              </a:rPr>
              <a:t></a:t>
            </a:r>
            <a:r>
              <a:rPr sz="1950" spc="10" dirty="0">
                <a:latin typeface="Times New Roman"/>
                <a:cs typeface="Times New Roman"/>
              </a:rPr>
              <a:t>)</a:t>
            </a:r>
            <a:r>
              <a:rPr sz="1950" spc="-120" dirty="0">
                <a:latin typeface="Times New Roman"/>
                <a:cs typeface="Times New Roman"/>
              </a:rPr>
              <a:t> </a:t>
            </a:r>
            <a:r>
              <a:rPr sz="1950" spc="20" dirty="0">
                <a:latin typeface="Symbol"/>
                <a:cs typeface="Symbol"/>
              </a:rPr>
              <a:t></a:t>
            </a:r>
            <a:r>
              <a:rPr sz="1950" dirty="0">
                <a:latin typeface="Times New Roman"/>
                <a:cs typeface="Times New Roman"/>
              </a:rPr>
              <a:t> </a:t>
            </a:r>
            <a:r>
              <a:rPr sz="2150" i="1" spc="10" dirty="0">
                <a:latin typeface="Times New Roman"/>
                <a:cs typeface="Times New Roman"/>
              </a:rPr>
              <a:t>K</a:t>
            </a:r>
            <a:endParaRPr sz="2150">
              <a:latin typeface="Times New Roman"/>
              <a:cs typeface="Times New Roman"/>
            </a:endParaRPr>
          </a:p>
        </p:txBody>
      </p:sp>
      <p:sp>
        <p:nvSpPr>
          <p:cNvPr id="14" name="object 14"/>
          <p:cNvSpPr txBox="1"/>
          <p:nvPr/>
        </p:nvSpPr>
        <p:spPr>
          <a:xfrm>
            <a:off x="5752291" y="1298267"/>
            <a:ext cx="1005840" cy="330200"/>
          </a:xfrm>
          <a:prstGeom prst="rect">
            <a:avLst/>
          </a:prstGeom>
        </p:spPr>
        <p:txBody>
          <a:bodyPr vert="horz" wrap="square" lIns="0" tIns="0" rIns="0" bIns="0" rtlCol="0">
            <a:spAutoFit/>
          </a:bodyPr>
          <a:lstStyle/>
          <a:p>
            <a:pPr marL="12700">
              <a:lnSpc>
                <a:spcPct val="100000"/>
              </a:lnSpc>
            </a:pPr>
            <a:r>
              <a:rPr sz="2350" i="1" spc="5" dirty="0">
                <a:latin typeface="Times New Roman"/>
                <a:cs typeface="Times New Roman"/>
              </a:rPr>
              <a:t>i</a:t>
            </a:r>
            <a:r>
              <a:rPr sz="2350" i="1" spc="-20" dirty="0">
                <a:latin typeface="Times New Roman"/>
                <a:cs typeface="Times New Roman"/>
              </a:rPr>
              <a:t> </a:t>
            </a:r>
            <a:r>
              <a:rPr sz="2350" spc="10" dirty="0">
                <a:latin typeface="Symbol"/>
                <a:cs typeface="Symbol"/>
              </a:rPr>
              <a:t></a:t>
            </a:r>
            <a:r>
              <a:rPr sz="2350" spc="-340" dirty="0">
                <a:latin typeface="Times New Roman"/>
                <a:cs typeface="Times New Roman"/>
              </a:rPr>
              <a:t> </a:t>
            </a:r>
            <a:r>
              <a:rPr sz="2350" spc="-240" dirty="0">
                <a:latin typeface="Times New Roman"/>
                <a:cs typeface="Times New Roman"/>
              </a:rPr>
              <a:t>1</a:t>
            </a:r>
            <a:r>
              <a:rPr sz="2350" spc="5" dirty="0">
                <a:latin typeface="Times New Roman"/>
                <a:cs typeface="Times New Roman"/>
              </a:rPr>
              <a:t>,</a:t>
            </a:r>
            <a:r>
              <a:rPr sz="2350" spc="-320" dirty="0">
                <a:latin typeface="Times New Roman"/>
                <a:cs typeface="Times New Roman"/>
              </a:rPr>
              <a:t> </a:t>
            </a:r>
            <a:r>
              <a:rPr sz="2350" spc="-65" dirty="0">
                <a:latin typeface="Times New Roman"/>
                <a:cs typeface="Times New Roman"/>
              </a:rPr>
              <a:t>2</a:t>
            </a:r>
            <a:r>
              <a:rPr sz="2350" spc="204" dirty="0">
                <a:latin typeface="Times New Roman"/>
                <a:cs typeface="Times New Roman"/>
              </a:rPr>
              <a:t>,</a:t>
            </a:r>
            <a:r>
              <a:rPr sz="2350" spc="10" dirty="0">
                <a:latin typeface="Times New Roman"/>
                <a:cs typeface="Times New Roman"/>
              </a:rPr>
              <a:t>3</a:t>
            </a:r>
            <a:endParaRPr sz="2350">
              <a:latin typeface="Times New Roman"/>
              <a:cs typeface="Times New Roman"/>
            </a:endParaRPr>
          </a:p>
        </p:txBody>
      </p:sp>
      <p:sp>
        <p:nvSpPr>
          <p:cNvPr id="15" name="object 15"/>
          <p:cNvSpPr txBox="1"/>
          <p:nvPr/>
        </p:nvSpPr>
        <p:spPr>
          <a:xfrm>
            <a:off x="721715" y="1331166"/>
            <a:ext cx="60325" cy="149225"/>
          </a:xfrm>
          <a:prstGeom prst="rect">
            <a:avLst/>
          </a:prstGeom>
        </p:spPr>
        <p:txBody>
          <a:bodyPr vert="horz" wrap="square" lIns="0" tIns="0" rIns="0" bIns="0" rtlCol="0">
            <a:spAutoFit/>
          </a:bodyPr>
          <a:lstStyle/>
          <a:p>
            <a:pPr marL="12700">
              <a:lnSpc>
                <a:spcPct val="100000"/>
              </a:lnSpc>
            </a:pPr>
            <a:r>
              <a:rPr sz="950" i="1" spc="5" dirty="0">
                <a:latin typeface="Times New Roman"/>
                <a:cs typeface="Times New Roman"/>
              </a:rPr>
              <a:t>i</a:t>
            </a:r>
            <a:endParaRPr sz="950">
              <a:latin typeface="Times New Roman"/>
              <a:cs typeface="Times New Roman"/>
            </a:endParaRPr>
          </a:p>
        </p:txBody>
      </p:sp>
      <p:sp>
        <p:nvSpPr>
          <p:cNvPr id="16" name="object 16"/>
          <p:cNvSpPr txBox="1"/>
          <p:nvPr/>
        </p:nvSpPr>
        <p:spPr>
          <a:xfrm>
            <a:off x="5345763" y="1522475"/>
            <a:ext cx="60325" cy="149225"/>
          </a:xfrm>
          <a:prstGeom prst="rect">
            <a:avLst/>
          </a:prstGeom>
        </p:spPr>
        <p:txBody>
          <a:bodyPr vert="horz" wrap="square" lIns="0" tIns="0" rIns="0" bIns="0" rtlCol="0">
            <a:spAutoFit/>
          </a:bodyPr>
          <a:lstStyle/>
          <a:p>
            <a:pPr marL="12700">
              <a:lnSpc>
                <a:spcPct val="100000"/>
              </a:lnSpc>
            </a:pPr>
            <a:r>
              <a:rPr sz="950" i="1" spc="5" dirty="0">
                <a:latin typeface="Times New Roman"/>
                <a:cs typeface="Times New Roman"/>
              </a:rPr>
              <a:t>i</a:t>
            </a:r>
            <a:endParaRPr sz="950">
              <a:latin typeface="Times New Roman"/>
              <a:cs typeface="Times New Roman"/>
            </a:endParaRPr>
          </a:p>
        </p:txBody>
      </p:sp>
      <p:sp>
        <p:nvSpPr>
          <p:cNvPr id="17" name="object 17"/>
          <p:cNvSpPr txBox="1"/>
          <p:nvPr/>
        </p:nvSpPr>
        <p:spPr>
          <a:xfrm>
            <a:off x="437559" y="1147060"/>
            <a:ext cx="313055" cy="280035"/>
          </a:xfrm>
          <a:prstGeom prst="rect">
            <a:avLst/>
          </a:prstGeom>
        </p:spPr>
        <p:txBody>
          <a:bodyPr vert="horz" wrap="square" lIns="0" tIns="0" rIns="0" bIns="0" rtlCol="0">
            <a:spAutoFit/>
          </a:bodyPr>
          <a:lstStyle/>
          <a:p>
            <a:pPr marL="12700">
              <a:lnSpc>
                <a:spcPct val="100000"/>
              </a:lnSpc>
            </a:pPr>
            <a:r>
              <a:rPr sz="1950" spc="-35" dirty="0">
                <a:latin typeface="Symbol"/>
                <a:cs typeface="Symbol"/>
              </a:rPr>
              <a:t></a:t>
            </a:r>
            <a:r>
              <a:rPr sz="1950" i="1" spc="25" dirty="0">
                <a:latin typeface="Times New Roman"/>
                <a:cs typeface="Times New Roman"/>
              </a:rPr>
              <a:t>C</a:t>
            </a:r>
            <a:endParaRPr sz="1950">
              <a:latin typeface="Times New Roman"/>
              <a:cs typeface="Times New Roman"/>
            </a:endParaRPr>
          </a:p>
        </p:txBody>
      </p:sp>
      <p:sp>
        <p:nvSpPr>
          <p:cNvPr id="18" name="object 18"/>
          <p:cNvSpPr txBox="1"/>
          <p:nvPr/>
        </p:nvSpPr>
        <p:spPr>
          <a:xfrm>
            <a:off x="512770" y="1573375"/>
            <a:ext cx="215265" cy="280035"/>
          </a:xfrm>
          <a:prstGeom prst="rect">
            <a:avLst/>
          </a:prstGeom>
        </p:spPr>
        <p:txBody>
          <a:bodyPr vert="horz" wrap="square" lIns="0" tIns="0" rIns="0" bIns="0" rtlCol="0">
            <a:spAutoFit/>
          </a:bodyPr>
          <a:lstStyle/>
          <a:p>
            <a:pPr marL="12700">
              <a:lnSpc>
                <a:spcPct val="100000"/>
              </a:lnSpc>
            </a:pPr>
            <a:r>
              <a:rPr sz="1950" spc="-30" dirty="0">
                <a:latin typeface="Symbol"/>
                <a:cs typeface="Symbol"/>
              </a:rPr>
              <a:t></a:t>
            </a:r>
            <a:r>
              <a:rPr sz="1950" i="1" spc="10" dirty="0">
                <a:latin typeface="Times New Roman"/>
                <a:cs typeface="Times New Roman"/>
              </a:rPr>
              <a:t>t</a:t>
            </a:r>
            <a:endParaRPr sz="1950">
              <a:latin typeface="Times New Roman"/>
              <a:cs typeface="Times New Roman"/>
            </a:endParaRPr>
          </a:p>
        </p:txBody>
      </p:sp>
      <p:sp>
        <p:nvSpPr>
          <p:cNvPr id="19" name="object 19"/>
          <p:cNvSpPr/>
          <p:nvPr/>
        </p:nvSpPr>
        <p:spPr>
          <a:xfrm>
            <a:off x="1481769" y="1081796"/>
            <a:ext cx="1179597" cy="286969"/>
          </a:xfrm>
          <a:prstGeom prst="rect">
            <a:avLst/>
          </a:prstGeom>
          <a:blipFill>
            <a:blip r:embed="rId3" cstate="print"/>
            <a:stretch>
              <a:fillRect/>
            </a:stretch>
          </a:blipFill>
        </p:spPr>
        <p:txBody>
          <a:bodyPr wrap="square" lIns="0" tIns="0" rIns="0" bIns="0" rtlCol="0"/>
          <a:lstStyle/>
          <a:p>
            <a:endParaRPr/>
          </a:p>
        </p:txBody>
      </p:sp>
      <p:sp>
        <p:nvSpPr>
          <p:cNvPr id="20" name="object 20"/>
          <p:cNvSpPr txBox="1"/>
          <p:nvPr/>
        </p:nvSpPr>
        <p:spPr>
          <a:xfrm>
            <a:off x="2050213" y="2498552"/>
            <a:ext cx="145415" cy="253365"/>
          </a:xfrm>
          <a:prstGeom prst="rect">
            <a:avLst/>
          </a:prstGeom>
        </p:spPr>
        <p:txBody>
          <a:bodyPr vert="horz" wrap="square" lIns="0" tIns="0" rIns="0" bIns="0" rtlCol="0">
            <a:spAutoFit/>
          </a:bodyPr>
          <a:lstStyle/>
          <a:p>
            <a:pPr marL="12700">
              <a:lnSpc>
                <a:spcPct val="100000"/>
              </a:lnSpc>
            </a:pPr>
            <a:r>
              <a:rPr sz="1800" spc="35" dirty="0">
                <a:latin typeface="Times New Roman"/>
                <a:cs typeface="Times New Roman"/>
              </a:rPr>
              <a:t>2</a:t>
            </a:r>
            <a:endParaRPr sz="1800">
              <a:latin typeface="Times New Roman"/>
              <a:cs typeface="Times New Roman"/>
            </a:endParaRPr>
          </a:p>
        </p:txBody>
      </p:sp>
      <p:sp>
        <p:nvSpPr>
          <p:cNvPr id="21" name="object 21"/>
          <p:cNvSpPr txBox="1"/>
          <p:nvPr/>
        </p:nvSpPr>
        <p:spPr>
          <a:xfrm>
            <a:off x="3151889" y="2755253"/>
            <a:ext cx="139065" cy="202565"/>
          </a:xfrm>
          <a:prstGeom prst="rect">
            <a:avLst/>
          </a:prstGeom>
        </p:spPr>
        <p:txBody>
          <a:bodyPr vert="horz" wrap="square" lIns="0" tIns="0" rIns="0" bIns="0" rtlCol="0">
            <a:spAutoFit/>
          </a:bodyPr>
          <a:lstStyle/>
          <a:p>
            <a:pPr marL="12700">
              <a:lnSpc>
                <a:spcPct val="100000"/>
              </a:lnSpc>
            </a:pPr>
            <a:r>
              <a:rPr sz="1400" i="1" spc="30" dirty="0">
                <a:latin typeface="Times New Roman"/>
                <a:cs typeface="Times New Roman"/>
              </a:rPr>
              <a:t>E</a:t>
            </a:r>
            <a:endParaRPr sz="1400">
              <a:latin typeface="Times New Roman"/>
              <a:cs typeface="Times New Roman"/>
            </a:endParaRPr>
          </a:p>
        </p:txBody>
      </p:sp>
      <p:sp>
        <p:nvSpPr>
          <p:cNvPr id="22" name="object 22"/>
          <p:cNvSpPr txBox="1"/>
          <p:nvPr/>
        </p:nvSpPr>
        <p:spPr>
          <a:xfrm>
            <a:off x="1719606" y="2741864"/>
            <a:ext cx="85090" cy="227965"/>
          </a:xfrm>
          <a:prstGeom prst="rect">
            <a:avLst/>
          </a:prstGeom>
        </p:spPr>
        <p:txBody>
          <a:bodyPr vert="horz" wrap="square" lIns="0" tIns="0" rIns="0" bIns="0" rtlCol="0">
            <a:spAutoFit/>
          </a:bodyPr>
          <a:lstStyle/>
          <a:p>
            <a:pPr marL="12700">
              <a:lnSpc>
                <a:spcPct val="100000"/>
              </a:lnSpc>
            </a:pPr>
            <a:r>
              <a:rPr sz="1600" i="1" spc="15" dirty="0">
                <a:latin typeface="Times New Roman"/>
                <a:cs typeface="Times New Roman"/>
              </a:rPr>
              <a:t>f</a:t>
            </a:r>
            <a:endParaRPr sz="1600">
              <a:latin typeface="Times New Roman"/>
              <a:cs typeface="Times New Roman"/>
            </a:endParaRPr>
          </a:p>
        </p:txBody>
      </p:sp>
      <p:sp>
        <p:nvSpPr>
          <p:cNvPr id="23" name="object 23"/>
          <p:cNvSpPr txBox="1"/>
          <p:nvPr/>
        </p:nvSpPr>
        <p:spPr>
          <a:xfrm>
            <a:off x="1519365" y="2553119"/>
            <a:ext cx="1635760" cy="349250"/>
          </a:xfrm>
          <a:prstGeom prst="rect">
            <a:avLst/>
          </a:prstGeom>
        </p:spPr>
        <p:txBody>
          <a:bodyPr vert="horz" wrap="square" lIns="0" tIns="0" rIns="0" bIns="0" rtlCol="0">
            <a:spAutoFit/>
          </a:bodyPr>
          <a:lstStyle/>
          <a:p>
            <a:pPr marL="12700">
              <a:lnSpc>
                <a:spcPct val="100000"/>
              </a:lnSpc>
              <a:tabLst>
                <a:tab pos="325755" algn="l"/>
                <a:tab pos="667385" algn="l"/>
              </a:tabLst>
            </a:pPr>
            <a:r>
              <a:rPr sz="2550" i="1" spc="-15" dirty="0">
                <a:latin typeface="Symbol"/>
                <a:cs typeface="Symbol"/>
              </a:rPr>
              <a:t></a:t>
            </a:r>
            <a:r>
              <a:rPr sz="2550" i="1" spc="-15" dirty="0">
                <a:latin typeface="Times New Roman"/>
                <a:cs typeface="Times New Roman"/>
              </a:rPr>
              <a:t>	</a:t>
            </a:r>
            <a:r>
              <a:rPr sz="2200" spc="75" dirty="0">
                <a:latin typeface="Symbol"/>
                <a:cs typeface="Symbol"/>
              </a:rPr>
              <a:t></a:t>
            </a:r>
            <a:r>
              <a:rPr sz="2200" spc="75" dirty="0">
                <a:latin typeface="Times New Roman"/>
                <a:cs typeface="Times New Roman"/>
              </a:rPr>
              <a:t>	</a:t>
            </a:r>
            <a:r>
              <a:rPr sz="2400" spc="90" dirty="0">
                <a:latin typeface="Symbol"/>
                <a:cs typeface="Symbol"/>
              </a:rPr>
              <a:t></a:t>
            </a:r>
            <a:r>
              <a:rPr sz="2400" spc="-40" dirty="0">
                <a:latin typeface="Times New Roman"/>
                <a:cs typeface="Times New Roman"/>
              </a:rPr>
              <a:t> </a:t>
            </a:r>
            <a:r>
              <a:rPr sz="2200" spc="60" dirty="0">
                <a:latin typeface="Symbol"/>
                <a:cs typeface="Symbol"/>
              </a:rPr>
              <a:t></a:t>
            </a:r>
            <a:r>
              <a:rPr sz="2200" spc="-15" dirty="0">
                <a:latin typeface="Times New Roman"/>
                <a:cs typeface="Times New Roman"/>
              </a:rPr>
              <a:t> </a:t>
            </a:r>
            <a:r>
              <a:rPr sz="2200" spc="-140" dirty="0">
                <a:latin typeface="Symbol"/>
                <a:cs typeface="Symbol"/>
              </a:rPr>
              <a:t></a:t>
            </a:r>
            <a:r>
              <a:rPr sz="2300" i="1" spc="-75" dirty="0">
                <a:latin typeface="Symbol"/>
                <a:cs typeface="Symbol"/>
              </a:rPr>
              <a:t></a:t>
            </a:r>
            <a:endParaRPr sz="2300">
              <a:latin typeface="Symbol"/>
              <a:cs typeface="Symbol"/>
            </a:endParaRPr>
          </a:p>
        </p:txBody>
      </p:sp>
      <p:sp>
        <p:nvSpPr>
          <p:cNvPr id="24" name="object 24"/>
          <p:cNvSpPr/>
          <p:nvPr/>
        </p:nvSpPr>
        <p:spPr>
          <a:xfrm>
            <a:off x="1396629" y="4428339"/>
            <a:ext cx="346710" cy="0"/>
          </a:xfrm>
          <a:custGeom>
            <a:avLst/>
            <a:gdLst/>
            <a:ahLst/>
            <a:cxnLst/>
            <a:rect l="l" t="t" r="r" b="b"/>
            <a:pathLst>
              <a:path w="346710">
                <a:moveTo>
                  <a:pt x="0" y="0"/>
                </a:moveTo>
                <a:lnTo>
                  <a:pt x="346475" y="0"/>
                </a:lnTo>
              </a:path>
            </a:pathLst>
          </a:custGeom>
          <a:ln w="14661">
            <a:solidFill>
              <a:srgbClr val="000000"/>
            </a:solidFill>
          </a:ln>
        </p:spPr>
        <p:txBody>
          <a:bodyPr wrap="square" lIns="0" tIns="0" rIns="0" bIns="0" rtlCol="0"/>
          <a:lstStyle/>
          <a:p>
            <a:endParaRPr/>
          </a:p>
        </p:txBody>
      </p:sp>
      <p:sp>
        <p:nvSpPr>
          <p:cNvPr id="25" name="object 25"/>
          <p:cNvSpPr/>
          <p:nvPr/>
        </p:nvSpPr>
        <p:spPr>
          <a:xfrm>
            <a:off x="3198273" y="4428339"/>
            <a:ext cx="374650" cy="0"/>
          </a:xfrm>
          <a:custGeom>
            <a:avLst/>
            <a:gdLst/>
            <a:ahLst/>
            <a:cxnLst/>
            <a:rect l="l" t="t" r="r" b="b"/>
            <a:pathLst>
              <a:path w="374650">
                <a:moveTo>
                  <a:pt x="0" y="0"/>
                </a:moveTo>
                <a:lnTo>
                  <a:pt x="374562" y="0"/>
                </a:lnTo>
              </a:path>
            </a:pathLst>
          </a:custGeom>
          <a:ln w="14661">
            <a:solidFill>
              <a:srgbClr val="000000"/>
            </a:solidFill>
          </a:ln>
        </p:spPr>
        <p:txBody>
          <a:bodyPr wrap="square" lIns="0" tIns="0" rIns="0" bIns="0" rtlCol="0"/>
          <a:lstStyle/>
          <a:p>
            <a:endParaRPr/>
          </a:p>
        </p:txBody>
      </p:sp>
      <p:sp>
        <p:nvSpPr>
          <p:cNvPr id="26" name="object 26"/>
          <p:cNvSpPr/>
          <p:nvPr/>
        </p:nvSpPr>
        <p:spPr>
          <a:xfrm>
            <a:off x="3840670" y="4428339"/>
            <a:ext cx="173355" cy="0"/>
          </a:xfrm>
          <a:custGeom>
            <a:avLst/>
            <a:gdLst/>
            <a:ahLst/>
            <a:cxnLst/>
            <a:rect l="l" t="t" r="r" b="b"/>
            <a:pathLst>
              <a:path w="173354">
                <a:moveTo>
                  <a:pt x="0" y="0"/>
                </a:moveTo>
                <a:lnTo>
                  <a:pt x="173000" y="0"/>
                </a:lnTo>
              </a:path>
            </a:pathLst>
          </a:custGeom>
          <a:ln w="14661">
            <a:solidFill>
              <a:srgbClr val="000000"/>
            </a:solidFill>
          </a:ln>
        </p:spPr>
        <p:txBody>
          <a:bodyPr wrap="square" lIns="0" tIns="0" rIns="0" bIns="0" rtlCol="0"/>
          <a:lstStyle/>
          <a:p>
            <a:endParaRPr/>
          </a:p>
        </p:txBody>
      </p:sp>
      <p:sp>
        <p:nvSpPr>
          <p:cNvPr id="27" name="object 27"/>
          <p:cNvSpPr/>
          <p:nvPr/>
        </p:nvSpPr>
        <p:spPr>
          <a:xfrm>
            <a:off x="4866318" y="4428339"/>
            <a:ext cx="335280" cy="0"/>
          </a:xfrm>
          <a:custGeom>
            <a:avLst/>
            <a:gdLst/>
            <a:ahLst/>
            <a:cxnLst/>
            <a:rect l="l" t="t" r="r" b="b"/>
            <a:pathLst>
              <a:path w="335279">
                <a:moveTo>
                  <a:pt x="0" y="0"/>
                </a:moveTo>
                <a:lnTo>
                  <a:pt x="334724" y="0"/>
                </a:lnTo>
              </a:path>
            </a:pathLst>
          </a:custGeom>
          <a:ln w="14661">
            <a:solidFill>
              <a:srgbClr val="000000"/>
            </a:solidFill>
          </a:ln>
        </p:spPr>
        <p:txBody>
          <a:bodyPr wrap="square" lIns="0" tIns="0" rIns="0" bIns="0" rtlCol="0"/>
          <a:lstStyle/>
          <a:p>
            <a:endParaRPr/>
          </a:p>
        </p:txBody>
      </p:sp>
      <p:sp>
        <p:nvSpPr>
          <p:cNvPr id="28" name="object 28"/>
          <p:cNvSpPr/>
          <p:nvPr/>
        </p:nvSpPr>
        <p:spPr>
          <a:xfrm>
            <a:off x="5926258" y="4428339"/>
            <a:ext cx="356235" cy="0"/>
          </a:xfrm>
          <a:custGeom>
            <a:avLst/>
            <a:gdLst/>
            <a:ahLst/>
            <a:cxnLst/>
            <a:rect l="l" t="t" r="r" b="b"/>
            <a:pathLst>
              <a:path w="356235">
                <a:moveTo>
                  <a:pt x="0" y="0"/>
                </a:moveTo>
                <a:lnTo>
                  <a:pt x="355952" y="0"/>
                </a:lnTo>
              </a:path>
            </a:pathLst>
          </a:custGeom>
          <a:ln w="14661">
            <a:solidFill>
              <a:srgbClr val="000000"/>
            </a:solidFill>
          </a:ln>
        </p:spPr>
        <p:txBody>
          <a:bodyPr wrap="square" lIns="0" tIns="0" rIns="0" bIns="0" rtlCol="0"/>
          <a:lstStyle/>
          <a:p>
            <a:endParaRPr/>
          </a:p>
        </p:txBody>
      </p:sp>
      <p:sp>
        <p:nvSpPr>
          <p:cNvPr id="29" name="object 29"/>
          <p:cNvSpPr txBox="1"/>
          <p:nvPr/>
        </p:nvSpPr>
        <p:spPr>
          <a:xfrm>
            <a:off x="2034003" y="3992748"/>
            <a:ext cx="4037329" cy="414020"/>
          </a:xfrm>
          <a:prstGeom prst="rect">
            <a:avLst/>
          </a:prstGeom>
        </p:spPr>
        <p:txBody>
          <a:bodyPr vert="horz" wrap="square" lIns="0" tIns="0" rIns="0" bIns="0" rtlCol="0">
            <a:spAutoFit/>
          </a:bodyPr>
          <a:lstStyle/>
          <a:p>
            <a:pPr marL="1175385">
              <a:lnSpc>
                <a:spcPct val="100000"/>
              </a:lnSpc>
              <a:tabLst>
                <a:tab pos="1798320" algn="l"/>
                <a:tab pos="2223770" algn="l"/>
                <a:tab pos="2860040" algn="l"/>
                <a:tab pos="3893820" algn="l"/>
              </a:tabLst>
            </a:pPr>
            <a:r>
              <a:rPr sz="2000" spc="20" dirty="0">
                <a:latin typeface="Symbol"/>
                <a:cs typeface="Symbol"/>
              </a:rPr>
              <a:t></a:t>
            </a:r>
            <a:r>
              <a:rPr sz="2000" i="1" spc="35" dirty="0">
                <a:latin typeface="Times New Roman"/>
                <a:cs typeface="Times New Roman"/>
              </a:rPr>
              <a:t>P</a:t>
            </a:r>
            <a:r>
              <a:rPr sz="2000" i="1" dirty="0">
                <a:latin typeface="Times New Roman"/>
                <a:cs typeface="Times New Roman"/>
              </a:rPr>
              <a:t>	</a:t>
            </a:r>
            <a:r>
              <a:rPr sz="2150" i="1" spc="-50" dirty="0">
                <a:latin typeface="Symbol"/>
                <a:cs typeface="Symbol"/>
              </a:rPr>
              <a:t></a:t>
            </a:r>
            <a:r>
              <a:rPr sz="2150" i="1" dirty="0">
                <a:latin typeface="Times New Roman"/>
                <a:cs typeface="Times New Roman"/>
              </a:rPr>
              <a:t>	</a:t>
            </a:r>
            <a:r>
              <a:rPr sz="2400" spc="22" baseline="-15625" dirty="0">
                <a:latin typeface="Times New Roman"/>
                <a:cs typeface="Times New Roman"/>
              </a:rPr>
              <a:t>2</a:t>
            </a:r>
            <a:r>
              <a:rPr sz="2400" baseline="-15625" dirty="0">
                <a:latin typeface="Times New Roman"/>
                <a:cs typeface="Times New Roman"/>
              </a:rPr>
              <a:t>	</a:t>
            </a:r>
            <a:r>
              <a:rPr sz="2150" i="1" spc="-50" dirty="0">
                <a:latin typeface="Symbol"/>
                <a:cs typeface="Symbol"/>
              </a:rPr>
              <a:t></a:t>
            </a:r>
            <a:r>
              <a:rPr sz="2150" i="1" dirty="0">
                <a:latin typeface="Times New Roman"/>
                <a:cs typeface="Times New Roman"/>
              </a:rPr>
              <a:t>	</a:t>
            </a:r>
            <a:r>
              <a:rPr sz="2350" i="1" spc="-35" dirty="0">
                <a:latin typeface="Symbol"/>
                <a:cs typeface="Symbol"/>
              </a:rPr>
              <a:t></a:t>
            </a:r>
            <a:endParaRPr sz="2350">
              <a:latin typeface="Symbol"/>
              <a:cs typeface="Symbol"/>
            </a:endParaRPr>
          </a:p>
        </p:txBody>
      </p:sp>
      <p:sp>
        <p:nvSpPr>
          <p:cNvPr id="30" name="object 30"/>
          <p:cNvSpPr txBox="1"/>
          <p:nvPr/>
        </p:nvSpPr>
        <p:spPr>
          <a:xfrm>
            <a:off x="5040425" y="4253165"/>
            <a:ext cx="121285" cy="179070"/>
          </a:xfrm>
          <a:prstGeom prst="rect">
            <a:avLst/>
          </a:prstGeom>
        </p:spPr>
        <p:txBody>
          <a:bodyPr vert="horz" wrap="square" lIns="0" tIns="0" rIns="0" bIns="0" rtlCol="0">
            <a:spAutoFit/>
          </a:bodyPr>
          <a:lstStyle/>
          <a:p>
            <a:pPr marL="12700">
              <a:lnSpc>
                <a:spcPct val="100000"/>
              </a:lnSpc>
            </a:pPr>
            <a:r>
              <a:rPr sz="1200" i="1" spc="10" dirty="0">
                <a:latin typeface="Times New Roman"/>
                <a:cs typeface="Times New Roman"/>
              </a:rPr>
              <a:t>E</a:t>
            </a:r>
            <a:endParaRPr sz="1200">
              <a:latin typeface="Times New Roman"/>
              <a:cs typeface="Times New Roman"/>
            </a:endParaRPr>
          </a:p>
        </p:txBody>
      </p:sp>
      <p:sp>
        <p:nvSpPr>
          <p:cNvPr id="31" name="object 31"/>
          <p:cNvSpPr txBox="1"/>
          <p:nvPr/>
        </p:nvSpPr>
        <p:spPr>
          <a:xfrm>
            <a:off x="1400150" y="4086181"/>
            <a:ext cx="4534535" cy="727710"/>
          </a:xfrm>
          <a:prstGeom prst="rect">
            <a:avLst/>
          </a:prstGeom>
        </p:spPr>
        <p:txBody>
          <a:bodyPr vert="horz" wrap="square" lIns="0" tIns="0" rIns="0" bIns="0" rtlCol="0">
            <a:spAutoFit/>
          </a:bodyPr>
          <a:lstStyle/>
          <a:p>
            <a:pPr marL="12700">
              <a:lnSpc>
                <a:spcPts val="1764"/>
              </a:lnSpc>
            </a:pPr>
            <a:r>
              <a:rPr sz="2000" spc="-50" dirty="0">
                <a:latin typeface="Symbol"/>
                <a:cs typeface="Symbol"/>
              </a:rPr>
              <a:t></a:t>
            </a:r>
            <a:r>
              <a:rPr sz="2000" i="1" spc="35" dirty="0">
                <a:latin typeface="Times New Roman"/>
                <a:cs typeface="Times New Roman"/>
              </a:rPr>
              <a:t>V</a:t>
            </a:r>
            <a:endParaRPr sz="2000">
              <a:latin typeface="Times New Roman"/>
              <a:cs typeface="Times New Roman"/>
            </a:endParaRPr>
          </a:p>
          <a:p>
            <a:pPr marL="393700" algn="ctr">
              <a:lnSpc>
                <a:spcPts val="1785"/>
              </a:lnSpc>
              <a:tabLst>
                <a:tab pos="2221865" algn="l"/>
                <a:tab pos="2644775" algn="l"/>
                <a:tab pos="3832225" algn="l"/>
              </a:tabLst>
            </a:pPr>
            <a:r>
              <a:rPr sz="2000" spc="30" dirty="0">
                <a:latin typeface="Symbol"/>
                <a:cs typeface="Symbol"/>
              </a:rPr>
              <a:t></a:t>
            </a:r>
            <a:r>
              <a:rPr sz="2000" spc="-275" dirty="0">
                <a:latin typeface="Times New Roman"/>
                <a:cs typeface="Times New Roman"/>
              </a:rPr>
              <a:t> </a:t>
            </a:r>
            <a:r>
              <a:rPr sz="2200" i="1" spc="40" dirty="0">
                <a:latin typeface="Times New Roman"/>
                <a:cs typeface="Times New Roman"/>
              </a:rPr>
              <a:t>V</a:t>
            </a:r>
            <a:r>
              <a:rPr sz="2200" i="1" spc="60" dirty="0">
                <a:latin typeface="Times New Roman"/>
                <a:cs typeface="Times New Roman"/>
              </a:rPr>
              <a:t> </a:t>
            </a:r>
            <a:r>
              <a:rPr sz="2000" spc="15" dirty="0">
                <a:latin typeface="Symbol"/>
                <a:cs typeface="Symbol"/>
              </a:rPr>
              <a:t></a:t>
            </a:r>
            <a:r>
              <a:rPr sz="2000" spc="-235" dirty="0">
                <a:latin typeface="Times New Roman"/>
                <a:cs typeface="Times New Roman"/>
              </a:rPr>
              <a:t> </a:t>
            </a:r>
            <a:r>
              <a:rPr sz="2000" spc="-95" dirty="0">
                <a:latin typeface="Symbol"/>
                <a:cs typeface="Symbol"/>
              </a:rPr>
              <a:t></a:t>
            </a:r>
            <a:r>
              <a:rPr sz="2200" i="1" spc="40" dirty="0">
                <a:latin typeface="Times New Roman"/>
                <a:cs typeface="Times New Roman"/>
              </a:rPr>
              <a:t>V</a:t>
            </a:r>
            <a:r>
              <a:rPr sz="2200" i="1" dirty="0">
                <a:latin typeface="Times New Roman"/>
                <a:cs typeface="Times New Roman"/>
              </a:rPr>
              <a:t> </a:t>
            </a:r>
            <a:r>
              <a:rPr sz="2200" i="1" spc="-245" dirty="0">
                <a:latin typeface="Times New Roman"/>
                <a:cs typeface="Times New Roman"/>
              </a:rPr>
              <a:t> </a:t>
            </a:r>
            <a:r>
              <a:rPr sz="2000" spc="30" dirty="0">
                <a:latin typeface="Symbol"/>
                <a:cs typeface="Symbol"/>
              </a:rPr>
              <a:t></a:t>
            </a:r>
            <a:r>
              <a:rPr sz="2000" spc="55" dirty="0">
                <a:latin typeface="Times New Roman"/>
                <a:cs typeface="Times New Roman"/>
              </a:rPr>
              <a:t> </a:t>
            </a:r>
            <a:r>
              <a:rPr sz="2000" spc="30" dirty="0">
                <a:latin typeface="Symbol"/>
                <a:cs typeface="Symbol"/>
              </a:rPr>
              <a:t></a:t>
            </a:r>
            <a:r>
              <a:rPr sz="2000" dirty="0">
                <a:latin typeface="Times New Roman"/>
                <a:cs typeface="Times New Roman"/>
              </a:rPr>
              <a:t>	</a:t>
            </a:r>
            <a:r>
              <a:rPr sz="2000" spc="30" dirty="0">
                <a:latin typeface="Symbol"/>
                <a:cs typeface="Symbol"/>
              </a:rPr>
              <a:t></a:t>
            </a:r>
            <a:r>
              <a:rPr sz="2000" dirty="0">
                <a:latin typeface="Times New Roman"/>
                <a:cs typeface="Times New Roman"/>
              </a:rPr>
              <a:t>	</a:t>
            </a:r>
            <a:r>
              <a:rPr sz="2000" spc="40" dirty="0">
                <a:latin typeface="Symbol"/>
                <a:cs typeface="Symbol"/>
              </a:rPr>
              <a:t></a:t>
            </a:r>
            <a:r>
              <a:rPr sz="2000" dirty="0">
                <a:latin typeface="Times New Roman"/>
                <a:cs typeface="Times New Roman"/>
              </a:rPr>
              <a:t> </a:t>
            </a:r>
            <a:r>
              <a:rPr sz="2000" spc="-5" dirty="0">
                <a:latin typeface="Times New Roman"/>
                <a:cs typeface="Times New Roman"/>
              </a:rPr>
              <a:t> </a:t>
            </a:r>
            <a:r>
              <a:rPr sz="2200" i="1" spc="40" dirty="0">
                <a:latin typeface="Times New Roman"/>
                <a:cs typeface="Times New Roman"/>
              </a:rPr>
              <a:t>V</a:t>
            </a:r>
            <a:r>
              <a:rPr sz="2200" i="1" spc="160" dirty="0">
                <a:latin typeface="Times New Roman"/>
                <a:cs typeface="Times New Roman"/>
              </a:rPr>
              <a:t> </a:t>
            </a:r>
            <a:r>
              <a:rPr sz="2400" spc="35" dirty="0">
                <a:latin typeface="Symbol"/>
                <a:cs typeface="Symbol"/>
              </a:rPr>
              <a:t></a:t>
            </a:r>
            <a:r>
              <a:rPr sz="2400" dirty="0">
                <a:latin typeface="Times New Roman"/>
                <a:cs typeface="Times New Roman"/>
              </a:rPr>
              <a:t>	</a:t>
            </a:r>
            <a:r>
              <a:rPr sz="2000" spc="25" dirty="0">
                <a:latin typeface="Symbol"/>
                <a:cs typeface="Symbol"/>
              </a:rPr>
              <a:t></a:t>
            </a:r>
            <a:r>
              <a:rPr sz="2200" spc="480" dirty="0">
                <a:latin typeface="Symbol"/>
                <a:cs typeface="Symbol"/>
              </a:rPr>
              <a:t></a:t>
            </a:r>
            <a:r>
              <a:rPr sz="2200" spc="35" dirty="0">
                <a:latin typeface="Symbol"/>
                <a:cs typeface="Symbol"/>
              </a:rPr>
              <a:t></a:t>
            </a:r>
            <a:r>
              <a:rPr sz="2200" spc="-120" dirty="0">
                <a:latin typeface="Times New Roman"/>
                <a:cs typeface="Times New Roman"/>
              </a:rPr>
              <a:t> </a:t>
            </a:r>
            <a:endParaRPr sz="2200">
              <a:latin typeface="Times New Roman"/>
              <a:cs typeface="Times New Roman"/>
            </a:endParaRPr>
          </a:p>
          <a:p>
            <a:pPr marL="455930" algn="ctr">
              <a:lnSpc>
                <a:spcPts val="2355"/>
              </a:lnSpc>
            </a:pPr>
            <a:r>
              <a:rPr sz="2350" i="1" spc="-35" dirty="0">
                <a:latin typeface="Symbol"/>
                <a:cs typeface="Symbol"/>
              </a:rPr>
              <a:t></a:t>
            </a:r>
            <a:endParaRPr sz="2350">
              <a:latin typeface="Symbol"/>
              <a:cs typeface="Symbol"/>
            </a:endParaRPr>
          </a:p>
        </p:txBody>
      </p:sp>
      <p:sp>
        <p:nvSpPr>
          <p:cNvPr id="32" name="object 32"/>
          <p:cNvSpPr txBox="1"/>
          <p:nvPr/>
        </p:nvSpPr>
        <p:spPr>
          <a:xfrm>
            <a:off x="1452597" y="4522976"/>
            <a:ext cx="223520" cy="287655"/>
          </a:xfrm>
          <a:prstGeom prst="rect">
            <a:avLst/>
          </a:prstGeom>
        </p:spPr>
        <p:txBody>
          <a:bodyPr vert="horz" wrap="square" lIns="0" tIns="0" rIns="0" bIns="0" rtlCol="0">
            <a:spAutoFit/>
          </a:bodyPr>
          <a:lstStyle/>
          <a:p>
            <a:pPr marL="12700">
              <a:lnSpc>
                <a:spcPct val="100000"/>
              </a:lnSpc>
            </a:pPr>
            <a:r>
              <a:rPr sz="2000" spc="-20" dirty="0">
                <a:latin typeface="Symbol"/>
                <a:cs typeface="Symbol"/>
              </a:rPr>
              <a:t></a:t>
            </a:r>
            <a:r>
              <a:rPr sz="2000" i="1" spc="15" dirty="0">
                <a:latin typeface="Times New Roman"/>
                <a:cs typeface="Times New Roman"/>
              </a:rPr>
              <a:t>t</a:t>
            </a:r>
            <a:endParaRPr sz="2000">
              <a:latin typeface="Times New Roman"/>
              <a:cs typeface="Times New Roman"/>
            </a:endParaRPr>
          </a:p>
        </p:txBody>
      </p:sp>
      <p:sp>
        <p:nvSpPr>
          <p:cNvPr id="33" name="object 33"/>
          <p:cNvSpPr txBox="1"/>
          <p:nvPr/>
        </p:nvSpPr>
        <p:spPr>
          <a:xfrm>
            <a:off x="3240521" y="4533282"/>
            <a:ext cx="253365" cy="271145"/>
          </a:xfrm>
          <a:prstGeom prst="rect">
            <a:avLst/>
          </a:prstGeom>
        </p:spPr>
        <p:txBody>
          <a:bodyPr vert="horz" wrap="square" lIns="0" tIns="0" rIns="0" bIns="0" rtlCol="0">
            <a:spAutoFit/>
          </a:bodyPr>
          <a:lstStyle/>
          <a:p>
            <a:pPr marL="12700">
              <a:lnSpc>
                <a:spcPct val="100000"/>
              </a:lnSpc>
            </a:pPr>
            <a:r>
              <a:rPr sz="1900" i="1" spc="-75" dirty="0">
                <a:latin typeface="Symbol"/>
                <a:cs typeface="Symbol"/>
              </a:rPr>
              <a:t></a:t>
            </a:r>
            <a:r>
              <a:rPr sz="1900" i="1" spc="-25" dirty="0">
                <a:latin typeface="Symbol"/>
                <a:cs typeface="Symbol"/>
              </a:rPr>
              <a:t></a:t>
            </a:r>
            <a:endParaRPr sz="1900">
              <a:latin typeface="Symbol"/>
              <a:cs typeface="Symbol"/>
            </a:endParaRPr>
          </a:p>
        </p:txBody>
      </p:sp>
      <p:sp>
        <p:nvSpPr>
          <p:cNvPr id="34" name="object 34"/>
          <p:cNvSpPr txBox="1"/>
          <p:nvPr/>
        </p:nvSpPr>
        <p:spPr>
          <a:xfrm>
            <a:off x="4888993" y="4533282"/>
            <a:ext cx="253365" cy="271145"/>
          </a:xfrm>
          <a:prstGeom prst="rect">
            <a:avLst/>
          </a:prstGeom>
        </p:spPr>
        <p:txBody>
          <a:bodyPr vert="horz" wrap="square" lIns="0" tIns="0" rIns="0" bIns="0" rtlCol="0">
            <a:spAutoFit/>
          </a:bodyPr>
          <a:lstStyle/>
          <a:p>
            <a:pPr marL="12700">
              <a:lnSpc>
                <a:spcPct val="100000"/>
              </a:lnSpc>
            </a:pPr>
            <a:r>
              <a:rPr sz="1900" i="1" spc="-75" dirty="0">
                <a:latin typeface="Symbol"/>
                <a:cs typeface="Symbol"/>
              </a:rPr>
              <a:t></a:t>
            </a:r>
            <a:r>
              <a:rPr sz="1900" i="1" spc="-25" dirty="0">
                <a:latin typeface="Symbol"/>
                <a:cs typeface="Symbol"/>
              </a:rPr>
              <a:t></a:t>
            </a:r>
            <a:endParaRPr sz="1900">
              <a:latin typeface="Symbol"/>
              <a:cs typeface="Symbol"/>
            </a:endParaRPr>
          </a:p>
        </p:txBody>
      </p:sp>
      <p:sp>
        <p:nvSpPr>
          <p:cNvPr id="35" name="object 35"/>
          <p:cNvSpPr txBox="1"/>
          <p:nvPr/>
        </p:nvSpPr>
        <p:spPr>
          <a:xfrm>
            <a:off x="5996637" y="4488788"/>
            <a:ext cx="153035" cy="325120"/>
          </a:xfrm>
          <a:prstGeom prst="rect">
            <a:avLst/>
          </a:prstGeom>
        </p:spPr>
        <p:txBody>
          <a:bodyPr vert="horz" wrap="square" lIns="0" tIns="0" rIns="0" bIns="0" rtlCol="0">
            <a:spAutoFit/>
          </a:bodyPr>
          <a:lstStyle/>
          <a:p>
            <a:pPr marL="12700">
              <a:lnSpc>
                <a:spcPct val="100000"/>
              </a:lnSpc>
            </a:pPr>
            <a:r>
              <a:rPr sz="2350" i="1" spc="-35" dirty="0">
                <a:latin typeface="Symbol"/>
                <a:cs typeface="Symbol"/>
              </a:rPr>
              <a:t></a:t>
            </a:r>
            <a:endParaRPr sz="2350">
              <a:latin typeface="Symbol"/>
              <a:cs typeface="Symbol"/>
            </a:endParaRPr>
          </a:p>
        </p:txBody>
      </p:sp>
      <p:sp>
        <p:nvSpPr>
          <p:cNvPr id="36" name="object 36"/>
          <p:cNvSpPr txBox="1"/>
          <p:nvPr/>
        </p:nvSpPr>
        <p:spPr>
          <a:xfrm>
            <a:off x="6096052" y="4086181"/>
            <a:ext cx="184785" cy="283210"/>
          </a:xfrm>
          <a:prstGeom prst="rect">
            <a:avLst/>
          </a:prstGeom>
        </p:spPr>
        <p:txBody>
          <a:bodyPr vert="horz" wrap="square" lIns="0" tIns="0" rIns="0" bIns="0" rtlCol="0">
            <a:spAutoFit/>
          </a:bodyPr>
          <a:lstStyle/>
          <a:p>
            <a:pPr marL="12700">
              <a:lnSpc>
                <a:spcPct val="100000"/>
              </a:lnSpc>
            </a:pPr>
            <a:r>
              <a:rPr sz="2000" spc="35" dirty="0">
                <a:latin typeface="Symbol"/>
                <a:cs typeface="Symbol"/>
              </a:rPr>
              <a:t></a:t>
            </a:r>
            <a:endParaRPr sz="2000">
              <a:latin typeface="Symbol"/>
              <a:cs typeface="Symbol"/>
            </a:endParaRPr>
          </a:p>
        </p:txBody>
      </p:sp>
      <p:sp>
        <p:nvSpPr>
          <p:cNvPr id="37" name="object 37"/>
          <p:cNvSpPr/>
          <p:nvPr/>
        </p:nvSpPr>
        <p:spPr>
          <a:xfrm>
            <a:off x="1577044" y="3964054"/>
            <a:ext cx="1236055" cy="146611"/>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2034003" y="3992748"/>
            <a:ext cx="4014490" cy="312785"/>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1389065" y="5703951"/>
            <a:ext cx="367665" cy="0"/>
          </a:xfrm>
          <a:custGeom>
            <a:avLst/>
            <a:gdLst/>
            <a:ahLst/>
            <a:cxnLst/>
            <a:rect l="l" t="t" r="r" b="b"/>
            <a:pathLst>
              <a:path w="367664">
                <a:moveTo>
                  <a:pt x="0" y="0"/>
                </a:moveTo>
                <a:lnTo>
                  <a:pt x="367368" y="0"/>
                </a:lnTo>
              </a:path>
            </a:pathLst>
          </a:custGeom>
          <a:ln w="12976">
            <a:solidFill>
              <a:srgbClr val="000000"/>
            </a:solidFill>
          </a:ln>
        </p:spPr>
        <p:txBody>
          <a:bodyPr wrap="square" lIns="0" tIns="0" rIns="0" bIns="0" rtlCol="0"/>
          <a:lstStyle/>
          <a:p>
            <a:endParaRPr/>
          </a:p>
        </p:txBody>
      </p:sp>
      <p:sp>
        <p:nvSpPr>
          <p:cNvPr id="40" name="object 40"/>
          <p:cNvSpPr/>
          <p:nvPr/>
        </p:nvSpPr>
        <p:spPr>
          <a:xfrm>
            <a:off x="2565321" y="5703951"/>
            <a:ext cx="251460" cy="0"/>
          </a:xfrm>
          <a:custGeom>
            <a:avLst/>
            <a:gdLst/>
            <a:ahLst/>
            <a:cxnLst/>
            <a:rect l="l" t="t" r="r" b="b"/>
            <a:pathLst>
              <a:path w="251460">
                <a:moveTo>
                  <a:pt x="0" y="0"/>
                </a:moveTo>
                <a:lnTo>
                  <a:pt x="251221" y="0"/>
                </a:lnTo>
              </a:path>
            </a:pathLst>
          </a:custGeom>
          <a:ln w="12976">
            <a:solidFill>
              <a:srgbClr val="000000"/>
            </a:solidFill>
          </a:ln>
        </p:spPr>
        <p:txBody>
          <a:bodyPr wrap="square" lIns="0" tIns="0" rIns="0" bIns="0" rtlCol="0"/>
          <a:lstStyle/>
          <a:p>
            <a:endParaRPr/>
          </a:p>
        </p:txBody>
      </p:sp>
      <p:sp>
        <p:nvSpPr>
          <p:cNvPr id="41" name="object 41"/>
          <p:cNvSpPr txBox="1"/>
          <p:nvPr/>
        </p:nvSpPr>
        <p:spPr>
          <a:xfrm>
            <a:off x="2727644" y="5588675"/>
            <a:ext cx="69215" cy="111760"/>
          </a:xfrm>
          <a:prstGeom prst="rect">
            <a:avLst/>
          </a:prstGeom>
        </p:spPr>
        <p:txBody>
          <a:bodyPr vert="horz" wrap="square" lIns="0" tIns="0" rIns="0" bIns="0" rtlCol="0">
            <a:spAutoFit/>
          </a:bodyPr>
          <a:lstStyle/>
          <a:p>
            <a:pPr marL="12700">
              <a:lnSpc>
                <a:spcPct val="100000"/>
              </a:lnSpc>
            </a:pPr>
            <a:r>
              <a:rPr sz="650" spc="15" dirty="0">
                <a:latin typeface="Times New Roman"/>
                <a:cs typeface="Times New Roman"/>
              </a:rPr>
              <a:t>1</a:t>
            </a:r>
            <a:endParaRPr sz="650">
              <a:latin typeface="Times New Roman"/>
              <a:cs typeface="Times New Roman"/>
            </a:endParaRPr>
          </a:p>
        </p:txBody>
      </p:sp>
      <p:sp>
        <p:nvSpPr>
          <p:cNvPr id="42" name="object 42"/>
          <p:cNvSpPr txBox="1"/>
          <p:nvPr/>
        </p:nvSpPr>
        <p:spPr>
          <a:xfrm>
            <a:off x="2972044" y="5527769"/>
            <a:ext cx="1640839" cy="309880"/>
          </a:xfrm>
          <a:prstGeom prst="rect">
            <a:avLst/>
          </a:prstGeom>
        </p:spPr>
        <p:txBody>
          <a:bodyPr vert="horz" wrap="square" lIns="0" tIns="0" rIns="0" bIns="0" rtlCol="0">
            <a:spAutoFit/>
          </a:bodyPr>
          <a:lstStyle/>
          <a:p>
            <a:pPr marL="12700">
              <a:lnSpc>
                <a:spcPct val="100000"/>
              </a:lnSpc>
              <a:tabLst>
                <a:tab pos="1450340" algn="l"/>
              </a:tabLst>
            </a:pPr>
            <a:r>
              <a:rPr sz="2050" spc="20" dirty="0">
                <a:latin typeface="Times New Roman"/>
                <a:cs typeface="Times New Roman"/>
              </a:rPr>
              <a:t>(</a:t>
            </a:r>
            <a:r>
              <a:rPr sz="2050" spc="30" dirty="0">
                <a:latin typeface="Symbol"/>
                <a:cs typeface="Symbol"/>
              </a:rPr>
              <a:t></a:t>
            </a:r>
            <a:r>
              <a:rPr sz="2050" spc="-210" dirty="0">
                <a:latin typeface="Times New Roman"/>
                <a:cs typeface="Times New Roman"/>
              </a:rPr>
              <a:t> </a:t>
            </a:r>
            <a:r>
              <a:rPr sz="2050" spc="20" dirty="0">
                <a:latin typeface="Symbol"/>
                <a:cs typeface="Symbol"/>
              </a:rPr>
              <a:t></a:t>
            </a:r>
            <a:r>
              <a:rPr sz="2050" spc="-254" dirty="0">
                <a:latin typeface="Times New Roman"/>
                <a:cs typeface="Times New Roman"/>
              </a:rPr>
              <a:t> </a:t>
            </a:r>
            <a:r>
              <a:rPr sz="2050" i="1" spc="25" dirty="0">
                <a:latin typeface="Times New Roman"/>
                <a:cs typeface="Times New Roman"/>
              </a:rPr>
              <a:t>C</a:t>
            </a:r>
            <a:r>
              <a:rPr sz="2050" i="1" spc="85" dirty="0">
                <a:latin typeface="Times New Roman"/>
                <a:cs typeface="Times New Roman"/>
              </a:rPr>
              <a:t> </a:t>
            </a:r>
            <a:r>
              <a:rPr sz="2050" spc="10" dirty="0">
                <a:latin typeface="Times New Roman"/>
                <a:cs typeface="Times New Roman"/>
              </a:rPr>
              <a:t>)</a:t>
            </a:r>
            <a:r>
              <a:rPr sz="2050" spc="-185" dirty="0">
                <a:latin typeface="Times New Roman"/>
                <a:cs typeface="Times New Roman"/>
              </a:rPr>
              <a:t> </a:t>
            </a:r>
            <a:r>
              <a:rPr sz="2050" spc="20" dirty="0">
                <a:latin typeface="Symbol"/>
                <a:cs typeface="Symbol"/>
              </a:rPr>
              <a:t></a:t>
            </a:r>
            <a:r>
              <a:rPr sz="2050" spc="-125" dirty="0">
                <a:latin typeface="Times New Roman"/>
                <a:cs typeface="Times New Roman"/>
              </a:rPr>
              <a:t> </a:t>
            </a:r>
            <a:r>
              <a:rPr sz="2200" i="1" spc="40" dirty="0">
                <a:latin typeface="Times New Roman"/>
                <a:cs typeface="Times New Roman"/>
              </a:rPr>
              <a:t>K</a:t>
            </a:r>
            <a:r>
              <a:rPr sz="2200" i="1" dirty="0">
                <a:latin typeface="Times New Roman"/>
                <a:cs typeface="Times New Roman"/>
              </a:rPr>
              <a:t>	</a:t>
            </a:r>
            <a:r>
              <a:rPr sz="2050" i="1" spc="25" dirty="0">
                <a:latin typeface="Times New Roman"/>
                <a:cs typeface="Times New Roman"/>
              </a:rPr>
              <a:t>C</a:t>
            </a:r>
            <a:endParaRPr sz="2050">
              <a:latin typeface="Times New Roman"/>
              <a:cs typeface="Times New Roman"/>
            </a:endParaRPr>
          </a:p>
        </p:txBody>
      </p:sp>
      <p:sp>
        <p:nvSpPr>
          <p:cNvPr id="43" name="object 43"/>
          <p:cNvSpPr txBox="1"/>
          <p:nvPr/>
        </p:nvSpPr>
        <p:spPr>
          <a:xfrm>
            <a:off x="1389495" y="5395183"/>
            <a:ext cx="337820" cy="308610"/>
          </a:xfrm>
          <a:prstGeom prst="rect">
            <a:avLst/>
          </a:prstGeom>
        </p:spPr>
        <p:txBody>
          <a:bodyPr vert="horz" wrap="square" lIns="0" tIns="0" rIns="0" bIns="0" rtlCol="0">
            <a:spAutoFit/>
          </a:bodyPr>
          <a:lstStyle/>
          <a:p>
            <a:pPr marR="48895" algn="r">
              <a:lnSpc>
                <a:spcPts val="1935"/>
              </a:lnSpc>
            </a:pPr>
            <a:r>
              <a:rPr sz="1700" spc="-20" dirty="0">
                <a:latin typeface="Symbol"/>
                <a:cs typeface="Symbol"/>
              </a:rPr>
              <a:t></a:t>
            </a:r>
            <a:r>
              <a:rPr sz="1900" i="1" spc="10" dirty="0">
                <a:latin typeface="Times New Roman"/>
                <a:cs typeface="Times New Roman"/>
              </a:rPr>
              <a:t>C</a:t>
            </a:r>
            <a:endParaRPr sz="1900">
              <a:latin typeface="Times New Roman"/>
              <a:cs typeface="Times New Roman"/>
            </a:endParaRPr>
          </a:p>
          <a:p>
            <a:pPr marR="5080" algn="r">
              <a:lnSpc>
                <a:spcPts val="675"/>
              </a:lnSpc>
            </a:pPr>
            <a:r>
              <a:rPr sz="850" i="1" dirty="0">
                <a:latin typeface="Times New Roman"/>
                <a:cs typeface="Times New Roman"/>
              </a:rPr>
              <a:t>s</a:t>
            </a:r>
            <a:endParaRPr sz="850">
              <a:latin typeface="Times New Roman"/>
              <a:cs typeface="Times New Roman"/>
            </a:endParaRPr>
          </a:p>
        </p:txBody>
      </p:sp>
      <p:sp>
        <p:nvSpPr>
          <p:cNvPr id="44" name="object 44"/>
          <p:cNvSpPr txBox="1"/>
          <p:nvPr/>
        </p:nvSpPr>
        <p:spPr>
          <a:xfrm>
            <a:off x="2204674" y="5613774"/>
            <a:ext cx="335915" cy="288290"/>
          </a:xfrm>
          <a:prstGeom prst="rect">
            <a:avLst/>
          </a:prstGeom>
        </p:spPr>
        <p:txBody>
          <a:bodyPr vert="horz" wrap="square" lIns="0" tIns="0" rIns="0" bIns="0" rtlCol="0">
            <a:spAutoFit/>
          </a:bodyPr>
          <a:lstStyle/>
          <a:p>
            <a:pPr marL="12700">
              <a:lnSpc>
                <a:spcPct val="100000"/>
              </a:lnSpc>
            </a:pPr>
            <a:r>
              <a:rPr sz="1275" i="1" spc="-15" baseline="3267" dirty="0">
                <a:latin typeface="Times New Roman"/>
                <a:cs typeface="Times New Roman"/>
              </a:rPr>
              <a:t>ad</a:t>
            </a:r>
            <a:r>
              <a:rPr sz="1275" i="1" baseline="3267" dirty="0">
                <a:latin typeface="Times New Roman"/>
                <a:cs typeface="Times New Roman"/>
              </a:rPr>
              <a:t>s </a:t>
            </a:r>
            <a:r>
              <a:rPr sz="1275" i="1" spc="52" baseline="3267" dirty="0">
                <a:latin typeface="Times New Roman"/>
                <a:cs typeface="Times New Roman"/>
              </a:rPr>
              <a:t> </a:t>
            </a:r>
            <a:r>
              <a:rPr sz="2050" spc="15" dirty="0">
                <a:latin typeface="Symbol"/>
                <a:cs typeface="Symbol"/>
              </a:rPr>
              <a:t></a:t>
            </a:r>
            <a:endParaRPr sz="2050">
              <a:latin typeface="Symbol"/>
              <a:cs typeface="Symbol"/>
            </a:endParaRPr>
          </a:p>
        </p:txBody>
      </p:sp>
      <p:sp>
        <p:nvSpPr>
          <p:cNvPr id="45" name="object 45"/>
          <p:cNvSpPr txBox="1"/>
          <p:nvPr/>
        </p:nvSpPr>
        <p:spPr>
          <a:xfrm>
            <a:off x="3653517" y="5737748"/>
            <a:ext cx="67945" cy="133350"/>
          </a:xfrm>
          <a:prstGeom prst="rect">
            <a:avLst/>
          </a:prstGeom>
        </p:spPr>
        <p:txBody>
          <a:bodyPr vert="horz" wrap="square" lIns="0" tIns="0" rIns="0" bIns="0" rtlCol="0">
            <a:spAutoFit/>
          </a:bodyPr>
          <a:lstStyle/>
          <a:p>
            <a:pPr marL="12700">
              <a:lnSpc>
                <a:spcPct val="100000"/>
              </a:lnSpc>
            </a:pPr>
            <a:r>
              <a:rPr sz="850" i="1" dirty="0">
                <a:latin typeface="Times New Roman"/>
                <a:cs typeface="Times New Roman"/>
              </a:rPr>
              <a:t>s</a:t>
            </a:r>
            <a:endParaRPr sz="850">
              <a:latin typeface="Times New Roman"/>
              <a:cs typeface="Times New Roman"/>
            </a:endParaRPr>
          </a:p>
        </p:txBody>
      </p:sp>
      <p:sp>
        <p:nvSpPr>
          <p:cNvPr id="46" name="object 46"/>
          <p:cNvSpPr txBox="1"/>
          <p:nvPr/>
        </p:nvSpPr>
        <p:spPr>
          <a:xfrm>
            <a:off x="4257307" y="5737748"/>
            <a:ext cx="397510" cy="133350"/>
          </a:xfrm>
          <a:prstGeom prst="rect">
            <a:avLst/>
          </a:prstGeom>
        </p:spPr>
        <p:txBody>
          <a:bodyPr vert="horz" wrap="square" lIns="0" tIns="0" rIns="0" bIns="0" rtlCol="0">
            <a:spAutoFit/>
          </a:bodyPr>
          <a:lstStyle/>
          <a:p>
            <a:pPr marL="12700">
              <a:lnSpc>
                <a:spcPct val="100000"/>
              </a:lnSpc>
              <a:tabLst>
                <a:tab pos="341630" algn="l"/>
              </a:tabLst>
            </a:pPr>
            <a:r>
              <a:rPr sz="850" i="1" spc="-10" dirty="0">
                <a:latin typeface="Times New Roman"/>
                <a:cs typeface="Times New Roman"/>
              </a:rPr>
              <a:t>d</a:t>
            </a:r>
            <a:r>
              <a:rPr sz="850" i="1" spc="-15" dirty="0">
                <a:latin typeface="Times New Roman"/>
                <a:cs typeface="Times New Roman"/>
              </a:rPr>
              <a:t>e</a:t>
            </a:r>
            <a:r>
              <a:rPr sz="850" i="1" dirty="0">
                <a:latin typeface="Times New Roman"/>
                <a:cs typeface="Times New Roman"/>
              </a:rPr>
              <a:t>s	s</a:t>
            </a:r>
            <a:endParaRPr sz="850">
              <a:latin typeface="Times New Roman"/>
              <a:cs typeface="Times New Roman"/>
            </a:endParaRPr>
          </a:p>
        </p:txBody>
      </p:sp>
      <p:sp>
        <p:nvSpPr>
          <p:cNvPr id="47" name="object 47"/>
          <p:cNvSpPr txBox="1"/>
          <p:nvPr/>
        </p:nvSpPr>
        <p:spPr>
          <a:xfrm>
            <a:off x="1471494" y="5782331"/>
            <a:ext cx="192405" cy="247650"/>
          </a:xfrm>
          <a:prstGeom prst="rect">
            <a:avLst/>
          </a:prstGeom>
        </p:spPr>
        <p:txBody>
          <a:bodyPr vert="horz" wrap="square" lIns="0" tIns="0" rIns="0" bIns="0" rtlCol="0">
            <a:spAutoFit/>
          </a:bodyPr>
          <a:lstStyle/>
          <a:p>
            <a:pPr marL="12700">
              <a:lnSpc>
                <a:spcPct val="100000"/>
              </a:lnSpc>
            </a:pPr>
            <a:r>
              <a:rPr sz="1700" spc="-20" dirty="0">
                <a:latin typeface="Symbol"/>
                <a:cs typeface="Symbol"/>
              </a:rPr>
              <a:t></a:t>
            </a:r>
            <a:r>
              <a:rPr sz="1700" i="1" spc="5" dirty="0">
                <a:latin typeface="Times New Roman"/>
                <a:cs typeface="Times New Roman"/>
              </a:rPr>
              <a:t>t</a:t>
            </a:r>
            <a:endParaRPr sz="1700">
              <a:latin typeface="Times New Roman"/>
              <a:cs typeface="Times New Roman"/>
            </a:endParaRPr>
          </a:p>
        </p:txBody>
      </p:sp>
      <p:sp>
        <p:nvSpPr>
          <p:cNvPr id="48" name="object 48"/>
          <p:cNvSpPr txBox="1"/>
          <p:nvPr/>
        </p:nvSpPr>
        <p:spPr>
          <a:xfrm>
            <a:off x="2412824" y="5372934"/>
            <a:ext cx="556895" cy="294640"/>
          </a:xfrm>
          <a:prstGeom prst="rect">
            <a:avLst/>
          </a:prstGeom>
        </p:spPr>
        <p:txBody>
          <a:bodyPr vert="horz" wrap="square" lIns="0" tIns="0" rIns="0" bIns="0" rtlCol="0">
            <a:spAutoFit/>
          </a:bodyPr>
          <a:lstStyle/>
          <a:p>
            <a:pPr marL="12700">
              <a:lnSpc>
                <a:spcPct val="100000"/>
              </a:lnSpc>
            </a:pPr>
            <a:r>
              <a:rPr sz="2050" spc="15" dirty="0">
                <a:latin typeface="Symbol"/>
                <a:cs typeface="Symbol"/>
              </a:rPr>
              <a:t></a:t>
            </a:r>
            <a:r>
              <a:rPr sz="2050" spc="-155" dirty="0">
                <a:latin typeface="Times New Roman"/>
                <a:cs typeface="Times New Roman"/>
              </a:rPr>
              <a:t> </a:t>
            </a:r>
            <a:r>
              <a:rPr sz="2050" i="1" spc="25" dirty="0">
                <a:latin typeface="Times New Roman"/>
                <a:cs typeface="Times New Roman"/>
              </a:rPr>
              <a:t>C</a:t>
            </a:r>
            <a:r>
              <a:rPr sz="2050" i="1" dirty="0">
                <a:latin typeface="Times New Roman"/>
                <a:cs typeface="Times New Roman"/>
              </a:rPr>
              <a:t> </a:t>
            </a:r>
            <a:r>
              <a:rPr sz="2050" i="1" spc="-204" dirty="0">
                <a:latin typeface="Times New Roman"/>
                <a:cs typeface="Times New Roman"/>
              </a:rPr>
              <a:t> </a:t>
            </a:r>
            <a:r>
              <a:rPr sz="2050" spc="15" dirty="0">
                <a:latin typeface="Symbol"/>
                <a:cs typeface="Symbol"/>
              </a:rPr>
              <a:t></a:t>
            </a:r>
            <a:endParaRPr sz="2050">
              <a:latin typeface="Symbol"/>
              <a:cs typeface="Symbol"/>
            </a:endParaRPr>
          </a:p>
        </p:txBody>
      </p:sp>
      <p:sp>
        <p:nvSpPr>
          <p:cNvPr id="49" name="object 49"/>
          <p:cNvSpPr txBox="1"/>
          <p:nvPr/>
        </p:nvSpPr>
        <p:spPr>
          <a:xfrm>
            <a:off x="1813644" y="5527769"/>
            <a:ext cx="407034" cy="309880"/>
          </a:xfrm>
          <a:prstGeom prst="rect">
            <a:avLst/>
          </a:prstGeom>
        </p:spPr>
        <p:txBody>
          <a:bodyPr vert="horz" wrap="square" lIns="0" tIns="0" rIns="0" bIns="0" rtlCol="0">
            <a:spAutoFit/>
          </a:bodyPr>
          <a:lstStyle/>
          <a:p>
            <a:pPr marL="12700">
              <a:lnSpc>
                <a:spcPct val="100000"/>
              </a:lnSpc>
            </a:pPr>
            <a:r>
              <a:rPr sz="1700" spc="15" dirty="0">
                <a:latin typeface="Symbol"/>
                <a:cs typeface="Symbol"/>
              </a:rPr>
              <a:t></a:t>
            </a:r>
            <a:r>
              <a:rPr sz="1700" spc="105" dirty="0">
                <a:latin typeface="Times New Roman"/>
                <a:cs typeface="Times New Roman"/>
              </a:rPr>
              <a:t> </a:t>
            </a:r>
            <a:r>
              <a:rPr sz="2200" i="1" spc="40" dirty="0">
                <a:latin typeface="Times New Roman"/>
                <a:cs typeface="Times New Roman"/>
              </a:rPr>
              <a:t>K</a:t>
            </a:r>
            <a:endParaRPr sz="2200">
              <a:latin typeface="Times New Roman"/>
              <a:cs typeface="Times New Roman"/>
            </a:endParaRPr>
          </a:p>
        </p:txBody>
      </p:sp>
      <p:sp>
        <p:nvSpPr>
          <p:cNvPr id="50" name="object 50"/>
          <p:cNvSpPr txBox="1"/>
          <p:nvPr/>
        </p:nvSpPr>
        <p:spPr>
          <a:xfrm>
            <a:off x="2412824" y="5734192"/>
            <a:ext cx="556895" cy="353695"/>
          </a:xfrm>
          <a:prstGeom prst="rect">
            <a:avLst/>
          </a:prstGeom>
        </p:spPr>
        <p:txBody>
          <a:bodyPr vert="horz" wrap="square" lIns="0" tIns="0" rIns="0" bIns="0" rtlCol="0">
            <a:spAutoFit/>
          </a:bodyPr>
          <a:lstStyle/>
          <a:p>
            <a:pPr marL="12700">
              <a:lnSpc>
                <a:spcPct val="100000"/>
              </a:lnSpc>
            </a:pPr>
            <a:r>
              <a:rPr sz="2050" spc="15" dirty="0">
                <a:latin typeface="Symbol"/>
                <a:cs typeface="Symbol"/>
              </a:rPr>
              <a:t></a:t>
            </a:r>
            <a:r>
              <a:rPr sz="2050" spc="95" dirty="0">
                <a:latin typeface="Times New Roman"/>
                <a:cs typeface="Times New Roman"/>
              </a:rPr>
              <a:t> </a:t>
            </a:r>
            <a:r>
              <a:rPr sz="3225" i="1" spc="-52" baseline="10335" dirty="0">
                <a:latin typeface="Symbol"/>
                <a:cs typeface="Symbol"/>
              </a:rPr>
              <a:t></a:t>
            </a:r>
            <a:r>
              <a:rPr sz="3225" i="1" baseline="10335" dirty="0">
                <a:latin typeface="Times New Roman"/>
                <a:cs typeface="Times New Roman"/>
              </a:rPr>
              <a:t> </a:t>
            </a:r>
            <a:r>
              <a:rPr sz="3225" i="1" spc="-217" baseline="10335" dirty="0">
                <a:latin typeface="Times New Roman"/>
                <a:cs typeface="Times New Roman"/>
              </a:rPr>
              <a:t> </a:t>
            </a:r>
            <a:r>
              <a:rPr sz="2050" spc="15" dirty="0">
                <a:latin typeface="Symbol"/>
                <a:cs typeface="Symbol"/>
              </a:rPr>
              <a:t></a:t>
            </a:r>
            <a:endParaRPr sz="2050">
              <a:latin typeface="Symbol"/>
              <a:cs typeface="Symbol"/>
            </a:endParaRPr>
          </a:p>
        </p:txBody>
      </p:sp>
      <p:sp>
        <p:nvSpPr>
          <p:cNvPr id="51" name="object 51"/>
          <p:cNvSpPr txBox="1"/>
          <p:nvPr/>
        </p:nvSpPr>
        <p:spPr>
          <a:xfrm>
            <a:off x="2842203" y="5613774"/>
            <a:ext cx="127635" cy="288290"/>
          </a:xfrm>
          <a:prstGeom prst="rect">
            <a:avLst/>
          </a:prstGeom>
        </p:spPr>
        <p:txBody>
          <a:bodyPr vert="horz" wrap="square" lIns="0" tIns="0" rIns="0" bIns="0" rtlCol="0">
            <a:spAutoFit/>
          </a:bodyPr>
          <a:lstStyle/>
          <a:p>
            <a:pPr marL="12700">
              <a:lnSpc>
                <a:spcPct val="100000"/>
              </a:lnSpc>
            </a:pPr>
            <a:r>
              <a:rPr sz="2050" spc="15" dirty="0">
                <a:latin typeface="Symbol"/>
                <a:cs typeface="Symbol"/>
              </a:rPr>
              <a:t></a:t>
            </a:r>
            <a:endParaRPr sz="2050">
              <a:latin typeface="Symbol"/>
              <a:cs typeface="Symbo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ts val="3345"/>
              </a:lnSpc>
            </a:pPr>
            <a:r>
              <a:rPr dirty="0"/>
              <a:t>Governing</a:t>
            </a:r>
            <a:r>
              <a:rPr spc="-30" dirty="0">
                <a:latin typeface="Times New Roman"/>
                <a:cs typeface="Times New Roman"/>
              </a:rPr>
              <a:t> </a:t>
            </a:r>
            <a:r>
              <a:rPr dirty="0"/>
              <a:t>Equati</a:t>
            </a:r>
            <a:r>
              <a:rPr spc="5" dirty="0"/>
              <a:t>o</a:t>
            </a:r>
            <a:r>
              <a:rPr spc="-5" dirty="0"/>
              <a:t>n</a:t>
            </a:r>
            <a:r>
              <a:rPr dirty="0"/>
              <a:t>s</a:t>
            </a:r>
            <a:r>
              <a:rPr spc="-15" dirty="0">
                <a:latin typeface="Times New Roman"/>
                <a:cs typeface="Times New Roman"/>
              </a:rPr>
              <a:t> </a:t>
            </a:r>
            <a:r>
              <a:rPr dirty="0"/>
              <a:t>(con</a:t>
            </a:r>
            <a:r>
              <a:rPr spc="5" dirty="0"/>
              <a:t>t</a:t>
            </a:r>
            <a:r>
              <a:rPr dirty="0"/>
              <a:t>.)</a:t>
            </a:r>
          </a:p>
        </p:txBody>
      </p:sp>
      <p:sp>
        <p:nvSpPr>
          <p:cNvPr id="3" name="object 3"/>
          <p:cNvSpPr txBox="1"/>
          <p:nvPr/>
        </p:nvSpPr>
        <p:spPr>
          <a:xfrm>
            <a:off x="348738" y="824172"/>
            <a:ext cx="3813175" cy="228600"/>
          </a:xfrm>
          <a:prstGeom prst="rect">
            <a:avLst/>
          </a:prstGeom>
        </p:spPr>
        <p:txBody>
          <a:bodyPr vert="horz" wrap="square" lIns="0" tIns="0" rIns="0" bIns="0" rtlCol="0">
            <a:spAutoFit/>
          </a:bodyPr>
          <a:lstStyle/>
          <a:p>
            <a:pPr marL="355600" indent="-342900">
              <a:lnSpc>
                <a:spcPts val="2150"/>
              </a:lnSpc>
              <a:buClr>
                <a:srgbClr val="0032CC"/>
              </a:buClr>
              <a:buFont typeface="Times New Roman"/>
              <a:buChar char="•"/>
              <a:tabLst>
                <a:tab pos="355600" algn="l"/>
              </a:tabLst>
            </a:pPr>
            <a:r>
              <a:rPr sz="1800" spc="-85" dirty="0">
                <a:solidFill>
                  <a:srgbClr val="0032CC"/>
                </a:solidFill>
                <a:latin typeface="Times New Roman"/>
                <a:cs typeface="Times New Roman"/>
              </a:rPr>
              <a:t>T</a:t>
            </a:r>
            <a:r>
              <a:rPr sz="1800" spc="-10" dirty="0">
                <a:solidFill>
                  <a:srgbClr val="0032CC"/>
                </a:solidFill>
                <a:latin typeface="Times New Roman"/>
                <a:cs typeface="Times New Roman"/>
              </a:rPr>
              <a:t>im</a:t>
            </a:r>
            <a:r>
              <a:rPr sz="1800" spc="-20" dirty="0">
                <a:solidFill>
                  <a:srgbClr val="0032CC"/>
                </a:solidFill>
                <a:latin typeface="Times New Roman"/>
                <a:cs typeface="Times New Roman"/>
              </a:rPr>
              <a:t>e</a:t>
            </a:r>
            <a:r>
              <a:rPr sz="1800" dirty="0">
                <a:solidFill>
                  <a:srgbClr val="0032CC"/>
                </a:solidFill>
                <a:latin typeface="Times New Roman"/>
                <a:cs typeface="Times New Roman"/>
              </a:rPr>
              <a:t>-dependent</a:t>
            </a:r>
            <a:r>
              <a:rPr sz="1800" spc="5" dirty="0">
                <a:solidFill>
                  <a:srgbClr val="0032CC"/>
                </a:solidFill>
                <a:latin typeface="Times New Roman"/>
                <a:cs typeface="Times New Roman"/>
              </a:rPr>
              <a:t> </a:t>
            </a:r>
            <a:r>
              <a:rPr sz="1800" dirty="0">
                <a:solidFill>
                  <a:srgbClr val="0032CC"/>
                </a:solidFill>
                <a:latin typeface="Times New Roman"/>
                <a:cs typeface="Times New Roman"/>
              </a:rPr>
              <a:t>Maxwell</a:t>
            </a:r>
            <a:r>
              <a:rPr sz="1800" spc="-105" dirty="0">
                <a:solidFill>
                  <a:srgbClr val="0032CC"/>
                </a:solidFill>
                <a:latin typeface="Times New Roman"/>
                <a:cs typeface="Times New Roman"/>
              </a:rPr>
              <a:t>’</a:t>
            </a:r>
            <a:r>
              <a:rPr sz="1800" dirty="0">
                <a:solidFill>
                  <a:srgbClr val="0032CC"/>
                </a:solidFill>
                <a:latin typeface="Times New Roman"/>
                <a:cs typeface="Times New Roman"/>
              </a:rPr>
              <a:t>s</a:t>
            </a:r>
            <a:r>
              <a:rPr sz="1800" spc="5" dirty="0">
                <a:solidFill>
                  <a:srgbClr val="0032CC"/>
                </a:solidFill>
                <a:latin typeface="Times New Roman"/>
                <a:cs typeface="Times New Roman"/>
              </a:rPr>
              <a:t> </a:t>
            </a:r>
            <a:r>
              <a:rPr sz="1800" dirty="0">
                <a:solidFill>
                  <a:srgbClr val="0032CC"/>
                </a:solidFill>
                <a:latin typeface="Times New Roman"/>
                <a:cs typeface="Times New Roman"/>
              </a:rPr>
              <a:t>equat</a:t>
            </a:r>
            <a:r>
              <a:rPr sz="1800" spc="-10" dirty="0">
                <a:solidFill>
                  <a:srgbClr val="0032CC"/>
                </a:solidFill>
                <a:latin typeface="Times New Roman"/>
                <a:cs typeface="Times New Roman"/>
              </a:rPr>
              <a:t>i</a:t>
            </a:r>
            <a:r>
              <a:rPr sz="1800" dirty="0">
                <a:solidFill>
                  <a:srgbClr val="0032CC"/>
                </a:solidFill>
                <a:latin typeface="Times New Roman"/>
                <a:cs typeface="Times New Roman"/>
              </a:rPr>
              <a:t>ons</a:t>
            </a:r>
            <a:endParaRPr sz="1800">
              <a:latin typeface="Times New Roman"/>
              <a:cs typeface="Times New Roman"/>
            </a:endParaRPr>
          </a:p>
        </p:txBody>
      </p:sp>
      <p:sp>
        <p:nvSpPr>
          <p:cNvPr id="4" name="object 4"/>
          <p:cNvSpPr/>
          <p:nvPr/>
        </p:nvSpPr>
        <p:spPr>
          <a:xfrm>
            <a:off x="1284332" y="1444939"/>
            <a:ext cx="128270" cy="0"/>
          </a:xfrm>
          <a:custGeom>
            <a:avLst/>
            <a:gdLst/>
            <a:ahLst/>
            <a:cxnLst/>
            <a:rect l="l" t="t" r="r" b="b"/>
            <a:pathLst>
              <a:path w="128269">
                <a:moveTo>
                  <a:pt x="0" y="0"/>
                </a:moveTo>
                <a:lnTo>
                  <a:pt x="127694" y="0"/>
                </a:lnTo>
              </a:path>
            </a:pathLst>
          </a:custGeom>
          <a:ln w="12793">
            <a:solidFill>
              <a:srgbClr val="000000"/>
            </a:solidFill>
          </a:ln>
        </p:spPr>
        <p:txBody>
          <a:bodyPr wrap="square" lIns="0" tIns="0" rIns="0" bIns="0" rtlCol="0"/>
          <a:lstStyle/>
          <a:p>
            <a:endParaRPr/>
          </a:p>
        </p:txBody>
      </p:sp>
      <p:sp>
        <p:nvSpPr>
          <p:cNvPr id="5" name="object 5"/>
          <p:cNvSpPr/>
          <p:nvPr/>
        </p:nvSpPr>
        <p:spPr>
          <a:xfrm>
            <a:off x="1682859" y="1594864"/>
            <a:ext cx="195580" cy="0"/>
          </a:xfrm>
          <a:custGeom>
            <a:avLst/>
            <a:gdLst/>
            <a:ahLst/>
            <a:cxnLst/>
            <a:rect l="l" t="t" r="r" b="b"/>
            <a:pathLst>
              <a:path w="195580">
                <a:moveTo>
                  <a:pt x="0" y="0"/>
                </a:moveTo>
                <a:lnTo>
                  <a:pt x="195143" y="0"/>
                </a:lnTo>
              </a:path>
            </a:pathLst>
          </a:custGeom>
          <a:ln w="12793">
            <a:solidFill>
              <a:srgbClr val="000000"/>
            </a:solidFill>
          </a:ln>
        </p:spPr>
        <p:txBody>
          <a:bodyPr wrap="square" lIns="0" tIns="0" rIns="0" bIns="0" rtlCol="0"/>
          <a:lstStyle/>
          <a:p>
            <a:endParaRPr/>
          </a:p>
        </p:txBody>
      </p:sp>
      <p:sp>
        <p:nvSpPr>
          <p:cNvPr id="6" name="object 6"/>
          <p:cNvSpPr/>
          <p:nvPr/>
        </p:nvSpPr>
        <p:spPr>
          <a:xfrm>
            <a:off x="2639528" y="1444939"/>
            <a:ext cx="128270" cy="0"/>
          </a:xfrm>
          <a:custGeom>
            <a:avLst/>
            <a:gdLst/>
            <a:ahLst/>
            <a:cxnLst/>
            <a:rect l="l" t="t" r="r" b="b"/>
            <a:pathLst>
              <a:path w="128269">
                <a:moveTo>
                  <a:pt x="0" y="0"/>
                </a:moveTo>
                <a:lnTo>
                  <a:pt x="127694" y="0"/>
                </a:lnTo>
              </a:path>
            </a:pathLst>
          </a:custGeom>
          <a:ln w="12793">
            <a:solidFill>
              <a:srgbClr val="000000"/>
            </a:solidFill>
          </a:ln>
        </p:spPr>
        <p:txBody>
          <a:bodyPr wrap="square" lIns="0" tIns="0" rIns="0" bIns="0" rtlCol="0"/>
          <a:lstStyle/>
          <a:p>
            <a:endParaRPr/>
          </a:p>
        </p:txBody>
      </p:sp>
      <p:sp>
        <p:nvSpPr>
          <p:cNvPr id="7" name="object 7"/>
          <p:cNvSpPr/>
          <p:nvPr/>
        </p:nvSpPr>
        <p:spPr>
          <a:xfrm>
            <a:off x="3584450" y="1283740"/>
            <a:ext cx="128270" cy="0"/>
          </a:xfrm>
          <a:custGeom>
            <a:avLst/>
            <a:gdLst/>
            <a:ahLst/>
            <a:cxnLst/>
            <a:rect l="l" t="t" r="r" b="b"/>
            <a:pathLst>
              <a:path w="128270">
                <a:moveTo>
                  <a:pt x="0" y="0"/>
                </a:moveTo>
                <a:lnTo>
                  <a:pt x="127676" y="0"/>
                </a:lnTo>
              </a:path>
            </a:pathLst>
          </a:custGeom>
          <a:ln w="12793">
            <a:solidFill>
              <a:srgbClr val="000000"/>
            </a:solidFill>
          </a:ln>
        </p:spPr>
        <p:txBody>
          <a:bodyPr wrap="square" lIns="0" tIns="0" rIns="0" bIns="0" rtlCol="0"/>
          <a:lstStyle/>
          <a:p>
            <a:endParaRPr/>
          </a:p>
        </p:txBody>
      </p:sp>
      <p:sp>
        <p:nvSpPr>
          <p:cNvPr id="8" name="object 8"/>
          <p:cNvSpPr/>
          <p:nvPr/>
        </p:nvSpPr>
        <p:spPr>
          <a:xfrm>
            <a:off x="3388778" y="1594864"/>
            <a:ext cx="363220" cy="0"/>
          </a:xfrm>
          <a:custGeom>
            <a:avLst/>
            <a:gdLst/>
            <a:ahLst/>
            <a:cxnLst/>
            <a:rect l="l" t="t" r="r" b="b"/>
            <a:pathLst>
              <a:path w="363220">
                <a:moveTo>
                  <a:pt x="0" y="0"/>
                </a:moveTo>
                <a:lnTo>
                  <a:pt x="363034" y="0"/>
                </a:lnTo>
              </a:path>
            </a:pathLst>
          </a:custGeom>
          <a:ln w="12793">
            <a:solidFill>
              <a:srgbClr val="000000"/>
            </a:solidFill>
          </a:ln>
        </p:spPr>
        <p:txBody>
          <a:bodyPr wrap="square" lIns="0" tIns="0" rIns="0" bIns="0" rtlCol="0"/>
          <a:lstStyle/>
          <a:p>
            <a:endParaRPr/>
          </a:p>
        </p:txBody>
      </p:sp>
      <p:sp>
        <p:nvSpPr>
          <p:cNvPr id="9" name="object 9"/>
          <p:cNvSpPr/>
          <p:nvPr/>
        </p:nvSpPr>
        <p:spPr>
          <a:xfrm>
            <a:off x="1235933" y="2157313"/>
            <a:ext cx="128270" cy="0"/>
          </a:xfrm>
          <a:custGeom>
            <a:avLst/>
            <a:gdLst/>
            <a:ahLst/>
            <a:cxnLst/>
            <a:rect l="l" t="t" r="r" b="b"/>
            <a:pathLst>
              <a:path w="128269">
                <a:moveTo>
                  <a:pt x="0" y="0"/>
                </a:moveTo>
                <a:lnTo>
                  <a:pt x="127694" y="0"/>
                </a:lnTo>
              </a:path>
            </a:pathLst>
          </a:custGeom>
          <a:ln w="12793">
            <a:solidFill>
              <a:srgbClr val="000000"/>
            </a:solidFill>
          </a:ln>
        </p:spPr>
        <p:txBody>
          <a:bodyPr wrap="square" lIns="0" tIns="0" rIns="0" bIns="0" rtlCol="0"/>
          <a:lstStyle/>
          <a:p>
            <a:endParaRPr/>
          </a:p>
        </p:txBody>
      </p:sp>
      <p:sp>
        <p:nvSpPr>
          <p:cNvPr id="10" name="object 10"/>
          <p:cNvSpPr/>
          <p:nvPr/>
        </p:nvSpPr>
        <p:spPr>
          <a:xfrm>
            <a:off x="2519559" y="2157313"/>
            <a:ext cx="127635" cy="0"/>
          </a:xfrm>
          <a:custGeom>
            <a:avLst/>
            <a:gdLst/>
            <a:ahLst/>
            <a:cxnLst/>
            <a:rect l="l" t="t" r="r" b="b"/>
            <a:pathLst>
              <a:path w="127635">
                <a:moveTo>
                  <a:pt x="0" y="0"/>
                </a:moveTo>
                <a:lnTo>
                  <a:pt x="127172" y="0"/>
                </a:lnTo>
              </a:path>
            </a:pathLst>
          </a:custGeom>
          <a:ln w="12793">
            <a:solidFill>
              <a:srgbClr val="000000"/>
            </a:solidFill>
          </a:ln>
        </p:spPr>
        <p:txBody>
          <a:bodyPr wrap="square" lIns="0" tIns="0" rIns="0" bIns="0" rtlCol="0"/>
          <a:lstStyle/>
          <a:p>
            <a:endParaRPr/>
          </a:p>
        </p:txBody>
      </p:sp>
      <p:sp>
        <p:nvSpPr>
          <p:cNvPr id="11" name="object 11"/>
          <p:cNvSpPr/>
          <p:nvPr/>
        </p:nvSpPr>
        <p:spPr>
          <a:xfrm>
            <a:off x="2967500" y="2157313"/>
            <a:ext cx="128270" cy="0"/>
          </a:xfrm>
          <a:custGeom>
            <a:avLst/>
            <a:gdLst/>
            <a:ahLst/>
            <a:cxnLst/>
            <a:rect l="l" t="t" r="r" b="b"/>
            <a:pathLst>
              <a:path w="128269">
                <a:moveTo>
                  <a:pt x="0" y="0"/>
                </a:moveTo>
                <a:lnTo>
                  <a:pt x="127707" y="0"/>
                </a:lnTo>
              </a:path>
            </a:pathLst>
          </a:custGeom>
          <a:ln w="12793">
            <a:solidFill>
              <a:srgbClr val="000000"/>
            </a:solidFill>
          </a:ln>
        </p:spPr>
        <p:txBody>
          <a:bodyPr wrap="square" lIns="0" tIns="0" rIns="0" bIns="0" rtlCol="0"/>
          <a:lstStyle/>
          <a:p>
            <a:endParaRPr/>
          </a:p>
        </p:txBody>
      </p:sp>
      <p:sp>
        <p:nvSpPr>
          <p:cNvPr id="12" name="object 12"/>
          <p:cNvSpPr/>
          <p:nvPr/>
        </p:nvSpPr>
        <p:spPr>
          <a:xfrm>
            <a:off x="3677089" y="1996084"/>
            <a:ext cx="128270" cy="0"/>
          </a:xfrm>
          <a:custGeom>
            <a:avLst/>
            <a:gdLst/>
            <a:ahLst/>
            <a:cxnLst/>
            <a:rect l="l" t="t" r="r" b="b"/>
            <a:pathLst>
              <a:path w="128270">
                <a:moveTo>
                  <a:pt x="0" y="0"/>
                </a:moveTo>
                <a:lnTo>
                  <a:pt x="127707" y="0"/>
                </a:lnTo>
              </a:path>
            </a:pathLst>
          </a:custGeom>
          <a:ln w="12793">
            <a:solidFill>
              <a:srgbClr val="000000"/>
            </a:solidFill>
          </a:ln>
        </p:spPr>
        <p:txBody>
          <a:bodyPr wrap="square" lIns="0" tIns="0" rIns="0" bIns="0" rtlCol="0"/>
          <a:lstStyle/>
          <a:p>
            <a:endParaRPr/>
          </a:p>
        </p:txBody>
      </p:sp>
      <p:sp>
        <p:nvSpPr>
          <p:cNvPr id="13" name="object 13"/>
          <p:cNvSpPr/>
          <p:nvPr/>
        </p:nvSpPr>
        <p:spPr>
          <a:xfrm>
            <a:off x="3506120" y="2306752"/>
            <a:ext cx="318770" cy="0"/>
          </a:xfrm>
          <a:custGeom>
            <a:avLst/>
            <a:gdLst/>
            <a:ahLst/>
            <a:cxnLst/>
            <a:rect l="l" t="t" r="r" b="b"/>
            <a:pathLst>
              <a:path w="318770">
                <a:moveTo>
                  <a:pt x="0" y="0"/>
                </a:moveTo>
                <a:lnTo>
                  <a:pt x="318702" y="0"/>
                </a:lnTo>
              </a:path>
            </a:pathLst>
          </a:custGeom>
          <a:ln w="12793">
            <a:solidFill>
              <a:srgbClr val="000000"/>
            </a:solidFill>
          </a:ln>
        </p:spPr>
        <p:txBody>
          <a:bodyPr wrap="square" lIns="0" tIns="0" rIns="0" bIns="0" rtlCol="0"/>
          <a:lstStyle/>
          <a:p>
            <a:endParaRPr/>
          </a:p>
        </p:txBody>
      </p:sp>
      <p:sp>
        <p:nvSpPr>
          <p:cNvPr id="14" name="object 14"/>
          <p:cNvSpPr txBox="1"/>
          <p:nvPr/>
        </p:nvSpPr>
        <p:spPr>
          <a:xfrm>
            <a:off x="719653" y="1263469"/>
            <a:ext cx="3004185" cy="457834"/>
          </a:xfrm>
          <a:prstGeom prst="rect">
            <a:avLst/>
          </a:prstGeom>
        </p:spPr>
        <p:txBody>
          <a:bodyPr vert="horz" wrap="square" lIns="0" tIns="0" rIns="0" bIns="0" rtlCol="0">
            <a:spAutoFit/>
          </a:bodyPr>
          <a:lstStyle/>
          <a:p>
            <a:pPr marL="12700">
              <a:lnSpc>
                <a:spcPct val="100000"/>
              </a:lnSpc>
              <a:tabLst>
                <a:tab pos="1488440" algn="l"/>
              </a:tabLst>
            </a:pPr>
            <a:r>
              <a:rPr sz="3000" spc="7" baseline="36111" dirty="0">
                <a:latin typeface="Symbol"/>
                <a:cs typeface="Symbol"/>
              </a:rPr>
              <a:t></a:t>
            </a:r>
            <a:r>
              <a:rPr sz="3000" spc="75" baseline="36111" dirty="0">
                <a:latin typeface="Times New Roman"/>
                <a:cs typeface="Times New Roman"/>
              </a:rPr>
              <a:t> </a:t>
            </a:r>
            <a:r>
              <a:rPr sz="2000" spc="250" dirty="0">
                <a:latin typeface="Symbol"/>
                <a:cs typeface="Symbol"/>
              </a:rPr>
              <a:t></a:t>
            </a:r>
            <a:r>
              <a:rPr sz="2000" spc="5" dirty="0">
                <a:latin typeface="Symbol"/>
                <a:cs typeface="Symbol"/>
              </a:rPr>
              <a:t></a:t>
            </a:r>
            <a:r>
              <a:rPr sz="2000" spc="-190" dirty="0">
                <a:latin typeface="Times New Roman"/>
                <a:cs typeface="Times New Roman"/>
              </a:rPr>
              <a:t> </a:t>
            </a:r>
            <a:r>
              <a:rPr sz="2000" i="1" spc="10" dirty="0">
                <a:latin typeface="Times New Roman"/>
                <a:cs typeface="Times New Roman"/>
              </a:rPr>
              <a:t>E</a:t>
            </a:r>
            <a:r>
              <a:rPr sz="2000" i="1" spc="75" dirty="0">
                <a:latin typeface="Times New Roman"/>
                <a:cs typeface="Times New Roman"/>
              </a:rPr>
              <a:t> </a:t>
            </a:r>
            <a:r>
              <a:rPr sz="2000" spc="10" dirty="0">
                <a:latin typeface="Symbol"/>
                <a:cs typeface="Symbol"/>
              </a:rPr>
              <a:t></a:t>
            </a:r>
            <a:r>
              <a:rPr sz="2000" spc="180" dirty="0">
                <a:latin typeface="Times New Roman"/>
                <a:cs typeface="Times New Roman"/>
              </a:rPr>
              <a:t> </a:t>
            </a:r>
            <a:r>
              <a:rPr sz="3150" i="1" spc="-75" baseline="33068" dirty="0">
                <a:latin typeface="Symbol"/>
                <a:cs typeface="Symbol"/>
              </a:rPr>
              <a:t></a:t>
            </a:r>
            <a:r>
              <a:rPr sz="3150" i="1" spc="-67" baseline="33068" dirty="0">
                <a:latin typeface="Times New Roman"/>
                <a:cs typeface="Times New Roman"/>
              </a:rPr>
              <a:t> </a:t>
            </a:r>
            <a:r>
              <a:rPr sz="2000" spc="5" dirty="0">
                <a:latin typeface="Times New Roman"/>
                <a:cs typeface="Times New Roman"/>
              </a:rPr>
              <a:t>;</a:t>
            </a:r>
            <a:r>
              <a:rPr sz="2000" dirty="0">
                <a:latin typeface="Times New Roman"/>
                <a:cs typeface="Times New Roman"/>
              </a:rPr>
              <a:t>	</a:t>
            </a:r>
            <a:r>
              <a:rPr sz="2000" spc="220" dirty="0">
                <a:latin typeface="Symbol"/>
                <a:cs typeface="Symbol"/>
              </a:rPr>
              <a:t></a:t>
            </a:r>
            <a:r>
              <a:rPr sz="2000" spc="10" dirty="0">
                <a:latin typeface="Symbol"/>
                <a:cs typeface="Symbol"/>
              </a:rPr>
              <a:t></a:t>
            </a:r>
            <a:r>
              <a:rPr sz="2000" spc="-165" dirty="0">
                <a:latin typeface="Times New Roman"/>
                <a:cs typeface="Times New Roman"/>
              </a:rPr>
              <a:t> </a:t>
            </a:r>
            <a:r>
              <a:rPr sz="2000" i="1" spc="10" dirty="0">
                <a:latin typeface="Times New Roman"/>
                <a:cs typeface="Times New Roman"/>
              </a:rPr>
              <a:t>E</a:t>
            </a:r>
            <a:r>
              <a:rPr sz="2000" i="1" spc="70" dirty="0">
                <a:latin typeface="Times New Roman"/>
                <a:cs typeface="Times New Roman"/>
              </a:rPr>
              <a:t> </a:t>
            </a:r>
            <a:r>
              <a:rPr sz="2000" spc="10" dirty="0">
                <a:latin typeface="Symbol"/>
                <a:cs typeface="Symbol"/>
              </a:rPr>
              <a:t></a:t>
            </a:r>
            <a:r>
              <a:rPr sz="2000" spc="-50" dirty="0">
                <a:latin typeface="Times New Roman"/>
                <a:cs typeface="Times New Roman"/>
              </a:rPr>
              <a:t> </a:t>
            </a:r>
            <a:r>
              <a:rPr sz="2000" spc="100" dirty="0">
                <a:latin typeface="Symbol"/>
                <a:cs typeface="Symbol"/>
              </a:rPr>
              <a:t></a:t>
            </a:r>
            <a:r>
              <a:rPr sz="2100" i="1" spc="-50" dirty="0">
                <a:latin typeface="Symbol"/>
                <a:cs typeface="Symbol"/>
              </a:rPr>
              <a:t></a:t>
            </a:r>
            <a:r>
              <a:rPr sz="2100" i="1" dirty="0">
                <a:latin typeface="Times New Roman"/>
                <a:cs typeface="Times New Roman"/>
              </a:rPr>
              <a:t> </a:t>
            </a:r>
            <a:r>
              <a:rPr sz="3000" spc="-37" baseline="34722" dirty="0">
                <a:latin typeface="Symbol"/>
                <a:cs typeface="Symbol"/>
              </a:rPr>
              <a:t></a:t>
            </a:r>
            <a:r>
              <a:rPr sz="3000" i="1" spc="15" baseline="34722" dirty="0">
                <a:latin typeface="Times New Roman"/>
                <a:cs typeface="Times New Roman"/>
              </a:rPr>
              <a:t>H</a:t>
            </a:r>
            <a:endParaRPr sz="3000" baseline="34722">
              <a:latin typeface="Times New Roman"/>
              <a:cs typeface="Times New Roman"/>
            </a:endParaRPr>
          </a:p>
        </p:txBody>
      </p:sp>
      <p:sp>
        <p:nvSpPr>
          <p:cNvPr id="15" name="object 15"/>
          <p:cNvSpPr txBox="1"/>
          <p:nvPr/>
        </p:nvSpPr>
        <p:spPr>
          <a:xfrm>
            <a:off x="719646" y="1987333"/>
            <a:ext cx="3091815" cy="446405"/>
          </a:xfrm>
          <a:prstGeom prst="rect">
            <a:avLst/>
          </a:prstGeom>
        </p:spPr>
        <p:txBody>
          <a:bodyPr vert="horz" wrap="square" lIns="0" tIns="0" rIns="0" bIns="0" rtlCol="0">
            <a:spAutoFit/>
          </a:bodyPr>
          <a:lstStyle/>
          <a:p>
            <a:pPr marL="12700">
              <a:lnSpc>
                <a:spcPct val="100000"/>
              </a:lnSpc>
              <a:tabLst>
                <a:tab pos="1343660" algn="l"/>
              </a:tabLst>
            </a:pPr>
            <a:r>
              <a:rPr sz="3000" spc="-30" baseline="19444" dirty="0">
                <a:latin typeface="Symbol"/>
                <a:cs typeface="Symbol"/>
              </a:rPr>
              <a:t></a:t>
            </a:r>
            <a:r>
              <a:rPr sz="2000" spc="250" dirty="0">
                <a:latin typeface="Symbol"/>
                <a:cs typeface="Symbol"/>
              </a:rPr>
              <a:t></a:t>
            </a:r>
            <a:r>
              <a:rPr sz="2000" spc="5" dirty="0">
                <a:latin typeface="Symbol"/>
                <a:cs typeface="Symbol"/>
              </a:rPr>
              <a:t></a:t>
            </a:r>
            <a:r>
              <a:rPr sz="2000" spc="-190" dirty="0">
                <a:latin typeface="Times New Roman"/>
                <a:cs typeface="Times New Roman"/>
              </a:rPr>
              <a:t> </a:t>
            </a:r>
            <a:r>
              <a:rPr sz="2000" i="1" spc="10" dirty="0">
                <a:latin typeface="Times New Roman"/>
                <a:cs typeface="Times New Roman"/>
              </a:rPr>
              <a:t>H</a:t>
            </a:r>
            <a:r>
              <a:rPr sz="2000" i="1" spc="190" dirty="0">
                <a:latin typeface="Times New Roman"/>
                <a:cs typeface="Times New Roman"/>
              </a:rPr>
              <a:t> </a:t>
            </a:r>
            <a:r>
              <a:rPr sz="2000" spc="10" dirty="0">
                <a:latin typeface="Symbol"/>
                <a:cs typeface="Symbol"/>
              </a:rPr>
              <a:t></a:t>
            </a:r>
            <a:r>
              <a:rPr sz="2000" spc="-70" dirty="0">
                <a:latin typeface="Times New Roman"/>
                <a:cs typeface="Times New Roman"/>
              </a:rPr>
              <a:t> </a:t>
            </a:r>
            <a:r>
              <a:rPr sz="2000" spc="-65" dirty="0">
                <a:latin typeface="Times New Roman"/>
                <a:cs typeface="Times New Roman"/>
              </a:rPr>
              <a:t>0</a:t>
            </a:r>
            <a:r>
              <a:rPr sz="2000" spc="5" dirty="0">
                <a:latin typeface="Times New Roman"/>
                <a:cs typeface="Times New Roman"/>
              </a:rPr>
              <a:t>;</a:t>
            </a:r>
            <a:r>
              <a:rPr sz="2000" dirty="0">
                <a:latin typeface="Times New Roman"/>
                <a:cs typeface="Times New Roman"/>
              </a:rPr>
              <a:t>	</a:t>
            </a:r>
            <a:r>
              <a:rPr sz="2000" spc="220" dirty="0">
                <a:latin typeface="Symbol"/>
                <a:cs typeface="Symbol"/>
              </a:rPr>
              <a:t></a:t>
            </a:r>
            <a:r>
              <a:rPr sz="2000" spc="10" dirty="0">
                <a:latin typeface="Symbol"/>
                <a:cs typeface="Symbol"/>
              </a:rPr>
              <a:t></a:t>
            </a:r>
            <a:r>
              <a:rPr sz="2000" spc="-155" dirty="0">
                <a:latin typeface="Times New Roman"/>
                <a:cs typeface="Times New Roman"/>
              </a:rPr>
              <a:t> </a:t>
            </a:r>
            <a:r>
              <a:rPr sz="2000" i="1" spc="10" dirty="0">
                <a:latin typeface="Times New Roman"/>
                <a:cs typeface="Times New Roman"/>
              </a:rPr>
              <a:t>H</a:t>
            </a:r>
            <a:r>
              <a:rPr sz="2000" i="1" spc="180" dirty="0">
                <a:latin typeface="Times New Roman"/>
                <a:cs typeface="Times New Roman"/>
              </a:rPr>
              <a:t> </a:t>
            </a:r>
            <a:r>
              <a:rPr sz="2000" spc="10" dirty="0">
                <a:latin typeface="Symbol"/>
                <a:cs typeface="Symbol"/>
              </a:rPr>
              <a:t></a:t>
            </a:r>
            <a:r>
              <a:rPr sz="2000" spc="60" dirty="0">
                <a:latin typeface="Times New Roman"/>
                <a:cs typeface="Times New Roman"/>
              </a:rPr>
              <a:t> </a:t>
            </a:r>
            <a:r>
              <a:rPr sz="2000" i="1" spc="5" dirty="0">
                <a:latin typeface="Times New Roman"/>
                <a:cs typeface="Times New Roman"/>
              </a:rPr>
              <a:t>J</a:t>
            </a:r>
            <a:r>
              <a:rPr sz="2000" i="1" spc="165" dirty="0">
                <a:latin typeface="Times New Roman"/>
                <a:cs typeface="Times New Roman"/>
              </a:rPr>
              <a:t> </a:t>
            </a:r>
            <a:r>
              <a:rPr sz="2000" spc="10" dirty="0">
                <a:latin typeface="Symbol"/>
                <a:cs typeface="Symbol"/>
              </a:rPr>
              <a:t></a:t>
            </a:r>
            <a:r>
              <a:rPr sz="2000" spc="-215" dirty="0">
                <a:latin typeface="Times New Roman"/>
                <a:cs typeface="Times New Roman"/>
              </a:rPr>
              <a:t> </a:t>
            </a:r>
            <a:r>
              <a:rPr sz="2100" i="1" spc="-40" dirty="0">
                <a:latin typeface="Symbol"/>
                <a:cs typeface="Symbol"/>
              </a:rPr>
              <a:t></a:t>
            </a:r>
            <a:r>
              <a:rPr sz="2100" i="1" spc="125" dirty="0">
                <a:latin typeface="Times New Roman"/>
                <a:cs typeface="Times New Roman"/>
              </a:rPr>
              <a:t> </a:t>
            </a:r>
            <a:r>
              <a:rPr sz="3000" spc="-37" baseline="34722" dirty="0">
                <a:latin typeface="Symbol"/>
                <a:cs typeface="Symbol"/>
              </a:rPr>
              <a:t></a:t>
            </a:r>
            <a:r>
              <a:rPr sz="3000" i="1" spc="15" baseline="34722" dirty="0">
                <a:latin typeface="Times New Roman"/>
                <a:cs typeface="Times New Roman"/>
              </a:rPr>
              <a:t>E</a:t>
            </a:r>
            <a:endParaRPr sz="3000" baseline="34722">
              <a:latin typeface="Times New Roman"/>
              <a:cs typeface="Times New Roman"/>
            </a:endParaRPr>
          </a:p>
        </p:txBody>
      </p:sp>
      <p:sp>
        <p:nvSpPr>
          <p:cNvPr id="16" name="object 16"/>
          <p:cNvSpPr txBox="1"/>
          <p:nvPr/>
        </p:nvSpPr>
        <p:spPr>
          <a:xfrm>
            <a:off x="1692283" y="1624240"/>
            <a:ext cx="1982470" cy="297180"/>
          </a:xfrm>
          <a:prstGeom prst="rect">
            <a:avLst/>
          </a:prstGeom>
        </p:spPr>
        <p:txBody>
          <a:bodyPr vert="horz" wrap="square" lIns="0" tIns="0" rIns="0" bIns="0" rtlCol="0">
            <a:spAutoFit/>
          </a:bodyPr>
          <a:lstStyle/>
          <a:p>
            <a:pPr marL="12700">
              <a:lnSpc>
                <a:spcPct val="100000"/>
              </a:lnSpc>
              <a:tabLst>
                <a:tab pos="1773555" algn="l"/>
              </a:tabLst>
            </a:pPr>
            <a:r>
              <a:rPr sz="2100" i="1" spc="-40" dirty="0">
                <a:latin typeface="Symbol"/>
                <a:cs typeface="Symbol"/>
              </a:rPr>
              <a:t></a:t>
            </a:r>
            <a:r>
              <a:rPr sz="2100" i="1" spc="-40" dirty="0">
                <a:latin typeface="Times New Roman"/>
                <a:cs typeface="Times New Roman"/>
              </a:rPr>
              <a:t>	</a:t>
            </a:r>
            <a:r>
              <a:rPr sz="2000" spc="-25" dirty="0">
                <a:latin typeface="Symbol"/>
                <a:cs typeface="Symbol"/>
              </a:rPr>
              <a:t></a:t>
            </a:r>
            <a:r>
              <a:rPr sz="2000" i="1" spc="5" dirty="0">
                <a:latin typeface="Times New Roman"/>
                <a:cs typeface="Times New Roman"/>
              </a:rPr>
              <a:t>t</a:t>
            </a:r>
            <a:endParaRPr sz="2000">
              <a:latin typeface="Times New Roman"/>
              <a:cs typeface="Times New Roman"/>
            </a:endParaRPr>
          </a:p>
        </p:txBody>
      </p:sp>
      <p:sp>
        <p:nvSpPr>
          <p:cNvPr id="17" name="object 17"/>
          <p:cNvSpPr txBox="1"/>
          <p:nvPr/>
        </p:nvSpPr>
        <p:spPr>
          <a:xfrm>
            <a:off x="3548917" y="2348116"/>
            <a:ext cx="220979" cy="285750"/>
          </a:xfrm>
          <a:prstGeom prst="rect">
            <a:avLst/>
          </a:prstGeom>
        </p:spPr>
        <p:txBody>
          <a:bodyPr vert="horz" wrap="square" lIns="0" tIns="0" rIns="0" bIns="0" rtlCol="0">
            <a:spAutoFit/>
          </a:bodyPr>
          <a:lstStyle/>
          <a:p>
            <a:pPr marL="12700">
              <a:lnSpc>
                <a:spcPct val="100000"/>
              </a:lnSpc>
            </a:pPr>
            <a:r>
              <a:rPr sz="2000" spc="-25" dirty="0">
                <a:latin typeface="Symbol"/>
                <a:cs typeface="Symbol"/>
              </a:rPr>
              <a:t></a:t>
            </a:r>
            <a:r>
              <a:rPr sz="2000" i="1" spc="5" dirty="0">
                <a:latin typeface="Times New Roman"/>
                <a:cs typeface="Times New Roman"/>
              </a:rPr>
              <a:t>t</a:t>
            </a:r>
            <a:endParaRPr sz="2000">
              <a:latin typeface="Times New Roman"/>
              <a:cs typeface="Times New Roman"/>
            </a:endParaRPr>
          </a:p>
        </p:txBody>
      </p:sp>
      <p:sp>
        <p:nvSpPr>
          <p:cNvPr id="18" name="object 18"/>
          <p:cNvSpPr txBox="1"/>
          <p:nvPr/>
        </p:nvSpPr>
        <p:spPr>
          <a:xfrm>
            <a:off x="719646" y="1516011"/>
            <a:ext cx="153035" cy="384810"/>
          </a:xfrm>
          <a:prstGeom prst="rect">
            <a:avLst/>
          </a:prstGeom>
        </p:spPr>
        <p:txBody>
          <a:bodyPr vert="horz" wrap="square" lIns="0" tIns="0" rIns="0" bIns="0" rtlCol="0">
            <a:spAutoFit/>
          </a:bodyPr>
          <a:lstStyle/>
          <a:p>
            <a:pPr marL="12700">
              <a:lnSpc>
                <a:spcPct val="100000"/>
              </a:lnSpc>
            </a:pPr>
            <a:r>
              <a:rPr sz="2000" spc="-1000" dirty="0">
                <a:latin typeface="Symbol"/>
                <a:cs typeface="Symbol"/>
              </a:rPr>
              <a:t></a:t>
            </a:r>
            <a:r>
              <a:rPr sz="3000" spc="7" baseline="-22222" dirty="0">
                <a:latin typeface="Symbol"/>
                <a:cs typeface="Symbol"/>
              </a:rPr>
              <a:t></a:t>
            </a:r>
            <a:endParaRPr sz="3000" baseline="-22222">
              <a:latin typeface="Symbol"/>
              <a:cs typeface="Symbol"/>
            </a:endParaRPr>
          </a:p>
        </p:txBody>
      </p:sp>
      <p:sp>
        <p:nvSpPr>
          <p:cNvPr id="19" name="object 19"/>
          <p:cNvSpPr txBox="1"/>
          <p:nvPr/>
        </p:nvSpPr>
        <p:spPr>
          <a:xfrm>
            <a:off x="719646" y="1811275"/>
            <a:ext cx="153035" cy="281305"/>
          </a:xfrm>
          <a:prstGeom prst="rect">
            <a:avLst/>
          </a:prstGeom>
        </p:spPr>
        <p:txBody>
          <a:bodyPr vert="horz" wrap="square" lIns="0" tIns="0" rIns="0" bIns="0" rtlCol="0">
            <a:spAutoFit/>
          </a:bodyPr>
          <a:lstStyle/>
          <a:p>
            <a:pPr marL="12700">
              <a:lnSpc>
                <a:spcPct val="100000"/>
              </a:lnSpc>
            </a:pPr>
            <a:r>
              <a:rPr sz="2000" spc="5" dirty="0">
                <a:latin typeface="Symbol"/>
                <a:cs typeface="Symbol"/>
              </a:rPr>
              <a:t></a:t>
            </a:r>
            <a:endParaRPr sz="2000">
              <a:latin typeface="Symbol"/>
              <a:cs typeface="Symbol"/>
            </a:endParaRPr>
          </a:p>
        </p:txBody>
      </p:sp>
      <p:sp>
        <p:nvSpPr>
          <p:cNvPr id="20" name="object 20"/>
          <p:cNvSpPr/>
          <p:nvPr/>
        </p:nvSpPr>
        <p:spPr>
          <a:xfrm>
            <a:off x="4861242" y="1491867"/>
            <a:ext cx="212090" cy="0"/>
          </a:xfrm>
          <a:custGeom>
            <a:avLst/>
            <a:gdLst/>
            <a:ahLst/>
            <a:cxnLst/>
            <a:rect l="l" t="t" r="r" b="b"/>
            <a:pathLst>
              <a:path w="212089">
                <a:moveTo>
                  <a:pt x="0" y="0"/>
                </a:moveTo>
                <a:lnTo>
                  <a:pt x="211477" y="0"/>
                </a:lnTo>
              </a:path>
            </a:pathLst>
          </a:custGeom>
          <a:ln w="11085">
            <a:solidFill>
              <a:srgbClr val="000000"/>
            </a:solidFill>
          </a:ln>
        </p:spPr>
        <p:txBody>
          <a:bodyPr wrap="square" lIns="0" tIns="0" rIns="0" bIns="0" rtlCol="0"/>
          <a:lstStyle/>
          <a:p>
            <a:endParaRPr/>
          </a:p>
        </p:txBody>
      </p:sp>
      <p:sp>
        <p:nvSpPr>
          <p:cNvPr id="21" name="object 21"/>
          <p:cNvSpPr/>
          <p:nvPr/>
        </p:nvSpPr>
        <p:spPr>
          <a:xfrm>
            <a:off x="5446312" y="1336668"/>
            <a:ext cx="165735" cy="0"/>
          </a:xfrm>
          <a:custGeom>
            <a:avLst/>
            <a:gdLst/>
            <a:ahLst/>
            <a:cxnLst/>
            <a:rect l="l" t="t" r="r" b="b"/>
            <a:pathLst>
              <a:path w="165735">
                <a:moveTo>
                  <a:pt x="0" y="0"/>
                </a:moveTo>
                <a:lnTo>
                  <a:pt x="165437" y="0"/>
                </a:lnTo>
              </a:path>
            </a:pathLst>
          </a:custGeom>
          <a:ln w="11085">
            <a:solidFill>
              <a:srgbClr val="000000"/>
            </a:solidFill>
          </a:ln>
        </p:spPr>
        <p:txBody>
          <a:bodyPr wrap="square" lIns="0" tIns="0" rIns="0" bIns="0" rtlCol="0"/>
          <a:lstStyle/>
          <a:p>
            <a:endParaRPr/>
          </a:p>
        </p:txBody>
      </p:sp>
      <p:sp>
        <p:nvSpPr>
          <p:cNvPr id="22" name="object 22"/>
          <p:cNvSpPr/>
          <p:nvPr/>
        </p:nvSpPr>
        <p:spPr>
          <a:xfrm>
            <a:off x="6408266" y="1336668"/>
            <a:ext cx="166370" cy="0"/>
          </a:xfrm>
          <a:custGeom>
            <a:avLst/>
            <a:gdLst/>
            <a:ahLst/>
            <a:cxnLst/>
            <a:rect l="l" t="t" r="r" b="b"/>
            <a:pathLst>
              <a:path w="166370">
                <a:moveTo>
                  <a:pt x="0" y="0"/>
                </a:moveTo>
                <a:lnTo>
                  <a:pt x="165996" y="0"/>
                </a:lnTo>
              </a:path>
            </a:pathLst>
          </a:custGeom>
          <a:ln w="11085">
            <a:solidFill>
              <a:srgbClr val="000000"/>
            </a:solidFill>
          </a:ln>
        </p:spPr>
        <p:txBody>
          <a:bodyPr wrap="square" lIns="0" tIns="0" rIns="0" bIns="0" rtlCol="0"/>
          <a:lstStyle/>
          <a:p>
            <a:endParaRPr/>
          </a:p>
        </p:txBody>
      </p:sp>
      <p:sp>
        <p:nvSpPr>
          <p:cNvPr id="23" name="object 23"/>
          <p:cNvSpPr/>
          <p:nvPr/>
        </p:nvSpPr>
        <p:spPr>
          <a:xfrm>
            <a:off x="4861242" y="2250992"/>
            <a:ext cx="212090" cy="0"/>
          </a:xfrm>
          <a:custGeom>
            <a:avLst/>
            <a:gdLst/>
            <a:ahLst/>
            <a:cxnLst/>
            <a:rect l="l" t="t" r="r" b="b"/>
            <a:pathLst>
              <a:path w="212089">
                <a:moveTo>
                  <a:pt x="0" y="0"/>
                </a:moveTo>
                <a:lnTo>
                  <a:pt x="211477" y="0"/>
                </a:lnTo>
              </a:path>
            </a:pathLst>
          </a:custGeom>
          <a:ln w="11085">
            <a:solidFill>
              <a:srgbClr val="000000"/>
            </a:solidFill>
          </a:ln>
        </p:spPr>
        <p:txBody>
          <a:bodyPr wrap="square" lIns="0" tIns="0" rIns="0" bIns="0" rtlCol="0"/>
          <a:lstStyle/>
          <a:p>
            <a:endParaRPr/>
          </a:p>
        </p:txBody>
      </p:sp>
      <p:sp>
        <p:nvSpPr>
          <p:cNvPr id="24" name="object 24"/>
          <p:cNvSpPr/>
          <p:nvPr/>
        </p:nvSpPr>
        <p:spPr>
          <a:xfrm>
            <a:off x="6459769" y="2095792"/>
            <a:ext cx="195580" cy="0"/>
          </a:xfrm>
          <a:custGeom>
            <a:avLst/>
            <a:gdLst/>
            <a:ahLst/>
            <a:cxnLst/>
            <a:rect l="l" t="t" r="r" b="b"/>
            <a:pathLst>
              <a:path w="195579">
                <a:moveTo>
                  <a:pt x="0" y="0"/>
                </a:moveTo>
                <a:lnTo>
                  <a:pt x="195582" y="0"/>
                </a:lnTo>
              </a:path>
            </a:pathLst>
          </a:custGeom>
          <a:ln w="11085">
            <a:solidFill>
              <a:srgbClr val="000000"/>
            </a:solidFill>
          </a:ln>
        </p:spPr>
        <p:txBody>
          <a:bodyPr wrap="square" lIns="0" tIns="0" rIns="0" bIns="0" rtlCol="0"/>
          <a:lstStyle/>
          <a:p>
            <a:endParaRPr/>
          </a:p>
        </p:txBody>
      </p:sp>
      <p:sp>
        <p:nvSpPr>
          <p:cNvPr id="25" name="object 25"/>
          <p:cNvSpPr txBox="1"/>
          <p:nvPr/>
        </p:nvSpPr>
        <p:spPr>
          <a:xfrm>
            <a:off x="656586" y="2301539"/>
            <a:ext cx="577215" cy="743585"/>
          </a:xfrm>
          <a:prstGeom prst="rect">
            <a:avLst/>
          </a:prstGeom>
        </p:spPr>
        <p:txBody>
          <a:bodyPr vert="horz" wrap="square" lIns="0" tIns="0" rIns="0" bIns="0" rtlCol="0">
            <a:spAutoFit/>
          </a:bodyPr>
          <a:lstStyle/>
          <a:p>
            <a:pPr marL="75565">
              <a:lnSpc>
                <a:spcPct val="100000"/>
              </a:lnSpc>
            </a:pPr>
            <a:r>
              <a:rPr sz="3000" spc="-1500" baseline="-11111" dirty="0">
                <a:latin typeface="Symbol"/>
                <a:cs typeface="Symbol"/>
              </a:rPr>
              <a:t></a:t>
            </a:r>
            <a:r>
              <a:rPr sz="2000" spc="5" dirty="0">
                <a:latin typeface="Symbol"/>
                <a:cs typeface="Symbol"/>
              </a:rPr>
              <a:t></a:t>
            </a:r>
            <a:endParaRPr sz="2000">
              <a:latin typeface="Symbol"/>
              <a:cs typeface="Symbol"/>
            </a:endParaRPr>
          </a:p>
          <a:p>
            <a:pPr marL="12700">
              <a:lnSpc>
                <a:spcPct val="100000"/>
              </a:lnSpc>
              <a:spcBef>
                <a:spcPts val="1725"/>
              </a:spcBef>
            </a:pPr>
            <a:r>
              <a:rPr sz="1600" spc="-5" dirty="0">
                <a:solidFill>
                  <a:srgbClr val="0032CC"/>
                </a:solidFill>
                <a:latin typeface="Tahoma"/>
                <a:cs typeface="Tahoma"/>
              </a:rPr>
              <a:t>where</a:t>
            </a:r>
            <a:endParaRPr sz="1600">
              <a:latin typeface="Tahoma"/>
              <a:cs typeface="Tahoma"/>
            </a:endParaRPr>
          </a:p>
        </p:txBody>
      </p:sp>
      <p:sp>
        <p:nvSpPr>
          <p:cNvPr id="26" name="object 26"/>
          <p:cNvSpPr txBox="1"/>
          <p:nvPr/>
        </p:nvSpPr>
        <p:spPr>
          <a:xfrm>
            <a:off x="4708350" y="2270763"/>
            <a:ext cx="346710" cy="367030"/>
          </a:xfrm>
          <a:prstGeom prst="rect">
            <a:avLst/>
          </a:prstGeom>
        </p:spPr>
        <p:txBody>
          <a:bodyPr vert="horz" wrap="square" lIns="0" tIns="0" rIns="0" bIns="0" rtlCol="0">
            <a:spAutoFit/>
          </a:bodyPr>
          <a:lstStyle/>
          <a:p>
            <a:pPr marL="12700">
              <a:lnSpc>
                <a:spcPct val="100000"/>
              </a:lnSpc>
            </a:pPr>
            <a:r>
              <a:rPr sz="2050" spc="-1025" dirty="0">
                <a:latin typeface="Symbol"/>
                <a:cs typeface="Symbol"/>
              </a:rPr>
              <a:t></a:t>
            </a:r>
            <a:r>
              <a:rPr sz="3075" spc="60" baseline="-16260" dirty="0">
                <a:latin typeface="Symbol"/>
                <a:cs typeface="Symbol"/>
              </a:rPr>
              <a:t></a:t>
            </a:r>
            <a:r>
              <a:rPr sz="3075" spc="-442" baseline="-16260" dirty="0">
                <a:latin typeface="Times New Roman"/>
                <a:cs typeface="Times New Roman"/>
              </a:rPr>
              <a:t> </a:t>
            </a:r>
            <a:r>
              <a:rPr sz="3300" i="1" spc="-60" baseline="-5050" dirty="0">
                <a:latin typeface="Symbol"/>
                <a:cs typeface="Symbol"/>
              </a:rPr>
              <a:t></a:t>
            </a:r>
            <a:endParaRPr sz="3300" baseline="-5050">
              <a:latin typeface="Symbol"/>
              <a:cs typeface="Symbol"/>
            </a:endParaRPr>
          </a:p>
        </p:txBody>
      </p:sp>
      <p:sp>
        <p:nvSpPr>
          <p:cNvPr id="27" name="object 27"/>
          <p:cNvSpPr txBox="1"/>
          <p:nvPr/>
        </p:nvSpPr>
        <p:spPr>
          <a:xfrm>
            <a:off x="4708350" y="1926021"/>
            <a:ext cx="2377440" cy="455295"/>
          </a:xfrm>
          <a:prstGeom prst="rect">
            <a:avLst/>
          </a:prstGeom>
        </p:spPr>
        <p:txBody>
          <a:bodyPr vert="horz" wrap="square" lIns="0" tIns="0" rIns="0" bIns="0" rtlCol="0">
            <a:spAutoFit/>
          </a:bodyPr>
          <a:lstStyle/>
          <a:p>
            <a:pPr marL="12700">
              <a:lnSpc>
                <a:spcPct val="100000"/>
              </a:lnSpc>
            </a:pPr>
            <a:r>
              <a:rPr sz="3075" spc="60" baseline="14905" dirty="0">
                <a:latin typeface="Symbol"/>
                <a:cs typeface="Symbol"/>
              </a:rPr>
              <a:t></a:t>
            </a:r>
            <a:r>
              <a:rPr sz="3075" spc="-262" baseline="14905" dirty="0">
                <a:latin typeface="Times New Roman"/>
                <a:cs typeface="Times New Roman"/>
              </a:rPr>
              <a:t> </a:t>
            </a:r>
            <a:r>
              <a:rPr sz="3075" spc="60" baseline="35230" dirty="0">
                <a:latin typeface="Times New Roman"/>
                <a:cs typeface="Times New Roman"/>
              </a:rPr>
              <a:t>1</a:t>
            </a:r>
            <a:r>
              <a:rPr sz="3075" spc="120" baseline="35230" dirty="0">
                <a:latin typeface="Times New Roman"/>
                <a:cs typeface="Times New Roman"/>
              </a:rPr>
              <a:t> </a:t>
            </a:r>
            <a:r>
              <a:rPr sz="2050" spc="175" dirty="0">
                <a:latin typeface="Symbol"/>
                <a:cs typeface="Symbol"/>
              </a:rPr>
              <a:t></a:t>
            </a:r>
            <a:r>
              <a:rPr sz="1800" spc="30" baseline="43981" dirty="0">
                <a:latin typeface="Times New Roman"/>
                <a:cs typeface="Times New Roman"/>
              </a:rPr>
              <a:t>2</a:t>
            </a:r>
            <a:r>
              <a:rPr sz="1800" spc="-195" baseline="43981" dirty="0">
                <a:latin typeface="Times New Roman"/>
                <a:cs typeface="Times New Roman"/>
              </a:rPr>
              <a:t> </a:t>
            </a:r>
            <a:r>
              <a:rPr sz="2050" i="1" spc="70" dirty="0">
                <a:latin typeface="Times New Roman"/>
                <a:cs typeface="Times New Roman"/>
              </a:rPr>
              <a:t>H</a:t>
            </a:r>
            <a:r>
              <a:rPr sz="2050" i="1" spc="175" dirty="0">
                <a:latin typeface="Times New Roman"/>
                <a:cs typeface="Times New Roman"/>
              </a:rPr>
              <a:t> </a:t>
            </a:r>
            <a:r>
              <a:rPr sz="2050" spc="45" dirty="0">
                <a:latin typeface="Symbol"/>
                <a:cs typeface="Symbol"/>
              </a:rPr>
              <a:t></a:t>
            </a:r>
            <a:r>
              <a:rPr sz="2050" spc="-254" dirty="0">
                <a:latin typeface="Times New Roman"/>
                <a:cs typeface="Times New Roman"/>
              </a:rPr>
              <a:t> </a:t>
            </a:r>
            <a:r>
              <a:rPr sz="2200" i="1" spc="-50" dirty="0">
                <a:latin typeface="Symbol"/>
                <a:cs typeface="Symbol"/>
              </a:rPr>
              <a:t></a:t>
            </a:r>
            <a:r>
              <a:rPr sz="2200" i="1" spc="-340" dirty="0">
                <a:latin typeface="Times New Roman"/>
                <a:cs typeface="Times New Roman"/>
              </a:rPr>
              <a:t> </a:t>
            </a:r>
            <a:r>
              <a:rPr sz="1800" spc="30" baseline="43981" dirty="0">
                <a:latin typeface="Times New Roman"/>
                <a:cs typeface="Times New Roman"/>
              </a:rPr>
              <a:t>2</a:t>
            </a:r>
            <a:r>
              <a:rPr sz="2200" i="1" spc="-30" dirty="0">
                <a:latin typeface="Symbol"/>
                <a:cs typeface="Symbol"/>
              </a:rPr>
              <a:t></a:t>
            </a:r>
            <a:r>
              <a:rPr sz="2200" i="1" dirty="0">
                <a:latin typeface="Times New Roman"/>
                <a:cs typeface="Times New Roman"/>
              </a:rPr>
              <a:t> </a:t>
            </a:r>
            <a:r>
              <a:rPr sz="2200" i="1" spc="-155" dirty="0">
                <a:latin typeface="Times New Roman"/>
                <a:cs typeface="Times New Roman"/>
              </a:rPr>
              <a:t> </a:t>
            </a:r>
            <a:r>
              <a:rPr sz="2050" i="1" spc="70" dirty="0">
                <a:latin typeface="Times New Roman"/>
                <a:cs typeface="Times New Roman"/>
              </a:rPr>
              <a:t>H</a:t>
            </a:r>
            <a:r>
              <a:rPr sz="2050" i="1" dirty="0">
                <a:latin typeface="Times New Roman"/>
                <a:cs typeface="Times New Roman"/>
              </a:rPr>
              <a:t> </a:t>
            </a:r>
            <a:r>
              <a:rPr sz="2050" i="1" spc="-204" dirty="0">
                <a:latin typeface="Times New Roman"/>
                <a:cs typeface="Times New Roman"/>
              </a:rPr>
              <a:t> </a:t>
            </a:r>
            <a:r>
              <a:rPr sz="2050" spc="45" dirty="0">
                <a:latin typeface="Symbol"/>
                <a:cs typeface="Symbol"/>
              </a:rPr>
              <a:t></a:t>
            </a:r>
            <a:r>
              <a:rPr sz="2050" spc="-55" dirty="0">
                <a:latin typeface="Times New Roman"/>
                <a:cs typeface="Times New Roman"/>
              </a:rPr>
              <a:t> </a:t>
            </a:r>
            <a:r>
              <a:rPr sz="2050" spc="40" dirty="0">
                <a:latin typeface="Times New Roman"/>
                <a:cs typeface="Times New Roman"/>
              </a:rPr>
              <a:t>0</a:t>
            </a:r>
            <a:endParaRPr sz="2050">
              <a:latin typeface="Times New Roman"/>
              <a:cs typeface="Times New Roman"/>
            </a:endParaRPr>
          </a:p>
        </p:txBody>
      </p:sp>
      <p:sp>
        <p:nvSpPr>
          <p:cNvPr id="28" name="object 28"/>
          <p:cNvSpPr txBox="1"/>
          <p:nvPr/>
        </p:nvSpPr>
        <p:spPr>
          <a:xfrm>
            <a:off x="4708350" y="1522309"/>
            <a:ext cx="346710" cy="334645"/>
          </a:xfrm>
          <a:prstGeom prst="rect">
            <a:avLst/>
          </a:prstGeom>
        </p:spPr>
        <p:txBody>
          <a:bodyPr vert="horz" wrap="square" lIns="0" tIns="0" rIns="0" bIns="0" rtlCol="0">
            <a:spAutoFit/>
          </a:bodyPr>
          <a:lstStyle/>
          <a:p>
            <a:pPr marL="12700">
              <a:lnSpc>
                <a:spcPct val="100000"/>
              </a:lnSpc>
            </a:pPr>
            <a:r>
              <a:rPr sz="3075" spc="60" baseline="-6775" dirty="0">
                <a:latin typeface="Symbol"/>
                <a:cs typeface="Symbol"/>
              </a:rPr>
              <a:t></a:t>
            </a:r>
            <a:r>
              <a:rPr sz="3075" spc="-442" baseline="-6775" dirty="0">
                <a:latin typeface="Times New Roman"/>
                <a:cs typeface="Times New Roman"/>
              </a:rPr>
              <a:t> </a:t>
            </a:r>
            <a:r>
              <a:rPr sz="2200" i="1" spc="-40" dirty="0">
                <a:latin typeface="Symbol"/>
                <a:cs typeface="Symbol"/>
              </a:rPr>
              <a:t></a:t>
            </a:r>
            <a:endParaRPr sz="2200">
              <a:latin typeface="Symbol"/>
              <a:cs typeface="Symbol"/>
            </a:endParaRPr>
          </a:p>
        </p:txBody>
      </p:sp>
      <p:sp>
        <p:nvSpPr>
          <p:cNvPr id="29" name="object 29"/>
          <p:cNvSpPr txBox="1"/>
          <p:nvPr/>
        </p:nvSpPr>
        <p:spPr>
          <a:xfrm>
            <a:off x="4708350" y="1166937"/>
            <a:ext cx="340360" cy="556895"/>
          </a:xfrm>
          <a:prstGeom prst="rect">
            <a:avLst/>
          </a:prstGeom>
        </p:spPr>
        <p:txBody>
          <a:bodyPr vert="horz" wrap="square" lIns="0" tIns="0" rIns="0" bIns="0" rtlCol="0">
            <a:spAutoFit/>
          </a:bodyPr>
          <a:lstStyle/>
          <a:p>
            <a:pPr marL="12700">
              <a:lnSpc>
                <a:spcPts val="2300"/>
              </a:lnSpc>
            </a:pPr>
            <a:r>
              <a:rPr sz="3075" spc="60" baseline="-4065" dirty="0">
                <a:latin typeface="Symbol"/>
                <a:cs typeface="Symbol"/>
              </a:rPr>
              <a:t></a:t>
            </a:r>
            <a:r>
              <a:rPr sz="3075" spc="-262" baseline="-4065" dirty="0">
                <a:latin typeface="Times New Roman"/>
                <a:cs typeface="Times New Roman"/>
              </a:rPr>
              <a:t> </a:t>
            </a:r>
            <a:r>
              <a:rPr sz="2050" spc="40" dirty="0">
                <a:latin typeface="Times New Roman"/>
                <a:cs typeface="Times New Roman"/>
              </a:rPr>
              <a:t>1</a:t>
            </a:r>
            <a:endParaRPr sz="2050">
              <a:latin typeface="Times New Roman"/>
              <a:cs typeface="Times New Roman"/>
            </a:endParaRPr>
          </a:p>
          <a:p>
            <a:pPr marL="12700">
              <a:lnSpc>
                <a:spcPts val="2300"/>
              </a:lnSpc>
            </a:pPr>
            <a:r>
              <a:rPr sz="2050" spc="40" dirty="0">
                <a:latin typeface="Symbol"/>
                <a:cs typeface="Symbol"/>
              </a:rPr>
              <a:t></a:t>
            </a:r>
            <a:endParaRPr sz="2050">
              <a:latin typeface="Symbol"/>
              <a:cs typeface="Symbol"/>
            </a:endParaRPr>
          </a:p>
        </p:txBody>
      </p:sp>
      <p:sp>
        <p:nvSpPr>
          <p:cNvPr id="30" name="object 30"/>
          <p:cNvSpPr txBox="1"/>
          <p:nvPr/>
        </p:nvSpPr>
        <p:spPr>
          <a:xfrm>
            <a:off x="4708350" y="1765568"/>
            <a:ext cx="1021715" cy="293370"/>
          </a:xfrm>
          <a:prstGeom prst="rect">
            <a:avLst/>
          </a:prstGeom>
        </p:spPr>
        <p:txBody>
          <a:bodyPr vert="horz" wrap="square" lIns="0" tIns="0" rIns="0" bIns="0" rtlCol="0">
            <a:spAutoFit/>
          </a:bodyPr>
          <a:lstStyle/>
          <a:p>
            <a:pPr marL="12700">
              <a:lnSpc>
                <a:spcPct val="100000"/>
              </a:lnSpc>
              <a:tabLst>
                <a:tab pos="748030" algn="l"/>
                <a:tab pos="1008380" algn="l"/>
              </a:tabLst>
            </a:pPr>
            <a:r>
              <a:rPr sz="2050" spc="40" dirty="0">
                <a:latin typeface="Symbol"/>
                <a:cs typeface="Symbol"/>
              </a:rPr>
              <a:t></a:t>
            </a:r>
            <a:r>
              <a:rPr sz="2050" spc="40" dirty="0">
                <a:latin typeface="Times New Roman"/>
                <a:cs typeface="Times New Roman"/>
              </a:rPr>
              <a:t>	</a:t>
            </a:r>
            <a:r>
              <a:rPr sz="2050" u="sng" spc="20" dirty="0">
                <a:latin typeface="Times New Roman"/>
                <a:cs typeface="Times New Roman"/>
              </a:rPr>
              <a:t> 	</a:t>
            </a:r>
            <a:endParaRPr sz="2050">
              <a:latin typeface="Times New Roman"/>
              <a:cs typeface="Times New Roman"/>
            </a:endParaRPr>
          </a:p>
        </p:txBody>
      </p:sp>
      <p:sp>
        <p:nvSpPr>
          <p:cNvPr id="31" name="object 31"/>
          <p:cNvSpPr txBox="1"/>
          <p:nvPr/>
        </p:nvSpPr>
        <p:spPr>
          <a:xfrm>
            <a:off x="5098378" y="1303305"/>
            <a:ext cx="1906905" cy="318770"/>
          </a:xfrm>
          <a:prstGeom prst="rect">
            <a:avLst/>
          </a:prstGeom>
        </p:spPr>
        <p:txBody>
          <a:bodyPr vert="horz" wrap="square" lIns="0" tIns="0" rIns="0" bIns="0" rtlCol="0">
            <a:spAutoFit/>
          </a:bodyPr>
          <a:lstStyle/>
          <a:p>
            <a:pPr marL="12700">
              <a:lnSpc>
                <a:spcPct val="100000"/>
              </a:lnSpc>
            </a:pPr>
            <a:r>
              <a:rPr sz="2050" spc="175" dirty="0">
                <a:latin typeface="Symbol"/>
                <a:cs typeface="Symbol"/>
              </a:rPr>
              <a:t></a:t>
            </a:r>
            <a:r>
              <a:rPr sz="1800" spc="30" baseline="43981" dirty="0">
                <a:latin typeface="Times New Roman"/>
                <a:cs typeface="Times New Roman"/>
              </a:rPr>
              <a:t>2</a:t>
            </a:r>
            <a:r>
              <a:rPr sz="1800" spc="-195" baseline="43981" dirty="0">
                <a:latin typeface="Times New Roman"/>
                <a:cs typeface="Times New Roman"/>
              </a:rPr>
              <a:t> </a:t>
            </a:r>
            <a:r>
              <a:rPr sz="2050" i="1" spc="50" dirty="0">
                <a:latin typeface="Times New Roman"/>
                <a:cs typeface="Times New Roman"/>
              </a:rPr>
              <a:t>E</a:t>
            </a:r>
            <a:r>
              <a:rPr sz="2050" i="1" spc="95" dirty="0">
                <a:latin typeface="Times New Roman"/>
                <a:cs typeface="Times New Roman"/>
              </a:rPr>
              <a:t> </a:t>
            </a:r>
            <a:r>
              <a:rPr sz="2050" spc="45" dirty="0">
                <a:latin typeface="Symbol"/>
                <a:cs typeface="Symbol"/>
              </a:rPr>
              <a:t></a:t>
            </a:r>
            <a:r>
              <a:rPr sz="2050" spc="-254" dirty="0">
                <a:latin typeface="Times New Roman"/>
                <a:cs typeface="Times New Roman"/>
              </a:rPr>
              <a:t> </a:t>
            </a:r>
            <a:r>
              <a:rPr sz="2200" i="1" spc="-50" dirty="0">
                <a:latin typeface="Symbol"/>
                <a:cs typeface="Symbol"/>
              </a:rPr>
              <a:t></a:t>
            </a:r>
            <a:r>
              <a:rPr sz="2200" i="1" spc="-340" dirty="0">
                <a:latin typeface="Times New Roman"/>
                <a:cs typeface="Times New Roman"/>
              </a:rPr>
              <a:t> </a:t>
            </a:r>
            <a:r>
              <a:rPr sz="1800" spc="30" baseline="43981" dirty="0">
                <a:latin typeface="Times New Roman"/>
                <a:cs typeface="Times New Roman"/>
              </a:rPr>
              <a:t>2</a:t>
            </a:r>
            <a:r>
              <a:rPr sz="2200" i="1" spc="-30" dirty="0">
                <a:latin typeface="Symbol"/>
                <a:cs typeface="Symbol"/>
              </a:rPr>
              <a:t></a:t>
            </a:r>
            <a:r>
              <a:rPr sz="2200" i="1" dirty="0">
                <a:latin typeface="Times New Roman"/>
                <a:cs typeface="Times New Roman"/>
              </a:rPr>
              <a:t> </a:t>
            </a:r>
            <a:r>
              <a:rPr sz="2200" i="1" spc="-155" dirty="0">
                <a:latin typeface="Times New Roman"/>
                <a:cs typeface="Times New Roman"/>
              </a:rPr>
              <a:t> </a:t>
            </a:r>
            <a:r>
              <a:rPr sz="2050" i="1" spc="50" dirty="0">
                <a:latin typeface="Times New Roman"/>
                <a:cs typeface="Times New Roman"/>
              </a:rPr>
              <a:t>E</a:t>
            </a:r>
            <a:r>
              <a:rPr sz="2050" i="1" spc="229" dirty="0">
                <a:latin typeface="Times New Roman"/>
                <a:cs typeface="Times New Roman"/>
              </a:rPr>
              <a:t> </a:t>
            </a:r>
            <a:r>
              <a:rPr sz="2050" spc="45" dirty="0">
                <a:latin typeface="Symbol"/>
                <a:cs typeface="Symbol"/>
              </a:rPr>
              <a:t></a:t>
            </a:r>
            <a:r>
              <a:rPr sz="2050" spc="-55" dirty="0">
                <a:latin typeface="Times New Roman"/>
                <a:cs typeface="Times New Roman"/>
              </a:rPr>
              <a:t> </a:t>
            </a:r>
            <a:r>
              <a:rPr sz="2050" spc="40" dirty="0">
                <a:latin typeface="Times New Roman"/>
                <a:cs typeface="Times New Roman"/>
              </a:rPr>
              <a:t>0</a:t>
            </a:r>
            <a:endParaRPr sz="2050">
              <a:latin typeface="Times New Roman"/>
              <a:cs typeface="Times New Roman"/>
            </a:endParaRPr>
          </a:p>
        </p:txBody>
      </p:sp>
      <p:sp>
        <p:nvSpPr>
          <p:cNvPr id="32" name="object 32"/>
          <p:cNvSpPr txBox="1"/>
          <p:nvPr/>
        </p:nvSpPr>
        <p:spPr>
          <a:xfrm>
            <a:off x="6316718" y="2246653"/>
            <a:ext cx="96520" cy="179070"/>
          </a:xfrm>
          <a:prstGeom prst="rect">
            <a:avLst/>
          </a:prstGeom>
        </p:spPr>
        <p:txBody>
          <a:bodyPr vert="horz" wrap="square" lIns="0" tIns="0" rIns="0" bIns="0" rtlCol="0">
            <a:spAutoFit/>
          </a:bodyPr>
          <a:lstStyle/>
          <a:p>
            <a:pPr marL="12700">
              <a:lnSpc>
                <a:spcPct val="100000"/>
              </a:lnSpc>
            </a:pPr>
            <a:r>
              <a:rPr sz="1200" i="1" spc="20" dirty="0">
                <a:latin typeface="Times New Roman"/>
                <a:cs typeface="Times New Roman"/>
              </a:rPr>
              <a:t>c</a:t>
            </a:r>
            <a:endParaRPr sz="1200">
              <a:latin typeface="Times New Roman"/>
              <a:cs typeface="Times New Roman"/>
            </a:endParaRPr>
          </a:p>
        </p:txBody>
      </p:sp>
      <p:sp>
        <p:nvSpPr>
          <p:cNvPr id="33" name="object 33"/>
          <p:cNvSpPr txBox="1"/>
          <p:nvPr/>
        </p:nvSpPr>
        <p:spPr>
          <a:xfrm>
            <a:off x="6276189" y="1487546"/>
            <a:ext cx="96520" cy="179070"/>
          </a:xfrm>
          <a:prstGeom prst="rect">
            <a:avLst/>
          </a:prstGeom>
        </p:spPr>
        <p:txBody>
          <a:bodyPr vert="horz" wrap="square" lIns="0" tIns="0" rIns="0" bIns="0" rtlCol="0">
            <a:spAutoFit/>
          </a:bodyPr>
          <a:lstStyle/>
          <a:p>
            <a:pPr marL="12700">
              <a:lnSpc>
                <a:spcPct val="100000"/>
              </a:lnSpc>
            </a:pPr>
            <a:r>
              <a:rPr sz="1200" i="1" spc="20" dirty="0">
                <a:latin typeface="Times New Roman"/>
                <a:cs typeface="Times New Roman"/>
              </a:rPr>
              <a:t>c</a:t>
            </a:r>
            <a:endParaRPr sz="1200">
              <a:latin typeface="Times New Roman"/>
              <a:cs typeface="Times New Roman"/>
            </a:endParaRPr>
          </a:p>
        </p:txBody>
      </p:sp>
      <p:sp>
        <p:nvSpPr>
          <p:cNvPr id="34" name="object 34"/>
          <p:cNvSpPr/>
          <p:nvPr/>
        </p:nvSpPr>
        <p:spPr>
          <a:xfrm>
            <a:off x="1778644" y="3526131"/>
            <a:ext cx="339725" cy="0"/>
          </a:xfrm>
          <a:custGeom>
            <a:avLst/>
            <a:gdLst/>
            <a:ahLst/>
            <a:cxnLst/>
            <a:rect l="l" t="t" r="r" b="b"/>
            <a:pathLst>
              <a:path w="339725">
                <a:moveTo>
                  <a:pt x="0" y="0"/>
                </a:moveTo>
                <a:lnTo>
                  <a:pt x="339623" y="0"/>
                </a:lnTo>
              </a:path>
            </a:pathLst>
          </a:custGeom>
          <a:ln w="12842">
            <a:solidFill>
              <a:srgbClr val="000000"/>
            </a:solidFill>
          </a:ln>
        </p:spPr>
        <p:txBody>
          <a:bodyPr wrap="square" lIns="0" tIns="0" rIns="0" bIns="0" rtlCol="0"/>
          <a:lstStyle/>
          <a:p>
            <a:endParaRPr/>
          </a:p>
        </p:txBody>
      </p:sp>
      <p:sp>
        <p:nvSpPr>
          <p:cNvPr id="35" name="object 35"/>
          <p:cNvSpPr txBox="1"/>
          <p:nvPr/>
        </p:nvSpPr>
        <p:spPr>
          <a:xfrm>
            <a:off x="2180557" y="3346128"/>
            <a:ext cx="812800" cy="373380"/>
          </a:xfrm>
          <a:prstGeom prst="rect">
            <a:avLst/>
          </a:prstGeom>
        </p:spPr>
        <p:txBody>
          <a:bodyPr vert="horz" wrap="square" lIns="0" tIns="0" rIns="0" bIns="0" rtlCol="0">
            <a:spAutoFit/>
          </a:bodyPr>
          <a:lstStyle/>
          <a:p>
            <a:pPr marL="12700">
              <a:lnSpc>
                <a:spcPts val="2685"/>
              </a:lnSpc>
            </a:pPr>
            <a:r>
              <a:rPr sz="3150" spc="67" baseline="14550" dirty="0">
                <a:latin typeface="Symbol"/>
                <a:cs typeface="Symbol"/>
              </a:rPr>
              <a:t></a:t>
            </a:r>
            <a:r>
              <a:rPr sz="3150" spc="-202" baseline="14550" dirty="0">
                <a:latin typeface="Times New Roman"/>
                <a:cs typeface="Times New Roman"/>
              </a:rPr>
              <a:t> </a:t>
            </a:r>
            <a:r>
              <a:rPr sz="3375" i="1" spc="157" baseline="13580" dirty="0">
                <a:latin typeface="Symbol"/>
                <a:cs typeface="Symbol"/>
              </a:rPr>
              <a:t></a:t>
            </a:r>
            <a:r>
              <a:rPr sz="1700" i="1" spc="-10" dirty="0">
                <a:latin typeface="Times New Roman"/>
                <a:cs typeface="Times New Roman"/>
              </a:rPr>
              <a:t>c</a:t>
            </a:r>
            <a:r>
              <a:rPr sz="1700" i="1" spc="65" dirty="0">
                <a:latin typeface="Times New Roman"/>
                <a:cs typeface="Times New Roman"/>
              </a:rPr>
              <a:t>r</a:t>
            </a:r>
            <a:r>
              <a:rPr sz="3375" i="1" spc="165" baseline="13580" dirty="0">
                <a:latin typeface="Symbol"/>
                <a:cs typeface="Symbol"/>
              </a:rPr>
              <a:t></a:t>
            </a:r>
            <a:r>
              <a:rPr sz="1700" spc="25" dirty="0">
                <a:latin typeface="Times New Roman"/>
                <a:cs typeface="Times New Roman"/>
              </a:rPr>
              <a:t>0</a:t>
            </a:r>
            <a:endParaRPr sz="1700">
              <a:latin typeface="Times New Roman"/>
              <a:cs typeface="Times New Roman"/>
            </a:endParaRPr>
          </a:p>
        </p:txBody>
      </p:sp>
      <p:sp>
        <p:nvSpPr>
          <p:cNvPr id="36" name="object 36"/>
          <p:cNvSpPr txBox="1"/>
          <p:nvPr/>
        </p:nvSpPr>
        <p:spPr>
          <a:xfrm>
            <a:off x="1761872" y="3130280"/>
            <a:ext cx="324485" cy="372745"/>
          </a:xfrm>
          <a:prstGeom prst="rect">
            <a:avLst/>
          </a:prstGeom>
        </p:spPr>
        <p:txBody>
          <a:bodyPr vert="horz" wrap="square" lIns="0" tIns="0" rIns="0" bIns="0" rtlCol="0">
            <a:spAutoFit/>
          </a:bodyPr>
          <a:lstStyle/>
          <a:p>
            <a:pPr marL="12700">
              <a:lnSpc>
                <a:spcPct val="100000"/>
              </a:lnSpc>
            </a:pPr>
            <a:r>
              <a:rPr sz="2250" i="1" spc="765" dirty="0">
                <a:latin typeface="Symbol"/>
                <a:cs typeface="Symbol"/>
              </a:rPr>
              <a:t></a:t>
            </a:r>
            <a:r>
              <a:rPr sz="2250" i="1" spc="-30" dirty="0">
                <a:latin typeface="Times New Roman"/>
                <a:cs typeface="Times New Roman"/>
              </a:rPr>
              <a:t> </a:t>
            </a:r>
            <a:r>
              <a:rPr sz="2550" i="1" spc="15" baseline="-17973" dirty="0">
                <a:latin typeface="Times New Roman"/>
                <a:cs typeface="Times New Roman"/>
              </a:rPr>
              <a:t>j</a:t>
            </a:r>
            <a:endParaRPr sz="2550" baseline="-17973">
              <a:latin typeface="Times New Roman"/>
              <a:cs typeface="Times New Roman"/>
            </a:endParaRPr>
          </a:p>
        </p:txBody>
      </p:sp>
      <p:sp>
        <p:nvSpPr>
          <p:cNvPr id="37" name="object 37"/>
          <p:cNvSpPr txBox="1"/>
          <p:nvPr/>
        </p:nvSpPr>
        <p:spPr>
          <a:xfrm>
            <a:off x="712418" y="3346128"/>
            <a:ext cx="1334135" cy="523240"/>
          </a:xfrm>
          <a:prstGeom prst="rect">
            <a:avLst/>
          </a:prstGeom>
        </p:spPr>
        <p:txBody>
          <a:bodyPr vert="horz" wrap="square" lIns="0" tIns="0" rIns="0" bIns="0" rtlCol="0">
            <a:spAutoFit/>
          </a:bodyPr>
          <a:lstStyle/>
          <a:p>
            <a:pPr marL="12700">
              <a:lnSpc>
                <a:spcPct val="100000"/>
              </a:lnSpc>
            </a:pPr>
            <a:r>
              <a:rPr sz="2250" i="1" spc="100" dirty="0">
                <a:latin typeface="Symbol"/>
                <a:cs typeface="Symbol"/>
              </a:rPr>
              <a:t></a:t>
            </a:r>
            <a:r>
              <a:rPr sz="2550" i="1" spc="30" baseline="-17973" dirty="0">
                <a:latin typeface="Times New Roman"/>
                <a:cs typeface="Times New Roman"/>
              </a:rPr>
              <a:t>c</a:t>
            </a:r>
            <a:r>
              <a:rPr sz="2550" i="1" baseline="-17973" dirty="0">
                <a:latin typeface="Times New Roman"/>
                <a:cs typeface="Times New Roman"/>
              </a:rPr>
              <a:t> </a:t>
            </a:r>
            <a:r>
              <a:rPr sz="2550" i="1" spc="-187" baseline="-17973" dirty="0">
                <a:latin typeface="Times New Roman"/>
                <a:cs typeface="Times New Roman"/>
              </a:rPr>
              <a:t> </a:t>
            </a:r>
            <a:r>
              <a:rPr sz="2100" spc="45" dirty="0">
                <a:latin typeface="Symbol"/>
                <a:cs typeface="Symbol"/>
              </a:rPr>
              <a:t></a:t>
            </a:r>
            <a:r>
              <a:rPr sz="2100" spc="-140" dirty="0">
                <a:latin typeface="Times New Roman"/>
                <a:cs typeface="Times New Roman"/>
              </a:rPr>
              <a:t> </a:t>
            </a:r>
            <a:r>
              <a:rPr sz="2250" i="1" spc="-30" dirty="0">
                <a:latin typeface="Symbol"/>
                <a:cs typeface="Symbol"/>
              </a:rPr>
              <a:t></a:t>
            </a:r>
            <a:r>
              <a:rPr sz="2250" i="1" spc="90" dirty="0">
                <a:latin typeface="Times New Roman"/>
                <a:cs typeface="Times New Roman"/>
              </a:rPr>
              <a:t> </a:t>
            </a:r>
            <a:r>
              <a:rPr sz="2100" spc="45" dirty="0">
                <a:latin typeface="Symbol"/>
                <a:cs typeface="Symbol"/>
              </a:rPr>
              <a:t></a:t>
            </a:r>
            <a:r>
              <a:rPr sz="2100" spc="-225" dirty="0">
                <a:latin typeface="Times New Roman"/>
                <a:cs typeface="Times New Roman"/>
              </a:rPr>
              <a:t> </a:t>
            </a:r>
            <a:r>
              <a:rPr sz="2100" i="1" spc="20" dirty="0">
                <a:latin typeface="Times New Roman"/>
                <a:cs typeface="Times New Roman"/>
              </a:rPr>
              <a:t>i</a:t>
            </a:r>
            <a:r>
              <a:rPr sz="2100" i="1" dirty="0">
                <a:latin typeface="Times New Roman"/>
                <a:cs typeface="Times New Roman"/>
              </a:rPr>
              <a:t> </a:t>
            </a:r>
            <a:r>
              <a:rPr sz="2100" i="1" spc="-220" dirty="0">
                <a:latin typeface="Times New Roman"/>
                <a:cs typeface="Times New Roman"/>
              </a:rPr>
              <a:t> </a:t>
            </a:r>
            <a:r>
              <a:rPr sz="3375" i="1" spc="-75" baseline="-40740" dirty="0">
                <a:latin typeface="Symbol"/>
                <a:cs typeface="Symbol"/>
              </a:rPr>
              <a:t></a:t>
            </a:r>
            <a:endParaRPr sz="3375" baseline="-40740">
              <a:latin typeface="Symbol"/>
              <a:cs typeface="Symbol"/>
            </a:endParaRPr>
          </a:p>
        </p:txBody>
      </p:sp>
      <p:sp>
        <p:nvSpPr>
          <p:cNvPr id="38" name="object 38"/>
          <p:cNvSpPr/>
          <p:nvPr/>
        </p:nvSpPr>
        <p:spPr>
          <a:xfrm>
            <a:off x="4631763" y="3534904"/>
            <a:ext cx="394970" cy="0"/>
          </a:xfrm>
          <a:custGeom>
            <a:avLst/>
            <a:gdLst/>
            <a:ahLst/>
            <a:cxnLst/>
            <a:rect l="l" t="t" r="r" b="b"/>
            <a:pathLst>
              <a:path w="394970">
                <a:moveTo>
                  <a:pt x="0" y="0"/>
                </a:moveTo>
                <a:lnTo>
                  <a:pt x="394454" y="0"/>
                </a:lnTo>
              </a:path>
            </a:pathLst>
          </a:custGeom>
          <a:ln w="10163">
            <a:solidFill>
              <a:srgbClr val="000000"/>
            </a:solidFill>
          </a:ln>
        </p:spPr>
        <p:txBody>
          <a:bodyPr wrap="square" lIns="0" tIns="0" rIns="0" bIns="0" rtlCol="0"/>
          <a:lstStyle/>
          <a:p>
            <a:endParaRPr/>
          </a:p>
        </p:txBody>
      </p:sp>
      <p:sp>
        <p:nvSpPr>
          <p:cNvPr id="39" name="object 39"/>
          <p:cNvSpPr txBox="1"/>
          <p:nvPr/>
        </p:nvSpPr>
        <p:spPr>
          <a:xfrm>
            <a:off x="4739669" y="3562377"/>
            <a:ext cx="166370" cy="286385"/>
          </a:xfrm>
          <a:prstGeom prst="rect">
            <a:avLst/>
          </a:prstGeom>
        </p:spPr>
        <p:txBody>
          <a:bodyPr vert="horz" wrap="square" lIns="0" tIns="0" rIns="0" bIns="0" rtlCol="0">
            <a:spAutoFit/>
          </a:bodyPr>
          <a:lstStyle/>
          <a:p>
            <a:pPr marL="12700">
              <a:lnSpc>
                <a:spcPct val="100000"/>
              </a:lnSpc>
            </a:pPr>
            <a:r>
              <a:rPr sz="2050" i="1" spc="-25" dirty="0">
                <a:latin typeface="Symbol"/>
                <a:cs typeface="Symbol"/>
              </a:rPr>
              <a:t></a:t>
            </a:r>
            <a:endParaRPr sz="2050">
              <a:latin typeface="Symbol"/>
              <a:cs typeface="Symbol"/>
            </a:endParaRPr>
          </a:p>
        </p:txBody>
      </p:sp>
      <p:sp>
        <p:nvSpPr>
          <p:cNvPr id="40" name="object 40"/>
          <p:cNvSpPr txBox="1"/>
          <p:nvPr/>
        </p:nvSpPr>
        <p:spPr>
          <a:xfrm>
            <a:off x="4636142" y="3215370"/>
            <a:ext cx="388620" cy="287655"/>
          </a:xfrm>
          <a:prstGeom prst="rect">
            <a:avLst/>
          </a:prstGeom>
        </p:spPr>
        <p:txBody>
          <a:bodyPr vert="horz" wrap="square" lIns="0" tIns="0" rIns="0" bIns="0" rtlCol="0">
            <a:spAutoFit/>
          </a:bodyPr>
          <a:lstStyle/>
          <a:p>
            <a:pPr marL="12700">
              <a:lnSpc>
                <a:spcPct val="100000"/>
              </a:lnSpc>
            </a:pPr>
            <a:r>
              <a:rPr sz="1900" spc="-60" dirty="0">
                <a:latin typeface="Times New Roman"/>
                <a:cs typeface="Times New Roman"/>
              </a:rPr>
              <a:t>2</a:t>
            </a:r>
            <a:r>
              <a:rPr sz="2050" i="1" spc="-70" dirty="0">
                <a:latin typeface="Symbol"/>
                <a:cs typeface="Symbol"/>
              </a:rPr>
              <a:t></a:t>
            </a:r>
            <a:r>
              <a:rPr sz="1900" i="1" spc="40" dirty="0">
                <a:latin typeface="Times New Roman"/>
                <a:cs typeface="Times New Roman"/>
              </a:rPr>
              <a:t>c</a:t>
            </a:r>
            <a:endParaRPr sz="1900">
              <a:latin typeface="Times New Roman"/>
              <a:cs typeface="Times New Roman"/>
            </a:endParaRPr>
          </a:p>
        </p:txBody>
      </p:sp>
      <p:sp>
        <p:nvSpPr>
          <p:cNvPr id="41" name="object 41"/>
          <p:cNvSpPr txBox="1"/>
          <p:nvPr/>
        </p:nvSpPr>
        <p:spPr>
          <a:xfrm>
            <a:off x="4162811" y="3370223"/>
            <a:ext cx="415925" cy="286385"/>
          </a:xfrm>
          <a:prstGeom prst="rect">
            <a:avLst/>
          </a:prstGeom>
        </p:spPr>
        <p:txBody>
          <a:bodyPr vert="horz" wrap="square" lIns="0" tIns="0" rIns="0" bIns="0" rtlCol="0">
            <a:spAutoFit/>
          </a:bodyPr>
          <a:lstStyle/>
          <a:p>
            <a:pPr marL="12700">
              <a:lnSpc>
                <a:spcPct val="100000"/>
              </a:lnSpc>
            </a:pPr>
            <a:r>
              <a:rPr sz="2050" i="1" spc="-30" dirty="0">
                <a:latin typeface="Symbol"/>
                <a:cs typeface="Symbol"/>
              </a:rPr>
              <a:t></a:t>
            </a:r>
            <a:r>
              <a:rPr sz="2050" i="1" spc="70" dirty="0">
                <a:latin typeface="Times New Roman"/>
                <a:cs typeface="Times New Roman"/>
              </a:rPr>
              <a:t> </a:t>
            </a:r>
            <a:r>
              <a:rPr sz="1900" spc="50" dirty="0">
                <a:latin typeface="Symbol"/>
                <a:cs typeface="Symbol"/>
              </a:rPr>
              <a:t></a:t>
            </a:r>
            <a:endParaRPr sz="1900">
              <a:latin typeface="Symbol"/>
              <a:cs typeface="Symbol"/>
            </a:endParaRPr>
          </a:p>
        </p:txBody>
      </p:sp>
      <p:sp>
        <p:nvSpPr>
          <p:cNvPr id="42" name="object 42"/>
          <p:cNvSpPr/>
          <p:nvPr/>
        </p:nvSpPr>
        <p:spPr>
          <a:xfrm>
            <a:off x="816336" y="4990681"/>
            <a:ext cx="132080" cy="0"/>
          </a:xfrm>
          <a:custGeom>
            <a:avLst/>
            <a:gdLst/>
            <a:ahLst/>
            <a:cxnLst/>
            <a:rect l="l" t="t" r="r" b="b"/>
            <a:pathLst>
              <a:path w="132080">
                <a:moveTo>
                  <a:pt x="0" y="0"/>
                </a:moveTo>
                <a:lnTo>
                  <a:pt x="131494" y="0"/>
                </a:lnTo>
              </a:path>
            </a:pathLst>
          </a:custGeom>
          <a:ln w="12226">
            <a:solidFill>
              <a:srgbClr val="000000"/>
            </a:solidFill>
          </a:ln>
        </p:spPr>
        <p:txBody>
          <a:bodyPr wrap="square" lIns="0" tIns="0" rIns="0" bIns="0" rtlCol="0"/>
          <a:lstStyle/>
          <a:p>
            <a:endParaRPr/>
          </a:p>
        </p:txBody>
      </p:sp>
      <p:sp>
        <p:nvSpPr>
          <p:cNvPr id="43" name="object 43"/>
          <p:cNvSpPr/>
          <p:nvPr/>
        </p:nvSpPr>
        <p:spPr>
          <a:xfrm>
            <a:off x="2806758" y="5046450"/>
            <a:ext cx="131445" cy="0"/>
          </a:xfrm>
          <a:custGeom>
            <a:avLst/>
            <a:gdLst/>
            <a:ahLst/>
            <a:cxnLst/>
            <a:rect l="l" t="t" r="r" b="b"/>
            <a:pathLst>
              <a:path w="131444">
                <a:moveTo>
                  <a:pt x="0" y="0"/>
                </a:moveTo>
                <a:lnTo>
                  <a:pt x="130968" y="0"/>
                </a:lnTo>
              </a:path>
            </a:pathLst>
          </a:custGeom>
          <a:ln w="12226">
            <a:solidFill>
              <a:srgbClr val="000000"/>
            </a:solidFill>
          </a:ln>
        </p:spPr>
        <p:txBody>
          <a:bodyPr wrap="square" lIns="0" tIns="0" rIns="0" bIns="0" rtlCol="0"/>
          <a:lstStyle/>
          <a:p>
            <a:endParaRPr/>
          </a:p>
        </p:txBody>
      </p:sp>
      <p:sp>
        <p:nvSpPr>
          <p:cNvPr id="44" name="object 44"/>
          <p:cNvSpPr/>
          <p:nvPr/>
        </p:nvSpPr>
        <p:spPr>
          <a:xfrm>
            <a:off x="809923" y="5754790"/>
            <a:ext cx="122555" cy="0"/>
          </a:xfrm>
          <a:custGeom>
            <a:avLst/>
            <a:gdLst/>
            <a:ahLst/>
            <a:cxnLst/>
            <a:rect l="l" t="t" r="r" b="b"/>
            <a:pathLst>
              <a:path w="122555">
                <a:moveTo>
                  <a:pt x="0" y="0"/>
                </a:moveTo>
                <a:lnTo>
                  <a:pt x="122181" y="0"/>
                </a:lnTo>
              </a:path>
            </a:pathLst>
          </a:custGeom>
          <a:ln w="11327">
            <a:solidFill>
              <a:srgbClr val="000000"/>
            </a:solidFill>
          </a:ln>
        </p:spPr>
        <p:txBody>
          <a:bodyPr wrap="square" lIns="0" tIns="0" rIns="0" bIns="0" rtlCol="0"/>
          <a:lstStyle/>
          <a:p>
            <a:endParaRPr/>
          </a:p>
        </p:txBody>
      </p:sp>
      <p:sp>
        <p:nvSpPr>
          <p:cNvPr id="45" name="object 45"/>
          <p:cNvSpPr/>
          <p:nvPr/>
        </p:nvSpPr>
        <p:spPr>
          <a:xfrm>
            <a:off x="2805867" y="5808119"/>
            <a:ext cx="122555" cy="0"/>
          </a:xfrm>
          <a:custGeom>
            <a:avLst/>
            <a:gdLst/>
            <a:ahLst/>
            <a:cxnLst/>
            <a:rect l="l" t="t" r="r" b="b"/>
            <a:pathLst>
              <a:path w="122555">
                <a:moveTo>
                  <a:pt x="0" y="0"/>
                </a:moveTo>
                <a:lnTo>
                  <a:pt x="122265" y="0"/>
                </a:lnTo>
              </a:path>
            </a:pathLst>
          </a:custGeom>
          <a:ln w="11327">
            <a:solidFill>
              <a:srgbClr val="000000"/>
            </a:solidFill>
          </a:ln>
        </p:spPr>
        <p:txBody>
          <a:bodyPr wrap="square" lIns="0" tIns="0" rIns="0" bIns="0" rtlCol="0"/>
          <a:lstStyle/>
          <a:p>
            <a:endParaRPr/>
          </a:p>
        </p:txBody>
      </p:sp>
      <p:sp>
        <p:nvSpPr>
          <p:cNvPr id="46" name="object 46"/>
          <p:cNvSpPr/>
          <p:nvPr/>
        </p:nvSpPr>
        <p:spPr>
          <a:xfrm>
            <a:off x="4064841" y="5808119"/>
            <a:ext cx="122555" cy="0"/>
          </a:xfrm>
          <a:custGeom>
            <a:avLst/>
            <a:gdLst/>
            <a:ahLst/>
            <a:cxnLst/>
            <a:rect l="l" t="t" r="r" b="b"/>
            <a:pathLst>
              <a:path w="122554">
                <a:moveTo>
                  <a:pt x="0" y="0"/>
                </a:moveTo>
                <a:lnTo>
                  <a:pt x="122097" y="0"/>
                </a:lnTo>
              </a:path>
            </a:pathLst>
          </a:custGeom>
          <a:ln w="11327">
            <a:solidFill>
              <a:srgbClr val="000000"/>
            </a:solidFill>
          </a:ln>
        </p:spPr>
        <p:txBody>
          <a:bodyPr wrap="square" lIns="0" tIns="0" rIns="0" bIns="0" rtlCol="0"/>
          <a:lstStyle/>
          <a:p>
            <a:endParaRPr/>
          </a:p>
        </p:txBody>
      </p:sp>
      <p:sp>
        <p:nvSpPr>
          <p:cNvPr id="47" name="object 47"/>
          <p:cNvSpPr txBox="1"/>
          <p:nvPr/>
        </p:nvSpPr>
        <p:spPr>
          <a:xfrm>
            <a:off x="426462" y="4051667"/>
            <a:ext cx="7523480" cy="2009139"/>
          </a:xfrm>
          <a:prstGeom prst="rect">
            <a:avLst/>
          </a:prstGeom>
        </p:spPr>
        <p:txBody>
          <a:bodyPr vert="horz" wrap="square" lIns="0" tIns="0" rIns="0" bIns="0" rtlCol="0">
            <a:spAutoFit/>
          </a:bodyPr>
          <a:lstStyle/>
          <a:p>
            <a:pPr marL="12700">
              <a:lnSpc>
                <a:spcPct val="100000"/>
              </a:lnSpc>
            </a:pPr>
            <a:r>
              <a:rPr sz="1600" i="1" dirty="0">
                <a:latin typeface="Times New Roman"/>
                <a:cs typeface="Times New Roman"/>
              </a:rPr>
              <a:t>j=1,2</a:t>
            </a:r>
            <a:r>
              <a:rPr sz="1600" i="1" spc="-15" dirty="0">
                <a:latin typeface="Times New Roman"/>
                <a:cs typeface="Times New Roman"/>
              </a:rPr>
              <a:t> </a:t>
            </a:r>
            <a:r>
              <a:rPr sz="1600" i="1" dirty="0">
                <a:latin typeface="Times New Roman"/>
                <a:cs typeface="Times New Roman"/>
              </a:rPr>
              <a:t>indicate</a:t>
            </a:r>
            <a:r>
              <a:rPr sz="1600" i="1" spc="5" dirty="0">
                <a:latin typeface="Times New Roman"/>
                <a:cs typeface="Times New Roman"/>
              </a:rPr>
              <a:t> </a:t>
            </a:r>
            <a:r>
              <a:rPr sz="1600" i="1" dirty="0">
                <a:latin typeface="Times New Roman"/>
                <a:cs typeface="Times New Roman"/>
              </a:rPr>
              <a:t>the ele</a:t>
            </a:r>
            <a:r>
              <a:rPr sz="1600" i="1" spc="5" dirty="0">
                <a:latin typeface="Times New Roman"/>
                <a:cs typeface="Times New Roman"/>
              </a:rPr>
              <a:t>c</a:t>
            </a:r>
            <a:r>
              <a:rPr sz="1600" i="1" dirty="0">
                <a:latin typeface="Times New Roman"/>
                <a:cs typeface="Times New Roman"/>
              </a:rPr>
              <a:t>trical</a:t>
            </a:r>
            <a:r>
              <a:rPr sz="1600" i="1" spc="10" dirty="0">
                <a:latin typeface="Times New Roman"/>
                <a:cs typeface="Times New Roman"/>
              </a:rPr>
              <a:t> </a:t>
            </a:r>
            <a:r>
              <a:rPr sz="1600" i="1" dirty="0">
                <a:latin typeface="Times New Roman"/>
                <a:cs typeface="Times New Roman"/>
              </a:rPr>
              <a:t>condu</a:t>
            </a:r>
            <a:r>
              <a:rPr sz="1600" i="1" spc="5" dirty="0">
                <a:latin typeface="Times New Roman"/>
                <a:cs typeface="Times New Roman"/>
              </a:rPr>
              <a:t>c</a:t>
            </a:r>
            <a:r>
              <a:rPr sz="1600" i="1" dirty="0">
                <a:latin typeface="Times New Roman"/>
                <a:cs typeface="Times New Roman"/>
              </a:rPr>
              <a:t>tivity</a:t>
            </a:r>
            <a:r>
              <a:rPr sz="1600" i="1" spc="-5" dirty="0">
                <a:latin typeface="Times New Roman"/>
                <a:cs typeface="Times New Roman"/>
              </a:rPr>
              <a:t> </a:t>
            </a:r>
            <a:r>
              <a:rPr sz="1600" i="1" dirty="0">
                <a:latin typeface="Times New Roman"/>
                <a:cs typeface="Times New Roman"/>
              </a:rPr>
              <a:t>of </a:t>
            </a:r>
            <a:r>
              <a:rPr sz="1600" i="1" spc="5" dirty="0">
                <a:latin typeface="Times New Roman"/>
                <a:cs typeface="Times New Roman"/>
              </a:rPr>
              <a:t>b</a:t>
            </a:r>
            <a:r>
              <a:rPr sz="1600" i="1" dirty="0">
                <a:latin typeface="Times New Roman"/>
                <a:cs typeface="Times New Roman"/>
              </a:rPr>
              <a:t>ulk </a:t>
            </a:r>
            <a:r>
              <a:rPr sz="1600" i="1" spc="-5" dirty="0">
                <a:latin typeface="Times New Roman"/>
                <a:cs typeface="Times New Roman"/>
              </a:rPr>
              <a:t>sol</a:t>
            </a:r>
            <a:r>
              <a:rPr sz="1600" i="1" dirty="0">
                <a:latin typeface="Times New Roman"/>
                <a:cs typeface="Times New Roman"/>
              </a:rPr>
              <a:t>ution</a:t>
            </a:r>
            <a:r>
              <a:rPr sz="1600" i="1" spc="5" dirty="0">
                <a:latin typeface="Times New Roman"/>
                <a:cs typeface="Times New Roman"/>
              </a:rPr>
              <a:t> </a:t>
            </a:r>
            <a:r>
              <a:rPr sz="1600" i="1" dirty="0">
                <a:latin typeface="Times New Roman"/>
                <a:cs typeface="Times New Roman"/>
              </a:rPr>
              <a:t>and</a:t>
            </a:r>
            <a:r>
              <a:rPr sz="1600" i="1" spc="-15" dirty="0">
                <a:latin typeface="Times New Roman"/>
                <a:cs typeface="Times New Roman"/>
              </a:rPr>
              <a:t> </a:t>
            </a:r>
            <a:r>
              <a:rPr sz="1600" i="1" spc="-5" dirty="0">
                <a:latin typeface="Times New Roman"/>
                <a:cs typeface="Times New Roman"/>
              </a:rPr>
              <a:t>mic</a:t>
            </a:r>
            <a:r>
              <a:rPr sz="1600" i="1" spc="-60" dirty="0">
                <a:latin typeface="Times New Roman"/>
                <a:cs typeface="Times New Roman"/>
              </a:rPr>
              <a:t>r</a:t>
            </a:r>
            <a:r>
              <a:rPr sz="1600" i="1" dirty="0">
                <a:latin typeface="Times New Roman"/>
                <a:cs typeface="Times New Roman"/>
              </a:rPr>
              <a:t>o </a:t>
            </a:r>
            <a:r>
              <a:rPr sz="1600" i="1" spc="-65" dirty="0">
                <a:latin typeface="Times New Roman"/>
                <a:cs typeface="Times New Roman"/>
              </a:rPr>
              <a:t>r</a:t>
            </a:r>
            <a:r>
              <a:rPr sz="1600" i="1" dirty="0">
                <a:latin typeface="Times New Roman"/>
                <a:cs typeface="Times New Roman"/>
              </a:rPr>
              <a:t>esonato</a:t>
            </a:r>
            <a:r>
              <a:rPr sz="1600" i="1" spc="-180" dirty="0">
                <a:latin typeface="Times New Roman"/>
                <a:cs typeface="Times New Roman"/>
              </a:rPr>
              <a:t>r</a:t>
            </a:r>
            <a:r>
              <a:rPr sz="1600" i="1" dirty="0">
                <a:latin typeface="Times New Roman"/>
                <a:cs typeface="Times New Roman"/>
              </a:rPr>
              <a:t>,</a:t>
            </a:r>
            <a:r>
              <a:rPr sz="1600" i="1" spc="-10" dirty="0">
                <a:latin typeface="Times New Roman"/>
                <a:cs typeface="Times New Roman"/>
              </a:rPr>
              <a:t> </a:t>
            </a:r>
            <a:r>
              <a:rPr sz="1600" i="1" spc="-60" dirty="0">
                <a:latin typeface="Times New Roman"/>
                <a:cs typeface="Times New Roman"/>
              </a:rPr>
              <a:t>r</a:t>
            </a:r>
            <a:r>
              <a:rPr sz="1600" i="1" dirty="0">
                <a:latin typeface="Times New Roman"/>
                <a:cs typeface="Times New Roman"/>
              </a:rPr>
              <a:t>espectively</a:t>
            </a:r>
            <a:r>
              <a:rPr sz="1600" i="1" spc="5" dirty="0">
                <a:latin typeface="Times New Roman"/>
                <a:cs typeface="Times New Roman"/>
              </a:rPr>
              <a:t> </a:t>
            </a:r>
            <a:r>
              <a:rPr sz="1600" i="1" dirty="0">
                <a:latin typeface="Times New Roman"/>
                <a:cs typeface="Times New Roman"/>
              </a:rPr>
              <a:t>.</a:t>
            </a:r>
            <a:endParaRPr sz="1600">
              <a:latin typeface="Times New Roman"/>
              <a:cs typeface="Times New Roman"/>
            </a:endParaRPr>
          </a:p>
          <a:p>
            <a:pPr>
              <a:lnSpc>
                <a:spcPct val="100000"/>
              </a:lnSpc>
              <a:spcBef>
                <a:spcPts val="51"/>
              </a:spcBef>
            </a:pPr>
            <a:endParaRPr sz="1350">
              <a:latin typeface="Times New Roman"/>
              <a:cs typeface="Times New Roman"/>
            </a:endParaRPr>
          </a:p>
          <a:p>
            <a:pPr marL="501650" indent="-342900">
              <a:lnSpc>
                <a:spcPct val="100000"/>
              </a:lnSpc>
              <a:buClr>
                <a:srgbClr val="0032CC"/>
              </a:buClr>
              <a:buFont typeface="Times New Roman"/>
              <a:buChar char="•"/>
              <a:tabLst>
                <a:tab pos="501650" algn="l"/>
              </a:tabLst>
            </a:pPr>
            <a:r>
              <a:rPr sz="1800" dirty="0">
                <a:solidFill>
                  <a:srgbClr val="0032CC"/>
                </a:solidFill>
                <a:latin typeface="Times New Roman"/>
                <a:cs typeface="Times New Roman"/>
              </a:rPr>
              <a:t>In-</a:t>
            </a:r>
            <a:r>
              <a:rPr sz="1800" spc="-10" dirty="0">
                <a:solidFill>
                  <a:srgbClr val="0032CC"/>
                </a:solidFill>
                <a:latin typeface="Times New Roman"/>
                <a:cs typeface="Times New Roman"/>
              </a:rPr>
              <a:t>plane</a:t>
            </a:r>
            <a:r>
              <a:rPr sz="1800" spc="-35" dirty="0">
                <a:solidFill>
                  <a:srgbClr val="0032CC"/>
                </a:solidFill>
                <a:latin typeface="Times New Roman"/>
                <a:cs typeface="Times New Roman"/>
              </a:rPr>
              <a:t> </a:t>
            </a:r>
            <a:r>
              <a:rPr sz="1800" spc="-15" dirty="0">
                <a:solidFill>
                  <a:srgbClr val="0032CC"/>
                </a:solidFill>
                <a:latin typeface="Times New Roman"/>
                <a:cs typeface="Times New Roman"/>
              </a:rPr>
              <a:t>TE</a:t>
            </a:r>
            <a:r>
              <a:rPr sz="1800" dirty="0">
                <a:solidFill>
                  <a:srgbClr val="0032CC"/>
                </a:solidFill>
                <a:latin typeface="Times New Roman"/>
                <a:cs typeface="Times New Roman"/>
              </a:rPr>
              <a:t> </a:t>
            </a:r>
            <a:r>
              <a:rPr sz="1800" spc="-5" dirty="0">
                <a:solidFill>
                  <a:srgbClr val="0032CC"/>
                </a:solidFill>
                <a:latin typeface="Times New Roman"/>
                <a:cs typeface="Times New Roman"/>
              </a:rPr>
              <a:t>waves</a:t>
            </a:r>
            <a:endParaRPr sz="1800">
              <a:latin typeface="Times New Roman"/>
              <a:cs typeface="Times New Roman"/>
            </a:endParaRPr>
          </a:p>
          <a:p>
            <a:pPr marL="353060">
              <a:lnSpc>
                <a:spcPts val="1875"/>
              </a:lnSpc>
              <a:spcBef>
                <a:spcPts val="1595"/>
              </a:spcBef>
            </a:pPr>
            <a:r>
              <a:rPr sz="2000" i="1" spc="185" dirty="0">
                <a:latin typeface="Times New Roman"/>
                <a:cs typeface="Times New Roman"/>
              </a:rPr>
              <a:t>E</a:t>
            </a:r>
            <a:r>
              <a:rPr sz="2000" spc="165" dirty="0">
                <a:latin typeface="Times New Roman"/>
                <a:cs typeface="Times New Roman"/>
              </a:rPr>
              <a:t>(</a:t>
            </a:r>
            <a:r>
              <a:rPr sz="2000" i="1" spc="45" dirty="0">
                <a:latin typeface="Times New Roman"/>
                <a:cs typeface="Times New Roman"/>
              </a:rPr>
              <a:t>x</a:t>
            </a:r>
            <a:r>
              <a:rPr sz="2000" spc="40" dirty="0">
                <a:latin typeface="Times New Roman"/>
                <a:cs typeface="Times New Roman"/>
              </a:rPr>
              <a:t>,</a:t>
            </a:r>
            <a:r>
              <a:rPr sz="2000" spc="-75" dirty="0">
                <a:latin typeface="Times New Roman"/>
                <a:cs typeface="Times New Roman"/>
              </a:rPr>
              <a:t> </a:t>
            </a:r>
            <a:r>
              <a:rPr sz="2000" i="1" spc="70" dirty="0">
                <a:latin typeface="Times New Roman"/>
                <a:cs typeface="Times New Roman"/>
              </a:rPr>
              <a:t>y</a:t>
            </a:r>
            <a:r>
              <a:rPr sz="2000" spc="200" dirty="0">
                <a:latin typeface="Times New Roman"/>
                <a:cs typeface="Times New Roman"/>
              </a:rPr>
              <a:t>,</a:t>
            </a:r>
            <a:r>
              <a:rPr sz="2000" i="1" spc="145" dirty="0">
                <a:latin typeface="Times New Roman"/>
                <a:cs typeface="Times New Roman"/>
              </a:rPr>
              <a:t>t</a:t>
            </a:r>
            <a:r>
              <a:rPr sz="2000" spc="50" dirty="0">
                <a:latin typeface="Times New Roman"/>
                <a:cs typeface="Times New Roman"/>
              </a:rPr>
              <a:t>)</a:t>
            </a:r>
            <a:r>
              <a:rPr sz="2000" spc="-50" dirty="0">
                <a:latin typeface="Times New Roman"/>
                <a:cs typeface="Times New Roman"/>
              </a:rPr>
              <a:t> </a:t>
            </a:r>
            <a:r>
              <a:rPr sz="2000" spc="85" dirty="0">
                <a:latin typeface="Symbol"/>
                <a:cs typeface="Symbol"/>
              </a:rPr>
              <a:t></a:t>
            </a:r>
            <a:r>
              <a:rPr sz="2000" spc="-20" dirty="0">
                <a:latin typeface="Times New Roman"/>
                <a:cs typeface="Times New Roman"/>
              </a:rPr>
              <a:t> </a:t>
            </a:r>
            <a:r>
              <a:rPr sz="2000" i="1" spc="95" dirty="0">
                <a:latin typeface="Times New Roman"/>
                <a:cs typeface="Times New Roman"/>
              </a:rPr>
              <a:t>E</a:t>
            </a:r>
            <a:r>
              <a:rPr sz="2000" i="1" spc="235" dirty="0">
                <a:latin typeface="Times New Roman"/>
                <a:cs typeface="Times New Roman"/>
              </a:rPr>
              <a:t> </a:t>
            </a:r>
            <a:r>
              <a:rPr sz="2000" spc="165" dirty="0">
                <a:latin typeface="Times New Roman"/>
                <a:cs typeface="Times New Roman"/>
              </a:rPr>
              <a:t>(</a:t>
            </a:r>
            <a:r>
              <a:rPr sz="2000" i="1" spc="45" dirty="0">
                <a:latin typeface="Times New Roman"/>
                <a:cs typeface="Times New Roman"/>
              </a:rPr>
              <a:t>x</a:t>
            </a:r>
            <a:r>
              <a:rPr sz="2000" spc="40" dirty="0">
                <a:latin typeface="Times New Roman"/>
                <a:cs typeface="Times New Roman"/>
              </a:rPr>
              <a:t>,</a:t>
            </a:r>
            <a:r>
              <a:rPr sz="2000" spc="-75" dirty="0">
                <a:latin typeface="Times New Roman"/>
                <a:cs typeface="Times New Roman"/>
              </a:rPr>
              <a:t> </a:t>
            </a:r>
            <a:r>
              <a:rPr sz="2000" i="1" spc="100" dirty="0">
                <a:latin typeface="Times New Roman"/>
                <a:cs typeface="Times New Roman"/>
              </a:rPr>
              <a:t>y</a:t>
            </a:r>
            <a:r>
              <a:rPr sz="2000" spc="50" dirty="0">
                <a:latin typeface="Times New Roman"/>
                <a:cs typeface="Times New Roman"/>
              </a:rPr>
              <a:t>)</a:t>
            </a:r>
            <a:r>
              <a:rPr sz="2000" i="1" spc="70" dirty="0">
                <a:latin typeface="Times New Roman"/>
                <a:cs typeface="Times New Roman"/>
              </a:rPr>
              <a:t>e</a:t>
            </a:r>
            <a:r>
              <a:rPr sz="2000" i="1" spc="30" dirty="0">
                <a:latin typeface="Times New Roman"/>
                <a:cs typeface="Times New Roman"/>
              </a:rPr>
              <a:t> </a:t>
            </a:r>
            <a:r>
              <a:rPr sz="2000" i="1" spc="70" dirty="0">
                <a:latin typeface="Times New Roman"/>
                <a:cs typeface="Times New Roman"/>
              </a:rPr>
              <a:t>e</a:t>
            </a:r>
            <a:r>
              <a:rPr sz="1725" i="1" spc="-52" baseline="43478" dirty="0">
                <a:latin typeface="Times New Roman"/>
                <a:cs typeface="Times New Roman"/>
              </a:rPr>
              <a:t>i</a:t>
            </a:r>
            <a:r>
              <a:rPr sz="1800" i="1" spc="187" baseline="41666" dirty="0">
                <a:latin typeface="Symbol"/>
                <a:cs typeface="Symbol"/>
              </a:rPr>
              <a:t></a:t>
            </a:r>
            <a:r>
              <a:rPr sz="1725" i="1" spc="37" baseline="43478" dirty="0">
                <a:latin typeface="Times New Roman"/>
                <a:cs typeface="Times New Roman"/>
              </a:rPr>
              <a:t>t</a:t>
            </a:r>
            <a:endParaRPr sz="1725" baseline="43478">
              <a:latin typeface="Times New Roman"/>
              <a:cs typeface="Times New Roman"/>
            </a:endParaRPr>
          </a:p>
          <a:p>
            <a:pPr marL="1710689">
              <a:lnSpc>
                <a:spcPts val="855"/>
              </a:lnSpc>
              <a:tabLst>
                <a:tab pos="2487930" algn="l"/>
              </a:tabLst>
            </a:pPr>
            <a:r>
              <a:rPr sz="1150" i="1" spc="35" dirty="0">
                <a:latin typeface="Times New Roman"/>
                <a:cs typeface="Times New Roman"/>
              </a:rPr>
              <a:t>z	z</a:t>
            </a:r>
            <a:endParaRPr sz="115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325755">
              <a:lnSpc>
                <a:spcPts val="1780"/>
              </a:lnSpc>
              <a:spcBef>
                <a:spcPts val="785"/>
              </a:spcBef>
            </a:pPr>
            <a:r>
              <a:rPr sz="1900" i="1" spc="80" dirty="0">
                <a:latin typeface="Times New Roman"/>
                <a:cs typeface="Times New Roman"/>
              </a:rPr>
              <a:t>H</a:t>
            </a:r>
            <a:r>
              <a:rPr sz="1900" i="1" spc="-275" dirty="0">
                <a:latin typeface="Times New Roman"/>
                <a:cs typeface="Times New Roman"/>
              </a:rPr>
              <a:t> </a:t>
            </a:r>
            <a:r>
              <a:rPr sz="1900" spc="140" dirty="0">
                <a:latin typeface="Times New Roman"/>
                <a:cs typeface="Times New Roman"/>
              </a:rPr>
              <a:t>(</a:t>
            </a:r>
            <a:r>
              <a:rPr sz="1900" i="1" spc="15" dirty="0">
                <a:latin typeface="Times New Roman"/>
                <a:cs typeface="Times New Roman"/>
              </a:rPr>
              <a:t>x</a:t>
            </a:r>
            <a:r>
              <a:rPr sz="1900" spc="20" dirty="0">
                <a:latin typeface="Times New Roman"/>
                <a:cs typeface="Times New Roman"/>
              </a:rPr>
              <a:t>,</a:t>
            </a:r>
            <a:r>
              <a:rPr sz="1900" spc="-80" dirty="0">
                <a:latin typeface="Times New Roman"/>
                <a:cs typeface="Times New Roman"/>
              </a:rPr>
              <a:t> </a:t>
            </a:r>
            <a:r>
              <a:rPr sz="1900" i="1" spc="45" dirty="0">
                <a:latin typeface="Times New Roman"/>
                <a:cs typeface="Times New Roman"/>
              </a:rPr>
              <a:t>y</a:t>
            </a:r>
            <a:r>
              <a:rPr sz="1900" spc="175" dirty="0">
                <a:latin typeface="Times New Roman"/>
                <a:cs typeface="Times New Roman"/>
              </a:rPr>
              <a:t>,</a:t>
            </a:r>
            <a:r>
              <a:rPr sz="1900" i="1" spc="125" dirty="0">
                <a:latin typeface="Times New Roman"/>
                <a:cs typeface="Times New Roman"/>
              </a:rPr>
              <a:t>t</a:t>
            </a:r>
            <a:r>
              <a:rPr sz="1900" spc="30" dirty="0">
                <a:latin typeface="Times New Roman"/>
                <a:cs typeface="Times New Roman"/>
              </a:rPr>
              <a:t>)</a:t>
            </a:r>
            <a:r>
              <a:rPr sz="1900" spc="-60" dirty="0">
                <a:latin typeface="Times New Roman"/>
                <a:cs typeface="Times New Roman"/>
              </a:rPr>
              <a:t> </a:t>
            </a:r>
            <a:r>
              <a:rPr sz="1900" spc="50" dirty="0">
                <a:latin typeface="Symbol"/>
                <a:cs typeface="Symbol"/>
              </a:rPr>
              <a:t></a:t>
            </a:r>
            <a:r>
              <a:rPr sz="1900" spc="-235" dirty="0">
                <a:latin typeface="Times New Roman"/>
                <a:cs typeface="Times New Roman"/>
              </a:rPr>
              <a:t> </a:t>
            </a:r>
            <a:r>
              <a:rPr sz="1900" spc="110" dirty="0">
                <a:latin typeface="Times New Roman"/>
                <a:cs typeface="Times New Roman"/>
              </a:rPr>
              <a:t>[</a:t>
            </a:r>
            <a:r>
              <a:rPr sz="1900" i="1" spc="80" dirty="0">
                <a:latin typeface="Times New Roman"/>
                <a:cs typeface="Times New Roman"/>
              </a:rPr>
              <a:t>H</a:t>
            </a:r>
            <a:r>
              <a:rPr sz="1900" i="1" dirty="0">
                <a:latin typeface="Times New Roman"/>
                <a:cs typeface="Times New Roman"/>
              </a:rPr>
              <a:t> </a:t>
            </a:r>
            <a:r>
              <a:rPr sz="1900" i="1" spc="-95" dirty="0">
                <a:latin typeface="Times New Roman"/>
                <a:cs typeface="Times New Roman"/>
              </a:rPr>
              <a:t> </a:t>
            </a:r>
            <a:r>
              <a:rPr sz="1900" spc="140" dirty="0">
                <a:latin typeface="Times New Roman"/>
                <a:cs typeface="Times New Roman"/>
              </a:rPr>
              <a:t>(</a:t>
            </a:r>
            <a:r>
              <a:rPr sz="1900" i="1" spc="10" dirty="0">
                <a:latin typeface="Times New Roman"/>
                <a:cs typeface="Times New Roman"/>
              </a:rPr>
              <a:t>x</a:t>
            </a:r>
            <a:r>
              <a:rPr sz="1900" spc="20" dirty="0">
                <a:latin typeface="Times New Roman"/>
                <a:cs typeface="Times New Roman"/>
              </a:rPr>
              <a:t>,</a:t>
            </a:r>
            <a:r>
              <a:rPr sz="1900" spc="-75" dirty="0">
                <a:latin typeface="Times New Roman"/>
                <a:cs typeface="Times New Roman"/>
              </a:rPr>
              <a:t> </a:t>
            </a:r>
            <a:r>
              <a:rPr sz="1900" i="1" spc="70" dirty="0">
                <a:latin typeface="Times New Roman"/>
                <a:cs typeface="Times New Roman"/>
              </a:rPr>
              <a:t>y</a:t>
            </a:r>
            <a:r>
              <a:rPr sz="1900" spc="35" dirty="0">
                <a:latin typeface="Times New Roman"/>
                <a:cs typeface="Times New Roman"/>
              </a:rPr>
              <a:t>)</a:t>
            </a:r>
            <a:r>
              <a:rPr sz="1900" i="1" spc="40" dirty="0">
                <a:latin typeface="Times New Roman"/>
                <a:cs typeface="Times New Roman"/>
              </a:rPr>
              <a:t>e</a:t>
            </a:r>
            <a:r>
              <a:rPr sz="1900" i="1" dirty="0">
                <a:latin typeface="Times New Roman"/>
                <a:cs typeface="Times New Roman"/>
              </a:rPr>
              <a:t> </a:t>
            </a:r>
            <a:r>
              <a:rPr sz="1900" i="1" spc="45" dirty="0">
                <a:latin typeface="Times New Roman"/>
                <a:cs typeface="Times New Roman"/>
              </a:rPr>
              <a:t> </a:t>
            </a:r>
            <a:r>
              <a:rPr sz="1900" spc="50" dirty="0">
                <a:latin typeface="Symbol"/>
                <a:cs typeface="Symbol"/>
              </a:rPr>
              <a:t></a:t>
            </a:r>
            <a:r>
              <a:rPr sz="1900" spc="-120" dirty="0">
                <a:latin typeface="Times New Roman"/>
                <a:cs typeface="Times New Roman"/>
              </a:rPr>
              <a:t> </a:t>
            </a:r>
            <a:r>
              <a:rPr sz="1900" i="1" spc="80" dirty="0">
                <a:latin typeface="Times New Roman"/>
                <a:cs typeface="Times New Roman"/>
              </a:rPr>
              <a:t>H</a:t>
            </a:r>
            <a:r>
              <a:rPr sz="1900" i="1" dirty="0">
                <a:latin typeface="Times New Roman"/>
                <a:cs typeface="Times New Roman"/>
              </a:rPr>
              <a:t> </a:t>
            </a:r>
            <a:r>
              <a:rPr sz="1900" i="1" spc="-15" dirty="0">
                <a:latin typeface="Times New Roman"/>
                <a:cs typeface="Times New Roman"/>
              </a:rPr>
              <a:t> </a:t>
            </a:r>
            <a:r>
              <a:rPr sz="1900" spc="140" dirty="0">
                <a:latin typeface="Times New Roman"/>
                <a:cs typeface="Times New Roman"/>
              </a:rPr>
              <a:t>(</a:t>
            </a:r>
            <a:r>
              <a:rPr sz="1900" i="1" spc="15" dirty="0">
                <a:latin typeface="Times New Roman"/>
                <a:cs typeface="Times New Roman"/>
              </a:rPr>
              <a:t>x</a:t>
            </a:r>
            <a:r>
              <a:rPr sz="1900" spc="20" dirty="0">
                <a:latin typeface="Times New Roman"/>
                <a:cs typeface="Times New Roman"/>
              </a:rPr>
              <a:t>,</a:t>
            </a:r>
            <a:r>
              <a:rPr sz="1900" spc="-80" dirty="0">
                <a:latin typeface="Times New Roman"/>
                <a:cs typeface="Times New Roman"/>
              </a:rPr>
              <a:t> </a:t>
            </a:r>
            <a:r>
              <a:rPr sz="1900" i="1" spc="75" dirty="0">
                <a:latin typeface="Times New Roman"/>
                <a:cs typeface="Times New Roman"/>
              </a:rPr>
              <a:t>y</a:t>
            </a:r>
            <a:r>
              <a:rPr sz="1900" spc="30" dirty="0">
                <a:latin typeface="Times New Roman"/>
                <a:cs typeface="Times New Roman"/>
              </a:rPr>
              <a:t>)</a:t>
            </a:r>
            <a:r>
              <a:rPr sz="1900" i="1" spc="40" dirty="0">
                <a:latin typeface="Times New Roman"/>
                <a:cs typeface="Times New Roman"/>
              </a:rPr>
              <a:t>e</a:t>
            </a:r>
            <a:r>
              <a:rPr sz="1900" i="1" dirty="0">
                <a:latin typeface="Times New Roman"/>
                <a:cs typeface="Times New Roman"/>
              </a:rPr>
              <a:t> </a:t>
            </a:r>
            <a:r>
              <a:rPr sz="1900" i="1" spc="-190" dirty="0">
                <a:latin typeface="Times New Roman"/>
                <a:cs typeface="Times New Roman"/>
              </a:rPr>
              <a:t> </a:t>
            </a:r>
            <a:r>
              <a:rPr sz="1900" spc="-75" dirty="0">
                <a:latin typeface="Times New Roman"/>
                <a:cs typeface="Times New Roman"/>
              </a:rPr>
              <a:t>]</a:t>
            </a:r>
            <a:r>
              <a:rPr sz="1900" i="1" spc="50" dirty="0">
                <a:latin typeface="Times New Roman"/>
                <a:cs typeface="Times New Roman"/>
              </a:rPr>
              <a:t>e</a:t>
            </a:r>
            <a:r>
              <a:rPr sz="1650" i="1" spc="-67" baseline="42929" dirty="0">
                <a:latin typeface="Times New Roman"/>
                <a:cs typeface="Times New Roman"/>
              </a:rPr>
              <a:t>i</a:t>
            </a:r>
            <a:r>
              <a:rPr sz="1725" i="1" spc="150" baseline="41062" dirty="0">
                <a:latin typeface="Symbol"/>
                <a:cs typeface="Symbol"/>
              </a:rPr>
              <a:t></a:t>
            </a:r>
            <a:r>
              <a:rPr sz="1650" i="1" spc="22" baseline="42929" dirty="0">
                <a:latin typeface="Times New Roman"/>
                <a:cs typeface="Times New Roman"/>
              </a:rPr>
              <a:t>t</a:t>
            </a:r>
            <a:endParaRPr sz="1650" baseline="42929">
              <a:latin typeface="Times New Roman"/>
              <a:cs typeface="Times New Roman"/>
            </a:endParaRPr>
          </a:p>
          <a:p>
            <a:pPr marL="1750060">
              <a:lnSpc>
                <a:spcPts val="819"/>
              </a:lnSpc>
              <a:tabLst>
                <a:tab pos="2479040" algn="l"/>
                <a:tab pos="3006090" algn="l"/>
                <a:tab pos="3745229" algn="l"/>
              </a:tabLst>
            </a:pPr>
            <a:r>
              <a:rPr sz="1100" i="1" spc="20" dirty="0">
                <a:latin typeface="Times New Roman"/>
                <a:cs typeface="Times New Roman"/>
              </a:rPr>
              <a:t>x	x	y	y</a:t>
            </a:r>
            <a:endParaRPr sz="11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9313" y="1407202"/>
            <a:ext cx="2331194" cy="345370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838719" y="2466123"/>
            <a:ext cx="0" cy="35560"/>
          </a:xfrm>
          <a:custGeom>
            <a:avLst/>
            <a:gdLst/>
            <a:ahLst/>
            <a:cxnLst/>
            <a:rect l="l" t="t" r="r" b="b"/>
            <a:pathLst>
              <a:path h="35560">
                <a:moveTo>
                  <a:pt x="0" y="0"/>
                </a:moveTo>
                <a:lnTo>
                  <a:pt x="0" y="35071"/>
                </a:lnTo>
              </a:path>
            </a:pathLst>
          </a:custGeom>
          <a:ln w="7417">
            <a:solidFill>
              <a:srgbClr val="0000AA"/>
            </a:solidFill>
          </a:ln>
        </p:spPr>
        <p:txBody>
          <a:bodyPr wrap="square" lIns="0" tIns="0" rIns="0" bIns="0" rtlCol="0"/>
          <a:lstStyle/>
          <a:p>
            <a:endParaRPr/>
          </a:p>
        </p:txBody>
      </p:sp>
      <p:sp>
        <p:nvSpPr>
          <p:cNvPr id="4" name="object 4"/>
          <p:cNvSpPr/>
          <p:nvPr/>
        </p:nvSpPr>
        <p:spPr>
          <a:xfrm>
            <a:off x="2845965" y="2466123"/>
            <a:ext cx="0" cy="35560"/>
          </a:xfrm>
          <a:custGeom>
            <a:avLst/>
            <a:gdLst/>
            <a:ahLst/>
            <a:cxnLst/>
            <a:rect l="l" t="t" r="r" b="b"/>
            <a:pathLst>
              <a:path h="35560">
                <a:moveTo>
                  <a:pt x="0" y="0"/>
                </a:moveTo>
                <a:lnTo>
                  <a:pt x="0" y="35071"/>
                </a:lnTo>
              </a:path>
            </a:pathLst>
          </a:custGeom>
          <a:ln w="7072">
            <a:solidFill>
              <a:srgbClr val="0000AA"/>
            </a:solidFill>
          </a:ln>
        </p:spPr>
        <p:txBody>
          <a:bodyPr wrap="square" lIns="0" tIns="0" rIns="0" bIns="0" rtlCol="0"/>
          <a:lstStyle/>
          <a:p>
            <a:endParaRPr/>
          </a:p>
        </p:txBody>
      </p:sp>
      <p:sp>
        <p:nvSpPr>
          <p:cNvPr id="5" name="object 5"/>
          <p:cNvSpPr/>
          <p:nvPr/>
        </p:nvSpPr>
        <p:spPr>
          <a:xfrm>
            <a:off x="2852905" y="2466123"/>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6" name="object 6"/>
          <p:cNvSpPr/>
          <p:nvPr/>
        </p:nvSpPr>
        <p:spPr>
          <a:xfrm>
            <a:off x="2859805" y="2466123"/>
            <a:ext cx="0" cy="35560"/>
          </a:xfrm>
          <a:custGeom>
            <a:avLst/>
            <a:gdLst/>
            <a:ahLst/>
            <a:cxnLst/>
            <a:rect l="l" t="t" r="r" b="b"/>
            <a:pathLst>
              <a:path h="35560">
                <a:moveTo>
                  <a:pt x="0" y="0"/>
                </a:moveTo>
                <a:lnTo>
                  <a:pt x="0" y="35071"/>
                </a:lnTo>
              </a:path>
            </a:pathLst>
          </a:custGeom>
          <a:ln w="6990">
            <a:solidFill>
              <a:srgbClr val="0000AA"/>
            </a:solidFill>
          </a:ln>
        </p:spPr>
        <p:txBody>
          <a:bodyPr wrap="square" lIns="0" tIns="0" rIns="0" bIns="0" rtlCol="0"/>
          <a:lstStyle/>
          <a:p>
            <a:endParaRPr/>
          </a:p>
        </p:txBody>
      </p:sp>
      <p:sp>
        <p:nvSpPr>
          <p:cNvPr id="7" name="object 7"/>
          <p:cNvSpPr/>
          <p:nvPr/>
        </p:nvSpPr>
        <p:spPr>
          <a:xfrm>
            <a:off x="2866836" y="2466123"/>
            <a:ext cx="0" cy="35560"/>
          </a:xfrm>
          <a:custGeom>
            <a:avLst/>
            <a:gdLst/>
            <a:ahLst/>
            <a:cxnLst/>
            <a:rect l="l" t="t" r="r" b="b"/>
            <a:pathLst>
              <a:path h="35560">
                <a:moveTo>
                  <a:pt x="0" y="0"/>
                </a:moveTo>
                <a:lnTo>
                  <a:pt x="0" y="35071"/>
                </a:lnTo>
              </a:path>
            </a:pathLst>
          </a:custGeom>
          <a:ln w="7072">
            <a:solidFill>
              <a:srgbClr val="0000AA"/>
            </a:solidFill>
          </a:ln>
        </p:spPr>
        <p:txBody>
          <a:bodyPr wrap="square" lIns="0" tIns="0" rIns="0" bIns="0" rtlCol="0"/>
          <a:lstStyle/>
          <a:p>
            <a:endParaRPr/>
          </a:p>
        </p:txBody>
      </p:sp>
      <p:sp>
        <p:nvSpPr>
          <p:cNvPr id="8" name="object 8"/>
          <p:cNvSpPr/>
          <p:nvPr/>
        </p:nvSpPr>
        <p:spPr>
          <a:xfrm>
            <a:off x="2873777" y="2466123"/>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9" name="object 9"/>
          <p:cNvSpPr/>
          <p:nvPr/>
        </p:nvSpPr>
        <p:spPr>
          <a:xfrm>
            <a:off x="2880670" y="2466123"/>
            <a:ext cx="0" cy="35560"/>
          </a:xfrm>
          <a:custGeom>
            <a:avLst/>
            <a:gdLst/>
            <a:ahLst/>
            <a:cxnLst/>
            <a:rect l="l" t="t" r="r" b="b"/>
            <a:pathLst>
              <a:path h="35560">
                <a:moveTo>
                  <a:pt x="0" y="0"/>
                </a:moveTo>
                <a:lnTo>
                  <a:pt x="0" y="35071"/>
                </a:lnTo>
              </a:path>
            </a:pathLst>
          </a:custGeom>
          <a:ln w="6977">
            <a:solidFill>
              <a:srgbClr val="0000AA"/>
            </a:solidFill>
          </a:ln>
        </p:spPr>
        <p:txBody>
          <a:bodyPr wrap="square" lIns="0" tIns="0" rIns="0" bIns="0" rtlCol="0"/>
          <a:lstStyle/>
          <a:p>
            <a:endParaRPr/>
          </a:p>
        </p:txBody>
      </p:sp>
      <p:sp>
        <p:nvSpPr>
          <p:cNvPr id="10" name="object 10"/>
          <p:cNvSpPr/>
          <p:nvPr/>
        </p:nvSpPr>
        <p:spPr>
          <a:xfrm>
            <a:off x="2887565" y="2466123"/>
            <a:ext cx="0" cy="35560"/>
          </a:xfrm>
          <a:custGeom>
            <a:avLst/>
            <a:gdLst/>
            <a:ahLst/>
            <a:cxnLst/>
            <a:rect l="l" t="t" r="r" b="b"/>
            <a:pathLst>
              <a:path h="35560">
                <a:moveTo>
                  <a:pt x="0" y="0"/>
                </a:moveTo>
                <a:lnTo>
                  <a:pt x="0" y="35071"/>
                </a:lnTo>
              </a:path>
            </a:pathLst>
          </a:custGeom>
          <a:ln w="6811">
            <a:solidFill>
              <a:srgbClr val="0000AA"/>
            </a:solidFill>
          </a:ln>
        </p:spPr>
        <p:txBody>
          <a:bodyPr wrap="square" lIns="0" tIns="0" rIns="0" bIns="0" rtlCol="0"/>
          <a:lstStyle/>
          <a:p>
            <a:endParaRPr/>
          </a:p>
        </p:txBody>
      </p:sp>
      <p:sp>
        <p:nvSpPr>
          <p:cNvPr id="11" name="object 11"/>
          <p:cNvSpPr/>
          <p:nvPr/>
        </p:nvSpPr>
        <p:spPr>
          <a:xfrm>
            <a:off x="2894507" y="2466123"/>
            <a:ext cx="0" cy="35560"/>
          </a:xfrm>
          <a:custGeom>
            <a:avLst/>
            <a:gdLst/>
            <a:ahLst/>
            <a:cxnLst/>
            <a:rect l="l" t="t" r="r" b="b"/>
            <a:pathLst>
              <a:path h="35560">
                <a:moveTo>
                  <a:pt x="0" y="0"/>
                </a:moveTo>
                <a:lnTo>
                  <a:pt x="0" y="35071"/>
                </a:lnTo>
              </a:path>
            </a:pathLst>
          </a:custGeom>
          <a:ln w="7072">
            <a:solidFill>
              <a:srgbClr val="0000AA"/>
            </a:solidFill>
          </a:ln>
        </p:spPr>
        <p:txBody>
          <a:bodyPr wrap="square" lIns="0" tIns="0" rIns="0" bIns="0" rtlCol="0"/>
          <a:lstStyle/>
          <a:p>
            <a:endParaRPr/>
          </a:p>
        </p:txBody>
      </p:sp>
      <p:sp>
        <p:nvSpPr>
          <p:cNvPr id="12" name="object 12"/>
          <p:cNvSpPr/>
          <p:nvPr/>
        </p:nvSpPr>
        <p:spPr>
          <a:xfrm>
            <a:off x="2901537" y="2466123"/>
            <a:ext cx="0" cy="35560"/>
          </a:xfrm>
          <a:custGeom>
            <a:avLst/>
            <a:gdLst/>
            <a:ahLst/>
            <a:cxnLst/>
            <a:rect l="l" t="t" r="r" b="b"/>
            <a:pathLst>
              <a:path h="35560">
                <a:moveTo>
                  <a:pt x="0" y="0"/>
                </a:moveTo>
                <a:lnTo>
                  <a:pt x="0" y="35071"/>
                </a:lnTo>
              </a:path>
            </a:pathLst>
          </a:custGeom>
          <a:ln w="6987">
            <a:solidFill>
              <a:srgbClr val="0000AA"/>
            </a:solidFill>
          </a:ln>
        </p:spPr>
        <p:txBody>
          <a:bodyPr wrap="square" lIns="0" tIns="0" rIns="0" bIns="0" rtlCol="0"/>
          <a:lstStyle/>
          <a:p>
            <a:endParaRPr/>
          </a:p>
        </p:txBody>
      </p:sp>
      <p:sp>
        <p:nvSpPr>
          <p:cNvPr id="13" name="object 13"/>
          <p:cNvSpPr/>
          <p:nvPr/>
        </p:nvSpPr>
        <p:spPr>
          <a:xfrm>
            <a:off x="3263993" y="3815423"/>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4" name="object 14"/>
          <p:cNvSpPr/>
          <p:nvPr/>
        </p:nvSpPr>
        <p:spPr>
          <a:xfrm>
            <a:off x="3270883" y="3815423"/>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5" name="object 15"/>
          <p:cNvSpPr/>
          <p:nvPr/>
        </p:nvSpPr>
        <p:spPr>
          <a:xfrm>
            <a:off x="3277838" y="3815423"/>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16" name="object 16"/>
          <p:cNvSpPr/>
          <p:nvPr/>
        </p:nvSpPr>
        <p:spPr>
          <a:xfrm>
            <a:off x="3284793" y="3815423"/>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7" name="object 17"/>
          <p:cNvSpPr/>
          <p:nvPr/>
        </p:nvSpPr>
        <p:spPr>
          <a:xfrm>
            <a:off x="3291683" y="3815423"/>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8" name="object 18"/>
          <p:cNvSpPr/>
          <p:nvPr/>
        </p:nvSpPr>
        <p:spPr>
          <a:xfrm>
            <a:off x="3298703" y="3815423"/>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9" name="object 19"/>
          <p:cNvSpPr/>
          <p:nvPr/>
        </p:nvSpPr>
        <p:spPr>
          <a:xfrm>
            <a:off x="3305642" y="3815423"/>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0" name="object 20"/>
          <p:cNvSpPr/>
          <p:nvPr/>
        </p:nvSpPr>
        <p:spPr>
          <a:xfrm>
            <a:off x="3312581" y="3815423"/>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1" name="object 21"/>
          <p:cNvSpPr/>
          <p:nvPr/>
        </p:nvSpPr>
        <p:spPr>
          <a:xfrm>
            <a:off x="3319520" y="3815423"/>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2" name="object 22"/>
          <p:cNvSpPr/>
          <p:nvPr/>
        </p:nvSpPr>
        <p:spPr>
          <a:xfrm>
            <a:off x="3326426" y="3815423"/>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3" name="object 23"/>
          <p:cNvSpPr/>
          <p:nvPr/>
        </p:nvSpPr>
        <p:spPr>
          <a:xfrm>
            <a:off x="3333462" y="3815423"/>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4" name="object 24"/>
          <p:cNvSpPr/>
          <p:nvPr/>
        </p:nvSpPr>
        <p:spPr>
          <a:xfrm>
            <a:off x="3336997" y="3832561"/>
            <a:ext cx="6985" cy="635"/>
          </a:xfrm>
          <a:custGeom>
            <a:avLst/>
            <a:gdLst/>
            <a:ahLst/>
            <a:cxnLst/>
            <a:rect l="l" t="t" r="r" b="b"/>
            <a:pathLst>
              <a:path w="6985" h="635">
                <a:moveTo>
                  <a:pt x="0" y="397"/>
                </a:moveTo>
                <a:lnTo>
                  <a:pt x="6808" y="0"/>
                </a:lnTo>
              </a:path>
            </a:pathLst>
          </a:custGeom>
          <a:ln w="35089">
            <a:solidFill>
              <a:srgbClr val="0000AA"/>
            </a:solidFill>
          </a:ln>
        </p:spPr>
        <p:txBody>
          <a:bodyPr wrap="square" lIns="0" tIns="0" rIns="0" bIns="0" rtlCol="0"/>
          <a:lstStyle/>
          <a:p>
            <a:endParaRPr/>
          </a:p>
        </p:txBody>
      </p:sp>
      <p:sp>
        <p:nvSpPr>
          <p:cNvPr id="25" name="object 25"/>
          <p:cNvSpPr/>
          <p:nvPr/>
        </p:nvSpPr>
        <p:spPr>
          <a:xfrm>
            <a:off x="3347291" y="3815026"/>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6" name="object 26"/>
          <p:cNvSpPr/>
          <p:nvPr/>
        </p:nvSpPr>
        <p:spPr>
          <a:xfrm>
            <a:off x="3354181" y="3815026"/>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7" name="object 27"/>
          <p:cNvSpPr/>
          <p:nvPr/>
        </p:nvSpPr>
        <p:spPr>
          <a:xfrm>
            <a:off x="3361120" y="3815026"/>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8" name="object 28"/>
          <p:cNvSpPr/>
          <p:nvPr/>
        </p:nvSpPr>
        <p:spPr>
          <a:xfrm>
            <a:off x="3368156" y="3815026"/>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9" name="object 29"/>
          <p:cNvSpPr/>
          <p:nvPr/>
        </p:nvSpPr>
        <p:spPr>
          <a:xfrm>
            <a:off x="3375274" y="3815026"/>
            <a:ext cx="0" cy="35560"/>
          </a:xfrm>
          <a:custGeom>
            <a:avLst/>
            <a:gdLst/>
            <a:ahLst/>
            <a:cxnLst/>
            <a:rect l="l" t="t" r="r" b="b"/>
            <a:pathLst>
              <a:path h="35560">
                <a:moveTo>
                  <a:pt x="0" y="0"/>
                </a:moveTo>
                <a:lnTo>
                  <a:pt x="0" y="35071"/>
                </a:lnTo>
              </a:path>
            </a:pathLst>
          </a:custGeom>
          <a:ln w="7231">
            <a:solidFill>
              <a:srgbClr val="0000AA"/>
            </a:solidFill>
          </a:ln>
        </p:spPr>
        <p:txBody>
          <a:bodyPr wrap="square" lIns="0" tIns="0" rIns="0" bIns="0" rtlCol="0"/>
          <a:lstStyle/>
          <a:p>
            <a:endParaRPr/>
          </a:p>
        </p:txBody>
      </p:sp>
      <p:sp>
        <p:nvSpPr>
          <p:cNvPr id="30" name="object 30"/>
          <p:cNvSpPr/>
          <p:nvPr/>
        </p:nvSpPr>
        <p:spPr>
          <a:xfrm>
            <a:off x="3382425" y="3815026"/>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31" name="object 31"/>
          <p:cNvSpPr/>
          <p:nvPr/>
        </p:nvSpPr>
        <p:spPr>
          <a:xfrm>
            <a:off x="3389461" y="3815026"/>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32" name="object 32"/>
          <p:cNvSpPr/>
          <p:nvPr/>
        </p:nvSpPr>
        <p:spPr>
          <a:xfrm>
            <a:off x="3396367" y="3815026"/>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33" name="object 33"/>
          <p:cNvSpPr/>
          <p:nvPr/>
        </p:nvSpPr>
        <p:spPr>
          <a:xfrm>
            <a:off x="3403306" y="3815026"/>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34" name="object 34"/>
          <p:cNvSpPr/>
          <p:nvPr/>
        </p:nvSpPr>
        <p:spPr>
          <a:xfrm>
            <a:off x="3410245" y="3815026"/>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35" name="object 35"/>
          <p:cNvSpPr/>
          <p:nvPr/>
        </p:nvSpPr>
        <p:spPr>
          <a:xfrm>
            <a:off x="3417135" y="3815026"/>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36" name="object 36"/>
          <p:cNvSpPr/>
          <p:nvPr/>
        </p:nvSpPr>
        <p:spPr>
          <a:xfrm>
            <a:off x="3424155" y="3815026"/>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37" name="object 37"/>
          <p:cNvSpPr/>
          <p:nvPr/>
        </p:nvSpPr>
        <p:spPr>
          <a:xfrm>
            <a:off x="3431094" y="3815026"/>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38" name="object 38"/>
          <p:cNvSpPr/>
          <p:nvPr/>
        </p:nvSpPr>
        <p:spPr>
          <a:xfrm>
            <a:off x="3438000" y="3815026"/>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39" name="object 39"/>
          <p:cNvSpPr/>
          <p:nvPr/>
        </p:nvSpPr>
        <p:spPr>
          <a:xfrm>
            <a:off x="3441502" y="3832192"/>
            <a:ext cx="6985" cy="635"/>
          </a:xfrm>
          <a:custGeom>
            <a:avLst/>
            <a:gdLst/>
            <a:ahLst/>
            <a:cxnLst/>
            <a:rect l="l" t="t" r="r" b="b"/>
            <a:pathLst>
              <a:path w="6985" h="635">
                <a:moveTo>
                  <a:pt x="0" y="368"/>
                </a:moveTo>
                <a:lnTo>
                  <a:pt x="6873" y="0"/>
                </a:lnTo>
              </a:path>
            </a:pathLst>
          </a:custGeom>
          <a:ln w="35086">
            <a:solidFill>
              <a:srgbClr val="0000AA"/>
            </a:solidFill>
          </a:ln>
        </p:spPr>
        <p:txBody>
          <a:bodyPr wrap="square" lIns="0" tIns="0" rIns="0" bIns="0" rtlCol="0"/>
          <a:lstStyle/>
          <a:p>
            <a:endParaRPr/>
          </a:p>
        </p:txBody>
      </p:sp>
      <p:sp>
        <p:nvSpPr>
          <p:cNvPr id="40" name="object 40"/>
          <p:cNvSpPr/>
          <p:nvPr/>
        </p:nvSpPr>
        <p:spPr>
          <a:xfrm>
            <a:off x="3451861" y="381465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41" name="object 41"/>
          <p:cNvSpPr/>
          <p:nvPr/>
        </p:nvSpPr>
        <p:spPr>
          <a:xfrm>
            <a:off x="3458898" y="3814657"/>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42" name="object 42"/>
          <p:cNvSpPr/>
          <p:nvPr/>
        </p:nvSpPr>
        <p:spPr>
          <a:xfrm>
            <a:off x="3465853" y="381465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43" name="object 43"/>
          <p:cNvSpPr/>
          <p:nvPr/>
        </p:nvSpPr>
        <p:spPr>
          <a:xfrm>
            <a:off x="3472743" y="381465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44" name="object 44"/>
          <p:cNvSpPr/>
          <p:nvPr/>
        </p:nvSpPr>
        <p:spPr>
          <a:xfrm>
            <a:off x="3479633" y="381465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45" name="object 45"/>
          <p:cNvSpPr/>
          <p:nvPr/>
        </p:nvSpPr>
        <p:spPr>
          <a:xfrm>
            <a:off x="3486572" y="381465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46" name="object 46"/>
          <p:cNvSpPr/>
          <p:nvPr/>
        </p:nvSpPr>
        <p:spPr>
          <a:xfrm>
            <a:off x="3493592" y="381465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47" name="object 47"/>
          <p:cNvSpPr/>
          <p:nvPr/>
        </p:nvSpPr>
        <p:spPr>
          <a:xfrm>
            <a:off x="3500498" y="3814657"/>
            <a:ext cx="0" cy="35560"/>
          </a:xfrm>
          <a:custGeom>
            <a:avLst/>
            <a:gdLst/>
            <a:ahLst/>
            <a:cxnLst/>
            <a:rect l="l" t="t" r="r" b="b"/>
            <a:pathLst>
              <a:path h="35560">
                <a:moveTo>
                  <a:pt x="0" y="0"/>
                </a:moveTo>
                <a:lnTo>
                  <a:pt x="0" y="35071"/>
                </a:lnTo>
              </a:path>
            </a:pathLst>
          </a:custGeom>
          <a:ln w="6841">
            <a:solidFill>
              <a:srgbClr val="0000AA"/>
            </a:solidFill>
          </a:ln>
        </p:spPr>
        <p:txBody>
          <a:bodyPr wrap="square" lIns="0" tIns="0" rIns="0" bIns="0" rtlCol="0"/>
          <a:lstStyle/>
          <a:p>
            <a:endParaRPr/>
          </a:p>
        </p:txBody>
      </p:sp>
      <p:sp>
        <p:nvSpPr>
          <p:cNvPr id="48" name="object 48"/>
          <p:cNvSpPr/>
          <p:nvPr/>
        </p:nvSpPr>
        <p:spPr>
          <a:xfrm>
            <a:off x="3507665" y="3814657"/>
            <a:ext cx="0" cy="35560"/>
          </a:xfrm>
          <a:custGeom>
            <a:avLst/>
            <a:gdLst/>
            <a:ahLst/>
            <a:cxnLst/>
            <a:rect l="l" t="t" r="r" b="b"/>
            <a:pathLst>
              <a:path h="35560">
                <a:moveTo>
                  <a:pt x="0" y="0"/>
                </a:moveTo>
                <a:lnTo>
                  <a:pt x="0" y="35071"/>
                </a:lnTo>
              </a:path>
            </a:pathLst>
          </a:custGeom>
          <a:ln w="7492">
            <a:solidFill>
              <a:srgbClr val="0000AA"/>
            </a:solidFill>
          </a:ln>
        </p:spPr>
        <p:txBody>
          <a:bodyPr wrap="square" lIns="0" tIns="0" rIns="0" bIns="0" rtlCol="0"/>
          <a:lstStyle/>
          <a:p>
            <a:endParaRPr/>
          </a:p>
        </p:txBody>
      </p:sp>
      <p:sp>
        <p:nvSpPr>
          <p:cNvPr id="49" name="object 49"/>
          <p:cNvSpPr/>
          <p:nvPr/>
        </p:nvSpPr>
        <p:spPr>
          <a:xfrm>
            <a:off x="3514897" y="381465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50" name="object 50"/>
          <p:cNvSpPr/>
          <p:nvPr/>
        </p:nvSpPr>
        <p:spPr>
          <a:xfrm>
            <a:off x="3521786" y="381465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51" name="object 51"/>
          <p:cNvSpPr/>
          <p:nvPr/>
        </p:nvSpPr>
        <p:spPr>
          <a:xfrm>
            <a:off x="3528742" y="3814657"/>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52" name="object 52"/>
          <p:cNvSpPr/>
          <p:nvPr/>
        </p:nvSpPr>
        <p:spPr>
          <a:xfrm>
            <a:off x="3535778" y="381465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53" name="object 53"/>
          <p:cNvSpPr/>
          <p:nvPr/>
        </p:nvSpPr>
        <p:spPr>
          <a:xfrm>
            <a:off x="3542668" y="381465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54" name="object 54"/>
          <p:cNvSpPr/>
          <p:nvPr/>
        </p:nvSpPr>
        <p:spPr>
          <a:xfrm>
            <a:off x="3549607" y="381465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55" name="object 55"/>
          <p:cNvSpPr/>
          <p:nvPr/>
        </p:nvSpPr>
        <p:spPr>
          <a:xfrm>
            <a:off x="3553142" y="3831653"/>
            <a:ext cx="6985" cy="635"/>
          </a:xfrm>
          <a:custGeom>
            <a:avLst/>
            <a:gdLst/>
            <a:ahLst/>
            <a:cxnLst/>
            <a:rect l="l" t="t" r="r" b="b"/>
            <a:pathLst>
              <a:path w="6985" h="635">
                <a:moveTo>
                  <a:pt x="0" y="539"/>
                </a:moveTo>
                <a:lnTo>
                  <a:pt x="6808" y="0"/>
                </a:lnTo>
              </a:path>
            </a:pathLst>
          </a:custGeom>
          <a:ln w="35103">
            <a:solidFill>
              <a:srgbClr val="0000AA"/>
            </a:solidFill>
          </a:ln>
        </p:spPr>
        <p:txBody>
          <a:bodyPr wrap="square" lIns="0" tIns="0" rIns="0" bIns="0" rtlCol="0"/>
          <a:lstStyle/>
          <a:p>
            <a:endParaRPr/>
          </a:p>
        </p:txBody>
      </p:sp>
      <p:sp>
        <p:nvSpPr>
          <p:cNvPr id="56" name="object 56"/>
          <p:cNvSpPr/>
          <p:nvPr/>
        </p:nvSpPr>
        <p:spPr>
          <a:xfrm>
            <a:off x="3563435"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57" name="object 57"/>
          <p:cNvSpPr/>
          <p:nvPr/>
        </p:nvSpPr>
        <p:spPr>
          <a:xfrm>
            <a:off x="3570472" y="3814117"/>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58" name="object 58"/>
          <p:cNvSpPr/>
          <p:nvPr/>
        </p:nvSpPr>
        <p:spPr>
          <a:xfrm>
            <a:off x="3577427"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59" name="object 59"/>
          <p:cNvSpPr/>
          <p:nvPr/>
        </p:nvSpPr>
        <p:spPr>
          <a:xfrm>
            <a:off x="3584317"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60" name="object 60"/>
          <p:cNvSpPr/>
          <p:nvPr/>
        </p:nvSpPr>
        <p:spPr>
          <a:xfrm>
            <a:off x="3591256" y="3814117"/>
            <a:ext cx="0" cy="35560"/>
          </a:xfrm>
          <a:custGeom>
            <a:avLst/>
            <a:gdLst/>
            <a:ahLst/>
            <a:cxnLst/>
            <a:rect l="l" t="t" r="r" b="b"/>
            <a:pathLst>
              <a:path h="35560">
                <a:moveTo>
                  <a:pt x="0" y="0"/>
                </a:moveTo>
                <a:lnTo>
                  <a:pt x="0" y="35071"/>
                </a:lnTo>
              </a:path>
            </a:pathLst>
          </a:custGeom>
          <a:ln w="6906">
            <a:solidFill>
              <a:srgbClr val="0000AA"/>
            </a:solidFill>
          </a:ln>
        </p:spPr>
        <p:txBody>
          <a:bodyPr wrap="square" lIns="0" tIns="0" rIns="0" bIns="0" rtlCol="0"/>
          <a:lstStyle/>
          <a:p>
            <a:endParaRPr/>
          </a:p>
        </p:txBody>
      </p:sp>
      <p:sp>
        <p:nvSpPr>
          <p:cNvPr id="61" name="object 61"/>
          <p:cNvSpPr/>
          <p:nvPr/>
        </p:nvSpPr>
        <p:spPr>
          <a:xfrm>
            <a:off x="3598195"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62" name="object 62"/>
          <p:cNvSpPr/>
          <p:nvPr/>
        </p:nvSpPr>
        <p:spPr>
          <a:xfrm>
            <a:off x="3605084"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63" name="object 63"/>
          <p:cNvSpPr/>
          <p:nvPr/>
        </p:nvSpPr>
        <p:spPr>
          <a:xfrm>
            <a:off x="3612023"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64" name="object 64"/>
          <p:cNvSpPr/>
          <p:nvPr/>
        </p:nvSpPr>
        <p:spPr>
          <a:xfrm>
            <a:off x="3619060" y="3814117"/>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65" name="object 65"/>
          <p:cNvSpPr/>
          <p:nvPr/>
        </p:nvSpPr>
        <p:spPr>
          <a:xfrm>
            <a:off x="3625966"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66" name="object 66"/>
          <p:cNvSpPr/>
          <p:nvPr/>
        </p:nvSpPr>
        <p:spPr>
          <a:xfrm>
            <a:off x="3632905"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67" name="object 67"/>
          <p:cNvSpPr/>
          <p:nvPr/>
        </p:nvSpPr>
        <p:spPr>
          <a:xfrm>
            <a:off x="3640137" y="3814117"/>
            <a:ext cx="0" cy="35560"/>
          </a:xfrm>
          <a:custGeom>
            <a:avLst/>
            <a:gdLst/>
            <a:ahLst/>
            <a:cxnLst/>
            <a:rect l="l" t="t" r="r" b="b"/>
            <a:pathLst>
              <a:path h="35560">
                <a:moveTo>
                  <a:pt x="0" y="0"/>
                </a:moveTo>
                <a:lnTo>
                  <a:pt x="0" y="35071"/>
                </a:lnTo>
              </a:path>
            </a:pathLst>
          </a:custGeom>
          <a:ln w="7394">
            <a:solidFill>
              <a:srgbClr val="0000AA"/>
            </a:solidFill>
          </a:ln>
        </p:spPr>
        <p:txBody>
          <a:bodyPr wrap="square" lIns="0" tIns="0" rIns="0" bIns="0" rtlCol="0"/>
          <a:lstStyle/>
          <a:p>
            <a:endParaRPr/>
          </a:p>
        </p:txBody>
      </p:sp>
      <p:sp>
        <p:nvSpPr>
          <p:cNvPr id="68" name="object 68"/>
          <p:cNvSpPr/>
          <p:nvPr/>
        </p:nvSpPr>
        <p:spPr>
          <a:xfrm>
            <a:off x="3647255" y="3814117"/>
            <a:ext cx="0" cy="35560"/>
          </a:xfrm>
          <a:custGeom>
            <a:avLst/>
            <a:gdLst/>
            <a:ahLst/>
            <a:cxnLst/>
            <a:rect l="l" t="t" r="r" b="b"/>
            <a:pathLst>
              <a:path h="35560">
                <a:moveTo>
                  <a:pt x="0" y="0"/>
                </a:moveTo>
                <a:lnTo>
                  <a:pt x="0" y="35071"/>
                </a:lnTo>
              </a:path>
            </a:pathLst>
          </a:custGeom>
          <a:ln w="6841">
            <a:solidFill>
              <a:srgbClr val="0000AA"/>
            </a:solidFill>
          </a:ln>
        </p:spPr>
        <p:txBody>
          <a:bodyPr wrap="square" lIns="0" tIns="0" rIns="0" bIns="0" rtlCol="0"/>
          <a:lstStyle/>
          <a:p>
            <a:endParaRPr/>
          </a:p>
        </p:txBody>
      </p:sp>
      <p:sp>
        <p:nvSpPr>
          <p:cNvPr id="69" name="object 69"/>
          <p:cNvSpPr/>
          <p:nvPr/>
        </p:nvSpPr>
        <p:spPr>
          <a:xfrm>
            <a:off x="3654210"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70" name="object 70"/>
          <p:cNvSpPr/>
          <p:nvPr/>
        </p:nvSpPr>
        <p:spPr>
          <a:xfrm>
            <a:off x="3661230"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71" name="object 71"/>
          <p:cNvSpPr/>
          <p:nvPr/>
        </p:nvSpPr>
        <p:spPr>
          <a:xfrm>
            <a:off x="3668120"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72" name="object 72"/>
          <p:cNvSpPr/>
          <p:nvPr/>
        </p:nvSpPr>
        <p:spPr>
          <a:xfrm>
            <a:off x="3675059"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73" name="object 73"/>
          <p:cNvSpPr/>
          <p:nvPr/>
        </p:nvSpPr>
        <p:spPr>
          <a:xfrm>
            <a:off x="3681998"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74" name="object 74"/>
          <p:cNvSpPr/>
          <p:nvPr/>
        </p:nvSpPr>
        <p:spPr>
          <a:xfrm>
            <a:off x="3688904" y="3814117"/>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75" name="object 75"/>
          <p:cNvSpPr/>
          <p:nvPr/>
        </p:nvSpPr>
        <p:spPr>
          <a:xfrm>
            <a:off x="3695924" y="3814117"/>
            <a:ext cx="0" cy="35560"/>
          </a:xfrm>
          <a:custGeom>
            <a:avLst/>
            <a:gdLst/>
            <a:ahLst/>
            <a:cxnLst/>
            <a:rect l="l" t="t" r="r" b="b"/>
            <a:pathLst>
              <a:path h="35560">
                <a:moveTo>
                  <a:pt x="0" y="0"/>
                </a:moveTo>
                <a:lnTo>
                  <a:pt x="0" y="35071"/>
                </a:lnTo>
              </a:path>
            </a:pathLst>
          </a:custGeom>
          <a:ln w="7036">
            <a:solidFill>
              <a:srgbClr val="0000AA"/>
            </a:solidFill>
          </a:ln>
        </p:spPr>
        <p:txBody>
          <a:bodyPr wrap="square" lIns="0" tIns="0" rIns="0" bIns="0" rtlCol="0"/>
          <a:lstStyle/>
          <a:p>
            <a:endParaRPr/>
          </a:p>
        </p:txBody>
      </p:sp>
      <p:sp>
        <p:nvSpPr>
          <p:cNvPr id="76" name="object 76"/>
          <p:cNvSpPr/>
          <p:nvPr/>
        </p:nvSpPr>
        <p:spPr>
          <a:xfrm>
            <a:off x="3702846"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77" name="object 77"/>
          <p:cNvSpPr/>
          <p:nvPr/>
        </p:nvSpPr>
        <p:spPr>
          <a:xfrm>
            <a:off x="3709753" y="3814117"/>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78" name="object 78"/>
          <p:cNvSpPr/>
          <p:nvPr/>
        </p:nvSpPr>
        <p:spPr>
          <a:xfrm>
            <a:off x="3716659"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79" name="object 79"/>
          <p:cNvSpPr/>
          <p:nvPr/>
        </p:nvSpPr>
        <p:spPr>
          <a:xfrm>
            <a:off x="3723597"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80" name="object 80"/>
          <p:cNvSpPr/>
          <p:nvPr/>
        </p:nvSpPr>
        <p:spPr>
          <a:xfrm>
            <a:off x="3730618"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81" name="object 81"/>
          <p:cNvSpPr/>
          <p:nvPr/>
        </p:nvSpPr>
        <p:spPr>
          <a:xfrm>
            <a:off x="3737508"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82" name="object 82"/>
          <p:cNvSpPr/>
          <p:nvPr/>
        </p:nvSpPr>
        <p:spPr>
          <a:xfrm>
            <a:off x="3744447"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83" name="object 83"/>
          <p:cNvSpPr/>
          <p:nvPr/>
        </p:nvSpPr>
        <p:spPr>
          <a:xfrm>
            <a:off x="3751385"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84" name="object 84"/>
          <p:cNvSpPr/>
          <p:nvPr/>
        </p:nvSpPr>
        <p:spPr>
          <a:xfrm>
            <a:off x="3758340" y="3814117"/>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85" name="object 85"/>
          <p:cNvSpPr/>
          <p:nvPr/>
        </p:nvSpPr>
        <p:spPr>
          <a:xfrm>
            <a:off x="3765377"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86" name="object 86"/>
          <p:cNvSpPr/>
          <p:nvPr/>
        </p:nvSpPr>
        <p:spPr>
          <a:xfrm>
            <a:off x="3772479" y="3814117"/>
            <a:ext cx="0" cy="35560"/>
          </a:xfrm>
          <a:custGeom>
            <a:avLst/>
            <a:gdLst/>
            <a:ahLst/>
            <a:cxnLst/>
            <a:rect l="l" t="t" r="r" b="b"/>
            <a:pathLst>
              <a:path h="35560">
                <a:moveTo>
                  <a:pt x="0" y="0"/>
                </a:moveTo>
                <a:lnTo>
                  <a:pt x="0" y="35071"/>
                </a:lnTo>
              </a:path>
            </a:pathLst>
          </a:custGeom>
          <a:ln w="7231">
            <a:solidFill>
              <a:srgbClr val="0000AA"/>
            </a:solidFill>
          </a:ln>
        </p:spPr>
        <p:txBody>
          <a:bodyPr wrap="square" lIns="0" tIns="0" rIns="0" bIns="0" rtlCol="0"/>
          <a:lstStyle/>
          <a:p>
            <a:endParaRPr/>
          </a:p>
        </p:txBody>
      </p:sp>
      <p:sp>
        <p:nvSpPr>
          <p:cNvPr id="87" name="object 87"/>
          <p:cNvSpPr/>
          <p:nvPr/>
        </p:nvSpPr>
        <p:spPr>
          <a:xfrm>
            <a:off x="3779629"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88" name="object 88"/>
          <p:cNvSpPr/>
          <p:nvPr/>
        </p:nvSpPr>
        <p:spPr>
          <a:xfrm>
            <a:off x="3786665" y="3814117"/>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89" name="object 89"/>
          <p:cNvSpPr/>
          <p:nvPr/>
        </p:nvSpPr>
        <p:spPr>
          <a:xfrm>
            <a:off x="3793572"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90" name="object 90"/>
          <p:cNvSpPr/>
          <p:nvPr/>
        </p:nvSpPr>
        <p:spPr>
          <a:xfrm>
            <a:off x="3800511"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91" name="object 91"/>
          <p:cNvSpPr/>
          <p:nvPr/>
        </p:nvSpPr>
        <p:spPr>
          <a:xfrm>
            <a:off x="3807449"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92" name="object 92"/>
          <p:cNvSpPr/>
          <p:nvPr/>
        </p:nvSpPr>
        <p:spPr>
          <a:xfrm>
            <a:off x="3814339"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93" name="object 93"/>
          <p:cNvSpPr/>
          <p:nvPr/>
        </p:nvSpPr>
        <p:spPr>
          <a:xfrm>
            <a:off x="3821359"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94" name="object 94"/>
          <p:cNvSpPr/>
          <p:nvPr/>
        </p:nvSpPr>
        <p:spPr>
          <a:xfrm>
            <a:off x="3828314" y="3814117"/>
            <a:ext cx="0" cy="35560"/>
          </a:xfrm>
          <a:custGeom>
            <a:avLst/>
            <a:gdLst/>
            <a:ahLst/>
            <a:cxnLst/>
            <a:rect l="l" t="t" r="r" b="b"/>
            <a:pathLst>
              <a:path h="35560">
                <a:moveTo>
                  <a:pt x="0" y="0"/>
                </a:moveTo>
                <a:lnTo>
                  <a:pt x="0" y="35071"/>
                </a:lnTo>
              </a:path>
            </a:pathLst>
          </a:custGeom>
          <a:ln w="6841">
            <a:solidFill>
              <a:srgbClr val="0000AA"/>
            </a:solidFill>
          </a:ln>
        </p:spPr>
        <p:txBody>
          <a:bodyPr wrap="square" lIns="0" tIns="0" rIns="0" bIns="0" rtlCol="0"/>
          <a:lstStyle/>
          <a:p>
            <a:endParaRPr/>
          </a:p>
        </p:txBody>
      </p:sp>
      <p:sp>
        <p:nvSpPr>
          <p:cNvPr id="95" name="object 95"/>
          <p:cNvSpPr/>
          <p:nvPr/>
        </p:nvSpPr>
        <p:spPr>
          <a:xfrm>
            <a:off x="3835220"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96" name="object 96"/>
          <p:cNvSpPr/>
          <p:nvPr/>
        </p:nvSpPr>
        <p:spPr>
          <a:xfrm>
            <a:off x="3842110"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97" name="object 97"/>
          <p:cNvSpPr/>
          <p:nvPr/>
        </p:nvSpPr>
        <p:spPr>
          <a:xfrm>
            <a:off x="3849049" y="3814117"/>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98" name="object 98"/>
          <p:cNvSpPr/>
          <p:nvPr/>
        </p:nvSpPr>
        <p:spPr>
          <a:xfrm>
            <a:off x="3856070" y="3814117"/>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99" name="object 99"/>
          <p:cNvSpPr/>
          <p:nvPr/>
        </p:nvSpPr>
        <p:spPr>
          <a:xfrm>
            <a:off x="3862959" y="3814117"/>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00" name="object 100"/>
          <p:cNvSpPr/>
          <p:nvPr/>
        </p:nvSpPr>
        <p:spPr>
          <a:xfrm>
            <a:off x="3866364" y="3831284"/>
            <a:ext cx="7620" cy="635"/>
          </a:xfrm>
          <a:custGeom>
            <a:avLst/>
            <a:gdLst/>
            <a:ahLst/>
            <a:cxnLst/>
            <a:rect l="l" t="t" r="r" b="b"/>
            <a:pathLst>
              <a:path w="7620" h="635">
                <a:moveTo>
                  <a:pt x="0" y="368"/>
                </a:moveTo>
                <a:lnTo>
                  <a:pt x="7101" y="0"/>
                </a:lnTo>
              </a:path>
            </a:pathLst>
          </a:custGeom>
          <a:ln w="35085">
            <a:solidFill>
              <a:srgbClr val="0000AA"/>
            </a:solidFill>
          </a:ln>
        </p:spPr>
        <p:txBody>
          <a:bodyPr wrap="square" lIns="0" tIns="0" rIns="0" bIns="0" rtlCol="0"/>
          <a:lstStyle/>
          <a:p>
            <a:endParaRPr/>
          </a:p>
        </p:txBody>
      </p:sp>
      <p:sp>
        <p:nvSpPr>
          <p:cNvPr id="101" name="object 101"/>
          <p:cNvSpPr/>
          <p:nvPr/>
        </p:nvSpPr>
        <p:spPr>
          <a:xfrm>
            <a:off x="3876869"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02" name="object 102"/>
          <p:cNvSpPr/>
          <p:nvPr/>
        </p:nvSpPr>
        <p:spPr>
          <a:xfrm>
            <a:off x="3883759"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03" name="object 103"/>
          <p:cNvSpPr/>
          <p:nvPr/>
        </p:nvSpPr>
        <p:spPr>
          <a:xfrm>
            <a:off x="3890780"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04" name="object 104"/>
          <p:cNvSpPr/>
          <p:nvPr/>
        </p:nvSpPr>
        <p:spPr>
          <a:xfrm>
            <a:off x="3897719"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05" name="object 105"/>
          <p:cNvSpPr/>
          <p:nvPr/>
        </p:nvSpPr>
        <p:spPr>
          <a:xfrm>
            <a:off x="3904657"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06" name="object 106"/>
          <p:cNvSpPr/>
          <p:nvPr/>
        </p:nvSpPr>
        <p:spPr>
          <a:xfrm>
            <a:off x="3911905" y="3813748"/>
            <a:ext cx="0" cy="35560"/>
          </a:xfrm>
          <a:custGeom>
            <a:avLst/>
            <a:gdLst/>
            <a:ahLst/>
            <a:cxnLst/>
            <a:rect l="l" t="t" r="r" b="b"/>
            <a:pathLst>
              <a:path h="35560">
                <a:moveTo>
                  <a:pt x="0" y="0"/>
                </a:moveTo>
                <a:lnTo>
                  <a:pt x="0" y="35071"/>
                </a:lnTo>
              </a:path>
            </a:pathLst>
          </a:custGeom>
          <a:ln w="7427">
            <a:solidFill>
              <a:srgbClr val="0000AA"/>
            </a:solidFill>
          </a:ln>
        </p:spPr>
        <p:txBody>
          <a:bodyPr wrap="square" lIns="0" tIns="0" rIns="0" bIns="0" rtlCol="0"/>
          <a:lstStyle/>
          <a:p>
            <a:endParaRPr/>
          </a:p>
        </p:txBody>
      </p:sp>
      <p:sp>
        <p:nvSpPr>
          <p:cNvPr id="107" name="object 107"/>
          <p:cNvSpPr/>
          <p:nvPr/>
        </p:nvSpPr>
        <p:spPr>
          <a:xfrm>
            <a:off x="391902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08" name="object 108"/>
          <p:cNvSpPr/>
          <p:nvPr/>
        </p:nvSpPr>
        <p:spPr>
          <a:xfrm>
            <a:off x="3925962"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09" name="object 109"/>
          <p:cNvSpPr/>
          <p:nvPr/>
        </p:nvSpPr>
        <p:spPr>
          <a:xfrm>
            <a:off x="3932982"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10" name="object 110"/>
          <p:cNvSpPr/>
          <p:nvPr/>
        </p:nvSpPr>
        <p:spPr>
          <a:xfrm>
            <a:off x="3939872"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11" name="object 111"/>
          <p:cNvSpPr/>
          <p:nvPr/>
        </p:nvSpPr>
        <p:spPr>
          <a:xfrm>
            <a:off x="394681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12" name="object 112"/>
          <p:cNvSpPr/>
          <p:nvPr/>
        </p:nvSpPr>
        <p:spPr>
          <a:xfrm>
            <a:off x="395375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13" name="object 113"/>
          <p:cNvSpPr/>
          <p:nvPr/>
        </p:nvSpPr>
        <p:spPr>
          <a:xfrm>
            <a:off x="3960656"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14" name="object 114"/>
          <p:cNvSpPr/>
          <p:nvPr/>
        </p:nvSpPr>
        <p:spPr>
          <a:xfrm>
            <a:off x="3967562"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15" name="object 115"/>
          <p:cNvSpPr/>
          <p:nvPr/>
        </p:nvSpPr>
        <p:spPr>
          <a:xfrm>
            <a:off x="397450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16" name="object 116"/>
          <p:cNvSpPr/>
          <p:nvPr/>
        </p:nvSpPr>
        <p:spPr>
          <a:xfrm>
            <a:off x="3981521"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17" name="object 117"/>
          <p:cNvSpPr/>
          <p:nvPr/>
        </p:nvSpPr>
        <p:spPr>
          <a:xfrm>
            <a:off x="3988411"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18" name="object 118"/>
          <p:cNvSpPr/>
          <p:nvPr/>
        </p:nvSpPr>
        <p:spPr>
          <a:xfrm>
            <a:off x="3995350"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19" name="object 119"/>
          <p:cNvSpPr/>
          <p:nvPr/>
        </p:nvSpPr>
        <p:spPr>
          <a:xfrm>
            <a:off x="4002289"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20" name="object 120"/>
          <p:cNvSpPr/>
          <p:nvPr/>
        </p:nvSpPr>
        <p:spPr>
          <a:xfrm>
            <a:off x="4009195"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21" name="object 121"/>
          <p:cNvSpPr/>
          <p:nvPr/>
        </p:nvSpPr>
        <p:spPr>
          <a:xfrm>
            <a:off x="401623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22" name="object 122"/>
          <p:cNvSpPr/>
          <p:nvPr/>
        </p:nvSpPr>
        <p:spPr>
          <a:xfrm>
            <a:off x="402317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23" name="object 123"/>
          <p:cNvSpPr/>
          <p:nvPr/>
        </p:nvSpPr>
        <p:spPr>
          <a:xfrm>
            <a:off x="4030060"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24" name="object 124"/>
          <p:cNvSpPr/>
          <p:nvPr/>
        </p:nvSpPr>
        <p:spPr>
          <a:xfrm>
            <a:off x="4036999" y="3813748"/>
            <a:ext cx="0" cy="35560"/>
          </a:xfrm>
          <a:custGeom>
            <a:avLst/>
            <a:gdLst/>
            <a:ahLst/>
            <a:cxnLst/>
            <a:rect l="l" t="t" r="r" b="b"/>
            <a:pathLst>
              <a:path h="35560">
                <a:moveTo>
                  <a:pt x="0" y="0"/>
                </a:moveTo>
                <a:lnTo>
                  <a:pt x="0" y="35071"/>
                </a:lnTo>
              </a:path>
            </a:pathLst>
          </a:custGeom>
          <a:ln w="6906">
            <a:solidFill>
              <a:srgbClr val="0000AA"/>
            </a:solidFill>
          </a:ln>
        </p:spPr>
        <p:txBody>
          <a:bodyPr wrap="square" lIns="0" tIns="0" rIns="0" bIns="0" rtlCol="0"/>
          <a:lstStyle/>
          <a:p>
            <a:endParaRPr/>
          </a:p>
        </p:txBody>
      </p:sp>
      <p:sp>
        <p:nvSpPr>
          <p:cNvPr id="125" name="object 125"/>
          <p:cNvSpPr/>
          <p:nvPr/>
        </p:nvSpPr>
        <p:spPr>
          <a:xfrm>
            <a:off x="4044166" y="3813748"/>
            <a:ext cx="0" cy="35560"/>
          </a:xfrm>
          <a:custGeom>
            <a:avLst/>
            <a:gdLst/>
            <a:ahLst/>
            <a:cxnLst/>
            <a:rect l="l" t="t" r="r" b="b"/>
            <a:pathLst>
              <a:path h="35560">
                <a:moveTo>
                  <a:pt x="0" y="0"/>
                </a:moveTo>
                <a:lnTo>
                  <a:pt x="0" y="35071"/>
                </a:lnTo>
              </a:path>
            </a:pathLst>
          </a:custGeom>
          <a:ln w="7427">
            <a:solidFill>
              <a:srgbClr val="0000AA"/>
            </a:solidFill>
          </a:ln>
        </p:spPr>
        <p:txBody>
          <a:bodyPr wrap="square" lIns="0" tIns="0" rIns="0" bIns="0" rtlCol="0"/>
          <a:lstStyle/>
          <a:p>
            <a:endParaRPr/>
          </a:p>
        </p:txBody>
      </p:sp>
      <p:sp>
        <p:nvSpPr>
          <p:cNvPr id="126" name="object 126"/>
          <p:cNvSpPr/>
          <p:nvPr/>
        </p:nvSpPr>
        <p:spPr>
          <a:xfrm>
            <a:off x="4051365"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27" name="object 127"/>
          <p:cNvSpPr/>
          <p:nvPr/>
        </p:nvSpPr>
        <p:spPr>
          <a:xfrm>
            <a:off x="4058385"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28" name="object 128"/>
          <p:cNvSpPr/>
          <p:nvPr/>
        </p:nvSpPr>
        <p:spPr>
          <a:xfrm>
            <a:off x="406532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29" name="object 129"/>
          <p:cNvSpPr/>
          <p:nvPr/>
        </p:nvSpPr>
        <p:spPr>
          <a:xfrm>
            <a:off x="4072230"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30" name="object 130"/>
          <p:cNvSpPr/>
          <p:nvPr/>
        </p:nvSpPr>
        <p:spPr>
          <a:xfrm>
            <a:off x="4079169" y="3813748"/>
            <a:ext cx="0" cy="35560"/>
          </a:xfrm>
          <a:custGeom>
            <a:avLst/>
            <a:gdLst/>
            <a:ahLst/>
            <a:cxnLst/>
            <a:rect l="l" t="t" r="r" b="b"/>
            <a:pathLst>
              <a:path h="35560">
                <a:moveTo>
                  <a:pt x="0" y="0"/>
                </a:moveTo>
                <a:lnTo>
                  <a:pt x="0" y="35071"/>
                </a:lnTo>
              </a:path>
            </a:pathLst>
          </a:custGeom>
          <a:ln w="6873">
            <a:solidFill>
              <a:srgbClr val="0000AA"/>
            </a:solidFill>
          </a:ln>
        </p:spPr>
        <p:txBody>
          <a:bodyPr wrap="square" lIns="0" tIns="0" rIns="0" bIns="0" rtlCol="0"/>
          <a:lstStyle/>
          <a:p>
            <a:endParaRPr/>
          </a:p>
        </p:txBody>
      </p:sp>
      <p:sp>
        <p:nvSpPr>
          <p:cNvPr id="131" name="object 131"/>
          <p:cNvSpPr/>
          <p:nvPr/>
        </p:nvSpPr>
        <p:spPr>
          <a:xfrm>
            <a:off x="4086108"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32" name="object 132"/>
          <p:cNvSpPr/>
          <p:nvPr/>
        </p:nvSpPr>
        <p:spPr>
          <a:xfrm>
            <a:off x="4093144"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33" name="object 133"/>
          <p:cNvSpPr/>
          <p:nvPr/>
        </p:nvSpPr>
        <p:spPr>
          <a:xfrm>
            <a:off x="410008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34" name="object 134"/>
          <p:cNvSpPr/>
          <p:nvPr/>
        </p:nvSpPr>
        <p:spPr>
          <a:xfrm>
            <a:off x="4106973"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35" name="object 135"/>
          <p:cNvSpPr/>
          <p:nvPr/>
        </p:nvSpPr>
        <p:spPr>
          <a:xfrm>
            <a:off x="411386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36" name="object 136"/>
          <p:cNvSpPr/>
          <p:nvPr/>
        </p:nvSpPr>
        <p:spPr>
          <a:xfrm>
            <a:off x="4120802"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37" name="object 137"/>
          <p:cNvSpPr/>
          <p:nvPr/>
        </p:nvSpPr>
        <p:spPr>
          <a:xfrm>
            <a:off x="4127838"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38" name="object 138"/>
          <p:cNvSpPr/>
          <p:nvPr/>
        </p:nvSpPr>
        <p:spPr>
          <a:xfrm>
            <a:off x="413474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39" name="object 139"/>
          <p:cNvSpPr/>
          <p:nvPr/>
        </p:nvSpPr>
        <p:spPr>
          <a:xfrm>
            <a:off x="4141683"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40" name="object 140"/>
          <p:cNvSpPr/>
          <p:nvPr/>
        </p:nvSpPr>
        <p:spPr>
          <a:xfrm>
            <a:off x="4148622"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41" name="object 141"/>
          <p:cNvSpPr/>
          <p:nvPr/>
        </p:nvSpPr>
        <p:spPr>
          <a:xfrm>
            <a:off x="4155512"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42" name="object 142"/>
          <p:cNvSpPr/>
          <p:nvPr/>
        </p:nvSpPr>
        <p:spPr>
          <a:xfrm>
            <a:off x="4162532"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43" name="object 143"/>
          <p:cNvSpPr/>
          <p:nvPr/>
        </p:nvSpPr>
        <p:spPr>
          <a:xfrm>
            <a:off x="4169471"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44" name="object 144"/>
          <p:cNvSpPr/>
          <p:nvPr/>
        </p:nvSpPr>
        <p:spPr>
          <a:xfrm>
            <a:off x="4176589" y="3813748"/>
            <a:ext cx="0" cy="35560"/>
          </a:xfrm>
          <a:custGeom>
            <a:avLst/>
            <a:gdLst/>
            <a:ahLst/>
            <a:cxnLst/>
            <a:rect l="l" t="t" r="r" b="b"/>
            <a:pathLst>
              <a:path h="35560">
                <a:moveTo>
                  <a:pt x="0" y="0"/>
                </a:moveTo>
                <a:lnTo>
                  <a:pt x="0" y="35071"/>
                </a:lnTo>
              </a:path>
            </a:pathLst>
          </a:custGeom>
          <a:ln w="7427">
            <a:solidFill>
              <a:srgbClr val="0000AA"/>
            </a:solidFill>
          </a:ln>
        </p:spPr>
        <p:txBody>
          <a:bodyPr wrap="square" lIns="0" tIns="0" rIns="0" bIns="0" rtlCol="0"/>
          <a:lstStyle/>
          <a:p>
            <a:endParaRPr/>
          </a:p>
        </p:txBody>
      </p:sp>
      <p:sp>
        <p:nvSpPr>
          <p:cNvPr id="145" name="object 145"/>
          <p:cNvSpPr/>
          <p:nvPr/>
        </p:nvSpPr>
        <p:spPr>
          <a:xfrm>
            <a:off x="4183837"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46" name="object 146"/>
          <p:cNvSpPr/>
          <p:nvPr/>
        </p:nvSpPr>
        <p:spPr>
          <a:xfrm>
            <a:off x="419077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47" name="object 147"/>
          <p:cNvSpPr/>
          <p:nvPr/>
        </p:nvSpPr>
        <p:spPr>
          <a:xfrm>
            <a:off x="4197682"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48" name="object 148"/>
          <p:cNvSpPr/>
          <p:nvPr/>
        </p:nvSpPr>
        <p:spPr>
          <a:xfrm>
            <a:off x="4204588"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49" name="object 149"/>
          <p:cNvSpPr/>
          <p:nvPr/>
        </p:nvSpPr>
        <p:spPr>
          <a:xfrm>
            <a:off x="4211527"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50" name="object 150"/>
          <p:cNvSpPr/>
          <p:nvPr/>
        </p:nvSpPr>
        <p:spPr>
          <a:xfrm>
            <a:off x="4218547"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51" name="object 151"/>
          <p:cNvSpPr/>
          <p:nvPr/>
        </p:nvSpPr>
        <p:spPr>
          <a:xfrm>
            <a:off x="4225486" y="3813748"/>
            <a:ext cx="0" cy="35560"/>
          </a:xfrm>
          <a:custGeom>
            <a:avLst/>
            <a:gdLst/>
            <a:ahLst/>
            <a:cxnLst/>
            <a:rect l="l" t="t" r="r" b="b"/>
            <a:pathLst>
              <a:path h="35560">
                <a:moveTo>
                  <a:pt x="0" y="0"/>
                </a:moveTo>
                <a:lnTo>
                  <a:pt x="0" y="35071"/>
                </a:lnTo>
              </a:path>
            </a:pathLst>
          </a:custGeom>
          <a:ln w="6906">
            <a:solidFill>
              <a:srgbClr val="0000AA"/>
            </a:solidFill>
          </a:ln>
        </p:spPr>
        <p:txBody>
          <a:bodyPr wrap="square" lIns="0" tIns="0" rIns="0" bIns="0" rtlCol="0"/>
          <a:lstStyle/>
          <a:p>
            <a:endParaRPr/>
          </a:p>
        </p:txBody>
      </p:sp>
      <p:sp>
        <p:nvSpPr>
          <p:cNvPr id="152" name="object 152"/>
          <p:cNvSpPr/>
          <p:nvPr/>
        </p:nvSpPr>
        <p:spPr>
          <a:xfrm>
            <a:off x="4232425"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53" name="object 153"/>
          <p:cNvSpPr/>
          <p:nvPr/>
        </p:nvSpPr>
        <p:spPr>
          <a:xfrm>
            <a:off x="4239315"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54" name="object 154"/>
          <p:cNvSpPr/>
          <p:nvPr/>
        </p:nvSpPr>
        <p:spPr>
          <a:xfrm>
            <a:off x="4246253"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55" name="object 155"/>
          <p:cNvSpPr/>
          <p:nvPr/>
        </p:nvSpPr>
        <p:spPr>
          <a:xfrm>
            <a:off x="4253290"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56" name="object 156"/>
          <p:cNvSpPr/>
          <p:nvPr/>
        </p:nvSpPr>
        <p:spPr>
          <a:xfrm>
            <a:off x="426019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57" name="object 157"/>
          <p:cNvSpPr/>
          <p:nvPr/>
        </p:nvSpPr>
        <p:spPr>
          <a:xfrm>
            <a:off x="4267135"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58" name="object 158"/>
          <p:cNvSpPr/>
          <p:nvPr/>
        </p:nvSpPr>
        <p:spPr>
          <a:xfrm>
            <a:off x="427407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59" name="object 159"/>
          <p:cNvSpPr/>
          <p:nvPr/>
        </p:nvSpPr>
        <p:spPr>
          <a:xfrm>
            <a:off x="4280964"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60" name="object 160"/>
          <p:cNvSpPr/>
          <p:nvPr/>
        </p:nvSpPr>
        <p:spPr>
          <a:xfrm>
            <a:off x="4287984"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61" name="object 161"/>
          <p:cNvSpPr/>
          <p:nvPr/>
        </p:nvSpPr>
        <p:spPr>
          <a:xfrm>
            <a:off x="429492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62" name="object 162"/>
          <p:cNvSpPr/>
          <p:nvPr/>
        </p:nvSpPr>
        <p:spPr>
          <a:xfrm>
            <a:off x="4301813"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63" name="object 163"/>
          <p:cNvSpPr/>
          <p:nvPr/>
        </p:nvSpPr>
        <p:spPr>
          <a:xfrm>
            <a:off x="4308719" y="3813748"/>
            <a:ext cx="0" cy="35560"/>
          </a:xfrm>
          <a:custGeom>
            <a:avLst/>
            <a:gdLst/>
            <a:ahLst/>
            <a:cxnLst/>
            <a:rect l="l" t="t" r="r" b="b"/>
            <a:pathLst>
              <a:path h="35560">
                <a:moveTo>
                  <a:pt x="0" y="0"/>
                </a:moveTo>
                <a:lnTo>
                  <a:pt x="0" y="35071"/>
                </a:lnTo>
              </a:path>
            </a:pathLst>
          </a:custGeom>
          <a:ln w="6841">
            <a:solidFill>
              <a:srgbClr val="0000AA"/>
            </a:solidFill>
          </a:ln>
        </p:spPr>
        <p:txBody>
          <a:bodyPr wrap="square" lIns="0" tIns="0" rIns="0" bIns="0" rtlCol="0"/>
          <a:lstStyle/>
          <a:p>
            <a:endParaRPr/>
          </a:p>
        </p:txBody>
      </p:sp>
      <p:sp>
        <p:nvSpPr>
          <p:cNvPr id="164" name="object 164"/>
          <p:cNvSpPr/>
          <p:nvPr/>
        </p:nvSpPr>
        <p:spPr>
          <a:xfrm>
            <a:off x="4315886" y="3813748"/>
            <a:ext cx="0" cy="35560"/>
          </a:xfrm>
          <a:custGeom>
            <a:avLst/>
            <a:gdLst/>
            <a:ahLst/>
            <a:cxnLst/>
            <a:rect l="l" t="t" r="r" b="b"/>
            <a:pathLst>
              <a:path h="35560">
                <a:moveTo>
                  <a:pt x="0" y="0"/>
                </a:moveTo>
                <a:lnTo>
                  <a:pt x="0" y="35071"/>
                </a:lnTo>
              </a:path>
            </a:pathLst>
          </a:custGeom>
          <a:ln w="7492">
            <a:solidFill>
              <a:srgbClr val="0000AA"/>
            </a:solidFill>
          </a:ln>
        </p:spPr>
        <p:txBody>
          <a:bodyPr wrap="square" lIns="0" tIns="0" rIns="0" bIns="0" rtlCol="0"/>
          <a:lstStyle/>
          <a:p>
            <a:endParaRPr/>
          </a:p>
        </p:txBody>
      </p:sp>
      <p:sp>
        <p:nvSpPr>
          <p:cNvPr id="165" name="object 165"/>
          <p:cNvSpPr/>
          <p:nvPr/>
        </p:nvSpPr>
        <p:spPr>
          <a:xfrm>
            <a:off x="4323117"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66" name="object 166"/>
          <p:cNvSpPr/>
          <p:nvPr/>
        </p:nvSpPr>
        <p:spPr>
          <a:xfrm>
            <a:off x="4330007"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67" name="object 167"/>
          <p:cNvSpPr/>
          <p:nvPr/>
        </p:nvSpPr>
        <p:spPr>
          <a:xfrm>
            <a:off x="4336946"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68" name="object 168"/>
          <p:cNvSpPr/>
          <p:nvPr/>
        </p:nvSpPr>
        <p:spPr>
          <a:xfrm>
            <a:off x="4343983"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69" name="object 169"/>
          <p:cNvSpPr/>
          <p:nvPr/>
        </p:nvSpPr>
        <p:spPr>
          <a:xfrm>
            <a:off x="4350889"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70" name="object 170"/>
          <p:cNvSpPr/>
          <p:nvPr/>
        </p:nvSpPr>
        <p:spPr>
          <a:xfrm>
            <a:off x="4357828"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71" name="object 171"/>
          <p:cNvSpPr/>
          <p:nvPr/>
        </p:nvSpPr>
        <p:spPr>
          <a:xfrm>
            <a:off x="436476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72" name="object 172"/>
          <p:cNvSpPr/>
          <p:nvPr/>
        </p:nvSpPr>
        <p:spPr>
          <a:xfrm>
            <a:off x="4371705"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73" name="object 173"/>
          <p:cNvSpPr/>
          <p:nvPr/>
        </p:nvSpPr>
        <p:spPr>
          <a:xfrm>
            <a:off x="4378742"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74" name="object 174"/>
          <p:cNvSpPr/>
          <p:nvPr/>
        </p:nvSpPr>
        <p:spPr>
          <a:xfrm>
            <a:off x="4385648"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75" name="object 175"/>
          <p:cNvSpPr/>
          <p:nvPr/>
        </p:nvSpPr>
        <p:spPr>
          <a:xfrm>
            <a:off x="4392587"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76" name="object 176"/>
          <p:cNvSpPr/>
          <p:nvPr/>
        </p:nvSpPr>
        <p:spPr>
          <a:xfrm>
            <a:off x="439952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77" name="object 177"/>
          <p:cNvSpPr/>
          <p:nvPr/>
        </p:nvSpPr>
        <p:spPr>
          <a:xfrm>
            <a:off x="4406415"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78" name="object 178"/>
          <p:cNvSpPr/>
          <p:nvPr/>
        </p:nvSpPr>
        <p:spPr>
          <a:xfrm>
            <a:off x="4413436"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79" name="object 179"/>
          <p:cNvSpPr/>
          <p:nvPr/>
        </p:nvSpPr>
        <p:spPr>
          <a:xfrm>
            <a:off x="442037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80" name="object 180"/>
          <p:cNvSpPr/>
          <p:nvPr/>
        </p:nvSpPr>
        <p:spPr>
          <a:xfrm>
            <a:off x="4427280"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81" name="object 181"/>
          <p:cNvSpPr/>
          <p:nvPr/>
        </p:nvSpPr>
        <p:spPr>
          <a:xfrm>
            <a:off x="4434187"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82" name="object 182"/>
          <p:cNvSpPr/>
          <p:nvPr/>
        </p:nvSpPr>
        <p:spPr>
          <a:xfrm>
            <a:off x="4441126"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83" name="object 183"/>
          <p:cNvSpPr/>
          <p:nvPr/>
        </p:nvSpPr>
        <p:spPr>
          <a:xfrm>
            <a:off x="4448357" y="3813748"/>
            <a:ext cx="0" cy="35560"/>
          </a:xfrm>
          <a:custGeom>
            <a:avLst/>
            <a:gdLst/>
            <a:ahLst/>
            <a:cxnLst/>
            <a:rect l="l" t="t" r="r" b="b"/>
            <a:pathLst>
              <a:path h="35560">
                <a:moveTo>
                  <a:pt x="0" y="0"/>
                </a:moveTo>
                <a:lnTo>
                  <a:pt x="0" y="35071"/>
                </a:lnTo>
              </a:path>
            </a:pathLst>
          </a:custGeom>
          <a:ln w="7394">
            <a:solidFill>
              <a:srgbClr val="0000AA"/>
            </a:solidFill>
          </a:ln>
        </p:spPr>
        <p:txBody>
          <a:bodyPr wrap="square" lIns="0" tIns="0" rIns="0" bIns="0" rtlCol="0"/>
          <a:lstStyle/>
          <a:p>
            <a:endParaRPr/>
          </a:p>
        </p:txBody>
      </p:sp>
      <p:sp>
        <p:nvSpPr>
          <p:cNvPr id="184" name="object 184"/>
          <p:cNvSpPr/>
          <p:nvPr/>
        </p:nvSpPr>
        <p:spPr>
          <a:xfrm>
            <a:off x="4455606" y="3813748"/>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185" name="object 185"/>
          <p:cNvSpPr/>
          <p:nvPr/>
        </p:nvSpPr>
        <p:spPr>
          <a:xfrm>
            <a:off x="4462561"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86" name="object 186"/>
          <p:cNvSpPr/>
          <p:nvPr/>
        </p:nvSpPr>
        <p:spPr>
          <a:xfrm>
            <a:off x="4469451"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87" name="object 187"/>
          <p:cNvSpPr/>
          <p:nvPr/>
        </p:nvSpPr>
        <p:spPr>
          <a:xfrm>
            <a:off x="4476341"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88" name="object 188"/>
          <p:cNvSpPr/>
          <p:nvPr/>
        </p:nvSpPr>
        <p:spPr>
          <a:xfrm>
            <a:off x="4483279"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89" name="object 189"/>
          <p:cNvSpPr/>
          <p:nvPr/>
        </p:nvSpPr>
        <p:spPr>
          <a:xfrm>
            <a:off x="4490316"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190" name="object 190"/>
          <p:cNvSpPr/>
          <p:nvPr/>
        </p:nvSpPr>
        <p:spPr>
          <a:xfrm>
            <a:off x="4497222"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91" name="object 191"/>
          <p:cNvSpPr/>
          <p:nvPr/>
        </p:nvSpPr>
        <p:spPr>
          <a:xfrm>
            <a:off x="450416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92" name="object 192"/>
          <p:cNvSpPr/>
          <p:nvPr/>
        </p:nvSpPr>
        <p:spPr>
          <a:xfrm>
            <a:off x="451110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93" name="object 193"/>
          <p:cNvSpPr/>
          <p:nvPr/>
        </p:nvSpPr>
        <p:spPr>
          <a:xfrm>
            <a:off x="4517990"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94" name="object 194"/>
          <p:cNvSpPr/>
          <p:nvPr/>
        </p:nvSpPr>
        <p:spPr>
          <a:xfrm>
            <a:off x="4525010"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95" name="object 195"/>
          <p:cNvSpPr/>
          <p:nvPr/>
        </p:nvSpPr>
        <p:spPr>
          <a:xfrm>
            <a:off x="4531948"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96" name="object 196"/>
          <p:cNvSpPr/>
          <p:nvPr/>
        </p:nvSpPr>
        <p:spPr>
          <a:xfrm>
            <a:off x="4538888"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197" name="object 197"/>
          <p:cNvSpPr/>
          <p:nvPr/>
        </p:nvSpPr>
        <p:spPr>
          <a:xfrm>
            <a:off x="454582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198" name="object 198"/>
          <p:cNvSpPr/>
          <p:nvPr/>
        </p:nvSpPr>
        <p:spPr>
          <a:xfrm>
            <a:off x="4552716"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199" name="object 199"/>
          <p:cNvSpPr/>
          <p:nvPr/>
        </p:nvSpPr>
        <p:spPr>
          <a:xfrm>
            <a:off x="455960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00" name="object 200"/>
          <p:cNvSpPr/>
          <p:nvPr/>
        </p:nvSpPr>
        <p:spPr>
          <a:xfrm>
            <a:off x="4566561" y="3813748"/>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201" name="object 201"/>
          <p:cNvSpPr/>
          <p:nvPr/>
        </p:nvSpPr>
        <p:spPr>
          <a:xfrm>
            <a:off x="4573597"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02" name="object 202"/>
          <p:cNvSpPr/>
          <p:nvPr/>
        </p:nvSpPr>
        <p:spPr>
          <a:xfrm>
            <a:off x="4580830" y="3813748"/>
            <a:ext cx="0" cy="35560"/>
          </a:xfrm>
          <a:custGeom>
            <a:avLst/>
            <a:gdLst/>
            <a:ahLst/>
            <a:cxnLst/>
            <a:rect l="l" t="t" r="r" b="b"/>
            <a:pathLst>
              <a:path h="35560">
                <a:moveTo>
                  <a:pt x="0" y="0"/>
                </a:moveTo>
                <a:lnTo>
                  <a:pt x="0" y="35071"/>
                </a:lnTo>
              </a:path>
            </a:pathLst>
          </a:custGeom>
          <a:ln w="7492">
            <a:solidFill>
              <a:srgbClr val="0000AA"/>
            </a:solidFill>
          </a:ln>
        </p:spPr>
        <p:txBody>
          <a:bodyPr wrap="square" lIns="0" tIns="0" rIns="0" bIns="0" rtlCol="0"/>
          <a:lstStyle/>
          <a:p>
            <a:endParaRPr/>
          </a:p>
        </p:txBody>
      </p:sp>
      <p:sp>
        <p:nvSpPr>
          <p:cNvPr id="203" name="object 203"/>
          <p:cNvSpPr/>
          <p:nvPr/>
        </p:nvSpPr>
        <p:spPr>
          <a:xfrm>
            <a:off x="458798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04" name="object 204"/>
          <p:cNvSpPr/>
          <p:nvPr/>
        </p:nvSpPr>
        <p:spPr>
          <a:xfrm>
            <a:off x="4594886"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05" name="object 205"/>
          <p:cNvSpPr/>
          <p:nvPr/>
        </p:nvSpPr>
        <p:spPr>
          <a:xfrm>
            <a:off x="460179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06" name="object 206"/>
          <p:cNvSpPr/>
          <p:nvPr/>
        </p:nvSpPr>
        <p:spPr>
          <a:xfrm>
            <a:off x="460873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07" name="object 207"/>
          <p:cNvSpPr/>
          <p:nvPr/>
        </p:nvSpPr>
        <p:spPr>
          <a:xfrm>
            <a:off x="4615751"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08" name="object 208"/>
          <p:cNvSpPr/>
          <p:nvPr/>
        </p:nvSpPr>
        <p:spPr>
          <a:xfrm>
            <a:off x="4622641"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09" name="object 209"/>
          <p:cNvSpPr/>
          <p:nvPr/>
        </p:nvSpPr>
        <p:spPr>
          <a:xfrm>
            <a:off x="4629580"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10" name="object 210"/>
          <p:cNvSpPr/>
          <p:nvPr/>
        </p:nvSpPr>
        <p:spPr>
          <a:xfrm>
            <a:off x="4636519"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11" name="object 211"/>
          <p:cNvSpPr/>
          <p:nvPr/>
        </p:nvSpPr>
        <p:spPr>
          <a:xfrm>
            <a:off x="4643425"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12" name="object 212"/>
          <p:cNvSpPr/>
          <p:nvPr/>
        </p:nvSpPr>
        <p:spPr>
          <a:xfrm>
            <a:off x="4650462"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13" name="object 213"/>
          <p:cNvSpPr/>
          <p:nvPr/>
        </p:nvSpPr>
        <p:spPr>
          <a:xfrm>
            <a:off x="465740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14" name="object 214"/>
          <p:cNvSpPr/>
          <p:nvPr/>
        </p:nvSpPr>
        <p:spPr>
          <a:xfrm>
            <a:off x="4664290"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15" name="object 215"/>
          <p:cNvSpPr/>
          <p:nvPr/>
        </p:nvSpPr>
        <p:spPr>
          <a:xfrm>
            <a:off x="4671229" y="3813748"/>
            <a:ext cx="0" cy="35560"/>
          </a:xfrm>
          <a:custGeom>
            <a:avLst/>
            <a:gdLst/>
            <a:ahLst/>
            <a:cxnLst/>
            <a:rect l="l" t="t" r="r" b="b"/>
            <a:pathLst>
              <a:path h="35560">
                <a:moveTo>
                  <a:pt x="0" y="0"/>
                </a:moveTo>
                <a:lnTo>
                  <a:pt x="0" y="35071"/>
                </a:lnTo>
              </a:path>
            </a:pathLst>
          </a:custGeom>
          <a:ln w="6906">
            <a:solidFill>
              <a:srgbClr val="0000AA"/>
            </a:solidFill>
          </a:ln>
        </p:spPr>
        <p:txBody>
          <a:bodyPr wrap="square" lIns="0" tIns="0" rIns="0" bIns="0" rtlCol="0"/>
          <a:lstStyle/>
          <a:p>
            <a:endParaRPr/>
          </a:p>
        </p:txBody>
      </p:sp>
      <p:sp>
        <p:nvSpPr>
          <p:cNvPr id="216" name="object 216"/>
          <p:cNvSpPr/>
          <p:nvPr/>
        </p:nvSpPr>
        <p:spPr>
          <a:xfrm>
            <a:off x="4678184"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17" name="object 217"/>
          <p:cNvSpPr/>
          <p:nvPr/>
        </p:nvSpPr>
        <p:spPr>
          <a:xfrm>
            <a:off x="4685220"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18" name="object 218"/>
          <p:cNvSpPr/>
          <p:nvPr/>
        </p:nvSpPr>
        <p:spPr>
          <a:xfrm>
            <a:off x="469216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19" name="object 219"/>
          <p:cNvSpPr/>
          <p:nvPr/>
        </p:nvSpPr>
        <p:spPr>
          <a:xfrm>
            <a:off x="4699049"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20" name="object 220"/>
          <p:cNvSpPr/>
          <p:nvPr/>
        </p:nvSpPr>
        <p:spPr>
          <a:xfrm>
            <a:off x="4705939"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21" name="object 221"/>
          <p:cNvSpPr/>
          <p:nvPr/>
        </p:nvSpPr>
        <p:spPr>
          <a:xfrm>
            <a:off x="4713106" y="3813748"/>
            <a:ext cx="0" cy="35560"/>
          </a:xfrm>
          <a:custGeom>
            <a:avLst/>
            <a:gdLst/>
            <a:ahLst/>
            <a:cxnLst/>
            <a:rect l="l" t="t" r="r" b="b"/>
            <a:pathLst>
              <a:path h="35560">
                <a:moveTo>
                  <a:pt x="0" y="0"/>
                </a:moveTo>
                <a:lnTo>
                  <a:pt x="0" y="35071"/>
                </a:lnTo>
              </a:path>
            </a:pathLst>
          </a:custGeom>
          <a:ln w="7525">
            <a:solidFill>
              <a:srgbClr val="0000AA"/>
            </a:solidFill>
          </a:ln>
        </p:spPr>
        <p:txBody>
          <a:bodyPr wrap="square" lIns="0" tIns="0" rIns="0" bIns="0" rtlCol="0"/>
          <a:lstStyle/>
          <a:p>
            <a:endParaRPr/>
          </a:p>
        </p:txBody>
      </p:sp>
      <p:sp>
        <p:nvSpPr>
          <p:cNvPr id="222" name="object 222"/>
          <p:cNvSpPr/>
          <p:nvPr/>
        </p:nvSpPr>
        <p:spPr>
          <a:xfrm>
            <a:off x="4720354"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23" name="object 223"/>
          <p:cNvSpPr/>
          <p:nvPr/>
        </p:nvSpPr>
        <p:spPr>
          <a:xfrm>
            <a:off x="472724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24" name="object 224"/>
          <p:cNvSpPr/>
          <p:nvPr/>
        </p:nvSpPr>
        <p:spPr>
          <a:xfrm>
            <a:off x="4734183"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25" name="object 225"/>
          <p:cNvSpPr/>
          <p:nvPr/>
        </p:nvSpPr>
        <p:spPr>
          <a:xfrm>
            <a:off x="4741203"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26" name="object 226"/>
          <p:cNvSpPr/>
          <p:nvPr/>
        </p:nvSpPr>
        <p:spPr>
          <a:xfrm>
            <a:off x="474809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27" name="object 227"/>
          <p:cNvSpPr/>
          <p:nvPr/>
        </p:nvSpPr>
        <p:spPr>
          <a:xfrm>
            <a:off x="4755048" y="3813748"/>
            <a:ext cx="0" cy="35560"/>
          </a:xfrm>
          <a:custGeom>
            <a:avLst/>
            <a:gdLst/>
            <a:ahLst/>
            <a:cxnLst/>
            <a:rect l="l" t="t" r="r" b="b"/>
            <a:pathLst>
              <a:path h="35560">
                <a:moveTo>
                  <a:pt x="0" y="0"/>
                </a:moveTo>
                <a:lnTo>
                  <a:pt x="0" y="35071"/>
                </a:lnTo>
              </a:path>
            </a:pathLst>
          </a:custGeom>
          <a:ln w="7101">
            <a:solidFill>
              <a:srgbClr val="0000AA"/>
            </a:solidFill>
          </a:ln>
        </p:spPr>
        <p:txBody>
          <a:bodyPr wrap="square" lIns="0" tIns="0" rIns="0" bIns="0" rtlCol="0"/>
          <a:lstStyle/>
          <a:p>
            <a:endParaRPr/>
          </a:p>
        </p:txBody>
      </p:sp>
      <p:sp>
        <p:nvSpPr>
          <p:cNvPr id="228" name="object 228"/>
          <p:cNvSpPr/>
          <p:nvPr/>
        </p:nvSpPr>
        <p:spPr>
          <a:xfrm>
            <a:off x="476200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29" name="object 229"/>
          <p:cNvSpPr/>
          <p:nvPr/>
        </p:nvSpPr>
        <p:spPr>
          <a:xfrm>
            <a:off x="4768893"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30" name="object 230"/>
          <p:cNvSpPr/>
          <p:nvPr/>
        </p:nvSpPr>
        <p:spPr>
          <a:xfrm>
            <a:off x="4775913"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31" name="object 231"/>
          <p:cNvSpPr/>
          <p:nvPr/>
        </p:nvSpPr>
        <p:spPr>
          <a:xfrm>
            <a:off x="4782852"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32" name="object 232"/>
          <p:cNvSpPr/>
          <p:nvPr/>
        </p:nvSpPr>
        <p:spPr>
          <a:xfrm>
            <a:off x="4789758"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33" name="object 233"/>
          <p:cNvSpPr/>
          <p:nvPr/>
        </p:nvSpPr>
        <p:spPr>
          <a:xfrm>
            <a:off x="4796648" y="3813748"/>
            <a:ext cx="0" cy="35560"/>
          </a:xfrm>
          <a:custGeom>
            <a:avLst/>
            <a:gdLst/>
            <a:ahLst/>
            <a:cxnLst/>
            <a:rect l="l" t="t" r="r" b="b"/>
            <a:pathLst>
              <a:path h="35560">
                <a:moveTo>
                  <a:pt x="0" y="0"/>
                </a:moveTo>
                <a:lnTo>
                  <a:pt x="0" y="35071"/>
                </a:lnTo>
              </a:path>
            </a:pathLst>
          </a:custGeom>
          <a:ln w="6775">
            <a:solidFill>
              <a:srgbClr val="0000AA"/>
            </a:solidFill>
          </a:ln>
        </p:spPr>
        <p:txBody>
          <a:bodyPr wrap="square" lIns="0" tIns="0" rIns="0" bIns="0" rtlCol="0"/>
          <a:lstStyle/>
          <a:p>
            <a:endParaRPr/>
          </a:p>
        </p:txBody>
      </p:sp>
      <p:sp>
        <p:nvSpPr>
          <p:cNvPr id="234" name="object 234"/>
          <p:cNvSpPr/>
          <p:nvPr/>
        </p:nvSpPr>
        <p:spPr>
          <a:xfrm>
            <a:off x="480357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35" name="object 235"/>
          <p:cNvSpPr/>
          <p:nvPr/>
        </p:nvSpPr>
        <p:spPr>
          <a:xfrm>
            <a:off x="4810607"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36" name="object 236"/>
          <p:cNvSpPr/>
          <p:nvPr/>
        </p:nvSpPr>
        <p:spPr>
          <a:xfrm>
            <a:off x="481751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37" name="object 237"/>
          <p:cNvSpPr/>
          <p:nvPr/>
        </p:nvSpPr>
        <p:spPr>
          <a:xfrm>
            <a:off x="4824452"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38" name="object 238"/>
          <p:cNvSpPr/>
          <p:nvPr/>
        </p:nvSpPr>
        <p:spPr>
          <a:xfrm>
            <a:off x="4831391"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39" name="object 239"/>
          <p:cNvSpPr/>
          <p:nvPr/>
        </p:nvSpPr>
        <p:spPr>
          <a:xfrm>
            <a:off x="4838330"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40" name="object 240"/>
          <p:cNvSpPr/>
          <p:nvPr/>
        </p:nvSpPr>
        <p:spPr>
          <a:xfrm>
            <a:off x="4845350"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41" name="object 241"/>
          <p:cNvSpPr/>
          <p:nvPr/>
        </p:nvSpPr>
        <p:spPr>
          <a:xfrm>
            <a:off x="4852549" y="3813748"/>
            <a:ext cx="0" cy="35560"/>
          </a:xfrm>
          <a:custGeom>
            <a:avLst/>
            <a:gdLst/>
            <a:ahLst/>
            <a:cxnLst/>
            <a:rect l="l" t="t" r="r" b="b"/>
            <a:pathLst>
              <a:path h="35560">
                <a:moveTo>
                  <a:pt x="0" y="0"/>
                </a:moveTo>
                <a:lnTo>
                  <a:pt x="0" y="35071"/>
                </a:lnTo>
              </a:path>
            </a:pathLst>
          </a:custGeom>
          <a:ln w="7427">
            <a:solidFill>
              <a:srgbClr val="0000AA"/>
            </a:solidFill>
          </a:ln>
        </p:spPr>
        <p:txBody>
          <a:bodyPr wrap="square" lIns="0" tIns="0" rIns="0" bIns="0" rtlCol="0"/>
          <a:lstStyle/>
          <a:p>
            <a:endParaRPr/>
          </a:p>
        </p:txBody>
      </p:sp>
      <p:sp>
        <p:nvSpPr>
          <p:cNvPr id="242" name="object 242"/>
          <p:cNvSpPr/>
          <p:nvPr/>
        </p:nvSpPr>
        <p:spPr>
          <a:xfrm>
            <a:off x="4859716" y="3813748"/>
            <a:ext cx="0" cy="35560"/>
          </a:xfrm>
          <a:custGeom>
            <a:avLst/>
            <a:gdLst/>
            <a:ahLst/>
            <a:cxnLst/>
            <a:rect l="l" t="t" r="r" b="b"/>
            <a:pathLst>
              <a:path h="35560">
                <a:moveTo>
                  <a:pt x="0" y="0"/>
                </a:moveTo>
                <a:lnTo>
                  <a:pt x="0" y="35071"/>
                </a:lnTo>
              </a:path>
            </a:pathLst>
          </a:custGeom>
          <a:ln w="6906">
            <a:solidFill>
              <a:srgbClr val="0000AA"/>
            </a:solidFill>
          </a:ln>
        </p:spPr>
        <p:txBody>
          <a:bodyPr wrap="square" lIns="0" tIns="0" rIns="0" bIns="0" rtlCol="0"/>
          <a:lstStyle/>
          <a:p>
            <a:endParaRPr/>
          </a:p>
        </p:txBody>
      </p:sp>
      <p:sp>
        <p:nvSpPr>
          <p:cNvPr id="243" name="object 243"/>
          <p:cNvSpPr/>
          <p:nvPr/>
        </p:nvSpPr>
        <p:spPr>
          <a:xfrm>
            <a:off x="4866655"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44" name="object 244"/>
          <p:cNvSpPr/>
          <p:nvPr/>
        </p:nvSpPr>
        <p:spPr>
          <a:xfrm>
            <a:off x="4873545"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45" name="object 245"/>
          <p:cNvSpPr/>
          <p:nvPr/>
        </p:nvSpPr>
        <p:spPr>
          <a:xfrm>
            <a:off x="4880484"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46" name="object 246"/>
          <p:cNvSpPr/>
          <p:nvPr/>
        </p:nvSpPr>
        <p:spPr>
          <a:xfrm>
            <a:off x="4887422"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47" name="object 247"/>
          <p:cNvSpPr/>
          <p:nvPr/>
        </p:nvSpPr>
        <p:spPr>
          <a:xfrm>
            <a:off x="4894329"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48" name="object 248"/>
          <p:cNvSpPr/>
          <p:nvPr/>
        </p:nvSpPr>
        <p:spPr>
          <a:xfrm>
            <a:off x="4901365"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49" name="object 249"/>
          <p:cNvSpPr/>
          <p:nvPr/>
        </p:nvSpPr>
        <p:spPr>
          <a:xfrm>
            <a:off x="490830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50" name="object 250"/>
          <p:cNvSpPr/>
          <p:nvPr/>
        </p:nvSpPr>
        <p:spPr>
          <a:xfrm>
            <a:off x="4915194"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51" name="object 251"/>
          <p:cNvSpPr/>
          <p:nvPr/>
        </p:nvSpPr>
        <p:spPr>
          <a:xfrm>
            <a:off x="4922084"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52" name="object 252"/>
          <p:cNvSpPr/>
          <p:nvPr/>
        </p:nvSpPr>
        <p:spPr>
          <a:xfrm>
            <a:off x="4929023"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53" name="object 253"/>
          <p:cNvSpPr/>
          <p:nvPr/>
        </p:nvSpPr>
        <p:spPr>
          <a:xfrm>
            <a:off x="4936059"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54" name="object 254"/>
          <p:cNvSpPr/>
          <p:nvPr/>
        </p:nvSpPr>
        <p:spPr>
          <a:xfrm>
            <a:off x="4942965"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55" name="object 255"/>
          <p:cNvSpPr/>
          <p:nvPr/>
        </p:nvSpPr>
        <p:spPr>
          <a:xfrm>
            <a:off x="4949904"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56" name="object 256"/>
          <p:cNvSpPr/>
          <p:nvPr/>
        </p:nvSpPr>
        <p:spPr>
          <a:xfrm>
            <a:off x="495684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57" name="object 257"/>
          <p:cNvSpPr/>
          <p:nvPr/>
        </p:nvSpPr>
        <p:spPr>
          <a:xfrm>
            <a:off x="4963733"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58" name="object 258"/>
          <p:cNvSpPr/>
          <p:nvPr/>
        </p:nvSpPr>
        <p:spPr>
          <a:xfrm>
            <a:off x="4970753"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59" name="object 259"/>
          <p:cNvSpPr/>
          <p:nvPr/>
        </p:nvSpPr>
        <p:spPr>
          <a:xfrm>
            <a:off x="4977708" y="3813748"/>
            <a:ext cx="0" cy="35560"/>
          </a:xfrm>
          <a:custGeom>
            <a:avLst/>
            <a:gdLst/>
            <a:ahLst/>
            <a:cxnLst/>
            <a:rect l="l" t="t" r="r" b="b"/>
            <a:pathLst>
              <a:path h="35560">
                <a:moveTo>
                  <a:pt x="0" y="0"/>
                </a:moveTo>
                <a:lnTo>
                  <a:pt x="0" y="35071"/>
                </a:lnTo>
              </a:path>
            </a:pathLst>
          </a:custGeom>
          <a:ln w="6841">
            <a:solidFill>
              <a:srgbClr val="0000AA"/>
            </a:solidFill>
          </a:ln>
        </p:spPr>
        <p:txBody>
          <a:bodyPr wrap="square" lIns="0" tIns="0" rIns="0" bIns="0" rtlCol="0"/>
          <a:lstStyle/>
          <a:p>
            <a:endParaRPr/>
          </a:p>
        </p:txBody>
      </p:sp>
      <p:sp>
        <p:nvSpPr>
          <p:cNvPr id="260" name="object 260"/>
          <p:cNvSpPr/>
          <p:nvPr/>
        </p:nvSpPr>
        <p:spPr>
          <a:xfrm>
            <a:off x="4984826" y="3813748"/>
            <a:ext cx="0" cy="35560"/>
          </a:xfrm>
          <a:custGeom>
            <a:avLst/>
            <a:gdLst/>
            <a:ahLst/>
            <a:cxnLst/>
            <a:rect l="l" t="t" r="r" b="b"/>
            <a:pathLst>
              <a:path h="35560">
                <a:moveTo>
                  <a:pt x="0" y="0"/>
                </a:moveTo>
                <a:lnTo>
                  <a:pt x="0" y="35071"/>
                </a:lnTo>
              </a:path>
            </a:pathLst>
          </a:custGeom>
          <a:ln w="7394">
            <a:solidFill>
              <a:srgbClr val="0000AA"/>
            </a:solidFill>
          </a:ln>
        </p:spPr>
        <p:txBody>
          <a:bodyPr wrap="square" lIns="0" tIns="0" rIns="0" bIns="0" rtlCol="0"/>
          <a:lstStyle/>
          <a:p>
            <a:endParaRPr/>
          </a:p>
        </p:txBody>
      </p:sp>
      <p:sp>
        <p:nvSpPr>
          <p:cNvPr id="261" name="object 261"/>
          <p:cNvSpPr/>
          <p:nvPr/>
        </p:nvSpPr>
        <p:spPr>
          <a:xfrm>
            <a:off x="4992058"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62" name="object 262"/>
          <p:cNvSpPr/>
          <p:nvPr/>
        </p:nvSpPr>
        <p:spPr>
          <a:xfrm>
            <a:off x="4998997"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63" name="object 263"/>
          <p:cNvSpPr/>
          <p:nvPr/>
        </p:nvSpPr>
        <p:spPr>
          <a:xfrm>
            <a:off x="5005935"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64" name="object 264"/>
          <p:cNvSpPr/>
          <p:nvPr/>
        </p:nvSpPr>
        <p:spPr>
          <a:xfrm>
            <a:off x="5012972"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65" name="object 265"/>
          <p:cNvSpPr/>
          <p:nvPr/>
        </p:nvSpPr>
        <p:spPr>
          <a:xfrm>
            <a:off x="5019878"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66" name="object 266"/>
          <p:cNvSpPr/>
          <p:nvPr/>
        </p:nvSpPr>
        <p:spPr>
          <a:xfrm>
            <a:off x="5026817"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67" name="object 267"/>
          <p:cNvSpPr/>
          <p:nvPr/>
        </p:nvSpPr>
        <p:spPr>
          <a:xfrm>
            <a:off x="503375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68" name="object 268"/>
          <p:cNvSpPr/>
          <p:nvPr/>
        </p:nvSpPr>
        <p:spPr>
          <a:xfrm>
            <a:off x="5040646"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69" name="object 269"/>
          <p:cNvSpPr/>
          <p:nvPr/>
        </p:nvSpPr>
        <p:spPr>
          <a:xfrm>
            <a:off x="5047666"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70" name="object 270"/>
          <p:cNvSpPr/>
          <p:nvPr/>
        </p:nvSpPr>
        <p:spPr>
          <a:xfrm>
            <a:off x="5054605"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71" name="object 271"/>
          <p:cNvSpPr/>
          <p:nvPr/>
        </p:nvSpPr>
        <p:spPr>
          <a:xfrm>
            <a:off x="5061511"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72" name="object 272"/>
          <p:cNvSpPr/>
          <p:nvPr/>
        </p:nvSpPr>
        <p:spPr>
          <a:xfrm>
            <a:off x="5068417"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73" name="object 273"/>
          <p:cNvSpPr/>
          <p:nvPr/>
        </p:nvSpPr>
        <p:spPr>
          <a:xfrm>
            <a:off x="5075356"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74" name="object 274"/>
          <p:cNvSpPr/>
          <p:nvPr/>
        </p:nvSpPr>
        <p:spPr>
          <a:xfrm>
            <a:off x="5082376" y="3813748"/>
            <a:ext cx="0" cy="35560"/>
          </a:xfrm>
          <a:custGeom>
            <a:avLst/>
            <a:gdLst/>
            <a:ahLst/>
            <a:cxnLst/>
            <a:rect l="l" t="t" r="r" b="b"/>
            <a:pathLst>
              <a:path h="35560">
                <a:moveTo>
                  <a:pt x="0" y="0"/>
                </a:moveTo>
                <a:lnTo>
                  <a:pt x="0" y="35071"/>
                </a:lnTo>
              </a:path>
            </a:pathLst>
          </a:custGeom>
          <a:ln w="6971">
            <a:solidFill>
              <a:srgbClr val="0000AA"/>
            </a:solidFill>
          </a:ln>
        </p:spPr>
        <p:txBody>
          <a:bodyPr wrap="square" lIns="0" tIns="0" rIns="0" bIns="0" rtlCol="0"/>
          <a:lstStyle/>
          <a:p>
            <a:endParaRPr/>
          </a:p>
        </p:txBody>
      </p:sp>
      <p:sp>
        <p:nvSpPr>
          <p:cNvPr id="275" name="object 275"/>
          <p:cNvSpPr/>
          <p:nvPr/>
        </p:nvSpPr>
        <p:spPr>
          <a:xfrm>
            <a:off x="5089266"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76" name="object 276"/>
          <p:cNvSpPr/>
          <p:nvPr/>
        </p:nvSpPr>
        <p:spPr>
          <a:xfrm>
            <a:off x="5096205"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77" name="object 277"/>
          <p:cNvSpPr/>
          <p:nvPr/>
        </p:nvSpPr>
        <p:spPr>
          <a:xfrm>
            <a:off x="5103143"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78" name="object 278"/>
          <p:cNvSpPr/>
          <p:nvPr/>
        </p:nvSpPr>
        <p:spPr>
          <a:xfrm>
            <a:off x="5110050"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79" name="object 279"/>
          <p:cNvSpPr/>
          <p:nvPr/>
        </p:nvSpPr>
        <p:spPr>
          <a:xfrm>
            <a:off x="5117298" y="3813748"/>
            <a:ext cx="0" cy="35560"/>
          </a:xfrm>
          <a:custGeom>
            <a:avLst/>
            <a:gdLst/>
            <a:ahLst/>
            <a:cxnLst/>
            <a:rect l="l" t="t" r="r" b="b"/>
            <a:pathLst>
              <a:path h="35560">
                <a:moveTo>
                  <a:pt x="0" y="0"/>
                </a:moveTo>
                <a:lnTo>
                  <a:pt x="0" y="35071"/>
                </a:lnTo>
              </a:path>
            </a:pathLst>
          </a:custGeom>
          <a:ln w="7492">
            <a:solidFill>
              <a:srgbClr val="0000AA"/>
            </a:solidFill>
          </a:ln>
        </p:spPr>
        <p:txBody>
          <a:bodyPr wrap="square" lIns="0" tIns="0" rIns="0" bIns="0" rtlCol="0"/>
          <a:lstStyle/>
          <a:p>
            <a:endParaRPr/>
          </a:p>
        </p:txBody>
      </p:sp>
      <p:sp>
        <p:nvSpPr>
          <p:cNvPr id="280" name="object 280"/>
          <p:cNvSpPr/>
          <p:nvPr/>
        </p:nvSpPr>
        <p:spPr>
          <a:xfrm>
            <a:off x="5124448"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81" name="object 281"/>
          <p:cNvSpPr/>
          <p:nvPr/>
        </p:nvSpPr>
        <p:spPr>
          <a:xfrm>
            <a:off x="5131355" y="3813748"/>
            <a:ext cx="0" cy="35560"/>
          </a:xfrm>
          <a:custGeom>
            <a:avLst/>
            <a:gdLst/>
            <a:ahLst/>
            <a:cxnLst/>
            <a:rect l="l" t="t" r="r" b="b"/>
            <a:pathLst>
              <a:path h="35560">
                <a:moveTo>
                  <a:pt x="0" y="0"/>
                </a:moveTo>
                <a:lnTo>
                  <a:pt x="0" y="35071"/>
                </a:lnTo>
              </a:path>
            </a:pathLst>
          </a:custGeom>
          <a:ln w="7003">
            <a:solidFill>
              <a:srgbClr val="0000AA"/>
            </a:solidFill>
          </a:ln>
        </p:spPr>
        <p:txBody>
          <a:bodyPr wrap="square" lIns="0" tIns="0" rIns="0" bIns="0" rtlCol="0"/>
          <a:lstStyle/>
          <a:p>
            <a:endParaRPr/>
          </a:p>
        </p:txBody>
      </p:sp>
      <p:sp>
        <p:nvSpPr>
          <p:cNvPr id="282" name="object 282"/>
          <p:cNvSpPr/>
          <p:nvPr/>
        </p:nvSpPr>
        <p:spPr>
          <a:xfrm>
            <a:off x="5138391" y="3813748"/>
            <a:ext cx="0" cy="35560"/>
          </a:xfrm>
          <a:custGeom>
            <a:avLst/>
            <a:gdLst/>
            <a:ahLst/>
            <a:cxnLst/>
            <a:rect l="l" t="t" r="r" b="b"/>
            <a:pathLst>
              <a:path h="35560">
                <a:moveTo>
                  <a:pt x="0" y="0"/>
                </a:moveTo>
                <a:lnTo>
                  <a:pt x="0" y="35071"/>
                </a:lnTo>
              </a:path>
            </a:pathLst>
          </a:custGeom>
          <a:ln w="7069">
            <a:solidFill>
              <a:srgbClr val="0000AA"/>
            </a:solidFill>
          </a:ln>
        </p:spPr>
        <p:txBody>
          <a:bodyPr wrap="square" lIns="0" tIns="0" rIns="0" bIns="0" rtlCol="0"/>
          <a:lstStyle/>
          <a:p>
            <a:endParaRPr/>
          </a:p>
        </p:txBody>
      </p:sp>
      <p:sp>
        <p:nvSpPr>
          <p:cNvPr id="283" name="object 283"/>
          <p:cNvSpPr/>
          <p:nvPr/>
        </p:nvSpPr>
        <p:spPr>
          <a:xfrm>
            <a:off x="5145330" y="3813748"/>
            <a:ext cx="0" cy="35560"/>
          </a:xfrm>
          <a:custGeom>
            <a:avLst/>
            <a:gdLst/>
            <a:ahLst/>
            <a:cxnLst/>
            <a:rect l="l" t="t" r="r" b="b"/>
            <a:pathLst>
              <a:path h="35560">
                <a:moveTo>
                  <a:pt x="0" y="0"/>
                </a:moveTo>
                <a:lnTo>
                  <a:pt x="0" y="35071"/>
                </a:lnTo>
              </a:path>
            </a:pathLst>
          </a:custGeom>
          <a:ln w="6808">
            <a:solidFill>
              <a:srgbClr val="0000AA"/>
            </a:solidFill>
          </a:ln>
        </p:spPr>
        <p:txBody>
          <a:bodyPr wrap="square" lIns="0" tIns="0" rIns="0" bIns="0" rtlCol="0"/>
          <a:lstStyle/>
          <a:p>
            <a:endParaRPr/>
          </a:p>
        </p:txBody>
      </p:sp>
      <p:sp>
        <p:nvSpPr>
          <p:cNvPr id="284" name="object 284"/>
          <p:cNvSpPr/>
          <p:nvPr/>
        </p:nvSpPr>
        <p:spPr>
          <a:xfrm>
            <a:off x="3524344" y="3940192"/>
            <a:ext cx="0" cy="237490"/>
          </a:xfrm>
          <a:custGeom>
            <a:avLst/>
            <a:gdLst/>
            <a:ahLst/>
            <a:cxnLst/>
            <a:rect l="l" t="t" r="r" b="b"/>
            <a:pathLst>
              <a:path h="237489">
                <a:moveTo>
                  <a:pt x="0" y="0"/>
                </a:moveTo>
                <a:lnTo>
                  <a:pt x="0" y="237173"/>
                </a:lnTo>
              </a:path>
            </a:pathLst>
          </a:custGeom>
          <a:ln w="4898">
            <a:solidFill>
              <a:srgbClr val="D20000"/>
            </a:solidFill>
          </a:ln>
        </p:spPr>
        <p:txBody>
          <a:bodyPr wrap="square" lIns="0" tIns="0" rIns="0" bIns="0" rtlCol="0"/>
          <a:lstStyle/>
          <a:p>
            <a:endParaRPr/>
          </a:p>
        </p:txBody>
      </p:sp>
      <p:sp>
        <p:nvSpPr>
          <p:cNvPr id="285" name="object 285"/>
          <p:cNvSpPr/>
          <p:nvPr/>
        </p:nvSpPr>
        <p:spPr>
          <a:xfrm>
            <a:off x="3453458" y="3940192"/>
            <a:ext cx="141605" cy="0"/>
          </a:xfrm>
          <a:custGeom>
            <a:avLst/>
            <a:gdLst/>
            <a:ahLst/>
            <a:cxnLst/>
            <a:rect l="l" t="t" r="r" b="b"/>
            <a:pathLst>
              <a:path w="141604">
                <a:moveTo>
                  <a:pt x="0" y="0"/>
                </a:moveTo>
                <a:lnTo>
                  <a:pt x="141251" y="0"/>
                </a:lnTo>
              </a:path>
            </a:pathLst>
          </a:custGeom>
          <a:ln w="4267">
            <a:solidFill>
              <a:srgbClr val="D20000"/>
            </a:solidFill>
          </a:ln>
        </p:spPr>
        <p:txBody>
          <a:bodyPr wrap="square" lIns="0" tIns="0" rIns="0" bIns="0" rtlCol="0"/>
          <a:lstStyle/>
          <a:p>
            <a:endParaRPr/>
          </a:p>
        </p:txBody>
      </p:sp>
      <p:sp>
        <p:nvSpPr>
          <p:cNvPr id="286" name="object 286"/>
          <p:cNvSpPr/>
          <p:nvPr/>
        </p:nvSpPr>
        <p:spPr>
          <a:xfrm>
            <a:off x="3453458" y="4177366"/>
            <a:ext cx="141605" cy="0"/>
          </a:xfrm>
          <a:custGeom>
            <a:avLst/>
            <a:gdLst/>
            <a:ahLst/>
            <a:cxnLst/>
            <a:rect l="l" t="t" r="r" b="b"/>
            <a:pathLst>
              <a:path w="141604">
                <a:moveTo>
                  <a:pt x="0" y="0"/>
                </a:moveTo>
                <a:lnTo>
                  <a:pt x="141251" y="0"/>
                </a:lnTo>
              </a:path>
            </a:pathLst>
          </a:custGeom>
          <a:ln w="4267">
            <a:solidFill>
              <a:srgbClr val="D20000"/>
            </a:solidFill>
          </a:ln>
        </p:spPr>
        <p:txBody>
          <a:bodyPr wrap="square" lIns="0" tIns="0" rIns="0" bIns="0" rtlCol="0"/>
          <a:lstStyle/>
          <a:p>
            <a:endParaRPr/>
          </a:p>
        </p:txBody>
      </p:sp>
      <p:sp>
        <p:nvSpPr>
          <p:cNvPr id="287" name="object 287"/>
          <p:cNvSpPr/>
          <p:nvPr/>
        </p:nvSpPr>
        <p:spPr>
          <a:xfrm>
            <a:off x="3928357" y="3936332"/>
            <a:ext cx="0" cy="266065"/>
          </a:xfrm>
          <a:custGeom>
            <a:avLst/>
            <a:gdLst/>
            <a:ahLst/>
            <a:cxnLst/>
            <a:rect l="l" t="t" r="r" b="b"/>
            <a:pathLst>
              <a:path h="266064">
                <a:moveTo>
                  <a:pt x="0" y="0"/>
                </a:moveTo>
                <a:lnTo>
                  <a:pt x="0" y="265679"/>
                </a:lnTo>
              </a:path>
            </a:pathLst>
          </a:custGeom>
          <a:ln w="4898">
            <a:solidFill>
              <a:srgbClr val="D20000"/>
            </a:solidFill>
          </a:ln>
        </p:spPr>
        <p:txBody>
          <a:bodyPr wrap="square" lIns="0" tIns="0" rIns="0" bIns="0" rtlCol="0"/>
          <a:lstStyle/>
          <a:p>
            <a:endParaRPr/>
          </a:p>
        </p:txBody>
      </p:sp>
      <p:sp>
        <p:nvSpPr>
          <p:cNvPr id="288" name="object 288"/>
          <p:cNvSpPr/>
          <p:nvPr/>
        </p:nvSpPr>
        <p:spPr>
          <a:xfrm>
            <a:off x="3857470" y="3936332"/>
            <a:ext cx="142240" cy="0"/>
          </a:xfrm>
          <a:custGeom>
            <a:avLst/>
            <a:gdLst/>
            <a:ahLst/>
            <a:cxnLst/>
            <a:rect l="l" t="t" r="r" b="b"/>
            <a:pathLst>
              <a:path w="142239">
                <a:moveTo>
                  <a:pt x="0" y="0"/>
                </a:moveTo>
                <a:lnTo>
                  <a:pt x="141870" y="0"/>
                </a:lnTo>
              </a:path>
            </a:pathLst>
          </a:custGeom>
          <a:ln w="4267">
            <a:solidFill>
              <a:srgbClr val="D20000"/>
            </a:solidFill>
          </a:ln>
        </p:spPr>
        <p:txBody>
          <a:bodyPr wrap="square" lIns="0" tIns="0" rIns="0" bIns="0" rtlCol="0"/>
          <a:lstStyle/>
          <a:p>
            <a:endParaRPr/>
          </a:p>
        </p:txBody>
      </p:sp>
      <p:sp>
        <p:nvSpPr>
          <p:cNvPr id="289" name="object 289"/>
          <p:cNvSpPr/>
          <p:nvPr/>
        </p:nvSpPr>
        <p:spPr>
          <a:xfrm>
            <a:off x="3857470" y="4202011"/>
            <a:ext cx="142240" cy="0"/>
          </a:xfrm>
          <a:custGeom>
            <a:avLst/>
            <a:gdLst/>
            <a:ahLst/>
            <a:cxnLst/>
            <a:rect l="l" t="t" r="r" b="b"/>
            <a:pathLst>
              <a:path w="142239">
                <a:moveTo>
                  <a:pt x="0" y="0"/>
                </a:moveTo>
                <a:lnTo>
                  <a:pt x="141870" y="0"/>
                </a:lnTo>
              </a:path>
            </a:pathLst>
          </a:custGeom>
          <a:ln w="4267">
            <a:solidFill>
              <a:srgbClr val="D20000"/>
            </a:solidFill>
          </a:ln>
        </p:spPr>
        <p:txBody>
          <a:bodyPr wrap="square" lIns="0" tIns="0" rIns="0" bIns="0" rtlCol="0"/>
          <a:lstStyle/>
          <a:p>
            <a:endParaRPr/>
          </a:p>
        </p:txBody>
      </p:sp>
      <p:sp>
        <p:nvSpPr>
          <p:cNvPr id="290" name="object 290"/>
          <p:cNvSpPr/>
          <p:nvPr/>
        </p:nvSpPr>
        <p:spPr>
          <a:xfrm>
            <a:off x="4342435" y="3903833"/>
            <a:ext cx="0" cy="280035"/>
          </a:xfrm>
          <a:custGeom>
            <a:avLst/>
            <a:gdLst/>
            <a:ahLst/>
            <a:cxnLst/>
            <a:rect l="l" t="t" r="r" b="b"/>
            <a:pathLst>
              <a:path h="280035">
                <a:moveTo>
                  <a:pt x="0" y="0"/>
                </a:moveTo>
                <a:lnTo>
                  <a:pt x="0" y="279473"/>
                </a:lnTo>
              </a:path>
            </a:pathLst>
          </a:custGeom>
          <a:ln w="4898">
            <a:solidFill>
              <a:srgbClr val="D20000"/>
            </a:solidFill>
          </a:ln>
        </p:spPr>
        <p:txBody>
          <a:bodyPr wrap="square" lIns="0" tIns="0" rIns="0" bIns="0" rtlCol="0"/>
          <a:lstStyle/>
          <a:p>
            <a:endParaRPr/>
          </a:p>
        </p:txBody>
      </p:sp>
      <p:sp>
        <p:nvSpPr>
          <p:cNvPr id="291" name="object 291"/>
          <p:cNvSpPr/>
          <p:nvPr/>
        </p:nvSpPr>
        <p:spPr>
          <a:xfrm>
            <a:off x="4271451" y="3903833"/>
            <a:ext cx="142240" cy="0"/>
          </a:xfrm>
          <a:custGeom>
            <a:avLst/>
            <a:gdLst/>
            <a:ahLst/>
            <a:cxnLst/>
            <a:rect l="l" t="t" r="r" b="b"/>
            <a:pathLst>
              <a:path w="142239">
                <a:moveTo>
                  <a:pt x="0" y="0"/>
                </a:moveTo>
                <a:lnTo>
                  <a:pt x="141837" y="0"/>
                </a:lnTo>
              </a:path>
            </a:pathLst>
          </a:custGeom>
          <a:ln w="4267">
            <a:solidFill>
              <a:srgbClr val="D20000"/>
            </a:solidFill>
          </a:ln>
        </p:spPr>
        <p:txBody>
          <a:bodyPr wrap="square" lIns="0" tIns="0" rIns="0" bIns="0" rtlCol="0"/>
          <a:lstStyle/>
          <a:p>
            <a:endParaRPr/>
          </a:p>
        </p:txBody>
      </p:sp>
      <p:sp>
        <p:nvSpPr>
          <p:cNvPr id="292" name="object 292"/>
          <p:cNvSpPr/>
          <p:nvPr/>
        </p:nvSpPr>
        <p:spPr>
          <a:xfrm>
            <a:off x="4271451" y="4183306"/>
            <a:ext cx="142240" cy="0"/>
          </a:xfrm>
          <a:custGeom>
            <a:avLst/>
            <a:gdLst/>
            <a:ahLst/>
            <a:cxnLst/>
            <a:rect l="l" t="t" r="r" b="b"/>
            <a:pathLst>
              <a:path w="142239">
                <a:moveTo>
                  <a:pt x="0" y="0"/>
                </a:moveTo>
                <a:lnTo>
                  <a:pt x="141837" y="0"/>
                </a:lnTo>
              </a:path>
            </a:pathLst>
          </a:custGeom>
          <a:ln w="4267">
            <a:solidFill>
              <a:srgbClr val="D20000"/>
            </a:solidFill>
          </a:ln>
        </p:spPr>
        <p:txBody>
          <a:bodyPr wrap="square" lIns="0" tIns="0" rIns="0" bIns="0" rtlCol="0"/>
          <a:lstStyle/>
          <a:p>
            <a:endParaRPr/>
          </a:p>
        </p:txBody>
      </p:sp>
      <p:sp>
        <p:nvSpPr>
          <p:cNvPr id="293" name="object 293"/>
          <p:cNvSpPr/>
          <p:nvPr/>
        </p:nvSpPr>
        <p:spPr>
          <a:xfrm>
            <a:off x="4766450" y="3922793"/>
            <a:ext cx="0" cy="341630"/>
          </a:xfrm>
          <a:custGeom>
            <a:avLst/>
            <a:gdLst/>
            <a:ahLst/>
            <a:cxnLst/>
            <a:rect l="l" t="t" r="r" b="b"/>
            <a:pathLst>
              <a:path h="341629">
                <a:moveTo>
                  <a:pt x="0" y="0"/>
                </a:moveTo>
                <a:lnTo>
                  <a:pt x="0" y="341440"/>
                </a:lnTo>
              </a:path>
            </a:pathLst>
          </a:custGeom>
          <a:ln w="4898">
            <a:solidFill>
              <a:srgbClr val="D20000"/>
            </a:solidFill>
          </a:ln>
        </p:spPr>
        <p:txBody>
          <a:bodyPr wrap="square" lIns="0" tIns="0" rIns="0" bIns="0" rtlCol="0"/>
          <a:lstStyle/>
          <a:p>
            <a:endParaRPr/>
          </a:p>
        </p:txBody>
      </p:sp>
      <p:sp>
        <p:nvSpPr>
          <p:cNvPr id="294" name="object 294"/>
          <p:cNvSpPr/>
          <p:nvPr/>
        </p:nvSpPr>
        <p:spPr>
          <a:xfrm>
            <a:off x="4695564" y="3922793"/>
            <a:ext cx="142240" cy="0"/>
          </a:xfrm>
          <a:custGeom>
            <a:avLst/>
            <a:gdLst/>
            <a:ahLst/>
            <a:cxnLst/>
            <a:rect l="l" t="t" r="r" b="b"/>
            <a:pathLst>
              <a:path w="142239">
                <a:moveTo>
                  <a:pt x="0" y="0"/>
                </a:moveTo>
                <a:lnTo>
                  <a:pt x="141772" y="0"/>
                </a:lnTo>
              </a:path>
            </a:pathLst>
          </a:custGeom>
          <a:ln w="4267">
            <a:solidFill>
              <a:srgbClr val="D20000"/>
            </a:solidFill>
          </a:ln>
        </p:spPr>
        <p:txBody>
          <a:bodyPr wrap="square" lIns="0" tIns="0" rIns="0" bIns="0" rtlCol="0"/>
          <a:lstStyle/>
          <a:p>
            <a:endParaRPr/>
          </a:p>
        </p:txBody>
      </p:sp>
      <p:sp>
        <p:nvSpPr>
          <p:cNvPr id="295" name="object 295"/>
          <p:cNvSpPr/>
          <p:nvPr/>
        </p:nvSpPr>
        <p:spPr>
          <a:xfrm>
            <a:off x="4695564" y="4264234"/>
            <a:ext cx="142240" cy="0"/>
          </a:xfrm>
          <a:custGeom>
            <a:avLst/>
            <a:gdLst/>
            <a:ahLst/>
            <a:cxnLst/>
            <a:rect l="l" t="t" r="r" b="b"/>
            <a:pathLst>
              <a:path w="142239">
                <a:moveTo>
                  <a:pt x="0" y="0"/>
                </a:moveTo>
                <a:lnTo>
                  <a:pt x="141772" y="0"/>
                </a:lnTo>
              </a:path>
            </a:pathLst>
          </a:custGeom>
          <a:ln w="4267">
            <a:solidFill>
              <a:srgbClr val="D20000"/>
            </a:solidFill>
          </a:ln>
        </p:spPr>
        <p:txBody>
          <a:bodyPr wrap="square" lIns="0" tIns="0" rIns="0" bIns="0" rtlCol="0"/>
          <a:lstStyle/>
          <a:p>
            <a:endParaRPr/>
          </a:p>
        </p:txBody>
      </p:sp>
      <p:sp>
        <p:nvSpPr>
          <p:cNvPr id="296" name="object 296"/>
          <p:cNvSpPr/>
          <p:nvPr/>
        </p:nvSpPr>
        <p:spPr>
          <a:xfrm>
            <a:off x="5190464" y="3910304"/>
            <a:ext cx="0" cy="344805"/>
          </a:xfrm>
          <a:custGeom>
            <a:avLst/>
            <a:gdLst/>
            <a:ahLst/>
            <a:cxnLst/>
            <a:rect l="l" t="t" r="r" b="b"/>
            <a:pathLst>
              <a:path h="344804">
                <a:moveTo>
                  <a:pt x="0" y="0"/>
                </a:moveTo>
                <a:lnTo>
                  <a:pt x="0" y="344429"/>
                </a:lnTo>
              </a:path>
            </a:pathLst>
          </a:custGeom>
          <a:ln w="4898">
            <a:solidFill>
              <a:srgbClr val="D20000"/>
            </a:solidFill>
          </a:ln>
        </p:spPr>
        <p:txBody>
          <a:bodyPr wrap="square" lIns="0" tIns="0" rIns="0" bIns="0" rtlCol="0"/>
          <a:lstStyle/>
          <a:p>
            <a:endParaRPr/>
          </a:p>
        </p:txBody>
      </p:sp>
      <p:sp>
        <p:nvSpPr>
          <p:cNvPr id="297" name="object 297"/>
          <p:cNvSpPr/>
          <p:nvPr/>
        </p:nvSpPr>
        <p:spPr>
          <a:xfrm>
            <a:off x="5119578" y="3910304"/>
            <a:ext cx="141605" cy="0"/>
          </a:xfrm>
          <a:custGeom>
            <a:avLst/>
            <a:gdLst/>
            <a:ahLst/>
            <a:cxnLst/>
            <a:rect l="l" t="t" r="r" b="b"/>
            <a:pathLst>
              <a:path w="141604">
                <a:moveTo>
                  <a:pt x="0" y="0"/>
                </a:moveTo>
                <a:lnTo>
                  <a:pt x="141199" y="0"/>
                </a:lnTo>
              </a:path>
            </a:pathLst>
          </a:custGeom>
          <a:ln w="4267">
            <a:solidFill>
              <a:srgbClr val="D20000"/>
            </a:solidFill>
          </a:ln>
        </p:spPr>
        <p:txBody>
          <a:bodyPr wrap="square" lIns="0" tIns="0" rIns="0" bIns="0" rtlCol="0"/>
          <a:lstStyle/>
          <a:p>
            <a:endParaRPr/>
          </a:p>
        </p:txBody>
      </p:sp>
      <p:sp>
        <p:nvSpPr>
          <p:cNvPr id="298" name="object 298"/>
          <p:cNvSpPr/>
          <p:nvPr/>
        </p:nvSpPr>
        <p:spPr>
          <a:xfrm>
            <a:off x="5119578" y="4254734"/>
            <a:ext cx="141605" cy="0"/>
          </a:xfrm>
          <a:custGeom>
            <a:avLst/>
            <a:gdLst/>
            <a:ahLst/>
            <a:cxnLst/>
            <a:rect l="l" t="t" r="r" b="b"/>
            <a:pathLst>
              <a:path w="141604">
                <a:moveTo>
                  <a:pt x="0" y="0"/>
                </a:moveTo>
                <a:lnTo>
                  <a:pt x="141199" y="0"/>
                </a:lnTo>
              </a:path>
            </a:pathLst>
          </a:custGeom>
          <a:ln w="4267">
            <a:solidFill>
              <a:srgbClr val="D20000"/>
            </a:solidFill>
          </a:ln>
        </p:spPr>
        <p:txBody>
          <a:bodyPr wrap="square" lIns="0" tIns="0" rIns="0" bIns="0" rtlCol="0"/>
          <a:lstStyle/>
          <a:p>
            <a:endParaRPr/>
          </a:p>
        </p:txBody>
      </p:sp>
      <p:sp>
        <p:nvSpPr>
          <p:cNvPr id="299" name="object 299"/>
          <p:cNvSpPr/>
          <p:nvPr/>
        </p:nvSpPr>
        <p:spPr>
          <a:xfrm>
            <a:off x="3453458" y="3996789"/>
            <a:ext cx="141605" cy="123825"/>
          </a:xfrm>
          <a:custGeom>
            <a:avLst/>
            <a:gdLst/>
            <a:ahLst/>
            <a:cxnLst/>
            <a:rect l="l" t="t" r="r" b="b"/>
            <a:pathLst>
              <a:path w="141604" h="123825">
                <a:moveTo>
                  <a:pt x="141251" y="61762"/>
                </a:moveTo>
                <a:lnTo>
                  <a:pt x="131804" y="31034"/>
                </a:lnTo>
                <a:lnTo>
                  <a:pt x="106068" y="8515"/>
                </a:lnTo>
                <a:lnTo>
                  <a:pt x="70886" y="0"/>
                </a:lnTo>
                <a:lnTo>
                  <a:pt x="35182" y="8515"/>
                </a:lnTo>
                <a:lnTo>
                  <a:pt x="9349" y="31034"/>
                </a:lnTo>
                <a:lnTo>
                  <a:pt x="0" y="61762"/>
                </a:lnTo>
                <a:lnTo>
                  <a:pt x="9349" y="92803"/>
                </a:lnTo>
                <a:lnTo>
                  <a:pt x="35182" y="115245"/>
                </a:lnTo>
                <a:lnTo>
                  <a:pt x="70886" y="123604"/>
                </a:lnTo>
                <a:lnTo>
                  <a:pt x="106068" y="115245"/>
                </a:lnTo>
                <a:lnTo>
                  <a:pt x="131804" y="92803"/>
                </a:lnTo>
                <a:lnTo>
                  <a:pt x="141251" y="61762"/>
                </a:lnTo>
              </a:path>
            </a:pathLst>
          </a:custGeom>
          <a:ln w="18955">
            <a:solidFill>
              <a:srgbClr val="D20000"/>
            </a:solidFill>
          </a:ln>
        </p:spPr>
        <p:txBody>
          <a:bodyPr wrap="square" lIns="0" tIns="0" rIns="0" bIns="0" rtlCol="0"/>
          <a:lstStyle/>
          <a:p>
            <a:endParaRPr/>
          </a:p>
        </p:txBody>
      </p:sp>
      <p:sp>
        <p:nvSpPr>
          <p:cNvPr id="300" name="object 300"/>
          <p:cNvSpPr/>
          <p:nvPr/>
        </p:nvSpPr>
        <p:spPr>
          <a:xfrm>
            <a:off x="3857470" y="4007603"/>
            <a:ext cx="142240" cy="123189"/>
          </a:xfrm>
          <a:custGeom>
            <a:avLst/>
            <a:gdLst/>
            <a:ahLst/>
            <a:cxnLst/>
            <a:rect l="l" t="t" r="r" b="b"/>
            <a:pathLst>
              <a:path w="142239" h="123189">
                <a:moveTo>
                  <a:pt x="141870" y="61226"/>
                </a:moveTo>
                <a:lnTo>
                  <a:pt x="132423" y="30566"/>
                </a:lnTo>
                <a:lnTo>
                  <a:pt x="106231" y="8146"/>
                </a:lnTo>
                <a:lnTo>
                  <a:pt x="70886" y="0"/>
                </a:lnTo>
                <a:lnTo>
                  <a:pt x="35345" y="8146"/>
                </a:lnTo>
                <a:lnTo>
                  <a:pt x="9610" y="30566"/>
                </a:lnTo>
                <a:lnTo>
                  <a:pt x="0" y="61226"/>
                </a:lnTo>
                <a:lnTo>
                  <a:pt x="9610" y="92408"/>
                </a:lnTo>
                <a:lnTo>
                  <a:pt x="35345" y="114851"/>
                </a:lnTo>
                <a:lnTo>
                  <a:pt x="70886" y="122983"/>
                </a:lnTo>
                <a:lnTo>
                  <a:pt x="106231" y="114851"/>
                </a:lnTo>
                <a:lnTo>
                  <a:pt x="132423" y="92408"/>
                </a:lnTo>
                <a:lnTo>
                  <a:pt x="141870" y="61226"/>
                </a:lnTo>
              </a:path>
            </a:pathLst>
          </a:custGeom>
          <a:ln w="18943">
            <a:solidFill>
              <a:srgbClr val="D20000"/>
            </a:solidFill>
          </a:ln>
        </p:spPr>
        <p:txBody>
          <a:bodyPr wrap="square" lIns="0" tIns="0" rIns="0" bIns="0" rtlCol="0"/>
          <a:lstStyle/>
          <a:p>
            <a:endParaRPr/>
          </a:p>
        </p:txBody>
      </p:sp>
      <p:sp>
        <p:nvSpPr>
          <p:cNvPr id="301" name="object 301"/>
          <p:cNvSpPr/>
          <p:nvPr/>
        </p:nvSpPr>
        <p:spPr>
          <a:xfrm>
            <a:off x="4271451" y="3981973"/>
            <a:ext cx="142240" cy="123825"/>
          </a:xfrm>
          <a:custGeom>
            <a:avLst/>
            <a:gdLst/>
            <a:ahLst/>
            <a:cxnLst/>
            <a:rect l="l" t="t" r="r" b="b"/>
            <a:pathLst>
              <a:path w="142239" h="123825">
                <a:moveTo>
                  <a:pt x="141837" y="61376"/>
                </a:moveTo>
                <a:lnTo>
                  <a:pt x="132520" y="30796"/>
                </a:lnTo>
                <a:lnTo>
                  <a:pt x="106329" y="8344"/>
                </a:lnTo>
                <a:lnTo>
                  <a:pt x="70984" y="0"/>
                </a:lnTo>
                <a:lnTo>
                  <a:pt x="35801" y="8344"/>
                </a:lnTo>
                <a:lnTo>
                  <a:pt x="9610" y="30796"/>
                </a:lnTo>
                <a:lnTo>
                  <a:pt x="0" y="61376"/>
                </a:lnTo>
                <a:lnTo>
                  <a:pt x="9610" y="92558"/>
                </a:lnTo>
                <a:lnTo>
                  <a:pt x="35801" y="115001"/>
                </a:lnTo>
                <a:lnTo>
                  <a:pt x="70984" y="123216"/>
                </a:lnTo>
                <a:lnTo>
                  <a:pt x="106329" y="115001"/>
                </a:lnTo>
                <a:lnTo>
                  <a:pt x="132520" y="92558"/>
                </a:lnTo>
                <a:lnTo>
                  <a:pt x="141837" y="61376"/>
                </a:lnTo>
              </a:path>
            </a:pathLst>
          </a:custGeom>
          <a:ln w="18945">
            <a:solidFill>
              <a:srgbClr val="D20000"/>
            </a:solidFill>
          </a:ln>
        </p:spPr>
        <p:txBody>
          <a:bodyPr wrap="square" lIns="0" tIns="0" rIns="0" bIns="0" rtlCol="0"/>
          <a:lstStyle/>
          <a:p>
            <a:endParaRPr/>
          </a:p>
        </p:txBody>
      </p:sp>
      <p:sp>
        <p:nvSpPr>
          <p:cNvPr id="302" name="object 302"/>
          <p:cNvSpPr/>
          <p:nvPr/>
        </p:nvSpPr>
        <p:spPr>
          <a:xfrm>
            <a:off x="4695564" y="4031704"/>
            <a:ext cx="142240" cy="123825"/>
          </a:xfrm>
          <a:custGeom>
            <a:avLst/>
            <a:gdLst/>
            <a:ahLst/>
            <a:cxnLst/>
            <a:rect l="l" t="t" r="r" b="b"/>
            <a:pathLst>
              <a:path w="142239" h="123825">
                <a:moveTo>
                  <a:pt x="141772" y="61771"/>
                </a:moveTo>
                <a:lnTo>
                  <a:pt x="132423" y="30813"/>
                </a:lnTo>
                <a:lnTo>
                  <a:pt x="106036" y="8143"/>
                </a:lnTo>
                <a:lnTo>
                  <a:pt x="70886" y="0"/>
                </a:lnTo>
                <a:lnTo>
                  <a:pt x="35703" y="8143"/>
                </a:lnTo>
                <a:lnTo>
                  <a:pt x="9316" y="30813"/>
                </a:lnTo>
                <a:lnTo>
                  <a:pt x="0" y="61771"/>
                </a:lnTo>
                <a:lnTo>
                  <a:pt x="9316" y="92417"/>
                </a:lnTo>
                <a:lnTo>
                  <a:pt x="35703" y="115396"/>
                </a:lnTo>
                <a:lnTo>
                  <a:pt x="70886" y="123610"/>
                </a:lnTo>
                <a:lnTo>
                  <a:pt x="106036" y="115396"/>
                </a:lnTo>
                <a:lnTo>
                  <a:pt x="132423" y="92417"/>
                </a:lnTo>
                <a:lnTo>
                  <a:pt x="141772" y="61771"/>
                </a:lnTo>
              </a:path>
            </a:pathLst>
          </a:custGeom>
          <a:ln w="18950">
            <a:solidFill>
              <a:srgbClr val="D20000"/>
            </a:solidFill>
          </a:ln>
        </p:spPr>
        <p:txBody>
          <a:bodyPr wrap="square" lIns="0" tIns="0" rIns="0" bIns="0" rtlCol="0"/>
          <a:lstStyle/>
          <a:p>
            <a:endParaRPr/>
          </a:p>
        </p:txBody>
      </p:sp>
      <p:sp>
        <p:nvSpPr>
          <p:cNvPr id="303" name="object 303"/>
          <p:cNvSpPr/>
          <p:nvPr/>
        </p:nvSpPr>
        <p:spPr>
          <a:xfrm>
            <a:off x="5119578" y="4020523"/>
            <a:ext cx="142240" cy="123825"/>
          </a:xfrm>
          <a:custGeom>
            <a:avLst/>
            <a:gdLst/>
            <a:ahLst/>
            <a:cxnLst/>
            <a:rect l="l" t="t" r="r" b="b"/>
            <a:pathLst>
              <a:path w="142239" h="123825">
                <a:moveTo>
                  <a:pt x="141837" y="61842"/>
                </a:moveTo>
                <a:lnTo>
                  <a:pt x="132260" y="31040"/>
                </a:lnTo>
                <a:lnTo>
                  <a:pt x="106068" y="8217"/>
                </a:lnTo>
                <a:lnTo>
                  <a:pt x="70886" y="0"/>
                </a:lnTo>
                <a:lnTo>
                  <a:pt x="35508" y="8217"/>
                </a:lnTo>
                <a:lnTo>
                  <a:pt x="9316" y="31040"/>
                </a:lnTo>
                <a:lnTo>
                  <a:pt x="0" y="61842"/>
                </a:lnTo>
                <a:lnTo>
                  <a:pt x="9316" y="92797"/>
                </a:lnTo>
                <a:lnTo>
                  <a:pt x="35508" y="115243"/>
                </a:lnTo>
                <a:lnTo>
                  <a:pt x="70886" y="123610"/>
                </a:lnTo>
                <a:lnTo>
                  <a:pt x="106068" y="115243"/>
                </a:lnTo>
                <a:lnTo>
                  <a:pt x="132260" y="92797"/>
                </a:lnTo>
                <a:lnTo>
                  <a:pt x="141837" y="61842"/>
                </a:lnTo>
              </a:path>
            </a:pathLst>
          </a:custGeom>
          <a:ln w="18950">
            <a:solidFill>
              <a:srgbClr val="D20000"/>
            </a:solidFill>
          </a:ln>
        </p:spPr>
        <p:txBody>
          <a:bodyPr wrap="square" lIns="0" tIns="0" rIns="0" bIns="0" rtlCol="0"/>
          <a:lstStyle/>
          <a:p>
            <a:endParaRPr/>
          </a:p>
        </p:txBody>
      </p:sp>
      <p:sp>
        <p:nvSpPr>
          <p:cNvPr id="304" name="object 304"/>
          <p:cNvSpPr/>
          <p:nvPr/>
        </p:nvSpPr>
        <p:spPr>
          <a:xfrm>
            <a:off x="5180398" y="3629931"/>
            <a:ext cx="0" cy="161290"/>
          </a:xfrm>
          <a:custGeom>
            <a:avLst/>
            <a:gdLst/>
            <a:ahLst/>
            <a:cxnLst/>
            <a:rect l="l" t="t" r="r" b="b"/>
            <a:pathLst>
              <a:path h="161289">
                <a:moveTo>
                  <a:pt x="0" y="0"/>
                </a:moveTo>
                <a:lnTo>
                  <a:pt x="0" y="161101"/>
                </a:lnTo>
              </a:path>
            </a:pathLst>
          </a:custGeom>
          <a:ln w="4898">
            <a:solidFill>
              <a:srgbClr val="D20000"/>
            </a:solidFill>
          </a:ln>
        </p:spPr>
        <p:txBody>
          <a:bodyPr wrap="square" lIns="0" tIns="0" rIns="0" bIns="0" rtlCol="0"/>
          <a:lstStyle/>
          <a:p>
            <a:endParaRPr/>
          </a:p>
        </p:txBody>
      </p:sp>
      <p:sp>
        <p:nvSpPr>
          <p:cNvPr id="305" name="object 305"/>
          <p:cNvSpPr/>
          <p:nvPr/>
        </p:nvSpPr>
        <p:spPr>
          <a:xfrm>
            <a:off x="5180398" y="3878436"/>
            <a:ext cx="0" cy="160655"/>
          </a:xfrm>
          <a:custGeom>
            <a:avLst/>
            <a:gdLst/>
            <a:ahLst/>
            <a:cxnLst/>
            <a:rect l="l" t="t" r="r" b="b"/>
            <a:pathLst>
              <a:path h="160654">
                <a:moveTo>
                  <a:pt x="0" y="0"/>
                </a:moveTo>
                <a:lnTo>
                  <a:pt x="0" y="160650"/>
                </a:lnTo>
              </a:path>
            </a:pathLst>
          </a:custGeom>
          <a:ln w="4898">
            <a:solidFill>
              <a:srgbClr val="D20000"/>
            </a:solidFill>
          </a:ln>
        </p:spPr>
        <p:txBody>
          <a:bodyPr wrap="square" lIns="0" tIns="0" rIns="0" bIns="0" rtlCol="0"/>
          <a:lstStyle/>
          <a:p>
            <a:endParaRPr/>
          </a:p>
        </p:txBody>
      </p:sp>
      <p:sp>
        <p:nvSpPr>
          <p:cNvPr id="306" name="object 306"/>
          <p:cNvSpPr/>
          <p:nvPr/>
        </p:nvSpPr>
        <p:spPr>
          <a:xfrm>
            <a:off x="5109512" y="3629931"/>
            <a:ext cx="142240" cy="0"/>
          </a:xfrm>
          <a:custGeom>
            <a:avLst/>
            <a:gdLst/>
            <a:ahLst/>
            <a:cxnLst/>
            <a:rect l="l" t="t" r="r" b="b"/>
            <a:pathLst>
              <a:path w="142239">
                <a:moveTo>
                  <a:pt x="0" y="0"/>
                </a:moveTo>
                <a:lnTo>
                  <a:pt x="141870" y="0"/>
                </a:lnTo>
              </a:path>
            </a:pathLst>
          </a:custGeom>
          <a:ln w="4267">
            <a:solidFill>
              <a:srgbClr val="D20000"/>
            </a:solidFill>
          </a:ln>
        </p:spPr>
        <p:txBody>
          <a:bodyPr wrap="square" lIns="0" tIns="0" rIns="0" bIns="0" rtlCol="0"/>
          <a:lstStyle/>
          <a:p>
            <a:endParaRPr/>
          </a:p>
        </p:txBody>
      </p:sp>
      <p:sp>
        <p:nvSpPr>
          <p:cNvPr id="307" name="object 307"/>
          <p:cNvSpPr/>
          <p:nvPr/>
        </p:nvSpPr>
        <p:spPr>
          <a:xfrm>
            <a:off x="5109512" y="4039086"/>
            <a:ext cx="142240" cy="0"/>
          </a:xfrm>
          <a:custGeom>
            <a:avLst/>
            <a:gdLst/>
            <a:ahLst/>
            <a:cxnLst/>
            <a:rect l="l" t="t" r="r" b="b"/>
            <a:pathLst>
              <a:path w="142239">
                <a:moveTo>
                  <a:pt x="0" y="0"/>
                </a:moveTo>
                <a:lnTo>
                  <a:pt x="141870" y="0"/>
                </a:lnTo>
              </a:path>
            </a:pathLst>
          </a:custGeom>
          <a:ln w="4267">
            <a:solidFill>
              <a:srgbClr val="D20000"/>
            </a:solidFill>
          </a:ln>
        </p:spPr>
        <p:txBody>
          <a:bodyPr wrap="square" lIns="0" tIns="0" rIns="0" bIns="0" rtlCol="0"/>
          <a:lstStyle/>
          <a:p>
            <a:endParaRPr/>
          </a:p>
        </p:txBody>
      </p:sp>
      <p:sp>
        <p:nvSpPr>
          <p:cNvPr id="308" name="object 308"/>
          <p:cNvSpPr/>
          <p:nvPr/>
        </p:nvSpPr>
        <p:spPr>
          <a:xfrm>
            <a:off x="5130393" y="3791032"/>
            <a:ext cx="100330" cy="87630"/>
          </a:xfrm>
          <a:custGeom>
            <a:avLst/>
            <a:gdLst/>
            <a:ahLst/>
            <a:cxnLst/>
            <a:rect l="l" t="t" r="r" b="b"/>
            <a:pathLst>
              <a:path w="100329" h="87629">
                <a:moveTo>
                  <a:pt x="0" y="87403"/>
                </a:moveTo>
                <a:lnTo>
                  <a:pt x="100095" y="87403"/>
                </a:lnTo>
                <a:lnTo>
                  <a:pt x="100095" y="0"/>
                </a:lnTo>
                <a:lnTo>
                  <a:pt x="0" y="0"/>
                </a:lnTo>
                <a:lnTo>
                  <a:pt x="0" y="87403"/>
                </a:lnTo>
                <a:close/>
              </a:path>
            </a:pathLst>
          </a:custGeom>
          <a:solidFill>
            <a:srgbClr val="000000"/>
          </a:solidFill>
        </p:spPr>
        <p:txBody>
          <a:bodyPr wrap="square" lIns="0" tIns="0" rIns="0" bIns="0" rtlCol="0"/>
          <a:lstStyle/>
          <a:p>
            <a:endParaRPr/>
          </a:p>
        </p:txBody>
      </p:sp>
      <p:sp>
        <p:nvSpPr>
          <p:cNvPr id="309" name="object 309"/>
          <p:cNvSpPr/>
          <p:nvPr/>
        </p:nvSpPr>
        <p:spPr>
          <a:xfrm>
            <a:off x="3448376" y="4736841"/>
            <a:ext cx="0" cy="52705"/>
          </a:xfrm>
          <a:custGeom>
            <a:avLst/>
            <a:gdLst/>
            <a:ahLst/>
            <a:cxnLst/>
            <a:rect l="l" t="t" r="r" b="b"/>
            <a:pathLst>
              <a:path h="52704">
                <a:moveTo>
                  <a:pt x="0" y="52708"/>
                </a:moveTo>
                <a:lnTo>
                  <a:pt x="0" y="0"/>
                </a:lnTo>
              </a:path>
            </a:pathLst>
          </a:custGeom>
          <a:ln w="4898">
            <a:solidFill>
              <a:srgbClr val="000000"/>
            </a:solidFill>
          </a:ln>
        </p:spPr>
        <p:txBody>
          <a:bodyPr wrap="square" lIns="0" tIns="0" rIns="0" bIns="0" rtlCol="0"/>
          <a:lstStyle/>
          <a:p>
            <a:endParaRPr/>
          </a:p>
        </p:txBody>
      </p:sp>
      <p:sp>
        <p:nvSpPr>
          <p:cNvPr id="310" name="object 310"/>
          <p:cNvSpPr/>
          <p:nvPr/>
        </p:nvSpPr>
        <p:spPr>
          <a:xfrm>
            <a:off x="4145218" y="4736841"/>
            <a:ext cx="0" cy="52705"/>
          </a:xfrm>
          <a:custGeom>
            <a:avLst/>
            <a:gdLst/>
            <a:ahLst/>
            <a:cxnLst/>
            <a:rect l="l" t="t" r="r" b="b"/>
            <a:pathLst>
              <a:path h="52704">
                <a:moveTo>
                  <a:pt x="0" y="52708"/>
                </a:moveTo>
                <a:lnTo>
                  <a:pt x="0" y="0"/>
                </a:lnTo>
              </a:path>
            </a:pathLst>
          </a:custGeom>
          <a:ln w="4898">
            <a:solidFill>
              <a:srgbClr val="000000"/>
            </a:solidFill>
          </a:ln>
        </p:spPr>
        <p:txBody>
          <a:bodyPr wrap="square" lIns="0" tIns="0" rIns="0" bIns="0" rtlCol="0"/>
          <a:lstStyle/>
          <a:p>
            <a:endParaRPr/>
          </a:p>
        </p:txBody>
      </p:sp>
      <p:sp>
        <p:nvSpPr>
          <p:cNvPr id="311" name="object 311"/>
          <p:cNvSpPr/>
          <p:nvPr/>
        </p:nvSpPr>
        <p:spPr>
          <a:xfrm>
            <a:off x="4493818" y="4736841"/>
            <a:ext cx="0" cy="52705"/>
          </a:xfrm>
          <a:custGeom>
            <a:avLst/>
            <a:gdLst/>
            <a:ahLst/>
            <a:cxnLst/>
            <a:rect l="l" t="t" r="r" b="b"/>
            <a:pathLst>
              <a:path h="52704">
                <a:moveTo>
                  <a:pt x="0" y="52708"/>
                </a:moveTo>
                <a:lnTo>
                  <a:pt x="0" y="0"/>
                </a:lnTo>
              </a:path>
            </a:pathLst>
          </a:custGeom>
          <a:ln w="4898">
            <a:solidFill>
              <a:srgbClr val="000000"/>
            </a:solidFill>
          </a:ln>
        </p:spPr>
        <p:txBody>
          <a:bodyPr wrap="square" lIns="0" tIns="0" rIns="0" bIns="0" rtlCol="0"/>
          <a:lstStyle/>
          <a:p>
            <a:endParaRPr/>
          </a:p>
        </p:txBody>
      </p:sp>
      <p:sp>
        <p:nvSpPr>
          <p:cNvPr id="312" name="object 312"/>
          <p:cNvSpPr/>
          <p:nvPr/>
        </p:nvSpPr>
        <p:spPr>
          <a:xfrm>
            <a:off x="4841864" y="4736841"/>
            <a:ext cx="0" cy="52705"/>
          </a:xfrm>
          <a:custGeom>
            <a:avLst/>
            <a:gdLst/>
            <a:ahLst/>
            <a:cxnLst/>
            <a:rect l="l" t="t" r="r" b="b"/>
            <a:pathLst>
              <a:path h="52704">
                <a:moveTo>
                  <a:pt x="0" y="52708"/>
                </a:moveTo>
                <a:lnTo>
                  <a:pt x="0" y="0"/>
                </a:lnTo>
              </a:path>
            </a:pathLst>
          </a:custGeom>
          <a:ln w="4898">
            <a:solidFill>
              <a:srgbClr val="000000"/>
            </a:solidFill>
          </a:ln>
        </p:spPr>
        <p:txBody>
          <a:bodyPr wrap="square" lIns="0" tIns="0" rIns="0" bIns="0" rtlCol="0"/>
          <a:lstStyle/>
          <a:p>
            <a:endParaRPr/>
          </a:p>
        </p:txBody>
      </p:sp>
      <p:sp>
        <p:nvSpPr>
          <p:cNvPr id="313" name="object 313"/>
          <p:cNvSpPr/>
          <p:nvPr/>
        </p:nvSpPr>
        <p:spPr>
          <a:xfrm>
            <a:off x="1009793" y="1409651"/>
            <a:ext cx="0" cy="3380104"/>
          </a:xfrm>
          <a:custGeom>
            <a:avLst/>
            <a:gdLst/>
            <a:ahLst/>
            <a:cxnLst/>
            <a:rect l="l" t="t" r="r" b="b"/>
            <a:pathLst>
              <a:path h="3380104">
                <a:moveTo>
                  <a:pt x="0" y="0"/>
                </a:moveTo>
                <a:lnTo>
                  <a:pt x="0" y="3379898"/>
                </a:lnTo>
              </a:path>
            </a:pathLst>
          </a:custGeom>
          <a:ln w="20445">
            <a:solidFill>
              <a:srgbClr val="000000"/>
            </a:solidFill>
          </a:ln>
        </p:spPr>
        <p:txBody>
          <a:bodyPr wrap="square" lIns="0" tIns="0" rIns="0" bIns="0" rtlCol="0"/>
          <a:lstStyle/>
          <a:p>
            <a:endParaRPr/>
          </a:p>
        </p:txBody>
      </p:sp>
      <p:sp>
        <p:nvSpPr>
          <p:cNvPr id="314" name="object 314"/>
          <p:cNvSpPr/>
          <p:nvPr/>
        </p:nvSpPr>
        <p:spPr>
          <a:xfrm>
            <a:off x="2403051" y="4701764"/>
            <a:ext cx="0" cy="88265"/>
          </a:xfrm>
          <a:custGeom>
            <a:avLst/>
            <a:gdLst/>
            <a:ahLst/>
            <a:cxnLst/>
            <a:rect l="l" t="t" r="r" b="b"/>
            <a:pathLst>
              <a:path h="88264">
                <a:moveTo>
                  <a:pt x="0" y="87784"/>
                </a:moveTo>
                <a:lnTo>
                  <a:pt x="0" y="0"/>
                </a:lnTo>
              </a:path>
            </a:pathLst>
          </a:custGeom>
          <a:ln w="20445">
            <a:solidFill>
              <a:srgbClr val="000000"/>
            </a:solidFill>
          </a:ln>
        </p:spPr>
        <p:txBody>
          <a:bodyPr wrap="square" lIns="0" tIns="0" rIns="0" bIns="0" rtlCol="0"/>
          <a:lstStyle/>
          <a:p>
            <a:endParaRPr/>
          </a:p>
        </p:txBody>
      </p:sp>
      <p:sp>
        <p:nvSpPr>
          <p:cNvPr id="315" name="object 315"/>
          <p:cNvSpPr/>
          <p:nvPr/>
        </p:nvSpPr>
        <p:spPr>
          <a:xfrm>
            <a:off x="3796976" y="4701764"/>
            <a:ext cx="0" cy="88265"/>
          </a:xfrm>
          <a:custGeom>
            <a:avLst/>
            <a:gdLst/>
            <a:ahLst/>
            <a:cxnLst/>
            <a:rect l="l" t="t" r="r" b="b"/>
            <a:pathLst>
              <a:path h="88264">
                <a:moveTo>
                  <a:pt x="0" y="87784"/>
                </a:moveTo>
                <a:lnTo>
                  <a:pt x="0" y="0"/>
                </a:lnTo>
              </a:path>
            </a:pathLst>
          </a:custGeom>
          <a:ln w="20445">
            <a:solidFill>
              <a:srgbClr val="000000"/>
            </a:solidFill>
          </a:ln>
        </p:spPr>
        <p:txBody>
          <a:bodyPr wrap="square" lIns="0" tIns="0" rIns="0" bIns="0" rtlCol="0"/>
          <a:lstStyle/>
          <a:p>
            <a:endParaRPr/>
          </a:p>
        </p:txBody>
      </p:sp>
      <p:sp>
        <p:nvSpPr>
          <p:cNvPr id="316" name="object 316"/>
          <p:cNvSpPr/>
          <p:nvPr/>
        </p:nvSpPr>
        <p:spPr>
          <a:xfrm>
            <a:off x="5190464" y="4701764"/>
            <a:ext cx="0" cy="88265"/>
          </a:xfrm>
          <a:custGeom>
            <a:avLst/>
            <a:gdLst/>
            <a:ahLst/>
            <a:cxnLst/>
            <a:rect l="l" t="t" r="r" b="b"/>
            <a:pathLst>
              <a:path h="88264">
                <a:moveTo>
                  <a:pt x="0" y="87784"/>
                </a:moveTo>
                <a:lnTo>
                  <a:pt x="0" y="0"/>
                </a:lnTo>
              </a:path>
            </a:pathLst>
          </a:custGeom>
          <a:ln w="20445">
            <a:solidFill>
              <a:srgbClr val="000000"/>
            </a:solidFill>
          </a:ln>
        </p:spPr>
        <p:txBody>
          <a:bodyPr wrap="square" lIns="0" tIns="0" rIns="0" bIns="0" rtlCol="0"/>
          <a:lstStyle/>
          <a:p>
            <a:endParaRPr/>
          </a:p>
        </p:txBody>
      </p:sp>
      <p:sp>
        <p:nvSpPr>
          <p:cNvPr id="317" name="object 317"/>
          <p:cNvSpPr/>
          <p:nvPr/>
        </p:nvSpPr>
        <p:spPr>
          <a:xfrm>
            <a:off x="1009793" y="4789549"/>
            <a:ext cx="4250690" cy="0"/>
          </a:xfrm>
          <a:custGeom>
            <a:avLst/>
            <a:gdLst/>
            <a:ahLst/>
            <a:cxnLst/>
            <a:rect l="l" t="t" r="r" b="b"/>
            <a:pathLst>
              <a:path w="4250690">
                <a:moveTo>
                  <a:pt x="0" y="0"/>
                </a:moveTo>
                <a:lnTo>
                  <a:pt x="4250482" y="0"/>
                </a:lnTo>
              </a:path>
            </a:pathLst>
          </a:custGeom>
          <a:ln w="17814">
            <a:solidFill>
              <a:srgbClr val="000000"/>
            </a:solidFill>
          </a:ln>
        </p:spPr>
        <p:txBody>
          <a:bodyPr wrap="square" lIns="0" tIns="0" rIns="0" bIns="0" rtlCol="0"/>
          <a:lstStyle/>
          <a:p>
            <a:endParaRPr/>
          </a:p>
        </p:txBody>
      </p:sp>
      <p:sp>
        <p:nvSpPr>
          <p:cNvPr id="318" name="object 318"/>
          <p:cNvSpPr/>
          <p:nvPr/>
        </p:nvSpPr>
        <p:spPr>
          <a:xfrm>
            <a:off x="1009793" y="4586904"/>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19" name="object 319"/>
          <p:cNvSpPr/>
          <p:nvPr/>
        </p:nvSpPr>
        <p:spPr>
          <a:xfrm>
            <a:off x="1009793" y="4384643"/>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0" name="object 320"/>
          <p:cNvSpPr/>
          <p:nvPr/>
        </p:nvSpPr>
        <p:spPr>
          <a:xfrm>
            <a:off x="1009793" y="4182009"/>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1" name="object 321"/>
          <p:cNvSpPr/>
          <p:nvPr/>
        </p:nvSpPr>
        <p:spPr>
          <a:xfrm>
            <a:off x="1009793" y="3777270"/>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2" name="object 322"/>
          <p:cNvSpPr/>
          <p:nvPr/>
        </p:nvSpPr>
        <p:spPr>
          <a:xfrm>
            <a:off x="1009793" y="3574639"/>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3" name="object 323"/>
          <p:cNvSpPr/>
          <p:nvPr/>
        </p:nvSpPr>
        <p:spPr>
          <a:xfrm>
            <a:off x="1009793" y="3372009"/>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4" name="object 324"/>
          <p:cNvSpPr/>
          <p:nvPr/>
        </p:nvSpPr>
        <p:spPr>
          <a:xfrm>
            <a:off x="1009793" y="2967117"/>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5" name="object 325"/>
          <p:cNvSpPr/>
          <p:nvPr/>
        </p:nvSpPr>
        <p:spPr>
          <a:xfrm>
            <a:off x="1009793" y="2764997"/>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6" name="object 326"/>
          <p:cNvSpPr/>
          <p:nvPr/>
        </p:nvSpPr>
        <p:spPr>
          <a:xfrm>
            <a:off x="1009793" y="2562366"/>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7" name="object 327"/>
          <p:cNvSpPr/>
          <p:nvPr/>
        </p:nvSpPr>
        <p:spPr>
          <a:xfrm>
            <a:off x="1009793" y="2157502"/>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8" name="object 328"/>
          <p:cNvSpPr/>
          <p:nvPr/>
        </p:nvSpPr>
        <p:spPr>
          <a:xfrm>
            <a:off x="1009793" y="1954787"/>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29" name="object 329"/>
          <p:cNvSpPr/>
          <p:nvPr/>
        </p:nvSpPr>
        <p:spPr>
          <a:xfrm>
            <a:off x="1009793" y="1752156"/>
            <a:ext cx="60960" cy="0"/>
          </a:xfrm>
          <a:custGeom>
            <a:avLst/>
            <a:gdLst/>
            <a:ahLst/>
            <a:cxnLst/>
            <a:rect l="l" t="t" r="r" b="b"/>
            <a:pathLst>
              <a:path w="60959">
                <a:moveTo>
                  <a:pt x="0" y="0"/>
                </a:moveTo>
                <a:lnTo>
                  <a:pt x="60484" y="0"/>
                </a:lnTo>
              </a:path>
            </a:pathLst>
          </a:custGeom>
          <a:ln w="4267">
            <a:solidFill>
              <a:srgbClr val="000000"/>
            </a:solidFill>
          </a:ln>
        </p:spPr>
        <p:txBody>
          <a:bodyPr wrap="square" lIns="0" tIns="0" rIns="0" bIns="0" rtlCol="0"/>
          <a:lstStyle/>
          <a:p>
            <a:endParaRPr/>
          </a:p>
        </p:txBody>
      </p:sp>
      <p:sp>
        <p:nvSpPr>
          <p:cNvPr id="330" name="object 330"/>
          <p:cNvSpPr/>
          <p:nvPr/>
        </p:nvSpPr>
        <p:spPr>
          <a:xfrm>
            <a:off x="1009793" y="3979390"/>
            <a:ext cx="100965" cy="0"/>
          </a:xfrm>
          <a:custGeom>
            <a:avLst/>
            <a:gdLst/>
            <a:ahLst/>
            <a:cxnLst/>
            <a:rect l="l" t="t" r="r" b="b"/>
            <a:pathLst>
              <a:path w="100965">
                <a:moveTo>
                  <a:pt x="0" y="0"/>
                </a:moveTo>
                <a:lnTo>
                  <a:pt x="100739" y="0"/>
                </a:lnTo>
              </a:path>
            </a:pathLst>
          </a:custGeom>
          <a:ln w="17814">
            <a:solidFill>
              <a:srgbClr val="000000"/>
            </a:solidFill>
          </a:ln>
        </p:spPr>
        <p:txBody>
          <a:bodyPr wrap="square" lIns="0" tIns="0" rIns="0" bIns="0" rtlCol="0"/>
          <a:lstStyle/>
          <a:p>
            <a:endParaRPr/>
          </a:p>
        </p:txBody>
      </p:sp>
      <p:sp>
        <p:nvSpPr>
          <p:cNvPr id="331" name="object 331"/>
          <p:cNvSpPr/>
          <p:nvPr/>
        </p:nvSpPr>
        <p:spPr>
          <a:xfrm>
            <a:off x="1009793" y="3169747"/>
            <a:ext cx="100965" cy="0"/>
          </a:xfrm>
          <a:custGeom>
            <a:avLst/>
            <a:gdLst/>
            <a:ahLst/>
            <a:cxnLst/>
            <a:rect l="l" t="t" r="r" b="b"/>
            <a:pathLst>
              <a:path w="100965">
                <a:moveTo>
                  <a:pt x="0" y="0"/>
                </a:moveTo>
                <a:lnTo>
                  <a:pt x="100739" y="0"/>
                </a:lnTo>
              </a:path>
            </a:pathLst>
          </a:custGeom>
          <a:ln w="17814">
            <a:solidFill>
              <a:srgbClr val="000000"/>
            </a:solidFill>
          </a:ln>
        </p:spPr>
        <p:txBody>
          <a:bodyPr wrap="square" lIns="0" tIns="0" rIns="0" bIns="0" rtlCol="0"/>
          <a:lstStyle/>
          <a:p>
            <a:endParaRPr/>
          </a:p>
        </p:txBody>
      </p:sp>
      <p:sp>
        <p:nvSpPr>
          <p:cNvPr id="332" name="object 332"/>
          <p:cNvSpPr/>
          <p:nvPr/>
        </p:nvSpPr>
        <p:spPr>
          <a:xfrm>
            <a:off x="1009793" y="2359736"/>
            <a:ext cx="100965" cy="0"/>
          </a:xfrm>
          <a:custGeom>
            <a:avLst/>
            <a:gdLst/>
            <a:ahLst/>
            <a:cxnLst/>
            <a:rect l="l" t="t" r="r" b="b"/>
            <a:pathLst>
              <a:path w="100965">
                <a:moveTo>
                  <a:pt x="0" y="0"/>
                </a:moveTo>
                <a:lnTo>
                  <a:pt x="100739" y="0"/>
                </a:lnTo>
              </a:path>
            </a:pathLst>
          </a:custGeom>
          <a:ln w="17814">
            <a:solidFill>
              <a:srgbClr val="000000"/>
            </a:solidFill>
          </a:ln>
        </p:spPr>
        <p:txBody>
          <a:bodyPr wrap="square" lIns="0" tIns="0" rIns="0" bIns="0" rtlCol="0"/>
          <a:lstStyle/>
          <a:p>
            <a:endParaRPr/>
          </a:p>
        </p:txBody>
      </p:sp>
      <p:sp>
        <p:nvSpPr>
          <p:cNvPr id="333" name="object 333"/>
          <p:cNvSpPr/>
          <p:nvPr/>
        </p:nvSpPr>
        <p:spPr>
          <a:xfrm>
            <a:off x="1009793" y="1549894"/>
            <a:ext cx="100965" cy="0"/>
          </a:xfrm>
          <a:custGeom>
            <a:avLst/>
            <a:gdLst/>
            <a:ahLst/>
            <a:cxnLst/>
            <a:rect l="l" t="t" r="r" b="b"/>
            <a:pathLst>
              <a:path w="100965">
                <a:moveTo>
                  <a:pt x="0" y="0"/>
                </a:moveTo>
                <a:lnTo>
                  <a:pt x="100739" y="0"/>
                </a:lnTo>
              </a:path>
            </a:pathLst>
          </a:custGeom>
          <a:ln w="17814">
            <a:solidFill>
              <a:srgbClr val="000000"/>
            </a:solidFill>
          </a:ln>
        </p:spPr>
        <p:txBody>
          <a:bodyPr wrap="square" lIns="0" tIns="0" rIns="0" bIns="0" rtlCol="0"/>
          <a:lstStyle/>
          <a:p>
            <a:endParaRPr/>
          </a:p>
        </p:txBody>
      </p:sp>
      <p:sp>
        <p:nvSpPr>
          <p:cNvPr id="334" name="object 334"/>
          <p:cNvSpPr txBox="1"/>
          <p:nvPr/>
        </p:nvSpPr>
        <p:spPr>
          <a:xfrm>
            <a:off x="2678089" y="5013860"/>
            <a:ext cx="909319" cy="227329"/>
          </a:xfrm>
          <a:prstGeom prst="rect">
            <a:avLst/>
          </a:prstGeom>
        </p:spPr>
        <p:txBody>
          <a:bodyPr vert="horz" wrap="square" lIns="0" tIns="0" rIns="0" bIns="0" rtlCol="0">
            <a:spAutoFit/>
          </a:bodyPr>
          <a:lstStyle/>
          <a:p>
            <a:pPr marL="12700">
              <a:lnSpc>
                <a:spcPct val="100000"/>
              </a:lnSpc>
            </a:pPr>
            <a:r>
              <a:rPr sz="1550" b="1" spc="210" dirty="0">
                <a:latin typeface="Arial"/>
                <a:cs typeface="Arial"/>
              </a:rPr>
              <a:t>T</a:t>
            </a:r>
            <a:r>
              <a:rPr sz="1550" b="1" dirty="0">
                <a:latin typeface="Arial"/>
                <a:cs typeface="Arial"/>
              </a:rPr>
              <a:t>i</a:t>
            </a:r>
            <a:r>
              <a:rPr sz="1550" b="1" spc="215" dirty="0">
                <a:latin typeface="Arial"/>
                <a:cs typeface="Arial"/>
              </a:rPr>
              <a:t>m</a:t>
            </a:r>
            <a:r>
              <a:rPr sz="1550" b="1" spc="145" dirty="0">
                <a:latin typeface="Arial"/>
                <a:cs typeface="Arial"/>
              </a:rPr>
              <a:t>e</a:t>
            </a:r>
            <a:r>
              <a:rPr sz="1550" b="1" spc="125" dirty="0">
                <a:latin typeface="Times New Roman"/>
                <a:cs typeface="Times New Roman"/>
              </a:rPr>
              <a:t> </a:t>
            </a:r>
            <a:r>
              <a:rPr sz="1550" b="1" spc="120" dirty="0">
                <a:latin typeface="Arial"/>
                <a:cs typeface="Arial"/>
              </a:rPr>
              <a:t>(</a:t>
            </a:r>
            <a:r>
              <a:rPr sz="1550" b="1" spc="95" dirty="0">
                <a:latin typeface="Arial"/>
                <a:cs typeface="Arial"/>
              </a:rPr>
              <a:t>s</a:t>
            </a:r>
            <a:r>
              <a:rPr sz="1550" b="1" spc="85" dirty="0">
                <a:latin typeface="Arial"/>
                <a:cs typeface="Arial"/>
              </a:rPr>
              <a:t>)</a:t>
            </a:r>
            <a:endParaRPr sz="1550">
              <a:latin typeface="Arial"/>
              <a:cs typeface="Arial"/>
            </a:endParaRPr>
          </a:p>
        </p:txBody>
      </p:sp>
      <p:sp>
        <p:nvSpPr>
          <p:cNvPr id="335" name="object 335"/>
          <p:cNvSpPr txBox="1"/>
          <p:nvPr/>
        </p:nvSpPr>
        <p:spPr>
          <a:xfrm>
            <a:off x="325159" y="1956221"/>
            <a:ext cx="311785" cy="2290445"/>
          </a:xfrm>
          <a:prstGeom prst="rect">
            <a:avLst/>
          </a:prstGeom>
        </p:spPr>
        <p:txBody>
          <a:bodyPr vert="vert270" wrap="square" lIns="0" tIns="0" rIns="0" bIns="0" rtlCol="0">
            <a:spAutoFit/>
          </a:bodyPr>
          <a:lstStyle/>
          <a:p>
            <a:pPr marL="12700">
              <a:lnSpc>
                <a:spcPct val="100000"/>
              </a:lnSpc>
            </a:pPr>
            <a:r>
              <a:rPr sz="1800" b="1" spc="75" dirty="0">
                <a:latin typeface="Arial"/>
                <a:cs typeface="Arial"/>
              </a:rPr>
              <a:t>R</a:t>
            </a:r>
            <a:r>
              <a:rPr sz="1800" b="1" spc="25" dirty="0">
                <a:latin typeface="Arial"/>
                <a:cs typeface="Arial"/>
              </a:rPr>
              <a:t>e</a:t>
            </a:r>
            <a:r>
              <a:rPr sz="1800" b="1" spc="-60" dirty="0">
                <a:latin typeface="Arial"/>
                <a:cs typeface="Arial"/>
              </a:rPr>
              <a:t>l</a:t>
            </a:r>
            <a:r>
              <a:rPr sz="1800" b="1" spc="25" dirty="0">
                <a:latin typeface="Arial"/>
                <a:cs typeface="Arial"/>
              </a:rPr>
              <a:t>a</a:t>
            </a:r>
            <a:r>
              <a:rPr sz="1800" b="1" spc="-40" dirty="0">
                <a:latin typeface="Arial"/>
                <a:cs typeface="Arial"/>
              </a:rPr>
              <a:t>t</a:t>
            </a:r>
            <a:r>
              <a:rPr sz="1800" b="1" spc="-60" dirty="0">
                <a:latin typeface="Arial"/>
                <a:cs typeface="Arial"/>
              </a:rPr>
              <a:t>i</a:t>
            </a:r>
            <a:r>
              <a:rPr sz="1800" b="1" spc="-45" dirty="0">
                <a:latin typeface="Arial"/>
                <a:cs typeface="Arial"/>
              </a:rPr>
              <a:t>v</a:t>
            </a:r>
            <a:r>
              <a:rPr sz="1800" b="1" dirty="0">
                <a:latin typeface="Arial"/>
                <a:cs typeface="Arial"/>
              </a:rPr>
              <a:t>e</a:t>
            </a:r>
            <a:r>
              <a:rPr sz="1800" b="1" dirty="0">
                <a:latin typeface="Times New Roman"/>
                <a:cs typeface="Times New Roman"/>
              </a:rPr>
              <a:t> </a:t>
            </a:r>
            <a:r>
              <a:rPr sz="1800" b="1" spc="-45" dirty="0">
                <a:latin typeface="Arial"/>
                <a:cs typeface="Arial"/>
              </a:rPr>
              <a:t>c</a:t>
            </a:r>
            <a:r>
              <a:rPr sz="1800" b="1" spc="-25" dirty="0">
                <a:latin typeface="Arial"/>
                <a:cs typeface="Arial"/>
              </a:rPr>
              <a:t>o</a:t>
            </a:r>
            <a:r>
              <a:rPr sz="1800" b="1" spc="-45" dirty="0">
                <a:latin typeface="Arial"/>
                <a:cs typeface="Arial"/>
              </a:rPr>
              <a:t>v</a:t>
            </a:r>
            <a:r>
              <a:rPr sz="1800" b="1" spc="25" dirty="0">
                <a:latin typeface="Arial"/>
                <a:cs typeface="Arial"/>
              </a:rPr>
              <a:t>e</a:t>
            </a:r>
            <a:r>
              <a:rPr sz="1800" b="1" spc="-60" dirty="0">
                <a:latin typeface="Arial"/>
                <a:cs typeface="Arial"/>
              </a:rPr>
              <a:t>r</a:t>
            </a:r>
            <a:r>
              <a:rPr sz="1800" b="1" spc="25" dirty="0">
                <a:latin typeface="Arial"/>
                <a:cs typeface="Arial"/>
              </a:rPr>
              <a:t>a</a:t>
            </a:r>
            <a:r>
              <a:rPr sz="1800" b="1" spc="-25" dirty="0">
                <a:latin typeface="Arial"/>
                <a:cs typeface="Arial"/>
              </a:rPr>
              <a:t>g</a:t>
            </a:r>
            <a:r>
              <a:rPr sz="1800" b="1" dirty="0">
                <a:latin typeface="Arial"/>
                <a:cs typeface="Arial"/>
              </a:rPr>
              <a:t>e</a:t>
            </a:r>
            <a:r>
              <a:rPr sz="1800" b="1" spc="-5" dirty="0">
                <a:latin typeface="Times New Roman"/>
                <a:cs typeface="Times New Roman"/>
              </a:rPr>
              <a:t> </a:t>
            </a:r>
            <a:r>
              <a:rPr sz="1800" b="1" spc="30" dirty="0">
                <a:latin typeface="Arial"/>
                <a:cs typeface="Arial"/>
              </a:rPr>
              <a:t>(</a:t>
            </a:r>
            <a:r>
              <a:rPr sz="1800" b="1" spc="40" dirty="0">
                <a:latin typeface="Arial"/>
                <a:cs typeface="Arial"/>
              </a:rPr>
              <a:t>C</a:t>
            </a:r>
            <a:r>
              <a:rPr sz="1650" b="1" spc="-37" baseline="-27777" dirty="0">
                <a:latin typeface="Arial"/>
                <a:cs typeface="Arial"/>
              </a:rPr>
              <a:t>s</a:t>
            </a:r>
            <a:r>
              <a:rPr sz="1800" b="1" spc="10" dirty="0">
                <a:latin typeface="Arial"/>
                <a:cs typeface="Arial"/>
              </a:rPr>
              <a:t>/</a:t>
            </a:r>
            <a:r>
              <a:rPr sz="1800" dirty="0">
                <a:latin typeface="Symbol"/>
                <a:cs typeface="Symbol"/>
              </a:rPr>
              <a:t></a:t>
            </a:r>
            <a:r>
              <a:rPr sz="1800" b="1" dirty="0">
                <a:latin typeface="Arial"/>
                <a:cs typeface="Arial"/>
              </a:rPr>
              <a:t>)</a:t>
            </a:r>
            <a:endParaRPr sz="1800">
              <a:latin typeface="Arial"/>
              <a:cs typeface="Arial"/>
            </a:endParaRPr>
          </a:p>
        </p:txBody>
      </p:sp>
      <p:sp>
        <p:nvSpPr>
          <p:cNvPr id="336" name="object 336"/>
          <p:cNvSpPr/>
          <p:nvPr/>
        </p:nvSpPr>
        <p:spPr>
          <a:xfrm>
            <a:off x="938878" y="4833151"/>
            <a:ext cx="142240" cy="149860"/>
          </a:xfrm>
          <a:custGeom>
            <a:avLst/>
            <a:gdLst/>
            <a:ahLst/>
            <a:cxnLst/>
            <a:rect l="l" t="t" r="r" b="b"/>
            <a:pathLst>
              <a:path w="142240" h="149860">
                <a:moveTo>
                  <a:pt x="0" y="149566"/>
                </a:moveTo>
                <a:lnTo>
                  <a:pt x="141827" y="149566"/>
                </a:lnTo>
                <a:lnTo>
                  <a:pt x="141827" y="0"/>
                </a:lnTo>
                <a:lnTo>
                  <a:pt x="0" y="0"/>
                </a:lnTo>
                <a:lnTo>
                  <a:pt x="0" y="149566"/>
                </a:lnTo>
                <a:close/>
              </a:path>
            </a:pathLst>
          </a:custGeom>
          <a:solidFill>
            <a:srgbClr val="FFFFFF"/>
          </a:solidFill>
        </p:spPr>
        <p:txBody>
          <a:bodyPr wrap="square" lIns="0" tIns="0" rIns="0" bIns="0" rtlCol="0"/>
          <a:lstStyle/>
          <a:p>
            <a:endParaRPr/>
          </a:p>
        </p:txBody>
      </p:sp>
      <p:sp>
        <p:nvSpPr>
          <p:cNvPr id="337" name="object 337"/>
          <p:cNvSpPr/>
          <p:nvPr/>
        </p:nvSpPr>
        <p:spPr>
          <a:xfrm>
            <a:off x="938878" y="4833149"/>
            <a:ext cx="142240" cy="149860"/>
          </a:xfrm>
          <a:custGeom>
            <a:avLst/>
            <a:gdLst/>
            <a:ahLst/>
            <a:cxnLst/>
            <a:rect l="l" t="t" r="r" b="b"/>
            <a:pathLst>
              <a:path w="142240" h="149860">
                <a:moveTo>
                  <a:pt x="0" y="149567"/>
                </a:moveTo>
                <a:lnTo>
                  <a:pt x="141827" y="149567"/>
                </a:lnTo>
                <a:lnTo>
                  <a:pt x="141827" y="0"/>
                </a:lnTo>
                <a:lnTo>
                  <a:pt x="0" y="0"/>
                </a:lnTo>
                <a:lnTo>
                  <a:pt x="0" y="149567"/>
                </a:lnTo>
                <a:close/>
              </a:path>
            </a:pathLst>
          </a:custGeom>
          <a:ln w="3175">
            <a:solidFill>
              <a:srgbClr val="FFFFFF"/>
            </a:solidFill>
          </a:ln>
        </p:spPr>
        <p:txBody>
          <a:bodyPr wrap="square" lIns="0" tIns="0" rIns="0" bIns="0" rtlCol="0"/>
          <a:lstStyle/>
          <a:p>
            <a:endParaRPr/>
          </a:p>
        </p:txBody>
      </p:sp>
      <p:sp>
        <p:nvSpPr>
          <p:cNvPr id="338" name="object 338"/>
          <p:cNvSpPr/>
          <p:nvPr/>
        </p:nvSpPr>
        <p:spPr>
          <a:xfrm>
            <a:off x="811517" y="4714767"/>
            <a:ext cx="142240" cy="149860"/>
          </a:xfrm>
          <a:custGeom>
            <a:avLst/>
            <a:gdLst/>
            <a:ahLst/>
            <a:cxnLst/>
            <a:rect l="l" t="t" r="r" b="b"/>
            <a:pathLst>
              <a:path w="142240" h="149860">
                <a:moveTo>
                  <a:pt x="0" y="149554"/>
                </a:moveTo>
                <a:lnTo>
                  <a:pt x="141624" y="149554"/>
                </a:lnTo>
                <a:lnTo>
                  <a:pt x="141624" y="0"/>
                </a:lnTo>
                <a:lnTo>
                  <a:pt x="0" y="0"/>
                </a:lnTo>
                <a:lnTo>
                  <a:pt x="0" y="149554"/>
                </a:lnTo>
                <a:close/>
              </a:path>
            </a:pathLst>
          </a:custGeom>
          <a:solidFill>
            <a:srgbClr val="FFFFFF"/>
          </a:solidFill>
        </p:spPr>
        <p:txBody>
          <a:bodyPr wrap="square" lIns="0" tIns="0" rIns="0" bIns="0" rtlCol="0"/>
          <a:lstStyle/>
          <a:p>
            <a:endParaRPr/>
          </a:p>
        </p:txBody>
      </p:sp>
      <p:sp>
        <p:nvSpPr>
          <p:cNvPr id="339" name="object 339"/>
          <p:cNvSpPr/>
          <p:nvPr/>
        </p:nvSpPr>
        <p:spPr>
          <a:xfrm>
            <a:off x="811517" y="4714767"/>
            <a:ext cx="142240" cy="149860"/>
          </a:xfrm>
          <a:custGeom>
            <a:avLst/>
            <a:gdLst/>
            <a:ahLst/>
            <a:cxnLst/>
            <a:rect l="l" t="t" r="r" b="b"/>
            <a:pathLst>
              <a:path w="142240" h="149860">
                <a:moveTo>
                  <a:pt x="0" y="149553"/>
                </a:moveTo>
                <a:lnTo>
                  <a:pt x="141625" y="149553"/>
                </a:lnTo>
                <a:lnTo>
                  <a:pt x="141625" y="0"/>
                </a:lnTo>
                <a:lnTo>
                  <a:pt x="0" y="0"/>
                </a:lnTo>
                <a:lnTo>
                  <a:pt x="0" y="149553"/>
                </a:lnTo>
                <a:close/>
              </a:path>
            </a:pathLst>
          </a:custGeom>
          <a:ln w="3175">
            <a:solidFill>
              <a:srgbClr val="FFFFFF"/>
            </a:solidFill>
          </a:ln>
        </p:spPr>
        <p:txBody>
          <a:bodyPr wrap="square" lIns="0" tIns="0" rIns="0" bIns="0" rtlCol="0"/>
          <a:lstStyle/>
          <a:p>
            <a:endParaRPr/>
          </a:p>
        </p:txBody>
      </p:sp>
      <p:sp>
        <p:nvSpPr>
          <p:cNvPr id="340" name="object 340"/>
          <p:cNvSpPr txBox="1"/>
          <p:nvPr/>
        </p:nvSpPr>
        <p:spPr>
          <a:xfrm>
            <a:off x="798819" y="4673746"/>
            <a:ext cx="1828164" cy="363855"/>
          </a:xfrm>
          <a:prstGeom prst="rect">
            <a:avLst/>
          </a:prstGeom>
        </p:spPr>
        <p:txBody>
          <a:bodyPr vert="horz" wrap="square" lIns="0" tIns="0" rIns="0" bIns="0" rtlCol="0">
            <a:spAutoFit/>
          </a:bodyPr>
          <a:lstStyle/>
          <a:p>
            <a:pPr marL="12700">
              <a:lnSpc>
                <a:spcPts val="1485"/>
              </a:lnSpc>
            </a:pPr>
            <a:r>
              <a:rPr sz="1700" spc="150" dirty="0">
                <a:latin typeface="Arial"/>
                <a:cs typeface="Arial"/>
              </a:rPr>
              <a:t>0</a:t>
            </a:r>
            <a:endParaRPr sz="1700">
              <a:latin typeface="Arial"/>
              <a:cs typeface="Arial"/>
            </a:endParaRPr>
          </a:p>
          <a:p>
            <a:pPr marL="139700">
              <a:lnSpc>
                <a:spcPts val="1485"/>
              </a:lnSpc>
              <a:tabLst>
                <a:tab pos="1391920" algn="l"/>
              </a:tabLst>
            </a:pPr>
            <a:r>
              <a:rPr sz="1700" spc="150" dirty="0">
                <a:latin typeface="Arial"/>
                <a:cs typeface="Arial"/>
              </a:rPr>
              <a:t>0</a:t>
            </a:r>
            <a:r>
              <a:rPr sz="1700" spc="150" dirty="0">
                <a:latin typeface="Times New Roman"/>
                <a:cs typeface="Times New Roman"/>
              </a:rPr>
              <a:t>	</a:t>
            </a:r>
            <a:r>
              <a:rPr sz="1700" spc="155" dirty="0">
                <a:latin typeface="Arial"/>
                <a:cs typeface="Arial"/>
              </a:rPr>
              <a:t>2</a:t>
            </a:r>
            <a:r>
              <a:rPr sz="1700" spc="160" dirty="0">
                <a:latin typeface="Arial"/>
                <a:cs typeface="Arial"/>
              </a:rPr>
              <a:t>0</a:t>
            </a:r>
            <a:r>
              <a:rPr sz="1700" spc="150" dirty="0">
                <a:latin typeface="Arial"/>
                <a:cs typeface="Arial"/>
              </a:rPr>
              <a:t>0</a:t>
            </a:r>
            <a:endParaRPr sz="1700">
              <a:latin typeface="Arial"/>
              <a:cs typeface="Arial"/>
            </a:endParaRPr>
          </a:p>
        </p:txBody>
      </p:sp>
      <p:sp>
        <p:nvSpPr>
          <p:cNvPr id="341" name="object 341"/>
          <p:cNvSpPr txBox="1"/>
          <p:nvPr/>
        </p:nvSpPr>
        <p:spPr>
          <a:xfrm>
            <a:off x="3571522" y="4792135"/>
            <a:ext cx="1842770" cy="245110"/>
          </a:xfrm>
          <a:prstGeom prst="rect">
            <a:avLst/>
          </a:prstGeom>
        </p:spPr>
        <p:txBody>
          <a:bodyPr vert="horz" wrap="square" lIns="0" tIns="0" rIns="0" bIns="0" rtlCol="0">
            <a:spAutoFit/>
          </a:bodyPr>
          <a:lstStyle/>
          <a:p>
            <a:pPr marL="12700">
              <a:lnSpc>
                <a:spcPct val="100000"/>
              </a:lnSpc>
              <a:tabLst>
                <a:tab pos="1405890" algn="l"/>
              </a:tabLst>
            </a:pPr>
            <a:r>
              <a:rPr sz="1700" spc="160" dirty="0">
                <a:latin typeface="Arial"/>
                <a:cs typeface="Arial"/>
              </a:rPr>
              <a:t>40</a:t>
            </a:r>
            <a:r>
              <a:rPr sz="1700" spc="150" dirty="0">
                <a:latin typeface="Arial"/>
                <a:cs typeface="Arial"/>
              </a:rPr>
              <a:t>0</a:t>
            </a:r>
            <a:r>
              <a:rPr sz="1700" dirty="0">
                <a:latin typeface="Times New Roman"/>
                <a:cs typeface="Times New Roman"/>
              </a:rPr>
              <a:t>	</a:t>
            </a:r>
            <a:r>
              <a:rPr sz="1700" spc="160" dirty="0">
                <a:latin typeface="Arial"/>
                <a:cs typeface="Arial"/>
              </a:rPr>
              <a:t>60</a:t>
            </a:r>
            <a:r>
              <a:rPr sz="1700" spc="150" dirty="0">
                <a:latin typeface="Arial"/>
                <a:cs typeface="Arial"/>
              </a:rPr>
              <a:t>0</a:t>
            </a:r>
            <a:endParaRPr sz="1700">
              <a:latin typeface="Arial"/>
              <a:cs typeface="Arial"/>
            </a:endParaRPr>
          </a:p>
        </p:txBody>
      </p:sp>
      <p:sp>
        <p:nvSpPr>
          <p:cNvPr id="342" name="object 342"/>
          <p:cNvSpPr txBox="1"/>
          <p:nvPr/>
        </p:nvSpPr>
        <p:spPr>
          <a:xfrm>
            <a:off x="589042" y="3863561"/>
            <a:ext cx="375920" cy="245110"/>
          </a:xfrm>
          <a:prstGeom prst="rect">
            <a:avLst/>
          </a:prstGeom>
        </p:spPr>
        <p:txBody>
          <a:bodyPr vert="horz" wrap="square" lIns="0" tIns="0" rIns="0" bIns="0" rtlCol="0">
            <a:spAutoFit/>
          </a:bodyPr>
          <a:lstStyle/>
          <a:p>
            <a:pPr marL="12700">
              <a:lnSpc>
                <a:spcPct val="100000"/>
              </a:lnSpc>
            </a:pPr>
            <a:r>
              <a:rPr sz="1700" spc="155" dirty="0">
                <a:latin typeface="Arial"/>
                <a:cs typeface="Arial"/>
              </a:rPr>
              <a:t>0</a:t>
            </a:r>
            <a:r>
              <a:rPr sz="1700" spc="60" dirty="0">
                <a:latin typeface="Arial"/>
                <a:cs typeface="Arial"/>
              </a:rPr>
              <a:t>.</a:t>
            </a:r>
            <a:r>
              <a:rPr sz="1700" spc="150" dirty="0">
                <a:latin typeface="Arial"/>
                <a:cs typeface="Arial"/>
              </a:rPr>
              <a:t>2</a:t>
            </a:r>
            <a:endParaRPr sz="1700">
              <a:latin typeface="Arial"/>
              <a:cs typeface="Arial"/>
            </a:endParaRPr>
          </a:p>
        </p:txBody>
      </p:sp>
      <p:sp>
        <p:nvSpPr>
          <p:cNvPr id="343" name="object 343"/>
          <p:cNvSpPr txBox="1"/>
          <p:nvPr/>
        </p:nvSpPr>
        <p:spPr>
          <a:xfrm>
            <a:off x="589042" y="3053935"/>
            <a:ext cx="375920" cy="245110"/>
          </a:xfrm>
          <a:prstGeom prst="rect">
            <a:avLst/>
          </a:prstGeom>
        </p:spPr>
        <p:txBody>
          <a:bodyPr vert="horz" wrap="square" lIns="0" tIns="0" rIns="0" bIns="0" rtlCol="0">
            <a:spAutoFit/>
          </a:bodyPr>
          <a:lstStyle/>
          <a:p>
            <a:pPr marL="12700">
              <a:lnSpc>
                <a:spcPct val="100000"/>
              </a:lnSpc>
            </a:pPr>
            <a:r>
              <a:rPr sz="1700" spc="155" dirty="0">
                <a:latin typeface="Arial"/>
                <a:cs typeface="Arial"/>
              </a:rPr>
              <a:t>0</a:t>
            </a:r>
            <a:r>
              <a:rPr sz="1700" spc="60" dirty="0">
                <a:latin typeface="Arial"/>
                <a:cs typeface="Arial"/>
              </a:rPr>
              <a:t>.</a:t>
            </a:r>
            <a:r>
              <a:rPr sz="1700" spc="150" dirty="0">
                <a:latin typeface="Arial"/>
                <a:cs typeface="Arial"/>
              </a:rPr>
              <a:t>4</a:t>
            </a:r>
            <a:endParaRPr sz="1700">
              <a:latin typeface="Arial"/>
              <a:cs typeface="Arial"/>
            </a:endParaRPr>
          </a:p>
        </p:txBody>
      </p:sp>
      <p:sp>
        <p:nvSpPr>
          <p:cNvPr id="344" name="object 344"/>
          <p:cNvSpPr txBox="1"/>
          <p:nvPr/>
        </p:nvSpPr>
        <p:spPr>
          <a:xfrm>
            <a:off x="589042" y="2243713"/>
            <a:ext cx="375920" cy="245110"/>
          </a:xfrm>
          <a:prstGeom prst="rect">
            <a:avLst/>
          </a:prstGeom>
        </p:spPr>
        <p:txBody>
          <a:bodyPr vert="horz" wrap="square" lIns="0" tIns="0" rIns="0" bIns="0" rtlCol="0">
            <a:spAutoFit/>
          </a:bodyPr>
          <a:lstStyle/>
          <a:p>
            <a:pPr marL="12700">
              <a:lnSpc>
                <a:spcPct val="100000"/>
              </a:lnSpc>
            </a:pPr>
            <a:r>
              <a:rPr sz="1700" spc="155" dirty="0">
                <a:latin typeface="Arial"/>
                <a:cs typeface="Arial"/>
              </a:rPr>
              <a:t>0</a:t>
            </a:r>
            <a:r>
              <a:rPr sz="1700" spc="60" dirty="0">
                <a:latin typeface="Arial"/>
                <a:cs typeface="Arial"/>
              </a:rPr>
              <a:t>.</a:t>
            </a:r>
            <a:r>
              <a:rPr sz="1700" spc="150" dirty="0">
                <a:latin typeface="Arial"/>
                <a:cs typeface="Arial"/>
              </a:rPr>
              <a:t>6</a:t>
            </a:r>
            <a:endParaRPr sz="1700">
              <a:latin typeface="Arial"/>
              <a:cs typeface="Arial"/>
            </a:endParaRPr>
          </a:p>
        </p:txBody>
      </p:sp>
      <p:sp>
        <p:nvSpPr>
          <p:cNvPr id="345" name="object 345"/>
          <p:cNvSpPr txBox="1"/>
          <p:nvPr/>
        </p:nvSpPr>
        <p:spPr>
          <a:xfrm>
            <a:off x="589042" y="1433706"/>
            <a:ext cx="375920" cy="245110"/>
          </a:xfrm>
          <a:prstGeom prst="rect">
            <a:avLst/>
          </a:prstGeom>
        </p:spPr>
        <p:txBody>
          <a:bodyPr vert="horz" wrap="square" lIns="0" tIns="0" rIns="0" bIns="0" rtlCol="0">
            <a:spAutoFit/>
          </a:bodyPr>
          <a:lstStyle/>
          <a:p>
            <a:pPr marL="12700">
              <a:lnSpc>
                <a:spcPct val="100000"/>
              </a:lnSpc>
            </a:pPr>
            <a:r>
              <a:rPr sz="1700" spc="155" dirty="0">
                <a:latin typeface="Arial"/>
                <a:cs typeface="Arial"/>
              </a:rPr>
              <a:t>0</a:t>
            </a:r>
            <a:r>
              <a:rPr sz="1700" spc="60" dirty="0">
                <a:latin typeface="Arial"/>
                <a:cs typeface="Arial"/>
              </a:rPr>
              <a:t>.</a:t>
            </a:r>
            <a:r>
              <a:rPr sz="1700" spc="150" dirty="0">
                <a:latin typeface="Arial"/>
                <a:cs typeface="Arial"/>
              </a:rPr>
              <a:t>8</a:t>
            </a:r>
            <a:endParaRPr sz="1700">
              <a:latin typeface="Arial"/>
              <a:cs typeface="Arial"/>
            </a:endParaRPr>
          </a:p>
        </p:txBody>
      </p:sp>
      <p:sp>
        <p:nvSpPr>
          <p:cNvPr id="346" name="object 346"/>
          <p:cNvSpPr txBox="1"/>
          <p:nvPr/>
        </p:nvSpPr>
        <p:spPr>
          <a:xfrm>
            <a:off x="4558889" y="2161674"/>
            <a:ext cx="1109345" cy="622935"/>
          </a:xfrm>
          <a:prstGeom prst="rect">
            <a:avLst/>
          </a:prstGeom>
        </p:spPr>
        <p:txBody>
          <a:bodyPr vert="horz" wrap="square" lIns="0" tIns="0" rIns="0" bIns="0" rtlCol="0">
            <a:spAutoFit/>
          </a:bodyPr>
          <a:lstStyle/>
          <a:p>
            <a:pPr marL="12700" marR="5080">
              <a:lnSpc>
                <a:spcPct val="102499"/>
              </a:lnSpc>
            </a:pPr>
            <a:r>
              <a:rPr sz="1350" b="1" spc="240" dirty="0">
                <a:latin typeface="Arial"/>
                <a:cs typeface="Arial"/>
              </a:rPr>
              <a:t>U</a:t>
            </a:r>
            <a:r>
              <a:rPr sz="1350" b="1" spc="114" dirty="0">
                <a:latin typeface="Arial"/>
                <a:cs typeface="Arial"/>
              </a:rPr>
              <a:t>n</a:t>
            </a:r>
            <a:r>
              <a:rPr sz="1350" b="1" spc="150" dirty="0">
                <a:latin typeface="Arial"/>
                <a:cs typeface="Arial"/>
              </a:rPr>
              <a:t>a</a:t>
            </a:r>
            <a:r>
              <a:rPr sz="1350" b="1" spc="35" dirty="0">
                <a:latin typeface="Arial"/>
                <a:cs typeface="Arial"/>
              </a:rPr>
              <a:t>ff</a:t>
            </a:r>
            <a:r>
              <a:rPr sz="1350" b="1" spc="150" dirty="0">
                <a:latin typeface="Arial"/>
                <a:cs typeface="Arial"/>
              </a:rPr>
              <a:t>e</a:t>
            </a:r>
            <a:r>
              <a:rPr sz="1350" b="1" spc="80" dirty="0">
                <a:latin typeface="Arial"/>
                <a:cs typeface="Arial"/>
              </a:rPr>
              <a:t>c</a:t>
            </a:r>
            <a:r>
              <a:rPr sz="1350" b="1" spc="75" dirty="0">
                <a:latin typeface="Arial"/>
                <a:cs typeface="Arial"/>
              </a:rPr>
              <a:t>t</a:t>
            </a:r>
            <a:r>
              <a:rPr sz="1350" b="1" spc="55" dirty="0">
                <a:latin typeface="Times New Roman"/>
                <a:cs typeface="Times New Roman"/>
              </a:rPr>
              <a:t> </a:t>
            </a:r>
            <a:r>
              <a:rPr sz="1350" b="1" spc="210" dirty="0">
                <a:latin typeface="Arial"/>
                <a:cs typeface="Arial"/>
              </a:rPr>
              <a:t>E</a:t>
            </a:r>
            <a:r>
              <a:rPr sz="1350" b="1" spc="80" dirty="0">
                <a:latin typeface="Arial"/>
                <a:cs typeface="Arial"/>
              </a:rPr>
              <a:t>x</a:t>
            </a:r>
            <a:r>
              <a:rPr sz="1350" b="1" spc="114" dirty="0">
                <a:latin typeface="Arial"/>
                <a:cs typeface="Arial"/>
              </a:rPr>
              <a:t>p</a:t>
            </a:r>
            <a:r>
              <a:rPr sz="1350" b="1" spc="150" dirty="0">
                <a:latin typeface="Arial"/>
                <a:cs typeface="Arial"/>
              </a:rPr>
              <a:t>e</a:t>
            </a:r>
            <a:r>
              <a:rPr sz="1350" b="1" spc="15" dirty="0">
                <a:latin typeface="Arial"/>
                <a:cs typeface="Arial"/>
              </a:rPr>
              <a:t>ri</a:t>
            </a:r>
            <a:r>
              <a:rPr sz="1350" b="1" spc="185" dirty="0">
                <a:latin typeface="Arial"/>
                <a:cs typeface="Arial"/>
              </a:rPr>
              <a:t>m</a:t>
            </a:r>
            <a:r>
              <a:rPr sz="1350" b="1" spc="150" dirty="0">
                <a:latin typeface="Arial"/>
                <a:cs typeface="Arial"/>
              </a:rPr>
              <a:t>e</a:t>
            </a:r>
            <a:r>
              <a:rPr sz="1350" b="1" spc="114" dirty="0">
                <a:latin typeface="Arial"/>
                <a:cs typeface="Arial"/>
              </a:rPr>
              <a:t>n</a:t>
            </a:r>
            <a:r>
              <a:rPr sz="1350" b="1" spc="75" dirty="0">
                <a:latin typeface="Arial"/>
                <a:cs typeface="Arial"/>
              </a:rPr>
              <a:t>t</a:t>
            </a:r>
            <a:r>
              <a:rPr sz="1350" b="1" spc="55" dirty="0">
                <a:latin typeface="Times New Roman"/>
                <a:cs typeface="Times New Roman"/>
              </a:rPr>
              <a:t> </a:t>
            </a:r>
            <a:r>
              <a:rPr sz="1350" b="1" spc="210" dirty="0">
                <a:latin typeface="Arial"/>
                <a:cs typeface="Arial"/>
              </a:rPr>
              <a:t>S</a:t>
            </a:r>
            <a:r>
              <a:rPr sz="1350" b="1" spc="5" dirty="0">
                <a:latin typeface="Arial"/>
                <a:cs typeface="Arial"/>
              </a:rPr>
              <a:t>i</a:t>
            </a:r>
            <a:r>
              <a:rPr sz="1350" b="1" spc="185" dirty="0">
                <a:latin typeface="Arial"/>
                <a:cs typeface="Arial"/>
              </a:rPr>
              <a:t>m</a:t>
            </a:r>
            <a:r>
              <a:rPr sz="1350" b="1" spc="110" dirty="0">
                <a:latin typeface="Arial"/>
                <a:cs typeface="Arial"/>
              </a:rPr>
              <a:t>u</a:t>
            </a:r>
            <a:r>
              <a:rPr sz="1350" b="1" spc="5" dirty="0">
                <a:latin typeface="Arial"/>
                <a:cs typeface="Arial"/>
              </a:rPr>
              <a:t>l</a:t>
            </a:r>
            <a:r>
              <a:rPr sz="1350" b="1" spc="150" dirty="0">
                <a:latin typeface="Arial"/>
                <a:cs typeface="Arial"/>
              </a:rPr>
              <a:t>a</a:t>
            </a:r>
            <a:r>
              <a:rPr sz="1350" b="1" spc="30" dirty="0">
                <a:latin typeface="Arial"/>
                <a:cs typeface="Arial"/>
              </a:rPr>
              <a:t>t</a:t>
            </a:r>
            <a:r>
              <a:rPr sz="1350" b="1" spc="5" dirty="0">
                <a:latin typeface="Arial"/>
                <a:cs typeface="Arial"/>
              </a:rPr>
              <a:t>i</a:t>
            </a:r>
            <a:r>
              <a:rPr sz="1350" b="1" spc="110" dirty="0">
                <a:latin typeface="Arial"/>
                <a:cs typeface="Arial"/>
              </a:rPr>
              <a:t>o</a:t>
            </a:r>
            <a:r>
              <a:rPr sz="1350" b="1" spc="140" dirty="0">
                <a:latin typeface="Arial"/>
                <a:cs typeface="Arial"/>
              </a:rPr>
              <a:t>n</a:t>
            </a:r>
            <a:endParaRPr sz="1350">
              <a:latin typeface="Arial"/>
              <a:cs typeface="Arial"/>
            </a:endParaRPr>
          </a:p>
        </p:txBody>
      </p:sp>
      <p:sp>
        <p:nvSpPr>
          <p:cNvPr id="347" name="object 347"/>
          <p:cNvSpPr/>
          <p:nvPr/>
        </p:nvSpPr>
        <p:spPr>
          <a:xfrm>
            <a:off x="3916466" y="2220214"/>
            <a:ext cx="100330" cy="87630"/>
          </a:xfrm>
          <a:custGeom>
            <a:avLst/>
            <a:gdLst/>
            <a:ahLst/>
            <a:cxnLst/>
            <a:rect l="l" t="t" r="r" b="b"/>
            <a:pathLst>
              <a:path w="100329" h="87630">
                <a:moveTo>
                  <a:pt x="0" y="87213"/>
                </a:moveTo>
                <a:lnTo>
                  <a:pt x="100310" y="87213"/>
                </a:lnTo>
                <a:lnTo>
                  <a:pt x="100310" y="0"/>
                </a:lnTo>
                <a:lnTo>
                  <a:pt x="0" y="0"/>
                </a:lnTo>
                <a:lnTo>
                  <a:pt x="0" y="87213"/>
                </a:lnTo>
                <a:close/>
              </a:path>
            </a:pathLst>
          </a:custGeom>
          <a:solidFill>
            <a:srgbClr val="000000"/>
          </a:solidFill>
        </p:spPr>
        <p:txBody>
          <a:bodyPr wrap="square" lIns="0" tIns="0" rIns="0" bIns="0" rtlCol="0"/>
          <a:lstStyle/>
          <a:p>
            <a:endParaRPr/>
          </a:p>
        </p:txBody>
      </p:sp>
      <p:sp>
        <p:nvSpPr>
          <p:cNvPr id="348" name="object 348"/>
          <p:cNvSpPr/>
          <p:nvPr/>
        </p:nvSpPr>
        <p:spPr>
          <a:xfrm>
            <a:off x="3896236" y="2412756"/>
            <a:ext cx="141605" cy="123825"/>
          </a:xfrm>
          <a:custGeom>
            <a:avLst/>
            <a:gdLst/>
            <a:ahLst/>
            <a:cxnLst/>
            <a:rect l="l" t="t" r="r" b="b"/>
            <a:pathLst>
              <a:path w="141604" h="123825">
                <a:moveTo>
                  <a:pt x="141153" y="61847"/>
                </a:moveTo>
                <a:lnTo>
                  <a:pt x="131804" y="31193"/>
                </a:lnTo>
                <a:lnTo>
                  <a:pt x="106068" y="8231"/>
                </a:lnTo>
                <a:lnTo>
                  <a:pt x="70462" y="0"/>
                </a:lnTo>
                <a:lnTo>
                  <a:pt x="35084" y="8231"/>
                </a:lnTo>
                <a:lnTo>
                  <a:pt x="9349" y="31193"/>
                </a:lnTo>
                <a:lnTo>
                  <a:pt x="0" y="61847"/>
                </a:lnTo>
                <a:lnTo>
                  <a:pt x="9349" y="92417"/>
                </a:lnTo>
                <a:lnTo>
                  <a:pt x="35084" y="115464"/>
                </a:lnTo>
                <a:lnTo>
                  <a:pt x="70462" y="123610"/>
                </a:lnTo>
                <a:lnTo>
                  <a:pt x="106068" y="115464"/>
                </a:lnTo>
                <a:lnTo>
                  <a:pt x="131804" y="92417"/>
                </a:lnTo>
                <a:lnTo>
                  <a:pt x="141153" y="61847"/>
                </a:lnTo>
              </a:path>
            </a:pathLst>
          </a:custGeom>
          <a:ln w="18956">
            <a:solidFill>
              <a:srgbClr val="D20000"/>
            </a:solidFill>
          </a:ln>
        </p:spPr>
        <p:txBody>
          <a:bodyPr wrap="square" lIns="0" tIns="0" rIns="0" bIns="0" rtlCol="0"/>
          <a:lstStyle/>
          <a:p>
            <a:endParaRPr/>
          </a:p>
        </p:txBody>
      </p:sp>
      <p:sp>
        <p:nvSpPr>
          <p:cNvPr id="349" name="object 349"/>
          <p:cNvSpPr/>
          <p:nvPr/>
        </p:nvSpPr>
        <p:spPr>
          <a:xfrm>
            <a:off x="3513333" y="2685381"/>
            <a:ext cx="907415" cy="0"/>
          </a:xfrm>
          <a:custGeom>
            <a:avLst/>
            <a:gdLst/>
            <a:ahLst/>
            <a:cxnLst/>
            <a:rect l="l" t="t" r="r" b="b"/>
            <a:pathLst>
              <a:path w="907414">
                <a:moveTo>
                  <a:pt x="0" y="0"/>
                </a:moveTo>
                <a:lnTo>
                  <a:pt x="907057" y="0"/>
                </a:lnTo>
              </a:path>
            </a:pathLst>
          </a:custGeom>
          <a:ln w="35071">
            <a:solidFill>
              <a:srgbClr val="0000AA"/>
            </a:solidFill>
          </a:ln>
        </p:spPr>
        <p:txBody>
          <a:bodyPr wrap="square" lIns="0" tIns="0" rIns="0" bIns="0" rtlCol="0"/>
          <a:lstStyle/>
          <a:p>
            <a:endParaRPr/>
          </a:p>
        </p:txBody>
      </p:sp>
      <p:sp>
        <p:nvSpPr>
          <p:cNvPr id="350" name="object 350"/>
          <p:cNvSpPr txBox="1"/>
          <p:nvPr/>
        </p:nvSpPr>
        <p:spPr>
          <a:xfrm>
            <a:off x="1497801" y="2953431"/>
            <a:ext cx="530225" cy="178435"/>
          </a:xfrm>
          <a:prstGeom prst="rect">
            <a:avLst/>
          </a:prstGeom>
        </p:spPr>
        <p:txBody>
          <a:bodyPr vert="horz" wrap="square" lIns="0" tIns="0" rIns="0" bIns="0" rtlCol="0">
            <a:spAutoFit/>
          </a:bodyPr>
          <a:lstStyle/>
          <a:p>
            <a:pPr marL="12700">
              <a:lnSpc>
                <a:spcPct val="100000"/>
              </a:lnSpc>
            </a:pPr>
            <a:r>
              <a:rPr sz="1200" b="1" spc="140" dirty="0">
                <a:latin typeface="Arial"/>
                <a:cs typeface="Arial"/>
              </a:rPr>
              <a:t>2</a:t>
            </a:r>
            <a:r>
              <a:rPr sz="1200" b="1" spc="90" dirty="0">
                <a:latin typeface="Arial"/>
                <a:cs typeface="Arial"/>
              </a:rPr>
              <a:t>0</a:t>
            </a:r>
            <a:r>
              <a:rPr sz="1200" b="1" spc="114" dirty="0">
                <a:latin typeface="Times New Roman"/>
                <a:cs typeface="Times New Roman"/>
              </a:rPr>
              <a:t> </a:t>
            </a:r>
            <a:r>
              <a:rPr sz="1200" b="1" spc="75" dirty="0">
                <a:latin typeface="Arial"/>
                <a:cs typeface="Arial"/>
              </a:rPr>
              <a:t>p</a:t>
            </a:r>
            <a:r>
              <a:rPr sz="1200" b="1" spc="140" dirty="0">
                <a:latin typeface="Arial"/>
                <a:cs typeface="Arial"/>
              </a:rPr>
              <a:t>M</a:t>
            </a:r>
            <a:endParaRPr sz="1200">
              <a:latin typeface="Arial"/>
              <a:cs typeface="Arial"/>
            </a:endParaRPr>
          </a:p>
        </p:txBody>
      </p:sp>
      <p:sp>
        <p:nvSpPr>
          <p:cNvPr id="351" name="object 351"/>
          <p:cNvSpPr txBox="1"/>
          <p:nvPr/>
        </p:nvSpPr>
        <p:spPr>
          <a:xfrm>
            <a:off x="2255563" y="4206589"/>
            <a:ext cx="633730" cy="178435"/>
          </a:xfrm>
          <a:prstGeom prst="rect">
            <a:avLst/>
          </a:prstGeom>
        </p:spPr>
        <p:txBody>
          <a:bodyPr vert="horz" wrap="square" lIns="0" tIns="0" rIns="0" bIns="0" rtlCol="0">
            <a:spAutoFit/>
          </a:bodyPr>
          <a:lstStyle/>
          <a:p>
            <a:pPr marL="12700">
              <a:lnSpc>
                <a:spcPct val="100000"/>
              </a:lnSpc>
            </a:pPr>
            <a:r>
              <a:rPr sz="1200" b="1" spc="140" dirty="0">
                <a:latin typeface="Arial"/>
                <a:cs typeface="Arial"/>
              </a:rPr>
              <a:t>50</a:t>
            </a:r>
            <a:r>
              <a:rPr sz="1200" b="1" spc="90" dirty="0">
                <a:latin typeface="Arial"/>
                <a:cs typeface="Arial"/>
              </a:rPr>
              <a:t>0</a:t>
            </a:r>
            <a:r>
              <a:rPr sz="1200" b="1" spc="114" dirty="0">
                <a:latin typeface="Times New Roman"/>
                <a:cs typeface="Times New Roman"/>
              </a:rPr>
              <a:t> </a:t>
            </a:r>
            <a:r>
              <a:rPr sz="1200" b="1" spc="75" dirty="0">
                <a:latin typeface="Arial"/>
                <a:cs typeface="Arial"/>
              </a:rPr>
              <a:t>p</a:t>
            </a:r>
            <a:r>
              <a:rPr sz="1200" b="1" spc="140" dirty="0">
                <a:latin typeface="Arial"/>
                <a:cs typeface="Arial"/>
              </a:rPr>
              <a:t>M</a:t>
            </a:r>
            <a:endParaRPr sz="1200">
              <a:latin typeface="Arial"/>
              <a:cs typeface="Arial"/>
            </a:endParaRPr>
          </a:p>
        </p:txBody>
      </p:sp>
      <p:sp>
        <p:nvSpPr>
          <p:cNvPr id="352" name="object 35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spc="-5" dirty="0"/>
              <a:t>Valid</a:t>
            </a:r>
            <a:r>
              <a:rPr spc="5" dirty="0"/>
              <a:t>a</a:t>
            </a:r>
            <a:r>
              <a:rPr dirty="0"/>
              <a:t>tion</a:t>
            </a:r>
            <a:r>
              <a:rPr spc="-20" dirty="0">
                <a:latin typeface="Times New Roman"/>
                <a:cs typeface="Times New Roman"/>
              </a:rPr>
              <a:t> </a:t>
            </a:r>
            <a:r>
              <a:rPr spc="-5" dirty="0"/>
              <a:t>wit</a:t>
            </a:r>
            <a:r>
              <a:rPr dirty="0"/>
              <a:t>h</a:t>
            </a:r>
            <a:r>
              <a:rPr dirty="0">
                <a:latin typeface="Times New Roman"/>
                <a:cs typeface="Times New Roman"/>
              </a:rPr>
              <a:t> </a:t>
            </a:r>
            <a:r>
              <a:rPr dirty="0"/>
              <a:t>Ex</a:t>
            </a:r>
            <a:r>
              <a:rPr spc="5" dirty="0"/>
              <a:t>p</a:t>
            </a:r>
            <a:r>
              <a:rPr dirty="0"/>
              <a:t>eriment</a:t>
            </a:r>
          </a:p>
        </p:txBody>
      </p:sp>
      <p:sp>
        <p:nvSpPr>
          <p:cNvPr id="353" name="object 353"/>
          <p:cNvSpPr txBox="1"/>
          <p:nvPr/>
        </p:nvSpPr>
        <p:spPr>
          <a:xfrm>
            <a:off x="426462" y="887841"/>
            <a:ext cx="7957184" cy="229235"/>
          </a:xfrm>
          <a:prstGeom prst="rect">
            <a:avLst/>
          </a:prstGeom>
        </p:spPr>
        <p:txBody>
          <a:bodyPr vert="horz" wrap="square" lIns="0" tIns="0" rIns="0" bIns="0" rtlCol="0">
            <a:spAutoFit/>
          </a:bodyPr>
          <a:lstStyle/>
          <a:p>
            <a:pPr marL="12700">
              <a:lnSpc>
                <a:spcPct val="100000"/>
              </a:lnSpc>
            </a:pPr>
            <a:r>
              <a:rPr sz="1600" spc="-5" dirty="0">
                <a:latin typeface="Times New Roman"/>
                <a:cs typeface="Times New Roman"/>
              </a:rPr>
              <a:t>Sampl</a:t>
            </a:r>
            <a:r>
              <a:rPr sz="1600" dirty="0">
                <a:latin typeface="Times New Roman"/>
                <a:cs typeface="Times New Roman"/>
              </a:rPr>
              <a:t>e analyt</a:t>
            </a:r>
            <a:r>
              <a:rPr sz="1600" spc="5" dirty="0">
                <a:latin typeface="Times New Roman"/>
                <a:cs typeface="Times New Roman"/>
              </a:rPr>
              <a:t>e</a:t>
            </a:r>
            <a:r>
              <a:rPr sz="1600" dirty="0">
                <a:latin typeface="Times New Roman"/>
                <a:cs typeface="Times New Roman"/>
              </a:rPr>
              <a:t>: Bovine</a:t>
            </a:r>
            <a:r>
              <a:rPr sz="1600" spc="-10" dirty="0">
                <a:latin typeface="Times New Roman"/>
                <a:cs typeface="Times New Roman"/>
              </a:rPr>
              <a:t> </a:t>
            </a:r>
            <a:r>
              <a:rPr sz="1600" spc="-5" dirty="0">
                <a:latin typeface="Times New Roman"/>
                <a:cs typeface="Times New Roman"/>
              </a:rPr>
              <a:t>Seru</a:t>
            </a:r>
            <a:r>
              <a:rPr sz="1600" dirty="0">
                <a:latin typeface="Times New Roman"/>
                <a:cs typeface="Times New Roman"/>
              </a:rPr>
              <a:t>m</a:t>
            </a:r>
            <a:r>
              <a:rPr sz="1600" spc="-85" dirty="0">
                <a:latin typeface="Times New Roman"/>
                <a:cs typeface="Times New Roman"/>
              </a:rPr>
              <a:t> </a:t>
            </a:r>
            <a:r>
              <a:rPr sz="1600" spc="-5" dirty="0">
                <a:latin typeface="Times New Roman"/>
                <a:cs typeface="Times New Roman"/>
              </a:rPr>
              <a:t>Alb</a:t>
            </a:r>
            <a:r>
              <a:rPr sz="1600" spc="5" dirty="0">
                <a:latin typeface="Times New Roman"/>
                <a:cs typeface="Times New Roman"/>
              </a:rPr>
              <a:t>u</a:t>
            </a:r>
            <a:r>
              <a:rPr sz="1600" dirty="0">
                <a:latin typeface="Times New Roman"/>
                <a:cs typeface="Times New Roman"/>
              </a:rPr>
              <a:t>min</a:t>
            </a:r>
            <a:r>
              <a:rPr sz="1600" spc="-10" dirty="0">
                <a:latin typeface="Times New Roman"/>
                <a:cs typeface="Times New Roman"/>
              </a:rPr>
              <a:t> </a:t>
            </a:r>
            <a:r>
              <a:rPr sz="1600" dirty="0">
                <a:latin typeface="Times New Roman"/>
                <a:cs typeface="Times New Roman"/>
              </a:rPr>
              <a:t>(BSA)</a:t>
            </a:r>
            <a:r>
              <a:rPr sz="1600" spc="-5" dirty="0">
                <a:latin typeface="Times New Roman"/>
                <a:cs typeface="Times New Roman"/>
              </a:rPr>
              <a:t> </a:t>
            </a:r>
            <a:r>
              <a:rPr sz="1600" dirty="0">
                <a:latin typeface="Times New Roman"/>
                <a:cs typeface="Times New Roman"/>
              </a:rPr>
              <a:t>proteins that</a:t>
            </a:r>
            <a:r>
              <a:rPr sz="1600" spc="5" dirty="0">
                <a:latin typeface="Times New Roman"/>
                <a:cs typeface="Times New Roman"/>
              </a:rPr>
              <a:t> </a:t>
            </a:r>
            <a:r>
              <a:rPr sz="1600" dirty="0">
                <a:latin typeface="Times New Roman"/>
                <a:cs typeface="Times New Roman"/>
              </a:rPr>
              <a:t>carry neg</a:t>
            </a:r>
            <a:r>
              <a:rPr sz="1600" spc="5" dirty="0">
                <a:latin typeface="Times New Roman"/>
                <a:cs typeface="Times New Roman"/>
              </a:rPr>
              <a:t>a</a:t>
            </a:r>
            <a:r>
              <a:rPr sz="1600" dirty="0">
                <a:latin typeface="Times New Roman"/>
                <a:cs typeface="Times New Roman"/>
              </a:rPr>
              <a:t>tive</a:t>
            </a:r>
            <a:r>
              <a:rPr sz="1600" spc="-5" dirty="0">
                <a:latin typeface="Times New Roman"/>
                <a:cs typeface="Times New Roman"/>
              </a:rPr>
              <a:t> </a:t>
            </a:r>
            <a:r>
              <a:rPr sz="1600" dirty="0">
                <a:latin typeface="Times New Roman"/>
                <a:cs typeface="Times New Roman"/>
              </a:rPr>
              <a:t>cha</a:t>
            </a:r>
            <a:r>
              <a:rPr sz="1600" spc="-30" dirty="0">
                <a:latin typeface="Times New Roman"/>
                <a:cs typeface="Times New Roman"/>
              </a:rPr>
              <a:t>r</a:t>
            </a:r>
            <a:r>
              <a:rPr sz="1600" dirty="0">
                <a:latin typeface="Times New Roman"/>
                <a:cs typeface="Times New Roman"/>
              </a:rPr>
              <a:t>g</a:t>
            </a:r>
            <a:r>
              <a:rPr sz="1600" spc="5" dirty="0">
                <a:latin typeface="Times New Roman"/>
                <a:cs typeface="Times New Roman"/>
              </a:rPr>
              <a:t>e</a:t>
            </a:r>
            <a:r>
              <a:rPr sz="1600" dirty="0">
                <a:latin typeface="Times New Roman"/>
                <a:cs typeface="Times New Roman"/>
              </a:rPr>
              <a:t>s at neutral</a:t>
            </a:r>
            <a:r>
              <a:rPr sz="1600" spc="5" dirty="0">
                <a:latin typeface="Times New Roman"/>
                <a:cs typeface="Times New Roman"/>
              </a:rPr>
              <a:t> </a:t>
            </a:r>
            <a:r>
              <a:rPr sz="1600" dirty="0">
                <a:latin typeface="Times New Roman"/>
                <a:cs typeface="Times New Roman"/>
              </a:rPr>
              <a:t>pH</a:t>
            </a:r>
            <a:endParaRPr sz="1600">
              <a:latin typeface="Times New Roman"/>
              <a:cs typeface="Times New Roman"/>
            </a:endParaRPr>
          </a:p>
        </p:txBody>
      </p:sp>
      <p:sp>
        <p:nvSpPr>
          <p:cNvPr id="354" name="object 354"/>
          <p:cNvSpPr txBox="1"/>
          <p:nvPr/>
        </p:nvSpPr>
        <p:spPr>
          <a:xfrm>
            <a:off x="5764784" y="1424101"/>
            <a:ext cx="3255010" cy="1269365"/>
          </a:xfrm>
          <a:prstGeom prst="rect">
            <a:avLst/>
          </a:prstGeom>
        </p:spPr>
        <p:txBody>
          <a:bodyPr vert="horz" wrap="square" lIns="0" tIns="0" rIns="0" bIns="0" rtlCol="0">
            <a:spAutoFit/>
          </a:bodyPr>
          <a:lstStyle/>
          <a:p>
            <a:pPr marL="12700" marR="5080">
              <a:lnSpc>
                <a:spcPct val="100600"/>
              </a:lnSpc>
              <a:buSzPct val="112500"/>
              <a:buFont typeface="Arial"/>
              <a:buChar char="•"/>
              <a:tabLst>
                <a:tab pos="205740" algn="l"/>
              </a:tabLst>
            </a:pPr>
            <a:r>
              <a:rPr sz="1600" spc="-5" dirty="0">
                <a:latin typeface="Times New Roman"/>
                <a:cs typeface="Times New Roman"/>
              </a:rPr>
              <a:t>O</a:t>
            </a:r>
            <a:r>
              <a:rPr sz="1600" dirty="0">
                <a:latin typeface="Times New Roman"/>
                <a:cs typeface="Times New Roman"/>
              </a:rPr>
              <a:t>n</a:t>
            </a:r>
            <a:r>
              <a:rPr sz="1600" spc="-10" dirty="0">
                <a:latin typeface="Times New Roman"/>
                <a:cs typeface="Times New Roman"/>
              </a:rPr>
              <a:t> </a:t>
            </a:r>
            <a:r>
              <a:rPr sz="1600" dirty="0">
                <a:latin typeface="Times New Roman"/>
                <a:cs typeface="Times New Roman"/>
              </a:rPr>
              <a:t>a hy</a:t>
            </a:r>
            <a:r>
              <a:rPr sz="1600" spc="5" dirty="0">
                <a:latin typeface="Times New Roman"/>
                <a:cs typeface="Times New Roman"/>
              </a:rPr>
              <a:t>d</a:t>
            </a:r>
            <a:r>
              <a:rPr sz="1600" dirty="0">
                <a:latin typeface="Times New Roman"/>
                <a:cs typeface="Times New Roman"/>
              </a:rPr>
              <a:t>rophilic </a:t>
            </a:r>
            <a:r>
              <a:rPr sz="1600" spc="-5" dirty="0">
                <a:latin typeface="Times New Roman"/>
                <a:cs typeface="Times New Roman"/>
              </a:rPr>
              <a:t>surfa</a:t>
            </a:r>
            <a:r>
              <a:rPr sz="1600" spc="5" dirty="0">
                <a:latin typeface="Times New Roman"/>
                <a:cs typeface="Times New Roman"/>
              </a:rPr>
              <a:t>c</a:t>
            </a:r>
            <a:r>
              <a:rPr sz="1600" dirty="0">
                <a:latin typeface="Times New Roman"/>
                <a:cs typeface="Times New Roman"/>
              </a:rPr>
              <a:t>e, the ele</a:t>
            </a:r>
            <a:r>
              <a:rPr sz="1600" spc="5" dirty="0">
                <a:latin typeface="Times New Roman"/>
                <a:cs typeface="Times New Roman"/>
              </a:rPr>
              <a:t>c</a:t>
            </a:r>
            <a:r>
              <a:rPr sz="1600" dirty="0">
                <a:latin typeface="Times New Roman"/>
                <a:cs typeface="Times New Roman"/>
              </a:rPr>
              <a:t>trostatic</a:t>
            </a:r>
            <a:r>
              <a:rPr sz="1600" spc="20" dirty="0">
                <a:latin typeface="Times New Roman"/>
                <a:cs typeface="Times New Roman"/>
              </a:rPr>
              <a:t> </a:t>
            </a:r>
            <a:r>
              <a:rPr sz="1600" dirty="0">
                <a:latin typeface="Times New Roman"/>
                <a:cs typeface="Times New Roman"/>
              </a:rPr>
              <a:t>attraction</a:t>
            </a:r>
            <a:r>
              <a:rPr sz="1600" spc="10" dirty="0">
                <a:latin typeface="Times New Roman"/>
                <a:cs typeface="Times New Roman"/>
              </a:rPr>
              <a:t> </a:t>
            </a:r>
            <a:r>
              <a:rPr sz="1600" dirty="0">
                <a:latin typeface="Times New Roman"/>
                <a:cs typeface="Times New Roman"/>
              </a:rPr>
              <a:t>b</a:t>
            </a:r>
            <a:r>
              <a:rPr sz="1600" spc="5" dirty="0">
                <a:latin typeface="Times New Roman"/>
                <a:cs typeface="Times New Roman"/>
              </a:rPr>
              <a:t>e</a:t>
            </a:r>
            <a:r>
              <a:rPr sz="1600" dirty="0">
                <a:latin typeface="Times New Roman"/>
                <a:cs typeface="Times New Roman"/>
              </a:rPr>
              <a:t>tween oppo</a:t>
            </a:r>
            <a:r>
              <a:rPr sz="1600" spc="-5" dirty="0">
                <a:latin typeface="Times New Roman"/>
                <a:cs typeface="Times New Roman"/>
              </a:rPr>
              <a:t>sitel</a:t>
            </a:r>
            <a:r>
              <a:rPr sz="1600" dirty="0">
                <a:latin typeface="Times New Roman"/>
                <a:cs typeface="Times New Roman"/>
              </a:rPr>
              <a:t>y</a:t>
            </a:r>
            <a:r>
              <a:rPr sz="1600" spc="-5" dirty="0">
                <a:latin typeface="Times New Roman"/>
                <a:cs typeface="Times New Roman"/>
              </a:rPr>
              <a:t> </a:t>
            </a:r>
            <a:r>
              <a:rPr sz="1600" dirty="0">
                <a:latin typeface="Times New Roman"/>
                <a:cs typeface="Times New Roman"/>
              </a:rPr>
              <a:t>cha</a:t>
            </a:r>
            <a:r>
              <a:rPr sz="1600" spc="-30" dirty="0">
                <a:latin typeface="Times New Roman"/>
                <a:cs typeface="Times New Roman"/>
              </a:rPr>
              <a:t>r</a:t>
            </a:r>
            <a:r>
              <a:rPr sz="1600" dirty="0">
                <a:latin typeface="Times New Roman"/>
                <a:cs typeface="Times New Roman"/>
              </a:rPr>
              <a:t>g</a:t>
            </a:r>
            <a:r>
              <a:rPr sz="1600" spc="5" dirty="0">
                <a:latin typeface="Times New Roman"/>
                <a:cs typeface="Times New Roman"/>
              </a:rPr>
              <a:t>e</a:t>
            </a:r>
            <a:r>
              <a:rPr sz="1600" dirty="0">
                <a:latin typeface="Times New Roman"/>
                <a:cs typeface="Times New Roman"/>
              </a:rPr>
              <a:t>d</a:t>
            </a:r>
            <a:r>
              <a:rPr sz="1600" spc="-10" dirty="0">
                <a:latin typeface="Times New Roman"/>
                <a:cs typeface="Times New Roman"/>
              </a:rPr>
              <a:t> </a:t>
            </a:r>
            <a:r>
              <a:rPr sz="1600" dirty="0">
                <a:latin typeface="Times New Roman"/>
                <a:cs typeface="Times New Roman"/>
              </a:rPr>
              <a:t>mat</a:t>
            </a:r>
            <a:r>
              <a:rPr sz="1600" spc="5" dirty="0">
                <a:latin typeface="Times New Roman"/>
                <a:cs typeface="Times New Roman"/>
              </a:rPr>
              <a:t>e</a:t>
            </a:r>
            <a:r>
              <a:rPr sz="1600" dirty="0">
                <a:latin typeface="Times New Roman"/>
                <a:cs typeface="Times New Roman"/>
              </a:rPr>
              <a:t>rial</a:t>
            </a:r>
            <a:r>
              <a:rPr sz="1600" spc="20" dirty="0">
                <a:latin typeface="Times New Roman"/>
                <a:cs typeface="Times New Roman"/>
              </a:rPr>
              <a:t> </a:t>
            </a:r>
            <a:r>
              <a:rPr sz="1600" dirty="0">
                <a:latin typeface="Times New Roman"/>
                <a:cs typeface="Times New Roman"/>
              </a:rPr>
              <a:t>is often the major driving</a:t>
            </a:r>
            <a:r>
              <a:rPr sz="1600" spc="5" dirty="0">
                <a:latin typeface="Times New Roman"/>
                <a:cs typeface="Times New Roman"/>
              </a:rPr>
              <a:t> </a:t>
            </a:r>
            <a:r>
              <a:rPr sz="1600" dirty="0">
                <a:latin typeface="Times New Roman"/>
                <a:cs typeface="Times New Roman"/>
              </a:rPr>
              <a:t>force for a</a:t>
            </a:r>
            <a:r>
              <a:rPr sz="1600" spc="5" dirty="0">
                <a:latin typeface="Times New Roman"/>
                <a:cs typeface="Times New Roman"/>
              </a:rPr>
              <a:t>d</a:t>
            </a:r>
            <a:r>
              <a:rPr sz="1600" spc="-5" dirty="0">
                <a:latin typeface="Times New Roman"/>
                <a:cs typeface="Times New Roman"/>
              </a:rPr>
              <a:t>sor</a:t>
            </a:r>
            <a:r>
              <a:rPr sz="1600" spc="5" dirty="0">
                <a:latin typeface="Times New Roman"/>
                <a:cs typeface="Times New Roman"/>
              </a:rPr>
              <a:t>p</a:t>
            </a:r>
            <a:r>
              <a:rPr sz="1600" dirty="0">
                <a:latin typeface="Times New Roman"/>
                <a:cs typeface="Times New Roman"/>
              </a:rPr>
              <a:t>tion</a:t>
            </a:r>
            <a:r>
              <a:rPr sz="1600" spc="-5" dirty="0">
                <a:latin typeface="Times New Roman"/>
                <a:cs typeface="Times New Roman"/>
              </a:rPr>
              <a:t> </a:t>
            </a:r>
            <a:r>
              <a:rPr sz="1600" dirty="0">
                <a:latin typeface="Times New Roman"/>
                <a:cs typeface="Times New Roman"/>
              </a:rPr>
              <a:t>of bio</a:t>
            </a:r>
            <a:r>
              <a:rPr sz="1600" spc="-10" dirty="0">
                <a:latin typeface="Times New Roman"/>
                <a:cs typeface="Times New Roman"/>
              </a:rPr>
              <a:t> </a:t>
            </a:r>
            <a:r>
              <a:rPr sz="1600" dirty="0">
                <a:latin typeface="Times New Roman"/>
                <a:cs typeface="Times New Roman"/>
              </a:rPr>
              <a:t>molecules. In a </a:t>
            </a:r>
            <a:r>
              <a:rPr sz="1600" spc="-5" dirty="0">
                <a:latin typeface="Times New Roman"/>
                <a:cs typeface="Times New Roman"/>
              </a:rPr>
              <a:t>S</a:t>
            </a:r>
            <a:r>
              <a:rPr sz="1600" dirty="0">
                <a:latin typeface="Times New Roman"/>
                <a:cs typeface="Times New Roman"/>
              </a:rPr>
              <a:t>i</a:t>
            </a:r>
            <a:r>
              <a:rPr sz="1575" spc="7" baseline="-21164" dirty="0">
                <a:latin typeface="Times New Roman"/>
                <a:cs typeface="Times New Roman"/>
              </a:rPr>
              <a:t>3</a:t>
            </a:r>
            <a:r>
              <a:rPr sz="1600" dirty="0">
                <a:latin typeface="Times New Roman"/>
                <a:cs typeface="Times New Roman"/>
              </a:rPr>
              <a:t>N</a:t>
            </a:r>
            <a:r>
              <a:rPr sz="1575" spc="7" baseline="-21164" dirty="0">
                <a:latin typeface="Times New Roman"/>
                <a:cs typeface="Times New Roman"/>
              </a:rPr>
              <a:t>4</a:t>
            </a:r>
            <a:r>
              <a:rPr sz="1600" spc="-5" dirty="0">
                <a:latin typeface="Times New Roman"/>
                <a:cs typeface="Times New Roman"/>
              </a:rPr>
              <a:t>/</a:t>
            </a:r>
            <a:r>
              <a:rPr sz="1600" dirty="0">
                <a:latin typeface="Times New Roman"/>
                <a:cs typeface="Times New Roman"/>
              </a:rPr>
              <a:t>H</a:t>
            </a:r>
            <a:r>
              <a:rPr sz="1575" spc="7" baseline="-21164" dirty="0">
                <a:latin typeface="Times New Roman"/>
                <a:cs typeface="Times New Roman"/>
              </a:rPr>
              <a:t>2</a:t>
            </a:r>
            <a:r>
              <a:rPr sz="1600" dirty="0">
                <a:latin typeface="Times New Roman"/>
                <a:cs typeface="Times New Roman"/>
              </a:rPr>
              <a:t>O </a:t>
            </a:r>
            <a:r>
              <a:rPr sz="1600" spc="-5" dirty="0">
                <a:latin typeface="Times New Roman"/>
                <a:cs typeface="Times New Roman"/>
              </a:rPr>
              <a:t>solutio</a:t>
            </a:r>
            <a:r>
              <a:rPr sz="1600" spc="5" dirty="0">
                <a:latin typeface="Times New Roman"/>
                <a:cs typeface="Times New Roman"/>
              </a:rPr>
              <a:t>n</a:t>
            </a:r>
            <a:r>
              <a:rPr sz="1600" dirty="0">
                <a:latin typeface="Times New Roman"/>
                <a:cs typeface="Times New Roman"/>
              </a:rPr>
              <a:t>,</a:t>
            </a:r>
            <a:endParaRPr sz="1600">
              <a:latin typeface="Times New Roman"/>
              <a:cs typeface="Times New Roman"/>
            </a:endParaRPr>
          </a:p>
        </p:txBody>
      </p:sp>
      <p:sp>
        <p:nvSpPr>
          <p:cNvPr id="355" name="object 355"/>
          <p:cNvSpPr txBox="1"/>
          <p:nvPr/>
        </p:nvSpPr>
        <p:spPr>
          <a:xfrm>
            <a:off x="5764784" y="2664533"/>
            <a:ext cx="3259454" cy="235585"/>
          </a:xfrm>
          <a:prstGeom prst="rect">
            <a:avLst/>
          </a:prstGeom>
        </p:spPr>
        <p:txBody>
          <a:bodyPr vert="horz" wrap="square" lIns="0" tIns="0" rIns="0" bIns="0" rtlCol="0">
            <a:spAutoFit/>
          </a:bodyPr>
          <a:lstStyle/>
          <a:p>
            <a:pPr marL="12700">
              <a:lnSpc>
                <a:spcPct val="100000"/>
              </a:lnSpc>
            </a:pPr>
            <a:r>
              <a:rPr sz="1600" dirty="0">
                <a:latin typeface="Times New Roman"/>
                <a:cs typeface="Times New Roman"/>
              </a:rPr>
              <a:t>the </a:t>
            </a:r>
            <a:r>
              <a:rPr sz="1600" spc="-5" dirty="0">
                <a:latin typeface="Times New Roman"/>
                <a:cs typeface="Times New Roman"/>
              </a:rPr>
              <a:t>SiN</a:t>
            </a:r>
            <a:r>
              <a:rPr sz="1600" dirty="0">
                <a:latin typeface="Times New Roman"/>
                <a:cs typeface="Times New Roman"/>
              </a:rPr>
              <a:t>H</a:t>
            </a:r>
            <a:r>
              <a:rPr sz="1600" spc="130" dirty="0">
                <a:latin typeface="Times New Roman"/>
                <a:cs typeface="Times New Roman"/>
              </a:rPr>
              <a:t> </a:t>
            </a:r>
            <a:r>
              <a:rPr sz="1575" spc="7" baseline="26455" dirty="0">
                <a:latin typeface="Times New Roman"/>
                <a:cs typeface="Times New Roman"/>
              </a:rPr>
              <a:t>+</a:t>
            </a:r>
            <a:r>
              <a:rPr sz="1575" spc="187" baseline="26455" dirty="0">
                <a:latin typeface="Times New Roman"/>
                <a:cs typeface="Times New Roman"/>
              </a:rPr>
              <a:t> </a:t>
            </a:r>
            <a:r>
              <a:rPr sz="1600" spc="-5" dirty="0">
                <a:latin typeface="Times New Roman"/>
                <a:cs typeface="Times New Roman"/>
              </a:rPr>
              <a:t>sp</a:t>
            </a:r>
            <a:r>
              <a:rPr sz="1600" spc="5" dirty="0">
                <a:latin typeface="Times New Roman"/>
                <a:cs typeface="Times New Roman"/>
              </a:rPr>
              <a:t>e</a:t>
            </a:r>
            <a:r>
              <a:rPr sz="1600" dirty="0">
                <a:latin typeface="Times New Roman"/>
                <a:cs typeface="Times New Roman"/>
              </a:rPr>
              <a:t>cies re</a:t>
            </a:r>
            <a:r>
              <a:rPr sz="1600" spc="5" dirty="0">
                <a:latin typeface="Times New Roman"/>
                <a:cs typeface="Times New Roman"/>
              </a:rPr>
              <a:t>m</a:t>
            </a:r>
            <a:r>
              <a:rPr sz="1600" dirty="0">
                <a:latin typeface="Times New Roman"/>
                <a:cs typeface="Times New Roman"/>
              </a:rPr>
              <a:t>ains the</a:t>
            </a:r>
            <a:r>
              <a:rPr sz="1600" spc="5" dirty="0">
                <a:latin typeface="Times New Roman"/>
                <a:cs typeface="Times New Roman"/>
              </a:rPr>
              <a:t> </a:t>
            </a:r>
            <a:r>
              <a:rPr sz="1600" dirty="0">
                <a:latin typeface="Times New Roman"/>
                <a:cs typeface="Times New Roman"/>
              </a:rPr>
              <a:t>c</a:t>
            </a:r>
            <a:r>
              <a:rPr sz="1600" spc="5" dirty="0">
                <a:latin typeface="Times New Roman"/>
                <a:cs typeface="Times New Roman"/>
              </a:rPr>
              <a:t>h</a:t>
            </a:r>
            <a:r>
              <a:rPr sz="1600" dirty="0">
                <a:latin typeface="Times New Roman"/>
                <a:cs typeface="Times New Roman"/>
              </a:rPr>
              <a:t>a</a:t>
            </a:r>
            <a:r>
              <a:rPr sz="1600" spc="-30" dirty="0">
                <a:latin typeface="Times New Roman"/>
                <a:cs typeface="Times New Roman"/>
              </a:rPr>
              <a:t>r</a:t>
            </a:r>
            <a:r>
              <a:rPr sz="1600" dirty="0">
                <a:latin typeface="Times New Roman"/>
                <a:cs typeface="Times New Roman"/>
              </a:rPr>
              <a:t>g</a:t>
            </a:r>
            <a:r>
              <a:rPr sz="1600" spc="5" dirty="0">
                <a:latin typeface="Times New Roman"/>
                <a:cs typeface="Times New Roman"/>
              </a:rPr>
              <a:t>e</a:t>
            </a:r>
            <a:r>
              <a:rPr sz="1600" dirty="0">
                <a:latin typeface="Times New Roman"/>
                <a:cs typeface="Times New Roman"/>
              </a:rPr>
              <a:t>d</a:t>
            </a:r>
            <a:endParaRPr sz="1600">
              <a:latin typeface="Times New Roman"/>
              <a:cs typeface="Times New Roman"/>
            </a:endParaRPr>
          </a:p>
        </p:txBody>
      </p:sp>
      <p:sp>
        <p:nvSpPr>
          <p:cNvPr id="356" name="object 356"/>
          <p:cNvSpPr txBox="1"/>
          <p:nvPr/>
        </p:nvSpPr>
        <p:spPr>
          <a:xfrm>
            <a:off x="6527797" y="2775785"/>
            <a:ext cx="93345" cy="161290"/>
          </a:xfrm>
          <a:prstGeom prst="rect">
            <a:avLst/>
          </a:prstGeom>
        </p:spPr>
        <p:txBody>
          <a:bodyPr vert="horz" wrap="square" lIns="0" tIns="0" rIns="0" bIns="0" rtlCol="0">
            <a:spAutoFit/>
          </a:bodyPr>
          <a:lstStyle/>
          <a:p>
            <a:pPr marL="12700">
              <a:lnSpc>
                <a:spcPct val="100000"/>
              </a:lnSpc>
            </a:pPr>
            <a:r>
              <a:rPr sz="1050" spc="5" dirty="0">
                <a:latin typeface="Times New Roman"/>
                <a:cs typeface="Times New Roman"/>
              </a:rPr>
              <a:t>3</a:t>
            </a:r>
            <a:endParaRPr sz="1050">
              <a:latin typeface="Times New Roman"/>
              <a:cs typeface="Times New Roman"/>
            </a:endParaRPr>
          </a:p>
        </p:txBody>
      </p:sp>
      <p:sp>
        <p:nvSpPr>
          <p:cNvPr id="357" name="object 357"/>
          <p:cNvSpPr txBox="1"/>
          <p:nvPr/>
        </p:nvSpPr>
        <p:spPr>
          <a:xfrm>
            <a:off x="5764784" y="2914762"/>
            <a:ext cx="372110" cy="229235"/>
          </a:xfrm>
          <a:prstGeom prst="rect">
            <a:avLst/>
          </a:prstGeom>
        </p:spPr>
        <p:txBody>
          <a:bodyPr vert="horz" wrap="square" lIns="0" tIns="0" rIns="0" bIns="0" rtlCol="0">
            <a:spAutoFit/>
          </a:bodyPr>
          <a:lstStyle/>
          <a:p>
            <a:pPr marL="12700">
              <a:lnSpc>
                <a:spcPct val="100000"/>
              </a:lnSpc>
            </a:pPr>
            <a:r>
              <a:rPr sz="1600" dirty="0">
                <a:latin typeface="Times New Roman"/>
                <a:cs typeface="Times New Roman"/>
              </a:rPr>
              <a:t>one.</a:t>
            </a:r>
            <a:endParaRPr sz="1600">
              <a:latin typeface="Times New Roman"/>
              <a:cs typeface="Times New Roman"/>
            </a:endParaRPr>
          </a:p>
        </p:txBody>
      </p:sp>
      <p:sp>
        <p:nvSpPr>
          <p:cNvPr id="358" name="object 358"/>
          <p:cNvSpPr txBox="1"/>
          <p:nvPr/>
        </p:nvSpPr>
        <p:spPr>
          <a:xfrm>
            <a:off x="5764784" y="3401295"/>
            <a:ext cx="3256915" cy="2668905"/>
          </a:xfrm>
          <a:prstGeom prst="rect">
            <a:avLst/>
          </a:prstGeom>
        </p:spPr>
        <p:txBody>
          <a:bodyPr vert="horz" wrap="square" lIns="0" tIns="0" rIns="0" bIns="0" rtlCol="0">
            <a:spAutoFit/>
          </a:bodyPr>
          <a:lstStyle/>
          <a:p>
            <a:pPr marL="12700" marR="5080">
              <a:lnSpc>
                <a:spcPct val="100000"/>
              </a:lnSpc>
              <a:buFont typeface="Arial"/>
              <a:buChar char="•"/>
              <a:tabLst>
                <a:tab pos="186055" algn="l"/>
              </a:tabLst>
            </a:pPr>
            <a:r>
              <a:rPr sz="1600" dirty="0">
                <a:latin typeface="Times New Roman"/>
                <a:cs typeface="Times New Roman"/>
              </a:rPr>
              <a:t>Langm</a:t>
            </a:r>
            <a:r>
              <a:rPr sz="1600" spc="5" dirty="0">
                <a:latin typeface="Times New Roman"/>
                <a:cs typeface="Times New Roman"/>
              </a:rPr>
              <a:t>u</a:t>
            </a:r>
            <a:r>
              <a:rPr sz="1600" dirty="0">
                <a:latin typeface="Times New Roman"/>
                <a:cs typeface="Times New Roman"/>
              </a:rPr>
              <a:t>ir</a:t>
            </a:r>
            <a:r>
              <a:rPr sz="1600" spc="-15" dirty="0">
                <a:latin typeface="Times New Roman"/>
                <a:cs typeface="Times New Roman"/>
              </a:rPr>
              <a:t> </a:t>
            </a:r>
            <a:r>
              <a:rPr sz="1600" dirty="0">
                <a:latin typeface="Times New Roman"/>
                <a:cs typeface="Times New Roman"/>
              </a:rPr>
              <a:t>approach</a:t>
            </a:r>
            <a:r>
              <a:rPr sz="1600" spc="-15" dirty="0">
                <a:latin typeface="Times New Roman"/>
                <a:cs typeface="Times New Roman"/>
              </a:rPr>
              <a:t> </a:t>
            </a:r>
            <a:r>
              <a:rPr sz="1600" dirty="0">
                <a:latin typeface="Times New Roman"/>
                <a:cs typeface="Times New Roman"/>
              </a:rPr>
              <a:t>is adopted</a:t>
            </a:r>
            <a:r>
              <a:rPr sz="1600" spc="-15" dirty="0">
                <a:latin typeface="Times New Roman"/>
                <a:cs typeface="Times New Roman"/>
              </a:rPr>
              <a:t> </a:t>
            </a:r>
            <a:r>
              <a:rPr sz="1600" dirty="0">
                <a:latin typeface="Times New Roman"/>
                <a:cs typeface="Times New Roman"/>
              </a:rPr>
              <a:t>to des</a:t>
            </a:r>
            <a:r>
              <a:rPr sz="1600" spc="5" dirty="0">
                <a:latin typeface="Times New Roman"/>
                <a:cs typeface="Times New Roman"/>
              </a:rPr>
              <a:t>c</a:t>
            </a:r>
            <a:r>
              <a:rPr sz="1600" dirty="0">
                <a:latin typeface="Times New Roman"/>
                <a:cs typeface="Times New Roman"/>
              </a:rPr>
              <a:t>ribe</a:t>
            </a:r>
            <a:r>
              <a:rPr sz="1600" spc="-10" dirty="0">
                <a:latin typeface="Times New Roman"/>
                <a:cs typeface="Times New Roman"/>
              </a:rPr>
              <a:t> </a:t>
            </a:r>
            <a:r>
              <a:rPr sz="1600" dirty="0">
                <a:latin typeface="Times New Roman"/>
                <a:cs typeface="Times New Roman"/>
              </a:rPr>
              <a:t>the protein ad</a:t>
            </a:r>
            <a:r>
              <a:rPr sz="1600" spc="-5" dirty="0">
                <a:latin typeface="Times New Roman"/>
                <a:cs typeface="Times New Roman"/>
              </a:rPr>
              <a:t>sorptio</a:t>
            </a:r>
            <a:r>
              <a:rPr sz="1600" dirty="0">
                <a:latin typeface="Times New Roman"/>
                <a:cs typeface="Times New Roman"/>
              </a:rPr>
              <a:t>n proc</a:t>
            </a:r>
            <a:r>
              <a:rPr sz="1600" spc="5" dirty="0">
                <a:latin typeface="Times New Roman"/>
                <a:cs typeface="Times New Roman"/>
              </a:rPr>
              <a:t>e</a:t>
            </a:r>
            <a:r>
              <a:rPr sz="1600" spc="-5" dirty="0">
                <a:latin typeface="Times New Roman"/>
                <a:cs typeface="Times New Roman"/>
              </a:rPr>
              <a:t>ss. </a:t>
            </a:r>
            <a:r>
              <a:rPr sz="1600" dirty="0">
                <a:latin typeface="Times New Roman"/>
                <a:cs typeface="Times New Roman"/>
              </a:rPr>
              <a:t>The</a:t>
            </a:r>
            <a:r>
              <a:rPr sz="1600" spc="-15" dirty="0">
                <a:latin typeface="Times New Roman"/>
                <a:cs typeface="Times New Roman"/>
              </a:rPr>
              <a:t> </a:t>
            </a:r>
            <a:r>
              <a:rPr sz="1600" dirty="0">
                <a:latin typeface="Times New Roman"/>
                <a:cs typeface="Times New Roman"/>
              </a:rPr>
              <a:t>k</a:t>
            </a:r>
            <a:r>
              <a:rPr sz="1600" spc="5" dirty="0">
                <a:latin typeface="Times New Roman"/>
                <a:cs typeface="Times New Roman"/>
              </a:rPr>
              <a:t>e</a:t>
            </a:r>
            <a:r>
              <a:rPr sz="1600" dirty="0">
                <a:latin typeface="Times New Roman"/>
                <a:cs typeface="Times New Roman"/>
              </a:rPr>
              <a:t>y</a:t>
            </a:r>
            <a:r>
              <a:rPr sz="1600" spc="-10" dirty="0">
                <a:latin typeface="Times New Roman"/>
                <a:cs typeface="Times New Roman"/>
              </a:rPr>
              <a:t> </a:t>
            </a:r>
            <a:r>
              <a:rPr sz="1600" dirty="0">
                <a:latin typeface="Times New Roman"/>
                <a:cs typeface="Times New Roman"/>
              </a:rPr>
              <a:t>ass</a:t>
            </a:r>
            <a:r>
              <a:rPr sz="1600" spc="5" dirty="0">
                <a:latin typeface="Times New Roman"/>
                <a:cs typeface="Times New Roman"/>
              </a:rPr>
              <a:t>u</a:t>
            </a:r>
            <a:r>
              <a:rPr sz="1600" dirty="0">
                <a:latin typeface="Times New Roman"/>
                <a:cs typeface="Times New Roman"/>
              </a:rPr>
              <a:t>mptions are:</a:t>
            </a:r>
            <a:r>
              <a:rPr sz="1600" spc="5" dirty="0">
                <a:latin typeface="Times New Roman"/>
                <a:cs typeface="Times New Roman"/>
              </a:rPr>
              <a:t> </a:t>
            </a:r>
            <a:r>
              <a:rPr sz="1600" dirty="0">
                <a:latin typeface="Times New Roman"/>
                <a:cs typeface="Times New Roman"/>
              </a:rPr>
              <a:t>(a) only a mo</a:t>
            </a:r>
            <a:r>
              <a:rPr sz="1600" spc="5" dirty="0">
                <a:latin typeface="Times New Roman"/>
                <a:cs typeface="Times New Roman"/>
              </a:rPr>
              <a:t>n</a:t>
            </a:r>
            <a:r>
              <a:rPr sz="1600" dirty="0">
                <a:latin typeface="Times New Roman"/>
                <a:cs typeface="Times New Roman"/>
              </a:rPr>
              <a:t>ola</a:t>
            </a:r>
            <a:r>
              <a:rPr sz="1600" spc="5" dirty="0">
                <a:latin typeface="Times New Roman"/>
                <a:cs typeface="Times New Roman"/>
              </a:rPr>
              <a:t>y</a:t>
            </a:r>
            <a:r>
              <a:rPr sz="1600" dirty="0">
                <a:latin typeface="Times New Roman"/>
                <a:cs typeface="Times New Roman"/>
              </a:rPr>
              <a:t>er</a:t>
            </a:r>
            <a:r>
              <a:rPr sz="1600" spc="-15" dirty="0">
                <a:latin typeface="Times New Roman"/>
                <a:cs typeface="Times New Roman"/>
              </a:rPr>
              <a:t> </a:t>
            </a:r>
            <a:r>
              <a:rPr sz="1600" dirty="0">
                <a:latin typeface="Times New Roman"/>
                <a:cs typeface="Times New Roman"/>
              </a:rPr>
              <a:t>for</a:t>
            </a:r>
            <a:r>
              <a:rPr sz="1600" spc="5" dirty="0">
                <a:latin typeface="Times New Roman"/>
                <a:cs typeface="Times New Roman"/>
              </a:rPr>
              <a:t>m</a:t>
            </a:r>
            <a:r>
              <a:rPr sz="1600" dirty="0">
                <a:latin typeface="Times New Roman"/>
                <a:cs typeface="Times New Roman"/>
              </a:rPr>
              <a:t>s</a:t>
            </a:r>
            <a:r>
              <a:rPr sz="1600" spc="5" dirty="0">
                <a:latin typeface="Times New Roman"/>
                <a:cs typeface="Times New Roman"/>
              </a:rPr>
              <a:t> </a:t>
            </a:r>
            <a:r>
              <a:rPr sz="1600" dirty="0">
                <a:latin typeface="Times New Roman"/>
                <a:cs typeface="Times New Roman"/>
              </a:rPr>
              <a:t>by</a:t>
            </a:r>
            <a:r>
              <a:rPr sz="1600" spc="-10" dirty="0">
                <a:latin typeface="Times New Roman"/>
                <a:cs typeface="Times New Roman"/>
              </a:rPr>
              <a:t> </a:t>
            </a:r>
            <a:r>
              <a:rPr sz="1600" dirty="0">
                <a:latin typeface="Times New Roman"/>
                <a:cs typeface="Times New Roman"/>
              </a:rPr>
              <a:t>ad</a:t>
            </a:r>
            <a:r>
              <a:rPr sz="1600" spc="-5" dirty="0">
                <a:latin typeface="Times New Roman"/>
                <a:cs typeface="Times New Roman"/>
              </a:rPr>
              <a:t>sor</a:t>
            </a:r>
            <a:r>
              <a:rPr sz="1600" spc="5" dirty="0">
                <a:latin typeface="Times New Roman"/>
                <a:cs typeface="Times New Roman"/>
              </a:rPr>
              <a:t>p</a:t>
            </a:r>
            <a:r>
              <a:rPr sz="1600" dirty="0">
                <a:latin typeface="Times New Roman"/>
                <a:cs typeface="Times New Roman"/>
              </a:rPr>
              <a:t>tion;</a:t>
            </a:r>
            <a:r>
              <a:rPr sz="1600" spc="-5" dirty="0">
                <a:latin typeface="Times New Roman"/>
                <a:cs typeface="Times New Roman"/>
              </a:rPr>
              <a:t> </a:t>
            </a:r>
            <a:r>
              <a:rPr sz="1600" dirty="0">
                <a:latin typeface="Times New Roman"/>
                <a:cs typeface="Times New Roman"/>
              </a:rPr>
              <a:t>(b) the ad</a:t>
            </a:r>
            <a:r>
              <a:rPr sz="1600" spc="-5" dirty="0">
                <a:latin typeface="Times New Roman"/>
                <a:cs typeface="Times New Roman"/>
              </a:rPr>
              <a:t>sor</a:t>
            </a:r>
            <a:r>
              <a:rPr sz="1600" spc="5" dirty="0">
                <a:latin typeface="Times New Roman"/>
                <a:cs typeface="Times New Roman"/>
              </a:rPr>
              <a:t>b</a:t>
            </a:r>
            <a:r>
              <a:rPr sz="1600" dirty="0">
                <a:latin typeface="Times New Roman"/>
                <a:cs typeface="Times New Roman"/>
              </a:rPr>
              <a:t>ing</a:t>
            </a:r>
            <a:r>
              <a:rPr sz="1600" spc="-15" dirty="0">
                <a:latin typeface="Times New Roman"/>
                <a:cs typeface="Times New Roman"/>
              </a:rPr>
              <a:t> </a:t>
            </a:r>
            <a:r>
              <a:rPr sz="1600" spc="-5" dirty="0">
                <a:latin typeface="Times New Roman"/>
                <a:cs typeface="Times New Roman"/>
              </a:rPr>
              <a:t>sur</a:t>
            </a:r>
            <a:r>
              <a:rPr sz="1600" dirty="0">
                <a:latin typeface="Times New Roman"/>
                <a:cs typeface="Times New Roman"/>
              </a:rPr>
              <a:t>face is comp</a:t>
            </a:r>
            <a:r>
              <a:rPr sz="1600" spc="5" dirty="0">
                <a:latin typeface="Times New Roman"/>
                <a:cs typeface="Times New Roman"/>
              </a:rPr>
              <a:t>o</a:t>
            </a:r>
            <a:r>
              <a:rPr sz="1600" spc="-5" dirty="0">
                <a:latin typeface="Times New Roman"/>
                <a:cs typeface="Times New Roman"/>
              </a:rPr>
              <a:t>se</a:t>
            </a:r>
            <a:r>
              <a:rPr sz="1600" dirty="0">
                <a:latin typeface="Times New Roman"/>
                <a:cs typeface="Times New Roman"/>
              </a:rPr>
              <a:t>d</a:t>
            </a:r>
            <a:r>
              <a:rPr sz="1600" spc="-15" dirty="0">
                <a:latin typeface="Times New Roman"/>
                <a:cs typeface="Times New Roman"/>
              </a:rPr>
              <a:t> </a:t>
            </a:r>
            <a:r>
              <a:rPr sz="1600" dirty="0">
                <a:latin typeface="Times New Roman"/>
                <a:cs typeface="Times New Roman"/>
              </a:rPr>
              <a:t>of discrete,</a:t>
            </a:r>
            <a:r>
              <a:rPr sz="1600" spc="5" dirty="0">
                <a:latin typeface="Times New Roman"/>
                <a:cs typeface="Times New Roman"/>
              </a:rPr>
              <a:t> </a:t>
            </a:r>
            <a:r>
              <a:rPr sz="1600" dirty="0">
                <a:latin typeface="Times New Roman"/>
                <a:cs typeface="Times New Roman"/>
              </a:rPr>
              <a:t>identic</a:t>
            </a:r>
            <a:r>
              <a:rPr sz="1600" spc="5" dirty="0">
                <a:latin typeface="Times New Roman"/>
                <a:cs typeface="Times New Roman"/>
              </a:rPr>
              <a:t>a</a:t>
            </a:r>
            <a:r>
              <a:rPr sz="1600" dirty="0">
                <a:latin typeface="Times New Roman"/>
                <a:cs typeface="Times New Roman"/>
              </a:rPr>
              <a:t>l,</a:t>
            </a:r>
            <a:r>
              <a:rPr sz="1600" spc="5" dirty="0">
                <a:latin typeface="Times New Roman"/>
                <a:cs typeface="Times New Roman"/>
              </a:rPr>
              <a:t> </a:t>
            </a:r>
            <a:r>
              <a:rPr sz="1600" dirty="0">
                <a:latin typeface="Times New Roman"/>
                <a:cs typeface="Times New Roman"/>
              </a:rPr>
              <a:t>and</a:t>
            </a:r>
            <a:r>
              <a:rPr sz="1600" spc="-10" dirty="0">
                <a:latin typeface="Times New Roman"/>
                <a:cs typeface="Times New Roman"/>
              </a:rPr>
              <a:t> </a:t>
            </a:r>
            <a:r>
              <a:rPr sz="1600" dirty="0">
                <a:latin typeface="Times New Roman"/>
                <a:cs typeface="Times New Roman"/>
              </a:rPr>
              <a:t>no</a:t>
            </a:r>
            <a:r>
              <a:rPr sz="1600" spc="10" dirty="0">
                <a:latin typeface="Times New Roman"/>
                <a:cs typeface="Times New Roman"/>
              </a:rPr>
              <a:t>n</a:t>
            </a:r>
            <a:r>
              <a:rPr sz="1600" dirty="0">
                <a:latin typeface="Times New Roman"/>
                <a:cs typeface="Times New Roman"/>
              </a:rPr>
              <a:t>-interacting </a:t>
            </a:r>
            <a:r>
              <a:rPr sz="1600" spc="-5" dirty="0">
                <a:latin typeface="Times New Roman"/>
                <a:cs typeface="Times New Roman"/>
              </a:rPr>
              <a:t>sites</a:t>
            </a:r>
            <a:r>
              <a:rPr sz="1600" dirty="0">
                <a:latin typeface="Times New Roman"/>
                <a:cs typeface="Times New Roman"/>
              </a:rPr>
              <a:t>;</a:t>
            </a:r>
            <a:r>
              <a:rPr sz="1600" spc="15" dirty="0">
                <a:latin typeface="Times New Roman"/>
                <a:cs typeface="Times New Roman"/>
              </a:rPr>
              <a:t> </a:t>
            </a:r>
            <a:r>
              <a:rPr sz="1600" dirty="0">
                <a:latin typeface="Times New Roman"/>
                <a:cs typeface="Times New Roman"/>
              </a:rPr>
              <a:t>(c) the ad</a:t>
            </a:r>
            <a:r>
              <a:rPr sz="1600" spc="-5" dirty="0">
                <a:latin typeface="Times New Roman"/>
                <a:cs typeface="Times New Roman"/>
              </a:rPr>
              <a:t>sor</a:t>
            </a:r>
            <a:r>
              <a:rPr sz="1600" spc="5" dirty="0">
                <a:latin typeface="Times New Roman"/>
                <a:cs typeface="Times New Roman"/>
              </a:rPr>
              <a:t>p</a:t>
            </a:r>
            <a:r>
              <a:rPr sz="1600" dirty="0">
                <a:latin typeface="Times New Roman"/>
                <a:cs typeface="Times New Roman"/>
              </a:rPr>
              <a:t>tion</a:t>
            </a:r>
            <a:r>
              <a:rPr sz="1600" spc="-5" dirty="0">
                <a:latin typeface="Times New Roman"/>
                <a:cs typeface="Times New Roman"/>
              </a:rPr>
              <a:t> </a:t>
            </a:r>
            <a:r>
              <a:rPr sz="1600" dirty="0">
                <a:latin typeface="Times New Roman"/>
                <a:cs typeface="Times New Roman"/>
              </a:rPr>
              <a:t>proce</a:t>
            </a:r>
            <a:r>
              <a:rPr sz="1600" spc="-5" dirty="0">
                <a:latin typeface="Times New Roman"/>
                <a:cs typeface="Times New Roman"/>
              </a:rPr>
              <a:t>s</a:t>
            </a:r>
            <a:r>
              <a:rPr sz="1600" dirty="0">
                <a:latin typeface="Times New Roman"/>
                <a:cs typeface="Times New Roman"/>
              </a:rPr>
              <a:t>s for each</a:t>
            </a:r>
            <a:r>
              <a:rPr sz="1600" spc="-15" dirty="0">
                <a:latin typeface="Times New Roman"/>
                <a:cs typeface="Times New Roman"/>
              </a:rPr>
              <a:t> </a:t>
            </a:r>
            <a:r>
              <a:rPr sz="1600" dirty="0">
                <a:latin typeface="Times New Roman"/>
                <a:cs typeface="Times New Roman"/>
              </a:rPr>
              <a:t>molecule is</a:t>
            </a:r>
            <a:r>
              <a:rPr sz="1600" spc="5" dirty="0">
                <a:latin typeface="Times New Roman"/>
                <a:cs typeface="Times New Roman"/>
              </a:rPr>
              <a:t> </a:t>
            </a:r>
            <a:r>
              <a:rPr sz="1600" dirty="0">
                <a:latin typeface="Times New Roman"/>
                <a:cs typeface="Times New Roman"/>
              </a:rPr>
              <a:t>ind</a:t>
            </a:r>
            <a:r>
              <a:rPr sz="1600" spc="5" dirty="0">
                <a:latin typeface="Times New Roman"/>
                <a:cs typeface="Times New Roman"/>
              </a:rPr>
              <a:t>e</a:t>
            </a:r>
            <a:r>
              <a:rPr sz="1600" dirty="0">
                <a:latin typeface="Times New Roman"/>
                <a:cs typeface="Times New Roman"/>
              </a:rPr>
              <a:t>p</a:t>
            </a:r>
            <a:r>
              <a:rPr sz="1600" spc="5" dirty="0">
                <a:latin typeface="Times New Roman"/>
                <a:cs typeface="Times New Roman"/>
              </a:rPr>
              <a:t>e</a:t>
            </a:r>
            <a:r>
              <a:rPr sz="1600" dirty="0">
                <a:latin typeface="Times New Roman"/>
                <a:cs typeface="Times New Roman"/>
              </a:rPr>
              <a:t>ndent;</a:t>
            </a:r>
            <a:r>
              <a:rPr sz="1600" spc="-15" dirty="0">
                <a:latin typeface="Times New Roman"/>
                <a:cs typeface="Times New Roman"/>
              </a:rPr>
              <a:t> </a:t>
            </a:r>
            <a:r>
              <a:rPr sz="1600" dirty="0">
                <a:latin typeface="Times New Roman"/>
                <a:cs typeface="Times New Roman"/>
              </a:rPr>
              <a:t>and</a:t>
            </a:r>
            <a:r>
              <a:rPr sz="1600" spc="-10" dirty="0">
                <a:latin typeface="Times New Roman"/>
                <a:cs typeface="Times New Roman"/>
              </a:rPr>
              <a:t> </a:t>
            </a:r>
            <a:r>
              <a:rPr sz="1600" dirty="0">
                <a:latin typeface="Times New Roman"/>
                <a:cs typeface="Times New Roman"/>
              </a:rPr>
              <a:t>(d) there is no</a:t>
            </a:r>
            <a:r>
              <a:rPr sz="1600" spc="-10" dirty="0">
                <a:latin typeface="Times New Roman"/>
                <a:cs typeface="Times New Roman"/>
              </a:rPr>
              <a:t> </a:t>
            </a:r>
            <a:r>
              <a:rPr sz="1600" dirty="0">
                <a:latin typeface="Times New Roman"/>
                <a:cs typeface="Times New Roman"/>
              </a:rPr>
              <a:t>molecul</a:t>
            </a:r>
            <a:r>
              <a:rPr sz="1600" spc="10" dirty="0">
                <a:latin typeface="Times New Roman"/>
                <a:cs typeface="Times New Roman"/>
              </a:rPr>
              <a:t>e</a:t>
            </a:r>
            <a:r>
              <a:rPr sz="1600" dirty="0">
                <a:latin typeface="Times New Roman"/>
                <a:cs typeface="Times New Roman"/>
              </a:rPr>
              <a:t>-molecule interactions</a:t>
            </a:r>
            <a:r>
              <a:rPr sz="1600" spc="5" dirty="0">
                <a:latin typeface="Times New Roman"/>
                <a:cs typeface="Times New Roman"/>
              </a:rPr>
              <a:t> </a:t>
            </a:r>
            <a:r>
              <a:rPr sz="1600" spc="-5" dirty="0">
                <a:latin typeface="Times New Roman"/>
                <a:cs typeface="Times New Roman"/>
              </a:rPr>
              <a:t>sin</a:t>
            </a:r>
            <a:r>
              <a:rPr sz="1600" dirty="0">
                <a:latin typeface="Times New Roman"/>
                <a:cs typeface="Times New Roman"/>
              </a:rPr>
              <a:t>ce the </a:t>
            </a:r>
            <a:r>
              <a:rPr sz="1600" spc="5" dirty="0">
                <a:latin typeface="Times New Roman"/>
                <a:cs typeface="Times New Roman"/>
              </a:rPr>
              <a:t>c</a:t>
            </a:r>
            <a:r>
              <a:rPr sz="1600" dirty="0">
                <a:latin typeface="Times New Roman"/>
                <a:cs typeface="Times New Roman"/>
              </a:rPr>
              <a:t>oncentration</a:t>
            </a:r>
            <a:r>
              <a:rPr sz="1600" spc="-5" dirty="0">
                <a:latin typeface="Times New Roman"/>
                <a:cs typeface="Times New Roman"/>
              </a:rPr>
              <a:t> </a:t>
            </a:r>
            <a:r>
              <a:rPr sz="1600" dirty="0">
                <a:latin typeface="Times New Roman"/>
                <a:cs typeface="Times New Roman"/>
              </a:rPr>
              <a:t>is v</a:t>
            </a:r>
            <a:r>
              <a:rPr sz="1600" spc="5" dirty="0">
                <a:latin typeface="Times New Roman"/>
                <a:cs typeface="Times New Roman"/>
              </a:rPr>
              <a:t>e</a:t>
            </a:r>
            <a:r>
              <a:rPr sz="1600" dirty="0">
                <a:latin typeface="Times New Roman"/>
                <a:cs typeface="Times New Roman"/>
              </a:rPr>
              <a:t>ry</a:t>
            </a:r>
            <a:r>
              <a:rPr sz="1600" spc="-10" dirty="0">
                <a:latin typeface="Times New Roman"/>
                <a:cs typeface="Times New Roman"/>
              </a:rPr>
              <a:t> </a:t>
            </a:r>
            <a:r>
              <a:rPr sz="1600" dirty="0">
                <a:latin typeface="Times New Roman"/>
                <a:cs typeface="Times New Roman"/>
              </a:rPr>
              <a:t>lo</a:t>
            </a:r>
            <a:r>
              <a:rPr sz="1600" spc="-100" dirty="0">
                <a:latin typeface="Times New Roman"/>
                <a:cs typeface="Times New Roman"/>
              </a:rPr>
              <a:t>w</a:t>
            </a:r>
            <a:r>
              <a:rPr sz="1600" dirty="0">
                <a:latin typeface="Times New Roman"/>
                <a:cs typeface="Times New Roman"/>
              </a:rPr>
              <a:t>.</a:t>
            </a:r>
            <a:endParaRPr sz="1600">
              <a:latin typeface="Times New Roman"/>
              <a:cs typeface="Times New Roman"/>
            </a:endParaRPr>
          </a:p>
        </p:txBody>
      </p:sp>
      <p:sp>
        <p:nvSpPr>
          <p:cNvPr id="359" name="object 359"/>
          <p:cNvSpPr txBox="1"/>
          <p:nvPr/>
        </p:nvSpPr>
        <p:spPr>
          <a:xfrm>
            <a:off x="865120" y="5362582"/>
            <a:ext cx="4150995" cy="843280"/>
          </a:xfrm>
          <a:prstGeom prst="rect">
            <a:avLst/>
          </a:prstGeom>
        </p:spPr>
        <p:txBody>
          <a:bodyPr vert="horz" wrap="square" lIns="0" tIns="0" rIns="0" bIns="0" rtlCol="0">
            <a:spAutoFit/>
          </a:bodyPr>
          <a:lstStyle/>
          <a:p>
            <a:pPr marL="12700" marR="5080" indent="-3175" algn="ctr">
              <a:lnSpc>
                <a:spcPct val="100000"/>
              </a:lnSpc>
            </a:pPr>
            <a:r>
              <a:rPr sz="1400" spc="-15" dirty="0">
                <a:latin typeface="Times New Roman"/>
                <a:cs typeface="Times New Roman"/>
              </a:rPr>
              <a:t>Ads</a:t>
            </a:r>
            <a:r>
              <a:rPr sz="1400" spc="-5" dirty="0">
                <a:latin typeface="Times New Roman"/>
                <a:cs typeface="Times New Roman"/>
              </a:rPr>
              <a:t>o</a:t>
            </a:r>
            <a:r>
              <a:rPr sz="1400" spc="-10" dirty="0">
                <a:latin typeface="Times New Roman"/>
                <a:cs typeface="Times New Roman"/>
              </a:rPr>
              <a:t>rption</a:t>
            </a:r>
            <a:r>
              <a:rPr sz="1400" spc="-20" dirty="0">
                <a:latin typeface="Times New Roman"/>
                <a:cs typeface="Times New Roman"/>
              </a:rPr>
              <a:t> </a:t>
            </a:r>
            <a:r>
              <a:rPr sz="1400" spc="-10" dirty="0">
                <a:latin typeface="Times New Roman"/>
                <a:cs typeface="Times New Roman"/>
              </a:rPr>
              <a:t>of</a:t>
            </a:r>
            <a:r>
              <a:rPr sz="1400" spc="-5" dirty="0">
                <a:latin typeface="Times New Roman"/>
                <a:cs typeface="Times New Roman"/>
              </a:rPr>
              <a:t> </a:t>
            </a:r>
            <a:r>
              <a:rPr sz="1400" spc="-10" dirty="0">
                <a:latin typeface="Times New Roman"/>
                <a:cs typeface="Times New Roman"/>
              </a:rPr>
              <a:t>BSA</a:t>
            </a:r>
            <a:r>
              <a:rPr sz="1400" spc="-75" dirty="0">
                <a:latin typeface="Times New Roman"/>
                <a:cs typeface="Times New Roman"/>
              </a:rPr>
              <a:t> </a:t>
            </a:r>
            <a:r>
              <a:rPr sz="1400" spc="-5" dirty="0">
                <a:latin typeface="Times New Roman"/>
                <a:cs typeface="Times New Roman"/>
              </a:rPr>
              <a:t>at t</a:t>
            </a:r>
            <a:r>
              <a:rPr sz="1400" spc="-20" dirty="0">
                <a:latin typeface="Times New Roman"/>
                <a:cs typeface="Times New Roman"/>
              </a:rPr>
              <a:t>w</a:t>
            </a:r>
            <a:r>
              <a:rPr sz="1400" spc="-10" dirty="0">
                <a:latin typeface="Times New Roman"/>
                <a:cs typeface="Times New Roman"/>
              </a:rPr>
              <a:t>o</a:t>
            </a:r>
            <a:r>
              <a:rPr sz="1400" dirty="0">
                <a:latin typeface="Times New Roman"/>
                <a:cs typeface="Times New Roman"/>
              </a:rPr>
              <a:t> </a:t>
            </a:r>
            <a:r>
              <a:rPr sz="1400" spc="-10" dirty="0">
                <a:latin typeface="Times New Roman"/>
                <a:cs typeface="Times New Roman"/>
              </a:rPr>
              <a:t>di</a:t>
            </a:r>
            <a:r>
              <a:rPr sz="1400" spc="-30" dirty="0">
                <a:latin typeface="Times New Roman"/>
                <a:cs typeface="Times New Roman"/>
              </a:rPr>
              <a:t>f</a:t>
            </a:r>
            <a:r>
              <a:rPr sz="1400" spc="-10" dirty="0">
                <a:latin typeface="Times New Roman"/>
                <a:cs typeface="Times New Roman"/>
              </a:rPr>
              <a:t>ferent concentrations</a:t>
            </a:r>
            <a:r>
              <a:rPr sz="1400" spc="10" dirty="0">
                <a:latin typeface="Times New Roman"/>
                <a:cs typeface="Times New Roman"/>
              </a:rPr>
              <a:t> </a:t>
            </a:r>
            <a:r>
              <a:rPr sz="1400" spc="-10" dirty="0">
                <a:latin typeface="Times New Roman"/>
                <a:cs typeface="Times New Roman"/>
              </a:rPr>
              <a:t>onto</a:t>
            </a:r>
            <a:r>
              <a:rPr sz="1400" spc="-15" dirty="0">
                <a:latin typeface="Times New Roman"/>
                <a:cs typeface="Times New Roman"/>
              </a:rPr>
              <a:t> </a:t>
            </a:r>
            <a:r>
              <a:rPr sz="1400" spc="-10" dirty="0">
                <a:latin typeface="Times New Roman"/>
                <a:cs typeface="Times New Roman"/>
              </a:rPr>
              <a:t>a</a:t>
            </a:r>
            <a:r>
              <a:rPr sz="1400" spc="-5" dirty="0">
                <a:latin typeface="Times New Roman"/>
                <a:cs typeface="Times New Roman"/>
              </a:rPr>
              <a:t> </a:t>
            </a:r>
            <a:r>
              <a:rPr sz="1400" spc="-10" dirty="0">
                <a:latin typeface="Times New Roman"/>
                <a:cs typeface="Times New Roman"/>
              </a:rPr>
              <a:t>si</a:t>
            </a:r>
            <a:r>
              <a:rPr sz="1400" spc="-5" dirty="0">
                <a:latin typeface="Times New Roman"/>
                <a:cs typeface="Times New Roman"/>
              </a:rPr>
              <a:t>lica </a:t>
            </a:r>
            <a:r>
              <a:rPr sz="1400" spc="-25" dirty="0">
                <a:latin typeface="Times New Roman"/>
                <a:cs typeface="Times New Roman"/>
              </a:rPr>
              <a:t>m</a:t>
            </a:r>
            <a:r>
              <a:rPr sz="1400" spc="-10" dirty="0">
                <a:latin typeface="Times New Roman"/>
                <a:cs typeface="Times New Roman"/>
              </a:rPr>
              <a:t>icro</a:t>
            </a:r>
            <a:r>
              <a:rPr sz="1400" spc="5" dirty="0">
                <a:latin typeface="Times New Roman"/>
                <a:cs typeface="Times New Roman"/>
              </a:rPr>
              <a:t> </a:t>
            </a:r>
            <a:r>
              <a:rPr sz="1400" spc="-10" dirty="0">
                <a:latin typeface="Times New Roman"/>
                <a:cs typeface="Times New Roman"/>
              </a:rPr>
              <a:t>resonator</a:t>
            </a:r>
            <a:r>
              <a:rPr sz="1400" spc="-5" dirty="0">
                <a:latin typeface="Times New Roman"/>
                <a:cs typeface="Times New Roman"/>
              </a:rPr>
              <a:t> at p</a:t>
            </a:r>
            <a:r>
              <a:rPr sz="1400" spc="-15" dirty="0">
                <a:latin typeface="Times New Roman"/>
                <a:cs typeface="Times New Roman"/>
              </a:rPr>
              <a:t>H</a:t>
            </a:r>
            <a:r>
              <a:rPr sz="1400" spc="-5" dirty="0">
                <a:latin typeface="Times New Roman"/>
                <a:cs typeface="Times New Roman"/>
              </a:rPr>
              <a:t> </a:t>
            </a:r>
            <a:r>
              <a:rPr sz="1400" spc="-10" dirty="0">
                <a:latin typeface="Times New Roman"/>
                <a:cs typeface="Times New Roman"/>
              </a:rPr>
              <a:t>6.6</a:t>
            </a:r>
            <a:r>
              <a:rPr sz="1400" spc="-5" dirty="0">
                <a:latin typeface="Times New Roman"/>
                <a:cs typeface="Times New Roman"/>
              </a:rPr>
              <a:t> </a:t>
            </a:r>
            <a:r>
              <a:rPr sz="1400" spc="-10" dirty="0">
                <a:latin typeface="Times New Roman"/>
                <a:cs typeface="Times New Roman"/>
              </a:rPr>
              <a:t>in</a:t>
            </a:r>
            <a:r>
              <a:rPr sz="1400" dirty="0">
                <a:latin typeface="Times New Roman"/>
                <a:cs typeface="Times New Roman"/>
              </a:rPr>
              <a:t> </a:t>
            </a:r>
            <a:r>
              <a:rPr sz="1400" spc="-10" dirty="0">
                <a:latin typeface="Times New Roman"/>
                <a:cs typeface="Times New Roman"/>
              </a:rPr>
              <a:t>the</a:t>
            </a:r>
            <a:r>
              <a:rPr sz="1400" spc="-5" dirty="0">
                <a:latin typeface="Times New Roman"/>
                <a:cs typeface="Times New Roman"/>
              </a:rPr>
              <a:t> </a:t>
            </a:r>
            <a:r>
              <a:rPr sz="1400" spc="-10" dirty="0">
                <a:latin typeface="Times New Roman"/>
                <a:cs typeface="Times New Roman"/>
              </a:rPr>
              <a:t>absence</a:t>
            </a:r>
            <a:r>
              <a:rPr sz="1400" spc="15" dirty="0">
                <a:latin typeface="Times New Roman"/>
                <a:cs typeface="Times New Roman"/>
              </a:rPr>
              <a:t> </a:t>
            </a:r>
            <a:r>
              <a:rPr sz="1400" spc="-10" dirty="0">
                <a:latin typeface="Times New Roman"/>
                <a:cs typeface="Times New Roman"/>
              </a:rPr>
              <a:t>of</a:t>
            </a:r>
            <a:r>
              <a:rPr sz="1400" dirty="0">
                <a:latin typeface="Times New Roman"/>
                <a:cs typeface="Times New Roman"/>
              </a:rPr>
              <a:t> </a:t>
            </a:r>
            <a:r>
              <a:rPr sz="1400" spc="-15" dirty="0">
                <a:latin typeface="Times New Roman"/>
                <a:cs typeface="Times New Roman"/>
              </a:rPr>
              <a:t>e</a:t>
            </a:r>
            <a:r>
              <a:rPr sz="1400" spc="-10" dirty="0">
                <a:latin typeface="Times New Roman"/>
                <a:cs typeface="Times New Roman"/>
              </a:rPr>
              <a:t>xternal</a:t>
            </a:r>
            <a:r>
              <a:rPr sz="1400" spc="-5" dirty="0">
                <a:latin typeface="Times New Roman"/>
                <a:cs typeface="Times New Roman"/>
              </a:rPr>
              <a:t> </a:t>
            </a:r>
            <a:r>
              <a:rPr sz="1400" spc="-10" dirty="0">
                <a:latin typeface="Times New Roman"/>
                <a:cs typeface="Times New Roman"/>
              </a:rPr>
              <a:t>ele</a:t>
            </a:r>
            <a:r>
              <a:rPr sz="1400" spc="-20" dirty="0">
                <a:latin typeface="Times New Roman"/>
                <a:cs typeface="Times New Roman"/>
              </a:rPr>
              <a:t>c</a:t>
            </a:r>
            <a:r>
              <a:rPr sz="1400" spc="-5" dirty="0">
                <a:latin typeface="Times New Roman"/>
                <a:cs typeface="Times New Roman"/>
              </a:rPr>
              <a:t>tric</a:t>
            </a:r>
            <a:r>
              <a:rPr sz="1400" spc="-20" dirty="0">
                <a:latin typeface="Times New Roman"/>
                <a:cs typeface="Times New Roman"/>
              </a:rPr>
              <a:t>a</a:t>
            </a:r>
            <a:r>
              <a:rPr sz="1400" spc="-5" dirty="0">
                <a:latin typeface="Times New Roman"/>
                <a:cs typeface="Times New Roman"/>
              </a:rPr>
              <a:t>l</a:t>
            </a:r>
            <a:r>
              <a:rPr sz="1400" spc="15" dirty="0">
                <a:latin typeface="Times New Roman"/>
                <a:cs typeface="Times New Roman"/>
              </a:rPr>
              <a:t> </a:t>
            </a:r>
            <a:r>
              <a:rPr sz="1400" spc="-10" dirty="0">
                <a:latin typeface="Times New Roman"/>
                <a:cs typeface="Times New Roman"/>
              </a:rPr>
              <a:t>field</a:t>
            </a:r>
            <a:r>
              <a:rPr sz="1400" spc="-5" dirty="0">
                <a:latin typeface="Times New Roman"/>
                <a:cs typeface="Times New Roman"/>
              </a:rPr>
              <a:t> </a:t>
            </a:r>
            <a:r>
              <a:rPr sz="1400" spc="-10" dirty="0">
                <a:latin typeface="Times New Roman"/>
                <a:cs typeface="Times New Roman"/>
              </a:rPr>
              <a:t>(experi</a:t>
            </a:r>
            <a:r>
              <a:rPr sz="1400" spc="-25" dirty="0">
                <a:latin typeface="Times New Roman"/>
                <a:cs typeface="Times New Roman"/>
              </a:rPr>
              <a:t>m</a:t>
            </a:r>
            <a:r>
              <a:rPr sz="1400" spc="-10" dirty="0">
                <a:latin typeface="Times New Roman"/>
                <a:cs typeface="Times New Roman"/>
              </a:rPr>
              <a:t>ental</a:t>
            </a:r>
            <a:r>
              <a:rPr sz="1400" spc="5" dirty="0">
                <a:latin typeface="Times New Roman"/>
                <a:cs typeface="Times New Roman"/>
              </a:rPr>
              <a:t> </a:t>
            </a:r>
            <a:r>
              <a:rPr sz="1400" spc="-10" dirty="0">
                <a:latin typeface="Times New Roman"/>
                <a:cs typeface="Times New Roman"/>
              </a:rPr>
              <a:t>results</a:t>
            </a:r>
            <a:r>
              <a:rPr sz="1400" spc="5" dirty="0">
                <a:latin typeface="Times New Roman"/>
                <a:cs typeface="Times New Roman"/>
              </a:rPr>
              <a:t> </a:t>
            </a:r>
            <a:r>
              <a:rPr sz="1400" spc="-10" dirty="0">
                <a:latin typeface="Times New Roman"/>
                <a:cs typeface="Times New Roman"/>
              </a:rPr>
              <a:t>by</a:t>
            </a:r>
            <a:r>
              <a:rPr sz="1400" spc="-40" dirty="0">
                <a:latin typeface="Times New Roman"/>
                <a:cs typeface="Times New Roman"/>
              </a:rPr>
              <a:t> </a:t>
            </a:r>
            <a:r>
              <a:rPr sz="1400" spc="-155" dirty="0">
                <a:latin typeface="Times New Roman"/>
                <a:cs typeface="Times New Roman"/>
              </a:rPr>
              <a:t>Y</a:t>
            </a:r>
            <a:r>
              <a:rPr sz="1400" spc="-10" dirty="0">
                <a:latin typeface="Times New Roman"/>
                <a:cs typeface="Times New Roman"/>
              </a:rPr>
              <a:t>eung</a:t>
            </a:r>
            <a:r>
              <a:rPr sz="1400" spc="10" dirty="0">
                <a:latin typeface="Times New Roman"/>
                <a:cs typeface="Times New Roman"/>
              </a:rPr>
              <a:t> </a:t>
            </a:r>
            <a:r>
              <a:rPr sz="1400" i="1" spc="-5" dirty="0">
                <a:latin typeface="Times New Roman"/>
                <a:cs typeface="Times New Roman"/>
              </a:rPr>
              <a:t>et </a:t>
            </a:r>
            <a:r>
              <a:rPr sz="1400" i="1" spc="-10" dirty="0">
                <a:latin typeface="Times New Roman"/>
                <a:cs typeface="Times New Roman"/>
              </a:rPr>
              <a:t>al</a:t>
            </a:r>
            <a:r>
              <a:rPr sz="1400" spc="-5" dirty="0">
                <a:latin typeface="Times New Roman"/>
                <a:cs typeface="Times New Roman"/>
              </a:rPr>
              <a:t>. </a:t>
            </a:r>
            <a:r>
              <a:rPr sz="1400" spc="-10" dirty="0">
                <a:latin typeface="Times New Roman"/>
                <a:cs typeface="Times New Roman"/>
              </a:rPr>
              <a:t>2009,</a:t>
            </a:r>
            <a:r>
              <a:rPr sz="1400" spc="-5" dirty="0">
                <a:latin typeface="Times New Roman"/>
                <a:cs typeface="Times New Roman"/>
              </a:rPr>
              <a:t> </a:t>
            </a:r>
            <a:r>
              <a:rPr sz="1400" spc="-10" dirty="0">
                <a:latin typeface="Times New Roman"/>
                <a:cs typeface="Times New Roman"/>
              </a:rPr>
              <a:t>Colloids and</a:t>
            </a:r>
            <a:r>
              <a:rPr sz="1400" spc="5" dirty="0">
                <a:latin typeface="Times New Roman"/>
                <a:cs typeface="Times New Roman"/>
              </a:rPr>
              <a:t> </a:t>
            </a:r>
            <a:r>
              <a:rPr sz="1400" spc="-15" dirty="0">
                <a:latin typeface="Times New Roman"/>
                <a:cs typeface="Times New Roman"/>
              </a:rPr>
              <a:t>s</a:t>
            </a:r>
            <a:r>
              <a:rPr sz="1400" spc="-10" dirty="0">
                <a:latin typeface="Times New Roman"/>
                <a:cs typeface="Times New Roman"/>
              </a:rPr>
              <a:t>urfa</a:t>
            </a:r>
            <a:r>
              <a:rPr sz="1400" spc="-20" dirty="0">
                <a:latin typeface="Times New Roman"/>
                <a:cs typeface="Times New Roman"/>
              </a:rPr>
              <a:t>c</a:t>
            </a:r>
            <a:r>
              <a:rPr sz="1400" spc="-10" dirty="0">
                <a:latin typeface="Times New Roman"/>
                <a:cs typeface="Times New Roman"/>
              </a:rPr>
              <a:t>es</a:t>
            </a:r>
            <a:r>
              <a:rPr sz="1400" spc="10" dirty="0">
                <a:latin typeface="Times New Roman"/>
                <a:cs typeface="Times New Roman"/>
              </a:rPr>
              <a:t> </a:t>
            </a:r>
            <a:r>
              <a:rPr sz="1400" spc="-10" dirty="0">
                <a:latin typeface="Times New Roman"/>
                <a:cs typeface="Times New Roman"/>
              </a:rPr>
              <a:t>B:</a:t>
            </a:r>
            <a:r>
              <a:rPr sz="1400" spc="10" dirty="0">
                <a:latin typeface="Times New Roman"/>
                <a:cs typeface="Times New Roman"/>
              </a:rPr>
              <a:t> </a:t>
            </a:r>
            <a:r>
              <a:rPr sz="1400" spc="-10" dirty="0">
                <a:latin typeface="Times New Roman"/>
                <a:cs typeface="Times New Roman"/>
              </a:rPr>
              <a:t>Biointerfac</a:t>
            </a:r>
            <a:r>
              <a:rPr sz="1400" spc="-15" dirty="0">
                <a:latin typeface="Times New Roman"/>
                <a:cs typeface="Times New Roman"/>
              </a:rPr>
              <a:t>e</a:t>
            </a:r>
            <a:r>
              <a:rPr sz="1400" spc="-10" dirty="0">
                <a:latin typeface="Times New Roman"/>
                <a:cs typeface="Times New Roman"/>
              </a:rPr>
              <a:t>s</a:t>
            </a:r>
            <a:r>
              <a:rPr sz="1400" spc="15" dirty="0">
                <a:latin typeface="Times New Roman"/>
                <a:cs typeface="Times New Roman"/>
              </a:rPr>
              <a:t> </a:t>
            </a:r>
            <a:r>
              <a:rPr sz="1400" spc="-5" dirty="0">
                <a:latin typeface="Times New Roman"/>
                <a:cs typeface="Times New Roman"/>
              </a:rPr>
              <a:t>)</a:t>
            </a:r>
            <a:endParaRPr sz="1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spc="-5" dirty="0"/>
              <a:t>Results</a:t>
            </a:r>
            <a:r>
              <a:rPr dirty="0"/>
              <a:t>:</a:t>
            </a:r>
            <a:r>
              <a:rPr spc="-10" dirty="0">
                <a:latin typeface="Times New Roman"/>
                <a:cs typeface="Times New Roman"/>
              </a:rPr>
              <a:t> </a:t>
            </a:r>
            <a:r>
              <a:rPr spc="-5" dirty="0"/>
              <a:t>Detectio</a:t>
            </a:r>
            <a:r>
              <a:rPr dirty="0"/>
              <a:t>n</a:t>
            </a:r>
            <a:r>
              <a:rPr spc="-5" dirty="0">
                <a:latin typeface="Times New Roman"/>
                <a:cs typeface="Times New Roman"/>
              </a:rPr>
              <a:t> </a:t>
            </a:r>
            <a:r>
              <a:rPr dirty="0"/>
              <a:t>of</a:t>
            </a:r>
            <a:r>
              <a:rPr dirty="0">
                <a:latin typeface="Times New Roman"/>
                <a:cs typeface="Times New Roman"/>
              </a:rPr>
              <a:t> </a:t>
            </a:r>
            <a:r>
              <a:rPr dirty="0"/>
              <a:t>BSA</a:t>
            </a:r>
            <a:r>
              <a:rPr spc="-5" dirty="0">
                <a:latin typeface="Times New Roman"/>
                <a:cs typeface="Times New Roman"/>
              </a:rPr>
              <a:t> </a:t>
            </a:r>
            <a:r>
              <a:rPr dirty="0"/>
              <a:t>Pro</a:t>
            </a:r>
            <a:r>
              <a:rPr spc="5" dirty="0"/>
              <a:t>t</a:t>
            </a:r>
            <a:r>
              <a:rPr dirty="0"/>
              <a:t>eins</a:t>
            </a:r>
          </a:p>
        </p:txBody>
      </p:sp>
      <p:sp>
        <p:nvSpPr>
          <p:cNvPr id="3" name="object 3"/>
          <p:cNvSpPr/>
          <p:nvPr/>
        </p:nvSpPr>
        <p:spPr>
          <a:xfrm>
            <a:off x="797588" y="4059734"/>
            <a:ext cx="100330" cy="80645"/>
          </a:xfrm>
          <a:custGeom>
            <a:avLst/>
            <a:gdLst/>
            <a:ahLst/>
            <a:cxnLst/>
            <a:rect l="l" t="t" r="r" b="b"/>
            <a:pathLst>
              <a:path w="100330" h="80645">
                <a:moveTo>
                  <a:pt x="49947" y="0"/>
                </a:moveTo>
                <a:lnTo>
                  <a:pt x="0" y="80436"/>
                </a:lnTo>
                <a:lnTo>
                  <a:pt x="99879" y="80436"/>
                </a:lnTo>
                <a:lnTo>
                  <a:pt x="49947" y="0"/>
                </a:lnTo>
                <a:close/>
              </a:path>
            </a:pathLst>
          </a:custGeom>
          <a:solidFill>
            <a:srgbClr val="000000"/>
          </a:solidFill>
        </p:spPr>
        <p:txBody>
          <a:bodyPr wrap="square" lIns="0" tIns="0" rIns="0" bIns="0" rtlCol="0"/>
          <a:lstStyle/>
          <a:p>
            <a:endParaRPr/>
          </a:p>
        </p:txBody>
      </p:sp>
      <p:sp>
        <p:nvSpPr>
          <p:cNvPr id="4" name="object 4"/>
          <p:cNvSpPr/>
          <p:nvPr/>
        </p:nvSpPr>
        <p:spPr>
          <a:xfrm>
            <a:off x="826614" y="3881378"/>
            <a:ext cx="99695" cy="80645"/>
          </a:xfrm>
          <a:custGeom>
            <a:avLst/>
            <a:gdLst/>
            <a:ahLst/>
            <a:cxnLst/>
            <a:rect l="l" t="t" r="r" b="b"/>
            <a:pathLst>
              <a:path w="99694" h="80645">
                <a:moveTo>
                  <a:pt x="49947" y="0"/>
                </a:moveTo>
                <a:lnTo>
                  <a:pt x="0" y="80116"/>
                </a:lnTo>
                <a:lnTo>
                  <a:pt x="99370" y="80116"/>
                </a:lnTo>
                <a:lnTo>
                  <a:pt x="49947" y="0"/>
                </a:lnTo>
                <a:close/>
              </a:path>
            </a:pathLst>
          </a:custGeom>
          <a:solidFill>
            <a:srgbClr val="000000"/>
          </a:solidFill>
        </p:spPr>
        <p:txBody>
          <a:bodyPr wrap="square" lIns="0" tIns="0" rIns="0" bIns="0" rtlCol="0"/>
          <a:lstStyle/>
          <a:p>
            <a:endParaRPr/>
          </a:p>
        </p:txBody>
      </p:sp>
      <p:sp>
        <p:nvSpPr>
          <p:cNvPr id="5" name="object 5"/>
          <p:cNvSpPr/>
          <p:nvPr/>
        </p:nvSpPr>
        <p:spPr>
          <a:xfrm>
            <a:off x="884169" y="3565245"/>
            <a:ext cx="99695" cy="80010"/>
          </a:xfrm>
          <a:custGeom>
            <a:avLst/>
            <a:gdLst/>
            <a:ahLst/>
            <a:cxnLst/>
            <a:rect l="l" t="t" r="r" b="b"/>
            <a:pathLst>
              <a:path w="99694" h="80010">
                <a:moveTo>
                  <a:pt x="49755" y="0"/>
                </a:moveTo>
                <a:lnTo>
                  <a:pt x="0" y="79949"/>
                </a:lnTo>
                <a:lnTo>
                  <a:pt x="99703" y="79949"/>
                </a:lnTo>
                <a:lnTo>
                  <a:pt x="49755" y="0"/>
                </a:lnTo>
                <a:close/>
              </a:path>
            </a:pathLst>
          </a:custGeom>
          <a:solidFill>
            <a:srgbClr val="000000"/>
          </a:solidFill>
        </p:spPr>
        <p:txBody>
          <a:bodyPr wrap="square" lIns="0" tIns="0" rIns="0" bIns="0" rtlCol="0"/>
          <a:lstStyle/>
          <a:p>
            <a:endParaRPr/>
          </a:p>
        </p:txBody>
      </p:sp>
      <p:sp>
        <p:nvSpPr>
          <p:cNvPr id="6" name="object 6"/>
          <p:cNvSpPr/>
          <p:nvPr/>
        </p:nvSpPr>
        <p:spPr>
          <a:xfrm>
            <a:off x="922699" y="3383219"/>
            <a:ext cx="99695" cy="80010"/>
          </a:xfrm>
          <a:custGeom>
            <a:avLst/>
            <a:gdLst/>
            <a:ahLst/>
            <a:cxnLst/>
            <a:rect l="l" t="t" r="r" b="b"/>
            <a:pathLst>
              <a:path w="99694" h="80010">
                <a:moveTo>
                  <a:pt x="49587" y="0"/>
                </a:moveTo>
                <a:lnTo>
                  <a:pt x="0" y="79949"/>
                </a:lnTo>
                <a:lnTo>
                  <a:pt x="99380" y="79949"/>
                </a:lnTo>
                <a:lnTo>
                  <a:pt x="49587" y="0"/>
                </a:lnTo>
                <a:close/>
              </a:path>
            </a:pathLst>
          </a:custGeom>
          <a:solidFill>
            <a:srgbClr val="000000"/>
          </a:solidFill>
        </p:spPr>
        <p:txBody>
          <a:bodyPr wrap="square" lIns="0" tIns="0" rIns="0" bIns="0" rtlCol="0"/>
          <a:lstStyle/>
          <a:p>
            <a:endParaRPr/>
          </a:p>
        </p:txBody>
      </p:sp>
      <p:sp>
        <p:nvSpPr>
          <p:cNvPr id="7" name="object 7"/>
          <p:cNvSpPr/>
          <p:nvPr/>
        </p:nvSpPr>
        <p:spPr>
          <a:xfrm>
            <a:off x="980242" y="3132307"/>
            <a:ext cx="99695" cy="80645"/>
          </a:xfrm>
          <a:custGeom>
            <a:avLst/>
            <a:gdLst/>
            <a:ahLst/>
            <a:cxnLst/>
            <a:rect l="l" t="t" r="r" b="b"/>
            <a:pathLst>
              <a:path w="99694" h="80644">
                <a:moveTo>
                  <a:pt x="49910" y="0"/>
                </a:moveTo>
                <a:lnTo>
                  <a:pt x="0" y="80406"/>
                </a:lnTo>
                <a:lnTo>
                  <a:pt x="99355" y="80406"/>
                </a:lnTo>
                <a:lnTo>
                  <a:pt x="49910" y="0"/>
                </a:lnTo>
                <a:close/>
              </a:path>
            </a:pathLst>
          </a:custGeom>
          <a:solidFill>
            <a:srgbClr val="000000"/>
          </a:solidFill>
        </p:spPr>
        <p:txBody>
          <a:bodyPr wrap="square" lIns="0" tIns="0" rIns="0" bIns="0" rtlCol="0"/>
          <a:lstStyle/>
          <a:p>
            <a:endParaRPr/>
          </a:p>
        </p:txBody>
      </p:sp>
      <p:sp>
        <p:nvSpPr>
          <p:cNvPr id="8" name="object 8"/>
          <p:cNvSpPr/>
          <p:nvPr/>
        </p:nvSpPr>
        <p:spPr>
          <a:xfrm>
            <a:off x="1076480" y="2837840"/>
            <a:ext cx="99695" cy="80010"/>
          </a:xfrm>
          <a:custGeom>
            <a:avLst/>
            <a:gdLst/>
            <a:ahLst/>
            <a:cxnLst/>
            <a:rect l="l" t="t" r="r" b="b"/>
            <a:pathLst>
              <a:path w="99694" h="80010">
                <a:moveTo>
                  <a:pt x="49444" y="0"/>
                </a:moveTo>
                <a:lnTo>
                  <a:pt x="0" y="79949"/>
                </a:lnTo>
                <a:lnTo>
                  <a:pt x="99380" y="79949"/>
                </a:lnTo>
                <a:lnTo>
                  <a:pt x="49444" y="0"/>
                </a:lnTo>
                <a:close/>
              </a:path>
            </a:pathLst>
          </a:custGeom>
          <a:solidFill>
            <a:srgbClr val="000000"/>
          </a:solidFill>
        </p:spPr>
        <p:txBody>
          <a:bodyPr wrap="square" lIns="0" tIns="0" rIns="0" bIns="0" rtlCol="0"/>
          <a:lstStyle/>
          <a:p>
            <a:endParaRPr/>
          </a:p>
        </p:txBody>
      </p:sp>
      <p:sp>
        <p:nvSpPr>
          <p:cNvPr id="9" name="object 9"/>
          <p:cNvSpPr/>
          <p:nvPr/>
        </p:nvSpPr>
        <p:spPr>
          <a:xfrm>
            <a:off x="1172254" y="2712141"/>
            <a:ext cx="99695" cy="80645"/>
          </a:xfrm>
          <a:custGeom>
            <a:avLst/>
            <a:gdLst/>
            <a:ahLst/>
            <a:cxnLst/>
            <a:rect l="l" t="t" r="r" b="b"/>
            <a:pathLst>
              <a:path w="99694" h="80644">
                <a:moveTo>
                  <a:pt x="49932" y="0"/>
                </a:moveTo>
                <a:lnTo>
                  <a:pt x="0" y="80436"/>
                </a:lnTo>
                <a:lnTo>
                  <a:pt x="99654" y="80436"/>
                </a:lnTo>
                <a:lnTo>
                  <a:pt x="49932" y="0"/>
                </a:lnTo>
                <a:close/>
              </a:path>
            </a:pathLst>
          </a:custGeom>
          <a:solidFill>
            <a:srgbClr val="000000"/>
          </a:solidFill>
        </p:spPr>
        <p:txBody>
          <a:bodyPr wrap="square" lIns="0" tIns="0" rIns="0" bIns="0" rtlCol="0"/>
          <a:lstStyle/>
          <a:p>
            <a:endParaRPr/>
          </a:p>
        </p:txBody>
      </p:sp>
      <p:sp>
        <p:nvSpPr>
          <p:cNvPr id="10" name="object 10"/>
          <p:cNvSpPr/>
          <p:nvPr/>
        </p:nvSpPr>
        <p:spPr>
          <a:xfrm>
            <a:off x="1556384" y="2044933"/>
            <a:ext cx="100330" cy="80645"/>
          </a:xfrm>
          <a:custGeom>
            <a:avLst/>
            <a:gdLst/>
            <a:ahLst/>
            <a:cxnLst/>
            <a:rect l="l" t="t" r="r" b="b"/>
            <a:pathLst>
              <a:path w="100330" h="80644">
                <a:moveTo>
                  <a:pt x="49947" y="0"/>
                </a:moveTo>
                <a:lnTo>
                  <a:pt x="0" y="80101"/>
                </a:lnTo>
                <a:lnTo>
                  <a:pt x="99882" y="80101"/>
                </a:lnTo>
                <a:lnTo>
                  <a:pt x="49947" y="0"/>
                </a:lnTo>
                <a:close/>
              </a:path>
            </a:pathLst>
          </a:custGeom>
          <a:solidFill>
            <a:srgbClr val="000000"/>
          </a:solidFill>
        </p:spPr>
        <p:txBody>
          <a:bodyPr wrap="square" lIns="0" tIns="0" rIns="0" bIns="0" rtlCol="0"/>
          <a:lstStyle/>
          <a:p>
            <a:endParaRPr/>
          </a:p>
        </p:txBody>
      </p:sp>
      <p:sp>
        <p:nvSpPr>
          <p:cNvPr id="11" name="object 11"/>
          <p:cNvSpPr/>
          <p:nvPr/>
        </p:nvSpPr>
        <p:spPr>
          <a:xfrm>
            <a:off x="1940743" y="1537441"/>
            <a:ext cx="99695" cy="80010"/>
          </a:xfrm>
          <a:custGeom>
            <a:avLst/>
            <a:gdLst/>
            <a:ahLst/>
            <a:cxnLst/>
            <a:rect l="l" t="t" r="r" b="b"/>
            <a:pathLst>
              <a:path w="99694" h="80009">
                <a:moveTo>
                  <a:pt x="49944" y="0"/>
                </a:moveTo>
                <a:lnTo>
                  <a:pt x="0" y="79949"/>
                </a:lnTo>
                <a:lnTo>
                  <a:pt x="99666" y="79949"/>
                </a:lnTo>
                <a:lnTo>
                  <a:pt x="49944" y="0"/>
                </a:lnTo>
                <a:close/>
              </a:path>
            </a:pathLst>
          </a:custGeom>
          <a:solidFill>
            <a:srgbClr val="000000"/>
          </a:solidFill>
        </p:spPr>
        <p:txBody>
          <a:bodyPr wrap="square" lIns="0" tIns="0" rIns="0" bIns="0" rtlCol="0"/>
          <a:lstStyle/>
          <a:p>
            <a:endParaRPr/>
          </a:p>
        </p:txBody>
      </p:sp>
      <p:sp>
        <p:nvSpPr>
          <p:cNvPr id="12" name="object 12"/>
          <p:cNvSpPr/>
          <p:nvPr/>
        </p:nvSpPr>
        <p:spPr>
          <a:xfrm>
            <a:off x="2325386" y="1400495"/>
            <a:ext cx="99695" cy="80645"/>
          </a:xfrm>
          <a:custGeom>
            <a:avLst/>
            <a:gdLst/>
            <a:ahLst/>
            <a:cxnLst/>
            <a:rect l="l" t="t" r="r" b="b"/>
            <a:pathLst>
              <a:path w="99694" h="80644">
                <a:moveTo>
                  <a:pt x="49435" y="0"/>
                </a:moveTo>
                <a:lnTo>
                  <a:pt x="0" y="80162"/>
                </a:lnTo>
                <a:lnTo>
                  <a:pt x="99380" y="80162"/>
                </a:lnTo>
                <a:lnTo>
                  <a:pt x="49435" y="0"/>
                </a:lnTo>
                <a:close/>
              </a:path>
            </a:pathLst>
          </a:custGeom>
          <a:solidFill>
            <a:srgbClr val="000000"/>
          </a:solidFill>
        </p:spPr>
        <p:txBody>
          <a:bodyPr wrap="square" lIns="0" tIns="0" rIns="0" bIns="0" rtlCol="0"/>
          <a:lstStyle/>
          <a:p>
            <a:endParaRPr/>
          </a:p>
        </p:txBody>
      </p:sp>
      <p:sp>
        <p:nvSpPr>
          <p:cNvPr id="13" name="object 13"/>
          <p:cNvSpPr/>
          <p:nvPr/>
        </p:nvSpPr>
        <p:spPr>
          <a:xfrm>
            <a:off x="3478011" y="1313505"/>
            <a:ext cx="99695" cy="80010"/>
          </a:xfrm>
          <a:custGeom>
            <a:avLst/>
            <a:gdLst/>
            <a:ahLst/>
            <a:cxnLst/>
            <a:rect l="l" t="t" r="r" b="b"/>
            <a:pathLst>
              <a:path w="99695" h="80009">
                <a:moveTo>
                  <a:pt x="49590" y="0"/>
                </a:moveTo>
                <a:lnTo>
                  <a:pt x="0" y="79949"/>
                </a:lnTo>
                <a:lnTo>
                  <a:pt x="99395" y="79949"/>
                </a:lnTo>
                <a:lnTo>
                  <a:pt x="49590" y="0"/>
                </a:lnTo>
                <a:close/>
              </a:path>
            </a:pathLst>
          </a:custGeom>
          <a:solidFill>
            <a:srgbClr val="000000"/>
          </a:solidFill>
        </p:spPr>
        <p:txBody>
          <a:bodyPr wrap="square" lIns="0" tIns="0" rIns="0" bIns="0" rtlCol="0"/>
          <a:lstStyle/>
          <a:p>
            <a:endParaRPr/>
          </a:p>
        </p:txBody>
      </p:sp>
      <p:sp>
        <p:nvSpPr>
          <p:cNvPr id="14" name="object 14"/>
          <p:cNvSpPr/>
          <p:nvPr/>
        </p:nvSpPr>
        <p:spPr>
          <a:xfrm>
            <a:off x="4246503" y="1246571"/>
            <a:ext cx="99695" cy="80645"/>
          </a:xfrm>
          <a:custGeom>
            <a:avLst/>
            <a:gdLst/>
            <a:ahLst/>
            <a:cxnLst/>
            <a:rect l="l" t="t" r="r" b="b"/>
            <a:pathLst>
              <a:path w="99695" h="80644">
                <a:moveTo>
                  <a:pt x="49956" y="0"/>
                </a:moveTo>
                <a:lnTo>
                  <a:pt x="0" y="80436"/>
                </a:lnTo>
                <a:lnTo>
                  <a:pt x="99334" y="80436"/>
                </a:lnTo>
                <a:lnTo>
                  <a:pt x="49956" y="0"/>
                </a:lnTo>
                <a:close/>
              </a:path>
            </a:pathLst>
          </a:custGeom>
          <a:solidFill>
            <a:srgbClr val="000000"/>
          </a:solidFill>
        </p:spPr>
        <p:txBody>
          <a:bodyPr wrap="square" lIns="0" tIns="0" rIns="0" bIns="0" rtlCol="0"/>
          <a:lstStyle/>
          <a:p>
            <a:endParaRPr/>
          </a:p>
        </p:txBody>
      </p:sp>
      <p:sp>
        <p:nvSpPr>
          <p:cNvPr id="15" name="object 15"/>
          <p:cNvSpPr/>
          <p:nvPr/>
        </p:nvSpPr>
        <p:spPr>
          <a:xfrm>
            <a:off x="847535" y="3980428"/>
            <a:ext cx="29209" cy="156845"/>
          </a:xfrm>
          <a:custGeom>
            <a:avLst/>
            <a:gdLst/>
            <a:ahLst/>
            <a:cxnLst/>
            <a:rect l="l" t="t" r="r" b="b"/>
            <a:pathLst>
              <a:path w="29209" h="156845">
                <a:moveTo>
                  <a:pt x="2" y="156348"/>
                </a:moveTo>
                <a:lnTo>
                  <a:pt x="29026" y="0"/>
                </a:lnTo>
              </a:path>
            </a:pathLst>
          </a:custGeom>
          <a:ln w="32583">
            <a:solidFill>
              <a:srgbClr val="0000AA"/>
            </a:solidFill>
          </a:ln>
        </p:spPr>
        <p:txBody>
          <a:bodyPr wrap="square" lIns="0" tIns="0" rIns="0" bIns="0" rtlCol="0"/>
          <a:lstStyle/>
          <a:p>
            <a:endParaRPr/>
          </a:p>
        </p:txBody>
      </p:sp>
      <p:sp>
        <p:nvSpPr>
          <p:cNvPr id="16" name="object 16"/>
          <p:cNvSpPr/>
          <p:nvPr/>
        </p:nvSpPr>
        <p:spPr>
          <a:xfrm>
            <a:off x="876559" y="3833192"/>
            <a:ext cx="28575" cy="147320"/>
          </a:xfrm>
          <a:custGeom>
            <a:avLst/>
            <a:gdLst/>
            <a:ahLst/>
            <a:cxnLst/>
            <a:rect l="l" t="t" r="r" b="b"/>
            <a:pathLst>
              <a:path w="28575" h="147320">
                <a:moveTo>
                  <a:pt x="0" y="147235"/>
                </a:moveTo>
                <a:lnTo>
                  <a:pt x="28504" y="0"/>
                </a:lnTo>
              </a:path>
            </a:pathLst>
          </a:custGeom>
          <a:ln w="32577">
            <a:solidFill>
              <a:srgbClr val="0000AA"/>
            </a:solidFill>
          </a:ln>
        </p:spPr>
        <p:txBody>
          <a:bodyPr wrap="square" lIns="0" tIns="0" rIns="0" bIns="0" rtlCol="0"/>
          <a:lstStyle/>
          <a:p>
            <a:endParaRPr/>
          </a:p>
        </p:txBody>
      </p:sp>
      <p:sp>
        <p:nvSpPr>
          <p:cNvPr id="17" name="object 17"/>
          <p:cNvSpPr/>
          <p:nvPr/>
        </p:nvSpPr>
        <p:spPr>
          <a:xfrm>
            <a:off x="905064" y="3694153"/>
            <a:ext cx="29209" cy="139065"/>
          </a:xfrm>
          <a:custGeom>
            <a:avLst/>
            <a:gdLst/>
            <a:ahLst/>
            <a:cxnLst/>
            <a:rect l="l" t="t" r="r" b="b"/>
            <a:pathLst>
              <a:path w="29209" h="139064">
                <a:moveTo>
                  <a:pt x="0" y="139039"/>
                </a:moveTo>
                <a:lnTo>
                  <a:pt x="28858" y="0"/>
                </a:lnTo>
              </a:path>
            </a:pathLst>
          </a:custGeom>
          <a:ln w="32565">
            <a:solidFill>
              <a:srgbClr val="0000AA"/>
            </a:solidFill>
          </a:ln>
        </p:spPr>
        <p:txBody>
          <a:bodyPr wrap="square" lIns="0" tIns="0" rIns="0" bIns="0" rtlCol="0"/>
          <a:lstStyle/>
          <a:p>
            <a:endParaRPr/>
          </a:p>
        </p:txBody>
      </p:sp>
      <p:sp>
        <p:nvSpPr>
          <p:cNvPr id="18" name="object 18"/>
          <p:cNvSpPr/>
          <p:nvPr/>
        </p:nvSpPr>
        <p:spPr>
          <a:xfrm>
            <a:off x="933923" y="3520824"/>
            <a:ext cx="38735" cy="173355"/>
          </a:xfrm>
          <a:custGeom>
            <a:avLst/>
            <a:gdLst/>
            <a:ahLst/>
            <a:cxnLst/>
            <a:rect l="l" t="t" r="r" b="b"/>
            <a:pathLst>
              <a:path w="38734" h="173354">
                <a:moveTo>
                  <a:pt x="0" y="173329"/>
                </a:moveTo>
                <a:lnTo>
                  <a:pt x="38361" y="0"/>
                </a:lnTo>
              </a:path>
            </a:pathLst>
          </a:custGeom>
          <a:ln w="32552">
            <a:solidFill>
              <a:srgbClr val="0000AA"/>
            </a:solidFill>
          </a:ln>
        </p:spPr>
        <p:txBody>
          <a:bodyPr wrap="square" lIns="0" tIns="0" rIns="0" bIns="0" rtlCol="0"/>
          <a:lstStyle/>
          <a:p>
            <a:endParaRPr/>
          </a:p>
        </p:txBody>
      </p:sp>
      <p:sp>
        <p:nvSpPr>
          <p:cNvPr id="19" name="object 19"/>
          <p:cNvSpPr/>
          <p:nvPr/>
        </p:nvSpPr>
        <p:spPr>
          <a:xfrm>
            <a:off x="972285" y="3398959"/>
            <a:ext cx="29209" cy="121920"/>
          </a:xfrm>
          <a:custGeom>
            <a:avLst/>
            <a:gdLst/>
            <a:ahLst/>
            <a:cxnLst/>
            <a:rect l="l" t="t" r="r" b="b"/>
            <a:pathLst>
              <a:path w="29209" h="121920">
                <a:moveTo>
                  <a:pt x="0" y="121864"/>
                </a:moveTo>
                <a:lnTo>
                  <a:pt x="28896" y="0"/>
                </a:lnTo>
              </a:path>
            </a:pathLst>
          </a:custGeom>
          <a:ln w="32537">
            <a:solidFill>
              <a:srgbClr val="0000AA"/>
            </a:solidFill>
          </a:ln>
        </p:spPr>
        <p:txBody>
          <a:bodyPr wrap="square" lIns="0" tIns="0" rIns="0" bIns="0" rtlCol="0"/>
          <a:lstStyle/>
          <a:p>
            <a:endParaRPr/>
          </a:p>
        </p:txBody>
      </p:sp>
      <p:sp>
        <p:nvSpPr>
          <p:cNvPr id="20" name="object 20"/>
          <p:cNvSpPr/>
          <p:nvPr/>
        </p:nvSpPr>
        <p:spPr>
          <a:xfrm>
            <a:off x="1001182" y="3284199"/>
            <a:ext cx="29209" cy="114935"/>
          </a:xfrm>
          <a:custGeom>
            <a:avLst/>
            <a:gdLst/>
            <a:ahLst/>
            <a:cxnLst/>
            <a:rect l="l" t="t" r="r" b="b"/>
            <a:pathLst>
              <a:path w="29209" h="114935">
                <a:moveTo>
                  <a:pt x="0" y="114760"/>
                </a:moveTo>
                <a:lnTo>
                  <a:pt x="28969" y="0"/>
                </a:lnTo>
              </a:path>
            </a:pathLst>
          </a:custGeom>
          <a:ln w="32522">
            <a:solidFill>
              <a:srgbClr val="0000AA"/>
            </a:solidFill>
          </a:ln>
        </p:spPr>
        <p:txBody>
          <a:bodyPr wrap="square" lIns="0" tIns="0" rIns="0" bIns="0" rtlCol="0"/>
          <a:lstStyle/>
          <a:p>
            <a:endParaRPr/>
          </a:p>
        </p:txBody>
      </p:sp>
      <p:sp>
        <p:nvSpPr>
          <p:cNvPr id="21" name="object 21"/>
          <p:cNvSpPr/>
          <p:nvPr/>
        </p:nvSpPr>
        <p:spPr>
          <a:xfrm>
            <a:off x="1030151" y="3211274"/>
            <a:ext cx="19050" cy="73025"/>
          </a:xfrm>
          <a:custGeom>
            <a:avLst/>
            <a:gdLst/>
            <a:ahLst/>
            <a:cxnLst/>
            <a:rect l="l" t="t" r="r" b="b"/>
            <a:pathLst>
              <a:path w="19050" h="73025">
                <a:moveTo>
                  <a:pt x="0" y="72925"/>
                </a:moveTo>
                <a:lnTo>
                  <a:pt x="18834" y="0"/>
                </a:lnTo>
              </a:path>
            </a:pathLst>
          </a:custGeom>
          <a:ln w="32515">
            <a:solidFill>
              <a:srgbClr val="0000AA"/>
            </a:solidFill>
          </a:ln>
        </p:spPr>
        <p:txBody>
          <a:bodyPr wrap="square" lIns="0" tIns="0" rIns="0" bIns="0" rtlCol="0"/>
          <a:lstStyle/>
          <a:p>
            <a:endParaRPr/>
          </a:p>
        </p:txBody>
      </p:sp>
      <p:sp>
        <p:nvSpPr>
          <p:cNvPr id="22" name="object 22"/>
          <p:cNvSpPr/>
          <p:nvPr/>
        </p:nvSpPr>
        <p:spPr>
          <a:xfrm>
            <a:off x="1048986" y="3140932"/>
            <a:ext cx="19685" cy="70485"/>
          </a:xfrm>
          <a:custGeom>
            <a:avLst/>
            <a:gdLst/>
            <a:ahLst/>
            <a:cxnLst/>
            <a:rect l="l" t="t" r="r" b="b"/>
            <a:pathLst>
              <a:path w="19684" h="70485">
                <a:moveTo>
                  <a:pt x="0" y="70341"/>
                </a:moveTo>
                <a:lnTo>
                  <a:pt x="19419" y="0"/>
                </a:lnTo>
              </a:path>
            </a:pathLst>
          </a:custGeom>
          <a:ln w="32496">
            <a:solidFill>
              <a:srgbClr val="0000AA"/>
            </a:solidFill>
          </a:ln>
        </p:spPr>
        <p:txBody>
          <a:bodyPr wrap="square" lIns="0" tIns="0" rIns="0" bIns="0" rtlCol="0"/>
          <a:lstStyle/>
          <a:p>
            <a:endParaRPr/>
          </a:p>
        </p:txBody>
      </p:sp>
      <p:sp>
        <p:nvSpPr>
          <p:cNvPr id="23" name="object 23"/>
          <p:cNvSpPr/>
          <p:nvPr/>
        </p:nvSpPr>
        <p:spPr>
          <a:xfrm>
            <a:off x="1068405" y="3073350"/>
            <a:ext cx="19685" cy="67945"/>
          </a:xfrm>
          <a:custGeom>
            <a:avLst/>
            <a:gdLst/>
            <a:ahLst/>
            <a:cxnLst/>
            <a:rect l="l" t="t" r="r" b="b"/>
            <a:pathLst>
              <a:path w="19684" h="67944">
                <a:moveTo>
                  <a:pt x="0" y="67581"/>
                </a:moveTo>
                <a:lnTo>
                  <a:pt x="19334" y="0"/>
                </a:lnTo>
              </a:path>
            </a:pathLst>
          </a:custGeom>
          <a:ln w="32485">
            <a:solidFill>
              <a:srgbClr val="0000AA"/>
            </a:solidFill>
          </a:ln>
        </p:spPr>
        <p:txBody>
          <a:bodyPr wrap="square" lIns="0" tIns="0" rIns="0" bIns="0" rtlCol="0"/>
          <a:lstStyle/>
          <a:p>
            <a:endParaRPr/>
          </a:p>
        </p:txBody>
      </p:sp>
      <p:sp>
        <p:nvSpPr>
          <p:cNvPr id="24" name="object 24"/>
          <p:cNvSpPr/>
          <p:nvPr/>
        </p:nvSpPr>
        <p:spPr>
          <a:xfrm>
            <a:off x="1087739" y="3007882"/>
            <a:ext cx="19685" cy="66040"/>
          </a:xfrm>
          <a:custGeom>
            <a:avLst/>
            <a:gdLst/>
            <a:ahLst/>
            <a:cxnLst/>
            <a:rect l="l" t="t" r="r" b="b"/>
            <a:pathLst>
              <a:path w="19684" h="66039">
                <a:moveTo>
                  <a:pt x="0" y="65468"/>
                </a:moveTo>
                <a:lnTo>
                  <a:pt x="19337" y="0"/>
                </a:lnTo>
              </a:path>
            </a:pathLst>
          </a:custGeom>
          <a:ln w="32474">
            <a:solidFill>
              <a:srgbClr val="0000AA"/>
            </a:solidFill>
          </a:ln>
        </p:spPr>
        <p:txBody>
          <a:bodyPr wrap="square" lIns="0" tIns="0" rIns="0" bIns="0" rtlCol="0"/>
          <a:lstStyle/>
          <a:p>
            <a:endParaRPr/>
          </a:p>
        </p:txBody>
      </p:sp>
      <p:sp>
        <p:nvSpPr>
          <p:cNvPr id="25" name="object 25"/>
          <p:cNvSpPr/>
          <p:nvPr/>
        </p:nvSpPr>
        <p:spPr>
          <a:xfrm>
            <a:off x="1107076" y="2945438"/>
            <a:ext cx="19050" cy="62865"/>
          </a:xfrm>
          <a:custGeom>
            <a:avLst/>
            <a:gdLst/>
            <a:ahLst/>
            <a:cxnLst/>
            <a:rect l="l" t="t" r="r" b="b"/>
            <a:pathLst>
              <a:path w="19050" h="62864">
                <a:moveTo>
                  <a:pt x="0" y="62444"/>
                </a:moveTo>
                <a:lnTo>
                  <a:pt x="18847" y="0"/>
                </a:lnTo>
              </a:path>
            </a:pathLst>
          </a:custGeom>
          <a:ln w="32467">
            <a:solidFill>
              <a:srgbClr val="0000AA"/>
            </a:solidFill>
          </a:ln>
        </p:spPr>
        <p:txBody>
          <a:bodyPr wrap="square" lIns="0" tIns="0" rIns="0" bIns="0" rtlCol="0"/>
          <a:lstStyle/>
          <a:p>
            <a:endParaRPr/>
          </a:p>
        </p:txBody>
      </p:sp>
      <p:sp>
        <p:nvSpPr>
          <p:cNvPr id="26" name="object 26"/>
          <p:cNvSpPr/>
          <p:nvPr/>
        </p:nvSpPr>
        <p:spPr>
          <a:xfrm>
            <a:off x="1125924" y="2884872"/>
            <a:ext cx="19685" cy="60960"/>
          </a:xfrm>
          <a:custGeom>
            <a:avLst/>
            <a:gdLst/>
            <a:ahLst/>
            <a:cxnLst/>
            <a:rect l="l" t="t" r="r" b="b"/>
            <a:pathLst>
              <a:path w="19684" h="60960">
                <a:moveTo>
                  <a:pt x="0" y="60565"/>
                </a:moveTo>
                <a:lnTo>
                  <a:pt x="19334" y="0"/>
                </a:lnTo>
              </a:path>
            </a:pathLst>
          </a:custGeom>
          <a:ln w="32446">
            <a:solidFill>
              <a:srgbClr val="0000AA"/>
            </a:solidFill>
          </a:ln>
        </p:spPr>
        <p:txBody>
          <a:bodyPr wrap="square" lIns="0" tIns="0" rIns="0" bIns="0" rtlCol="0"/>
          <a:lstStyle/>
          <a:p>
            <a:endParaRPr/>
          </a:p>
        </p:txBody>
      </p:sp>
      <p:sp>
        <p:nvSpPr>
          <p:cNvPr id="27" name="object 27"/>
          <p:cNvSpPr/>
          <p:nvPr/>
        </p:nvSpPr>
        <p:spPr>
          <a:xfrm>
            <a:off x="1145258" y="2826978"/>
            <a:ext cx="19685" cy="58419"/>
          </a:xfrm>
          <a:custGeom>
            <a:avLst/>
            <a:gdLst/>
            <a:ahLst/>
            <a:cxnLst/>
            <a:rect l="l" t="t" r="r" b="b"/>
            <a:pathLst>
              <a:path w="19684" h="58419">
                <a:moveTo>
                  <a:pt x="0" y="57893"/>
                </a:moveTo>
                <a:lnTo>
                  <a:pt x="19337" y="0"/>
                </a:lnTo>
              </a:path>
            </a:pathLst>
          </a:custGeom>
          <a:ln w="32428">
            <a:solidFill>
              <a:srgbClr val="0000AA"/>
            </a:solidFill>
          </a:ln>
        </p:spPr>
        <p:txBody>
          <a:bodyPr wrap="square" lIns="0" tIns="0" rIns="0" bIns="0" rtlCol="0"/>
          <a:lstStyle/>
          <a:p>
            <a:endParaRPr/>
          </a:p>
        </p:txBody>
      </p:sp>
      <p:sp>
        <p:nvSpPr>
          <p:cNvPr id="28" name="object 28"/>
          <p:cNvSpPr/>
          <p:nvPr/>
        </p:nvSpPr>
        <p:spPr>
          <a:xfrm>
            <a:off x="1164595" y="2771228"/>
            <a:ext cx="19685" cy="55880"/>
          </a:xfrm>
          <a:custGeom>
            <a:avLst/>
            <a:gdLst/>
            <a:ahLst/>
            <a:cxnLst/>
            <a:rect l="l" t="t" r="r" b="b"/>
            <a:pathLst>
              <a:path w="19684" h="55880">
                <a:moveTo>
                  <a:pt x="0" y="55750"/>
                </a:moveTo>
                <a:lnTo>
                  <a:pt x="19191" y="0"/>
                </a:lnTo>
              </a:path>
            </a:pathLst>
          </a:custGeom>
          <a:ln w="32415">
            <a:solidFill>
              <a:srgbClr val="0000AA"/>
            </a:solidFill>
          </a:ln>
        </p:spPr>
        <p:txBody>
          <a:bodyPr wrap="square" lIns="0" tIns="0" rIns="0" bIns="0" rtlCol="0"/>
          <a:lstStyle/>
          <a:p>
            <a:endParaRPr/>
          </a:p>
        </p:txBody>
      </p:sp>
      <p:sp>
        <p:nvSpPr>
          <p:cNvPr id="29" name="object 29"/>
          <p:cNvSpPr/>
          <p:nvPr/>
        </p:nvSpPr>
        <p:spPr>
          <a:xfrm>
            <a:off x="1183787" y="2717473"/>
            <a:ext cx="19050" cy="53975"/>
          </a:xfrm>
          <a:custGeom>
            <a:avLst/>
            <a:gdLst/>
            <a:ahLst/>
            <a:cxnLst/>
            <a:rect l="l" t="t" r="r" b="b"/>
            <a:pathLst>
              <a:path w="19050" h="53975">
                <a:moveTo>
                  <a:pt x="0" y="53754"/>
                </a:moveTo>
                <a:lnTo>
                  <a:pt x="19062" y="0"/>
                </a:lnTo>
              </a:path>
            </a:pathLst>
          </a:custGeom>
          <a:ln w="32401">
            <a:solidFill>
              <a:srgbClr val="0000AA"/>
            </a:solidFill>
          </a:ln>
        </p:spPr>
        <p:txBody>
          <a:bodyPr wrap="square" lIns="0" tIns="0" rIns="0" bIns="0" rtlCol="0"/>
          <a:lstStyle/>
          <a:p>
            <a:endParaRPr/>
          </a:p>
        </p:txBody>
      </p:sp>
      <p:sp>
        <p:nvSpPr>
          <p:cNvPr id="30" name="object 30"/>
          <p:cNvSpPr/>
          <p:nvPr/>
        </p:nvSpPr>
        <p:spPr>
          <a:xfrm>
            <a:off x="1202849" y="2665422"/>
            <a:ext cx="19685" cy="52069"/>
          </a:xfrm>
          <a:custGeom>
            <a:avLst/>
            <a:gdLst/>
            <a:ahLst/>
            <a:cxnLst/>
            <a:rect l="l" t="t" r="r" b="b"/>
            <a:pathLst>
              <a:path w="19684" h="52069">
                <a:moveTo>
                  <a:pt x="0" y="52051"/>
                </a:moveTo>
                <a:lnTo>
                  <a:pt x="19334" y="0"/>
                </a:lnTo>
              </a:path>
            </a:pathLst>
          </a:custGeom>
          <a:ln w="32379">
            <a:solidFill>
              <a:srgbClr val="0000AA"/>
            </a:solidFill>
          </a:ln>
        </p:spPr>
        <p:txBody>
          <a:bodyPr wrap="square" lIns="0" tIns="0" rIns="0" bIns="0" rtlCol="0"/>
          <a:lstStyle/>
          <a:p>
            <a:endParaRPr/>
          </a:p>
        </p:txBody>
      </p:sp>
      <p:sp>
        <p:nvSpPr>
          <p:cNvPr id="31" name="object 31"/>
          <p:cNvSpPr/>
          <p:nvPr/>
        </p:nvSpPr>
        <p:spPr>
          <a:xfrm>
            <a:off x="1222184" y="2618126"/>
            <a:ext cx="19050" cy="47625"/>
          </a:xfrm>
          <a:custGeom>
            <a:avLst/>
            <a:gdLst/>
            <a:ahLst/>
            <a:cxnLst/>
            <a:rect l="l" t="t" r="r" b="b"/>
            <a:pathLst>
              <a:path w="19050" h="47625">
                <a:moveTo>
                  <a:pt x="0" y="47295"/>
                </a:moveTo>
                <a:lnTo>
                  <a:pt x="18490" y="0"/>
                </a:lnTo>
              </a:path>
            </a:pathLst>
          </a:custGeom>
          <a:ln w="32353">
            <a:solidFill>
              <a:srgbClr val="0000AA"/>
            </a:solidFill>
          </a:ln>
        </p:spPr>
        <p:txBody>
          <a:bodyPr wrap="square" lIns="0" tIns="0" rIns="0" bIns="0" rtlCol="0"/>
          <a:lstStyle/>
          <a:p>
            <a:endParaRPr/>
          </a:p>
        </p:txBody>
      </p:sp>
      <p:sp>
        <p:nvSpPr>
          <p:cNvPr id="32" name="object 32"/>
          <p:cNvSpPr/>
          <p:nvPr/>
        </p:nvSpPr>
        <p:spPr>
          <a:xfrm>
            <a:off x="1240674" y="2571975"/>
            <a:ext cx="18415" cy="46355"/>
          </a:xfrm>
          <a:custGeom>
            <a:avLst/>
            <a:gdLst/>
            <a:ahLst/>
            <a:cxnLst/>
            <a:rect l="l" t="t" r="r" b="b"/>
            <a:pathLst>
              <a:path w="18415" h="46355">
                <a:moveTo>
                  <a:pt x="0" y="46150"/>
                </a:moveTo>
                <a:lnTo>
                  <a:pt x="17991" y="0"/>
                </a:lnTo>
              </a:path>
            </a:pathLst>
          </a:custGeom>
          <a:ln w="32354">
            <a:solidFill>
              <a:srgbClr val="0000AA"/>
            </a:solidFill>
          </a:ln>
        </p:spPr>
        <p:txBody>
          <a:bodyPr wrap="square" lIns="0" tIns="0" rIns="0" bIns="0" rtlCol="0"/>
          <a:lstStyle/>
          <a:p>
            <a:endParaRPr/>
          </a:p>
        </p:txBody>
      </p:sp>
      <p:sp>
        <p:nvSpPr>
          <p:cNvPr id="33" name="object 33"/>
          <p:cNvSpPr/>
          <p:nvPr/>
        </p:nvSpPr>
        <p:spPr>
          <a:xfrm>
            <a:off x="1258665" y="2527557"/>
            <a:ext cx="19050" cy="44450"/>
          </a:xfrm>
          <a:custGeom>
            <a:avLst/>
            <a:gdLst/>
            <a:ahLst/>
            <a:cxnLst/>
            <a:rect l="l" t="t" r="r" b="b"/>
            <a:pathLst>
              <a:path w="19050" h="44450">
                <a:moveTo>
                  <a:pt x="0" y="44418"/>
                </a:moveTo>
                <a:lnTo>
                  <a:pt x="18490" y="0"/>
                </a:lnTo>
              </a:path>
            </a:pathLst>
          </a:custGeom>
          <a:ln w="32318">
            <a:solidFill>
              <a:srgbClr val="0000AA"/>
            </a:solidFill>
          </a:ln>
        </p:spPr>
        <p:txBody>
          <a:bodyPr wrap="square" lIns="0" tIns="0" rIns="0" bIns="0" rtlCol="0"/>
          <a:lstStyle/>
          <a:p>
            <a:endParaRPr/>
          </a:p>
        </p:txBody>
      </p:sp>
      <p:sp>
        <p:nvSpPr>
          <p:cNvPr id="34" name="object 34"/>
          <p:cNvSpPr/>
          <p:nvPr/>
        </p:nvSpPr>
        <p:spPr>
          <a:xfrm>
            <a:off x="1277155" y="2484988"/>
            <a:ext cx="18415" cy="43180"/>
          </a:xfrm>
          <a:custGeom>
            <a:avLst/>
            <a:gdLst/>
            <a:ahLst/>
            <a:cxnLst/>
            <a:rect l="l" t="t" r="r" b="b"/>
            <a:pathLst>
              <a:path w="18415" h="43180">
                <a:moveTo>
                  <a:pt x="0" y="42569"/>
                </a:moveTo>
                <a:lnTo>
                  <a:pt x="18133" y="0"/>
                </a:lnTo>
              </a:path>
            </a:pathLst>
          </a:custGeom>
          <a:ln w="32304">
            <a:solidFill>
              <a:srgbClr val="0000AA"/>
            </a:solidFill>
          </a:ln>
        </p:spPr>
        <p:txBody>
          <a:bodyPr wrap="square" lIns="0" tIns="0" rIns="0" bIns="0" rtlCol="0"/>
          <a:lstStyle/>
          <a:p>
            <a:endParaRPr/>
          </a:p>
        </p:txBody>
      </p:sp>
      <p:sp>
        <p:nvSpPr>
          <p:cNvPr id="35" name="object 35"/>
          <p:cNvSpPr/>
          <p:nvPr/>
        </p:nvSpPr>
        <p:spPr>
          <a:xfrm>
            <a:off x="1295288" y="2443916"/>
            <a:ext cx="18415" cy="41275"/>
          </a:xfrm>
          <a:custGeom>
            <a:avLst/>
            <a:gdLst/>
            <a:ahLst/>
            <a:cxnLst/>
            <a:rect l="l" t="t" r="r" b="b"/>
            <a:pathLst>
              <a:path w="18415" h="41275">
                <a:moveTo>
                  <a:pt x="0" y="41071"/>
                </a:moveTo>
                <a:lnTo>
                  <a:pt x="18133" y="0"/>
                </a:lnTo>
              </a:path>
            </a:pathLst>
          </a:custGeom>
          <a:ln w="32282">
            <a:solidFill>
              <a:srgbClr val="0000AA"/>
            </a:solidFill>
          </a:ln>
        </p:spPr>
        <p:txBody>
          <a:bodyPr wrap="square" lIns="0" tIns="0" rIns="0" bIns="0" rtlCol="0"/>
          <a:lstStyle/>
          <a:p>
            <a:endParaRPr/>
          </a:p>
        </p:txBody>
      </p:sp>
      <p:sp>
        <p:nvSpPr>
          <p:cNvPr id="36" name="object 36"/>
          <p:cNvSpPr/>
          <p:nvPr/>
        </p:nvSpPr>
        <p:spPr>
          <a:xfrm>
            <a:off x="1313422" y="2403901"/>
            <a:ext cx="19050" cy="40005"/>
          </a:xfrm>
          <a:custGeom>
            <a:avLst/>
            <a:gdLst/>
            <a:ahLst/>
            <a:cxnLst/>
            <a:rect l="l" t="t" r="r" b="b"/>
            <a:pathLst>
              <a:path w="19050" h="40005">
                <a:moveTo>
                  <a:pt x="0" y="40014"/>
                </a:moveTo>
                <a:lnTo>
                  <a:pt x="18490" y="0"/>
                </a:lnTo>
              </a:path>
            </a:pathLst>
          </a:custGeom>
          <a:ln w="32252">
            <a:solidFill>
              <a:srgbClr val="0000AA"/>
            </a:solidFill>
          </a:ln>
        </p:spPr>
        <p:txBody>
          <a:bodyPr wrap="square" lIns="0" tIns="0" rIns="0" bIns="0" rtlCol="0"/>
          <a:lstStyle/>
          <a:p>
            <a:endParaRPr/>
          </a:p>
        </p:txBody>
      </p:sp>
      <p:sp>
        <p:nvSpPr>
          <p:cNvPr id="37" name="object 37"/>
          <p:cNvSpPr/>
          <p:nvPr/>
        </p:nvSpPr>
        <p:spPr>
          <a:xfrm>
            <a:off x="1331912" y="2365677"/>
            <a:ext cx="18415" cy="38735"/>
          </a:xfrm>
          <a:custGeom>
            <a:avLst/>
            <a:gdLst/>
            <a:ahLst/>
            <a:cxnLst/>
            <a:rect l="l" t="t" r="r" b="b"/>
            <a:pathLst>
              <a:path w="18415" h="38735">
                <a:moveTo>
                  <a:pt x="0" y="38224"/>
                </a:moveTo>
                <a:lnTo>
                  <a:pt x="18133" y="0"/>
                </a:lnTo>
              </a:path>
            </a:pathLst>
          </a:custGeom>
          <a:ln w="32234">
            <a:solidFill>
              <a:srgbClr val="0000AA"/>
            </a:solidFill>
          </a:ln>
        </p:spPr>
        <p:txBody>
          <a:bodyPr wrap="square" lIns="0" tIns="0" rIns="0" bIns="0" rtlCol="0"/>
          <a:lstStyle/>
          <a:p>
            <a:endParaRPr/>
          </a:p>
        </p:txBody>
      </p:sp>
      <p:sp>
        <p:nvSpPr>
          <p:cNvPr id="38" name="object 38"/>
          <p:cNvSpPr/>
          <p:nvPr/>
        </p:nvSpPr>
        <p:spPr>
          <a:xfrm>
            <a:off x="1350045" y="2328745"/>
            <a:ext cx="19050" cy="37465"/>
          </a:xfrm>
          <a:custGeom>
            <a:avLst/>
            <a:gdLst/>
            <a:ahLst/>
            <a:cxnLst/>
            <a:rect l="l" t="t" r="r" b="b"/>
            <a:pathLst>
              <a:path w="19050" h="37464">
                <a:moveTo>
                  <a:pt x="0" y="36932"/>
                </a:moveTo>
                <a:lnTo>
                  <a:pt x="18477" y="0"/>
                </a:lnTo>
              </a:path>
            </a:pathLst>
          </a:custGeom>
          <a:ln w="32196">
            <a:solidFill>
              <a:srgbClr val="0000AA"/>
            </a:solidFill>
          </a:ln>
        </p:spPr>
        <p:txBody>
          <a:bodyPr wrap="square" lIns="0" tIns="0" rIns="0" bIns="0" rtlCol="0"/>
          <a:lstStyle/>
          <a:p>
            <a:endParaRPr/>
          </a:p>
        </p:txBody>
      </p:sp>
      <p:sp>
        <p:nvSpPr>
          <p:cNvPr id="39" name="object 39"/>
          <p:cNvSpPr/>
          <p:nvPr/>
        </p:nvSpPr>
        <p:spPr>
          <a:xfrm>
            <a:off x="1368523" y="2293163"/>
            <a:ext cx="18415" cy="36195"/>
          </a:xfrm>
          <a:custGeom>
            <a:avLst/>
            <a:gdLst/>
            <a:ahLst/>
            <a:cxnLst/>
            <a:rect l="l" t="t" r="r" b="b"/>
            <a:pathLst>
              <a:path w="18415" h="36194">
                <a:moveTo>
                  <a:pt x="0" y="35581"/>
                </a:moveTo>
                <a:lnTo>
                  <a:pt x="18145" y="0"/>
                </a:lnTo>
              </a:path>
            </a:pathLst>
          </a:custGeom>
          <a:ln w="32182">
            <a:solidFill>
              <a:srgbClr val="0000AA"/>
            </a:solidFill>
          </a:ln>
        </p:spPr>
        <p:txBody>
          <a:bodyPr wrap="square" lIns="0" tIns="0" rIns="0" bIns="0" rtlCol="0"/>
          <a:lstStyle/>
          <a:p>
            <a:endParaRPr/>
          </a:p>
        </p:txBody>
      </p:sp>
      <p:sp>
        <p:nvSpPr>
          <p:cNvPr id="40" name="object 40"/>
          <p:cNvSpPr/>
          <p:nvPr/>
        </p:nvSpPr>
        <p:spPr>
          <a:xfrm>
            <a:off x="1386669" y="2258814"/>
            <a:ext cx="19050" cy="34925"/>
          </a:xfrm>
          <a:custGeom>
            <a:avLst/>
            <a:gdLst/>
            <a:ahLst/>
            <a:cxnLst/>
            <a:rect l="l" t="t" r="r" b="b"/>
            <a:pathLst>
              <a:path w="19050" h="34925">
                <a:moveTo>
                  <a:pt x="0" y="34348"/>
                </a:moveTo>
                <a:lnTo>
                  <a:pt x="18480" y="0"/>
                </a:lnTo>
              </a:path>
            </a:pathLst>
          </a:custGeom>
          <a:ln w="32140">
            <a:solidFill>
              <a:srgbClr val="0000AA"/>
            </a:solidFill>
          </a:ln>
        </p:spPr>
        <p:txBody>
          <a:bodyPr wrap="square" lIns="0" tIns="0" rIns="0" bIns="0" rtlCol="0"/>
          <a:lstStyle/>
          <a:p>
            <a:endParaRPr/>
          </a:p>
        </p:txBody>
      </p:sp>
      <p:sp>
        <p:nvSpPr>
          <p:cNvPr id="41" name="object 41"/>
          <p:cNvSpPr/>
          <p:nvPr/>
        </p:nvSpPr>
        <p:spPr>
          <a:xfrm>
            <a:off x="1405149" y="2225904"/>
            <a:ext cx="18415" cy="33020"/>
          </a:xfrm>
          <a:custGeom>
            <a:avLst/>
            <a:gdLst/>
            <a:ahLst/>
            <a:cxnLst/>
            <a:rect l="l" t="t" r="r" b="b"/>
            <a:pathLst>
              <a:path w="18415" h="33019">
                <a:moveTo>
                  <a:pt x="0" y="32910"/>
                </a:moveTo>
                <a:lnTo>
                  <a:pt x="18130" y="0"/>
                </a:lnTo>
              </a:path>
            </a:pathLst>
          </a:custGeom>
          <a:ln w="32120">
            <a:solidFill>
              <a:srgbClr val="0000AA"/>
            </a:solidFill>
          </a:ln>
        </p:spPr>
        <p:txBody>
          <a:bodyPr wrap="square" lIns="0" tIns="0" rIns="0" bIns="0" rtlCol="0"/>
          <a:lstStyle/>
          <a:p>
            <a:endParaRPr/>
          </a:p>
        </p:txBody>
      </p:sp>
      <p:sp>
        <p:nvSpPr>
          <p:cNvPr id="42" name="object 42"/>
          <p:cNvSpPr/>
          <p:nvPr/>
        </p:nvSpPr>
        <p:spPr>
          <a:xfrm>
            <a:off x="1423279" y="2194109"/>
            <a:ext cx="19050" cy="32384"/>
          </a:xfrm>
          <a:custGeom>
            <a:avLst/>
            <a:gdLst/>
            <a:ahLst/>
            <a:cxnLst/>
            <a:rect l="l" t="t" r="r" b="b"/>
            <a:pathLst>
              <a:path w="19050" h="32385">
                <a:moveTo>
                  <a:pt x="0" y="31794"/>
                </a:moveTo>
                <a:lnTo>
                  <a:pt x="18562" y="0"/>
                </a:lnTo>
              </a:path>
            </a:pathLst>
          </a:custGeom>
          <a:ln w="32071">
            <a:solidFill>
              <a:srgbClr val="0000AA"/>
            </a:solidFill>
          </a:ln>
        </p:spPr>
        <p:txBody>
          <a:bodyPr wrap="square" lIns="0" tIns="0" rIns="0" bIns="0" rtlCol="0"/>
          <a:lstStyle/>
          <a:p>
            <a:endParaRPr/>
          </a:p>
        </p:txBody>
      </p:sp>
      <p:sp>
        <p:nvSpPr>
          <p:cNvPr id="43" name="object 43"/>
          <p:cNvSpPr/>
          <p:nvPr/>
        </p:nvSpPr>
        <p:spPr>
          <a:xfrm>
            <a:off x="1441842" y="2163459"/>
            <a:ext cx="18415" cy="31115"/>
          </a:xfrm>
          <a:custGeom>
            <a:avLst/>
            <a:gdLst/>
            <a:ahLst/>
            <a:cxnLst/>
            <a:rect l="l" t="t" r="r" b="b"/>
            <a:pathLst>
              <a:path w="18415" h="31114">
                <a:moveTo>
                  <a:pt x="0" y="30649"/>
                </a:moveTo>
                <a:lnTo>
                  <a:pt x="18133" y="0"/>
                </a:lnTo>
              </a:path>
            </a:pathLst>
          </a:custGeom>
          <a:ln w="32059">
            <a:solidFill>
              <a:srgbClr val="0000AA"/>
            </a:solidFill>
          </a:ln>
        </p:spPr>
        <p:txBody>
          <a:bodyPr wrap="square" lIns="0" tIns="0" rIns="0" bIns="0" rtlCol="0"/>
          <a:lstStyle/>
          <a:p>
            <a:endParaRPr/>
          </a:p>
        </p:txBody>
      </p:sp>
      <p:sp>
        <p:nvSpPr>
          <p:cNvPr id="44" name="object 44"/>
          <p:cNvSpPr/>
          <p:nvPr/>
        </p:nvSpPr>
        <p:spPr>
          <a:xfrm>
            <a:off x="1459976" y="2134043"/>
            <a:ext cx="19050" cy="29845"/>
          </a:xfrm>
          <a:custGeom>
            <a:avLst/>
            <a:gdLst/>
            <a:ahLst/>
            <a:cxnLst/>
            <a:rect l="l" t="t" r="r" b="b"/>
            <a:pathLst>
              <a:path w="19050" h="29844">
                <a:moveTo>
                  <a:pt x="0" y="29416"/>
                </a:moveTo>
                <a:lnTo>
                  <a:pt x="18490" y="0"/>
                </a:lnTo>
              </a:path>
            </a:pathLst>
          </a:custGeom>
          <a:ln w="32004">
            <a:solidFill>
              <a:srgbClr val="0000AA"/>
            </a:solidFill>
          </a:ln>
        </p:spPr>
        <p:txBody>
          <a:bodyPr wrap="square" lIns="0" tIns="0" rIns="0" bIns="0" rtlCol="0"/>
          <a:lstStyle/>
          <a:p>
            <a:endParaRPr/>
          </a:p>
        </p:txBody>
      </p:sp>
      <p:sp>
        <p:nvSpPr>
          <p:cNvPr id="45" name="object 45"/>
          <p:cNvSpPr/>
          <p:nvPr/>
        </p:nvSpPr>
        <p:spPr>
          <a:xfrm>
            <a:off x="1478466" y="2105624"/>
            <a:ext cx="18415" cy="28575"/>
          </a:xfrm>
          <a:custGeom>
            <a:avLst/>
            <a:gdLst/>
            <a:ahLst/>
            <a:cxnLst/>
            <a:rect l="l" t="t" r="r" b="b"/>
            <a:pathLst>
              <a:path w="18415" h="28575">
                <a:moveTo>
                  <a:pt x="0" y="28418"/>
                </a:moveTo>
                <a:lnTo>
                  <a:pt x="17918" y="0"/>
                </a:lnTo>
              </a:path>
            </a:pathLst>
          </a:custGeom>
          <a:ln w="32001">
            <a:solidFill>
              <a:srgbClr val="0000AA"/>
            </a:solidFill>
          </a:ln>
        </p:spPr>
        <p:txBody>
          <a:bodyPr wrap="square" lIns="0" tIns="0" rIns="0" bIns="0" rtlCol="0"/>
          <a:lstStyle/>
          <a:p>
            <a:endParaRPr/>
          </a:p>
        </p:txBody>
      </p:sp>
      <p:sp>
        <p:nvSpPr>
          <p:cNvPr id="46" name="object 46"/>
          <p:cNvSpPr/>
          <p:nvPr/>
        </p:nvSpPr>
        <p:spPr>
          <a:xfrm>
            <a:off x="1496384" y="2078380"/>
            <a:ext cx="19050" cy="27305"/>
          </a:xfrm>
          <a:custGeom>
            <a:avLst/>
            <a:gdLst/>
            <a:ahLst/>
            <a:cxnLst/>
            <a:rect l="l" t="t" r="r" b="b"/>
            <a:pathLst>
              <a:path w="19050" h="27305">
                <a:moveTo>
                  <a:pt x="0" y="27244"/>
                </a:moveTo>
                <a:lnTo>
                  <a:pt x="18705" y="0"/>
                </a:lnTo>
              </a:path>
            </a:pathLst>
          </a:custGeom>
          <a:ln w="31917">
            <a:solidFill>
              <a:srgbClr val="0000AA"/>
            </a:solidFill>
          </a:ln>
        </p:spPr>
        <p:txBody>
          <a:bodyPr wrap="square" lIns="0" tIns="0" rIns="0" bIns="0" rtlCol="0"/>
          <a:lstStyle/>
          <a:p>
            <a:endParaRPr/>
          </a:p>
        </p:txBody>
      </p:sp>
      <p:sp>
        <p:nvSpPr>
          <p:cNvPr id="47" name="object 47"/>
          <p:cNvSpPr/>
          <p:nvPr/>
        </p:nvSpPr>
        <p:spPr>
          <a:xfrm>
            <a:off x="1515090" y="2052164"/>
            <a:ext cx="18415" cy="26670"/>
          </a:xfrm>
          <a:custGeom>
            <a:avLst/>
            <a:gdLst/>
            <a:ahLst/>
            <a:cxnLst/>
            <a:rect l="l" t="t" r="r" b="b"/>
            <a:pathLst>
              <a:path w="18415" h="26669">
                <a:moveTo>
                  <a:pt x="0" y="26216"/>
                </a:moveTo>
                <a:lnTo>
                  <a:pt x="17991" y="0"/>
                </a:lnTo>
              </a:path>
            </a:pathLst>
          </a:custGeom>
          <a:ln w="31918">
            <a:solidFill>
              <a:srgbClr val="0000AA"/>
            </a:solidFill>
          </a:ln>
        </p:spPr>
        <p:txBody>
          <a:bodyPr wrap="square" lIns="0" tIns="0" rIns="0" bIns="0" rtlCol="0"/>
          <a:lstStyle/>
          <a:p>
            <a:endParaRPr/>
          </a:p>
        </p:txBody>
      </p:sp>
      <p:sp>
        <p:nvSpPr>
          <p:cNvPr id="48" name="object 48"/>
          <p:cNvSpPr/>
          <p:nvPr/>
        </p:nvSpPr>
        <p:spPr>
          <a:xfrm>
            <a:off x="1533081" y="2026652"/>
            <a:ext cx="19050" cy="26034"/>
          </a:xfrm>
          <a:custGeom>
            <a:avLst/>
            <a:gdLst/>
            <a:ahLst/>
            <a:cxnLst/>
            <a:rect l="l" t="t" r="r" b="b"/>
            <a:pathLst>
              <a:path w="19050" h="26035">
                <a:moveTo>
                  <a:pt x="0" y="25512"/>
                </a:moveTo>
                <a:lnTo>
                  <a:pt x="18490" y="0"/>
                </a:lnTo>
              </a:path>
            </a:pathLst>
          </a:custGeom>
          <a:ln w="31862">
            <a:solidFill>
              <a:srgbClr val="0000AA"/>
            </a:solidFill>
          </a:ln>
        </p:spPr>
        <p:txBody>
          <a:bodyPr wrap="square" lIns="0" tIns="0" rIns="0" bIns="0" rtlCol="0"/>
          <a:lstStyle/>
          <a:p>
            <a:endParaRPr/>
          </a:p>
        </p:txBody>
      </p:sp>
      <p:sp>
        <p:nvSpPr>
          <p:cNvPr id="49" name="object 49"/>
          <p:cNvSpPr/>
          <p:nvPr/>
        </p:nvSpPr>
        <p:spPr>
          <a:xfrm>
            <a:off x="1551571" y="2002108"/>
            <a:ext cx="18415" cy="24765"/>
          </a:xfrm>
          <a:custGeom>
            <a:avLst/>
            <a:gdLst/>
            <a:ahLst/>
            <a:cxnLst/>
            <a:rect l="l" t="t" r="r" b="b"/>
            <a:pathLst>
              <a:path w="18415" h="24764">
                <a:moveTo>
                  <a:pt x="0" y="24543"/>
                </a:moveTo>
                <a:lnTo>
                  <a:pt x="18133" y="0"/>
                </a:lnTo>
              </a:path>
            </a:pathLst>
          </a:custGeom>
          <a:ln w="31842">
            <a:solidFill>
              <a:srgbClr val="0000AA"/>
            </a:solidFill>
          </a:ln>
        </p:spPr>
        <p:txBody>
          <a:bodyPr wrap="square" lIns="0" tIns="0" rIns="0" bIns="0" rtlCol="0"/>
          <a:lstStyle/>
          <a:p>
            <a:endParaRPr/>
          </a:p>
        </p:txBody>
      </p:sp>
      <p:sp>
        <p:nvSpPr>
          <p:cNvPr id="50" name="object 50"/>
          <p:cNvSpPr/>
          <p:nvPr/>
        </p:nvSpPr>
        <p:spPr>
          <a:xfrm>
            <a:off x="1569704" y="1978475"/>
            <a:ext cx="19050" cy="24130"/>
          </a:xfrm>
          <a:custGeom>
            <a:avLst/>
            <a:gdLst/>
            <a:ahLst/>
            <a:cxnLst/>
            <a:rect l="l" t="t" r="r" b="b"/>
            <a:pathLst>
              <a:path w="19050" h="24130">
                <a:moveTo>
                  <a:pt x="0" y="23633"/>
                </a:moveTo>
                <a:lnTo>
                  <a:pt x="18490" y="0"/>
                </a:lnTo>
              </a:path>
            </a:pathLst>
          </a:custGeom>
          <a:ln w="31780">
            <a:solidFill>
              <a:srgbClr val="0000AA"/>
            </a:solidFill>
          </a:ln>
        </p:spPr>
        <p:txBody>
          <a:bodyPr wrap="square" lIns="0" tIns="0" rIns="0" bIns="0" rtlCol="0"/>
          <a:lstStyle/>
          <a:p>
            <a:endParaRPr/>
          </a:p>
        </p:txBody>
      </p:sp>
      <p:sp>
        <p:nvSpPr>
          <p:cNvPr id="51" name="object 51"/>
          <p:cNvSpPr/>
          <p:nvPr/>
        </p:nvSpPr>
        <p:spPr>
          <a:xfrm>
            <a:off x="1588194" y="1955723"/>
            <a:ext cx="18415" cy="22860"/>
          </a:xfrm>
          <a:custGeom>
            <a:avLst/>
            <a:gdLst/>
            <a:ahLst/>
            <a:cxnLst/>
            <a:rect l="l" t="t" r="r" b="b"/>
            <a:pathLst>
              <a:path w="18415" h="22860">
                <a:moveTo>
                  <a:pt x="0" y="22752"/>
                </a:moveTo>
                <a:lnTo>
                  <a:pt x="18133" y="0"/>
                </a:lnTo>
              </a:path>
            </a:pathLst>
          </a:custGeom>
          <a:ln w="31760">
            <a:solidFill>
              <a:srgbClr val="0000AA"/>
            </a:solidFill>
          </a:ln>
        </p:spPr>
        <p:txBody>
          <a:bodyPr wrap="square" lIns="0" tIns="0" rIns="0" bIns="0" rtlCol="0"/>
          <a:lstStyle/>
          <a:p>
            <a:endParaRPr/>
          </a:p>
        </p:txBody>
      </p:sp>
      <p:sp>
        <p:nvSpPr>
          <p:cNvPr id="52" name="object 52"/>
          <p:cNvSpPr/>
          <p:nvPr/>
        </p:nvSpPr>
        <p:spPr>
          <a:xfrm>
            <a:off x="1606328" y="1933646"/>
            <a:ext cx="19050" cy="22225"/>
          </a:xfrm>
          <a:custGeom>
            <a:avLst/>
            <a:gdLst/>
            <a:ahLst/>
            <a:cxnLst/>
            <a:rect l="l" t="t" r="r" b="b"/>
            <a:pathLst>
              <a:path w="19050" h="22225">
                <a:moveTo>
                  <a:pt x="0" y="22077"/>
                </a:moveTo>
                <a:lnTo>
                  <a:pt x="18490" y="0"/>
                </a:lnTo>
              </a:path>
            </a:pathLst>
          </a:custGeom>
          <a:ln w="31704">
            <a:solidFill>
              <a:srgbClr val="0000AA"/>
            </a:solidFill>
          </a:ln>
        </p:spPr>
        <p:txBody>
          <a:bodyPr wrap="square" lIns="0" tIns="0" rIns="0" bIns="0" rtlCol="0"/>
          <a:lstStyle/>
          <a:p>
            <a:endParaRPr/>
          </a:p>
        </p:txBody>
      </p:sp>
      <p:sp>
        <p:nvSpPr>
          <p:cNvPr id="53" name="object 53"/>
          <p:cNvSpPr/>
          <p:nvPr/>
        </p:nvSpPr>
        <p:spPr>
          <a:xfrm>
            <a:off x="1624818" y="1912361"/>
            <a:ext cx="18415" cy="21590"/>
          </a:xfrm>
          <a:custGeom>
            <a:avLst/>
            <a:gdLst/>
            <a:ahLst/>
            <a:cxnLst/>
            <a:rect l="l" t="t" r="r" b="b"/>
            <a:pathLst>
              <a:path w="18414" h="21589">
                <a:moveTo>
                  <a:pt x="0" y="21284"/>
                </a:moveTo>
                <a:lnTo>
                  <a:pt x="18133" y="0"/>
                </a:lnTo>
              </a:path>
            </a:pathLst>
          </a:custGeom>
          <a:ln w="31685">
            <a:solidFill>
              <a:srgbClr val="0000AA"/>
            </a:solidFill>
          </a:ln>
        </p:spPr>
        <p:txBody>
          <a:bodyPr wrap="square" lIns="0" tIns="0" rIns="0" bIns="0" rtlCol="0"/>
          <a:lstStyle/>
          <a:p>
            <a:endParaRPr/>
          </a:p>
        </p:txBody>
      </p:sp>
      <p:sp>
        <p:nvSpPr>
          <p:cNvPr id="54" name="object 54"/>
          <p:cNvSpPr/>
          <p:nvPr/>
        </p:nvSpPr>
        <p:spPr>
          <a:xfrm>
            <a:off x="1642951" y="1891811"/>
            <a:ext cx="19050" cy="20955"/>
          </a:xfrm>
          <a:custGeom>
            <a:avLst/>
            <a:gdLst/>
            <a:ahLst/>
            <a:cxnLst/>
            <a:rect l="l" t="t" r="r" b="b"/>
            <a:pathLst>
              <a:path w="19050" h="20955">
                <a:moveTo>
                  <a:pt x="0" y="20550"/>
                </a:moveTo>
                <a:lnTo>
                  <a:pt x="18477" y="0"/>
                </a:lnTo>
              </a:path>
            </a:pathLst>
          </a:custGeom>
          <a:ln w="31624">
            <a:solidFill>
              <a:srgbClr val="0000AA"/>
            </a:solidFill>
          </a:ln>
        </p:spPr>
        <p:txBody>
          <a:bodyPr wrap="square" lIns="0" tIns="0" rIns="0" bIns="0" rtlCol="0"/>
          <a:lstStyle/>
          <a:p>
            <a:endParaRPr/>
          </a:p>
        </p:txBody>
      </p:sp>
      <p:sp>
        <p:nvSpPr>
          <p:cNvPr id="55" name="object 55"/>
          <p:cNvSpPr/>
          <p:nvPr/>
        </p:nvSpPr>
        <p:spPr>
          <a:xfrm>
            <a:off x="1661429" y="1871877"/>
            <a:ext cx="18415" cy="20320"/>
          </a:xfrm>
          <a:custGeom>
            <a:avLst/>
            <a:gdLst/>
            <a:ahLst/>
            <a:cxnLst/>
            <a:rect l="l" t="t" r="r" b="b"/>
            <a:pathLst>
              <a:path w="18414" h="20319">
                <a:moveTo>
                  <a:pt x="0" y="19934"/>
                </a:moveTo>
                <a:lnTo>
                  <a:pt x="18145" y="0"/>
                </a:lnTo>
              </a:path>
            </a:pathLst>
          </a:custGeom>
          <a:ln w="31610">
            <a:solidFill>
              <a:srgbClr val="0000AA"/>
            </a:solidFill>
          </a:ln>
        </p:spPr>
        <p:txBody>
          <a:bodyPr wrap="square" lIns="0" tIns="0" rIns="0" bIns="0" rtlCol="0"/>
          <a:lstStyle/>
          <a:p>
            <a:endParaRPr/>
          </a:p>
        </p:txBody>
      </p:sp>
      <p:sp>
        <p:nvSpPr>
          <p:cNvPr id="56" name="object 56"/>
          <p:cNvSpPr/>
          <p:nvPr/>
        </p:nvSpPr>
        <p:spPr>
          <a:xfrm>
            <a:off x="1679575" y="1852471"/>
            <a:ext cx="19050" cy="19685"/>
          </a:xfrm>
          <a:custGeom>
            <a:avLst/>
            <a:gdLst/>
            <a:ahLst/>
            <a:cxnLst/>
            <a:rect l="l" t="t" r="r" b="b"/>
            <a:pathLst>
              <a:path w="19050" h="19685">
                <a:moveTo>
                  <a:pt x="0" y="19405"/>
                </a:moveTo>
                <a:lnTo>
                  <a:pt x="18477" y="0"/>
                </a:lnTo>
              </a:path>
            </a:pathLst>
          </a:custGeom>
          <a:ln w="31558">
            <a:solidFill>
              <a:srgbClr val="0000AA"/>
            </a:solidFill>
          </a:ln>
        </p:spPr>
        <p:txBody>
          <a:bodyPr wrap="square" lIns="0" tIns="0" rIns="0" bIns="0" rtlCol="0"/>
          <a:lstStyle/>
          <a:p>
            <a:endParaRPr/>
          </a:p>
        </p:txBody>
      </p:sp>
      <p:sp>
        <p:nvSpPr>
          <p:cNvPr id="57" name="object 57"/>
          <p:cNvSpPr/>
          <p:nvPr/>
        </p:nvSpPr>
        <p:spPr>
          <a:xfrm>
            <a:off x="1698052" y="1834181"/>
            <a:ext cx="18415" cy="18415"/>
          </a:xfrm>
          <a:custGeom>
            <a:avLst/>
            <a:gdLst/>
            <a:ahLst/>
            <a:cxnLst/>
            <a:rect l="l" t="t" r="r" b="b"/>
            <a:pathLst>
              <a:path w="18414" h="18414">
                <a:moveTo>
                  <a:pt x="0" y="18289"/>
                </a:moveTo>
                <a:lnTo>
                  <a:pt x="18205" y="0"/>
                </a:lnTo>
              </a:path>
            </a:pathLst>
          </a:custGeom>
          <a:ln w="31506">
            <a:solidFill>
              <a:srgbClr val="0000AA"/>
            </a:solidFill>
          </a:ln>
        </p:spPr>
        <p:txBody>
          <a:bodyPr wrap="square" lIns="0" tIns="0" rIns="0" bIns="0" rtlCol="0"/>
          <a:lstStyle/>
          <a:p>
            <a:endParaRPr/>
          </a:p>
        </p:txBody>
      </p:sp>
      <p:sp>
        <p:nvSpPr>
          <p:cNvPr id="58" name="object 58"/>
          <p:cNvSpPr/>
          <p:nvPr/>
        </p:nvSpPr>
        <p:spPr>
          <a:xfrm>
            <a:off x="1716258" y="1816214"/>
            <a:ext cx="18415" cy="18415"/>
          </a:xfrm>
          <a:custGeom>
            <a:avLst/>
            <a:gdLst/>
            <a:ahLst/>
            <a:cxnLst/>
            <a:rect l="l" t="t" r="r" b="b"/>
            <a:pathLst>
              <a:path w="18414" h="18414">
                <a:moveTo>
                  <a:pt x="0" y="17967"/>
                </a:moveTo>
                <a:lnTo>
                  <a:pt x="17930" y="0"/>
                </a:lnTo>
              </a:path>
            </a:pathLst>
          </a:custGeom>
          <a:ln w="31503">
            <a:solidFill>
              <a:srgbClr val="0000AA"/>
            </a:solidFill>
          </a:ln>
        </p:spPr>
        <p:txBody>
          <a:bodyPr wrap="square" lIns="0" tIns="0" rIns="0" bIns="0" rtlCol="0"/>
          <a:lstStyle/>
          <a:p>
            <a:endParaRPr/>
          </a:p>
        </p:txBody>
      </p:sp>
      <p:sp>
        <p:nvSpPr>
          <p:cNvPr id="59" name="object 59"/>
          <p:cNvSpPr/>
          <p:nvPr/>
        </p:nvSpPr>
        <p:spPr>
          <a:xfrm>
            <a:off x="1734189" y="1799010"/>
            <a:ext cx="19050" cy="17780"/>
          </a:xfrm>
          <a:custGeom>
            <a:avLst/>
            <a:gdLst/>
            <a:ahLst/>
            <a:cxnLst/>
            <a:rect l="l" t="t" r="r" b="b"/>
            <a:pathLst>
              <a:path w="19050" h="17780">
                <a:moveTo>
                  <a:pt x="0" y="17203"/>
                </a:moveTo>
                <a:lnTo>
                  <a:pt x="18692" y="0"/>
                </a:lnTo>
              </a:path>
            </a:pathLst>
          </a:custGeom>
          <a:ln w="31405">
            <a:solidFill>
              <a:srgbClr val="0000AA"/>
            </a:solidFill>
          </a:ln>
        </p:spPr>
        <p:txBody>
          <a:bodyPr wrap="square" lIns="0" tIns="0" rIns="0" bIns="0" rtlCol="0"/>
          <a:lstStyle/>
          <a:p>
            <a:endParaRPr/>
          </a:p>
        </p:txBody>
      </p:sp>
      <p:sp>
        <p:nvSpPr>
          <p:cNvPr id="60" name="object 60"/>
          <p:cNvSpPr/>
          <p:nvPr/>
        </p:nvSpPr>
        <p:spPr>
          <a:xfrm>
            <a:off x="1752882" y="1782628"/>
            <a:ext cx="18415" cy="16510"/>
          </a:xfrm>
          <a:custGeom>
            <a:avLst/>
            <a:gdLst/>
            <a:ahLst/>
            <a:cxnLst/>
            <a:rect l="l" t="t" r="r" b="b"/>
            <a:pathLst>
              <a:path w="18414" h="16510">
                <a:moveTo>
                  <a:pt x="0" y="16381"/>
                </a:moveTo>
                <a:lnTo>
                  <a:pt x="17918" y="0"/>
                </a:lnTo>
              </a:path>
            </a:pathLst>
          </a:custGeom>
          <a:ln w="31397">
            <a:solidFill>
              <a:srgbClr val="0000AA"/>
            </a:solidFill>
          </a:ln>
        </p:spPr>
        <p:txBody>
          <a:bodyPr wrap="square" lIns="0" tIns="0" rIns="0" bIns="0" rtlCol="0"/>
          <a:lstStyle/>
          <a:p>
            <a:endParaRPr/>
          </a:p>
        </p:txBody>
      </p:sp>
      <p:sp>
        <p:nvSpPr>
          <p:cNvPr id="61" name="object 61"/>
          <p:cNvSpPr/>
          <p:nvPr/>
        </p:nvSpPr>
        <p:spPr>
          <a:xfrm>
            <a:off x="1770800" y="1766570"/>
            <a:ext cx="19050" cy="16510"/>
          </a:xfrm>
          <a:custGeom>
            <a:avLst/>
            <a:gdLst/>
            <a:ahLst/>
            <a:cxnLst/>
            <a:rect l="l" t="t" r="r" b="b"/>
            <a:pathLst>
              <a:path w="19050" h="16510">
                <a:moveTo>
                  <a:pt x="0" y="16058"/>
                </a:moveTo>
                <a:lnTo>
                  <a:pt x="18490" y="0"/>
                </a:lnTo>
              </a:path>
            </a:pathLst>
          </a:custGeom>
          <a:ln w="31338">
            <a:solidFill>
              <a:srgbClr val="0000AA"/>
            </a:solidFill>
          </a:ln>
        </p:spPr>
        <p:txBody>
          <a:bodyPr wrap="square" lIns="0" tIns="0" rIns="0" bIns="0" rtlCol="0"/>
          <a:lstStyle/>
          <a:p>
            <a:endParaRPr/>
          </a:p>
        </p:txBody>
      </p:sp>
      <p:sp>
        <p:nvSpPr>
          <p:cNvPr id="62" name="object 62"/>
          <p:cNvSpPr/>
          <p:nvPr/>
        </p:nvSpPr>
        <p:spPr>
          <a:xfrm>
            <a:off x="1789290" y="1751186"/>
            <a:ext cx="18415" cy="15875"/>
          </a:xfrm>
          <a:custGeom>
            <a:avLst/>
            <a:gdLst/>
            <a:ahLst/>
            <a:cxnLst/>
            <a:rect l="l" t="t" r="r" b="b"/>
            <a:pathLst>
              <a:path w="18414" h="15875">
                <a:moveTo>
                  <a:pt x="0" y="15383"/>
                </a:moveTo>
                <a:lnTo>
                  <a:pt x="18205" y="0"/>
                </a:lnTo>
              </a:path>
            </a:pathLst>
          </a:custGeom>
          <a:ln w="31307">
            <a:solidFill>
              <a:srgbClr val="0000AA"/>
            </a:solidFill>
          </a:ln>
        </p:spPr>
        <p:txBody>
          <a:bodyPr wrap="square" lIns="0" tIns="0" rIns="0" bIns="0" rtlCol="0"/>
          <a:lstStyle/>
          <a:p>
            <a:endParaRPr/>
          </a:p>
        </p:txBody>
      </p:sp>
      <p:sp>
        <p:nvSpPr>
          <p:cNvPr id="63" name="object 63"/>
          <p:cNvSpPr/>
          <p:nvPr/>
        </p:nvSpPr>
        <p:spPr>
          <a:xfrm>
            <a:off x="1807496" y="1736243"/>
            <a:ext cx="19050" cy="15240"/>
          </a:xfrm>
          <a:custGeom>
            <a:avLst/>
            <a:gdLst/>
            <a:ahLst/>
            <a:cxnLst/>
            <a:rect l="l" t="t" r="r" b="b"/>
            <a:pathLst>
              <a:path w="19050" h="15239">
                <a:moveTo>
                  <a:pt x="0" y="14943"/>
                </a:moveTo>
                <a:lnTo>
                  <a:pt x="18490" y="0"/>
                </a:lnTo>
              </a:path>
            </a:pathLst>
          </a:custGeom>
          <a:ln w="31258">
            <a:solidFill>
              <a:srgbClr val="0000AA"/>
            </a:solidFill>
          </a:ln>
        </p:spPr>
        <p:txBody>
          <a:bodyPr wrap="square" lIns="0" tIns="0" rIns="0" bIns="0" rtlCol="0"/>
          <a:lstStyle/>
          <a:p>
            <a:endParaRPr/>
          </a:p>
        </p:txBody>
      </p:sp>
      <p:sp>
        <p:nvSpPr>
          <p:cNvPr id="64" name="object 64"/>
          <p:cNvSpPr/>
          <p:nvPr/>
        </p:nvSpPr>
        <p:spPr>
          <a:xfrm>
            <a:off x="1825986" y="1722092"/>
            <a:ext cx="18415" cy="14604"/>
          </a:xfrm>
          <a:custGeom>
            <a:avLst/>
            <a:gdLst/>
            <a:ahLst/>
            <a:cxnLst/>
            <a:rect l="l" t="t" r="r" b="b"/>
            <a:pathLst>
              <a:path w="18414" h="14605">
                <a:moveTo>
                  <a:pt x="0" y="14150"/>
                </a:moveTo>
                <a:lnTo>
                  <a:pt x="18133" y="0"/>
                </a:lnTo>
              </a:path>
            </a:pathLst>
          </a:custGeom>
          <a:ln w="31219">
            <a:solidFill>
              <a:srgbClr val="0000AA"/>
            </a:solidFill>
          </a:ln>
        </p:spPr>
        <p:txBody>
          <a:bodyPr wrap="square" lIns="0" tIns="0" rIns="0" bIns="0" rtlCol="0"/>
          <a:lstStyle/>
          <a:p>
            <a:endParaRPr/>
          </a:p>
        </p:txBody>
      </p:sp>
      <p:sp>
        <p:nvSpPr>
          <p:cNvPr id="65" name="object 65"/>
          <p:cNvSpPr/>
          <p:nvPr/>
        </p:nvSpPr>
        <p:spPr>
          <a:xfrm>
            <a:off x="1844120" y="1708265"/>
            <a:ext cx="19050" cy="13970"/>
          </a:xfrm>
          <a:custGeom>
            <a:avLst/>
            <a:gdLst/>
            <a:ahLst/>
            <a:cxnLst/>
            <a:rect l="l" t="t" r="r" b="b"/>
            <a:pathLst>
              <a:path w="19050" h="13969">
                <a:moveTo>
                  <a:pt x="0" y="13827"/>
                </a:moveTo>
                <a:lnTo>
                  <a:pt x="18490" y="0"/>
                </a:lnTo>
              </a:path>
            </a:pathLst>
          </a:custGeom>
          <a:ln w="31173">
            <a:solidFill>
              <a:srgbClr val="0000AA"/>
            </a:solidFill>
          </a:ln>
        </p:spPr>
        <p:txBody>
          <a:bodyPr wrap="square" lIns="0" tIns="0" rIns="0" bIns="0" rtlCol="0"/>
          <a:lstStyle/>
          <a:p>
            <a:endParaRPr/>
          </a:p>
        </p:txBody>
      </p:sp>
      <p:sp>
        <p:nvSpPr>
          <p:cNvPr id="66" name="object 66"/>
          <p:cNvSpPr/>
          <p:nvPr/>
        </p:nvSpPr>
        <p:spPr>
          <a:xfrm>
            <a:off x="1862610" y="1695112"/>
            <a:ext cx="18415" cy="13335"/>
          </a:xfrm>
          <a:custGeom>
            <a:avLst/>
            <a:gdLst/>
            <a:ahLst/>
            <a:cxnLst/>
            <a:rect l="l" t="t" r="r" b="b"/>
            <a:pathLst>
              <a:path w="18414" h="13335">
                <a:moveTo>
                  <a:pt x="0" y="13152"/>
                </a:moveTo>
                <a:lnTo>
                  <a:pt x="18133" y="0"/>
                </a:lnTo>
              </a:path>
            </a:pathLst>
          </a:custGeom>
          <a:ln w="31141">
            <a:solidFill>
              <a:srgbClr val="0000AA"/>
            </a:solidFill>
          </a:ln>
        </p:spPr>
        <p:txBody>
          <a:bodyPr wrap="square" lIns="0" tIns="0" rIns="0" bIns="0" rtlCol="0"/>
          <a:lstStyle/>
          <a:p>
            <a:endParaRPr/>
          </a:p>
        </p:txBody>
      </p:sp>
      <p:sp>
        <p:nvSpPr>
          <p:cNvPr id="67" name="object 67"/>
          <p:cNvSpPr/>
          <p:nvPr/>
        </p:nvSpPr>
        <p:spPr>
          <a:xfrm>
            <a:off x="1880743" y="1682400"/>
            <a:ext cx="19050" cy="12700"/>
          </a:xfrm>
          <a:custGeom>
            <a:avLst/>
            <a:gdLst/>
            <a:ahLst/>
            <a:cxnLst/>
            <a:rect l="l" t="t" r="r" b="b"/>
            <a:pathLst>
              <a:path w="19050" h="12700">
                <a:moveTo>
                  <a:pt x="0" y="12711"/>
                </a:moveTo>
                <a:lnTo>
                  <a:pt x="18490" y="0"/>
                </a:lnTo>
              </a:path>
            </a:pathLst>
          </a:custGeom>
          <a:ln w="31086">
            <a:solidFill>
              <a:srgbClr val="0000AA"/>
            </a:solidFill>
          </a:ln>
        </p:spPr>
        <p:txBody>
          <a:bodyPr wrap="square" lIns="0" tIns="0" rIns="0" bIns="0" rtlCol="0"/>
          <a:lstStyle/>
          <a:p>
            <a:endParaRPr/>
          </a:p>
        </p:txBody>
      </p:sp>
      <p:sp>
        <p:nvSpPr>
          <p:cNvPr id="68" name="object 68"/>
          <p:cNvSpPr/>
          <p:nvPr/>
        </p:nvSpPr>
        <p:spPr>
          <a:xfrm>
            <a:off x="1899234" y="1670129"/>
            <a:ext cx="18415" cy="12700"/>
          </a:xfrm>
          <a:custGeom>
            <a:avLst/>
            <a:gdLst/>
            <a:ahLst/>
            <a:cxnLst/>
            <a:rect l="l" t="t" r="r" b="b"/>
            <a:pathLst>
              <a:path w="18414" h="12700">
                <a:moveTo>
                  <a:pt x="0" y="12271"/>
                </a:moveTo>
                <a:lnTo>
                  <a:pt x="18133" y="0"/>
                </a:lnTo>
              </a:path>
            </a:pathLst>
          </a:custGeom>
          <a:ln w="31070">
            <a:solidFill>
              <a:srgbClr val="0000AA"/>
            </a:solidFill>
          </a:ln>
        </p:spPr>
        <p:txBody>
          <a:bodyPr wrap="square" lIns="0" tIns="0" rIns="0" bIns="0" rtlCol="0"/>
          <a:lstStyle/>
          <a:p>
            <a:endParaRPr/>
          </a:p>
        </p:txBody>
      </p:sp>
      <p:sp>
        <p:nvSpPr>
          <p:cNvPr id="69" name="object 69"/>
          <p:cNvSpPr/>
          <p:nvPr/>
        </p:nvSpPr>
        <p:spPr>
          <a:xfrm>
            <a:off x="1917367" y="1658210"/>
            <a:ext cx="19050" cy="12065"/>
          </a:xfrm>
          <a:custGeom>
            <a:avLst/>
            <a:gdLst/>
            <a:ahLst/>
            <a:cxnLst/>
            <a:rect l="l" t="t" r="r" b="b"/>
            <a:pathLst>
              <a:path w="19050" h="12064">
                <a:moveTo>
                  <a:pt x="0" y="11919"/>
                </a:moveTo>
                <a:lnTo>
                  <a:pt x="18490" y="0"/>
                </a:lnTo>
              </a:path>
            </a:pathLst>
          </a:custGeom>
          <a:ln w="31022">
            <a:solidFill>
              <a:srgbClr val="0000AA"/>
            </a:solidFill>
          </a:ln>
        </p:spPr>
        <p:txBody>
          <a:bodyPr wrap="square" lIns="0" tIns="0" rIns="0" bIns="0" rtlCol="0"/>
          <a:lstStyle/>
          <a:p>
            <a:endParaRPr/>
          </a:p>
        </p:txBody>
      </p:sp>
      <p:sp>
        <p:nvSpPr>
          <p:cNvPr id="70" name="object 70"/>
          <p:cNvSpPr/>
          <p:nvPr/>
        </p:nvSpPr>
        <p:spPr>
          <a:xfrm>
            <a:off x="1935857" y="1646496"/>
            <a:ext cx="18415" cy="12065"/>
          </a:xfrm>
          <a:custGeom>
            <a:avLst/>
            <a:gdLst/>
            <a:ahLst/>
            <a:cxnLst/>
            <a:rect l="l" t="t" r="r" b="b"/>
            <a:pathLst>
              <a:path w="18414" h="12064">
                <a:moveTo>
                  <a:pt x="0" y="11713"/>
                </a:moveTo>
                <a:lnTo>
                  <a:pt x="18133" y="0"/>
                </a:lnTo>
              </a:path>
            </a:pathLst>
          </a:custGeom>
          <a:ln w="31024">
            <a:solidFill>
              <a:srgbClr val="0000AA"/>
            </a:solidFill>
          </a:ln>
        </p:spPr>
        <p:txBody>
          <a:bodyPr wrap="square" lIns="0" tIns="0" rIns="0" bIns="0" rtlCol="0"/>
          <a:lstStyle/>
          <a:p>
            <a:endParaRPr/>
          </a:p>
        </p:txBody>
      </p:sp>
      <p:sp>
        <p:nvSpPr>
          <p:cNvPr id="71" name="object 71"/>
          <p:cNvSpPr/>
          <p:nvPr/>
        </p:nvSpPr>
        <p:spPr>
          <a:xfrm>
            <a:off x="1953990" y="1635780"/>
            <a:ext cx="19050" cy="10795"/>
          </a:xfrm>
          <a:custGeom>
            <a:avLst/>
            <a:gdLst/>
            <a:ahLst/>
            <a:cxnLst/>
            <a:rect l="l" t="t" r="r" b="b"/>
            <a:pathLst>
              <a:path w="19050" h="10794">
                <a:moveTo>
                  <a:pt x="0" y="10715"/>
                </a:moveTo>
                <a:lnTo>
                  <a:pt x="18490" y="0"/>
                </a:lnTo>
              </a:path>
            </a:pathLst>
          </a:custGeom>
          <a:ln w="30924">
            <a:solidFill>
              <a:srgbClr val="0000AA"/>
            </a:solidFill>
          </a:ln>
        </p:spPr>
        <p:txBody>
          <a:bodyPr wrap="square" lIns="0" tIns="0" rIns="0" bIns="0" rtlCol="0"/>
          <a:lstStyle/>
          <a:p>
            <a:endParaRPr/>
          </a:p>
        </p:txBody>
      </p:sp>
      <p:sp>
        <p:nvSpPr>
          <p:cNvPr id="72" name="object 72"/>
          <p:cNvSpPr/>
          <p:nvPr/>
        </p:nvSpPr>
        <p:spPr>
          <a:xfrm>
            <a:off x="1972481" y="1625299"/>
            <a:ext cx="18415" cy="10795"/>
          </a:xfrm>
          <a:custGeom>
            <a:avLst/>
            <a:gdLst/>
            <a:ahLst/>
            <a:cxnLst/>
            <a:rect l="l" t="t" r="r" b="b"/>
            <a:pathLst>
              <a:path w="18414" h="10794">
                <a:moveTo>
                  <a:pt x="0" y="10480"/>
                </a:moveTo>
                <a:lnTo>
                  <a:pt x="18202" y="0"/>
                </a:lnTo>
              </a:path>
            </a:pathLst>
          </a:custGeom>
          <a:ln w="30919">
            <a:solidFill>
              <a:srgbClr val="0000AA"/>
            </a:solidFill>
          </a:ln>
        </p:spPr>
        <p:txBody>
          <a:bodyPr wrap="square" lIns="0" tIns="0" rIns="0" bIns="0" rtlCol="0"/>
          <a:lstStyle/>
          <a:p>
            <a:endParaRPr/>
          </a:p>
        </p:txBody>
      </p:sp>
      <p:sp>
        <p:nvSpPr>
          <p:cNvPr id="73" name="object 73"/>
          <p:cNvSpPr/>
          <p:nvPr/>
        </p:nvSpPr>
        <p:spPr>
          <a:xfrm>
            <a:off x="1990683" y="1614701"/>
            <a:ext cx="19050" cy="10795"/>
          </a:xfrm>
          <a:custGeom>
            <a:avLst/>
            <a:gdLst/>
            <a:ahLst/>
            <a:cxnLst/>
            <a:rect l="l" t="t" r="r" b="b"/>
            <a:pathLst>
              <a:path w="19050" h="10794">
                <a:moveTo>
                  <a:pt x="0" y="10598"/>
                </a:moveTo>
                <a:lnTo>
                  <a:pt x="18477" y="0"/>
                </a:lnTo>
              </a:path>
            </a:pathLst>
          </a:custGeom>
          <a:ln w="30915">
            <a:solidFill>
              <a:srgbClr val="0000AA"/>
            </a:solidFill>
          </a:ln>
        </p:spPr>
        <p:txBody>
          <a:bodyPr wrap="square" lIns="0" tIns="0" rIns="0" bIns="0" rtlCol="0"/>
          <a:lstStyle/>
          <a:p>
            <a:endParaRPr/>
          </a:p>
        </p:txBody>
      </p:sp>
      <p:sp>
        <p:nvSpPr>
          <p:cNvPr id="74" name="object 74"/>
          <p:cNvSpPr/>
          <p:nvPr/>
        </p:nvSpPr>
        <p:spPr>
          <a:xfrm>
            <a:off x="2009161" y="1605101"/>
            <a:ext cx="18415" cy="10160"/>
          </a:xfrm>
          <a:custGeom>
            <a:avLst/>
            <a:gdLst/>
            <a:ahLst/>
            <a:cxnLst/>
            <a:rect l="l" t="t" r="r" b="b"/>
            <a:pathLst>
              <a:path w="18414" h="10159">
                <a:moveTo>
                  <a:pt x="0" y="9600"/>
                </a:moveTo>
                <a:lnTo>
                  <a:pt x="17930" y="0"/>
                </a:lnTo>
              </a:path>
            </a:pathLst>
          </a:custGeom>
          <a:ln w="30858">
            <a:solidFill>
              <a:srgbClr val="0000AA"/>
            </a:solidFill>
          </a:ln>
        </p:spPr>
        <p:txBody>
          <a:bodyPr wrap="square" lIns="0" tIns="0" rIns="0" bIns="0" rtlCol="0"/>
          <a:lstStyle/>
          <a:p>
            <a:endParaRPr/>
          </a:p>
        </p:txBody>
      </p:sp>
      <p:sp>
        <p:nvSpPr>
          <p:cNvPr id="75" name="object 75"/>
          <p:cNvSpPr/>
          <p:nvPr/>
        </p:nvSpPr>
        <p:spPr>
          <a:xfrm>
            <a:off x="2027092" y="1595295"/>
            <a:ext cx="19050" cy="10160"/>
          </a:xfrm>
          <a:custGeom>
            <a:avLst/>
            <a:gdLst/>
            <a:ahLst/>
            <a:cxnLst/>
            <a:rect l="l" t="t" r="r" b="b"/>
            <a:pathLst>
              <a:path w="19050" h="10159">
                <a:moveTo>
                  <a:pt x="0" y="9805"/>
                </a:moveTo>
                <a:lnTo>
                  <a:pt x="18692" y="0"/>
                </a:lnTo>
              </a:path>
            </a:pathLst>
          </a:custGeom>
          <a:ln w="30842">
            <a:solidFill>
              <a:srgbClr val="0000AA"/>
            </a:solidFill>
          </a:ln>
        </p:spPr>
        <p:txBody>
          <a:bodyPr wrap="square" lIns="0" tIns="0" rIns="0" bIns="0" rtlCol="0"/>
          <a:lstStyle/>
          <a:p>
            <a:endParaRPr/>
          </a:p>
        </p:txBody>
      </p:sp>
      <p:sp>
        <p:nvSpPr>
          <p:cNvPr id="76" name="object 76"/>
          <p:cNvSpPr/>
          <p:nvPr/>
        </p:nvSpPr>
        <p:spPr>
          <a:xfrm>
            <a:off x="2045785" y="1586488"/>
            <a:ext cx="18415" cy="8890"/>
          </a:xfrm>
          <a:custGeom>
            <a:avLst/>
            <a:gdLst/>
            <a:ahLst/>
            <a:cxnLst/>
            <a:rect l="l" t="t" r="r" b="b"/>
            <a:pathLst>
              <a:path w="18414" h="8890">
                <a:moveTo>
                  <a:pt x="0" y="8807"/>
                </a:moveTo>
                <a:lnTo>
                  <a:pt x="17921" y="0"/>
                </a:lnTo>
              </a:path>
            </a:pathLst>
          </a:custGeom>
          <a:ln w="30792">
            <a:solidFill>
              <a:srgbClr val="0000AA"/>
            </a:solidFill>
          </a:ln>
        </p:spPr>
        <p:txBody>
          <a:bodyPr wrap="square" lIns="0" tIns="0" rIns="0" bIns="0" rtlCol="0"/>
          <a:lstStyle/>
          <a:p>
            <a:endParaRPr/>
          </a:p>
        </p:txBody>
      </p:sp>
      <p:sp>
        <p:nvSpPr>
          <p:cNvPr id="77" name="object 77"/>
          <p:cNvSpPr/>
          <p:nvPr/>
        </p:nvSpPr>
        <p:spPr>
          <a:xfrm>
            <a:off x="2063706" y="1577475"/>
            <a:ext cx="19050" cy="9525"/>
          </a:xfrm>
          <a:custGeom>
            <a:avLst/>
            <a:gdLst/>
            <a:ahLst/>
            <a:cxnLst/>
            <a:rect l="l" t="t" r="r" b="b"/>
            <a:pathLst>
              <a:path w="19050" h="9525">
                <a:moveTo>
                  <a:pt x="0" y="9012"/>
                </a:moveTo>
                <a:lnTo>
                  <a:pt x="18559" y="0"/>
                </a:lnTo>
              </a:path>
            </a:pathLst>
          </a:custGeom>
          <a:ln w="30784">
            <a:solidFill>
              <a:srgbClr val="0000AA"/>
            </a:solidFill>
          </a:ln>
        </p:spPr>
        <p:txBody>
          <a:bodyPr wrap="square" lIns="0" tIns="0" rIns="0" bIns="0" rtlCol="0"/>
          <a:lstStyle/>
          <a:p>
            <a:endParaRPr/>
          </a:p>
        </p:txBody>
      </p:sp>
      <p:sp>
        <p:nvSpPr>
          <p:cNvPr id="78" name="object 78"/>
          <p:cNvSpPr/>
          <p:nvPr/>
        </p:nvSpPr>
        <p:spPr>
          <a:xfrm>
            <a:off x="2082266" y="1568756"/>
            <a:ext cx="18415" cy="8890"/>
          </a:xfrm>
          <a:custGeom>
            <a:avLst/>
            <a:gdLst/>
            <a:ahLst/>
            <a:cxnLst/>
            <a:rect l="l" t="t" r="r" b="b"/>
            <a:pathLst>
              <a:path w="18414" h="8890">
                <a:moveTo>
                  <a:pt x="0" y="8719"/>
                </a:moveTo>
                <a:lnTo>
                  <a:pt x="18133" y="0"/>
                </a:lnTo>
              </a:path>
            </a:pathLst>
          </a:custGeom>
          <a:ln w="30777">
            <a:solidFill>
              <a:srgbClr val="0000AA"/>
            </a:solidFill>
          </a:ln>
        </p:spPr>
        <p:txBody>
          <a:bodyPr wrap="square" lIns="0" tIns="0" rIns="0" bIns="0" rtlCol="0"/>
          <a:lstStyle/>
          <a:p>
            <a:endParaRPr/>
          </a:p>
        </p:txBody>
      </p:sp>
      <p:sp>
        <p:nvSpPr>
          <p:cNvPr id="79" name="object 79"/>
          <p:cNvSpPr/>
          <p:nvPr/>
        </p:nvSpPr>
        <p:spPr>
          <a:xfrm>
            <a:off x="2100399" y="1560624"/>
            <a:ext cx="19050" cy="8255"/>
          </a:xfrm>
          <a:custGeom>
            <a:avLst/>
            <a:gdLst/>
            <a:ahLst/>
            <a:cxnLst/>
            <a:rect l="l" t="t" r="r" b="b"/>
            <a:pathLst>
              <a:path w="19050" h="8255">
                <a:moveTo>
                  <a:pt x="0" y="8132"/>
                </a:moveTo>
                <a:lnTo>
                  <a:pt x="18490" y="0"/>
                </a:lnTo>
              </a:path>
            </a:pathLst>
          </a:custGeom>
          <a:ln w="30717">
            <a:solidFill>
              <a:srgbClr val="0000AA"/>
            </a:solidFill>
          </a:ln>
        </p:spPr>
        <p:txBody>
          <a:bodyPr wrap="square" lIns="0" tIns="0" rIns="0" bIns="0" rtlCol="0"/>
          <a:lstStyle/>
          <a:p>
            <a:endParaRPr/>
          </a:p>
        </p:txBody>
      </p:sp>
      <p:sp>
        <p:nvSpPr>
          <p:cNvPr id="80" name="object 80"/>
          <p:cNvSpPr/>
          <p:nvPr/>
        </p:nvSpPr>
        <p:spPr>
          <a:xfrm>
            <a:off x="2118889" y="1552726"/>
            <a:ext cx="18415" cy="8255"/>
          </a:xfrm>
          <a:custGeom>
            <a:avLst/>
            <a:gdLst/>
            <a:ahLst/>
            <a:cxnLst/>
            <a:rect l="l" t="t" r="r" b="b"/>
            <a:pathLst>
              <a:path w="18414" h="8255">
                <a:moveTo>
                  <a:pt x="0" y="7897"/>
                </a:moveTo>
                <a:lnTo>
                  <a:pt x="18133" y="0"/>
                </a:lnTo>
              </a:path>
            </a:pathLst>
          </a:custGeom>
          <a:ln w="30711">
            <a:solidFill>
              <a:srgbClr val="0000AA"/>
            </a:solidFill>
          </a:ln>
        </p:spPr>
        <p:txBody>
          <a:bodyPr wrap="square" lIns="0" tIns="0" rIns="0" bIns="0" rtlCol="0"/>
          <a:lstStyle/>
          <a:p>
            <a:endParaRPr/>
          </a:p>
        </p:txBody>
      </p:sp>
      <p:sp>
        <p:nvSpPr>
          <p:cNvPr id="81" name="object 81"/>
          <p:cNvSpPr/>
          <p:nvPr/>
        </p:nvSpPr>
        <p:spPr>
          <a:xfrm>
            <a:off x="2137023" y="1544888"/>
            <a:ext cx="19050" cy="8255"/>
          </a:xfrm>
          <a:custGeom>
            <a:avLst/>
            <a:gdLst/>
            <a:ahLst/>
            <a:cxnLst/>
            <a:rect l="l" t="t" r="r" b="b"/>
            <a:pathLst>
              <a:path w="19050" h="8255">
                <a:moveTo>
                  <a:pt x="0" y="7838"/>
                </a:moveTo>
                <a:lnTo>
                  <a:pt x="18490" y="0"/>
                </a:lnTo>
              </a:path>
            </a:pathLst>
          </a:custGeom>
          <a:ln w="30695">
            <a:solidFill>
              <a:srgbClr val="0000AA"/>
            </a:solidFill>
          </a:ln>
        </p:spPr>
        <p:txBody>
          <a:bodyPr wrap="square" lIns="0" tIns="0" rIns="0" bIns="0" rtlCol="0"/>
          <a:lstStyle/>
          <a:p>
            <a:endParaRPr/>
          </a:p>
        </p:txBody>
      </p:sp>
      <p:sp>
        <p:nvSpPr>
          <p:cNvPr id="82" name="object 82"/>
          <p:cNvSpPr/>
          <p:nvPr/>
        </p:nvSpPr>
        <p:spPr>
          <a:xfrm>
            <a:off x="2155513" y="1537431"/>
            <a:ext cx="18415" cy="7620"/>
          </a:xfrm>
          <a:custGeom>
            <a:avLst/>
            <a:gdLst/>
            <a:ahLst/>
            <a:cxnLst/>
            <a:rect l="l" t="t" r="r" b="b"/>
            <a:pathLst>
              <a:path w="18414" h="7619">
                <a:moveTo>
                  <a:pt x="0" y="7456"/>
                </a:moveTo>
                <a:lnTo>
                  <a:pt x="18133" y="0"/>
                </a:lnTo>
              </a:path>
            </a:pathLst>
          </a:custGeom>
          <a:ln w="30677">
            <a:solidFill>
              <a:srgbClr val="0000AA"/>
            </a:solidFill>
          </a:ln>
        </p:spPr>
        <p:txBody>
          <a:bodyPr wrap="square" lIns="0" tIns="0" rIns="0" bIns="0" rtlCol="0"/>
          <a:lstStyle/>
          <a:p>
            <a:endParaRPr/>
          </a:p>
        </p:txBody>
      </p:sp>
      <p:sp>
        <p:nvSpPr>
          <p:cNvPr id="83" name="object 83"/>
          <p:cNvSpPr/>
          <p:nvPr/>
        </p:nvSpPr>
        <p:spPr>
          <a:xfrm>
            <a:off x="2173646" y="1530268"/>
            <a:ext cx="18415" cy="7620"/>
          </a:xfrm>
          <a:custGeom>
            <a:avLst/>
            <a:gdLst/>
            <a:ahLst/>
            <a:cxnLst/>
            <a:rect l="l" t="t" r="r" b="b"/>
            <a:pathLst>
              <a:path w="18414" h="7619">
                <a:moveTo>
                  <a:pt x="0" y="7163"/>
                </a:moveTo>
                <a:lnTo>
                  <a:pt x="18133" y="0"/>
                </a:lnTo>
              </a:path>
            </a:pathLst>
          </a:custGeom>
          <a:ln w="30654">
            <a:solidFill>
              <a:srgbClr val="0000AA"/>
            </a:solidFill>
          </a:ln>
        </p:spPr>
        <p:txBody>
          <a:bodyPr wrap="square" lIns="0" tIns="0" rIns="0" bIns="0" rtlCol="0"/>
          <a:lstStyle/>
          <a:p>
            <a:endParaRPr/>
          </a:p>
        </p:txBody>
      </p:sp>
      <p:sp>
        <p:nvSpPr>
          <p:cNvPr id="84" name="object 84"/>
          <p:cNvSpPr/>
          <p:nvPr/>
        </p:nvSpPr>
        <p:spPr>
          <a:xfrm>
            <a:off x="2191779" y="1523515"/>
            <a:ext cx="19050" cy="6985"/>
          </a:xfrm>
          <a:custGeom>
            <a:avLst/>
            <a:gdLst/>
            <a:ahLst/>
            <a:cxnLst/>
            <a:rect l="l" t="t" r="r" b="b"/>
            <a:pathLst>
              <a:path w="19050" h="6984">
                <a:moveTo>
                  <a:pt x="0" y="6752"/>
                </a:moveTo>
                <a:lnTo>
                  <a:pt x="18490" y="0"/>
                </a:lnTo>
              </a:path>
            </a:pathLst>
          </a:custGeom>
          <a:ln w="30614">
            <a:solidFill>
              <a:srgbClr val="0000AA"/>
            </a:solidFill>
          </a:ln>
        </p:spPr>
        <p:txBody>
          <a:bodyPr wrap="square" lIns="0" tIns="0" rIns="0" bIns="0" rtlCol="0"/>
          <a:lstStyle/>
          <a:p>
            <a:endParaRPr/>
          </a:p>
        </p:txBody>
      </p:sp>
      <p:sp>
        <p:nvSpPr>
          <p:cNvPr id="85" name="object 85"/>
          <p:cNvSpPr/>
          <p:nvPr/>
        </p:nvSpPr>
        <p:spPr>
          <a:xfrm>
            <a:off x="2210270" y="1516792"/>
            <a:ext cx="18415" cy="6985"/>
          </a:xfrm>
          <a:custGeom>
            <a:avLst/>
            <a:gdLst/>
            <a:ahLst/>
            <a:cxnLst/>
            <a:rect l="l" t="t" r="r" b="b"/>
            <a:pathLst>
              <a:path w="18414" h="6984">
                <a:moveTo>
                  <a:pt x="0" y="6722"/>
                </a:moveTo>
                <a:lnTo>
                  <a:pt x="18133" y="0"/>
                </a:lnTo>
              </a:path>
            </a:pathLst>
          </a:custGeom>
          <a:ln w="30621">
            <a:solidFill>
              <a:srgbClr val="0000AA"/>
            </a:solidFill>
          </a:ln>
        </p:spPr>
        <p:txBody>
          <a:bodyPr wrap="square" lIns="0" tIns="0" rIns="0" bIns="0" rtlCol="0"/>
          <a:lstStyle/>
          <a:p>
            <a:endParaRPr/>
          </a:p>
        </p:txBody>
      </p:sp>
      <p:sp>
        <p:nvSpPr>
          <p:cNvPr id="86" name="object 86"/>
          <p:cNvSpPr/>
          <p:nvPr/>
        </p:nvSpPr>
        <p:spPr>
          <a:xfrm>
            <a:off x="2228403" y="1510539"/>
            <a:ext cx="19050" cy="6350"/>
          </a:xfrm>
          <a:custGeom>
            <a:avLst/>
            <a:gdLst/>
            <a:ahLst/>
            <a:cxnLst/>
            <a:rect l="l" t="t" r="r" b="b"/>
            <a:pathLst>
              <a:path w="19050" h="6350">
                <a:moveTo>
                  <a:pt x="0" y="6253"/>
                </a:moveTo>
                <a:lnTo>
                  <a:pt x="18490" y="0"/>
                </a:lnTo>
              </a:path>
            </a:pathLst>
          </a:custGeom>
          <a:ln w="30579">
            <a:solidFill>
              <a:srgbClr val="0000AA"/>
            </a:solidFill>
          </a:ln>
        </p:spPr>
        <p:txBody>
          <a:bodyPr wrap="square" lIns="0" tIns="0" rIns="0" bIns="0" rtlCol="0"/>
          <a:lstStyle/>
          <a:p>
            <a:endParaRPr/>
          </a:p>
        </p:txBody>
      </p:sp>
      <p:sp>
        <p:nvSpPr>
          <p:cNvPr id="87" name="object 87"/>
          <p:cNvSpPr/>
          <p:nvPr/>
        </p:nvSpPr>
        <p:spPr>
          <a:xfrm>
            <a:off x="2246893" y="1504080"/>
            <a:ext cx="18415" cy="6985"/>
          </a:xfrm>
          <a:custGeom>
            <a:avLst/>
            <a:gdLst/>
            <a:ahLst/>
            <a:cxnLst/>
            <a:rect l="l" t="t" r="r" b="b"/>
            <a:pathLst>
              <a:path w="18414" h="6984">
                <a:moveTo>
                  <a:pt x="0" y="6458"/>
                </a:moveTo>
                <a:lnTo>
                  <a:pt x="17991" y="0"/>
                </a:lnTo>
              </a:path>
            </a:pathLst>
          </a:custGeom>
          <a:ln w="30606">
            <a:solidFill>
              <a:srgbClr val="0000AA"/>
            </a:solidFill>
          </a:ln>
        </p:spPr>
        <p:txBody>
          <a:bodyPr wrap="square" lIns="0" tIns="0" rIns="0" bIns="0" rtlCol="0"/>
          <a:lstStyle/>
          <a:p>
            <a:endParaRPr/>
          </a:p>
        </p:txBody>
      </p:sp>
      <p:sp>
        <p:nvSpPr>
          <p:cNvPr id="88" name="object 88"/>
          <p:cNvSpPr/>
          <p:nvPr/>
        </p:nvSpPr>
        <p:spPr>
          <a:xfrm>
            <a:off x="2264884" y="1498179"/>
            <a:ext cx="19050" cy="6350"/>
          </a:xfrm>
          <a:custGeom>
            <a:avLst/>
            <a:gdLst/>
            <a:ahLst/>
            <a:cxnLst/>
            <a:rect l="l" t="t" r="r" b="b"/>
            <a:pathLst>
              <a:path w="19050" h="6350">
                <a:moveTo>
                  <a:pt x="0" y="5900"/>
                </a:moveTo>
                <a:lnTo>
                  <a:pt x="18705" y="0"/>
                </a:lnTo>
              </a:path>
            </a:pathLst>
          </a:custGeom>
          <a:ln w="30551">
            <a:solidFill>
              <a:srgbClr val="0000AA"/>
            </a:solidFill>
          </a:ln>
        </p:spPr>
        <p:txBody>
          <a:bodyPr wrap="square" lIns="0" tIns="0" rIns="0" bIns="0" rtlCol="0"/>
          <a:lstStyle/>
          <a:p>
            <a:endParaRPr/>
          </a:p>
        </p:txBody>
      </p:sp>
      <p:sp>
        <p:nvSpPr>
          <p:cNvPr id="89" name="object 89"/>
          <p:cNvSpPr/>
          <p:nvPr/>
        </p:nvSpPr>
        <p:spPr>
          <a:xfrm>
            <a:off x="2283589" y="1492513"/>
            <a:ext cx="18415" cy="5715"/>
          </a:xfrm>
          <a:custGeom>
            <a:avLst/>
            <a:gdLst/>
            <a:ahLst/>
            <a:cxnLst/>
            <a:rect l="l" t="t" r="r" b="b"/>
            <a:pathLst>
              <a:path w="18414" h="5715">
                <a:moveTo>
                  <a:pt x="0" y="5666"/>
                </a:moveTo>
                <a:lnTo>
                  <a:pt x="17918" y="0"/>
                </a:lnTo>
              </a:path>
            </a:pathLst>
          </a:custGeom>
          <a:ln w="30552">
            <a:solidFill>
              <a:srgbClr val="0000AA"/>
            </a:solidFill>
          </a:ln>
        </p:spPr>
        <p:txBody>
          <a:bodyPr wrap="square" lIns="0" tIns="0" rIns="0" bIns="0" rtlCol="0"/>
          <a:lstStyle/>
          <a:p>
            <a:endParaRPr/>
          </a:p>
        </p:txBody>
      </p:sp>
      <p:sp>
        <p:nvSpPr>
          <p:cNvPr id="90" name="object 90"/>
          <p:cNvSpPr/>
          <p:nvPr/>
        </p:nvSpPr>
        <p:spPr>
          <a:xfrm>
            <a:off x="2301508" y="1486906"/>
            <a:ext cx="19050" cy="5715"/>
          </a:xfrm>
          <a:custGeom>
            <a:avLst/>
            <a:gdLst/>
            <a:ahLst/>
            <a:cxnLst/>
            <a:rect l="l" t="t" r="r" b="b"/>
            <a:pathLst>
              <a:path w="19050" h="5715">
                <a:moveTo>
                  <a:pt x="0" y="5607"/>
                </a:moveTo>
                <a:lnTo>
                  <a:pt x="18490" y="0"/>
                </a:lnTo>
              </a:path>
            </a:pathLst>
          </a:custGeom>
          <a:ln w="30537">
            <a:solidFill>
              <a:srgbClr val="0000AA"/>
            </a:solidFill>
          </a:ln>
        </p:spPr>
        <p:txBody>
          <a:bodyPr wrap="square" lIns="0" tIns="0" rIns="0" bIns="0" rtlCol="0"/>
          <a:lstStyle/>
          <a:p>
            <a:endParaRPr/>
          </a:p>
        </p:txBody>
      </p:sp>
      <p:sp>
        <p:nvSpPr>
          <p:cNvPr id="91" name="object 91"/>
          <p:cNvSpPr/>
          <p:nvPr/>
        </p:nvSpPr>
        <p:spPr>
          <a:xfrm>
            <a:off x="2319998" y="1481768"/>
            <a:ext cx="18415" cy="5715"/>
          </a:xfrm>
          <a:custGeom>
            <a:avLst/>
            <a:gdLst/>
            <a:ahLst/>
            <a:cxnLst/>
            <a:rect l="l" t="t" r="r" b="b"/>
            <a:pathLst>
              <a:path w="18414" h="5715">
                <a:moveTo>
                  <a:pt x="0" y="5137"/>
                </a:moveTo>
                <a:lnTo>
                  <a:pt x="18205" y="0"/>
                </a:lnTo>
              </a:path>
            </a:pathLst>
          </a:custGeom>
          <a:ln w="30512">
            <a:solidFill>
              <a:srgbClr val="0000AA"/>
            </a:solidFill>
          </a:ln>
        </p:spPr>
        <p:txBody>
          <a:bodyPr wrap="square" lIns="0" tIns="0" rIns="0" bIns="0" rtlCol="0"/>
          <a:lstStyle/>
          <a:p>
            <a:endParaRPr/>
          </a:p>
        </p:txBody>
      </p:sp>
      <p:sp>
        <p:nvSpPr>
          <p:cNvPr id="92" name="object 92"/>
          <p:cNvSpPr/>
          <p:nvPr/>
        </p:nvSpPr>
        <p:spPr>
          <a:xfrm>
            <a:off x="2338204" y="1476454"/>
            <a:ext cx="19050" cy="5715"/>
          </a:xfrm>
          <a:custGeom>
            <a:avLst/>
            <a:gdLst/>
            <a:ahLst/>
            <a:cxnLst/>
            <a:rect l="l" t="t" r="r" b="b"/>
            <a:pathLst>
              <a:path w="19050" h="5715">
                <a:moveTo>
                  <a:pt x="0" y="5313"/>
                </a:moveTo>
                <a:lnTo>
                  <a:pt x="18477" y="0"/>
                </a:lnTo>
              </a:path>
            </a:pathLst>
          </a:custGeom>
          <a:ln w="30518">
            <a:solidFill>
              <a:srgbClr val="0000AA"/>
            </a:solidFill>
          </a:ln>
        </p:spPr>
        <p:txBody>
          <a:bodyPr wrap="square" lIns="0" tIns="0" rIns="0" bIns="0" rtlCol="0"/>
          <a:lstStyle/>
          <a:p>
            <a:endParaRPr/>
          </a:p>
        </p:txBody>
      </p:sp>
      <p:sp>
        <p:nvSpPr>
          <p:cNvPr id="93" name="object 93"/>
          <p:cNvSpPr/>
          <p:nvPr/>
        </p:nvSpPr>
        <p:spPr>
          <a:xfrm>
            <a:off x="2356682" y="1471199"/>
            <a:ext cx="18415" cy="5715"/>
          </a:xfrm>
          <a:custGeom>
            <a:avLst/>
            <a:gdLst/>
            <a:ahLst/>
            <a:cxnLst/>
            <a:rect l="l" t="t" r="r" b="b"/>
            <a:pathLst>
              <a:path w="18414" h="5715">
                <a:moveTo>
                  <a:pt x="0" y="5255"/>
                </a:moveTo>
                <a:lnTo>
                  <a:pt x="18133" y="0"/>
                </a:lnTo>
              </a:path>
            </a:pathLst>
          </a:custGeom>
          <a:ln w="30521">
            <a:solidFill>
              <a:srgbClr val="0000AA"/>
            </a:solidFill>
          </a:ln>
        </p:spPr>
        <p:txBody>
          <a:bodyPr wrap="square" lIns="0" tIns="0" rIns="0" bIns="0" rtlCol="0"/>
          <a:lstStyle/>
          <a:p>
            <a:endParaRPr/>
          </a:p>
        </p:txBody>
      </p:sp>
      <p:sp>
        <p:nvSpPr>
          <p:cNvPr id="94" name="object 94"/>
          <p:cNvSpPr/>
          <p:nvPr/>
        </p:nvSpPr>
        <p:spPr>
          <a:xfrm>
            <a:off x="2374815" y="1466385"/>
            <a:ext cx="17780" cy="5080"/>
          </a:xfrm>
          <a:custGeom>
            <a:avLst/>
            <a:gdLst/>
            <a:ahLst/>
            <a:cxnLst/>
            <a:rect l="l" t="t" r="r" b="b"/>
            <a:pathLst>
              <a:path w="17780" h="5080">
                <a:moveTo>
                  <a:pt x="0" y="4814"/>
                </a:moveTo>
                <a:lnTo>
                  <a:pt x="17788" y="0"/>
                </a:lnTo>
              </a:path>
            </a:pathLst>
          </a:custGeom>
          <a:ln w="30500">
            <a:solidFill>
              <a:srgbClr val="0000AA"/>
            </a:solidFill>
          </a:ln>
        </p:spPr>
        <p:txBody>
          <a:bodyPr wrap="square" lIns="0" tIns="0" rIns="0" bIns="0" rtlCol="0"/>
          <a:lstStyle/>
          <a:p>
            <a:endParaRPr/>
          </a:p>
        </p:txBody>
      </p:sp>
      <p:sp>
        <p:nvSpPr>
          <p:cNvPr id="95" name="object 95"/>
          <p:cNvSpPr/>
          <p:nvPr/>
        </p:nvSpPr>
        <p:spPr>
          <a:xfrm>
            <a:off x="2392603" y="1461834"/>
            <a:ext cx="17780" cy="5080"/>
          </a:xfrm>
          <a:custGeom>
            <a:avLst/>
            <a:gdLst/>
            <a:ahLst/>
            <a:cxnLst/>
            <a:rect l="l" t="t" r="r" b="b"/>
            <a:pathLst>
              <a:path w="17780" h="5080">
                <a:moveTo>
                  <a:pt x="0" y="4550"/>
                </a:moveTo>
                <a:lnTo>
                  <a:pt x="17273" y="0"/>
                </a:lnTo>
              </a:path>
            </a:pathLst>
          </a:custGeom>
          <a:ln w="30492">
            <a:solidFill>
              <a:srgbClr val="0000AA"/>
            </a:solidFill>
          </a:ln>
        </p:spPr>
        <p:txBody>
          <a:bodyPr wrap="square" lIns="0" tIns="0" rIns="0" bIns="0" rtlCol="0"/>
          <a:lstStyle/>
          <a:p>
            <a:endParaRPr/>
          </a:p>
        </p:txBody>
      </p:sp>
      <p:sp>
        <p:nvSpPr>
          <p:cNvPr id="96" name="object 96"/>
          <p:cNvSpPr/>
          <p:nvPr/>
        </p:nvSpPr>
        <p:spPr>
          <a:xfrm>
            <a:off x="2409877" y="1457372"/>
            <a:ext cx="17780" cy="5080"/>
          </a:xfrm>
          <a:custGeom>
            <a:avLst/>
            <a:gdLst/>
            <a:ahLst/>
            <a:cxnLst/>
            <a:rect l="l" t="t" r="r" b="b"/>
            <a:pathLst>
              <a:path w="17780" h="5080">
                <a:moveTo>
                  <a:pt x="0" y="4462"/>
                </a:moveTo>
                <a:lnTo>
                  <a:pt x="17289" y="0"/>
                </a:lnTo>
              </a:path>
            </a:pathLst>
          </a:custGeom>
          <a:ln w="30486">
            <a:solidFill>
              <a:srgbClr val="0000AA"/>
            </a:solidFill>
          </a:ln>
        </p:spPr>
        <p:txBody>
          <a:bodyPr wrap="square" lIns="0" tIns="0" rIns="0" bIns="0" rtlCol="0"/>
          <a:lstStyle/>
          <a:p>
            <a:endParaRPr/>
          </a:p>
        </p:txBody>
      </p:sp>
      <p:sp>
        <p:nvSpPr>
          <p:cNvPr id="97" name="object 97"/>
          <p:cNvSpPr/>
          <p:nvPr/>
        </p:nvSpPr>
        <p:spPr>
          <a:xfrm>
            <a:off x="2427167" y="1453350"/>
            <a:ext cx="17780" cy="4445"/>
          </a:xfrm>
          <a:custGeom>
            <a:avLst/>
            <a:gdLst/>
            <a:ahLst/>
            <a:cxnLst/>
            <a:rect l="l" t="t" r="r" b="b"/>
            <a:pathLst>
              <a:path w="17780" h="4444">
                <a:moveTo>
                  <a:pt x="0" y="4022"/>
                </a:moveTo>
                <a:lnTo>
                  <a:pt x="17643" y="0"/>
                </a:lnTo>
              </a:path>
            </a:pathLst>
          </a:custGeom>
          <a:ln w="30456">
            <a:solidFill>
              <a:srgbClr val="0000AA"/>
            </a:solidFill>
          </a:ln>
        </p:spPr>
        <p:txBody>
          <a:bodyPr wrap="square" lIns="0" tIns="0" rIns="0" bIns="0" rtlCol="0"/>
          <a:lstStyle/>
          <a:p>
            <a:endParaRPr/>
          </a:p>
        </p:txBody>
      </p:sp>
      <p:sp>
        <p:nvSpPr>
          <p:cNvPr id="98" name="object 98"/>
          <p:cNvSpPr/>
          <p:nvPr/>
        </p:nvSpPr>
        <p:spPr>
          <a:xfrm>
            <a:off x="2444810" y="1448887"/>
            <a:ext cx="17780" cy="5080"/>
          </a:xfrm>
          <a:custGeom>
            <a:avLst/>
            <a:gdLst/>
            <a:ahLst/>
            <a:cxnLst/>
            <a:rect l="l" t="t" r="r" b="b"/>
            <a:pathLst>
              <a:path w="17780" h="5080">
                <a:moveTo>
                  <a:pt x="0" y="4462"/>
                </a:moveTo>
                <a:lnTo>
                  <a:pt x="17276" y="0"/>
                </a:lnTo>
              </a:path>
            </a:pathLst>
          </a:custGeom>
          <a:ln w="30486">
            <a:solidFill>
              <a:srgbClr val="0000AA"/>
            </a:solidFill>
          </a:ln>
        </p:spPr>
        <p:txBody>
          <a:bodyPr wrap="square" lIns="0" tIns="0" rIns="0" bIns="0" rtlCol="0"/>
          <a:lstStyle/>
          <a:p>
            <a:endParaRPr/>
          </a:p>
        </p:txBody>
      </p:sp>
      <p:sp>
        <p:nvSpPr>
          <p:cNvPr id="99" name="object 99"/>
          <p:cNvSpPr/>
          <p:nvPr/>
        </p:nvSpPr>
        <p:spPr>
          <a:xfrm>
            <a:off x="2462087" y="1444660"/>
            <a:ext cx="17780" cy="4445"/>
          </a:xfrm>
          <a:custGeom>
            <a:avLst/>
            <a:gdLst/>
            <a:ahLst/>
            <a:cxnLst/>
            <a:rect l="l" t="t" r="r" b="b"/>
            <a:pathLst>
              <a:path w="17780" h="4444">
                <a:moveTo>
                  <a:pt x="0" y="4227"/>
                </a:moveTo>
                <a:lnTo>
                  <a:pt x="17788" y="0"/>
                </a:lnTo>
              </a:path>
            </a:pathLst>
          </a:custGeom>
          <a:ln w="30465">
            <a:solidFill>
              <a:srgbClr val="0000AA"/>
            </a:solidFill>
          </a:ln>
        </p:spPr>
        <p:txBody>
          <a:bodyPr wrap="square" lIns="0" tIns="0" rIns="0" bIns="0" rtlCol="0"/>
          <a:lstStyle/>
          <a:p>
            <a:endParaRPr/>
          </a:p>
        </p:txBody>
      </p:sp>
      <p:sp>
        <p:nvSpPr>
          <p:cNvPr id="100" name="object 100"/>
          <p:cNvSpPr/>
          <p:nvPr/>
        </p:nvSpPr>
        <p:spPr>
          <a:xfrm>
            <a:off x="2479875" y="1440990"/>
            <a:ext cx="17780" cy="3810"/>
          </a:xfrm>
          <a:custGeom>
            <a:avLst/>
            <a:gdLst/>
            <a:ahLst/>
            <a:cxnLst/>
            <a:rect l="l" t="t" r="r" b="b"/>
            <a:pathLst>
              <a:path w="17780" h="3809">
                <a:moveTo>
                  <a:pt x="0" y="3669"/>
                </a:moveTo>
                <a:lnTo>
                  <a:pt x="17273" y="0"/>
                </a:lnTo>
              </a:path>
            </a:pathLst>
          </a:custGeom>
          <a:ln w="30441">
            <a:solidFill>
              <a:srgbClr val="0000AA"/>
            </a:solidFill>
          </a:ln>
        </p:spPr>
        <p:txBody>
          <a:bodyPr wrap="square" lIns="0" tIns="0" rIns="0" bIns="0" rtlCol="0"/>
          <a:lstStyle/>
          <a:p>
            <a:endParaRPr/>
          </a:p>
        </p:txBody>
      </p:sp>
      <p:sp>
        <p:nvSpPr>
          <p:cNvPr id="101" name="object 101"/>
          <p:cNvSpPr/>
          <p:nvPr/>
        </p:nvSpPr>
        <p:spPr>
          <a:xfrm>
            <a:off x="2497149" y="1437291"/>
            <a:ext cx="17780" cy="3810"/>
          </a:xfrm>
          <a:custGeom>
            <a:avLst/>
            <a:gdLst/>
            <a:ahLst/>
            <a:cxnLst/>
            <a:rect l="l" t="t" r="r" b="b"/>
            <a:pathLst>
              <a:path w="17780" h="3809">
                <a:moveTo>
                  <a:pt x="0" y="3699"/>
                </a:moveTo>
                <a:lnTo>
                  <a:pt x="17646" y="0"/>
                </a:lnTo>
              </a:path>
            </a:pathLst>
          </a:custGeom>
          <a:ln w="30439">
            <a:solidFill>
              <a:srgbClr val="0000AA"/>
            </a:solidFill>
          </a:ln>
        </p:spPr>
        <p:txBody>
          <a:bodyPr wrap="square" lIns="0" tIns="0" rIns="0" bIns="0" rtlCol="0"/>
          <a:lstStyle/>
          <a:p>
            <a:endParaRPr/>
          </a:p>
        </p:txBody>
      </p:sp>
      <p:sp>
        <p:nvSpPr>
          <p:cNvPr id="102" name="object 102"/>
          <p:cNvSpPr/>
          <p:nvPr/>
        </p:nvSpPr>
        <p:spPr>
          <a:xfrm>
            <a:off x="2514796" y="1433474"/>
            <a:ext cx="17780" cy="3810"/>
          </a:xfrm>
          <a:custGeom>
            <a:avLst/>
            <a:gdLst/>
            <a:ahLst/>
            <a:cxnLst/>
            <a:rect l="l" t="t" r="r" b="b"/>
            <a:pathLst>
              <a:path w="17780" h="3809">
                <a:moveTo>
                  <a:pt x="0" y="3816"/>
                </a:moveTo>
                <a:lnTo>
                  <a:pt x="17276" y="0"/>
                </a:lnTo>
              </a:path>
            </a:pathLst>
          </a:custGeom>
          <a:ln w="30449">
            <a:solidFill>
              <a:srgbClr val="0000AA"/>
            </a:solidFill>
          </a:ln>
        </p:spPr>
        <p:txBody>
          <a:bodyPr wrap="square" lIns="0" tIns="0" rIns="0" bIns="0" rtlCol="0"/>
          <a:lstStyle/>
          <a:p>
            <a:endParaRPr/>
          </a:p>
        </p:txBody>
      </p:sp>
      <p:sp>
        <p:nvSpPr>
          <p:cNvPr id="103" name="object 103"/>
          <p:cNvSpPr/>
          <p:nvPr/>
        </p:nvSpPr>
        <p:spPr>
          <a:xfrm>
            <a:off x="2532072" y="1429717"/>
            <a:ext cx="17780" cy="3810"/>
          </a:xfrm>
          <a:custGeom>
            <a:avLst/>
            <a:gdLst/>
            <a:ahLst/>
            <a:cxnLst/>
            <a:rect l="l" t="t" r="r" b="b"/>
            <a:pathLst>
              <a:path w="17780" h="3809">
                <a:moveTo>
                  <a:pt x="0" y="3757"/>
                </a:moveTo>
                <a:lnTo>
                  <a:pt x="17428" y="0"/>
                </a:lnTo>
              </a:path>
            </a:pathLst>
          </a:custGeom>
          <a:ln w="30444">
            <a:solidFill>
              <a:srgbClr val="0000AA"/>
            </a:solidFill>
          </a:ln>
        </p:spPr>
        <p:txBody>
          <a:bodyPr wrap="square" lIns="0" tIns="0" rIns="0" bIns="0" rtlCol="0"/>
          <a:lstStyle/>
          <a:p>
            <a:endParaRPr/>
          </a:p>
        </p:txBody>
      </p:sp>
      <p:sp>
        <p:nvSpPr>
          <p:cNvPr id="104" name="object 104"/>
          <p:cNvSpPr/>
          <p:nvPr/>
        </p:nvSpPr>
        <p:spPr>
          <a:xfrm>
            <a:off x="2549501" y="1426370"/>
            <a:ext cx="17780" cy="3810"/>
          </a:xfrm>
          <a:custGeom>
            <a:avLst/>
            <a:gdLst/>
            <a:ahLst/>
            <a:cxnLst/>
            <a:rect l="l" t="t" r="r" b="b"/>
            <a:pathLst>
              <a:path w="17780" h="3809">
                <a:moveTo>
                  <a:pt x="0" y="3346"/>
                </a:moveTo>
                <a:lnTo>
                  <a:pt x="17633" y="0"/>
                </a:lnTo>
              </a:path>
            </a:pathLst>
          </a:custGeom>
          <a:ln w="30422">
            <a:solidFill>
              <a:srgbClr val="0000AA"/>
            </a:solidFill>
          </a:ln>
        </p:spPr>
        <p:txBody>
          <a:bodyPr wrap="square" lIns="0" tIns="0" rIns="0" bIns="0" rtlCol="0"/>
          <a:lstStyle/>
          <a:p>
            <a:endParaRPr/>
          </a:p>
        </p:txBody>
      </p:sp>
      <p:sp>
        <p:nvSpPr>
          <p:cNvPr id="105" name="object 105"/>
          <p:cNvSpPr/>
          <p:nvPr/>
        </p:nvSpPr>
        <p:spPr>
          <a:xfrm>
            <a:off x="2567135" y="1423023"/>
            <a:ext cx="17780" cy="3810"/>
          </a:xfrm>
          <a:custGeom>
            <a:avLst/>
            <a:gdLst/>
            <a:ahLst/>
            <a:cxnLst/>
            <a:rect l="l" t="t" r="r" b="b"/>
            <a:pathLst>
              <a:path w="17780" h="3809">
                <a:moveTo>
                  <a:pt x="0" y="3346"/>
                </a:moveTo>
                <a:lnTo>
                  <a:pt x="17289" y="0"/>
                </a:lnTo>
              </a:path>
            </a:pathLst>
          </a:custGeom>
          <a:ln w="30425">
            <a:solidFill>
              <a:srgbClr val="0000AA"/>
            </a:solidFill>
          </a:ln>
        </p:spPr>
        <p:txBody>
          <a:bodyPr wrap="square" lIns="0" tIns="0" rIns="0" bIns="0" rtlCol="0"/>
          <a:lstStyle/>
          <a:p>
            <a:endParaRPr/>
          </a:p>
        </p:txBody>
      </p:sp>
      <p:sp>
        <p:nvSpPr>
          <p:cNvPr id="106" name="object 106"/>
          <p:cNvSpPr/>
          <p:nvPr/>
        </p:nvSpPr>
        <p:spPr>
          <a:xfrm>
            <a:off x="2584424" y="1419647"/>
            <a:ext cx="17780" cy="3810"/>
          </a:xfrm>
          <a:custGeom>
            <a:avLst/>
            <a:gdLst/>
            <a:ahLst/>
            <a:cxnLst/>
            <a:rect l="l" t="t" r="r" b="b"/>
            <a:pathLst>
              <a:path w="17780" h="3809">
                <a:moveTo>
                  <a:pt x="0" y="3376"/>
                </a:moveTo>
                <a:lnTo>
                  <a:pt x="17776" y="0"/>
                </a:lnTo>
              </a:path>
            </a:pathLst>
          </a:custGeom>
          <a:ln w="30422">
            <a:solidFill>
              <a:srgbClr val="0000AA"/>
            </a:solidFill>
          </a:ln>
        </p:spPr>
        <p:txBody>
          <a:bodyPr wrap="square" lIns="0" tIns="0" rIns="0" bIns="0" rtlCol="0"/>
          <a:lstStyle/>
          <a:p>
            <a:endParaRPr/>
          </a:p>
        </p:txBody>
      </p:sp>
      <p:sp>
        <p:nvSpPr>
          <p:cNvPr id="107" name="object 107"/>
          <p:cNvSpPr/>
          <p:nvPr/>
        </p:nvSpPr>
        <p:spPr>
          <a:xfrm>
            <a:off x="2602200" y="1416300"/>
            <a:ext cx="17780" cy="3810"/>
          </a:xfrm>
          <a:custGeom>
            <a:avLst/>
            <a:gdLst/>
            <a:ahLst/>
            <a:cxnLst/>
            <a:rect l="l" t="t" r="r" b="b"/>
            <a:pathLst>
              <a:path w="17780" h="3809">
                <a:moveTo>
                  <a:pt x="0" y="3346"/>
                </a:moveTo>
                <a:lnTo>
                  <a:pt x="17286" y="0"/>
                </a:lnTo>
              </a:path>
            </a:pathLst>
          </a:custGeom>
          <a:ln w="30425">
            <a:solidFill>
              <a:srgbClr val="0000AA"/>
            </a:solidFill>
          </a:ln>
        </p:spPr>
        <p:txBody>
          <a:bodyPr wrap="square" lIns="0" tIns="0" rIns="0" bIns="0" rtlCol="0"/>
          <a:lstStyle/>
          <a:p>
            <a:endParaRPr/>
          </a:p>
        </p:txBody>
      </p:sp>
      <p:sp>
        <p:nvSpPr>
          <p:cNvPr id="108" name="object 108"/>
          <p:cNvSpPr/>
          <p:nvPr/>
        </p:nvSpPr>
        <p:spPr>
          <a:xfrm>
            <a:off x="2619487" y="1413394"/>
            <a:ext cx="17780" cy="3175"/>
          </a:xfrm>
          <a:custGeom>
            <a:avLst/>
            <a:gdLst/>
            <a:ahLst/>
            <a:cxnLst/>
            <a:rect l="l" t="t" r="r" b="b"/>
            <a:pathLst>
              <a:path w="17780" h="3175">
                <a:moveTo>
                  <a:pt x="0" y="2906"/>
                </a:moveTo>
                <a:lnTo>
                  <a:pt x="17289" y="0"/>
                </a:lnTo>
              </a:path>
            </a:pathLst>
          </a:custGeom>
          <a:ln w="30405">
            <a:solidFill>
              <a:srgbClr val="0000AA"/>
            </a:solidFill>
          </a:ln>
        </p:spPr>
        <p:txBody>
          <a:bodyPr wrap="square" lIns="0" tIns="0" rIns="0" bIns="0" rtlCol="0"/>
          <a:lstStyle/>
          <a:p>
            <a:endParaRPr/>
          </a:p>
        </p:txBody>
      </p:sp>
      <p:sp>
        <p:nvSpPr>
          <p:cNvPr id="109" name="object 109"/>
          <p:cNvSpPr/>
          <p:nvPr/>
        </p:nvSpPr>
        <p:spPr>
          <a:xfrm>
            <a:off x="2636776" y="1410311"/>
            <a:ext cx="17780" cy="3175"/>
          </a:xfrm>
          <a:custGeom>
            <a:avLst/>
            <a:gdLst/>
            <a:ahLst/>
            <a:cxnLst/>
            <a:rect l="l" t="t" r="r" b="b"/>
            <a:pathLst>
              <a:path w="17780" h="3175">
                <a:moveTo>
                  <a:pt x="0" y="3082"/>
                </a:moveTo>
                <a:lnTo>
                  <a:pt x="17630" y="0"/>
                </a:lnTo>
              </a:path>
            </a:pathLst>
          </a:custGeom>
          <a:ln w="30410">
            <a:solidFill>
              <a:srgbClr val="0000AA"/>
            </a:solidFill>
          </a:ln>
        </p:spPr>
        <p:txBody>
          <a:bodyPr wrap="square" lIns="0" tIns="0" rIns="0" bIns="0" rtlCol="0"/>
          <a:lstStyle/>
          <a:p>
            <a:endParaRPr/>
          </a:p>
        </p:txBody>
      </p:sp>
      <p:sp>
        <p:nvSpPr>
          <p:cNvPr id="110" name="object 110"/>
          <p:cNvSpPr/>
          <p:nvPr/>
        </p:nvSpPr>
        <p:spPr>
          <a:xfrm>
            <a:off x="2654407" y="1407757"/>
            <a:ext cx="17780" cy="3175"/>
          </a:xfrm>
          <a:custGeom>
            <a:avLst/>
            <a:gdLst/>
            <a:ahLst/>
            <a:cxnLst/>
            <a:rect l="l" t="t" r="r" b="b"/>
            <a:pathLst>
              <a:path w="17780" h="3175">
                <a:moveTo>
                  <a:pt x="0" y="2554"/>
                </a:moveTo>
                <a:lnTo>
                  <a:pt x="17289" y="0"/>
                </a:lnTo>
              </a:path>
            </a:pathLst>
          </a:custGeom>
          <a:ln w="30391">
            <a:solidFill>
              <a:srgbClr val="0000AA"/>
            </a:solidFill>
          </a:ln>
        </p:spPr>
        <p:txBody>
          <a:bodyPr wrap="square" lIns="0" tIns="0" rIns="0" bIns="0" rtlCol="0"/>
          <a:lstStyle/>
          <a:p>
            <a:endParaRPr/>
          </a:p>
        </p:txBody>
      </p:sp>
      <p:sp>
        <p:nvSpPr>
          <p:cNvPr id="111" name="object 111"/>
          <p:cNvSpPr/>
          <p:nvPr/>
        </p:nvSpPr>
        <p:spPr>
          <a:xfrm>
            <a:off x="2671696" y="1404733"/>
            <a:ext cx="17780" cy="3175"/>
          </a:xfrm>
          <a:custGeom>
            <a:avLst/>
            <a:gdLst/>
            <a:ahLst/>
            <a:cxnLst/>
            <a:rect l="l" t="t" r="r" b="b"/>
            <a:pathLst>
              <a:path w="17780" h="3175">
                <a:moveTo>
                  <a:pt x="0" y="3023"/>
                </a:moveTo>
                <a:lnTo>
                  <a:pt x="17776" y="0"/>
                </a:lnTo>
              </a:path>
            </a:pathLst>
          </a:custGeom>
          <a:ln w="30406">
            <a:solidFill>
              <a:srgbClr val="0000AA"/>
            </a:solidFill>
          </a:ln>
        </p:spPr>
        <p:txBody>
          <a:bodyPr wrap="square" lIns="0" tIns="0" rIns="0" bIns="0" rtlCol="0"/>
          <a:lstStyle/>
          <a:p>
            <a:endParaRPr/>
          </a:p>
        </p:txBody>
      </p:sp>
      <p:sp>
        <p:nvSpPr>
          <p:cNvPr id="112" name="object 112"/>
          <p:cNvSpPr/>
          <p:nvPr/>
        </p:nvSpPr>
        <p:spPr>
          <a:xfrm>
            <a:off x="2689472" y="1402149"/>
            <a:ext cx="17780" cy="3175"/>
          </a:xfrm>
          <a:custGeom>
            <a:avLst/>
            <a:gdLst/>
            <a:ahLst/>
            <a:cxnLst/>
            <a:rect l="l" t="t" r="r" b="b"/>
            <a:pathLst>
              <a:path w="17780" h="3175">
                <a:moveTo>
                  <a:pt x="0" y="2583"/>
                </a:moveTo>
                <a:lnTo>
                  <a:pt x="17286" y="0"/>
                </a:lnTo>
              </a:path>
            </a:pathLst>
          </a:custGeom>
          <a:ln w="30392">
            <a:solidFill>
              <a:srgbClr val="0000AA"/>
            </a:solidFill>
          </a:ln>
        </p:spPr>
        <p:txBody>
          <a:bodyPr wrap="square" lIns="0" tIns="0" rIns="0" bIns="0" rtlCol="0"/>
          <a:lstStyle/>
          <a:p>
            <a:endParaRPr/>
          </a:p>
        </p:txBody>
      </p:sp>
      <p:sp>
        <p:nvSpPr>
          <p:cNvPr id="113" name="object 113"/>
          <p:cNvSpPr/>
          <p:nvPr/>
        </p:nvSpPr>
        <p:spPr>
          <a:xfrm>
            <a:off x="2706759" y="1399390"/>
            <a:ext cx="17780" cy="3175"/>
          </a:xfrm>
          <a:custGeom>
            <a:avLst/>
            <a:gdLst/>
            <a:ahLst/>
            <a:cxnLst/>
            <a:rect l="l" t="t" r="r" b="b"/>
            <a:pathLst>
              <a:path w="17780" h="3175">
                <a:moveTo>
                  <a:pt x="0" y="2759"/>
                </a:moveTo>
                <a:lnTo>
                  <a:pt x="17276" y="0"/>
                </a:lnTo>
              </a:path>
            </a:pathLst>
          </a:custGeom>
          <a:ln w="30399">
            <a:solidFill>
              <a:srgbClr val="0000AA"/>
            </a:solidFill>
          </a:ln>
        </p:spPr>
        <p:txBody>
          <a:bodyPr wrap="square" lIns="0" tIns="0" rIns="0" bIns="0" rtlCol="0"/>
          <a:lstStyle/>
          <a:p>
            <a:endParaRPr/>
          </a:p>
        </p:txBody>
      </p:sp>
      <p:sp>
        <p:nvSpPr>
          <p:cNvPr id="114" name="object 114"/>
          <p:cNvSpPr/>
          <p:nvPr/>
        </p:nvSpPr>
        <p:spPr>
          <a:xfrm>
            <a:off x="2724036" y="1397159"/>
            <a:ext cx="17780" cy="2540"/>
          </a:xfrm>
          <a:custGeom>
            <a:avLst/>
            <a:gdLst/>
            <a:ahLst/>
            <a:cxnLst/>
            <a:rect l="l" t="t" r="r" b="b"/>
            <a:pathLst>
              <a:path w="17780" h="2540">
                <a:moveTo>
                  <a:pt x="0" y="2231"/>
                </a:moveTo>
                <a:lnTo>
                  <a:pt x="17788" y="0"/>
                </a:lnTo>
              </a:path>
            </a:pathLst>
          </a:custGeom>
          <a:ln w="30377">
            <a:solidFill>
              <a:srgbClr val="0000AA"/>
            </a:solidFill>
          </a:ln>
        </p:spPr>
        <p:txBody>
          <a:bodyPr wrap="square" lIns="0" tIns="0" rIns="0" bIns="0" rtlCol="0"/>
          <a:lstStyle/>
          <a:p>
            <a:endParaRPr/>
          </a:p>
        </p:txBody>
      </p:sp>
      <p:sp>
        <p:nvSpPr>
          <p:cNvPr id="115" name="object 115"/>
          <p:cNvSpPr/>
          <p:nvPr/>
        </p:nvSpPr>
        <p:spPr>
          <a:xfrm>
            <a:off x="2741824" y="1394575"/>
            <a:ext cx="17780" cy="3175"/>
          </a:xfrm>
          <a:custGeom>
            <a:avLst/>
            <a:gdLst/>
            <a:ahLst/>
            <a:cxnLst/>
            <a:rect l="l" t="t" r="r" b="b"/>
            <a:pathLst>
              <a:path w="17780" h="3175">
                <a:moveTo>
                  <a:pt x="0" y="2583"/>
                </a:moveTo>
                <a:lnTo>
                  <a:pt x="17276" y="0"/>
                </a:lnTo>
              </a:path>
            </a:pathLst>
          </a:custGeom>
          <a:ln w="30392">
            <a:solidFill>
              <a:srgbClr val="0000AA"/>
            </a:solidFill>
          </a:ln>
        </p:spPr>
        <p:txBody>
          <a:bodyPr wrap="square" lIns="0" tIns="0" rIns="0" bIns="0" rtlCol="0"/>
          <a:lstStyle/>
          <a:p>
            <a:endParaRPr/>
          </a:p>
        </p:txBody>
      </p:sp>
      <p:sp>
        <p:nvSpPr>
          <p:cNvPr id="116" name="object 116"/>
          <p:cNvSpPr/>
          <p:nvPr/>
        </p:nvSpPr>
        <p:spPr>
          <a:xfrm>
            <a:off x="2759101" y="1392344"/>
            <a:ext cx="17780" cy="2540"/>
          </a:xfrm>
          <a:custGeom>
            <a:avLst/>
            <a:gdLst/>
            <a:ahLst/>
            <a:cxnLst/>
            <a:rect l="l" t="t" r="r" b="b"/>
            <a:pathLst>
              <a:path w="17780" h="2540">
                <a:moveTo>
                  <a:pt x="0" y="2231"/>
                </a:moveTo>
                <a:lnTo>
                  <a:pt x="17643" y="0"/>
                </a:lnTo>
              </a:path>
            </a:pathLst>
          </a:custGeom>
          <a:ln w="30378">
            <a:solidFill>
              <a:srgbClr val="0000AA"/>
            </a:solidFill>
          </a:ln>
        </p:spPr>
        <p:txBody>
          <a:bodyPr wrap="square" lIns="0" tIns="0" rIns="0" bIns="0" rtlCol="0"/>
          <a:lstStyle/>
          <a:p>
            <a:endParaRPr/>
          </a:p>
        </p:txBody>
      </p:sp>
      <p:sp>
        <p:nvSpPr>
          <p:cNvPr id="117" name="object 117"/>
          <p:cNvSpPr/>
          <p:nvPr/>
        </p:nvSpPr>
        <p:spPr>
          <a:xfrm>
            <a:off x="2776744" y="1390113"/>
            <a:ext cx="17780" cy="2540"/>
          </a:xfrm>
          <a:custGeom>
            <a:avLst/>
            <a:gdLst/>
            <a:ahLst/>
            <a:cxnLst/>
            <a:rect l="l" t="t" r="r" b="b"/>
            <a:pathLst>
              <a:path w="17780" h="2540">
                <a:moveTo>
                  <a:pt x="0" y="2231"/>
                </a:moveTo>
                <a:lnTo>
                  <a:pt x="17276" y="0"/>
                </a:lnTo>
              </a:path>
            </a:pathLst>
          </a:custGeom>
          <a:ln w="30379">
            <a:solidFill>
              <a:srgbClr val="0000AA"/>
            </a:solidFill>
          </a:ln>
        </p:spPr>
        <p:txBody>
          <a:bodyPr wrap="square" lIns="0" tIns="0" rIns="0" bIns="0" rtlCol="0"/>
          <a:lstStyle/>
          <a:p>
            <a:endParaRPr/>
          </a:p>
        </p:txBody>
      </p:sp>
      <p:sp>
        <p:nvSpPr>
          <p:cNvPr id="118" name="object 118"/>
          <p:cNvSpPr/>
          <p:nvPr/>
        </p:nvSpPr>
        <p:spPr>
          <a:xfrm>
            <a:off x="2794021" y="1387882"/>
            <a:ext cx="17780" cy="2540"/>
          </a:xfrm>
          <a:custGeom>
            <a:avLst/>
            <a:gdLst/>
            <a:ahLst/>
            <a:cxnLst/>
            <a:rect l="l" t="t" r="r" b="b"/>
            <a:pathLst>
              <a:path w="17780" h="2540">
                <a:moveTo>
                  <a:pt x="0" y="2231"/>
                </a:moveTo>
                <a:lnTo>
                  <a:pt x="17785" y="0"/>
                </a:lnTo>
              </a:path>
            </a:pathLst>
          </a:custGeom>
          <a:ln w="30377">
            <a:solidFill>
              <a:srgbClr val="0000AA"/>
            </a:solidFill>
          </a:ln>
        </p:spPr>
        <p:txBody>
          <a:bodyPr wrap="square" lIns="0" tIns="0" rIns="0" bIns="0" rtlCol="0"/>
          <a:lstStyle/>
          <a:p>
            <a:endParaRPr/>
          </a:p>
        </p:txBody>
      </p:sp>
      <p:sp>
        <p:nvSpPr>
          <p:cNvPr id="119" name="object 119"/>
          <p:cNvSpPr/>
          <p:nvPr/>
        </p:nvSpPr>
        <p:spPr>
          <a:xfrm>
            <a:off x="2811807" y="1386091"/>
            <a:ext cx="17780" cy="1905"/>
          </a:xfrm>
          <a:custGeom>
            <a:avLst/>
            <a:gdLst/>
            <a:ahLst/>
            <a:cxnLst/>
            <a:rect l="l" t="t" r="r" b="b"/>
            <a:pathLst>
              <a:path w="17780" h="1905">
                <a:moveTo>
                  <a:pt x="0" y="1790"/>
                </a:moveTo>
                <a:lnTo>
                  <a:pt x="17276" y="0"/>
                </a:lnTo>
              </a:path>
            </a:pathLst>
          </a:custGeom>
          <a:ln w="30366">
            <a:solidFill>
              <a:srgbClr val="0000AA"/>
            </a:solidFill>
          </a:ln>
        </p:spPr>
        <p:txBody>
          <a:bodyPr wrap="square" lIns="0" tIns="0" rIns="0" bIns="0" rtlCol="0"/>
          <a:lstStyle/>
          <a:p>
            <a:endParaRPr/>
          </a:p>
        </p:txBody>
      </p:sp>
      <p:sp>
        <p:nvSpPr>
          <p:cNvPr id="120" name="object 120"/>
          <p:cNvSpPr/>
          <p:nvPr/>
        </p:nvSpPr>
        <p:spPr>
          <a:xfrm>
            <a:off x="2829084" y="1384182"/>
            <a:ext cx="17780" cy="1905"/>
          </a:xfrm>
          <a:custGeom>
            <a:avLst/>
            <a:gdLst/>
            <a:ahLst/>
            <a:cxnLst/>
            <a:rect l="l" t="t" r="r" b="b"/>
            <a:pathLst>
              <a:path w="17780" h="1905">
                <a:moveTo>
                  <a:pt x="0" y="1908"/>
                </a:moveTo>
                <a:lnTo>
                  <a:pt x="17289" y="0"/>
                </a:lnTo>
              </a:path>
            </a:pathLst>
          </a:custGeom>
          <a:ln w="30369">
            <a:solidFill>
              <a:srgbClr val="0000AA"/>
            </a:solidFill>
          </a:ln>
        </p:spPr>
        <p:txBody>
          <a:bodyPr wrap="square" lIns="0" tIns="0" rIns="0" bIns="0" rtlCol="0"/>
          <a:lstStyle/>
          <a:p>
            <a:endParaRPr/>
          </a:p>
        </p:txBody>
      </p:sp>
      <p:sp>
        <p:nvSpPr>
          <p:cNvPr id="121" name="object 121"/>
          <p:cNvSpPr/>
          <p:nvPr/>
        </p:nvSpPr>
        <p:spPr>
          <a:xfrm>
            <a:off x="2846373" y="1382215"/>
            <a:ext cx="17780" cy="2540"/>
          </a:xfrm>
          <a:custGeom>
            <a:avLst/>
            <a:gdLst/>
            <a:ahLst/>
            <a:cxnLst/>
            <a:rect l="l" t="t" r="r" b="b"/>
            <a:pathLst>
              <a:path w="17780" h="2540">
                <a:moveTo>
                  <a:pt x="0" y="1966"/>
                </a:moveTo>
                <a:lnTo>
                  <a:pt x="17630" y="0"/>
                </a:lnTo>
              </a:path>
            </a:pathLst>
          </a:custGeom>
          <a:ln w="30370">
            <a:solidFill>
              <a:srgbClr val="0000AA"/>
            </a:solidFill>
          </a:ln>
        </p:spPr>
        <p:txBody>
          <a:bodyPr wrap="square" lIns="0" tIns="0" rIns="0" bIns="0" rtlCol="0"/>
          <a:lstStyle/>
          <a:p>
            <a:endParaRPr/>
          </a:p>
        </p:txBody>
      </p:sp>
      <p:sp>
        <p:nvSpPr>
          <p:cNvPr id="122" name="object 122"/>
          <p:cNvSpPr/>
          <p:nvPr/>
        </p:nvSpPr>
        <p:spPr>
          <a:xfrm>
            <a:off x="2864004" y="1380513"/>
            <a:ext cx="17780" cy="1905"/>
          </a:xfrm>
          <a:custGeom>
            <a:avLst/>
            <a:gdLst/>
            <a:ahLst/>
            <a:cxnLst/>
            <a:rect l="l" t="t" r="r" b="b"/>
            <a:pathLst>
              <a:path w="17780" h="1905">
                <a:moveTo>
                  <a:pt x="0" y="1702"/>
                </a:moveTo>
                <a:lnTo>
                  <a:pt x="17289" y="0"/>
                </a:lnTo>
              </a:path>
            </a:pathLst>
          </a:custGeom>
          <a:ln w="30364">
            <a:solidFill>
              <a:srgbClr val="0000AA"/>
            </a:solidFill>
          </a:ln>
        </p:spPr>
        <p:txBody>
          <a:bodyPr wrap="square" lIns="0" tIns="0" rIns="0" bIns="0" rtlCol="0"/>
          <a:lstStyle/>
          <a:p>
            <a:endParaRPr/>
          </a:p>
        </p:txBody>
      </p:sp>
      <p:sp>
        <p:nvSpPr>
          <p:cNvPr id="123" name="object 123"/>
          <p:cNvSpPr/>
          <p:nvPr/>
        </p:nvSpPr>
        <p:spPr>
          <a:xfrm>
            <a:off x="2881293" y="1378546"/>
            <a:ext cx="17780" cy="2540"/>
          </a:xfrm>
          <a:custGeom>
            <a:avLst/>
            <a:gdLst/>
            <a:ahLst/>
            <a:cxnLst/>
            <a:rect l="l" t="t" r="r" b="b"/>
            <a:pathLst>
              <a:path w="17780" h="2540">
                <a:moveTo>
                  <a:pt x="0" y="1966"/>
                </a:moveTo>
                <a:lnTo>
                  <a:pt x="17776" y="0"/>
                </a:lnTo>
              </a:path>
            </a:pathLst>
          </a:custGeom>
          <a:ln w="30369">
            <a:solidFill>
              <a:srgbClr val="0000AA"/>
            </a:solidFill>
          </a:ln>
        </p:spPr>
        <p:txBody>
          <a:bodyPr wrap="square" lIns="0" tIns="0" rIns="0" bIns="0" rtlCol="0"/>
          <a:lstStyle/>
          <a:p>
            <a:endParaRPr/>
          </a:p>
        </p:txBody>
      </p:sp>
      <p:sp>
        <p:nvSpPr>
          <p:cNvPr id="124" name="object 124"/>
          <p:cNvSpPr/>
          <p:nvPr/>
        </p:nvSpPr>
        <p:spPr>
          <a:xfrm>
            <a:off x="2899069" y="1377078"/>
            <a:ext cx="17780" cy="1905"/>
          </a:xfrm>
          <a:custGeom>
            <a:avLst/>
            <a:gdLst/>
            <a:ahLst/>
            <a:cxnLst/>
            <a:rect l="l" t="t" r="r" b="b"/>
            <a:pathLst>
              <a:path w="17780" h="1905">
                <a:moveTo>
                  <a:pt x="0" y="1467"/>
                </a:moveTo>
                <a:lnTo>
                  <a:pt x="17286" y="0"/>
                </a:lnTo>
              </a:path>
            </a:pathLst>
          </a:custGeom>
          <a:ln w="30358">
            <a:solidFill>
              <a:srgbClr val="0000AA"/>
            </a:solidFill>
          </a:ln>
        </p:spPr>
        <p:txBody>
          <a:bodyPr wrap="square" lIns="0" tIns="0" rIns="0" bIns="0" rtlCol="0"/>
          <a:lstStyle/>
          <a:p>
            <a:endParaRPr/>
          </a:p>
        </p:txBody>
      </p:sp>
      <p:sp>
        <p:nvSpPr>
          <p:cNvPr id="125" name="object 125"/>
          <p:cNvSpPr/>
          <p:nvPr/>
        </p:nvSpPr>
        <p:spPr>
          <a:xfrm>
            <a:off x="2916356" y="1375522"/>
            <a:ext cx="17780" cy="1905"/>
          </a:xfrm>
          <a:custGeom>
            <a:avLst/>
            <a:gdLst/>
            <a:ahLst/>
            <a:cxnLst/>
            <a:rect l="l" t="t" r="r" b="b"/>
            <a:pathLst>
              <a:path w="17780" h="1905">
                <a:moveTo>
                  <a:pt x="0" y="1555"/>
                </a:moveTo>
                <a:lnTo>
                  <a:pt x="17289" y="0"/>
                </a:lnTo>
              </a:path>
            </a:pathLst>
          </a:custGeom>
          <a:ln w="30360">
            <a:solidFill>
              <a:srgbClr val="0000AA"/>
            </a:solidFill>
          </a:ln>
        </p:spPr>
        <p:txBody>
          <a:bodyPr wrap="square" lIns="0" tIns="0" rIns="0" bIns="0" rtlCol="0"/>
          <a:lstStyle/>
          <a:p>
            <a:endParaRPr/>
          </a:p>
        </p:txBody>
      </p:sp>
      <p:sp>
        <p:nvSpPr>
          <p:cNvPr id="126" name="object 126"/>
          <p:cNvSpPr/>
          <p:nvPr/>
        </p:nvSpPr>
        <p:spPr>
          <a:xfrm>
            <a:off x="2933645" y="1374054"/>
            <a:ext cx="17780" cy="1905"/>
          </a:xfrm>
          <a:custGeom>
            <a:avLst/>
            <a:gdLst/>
            <a:ahLst/>
            <a:cxnLst/>
            <a:rect l="l" t="t" r="r" b="b"/>
            <a:pathLst>
              <a:path w="17780" h="1905">
                <a:moveTo>
                  <a:pt x="0" y="1467"/>
                </a:moveTo>
                <a:lnTo>
                  <a:pt x="17776" y="0"/>
                </a:lnTo>
              </a:path>
            </a:pathLst>
          </a:custGeom>
          <a:ln w="30357">
            <a:solidFill>
              <a:srgbClr val="0000AA"/>
            </a:solidFill>
          </a:ln>
        </p:spPr>
        <p:txBody>
          <a:bodyPr wrap="square" lIns="0" tIns="0" rIns="0" bIns="0" rtlCol="0"/>
          <a:lstStyle/>
          <a:p>
            <a:endParaRPr/>
          </a:p>
        </p:txBody>
      </p:sp>
      <p:sp>
        <p:nvSpPr>
          <p:cNvPr id="127" name="object 127"/>
          <p:cNvSpPr/>
          <p:nvPr/>
        </p:nvSpPr>
        <p:spPr>
          <a:xfrm>
            <a:off x="2951421" y="1372615"/>
            <a:ext cx="17780" cy="1905"/>
          </a:xfrm>
          <a:custGeom>
            <a:avLst/>
            <a:gdLst/>
            <a:ahLst/>
            <a:cxnLst/>
            <a:rect l="l" t="t" r="r" b="b"/>
            <a:pathLst>
              <a:path w="17780" h="1905">
                <a:moveTo>
                  <a:pt x="0" y="1438"/>
                </a:moveTo>
                <a:lnTo>
                  <a:pt x="17286" y="0"/>
                </a:lnTo>
              </a:path>
            </a:pathLst>
          </a:custGeom>
          <a:ln w="30357">
            <a:solidFill>
              <a:srgbClr val="0000AA"/>
            </a:solidFill>
          </a:ln>
        </p:spPr>
        <p:txBody>
          <a:bodyPr wrap="square" lIns="0" tIns="0" rIns="0" bIns="0" rtlCol="0"/>
          <a:lstStyle/>
          <a:p>
            <a:endParaRPr/>
          </a:p>
        </p:txBody>
      </p:sp>
      <p:sp>
        <p:nvSpPr>
          <p:cNvPr id="128" name="object 128"/>
          <p:cNvSpPr/>
          <p:nvPr/>
        </p:nvSpPr>
        <p:spPr>
          <a:xfrm>
            <a:off x="2968707" y="1371030"/>
            <a:ext cx="17780" cy="1905"/>
          </a:xfrm>
          <a:custGeom>
            <a:avLst/>
            <a:gdLst/>
            <a:ahLst/>
            <a:cxnLst/>
            <a:rect l="l" t="t" r="r" b="b"/>
            <a:pathLst>
              <a:path w="17780" h="1905">
                <a:moveTo>
                  <a:pt x="0" y="1585"/>
                </a:moveTo>
                <a:lnTo>
                  <a:pt x="17633" y="0"/>
                </a:lnTo>
              </a:path>
            </a:pathLst>
          </a:custGeom>
          <a:ln w="30360">
            <a:solidFill>
              <a:srgbClr val="0000AA"/>
            </a:solidFill>
          </a:ln>
        </p:spPr>
        <p:txBody>
          <a:bodyPr wrap="square" lIns="0" tIns="0" rIns="0" bIns="0" rtlCol="0"/>
          <a:lstStyle/>
          <a:p>
            <a:endParaRPr/>
          </a:p>
        </p:txBody>
      </p:sp>
      <p:sp>
        <p:nvSpPr>
          <p:cNvPr id="129" name="object 129"/>
          <p:cNvSpPr/>
          <p:nvPr/>
        </p:nvSpPr>
        <p:spPr>
          <a:xfrm>
            <a:off x="2986341" y="1369915"/>
            <a:ext cx="17780" cy="1270"/>
          </a:xfrm>
          <a:custGeom>
            <a:avLst/>
            <a:gdLst/>
            <a:ahLst/>
            <a:cxnLst/>
            <a:rect l="l" t="t" r="r" b="b"/>
            <a:pathLst>
              <a:path w="17780" h="1269">
                <a:moveTo>
                  <a:pt x="0" y="1115"/>
                </a:moveTo>
                <a:lnTo>
                  <a:pt x="17289" y="0"/>
                </a:lnTo>
              </a:path>
            </a:pathLst>
          </a:custGeom>
          <a:ln w="30351">
            <a:solidFill>
              <a:srgbClr val="0000AA"/>
            </a:solidFill>
          </a:ln>
        </p:spPr>
        <p:txBody>
          <a:bodyPr wrap="square" lIns="0" tIns="0" rIns="0" bIns="0" rtlCol="0"/>
          <a:lstStyle/>
          <a:p>
            <a:endParaRPr/>
          </a:p>
        </p:txBody>
      </p:sp>
      <p:sp>
        <p:nvSpPr>
          <p:cNvPr id="130" name="object 130"/>
          <p:cNvSpPr/>
          <p:nvPr/>
        </p:nvSpPr>
        <p:spPr>
          <a:xfrm>
            <a:off x="3003631" y="1368447"/>
            <a:ext cx="17780" cy="1905"/>
          </a:xfrm>
          <a:custGeom>
            <a:avLst/>
            <a:gdLst/>
            <a:ahLst/>
            <a:cxnLst/>
            <a:rect l="l" t="t" r="r" b="b"/>
            <a:pathLst>
              <a:path w="17780" h="1905">
                <a:moveTo>
                  <a:pt x="0" y="1467"/>
                </a:moveTo>
                <a:lnTo>
                  <a:pt x="17273" y="0"/>
                </a:lnTo>
              </a:path>
            </a:pathLst>
          </a:custGeom>
          <a:ln w="30358">
            <a:solidFill>
              <a:srgbClr val="0000AA"/>
            </a:solidFill>
          </a:ln>
        </p:spPr>
        <p:txBody>
          <a:bodyPr wrap="square" lIns="0" tIns="0" rIns="0" bIns="0" rtlCol="0"/>
          <a:lstStyle/>
          <a:p>
            <a:endParaRPr/>
          </a:p>
        </p:txBody>
      </p:sp>
      <p:sp>
        <p:nvSpPr>
          <p:cNvPr id="131" name="object 131"/>
          <p:cNvSpPr/>
          <p:nvPr/>
        </p:nvSpPr>
        <p:spPr>
          <a:xfrm>
            <a:off x="3020904" y="1367272"/>
            <a:ext cx="17780" cy="1270"/>
          </a:xfrm>
          <a:custGeom>
            <a:avLst/>
            <a:gdLst/>
            <a:ahLst/>
            <a:cxnLst/>
            <a:rect l="l" t="t" r="r" b="b"/>
            <a:pathLst>
              <a:path w="17780" h="1269">
                <a:moveTo>
                  <a:pt x="0" y="1174"/>
                </a:moveTo>
                <a:lnTo>
                  <a:pt x="17788" y="0"/>
                </a:lnTo>
              </a:path>
            </a:pathLst>
          </a:custGeom>
          <a:ln w="30351">
            <a:solidFill>
              <a:srgbClr val="0000AA"/>
            </a:solidFill>
          </a:ln>
        </p:spPr>
        <p:txBody>
          <a:bodyPr wrap="square" lIns="0" tIns="0" rIns="0" bIns="0" rtlCol="0"/>
          <a:lstStyle/>
          <a:p>
            <a:endParaRPr/>
          </a:p>
        </p:txBody>
      </p:sp>
      <p:sp>
        <p:nvSpPr>
          <p:cNvPr id="132" name="object 132"/>
          <p:cNvSpPr/>
          <p:nvPr/>
        </p:nvSpPr>
        <p:spPr>
          <a:xfrm>
            <a:off x="3038693" y="1366157"/>
            <a:ext cx="17780" cy="1270"/>
          </a:xfrm>
          <a:custGeom>
            <a:avLst/>
            <a:gdLst/>
            <a:ahLst/>
            <a:cxnLst/>
            <a:rect l="l" t="t" r="r" b="b"/>
            <a:pathLst>
              <a:path w="17780" h="1269">
                <a:moveTo>
                  <a:pt x="0" y="1115"/>
                </a:moveTo>
                <a:lnTo>
                  <a:pt x="17276" y="0"/>
                </a:lnTo>
              </a:path>
            </a:pathLst>
          </a:custGeom>
          <a:ln w="30351">
            <a:solidFill>
              <a:srgbClr val="0000AA"/>
            </a:solidFill>
          </a:ln>
        </p:spPr>
        <p:txBody>
          <a:bodyPr wrap="square" lIns="0" tIns="0" rIns="0" bIns="0" rtlCol="0"/>
          <a:lstStyle/>
          <a:p>
            <a:endParaRPr/>
          </a:p>
        </p:txBody>
      </p:sp>
      <p:sp>
        <p:nvSpPr>
          <p:cNvPr id="133" name="object 133"/>
          <p:cNvSpPr/>
          <p:nvPr/>
        </p:nvSpPr>
        <p:spPr>
          <a:xfrm>
            <a:off x="3055970" y="1365041"/>
            <a:ext cx="17780" cy="1270"/>
          </a:xfrm>
          <a:custGeom>
            <a:avLst/>
            <a:gdLst/>
            <a:ahLst/>
            <a:cxnLst/>
            <a:rect l="l" t="t" r="r" b="b"/>
            <a:pathLst>
              <a:path w="17780" h="1269">
                <a:moveTo>
                  <a:pt x="0" y="1115"/>
                </a:moveTo>
                <a:lnTo>
                  <a:pt x="17643" y="0"/>
                </a:lnTo>
              </a:path>
            </a:pathLst>
          </a:custGeom>
          <a:ln w="30350">
            <a:solidFill>
              <a:srgbClr val="0000AA"/>
            </a:solidFill>
          </a:ln>
        </p:spPr>
        <p:txBody>
          <a:bodyPr wrap="square" lIns="0" tIns="0" rIns="0" bIns="0" rtlCol="0"/>
          <a:lstStyle/>
          <a:p>
            <a:endParaRPr/>
          </a:p>
        </p:txBody>
      </p:sp>
      <p:sp>
        <p:nvSpPr>
          <p:cNvPr id="134" name="object 134"/>
          <p:cNvSpPr/>
          <p:nvPr/>
        </p:nvSpPr>
        <p:spPr>
          <a:xfrm>
            <a:off x="3073613" y="1364248"/>
            <a:ext cx="17780" cy="1270"/>
          </a:xfrm>
          <a:custGeom>
            <a:avLst/>
            <a:gdLst/>
            <a:ahLst/>
            <a:cxnLst/>
            <a:rect l="l" t="t" r="r" b="b"/>
            <a:pathLst>
              <a:path w="17780" h="1269">
                <a:moveTo>
                  <a:pt x="0" y="792"/>
                </a:moveTo>
                <a:lnTo>
                  <a:pt x="17289" y="0"/>
                </a:lnTo>
              </a:path>
            </a:pathLst>
          </a:custGeom>
          <a:ln w="30346">
            <a:solidFill>
              <a:srgbClr val="0000AA"/>
            </a:solidFill>
          </a:ln>
        </p:spPr>
        <p:txBody>
          <a:bodyPr wrap="square" lIns="0" tIns="0" rIns="0" bIns="0" rtlCol="0"/>
          <a:lstStyle/>
          <a:p>
            <a:endParaRPr/>
          </a:p>
        </p:txBody>
      </p:sp>
      <p:sp>
        <p:nvSpPr>
          <p:cNvPr id="135" name="object 135"/>
          <p:cNvSpPr/>
          <p:nvPr/>
        </p:nvSpPr>
        <p:spPr>
          <a:xfrm>
            <a:off x="3090903" y="1363280"/>
            <a:ext cx="17780" cy="1270"/>
          </a:xfrm>
          <a:custGeom>
            <a:avLst/>
            <a:gdLst/>
            <a:ahLst/>
            <a:cxnLst/>
            <a:rect l="l" t="t" r="r" b="b"/>
            <a:pathLst>
              <a:path w="17780" h="1269">
                <a:moveTo>
                  <a:pt x="0" y="968"/>
                </a:moveTo>
                <a:lnTo>
                  <a:pt x="17776" y="0"/>
                </a:lnTo>
              </a:path>
            </a:pathLst>
          </a:custGeom>
          <a:ln w="30348">
            <a:solidFill>
              <a:srgbClr val="0000AA"/>
            </a:solidFill>
          </a:ln>
        </p:spPr>
        <p:txBody>
          <a:bodyPr wrap="square" lIns="0" tIns="0" rIns="0" bIns="0" rtlCol="0"/>
          <a:lstStyle/>
          <a:p>
            <a:endParaRPr/>
          </a:p>
        </p:txBody>
      </p:sp>
      <p:sp>
        <p:nvSpPr>
          <p:cNvPr id="136" name="object 136"/>
          <p:cNvSpPr/>
          <p:nvPr/>
        </p:nvSpPr>
        <p:spPr>
          <a:xfrm>
            <a:off x="3108679" y="1362458"/>
            <a:ext cx="17780" cy="1270"/>
          </a:xfrm>
          <a:custGeom>
            <a:avLst/>
            <a:gdLst/>
            <a:ahLst/>
            <a:cxnLst/>
            <a:rect l="l" t="t" r="r" b="b"/>
            <a:pathLst>
              <a:path w="17780" h="1269">
                <a:moveTo>
                  <a:pt x="0" y="822"/>
                </a:moveTo>
                <a:lnTo>
                  <a:pt x="17286" y="0"/>
                </a:lnTo>
              </a:path>
            </a:pathLst>
          </a:custGeom>
          <a:ln w="30346">
            <a:solidFill>
              <a:srgbClr val="0000AA"/>
            </a:solidFill>
          </a:ln>
        </p:spPr>
        <p:txBody>
          <a:bodyPr wrap="square" lIns="0" tIns="0" rIns="0" bIns="0" rtlCol="0"/>
          <a:lstStyle/>
          <a:p>
            <a:endParaRPr/>
          </a:p>
        </p:txBody>
      </p:sp>
      <p:sp>
        <p:nvSpPr>
          <p:cNvPr id="137" name="object 137"/>
          <p:cNvSpPr/>
          <p:nvPr/>
        </p:nvSpPr>
        <p:spPr>
          <a:xfrm>
            <a:off x="3125965" y="1361342"/>
            <a:ext cx="17780" cy="1270"/>
          </a:xfrm>
          <a:custGeom>
            <a:avLst/>
            <a:gdLst/>
            <a:ahLst/>
            <a:cxnLst/>
            <a:rect l="l" t="t" r="r" b="b"/>
            <a:pathLst>
              <a:path w="17780" h="1269">
                <a:moveTo>
                  <a:pt x="0" y="1115"/>
                </a:moveTo>
                <a:lnTo>
                  <a:pt x="17276" y="0"/>
                </a:lnTo>
              </a:path>
            </a:pathLst>
          </a:custGeom>
          <a:ln w="30351">
            <a:solidFill>
              <a:srgbClr val="0000AA"/>
            </a:solidFill>
          </a:ln>
        </p:spPr>
        <p:txBody>
          <a:bodyPr wrap="square" lIns="0" tIns="0" rIns="0" bIns="0" rtlCol="0"/>
          <a:lstStyle/>
          <a:p>
            <a:endParaRPr/>
          </a:p>
        </p:txBody>
      </p:sp>
      <p:sp>
        <p:nvSpPr>
          <p:cNvPr id="138" name="object 138"/>
          <p:cNvSpPr/>
          <p:nvPr/>
        </p:nvSpPr>
        <p:spPr>
          <a:xfrm>
            <a:off x="3143242" y="1360579"/>
            <a:ext cx="18415" cy="1270"/>
          </a:xfrm>
          <a:custGeom>
            <a:avLst/>
            <a:gdLst/>
            <a:ahLst/>
            <a:cxnLst/>
            <a:rect l="l" t="t" r="r" b="b"/>
            <a:pathLst>
              <a:path w="18414" h="1269">
                <a:moveTo>
                  <a:pt x="0" y="763"/>
                </a:moveTo>
                <a:lnTo>
                  <a:pt x="17839" y="0"/>
                </a:lnTo>
              </a:path>
            </a:pathLst>
          </a:custGeom>
          <a:ln w="30345">
            <a:solidFill>
              <a:srgbClr val="0000AA"/>
            </a:solidFill>
          </a:ln>
        </p:spPr>
        <p:txBody>
          <a:bodyPr wrap="square" lIns="0" tIns="0" rIns="0" bIns="0" rtlCol="0"/>
          <a:lstStyle/>
          <a:p>
            <a:endParaRPr/>
          </a:p>
        </p:txBody>
      </p:sp>
      <p:sp>
        <p:nvSpPr>
          <p:cNvPr id="139" name="object 139"/>
          <p:cNvSpPr/>
          <p:nvPr/>
        </p:nvSpPr>
        <p:spPr>
          <a:xfrm>
            <a:off x="3161081" y="1359903"/>
            <a:ext cx="17780" cy="1270"/>
          </a:xfrm>
          <a:custGeom>
            <a:avLst/>
            <a:gdLst/>
            <a:ahLst/>
            <a:cxnLst/>
            <a:rect l="l" t="t" r="r" b="b"/>
            <a:pathLst>
              <a:path w="17780" h="1269">
                <a:moveTo>
                  <a:pt x="0" y="675"/>
                </a:moveTo>
                <a:lnTo>
                  <a:pt x="17286" y="0"/>
                </a:lnTo>
              </a:path>
            </a:pathLst>
          </a:custGeom>
          <a:ln w="30345">
            <a:solidFill>
              <a:srgbClr val="0000AA"/>
            </a:solidFill>
          </a:ln>
        </p:spPr>
        <p:txBody>
          <a:bodyPr wrap="square" lIns="0" tIns="0" rIns="0" bIns="0" rtlCol="0"/>
          <a:lstStyle/>
          <a:p>
            <a:endParaRPr/>
          </a:p>
        </p:txBody>
      </p:sp>
      <p:sp>
        <p:nvSpPr>
          <p:cNvPr id="140" name="object 140"/>
          <p:cNvSpPr/>
          <p:nvPr/>
        </p:nvSpPr>
        <p:spPr>
          <a:xfrm>
            <a:off x="3178368" y="1359111"/>
            <a:ext cx="17780" cy="1270"/>
          </a:xfrm>
          <a:custGeom>
            <a:avLst/>
            <a:gdLst/>
            <a:ahLst/>
            <a:cxnLst/>
            <a:rect l="l" t="t" r="r" b="b"/>
            <a:pathLst>
              <a:path w="17780" h="1269">
                <a:moveTo>
                  <a:pt x="0" y="792"/>
                </a:moveTo>
                <a:lnTo>
                  <a:pt x="17570" y="0"/>
                </a:lnTo>
              </a:path>
            </a:pathLst>
          </a:custGeom>
          <a:ln w="30346">
            <a:solidFill>
              <a:srgbClr val="0000AA"/>
            </a:solidFill>
          </a:ln>
        </p:spPr>
        <p:txBody>
          <a:bodyPr wrap="square" lIns="0" tIns="0" rIns="0" bIns="0" rtlCol="0"/>
          <a:lstStyle/>
          <a:p>
            <a:endParaRPr/>
          </a:p>
        </p:txBody>
      </p:sp>
      <p:sp>
        <p:nvSpPr>
          <p:cNvPr id="141" name="object 141"/>
          <p:cNvSpPr/>
          <p:nvPr/>
        </p:nvSpPr>
        <p:spPr>
          <a:xfrm>
            <a:off x="3195938" y="1358318"/>
            <a:ext cx="17780" cy="1270"/>
          </a:xfrm>
          <a:custGeom>
            <a:avLst/>
            <a:gdLst/>
            <a:ahLst/>
            <a:cxnLst/>
            <a:rect l="l" t="t" r="r" b="b"/>
            <a:pathLst>
              <a:path w="17780" h="1269">
                <a:moveTo>
                  <a:pt x="0" y="792"/>
                </a:moveTo>
                <a:lnTo>
                  <a:pt x="17286" y="0"/>
                </a:lnTo>
              </a:path>
            </a:pathLst>
          </a:custGeom>
          <a:ln w="30346">
            <a:solidFill>
              <a:srgbClr val="0000AA"/>
            </a:solidFill>
          </a:ln>
        </p:spPr>
        <p:txBody>
          <a:bodyPr wrap="square" lIns="0" tIns="0" rIns="0" bIns="0" rtlCol="0"/>
          <a:lstStyle/>
          <a:p>
            <a:endParaRPr/>
          </a:p>
        </p:txBody>
      </p:sp>
      <p:sp>
        <p:nvSpPr>
          <p:cNvPr id="142" name="object 142"/>
          <p:cNvSpPr/>
          <p:nvPr/>
        </p:nvSpPr>
        <p:spPr>
          <a:xfrm>
            <a:off x="3213224" y="1357995"/>
            <a:ext cx="17780" cy="635"/>
          </a:xfrm>
          <a:custGeom>
            <a:avLst/>
            <a:gdLst/>
            <a:ahLst/>
            <a:cxnLst/>
            <a:rect l="l" t="t" r="r" b="b"/>
            <a:pathLst>
              <a:path w="17780" h="634">
                <a:moveTo>
                  <a:pt x="0" y="322"/>
                </a:moveTo>
                <a:lnTo>
                  <a:pt x="17286" y="0"/>
                </a:lnTo>
              </a:path>
            </a:pathLst>
          </a:custGeom>
          <a:ln w="30342">
            <a:solidFill>
              <a:srgbClr val="0000AA"/>
            </a:solidFill>
          </a:ln>
        </p:spPr>
        <p:txBody>
          <a:bodyPr wrap="square" lIns="0" tIns="0" rIns="0" bIns="0" rtlCol="0"/>
          <a:lstStyle/>
          <a:p>
            <a:endParaRPr/>
          </a:p>
        </p:txBody>
      </p:sp>
      <p:sp>
        <p:nvSpPr>
          <p:cNvPr id="143" name="object 143"/>
          <p:cNvSpPr/>
          <p:nvPr/>
        </p:nvSpPr>
        <p:spPr>
          <a:xfrm>
            <a:off x="3230511" y="1357203"/>
            <a:ext cx="18415" cy="1270"/>
          </a:xfrm>
          <a:custGeom>
            <a:avLst/>
            <a:gdLst/>
            <a:ahLst/>
            <a:cxnLst/>
            <a:rect l="l" t="t" r="r" b="b"/>
            <a:pathLst>
              <a:path w="18414" h="1269">
                <a:moveTo>
                  <a:pt x="0" y="792"/>
                </a:moveTo>
                <a:lnTo>
                  <a:pt x="17855" y="0"/>
                </a:lnTo>
              </a:path>
            </a:pathLst>
          </a:custGeom>
          <a:ln w="30346">
            <a:solidFill>
              <a:srgbClr val="0000AA"/>
            </a:solidFill>
          </a:ln>
        </p:spPr>
        <p:txBody>
          <a:bodyPr wrap="square" lIns="0" tIns="0" rIns="0" bIns="0" rtlCol="0"/>
          <a:lstStyle/>
          <a:p>
            <a:endParaRPr/>
          </a:p>
        </p:txBody>
      </p:sp>
      <p:sp>
        <p:nvSpPr>
          <p:cNvPr id="144" name="object 144"/>
          <p:cNvSpPr/>
          <p:nvPr/>
        </p:nvSpPr>
        <p:spPr>
          <a:xfrm>
            <a:off x="3248366" y="1356557"/>
            <a:ext cx="17780" cy="635"/>
          </a:xfrm>
          <a:custGeom>
            <a:avLst/>
            <a:gdLst/>
            <a:ahLst/>
            <a:cxnLst/>
            <a:rect l="l" t="t" r="r" b="b"/>
            <a:pathLst>
              <a:path w="17779" h="634">
                <a:moveTo>
                  <a:pt x="0" y="645"/>
                </a:moveTo>
                <a:lnTo>
                  <a:pt x="17286" y="0"/>
                </a:lnTo>
              </a:path>
            </a:pathLst>
          </a:custGeom>
          <a:ln w="30344">
            <a:solidFill>
              <a:srgbClr val="0000AA"/>
            </a:solidFill>
          </a:ln>
        </p:spPr>
        <p:txBody>
          <a:bodyPr wrap="square" lIns="0" tIns="0" rIns="0" bIns="0" rtlCol="0"/>
          <a:lstStyle/>
          <a:p>
            <a:endParaRPr/>
          </a:p>
        </p:txBody>
      </p:sp>
      <p:sp>
        <p:nvSpPr>
          <p:cNvPr id="145" name="object 145"/>
          <p:cNvSpPr/>
          <p:nvPr/>
        </p:nvSpPr>
        <p:spPr>
          <a:xfrm>
            <a:off x="3265652" y="1356087"/>
            <a:ext cx="17780" cy="635"/>
          </a:xfrm>
          <a:custGeom>
            <a:avLst/>
            <a:gdLst/>
            <a:ahLst/>
            <a:cxnLst/>
            <a:rect l="l" t="t" r="r" b="b"/>
            <a:pathLst>
              <a:path w="17779" h="634">
                <a:moveTo>
                  <a:pt x="0" y="469"/>
                </a:moveTo>
                <a:lnTo>
                  <a:pt x="17570" y="0"/>
                </a:lnTo>
              </a:path>
            </a:pathLst>
          </a:custGeom>
          <a:ln w="30343">
            <a:solidFill>
              <a:srgbClr val="0000AA"/>
            </a:solidFill>
          </a:ln>
        </p:spPr>
        <p:txBody>
          <a:bodyPr wrap="square" lIns="0" tIns="0" rIns="0" bIns="0" rtlCol="0"/>
          <a:lstStyle/>
          <a:p>
            <a:endParaRPr/>
          </a:p>
        </p:txBody>
      </p:sp>
      <p:sp>
        <p:nvSpPr>
          <p:cNvPr id="146" name="object 146"/>
          <p:cNvSpPr/>
          <p:nvPr/>
        </p:nvSpPr>
        <p:spPr>
          <a:xfrm>
            <a:off x="3283223" y="1355441"/>
            <a:ext cx="17780" cy="635"/>
          </a:xfrm>
          <a:custGeom>
            <a:avLst/>
            <a:gdLst/>
            <a:ahLst/>
            <a:cxnLst/>
            <a:rect l="l" t="t" r="r" b="b"/>
            <a:pathLst>
              <a:path w="17779" h="634">
                <a:moveTo>
                  <a:pt x="0" y="645"/>
                </a:moveTo>
                <a:lnTo>
                  <a:pt x="17475" y="0"/>
                </a:lnTo>
              </a:path>
            </a:pathLst>
          </a:custGeom>
          <a:ln w="30344">
            <a:solidFill>
              <a:srgbClr val="0000AA"/>
            </a:solidFill>
          </a:ln>
        </p:spPr>
        <p:txBody>
          <a:bodyPr wrap="square" lIns="0" tIns="0" rIns="0" bIns="0" rtlCol="0"/>
          <a:lstStyle/>
          <a:p>
            <a:endParaRPr/>
          </a:p>
        </p:txBody>
      </p:sp>
      <p:sp>
        <p:nvSpPr>
          <p:cNvPr id="147" name="object 147"/>
          <p:cNvSpPr/>
          <p:nvPr/>
        </p:nvSpPr>
        <p:spPr>
          <a:xfrm>
            <a:off x="3300699" y="1354971"/>
            <a:ext cx="17780" cy="635"/>
          </a:xfrm>
          <a:custGeom>
            <a:avLst/>
            <a:gdLst/>
            <a:ahLst/>
            <a:cxnLst/>
            <a:rect l="l" t="t" r="r" b="b"/>
            <a:pathLst>
              <a:path w="17779" h="634">
                <a:moveTo>
                  <a:pt x="0" y="469"/>
                </a:moveTo>
                <a:lnTo>
                  <a:pt x="17317" y="0"/>
                </a:lnTo>
              </a:path>
            </a:pathLst>
          </a:custGeom>
          <a:ln w="30343">
            <a:solidFill>
              <a:srgbClr val="0000AA"/>
            </a:solidFill>
          </a:ln>
        </p:spPr>
        <p:txBody>
          <a:bodyPr wrap="square" lIns="0" tIns="0" rIns="0" bIns="0" rtlCol="0"/>
          <a:lstStyle/>
          <a:p>
            <a:endParaRPr/>
          </a:p>
        </p:txBody>
      </p:sp>
      <p:sp>
        <p:nvSpPr>
          <p:cNvPr id="148" name="object 148"/>
          <p:cNvSpPr/>
          <p:nvPr/>
        </p:nvSpPr>
        <p:spPr>
          <a:xfrm>
            <a:off x="3318017" y="1354648"/>
            <a:ext cx="17780" cy="635"/>
          </a:xfrm>
          <a:custGeom>
            <a:avLst/>
            <a:gdLst/>
            <a:ahLst/>
            <a:cxnLst/>
            <a:rect l="l" t="t" r="r" b="b"/>
            <a:pathLst>
              <a:path w="17779" h="634">
                <a:moveTo>
                  <a:pt x="0" y="322"/>
                </a:moveTo>
                <a:lnTo>
                  <a:pt x="17602" y="0"/>
                </a:lnTo>
              </a:path>
            </a:pathLst>
          </a:custGeom>
          <a:ln w="30342">
            <a:solidFill>
              <a:srgbClr val="0000AA"/>
            </a:solidFill>
          </a:ln>
        </p:spPr>
        <p:txBody>
          <a:bodyPr wrap="square" lIns="0" tIns="0" rIns="0" bIns="0" rtlCol="0"/>
          <a:lstStyle/>
          <a:p>
            <a:endParaRPr/>
          </a:p>
        </p:txBody>
      </p:sp>
      <p:sp>
        <p:nvSpPr>
          <p:cNvPr id="149" name="object 149"/>
          <p:cNvSpPr/>
          <p:nvPr/>
        </p:nvSpPr>
        <p:spPr>
          <a:xfrm>
            <a:off x="3335619" y="1354325"/>
            <a:ext cx="17780" cy="635"/>
          </a:xfrm>
          <a:custGeom>
            <a:avLst/>
            <a:gdLst/>
            <a:ahLst/>
            <a:cxnLst/>
            <a:rect l="l" t="t" r="r" b="b"/>
            <a:pathLst>
              <a:path w="17779" h="634">
                <a:moveTo>
                  <a:pt x="0" y="322"/>
                </a:moveTo>
                <a:lnTo>
                  <a:pt x="17317" y="0"/>
                </a:lnTo>
              </a:path>
            </a:pathLst>
          </a:custGeom>
          <a:ln w="30342">
            <a:solidFill>
              <a:srgbClr val="0000AA"/>
            </a:solidFill>
          </a:ln>
        </p:spPr>
        <p:txBody>
          <a:bodyPr wrap="square" lIns="0" tIns="0" rIns="0" bIns="0" rtlCol="0"/>
          <a:lstStyle/>
          <a:p>
            <a:endParaRPr/>
          </a:p>
        </p:txBody>
      </p:sp>
      <p:sp>
        <p:nvSpPr>
          <p:cNvPr id="150" name="object 150"/>
          <p:cNvSpPr/>
          <p:nvPr/>
        </p:nvSpPr>
        <p:spPr>
          <a:xfrm>
            <a:off x="3352937" y="1353856"/>
            <a:ext cx="17780" cy="635"/>
          </a:xfrm>
          <a:custGeom>
            <a:avLst/>
            <a:gdLst/>
            <a:ahLst/>
            <a:cxnLst/>
            <a:rect l="l" t="t" r="r" b="b"/>
            <a:pathLst>
              <a:path w="17779" h="634">
                <a:moveTo>
                  <a:pt x="0" y="469"/>
                </a:moveTo>
                <a:lnTo>
                  <a:pt x="17760" y="0"/>
                </a:lnTo>
              </a:path>
            </a:pathLst>
          </a:custGeom>
          <a:ln w="30343">
            <a:solidFill>
              <a:srgbClr val="0000AA"/>
            </a:solidFill>
          </a:ln>
        </p:spPr>
        <p:txBody>
          <a:bodyPr wrap="square" lIns="0" tIns="0" rIns="0" bIns="0" rtlCol="0"/>
          <a:lstStyle/>
          <a:p>
            <a:endParaRPr/>
          </a:p>
        </p:txBody>
      </p:sp>
      <p:sp>
        <p:nvSpPr>
          <p:cNvPr id="151" name="object 151"/>
          <p:cNvSpPr/>
          <p:nvPr/>
        </p:nvSpPr>
        <p:spPr>
          <a:xfrm>
            <a:off x="3370697" y="1353533"/>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52" name="object 152"/>
          <p:cNvSpPr/>
          <p:nvPr/>
        </p:nvSpPr>
        <p:spPr>
          <a:xfrm>
            <a:off x="3387983" y="1353180"/>
            <a:ext cx="17780" cy="635"/>
          </a:xfrm>
          <a:custGeom>
            <a:avLst/>
            <a:gdLst/>
            <a:ahLst/>
            <a:cxnLst/>
            <a:rect l="l" t="t" r="r" b="b"/>
            <a:pathLst>
              <a:path w="17779" h="634">
                <a:moveTo>
                  <a:pt x="0" y="352"/>
                </a:moveTo>
                <a:lnTo>
                  <a:pt x="17633" y="0"/>
                </a:lnTo>
              </a:path>
            </a:pathLst>
          </a:custGeom>
          <a:ln w="30342">
            <a:solidFill>
              <a:srgbClr val="0000AA"/>
            </a:solidFill>
          </a:ln>
        </p:spPr>
        <p:txBody>
          <a:bodyPr wrap="square" lIns="0" tIns="0" rIns="0" bIns="0" rtlCol="0"/>
          <a:lstStyle/>
          <a:p>
            <a:endParaRPr/>
          </a:p>
        </p:txBody>
      </p:sp>
      <p:sp>
        <p:nvSpPr>
          <p:cNvPr id="153" name="object 153"/>
          <p:cNvSpPr/>
          <p:nvPr/>
        </p:nvSpPr>
        <p:spPr>
          <a:xfrm>
            <a:off x="3405617" y="1352681"/>
            <a:ext cx="17780" cy="635"/>
          </a:xfrm>
          <a:custGeom>
            <a:avLst/>
            <a:gdLst/>
            <a:ahLst/>
            <a:cxnLst/>
            <a:rect l="l" t="t" r="r" b="b"/>
            <a:pathLst>
              <a:path w="17779" h="634">
                <a:moveTo>
                  <a:pt x="0" y="499"/>
                </a:moveTo>
                <a:lnTo>
                  <a:pt x="17286" y="0"/>
                </a:lnTo>
              </a:path>
            </a:pathLst>
          </a:custGeom>
          <a:ln w="30343">
            <a:solidFill>
              <a:srgbClr val="0000AA"/>
            </a:solidFill>
          </a:ln>
        </p:spPr>
        <p:txBody>
          <a:bodyPr wrap="square" lIns="0" tIns="0" rIns="0" bIns="0" rtlCol="0"/>
          <a:lstStyle/>
          <a:p>
            <a:endParaRPr/>
          </a:p>
        </p:txBody>
      </p:sp>
      <p:sp>
        <p:nvSpPr>
          <p:cNvPr id="154" name="object 154"/>
          <p:cNvSpPr/>
          <p:nvPr/>
        </p:nvSpPr>
        <p:spPr>
          <a:xfrm>
            <a:off x="3422904" y="1352417"/>
            <a:ext cx="17780" cy="635"/>
          </a:xfrm>
          <a:custGeom>
            <a:avLst/>
            <a:gdLst/>
            <a:ahLst/>
            <a:cxnLst/>
            <a:rect l="l" t="t" r="r" b="b"/>
            <a:pathLst>
              <a:path w="17779" h="634">
                <a:moveTo>
                  <a:pt x="0" y="264"/>
                </a:moveTo>
                <a:lnTo>
                  <a:pt x="17286" y="0"/>
                </a:lnTo>
              </a:path>
            </a:pathLst>
          </a:custGeom>
          <a:ln w="30342">
            <a:solidFill>
              <a:srgbClr val="0000AA"/>
            </a:solidFill>
          </a:ln>
        </p:spPr>
        <p:txBody>
          <a:bodyPr wrap="square" lIns="0" tIns="0" rIns="0" bIns="0" rtlCol="0"/>
          <a:lstStyle/>
          <a:p>
            <a:endParaRPr/>
          </a:p>
        </p:txBody>
      </p:sp>
      <p:sp>
        <p:nvSpPr>
          <p:cNvPr id="155" name="object 155"/>
          <p:cNvSpPr/>
          <p:nvPr/>
        </p:nvSpPr>
        <p:spPr>
          <a:xfrm>
            <a:off x="3440190" y="1352065"/>
            <a:ext cx="17780" cy="635"/>
          </a:xfrm>
          <a:custGeom>
            <a:avLst/>
            <a:gdLst/>
            <a:ahLst/>
            <a:cxnLst/>
            <a:rect l="l" t="t" r="r" b="b"/>
            <a:pathLst>
              <a:path w="17779" h="634">
                <a:moveTo>
                  <a:pt x="0" y="352"/>
                </a:moveTo>
                <a:lnTo>
                  <a:pt x="17791" y="0"/>
                </a:lnTo>
              </a:path>
            </a:pathLst>
          </a:custGeom>
          <a:ln w="30342">
            <a:solidFill>
              <a:srgbClr val="0000AA"/>
            </a:solidFill>
          </a:ln>
        </p:spPr>
        <p:txBody>
          <a:bodyPr wrap="square" lIns="0" tIns="0" rIns="0" bIns="0" rtlCol="0"/>
          <a:lstStyle/>
          <a:p>
            <a:endParaRPr/>
          </a:p>
        </p:txBody>
      </p:sp>
      <p:sp>
        <p:nvSpPr>
          <p:cNvPr id="156" name="object 156"/>
          <p:cNvSpPr/>
          <p:nvPr/>
        </p:nvSpPr>
        <p:spPr>
          <a:xfrm>
            <a:off x="3457982" y="1351566"/>
            <a:ext cx="17780" cy="635"/>
          </a:xfrm>
          <a:custGeom>
            <a:avLst/>
            <a:gdLst/>
            <a:ahLst/>
            <a:cxnLst/>
            <a:rect l="l" t="t" r="r" b="b"/>
            <a:pathLst>
              <a:path w="17779" h="634">
                <a:moveTo>
                  <a:pt x="0" y="499"/>
                </a:moveTo>
                <a:lnTo>
                  <a:pt x="17254" y="0"/>
                </a:lnTo>
              </a:path>
            </a:pathLst>
          </a:custGeom>
          <a:ln w="30343">
            <a:solidFill>
              <a:srgbClr val="0000AA"/>
            </a:solidFill>
          </a:ln>
        </p:spPr>
        <p:txBody>
          <a:bodyPr wrap="square" lIns="0" tIns="0" rIns="0" bIns="0" rtlCol="0"/>
          <a:lstStyle/>
          <a:p>
            <a:endParaRPr/>
          </a:p>
        </p:txBody>
      </p:sp>
      <p:sp>
        <p:nvSpPr>
          <p:cNvPr id="157" name="object 157"/>
          <p:cNvSpPr/>
          <p:nvPr/>
        </p:nvSpPr>
        <p:spPr>
          <a:xfrm>
            <a:off x="3475237" y="1351302"/>
            <a:ext cx="17780" cy="635"/>
          </a:xfrm>
          <a:custGeom>
            <a:avLst/>
            <a:gdLst/>
            <a:ahLst/>
            <a:cxnLst/>
            <a:rect l="l" t="t" r="r" b="b"/>
            <a:pathLst>
              <a:path w="17779" h="634">
                <a:moveTo>
                  <a:pt x="0" y="264"/>
                </a:moveTo>
                <a:lnTo>
                  <a:pt x="17665" y="0"/>
                </a:lnTo>
              </a:path>
            </a:pathLst>
          </a:custGeom>
          <a:ln w="30342">
            <a:solidFill>
              <a:srgbClr val="0000AA"/>
            </a:solidFill>
          </a:ln>
        </p:spPr>
        <p:txBody>
          <a:bodyPr wrap="square" lIns="0" tIns="0" rIns="0" bIns="0" rtlCol="0"/>
          <a:lstStyle/>
          <a:p>
            <a:endParaRPr/>
          </a:p>
        </p:txBody>
      </p:sp>
      <p:sp>
        <p:nvSpPr>
          <p:cNvPr id="158" name="object 158"/>
          <p:cNvSpPr/>
          <p:nvPr/>
        </p:nvSpPr>
        <p:spPr>
          <a:xfrm>
            <a:off x="3492902" y="1350949"/>
            <a:ext cx="17780" cy="635"/>
          </a:xfrm>
          <a:custGeom>
            <a:avLst/>
            <a:gdLst/>
            <a:ahLst/>
            <a:cxnLst/>
            <a:rect l="l" t="t" r="r" b="b"/>
            <a:pathLst>
              <a:path w="17779" h="634">
                <a:moveTo>
                  <a:pt x="0" y="352"/>
                </a:moveTo>
                <a:lnTo>
                  <a:pt x="17412" y="0"/>
                </a:lnTo>
              </a:path>
            </a:pathLst>
          </a:custGeom>
          <a:ln w="30342">
            <a:solidFill>
              <a:srgbClr val="0000AA"/>
            </a:solidFill>
          </a:ln>
        </p:spPr>
        <p:txBody>
          <a:bodyPr wrap="square" lIns="0" tIns="0" rIns="0" bIns="0" rtlCol="0"/>
          <a:lstStyle/>
          <a:p>
            <a:endParaRPr/>
          </a:p>
        </p:txBody>
      </p:sp>
      <p:sp>
        <p:nvSpPr>
          <p:cNvPr id="159" name="object 159"/>
          <p:cNvSpPr/>
          <p:nvPr/>
        </p:nvSpPr>
        <p:spPr>
          <a:xfrm>
            <a:off x="3510315" y="1350949"/>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60" name="object 160"/>
          <p:cNvSpPr/>
          <p:nvPr/>
        </p:nvSpPr>
        <p:spPr>
          <a:xfrm>
            <a:off x="3527601" y="1350421"/>
            <a:ext cx="17780" cy="635"/>
          </a:xfrm>
          <a:custGeom>
            <a:avLst/>
            <a:gdLst/>
            <a:ahLst/>
            <a:cxnLst/>
            <a:rect l="l" t="t" r="r" b="b"/>
            <a:pathLst>
              <a:path w="17779" h="634">
                <a:moveTo>
                  <a:pt x="0" y="528"/>
                </a:moveTo>
                <a:lnTo>
                  <a:pt x="17633" y="0"/>
                </a:lnTo>
              </a:path>
            </a:pathLst>
          </a:custGeom>
          <a:ln w="30343">
            <a:solidFill>
              <a:srgbClr val="0000AA"/>
            </a:solidFill>
          </a:ln>
        </p:spPr>
        <p:txBody>
          <a:bodyPr wrap="square" lIns="0" tIns="0" rIns="0" bIns="0" rtlCol="0"/>
          <a:lstStyle/>
          <a:p>
            <a:endParaRPr/>
          </a:p>
        </p:txBody>
      </p:sp>
      <p:sp>
        <p:nvSpPr>
          <p:cNvPr id="161" name="object 161"/>
          <p:cNvSpPr/>
          <p:nvPr/>
        </p:nvSpPr>
        <p:spPr>
          <a:xfrm>
            <a:off x="3545235" y="1350098"/>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62" name="object 162"/>
          <p:cNvSpPr/>
          <p:nvPr/>
        </p:nvSpPr>
        <p:spPr>
          <a:xfrm>
            <a:off x="3562521" y="1349834"/>
            <a:ext cx="17780" cy="635"/>
          </a:xfrm>
          <a:custGeom>
            <a:avLst/>
            <a:gdLst/>
            <a:ahLst/>
            <a:cxnLst/>
            <a:rect l="l" t="t" r="r" b="b"/>
            <a:pathLst>
              <a:path w="17779" h="634">
                <a:moveTo>
                  <a:pt x="0" y="264"/>
                </a:moveTo>
                <a:lnTo>
                  <a:pt x="17760" y="0"/>
                </a:lnTo>
              </a:path>
            </a:pathLst>
          </a:custGeom>
          <a:ln w="30342">
            <a:solidFill>
              <a:srgbClr val="0000AA"/>
            </a:solidFill>
          </a:ln>
        </p:spPr>
        <p:txBody>
          <a:bodyPr wrap="square" lIns="0" tIns="0" rIns="0" bIns="0" rtlCol="0"/>
          <a:lstStyle/>
          <a:p>
            <a:endParaRPr/>
          </a:p>
        </p:txBody>
      </p:sp>
      <p:sp>
        <p:nvSpPr>
          <p:cNvPr id="163" name="object 163"/>
          <p:cNvSpPr/>
          <p:nvPr/>
        </p:nvSpPr>
        <p:spPr>
          <a:xfrm>
            <a:off x="3580281" y="1349834"/>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64" name="object 164"/>
          <p:cNvSpPr/>
          <p:nvPr/>
        </p:nvSpPr>
        <p:spPr>
          <a:xfrm>
            <a:off x="3597568" y="1349305"/>
            <a:ext cx="17780" cy="635"/>
          </a:xfrm>
          <a:custGeom>
            <a:avLst/>
            <a:gdLst/>
            <a:ahLst/>
            <a:cxnLst/>
            <a:rect l="l" t="t" r="r" b="b"/>
            <a:pathLst>
              <a:path w="17779" h="634">
                <a:moveTo>
                  <a:pt x="0" y="528"/>
                </a:moveTo>
                <a:lnTo>
                  <a:pt x="17317" y="0"/>
                </a:lnTo>
              </a:path>
            </a:pathLst>
          </a:custGeom>
          <a:ln w="30343">
            <a:solidFill>
              <a:srgbClr val="0000AA"/>
            </a:solidFill>
          </a:ln>
        </p:spPr>
        <p:txBody>
          <a:bodyPr wrap="square" lIns="0" tIns="0" rIns="0" bIns="0" rtlCol="0"/>
          <a:lstStyle/>
          <a:p>
            <a:endParaRPr/>
          </a:p>
        </p:txBody>
      </p:sp>
      <p:sp>
        <p:nvSpPr>
          <p:cNvPr id="165" name="object 165"/>
          <p:cNvSpPr/>
          <p:nvPr/>
        </p:nvSpPr>
        <p:spPr>
          <a:xfrm>
            <a:off x="3614885" y="1348982"/>
            <a:ext cx="17780" cy="635"/>
          </a:xfrm>
          <a:custGeom>
            <a:avLst/>
            <a:gdLst/>
            <a:ahLst/>
            <a:cxnLst/>
            <a:rect l="l" t="t" r="r" b="b"/>
            <a:pathLst>
              <a:path w="17779" h="634">
                <a:moveTo>
                  <a:pt x="0" y="322"/>
                </a:moveTo>
                <a:lnTo>
                  <a:pt x="17633" y="0"/>
                </a:lnTo>
              </a:path>
            </a:pathLst>
          </a:custGeom>
          <a:ln w="30342">
            <a:solidFill>
              <a:srgbClr val="0000AA"/>
            </a:solidFill>
          </a:ln>
        </p:spPr>
        <p:txBody>
          <a:bodyPr wrap="square" lIns="0" tIns="0" rIns="0" bIns="0" rtlCol="0"/>
          <a:lstStyle/>
          <a:p>
            <a:endParaRPr/>
          </a:p>
        </p:txBody>
      </p:sp>
      <p:sp>
        <p:nvSpPr>
          <p:cNvPr id="166" name="object 166"/>
          <p:cNvSpPr/>
          <p:nvPr/>
        </p:nvSpPr>
        <p:spPr>
          <a:xfrm>
            <a:off x="3632519" y="1348659"/>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67" name="object 167"/>
          <p:cNvSpPr/>
          <p:nvPr/>
        </p:nvSpPr>
        <p:spPr>
          <a:xfrm>
            <a:off x="3649806" y="1348659"/>
            <a:ext cx="17780" cy="0"/>
          </a:xfrm>
          <a:custGeom>
            <a:avLst/>
            <a:gdLst/>
            <a:ahLst/>
            <a:cxnLst/>
            <a:rect l="l" t="t" r="r" b="b"/>
            <a:pathLst>
              <a:path w="17779">
                <a:moveTo>
                  <a:pt x="0" y="0"/>
                </a:moveTo>
                <a:lnTo>
                  <a:pt x="17760" y="0"/>
                </a:lnTo>
              </a:path>
            </a:pathLst>
          </a:custGeom>
          <a:ln w="30341">
            <a:solidFill>
              <a:srgbClr val="0000AA"/>
            </a:solidFill>
          </a:ln>
        </p:spPr>
        <p:txBody>
          <a:bodyPr wrap="square" lIns="0" tIns="0" rIns="0" bIns="0" rtlCol="0"/>
          <a:lstStyle/>
          <a:p>
            <a:endParaRPr/>
          </a:p>
        </p:txBody>
      </p:sp>
      <p:sp>
        <p:nvSpPr>
          <p:cNvPr id="168" name="object 168"/>
          <p:cNvSpPr/>
          <p:nvPr/>
        </p:nvSpPr>
        <p:spPr>
          <a:xfrm>
            <a:off x="3667566" y="1348190"/>
            <a:ext cx="17780" cy="635"/>
          </a:xfrm>
          <a:custGeom>
            <a:avLst/>
            <a:gdLst/>
            <a:ahLst/>
            <a:cxnLst/>
            <a:rect l="l" t="t" r="r" b="b"/>
            <a:pathLst>
              <a:path w="17779" h="634">
                <a:moveTo>
                  <a:pt x="0" y="469"/>
                </a:moveTo>
                <a:lnTo>
                  <a:pt x="17286" y="0"/>
                </a:lnTo>
              </a:path>
            </a:pathLst>
          </a:custGeom>
          <a:ln w="30343">
            <a:solidFill>
              <a:srgbClr val="0000AA"/>
            </a:solidFill>
          </a:ln>
        </p:spPr>
        <p:txBody>
          <a:bodyPr wrap="square" lIns="0" tIns="0" rIns="0" bIns="0" rtlCol="0"/>
          <a:lstStyle/>
          <a:p>
            <a:endParaRPr/>
          </a:p>
        </p:txBody>
      </p:sp>
      <p:sp>
        <p:nvSpPr>
          <p:cNvPr id="169" name="object 169"/>
          <p:cNvSpPr/>
          <p:nvPr/>
        </p:nvSpPr>
        <p:spPr>
          <a:xfrm>
            <a:off x="3684852" y="1347867"/>
            <a:ext cx="17780" cy="635"/>
          </a:xfrm>
          <a:custGeom>
            <a:avLst/>
            <a:gdLst/>
            <a:ahLst/>
            <a:cxnLst/>
            <a:rect l="l" t="t" r="r" b="b"/>
            <a:pathLst>
              <a:path w="17779" h="634">
                <a:moveTo>
                  <a:pt x="0" y="322"/>
                </a:moveTo>
                <a:lnTo>
                  <a:pt x="17791" y="0"/>
                </a:lnTo>
              </a:path>
            </a:pathLst>
          </a:custGeom>
          <a:ln w="30342">
            <a:solidFill>
              <a:srgbClr val="0000AA"/>
            </a:solidFill>
          </a:ln>
        </p:spPr>
        <p:txBody>
          <a:bodyPr wrap="square" lIns="0" tIns="0" rIns="0" bIns="0" rtlCol="0"/>
          <a:lstStyle/>
          <a:p>
            <a:endParaRPr/>
          </a:p>
        </p:txBody>
      </p:sp>
      <p:sp>
        <p:nvSpPr>
          <p:cNvPr id="170" name="object 170"/>
          <p:cNvSpPr/>
          <p:nvPr/>
        </p:nvSpPr>
        <p:spPr>
          <a:xfrm>
            <a:off x="3702644" y="1347867"/>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71" name="object 171"/>
          <p:cNvSpPr/>
          <p:nvPr/>
        </p:nvSpPr>
        <p:spPr>
          <a:xfrm>
            <a:off x="3719931" y="1347544"/>
            <a:ext cx="17780" cy="635"/>
          </a:xfrm>
          <a:custGeom>
            <a:avLst/>
            <a:gdLst/>
            <a:ahLst/>
            <a:cxnLst/>
            <a:rect l="l" t="t" r="r" b="b"/>
            <a:pathLst>
              <a:path w="17779" h="634">
                <a:moveTo>
                  <a:pt x="0" y="322"/>
                </a:moveTo>
                <a:lnTo>
                  <a:pt x="17254" y="0"/>
                </a:lnTo>
              </a:path>
            </a:pathLst>
          </a:custGeom>
          <a:ln w="30342">
            <a:solidFill>
              <a:srgbClr val="0000AA"/>
            </a:solidFill>
          </a:ln>
        </p:spPr>
        <p:txBody>
          <a:bodyPr wrap="square" lIns="0" tIns="0" rIns="0" bIns="0" rtlCol="0"/>
          <a:lstStyle/>
          <a:p>
            <a:endParaRPr/>
          </a:p>
        </p:txBody>
      </p:sp>
      <p:sp>
        <p:nvSpPr>
          <p:cNvPr id="172" name="object 172"/>
          <p:cNvSpPr/>
          <p:nvPr/>
        </p:nvSpPr>
        <p:spPr>
          <a:xfrm>
            <a:off x="3737185" y="1347074"/>
            <a:ext cx="17780" cy="635"/>
          </a:xfrm>
          <a:custGeom>
            <a:avLst/>
            <a:gdLst/>
            <a:ahLst/>
            <a:cxnLst/>
            <a:rect l="l" t="t" r="r" b="b"/>
            <a:pathLst>
              <a:path w="17779" h="634">
                <a:moveTo>
                  <a:pt x="0" y="469"/>
                </a:moveTo>
                <a:lnTo>
                  <a:pt x="17665" y="0"/>
                </a:lnTo>
              </a:path>
            </a:pathLst>
          </a:custGeom>
          <a:ln w="30343">
            <a:solidFill>
              <a:srgbClr val="0000AA"/>
            </a:solidFill>
          </a:ln>
        </p:spPr>
        <p:txBody>
          <a:bodyPr wrap="square" lIns="0" tIns="0" rIns="0" bIns="0" rtlCol="0"/>
          <a:lstStyle/>
          <a:p>
            <a:endParaRPr/>
          </a:p>
        </p:txBody>
      </p:sp>
      <p:sp>
        <p:nvSpPr>
          <p:cNvPr id="173" name="object 173"/>
          <p:cNvSpPr/>
          <p:nvPr/>
        </p:nvSpPr>
        <p:spPr>
          <a:xfrm>
            <a:off x="3754851" y="1347074"/>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74" name="object 174"/>
          <p:cNvSpPr/>
          <p:nvPr/>
        </p:nvSpPr>
        <p:spPr>
          <a:xfrm>
            <a:off x="3772137" y="1346751"/>
            <a:ext cx="17780" cy="635"/>
          </a:xfrm>
          <a:custGeom>
            <a:avLst/>
            <a:gdLst/>
            <a:ahLst/>
            <a:cxnLst/>
            <a:rect l="l" t="t" r="r" b="b"/>
            <a:pathLst>
              <a:path w="17779" h="634">
                <a:moveTo>
                  <a:pt x="0" y="322"/>
                </a:moveTo>
                <a:lnTo>
                  <a:pt x="17760" y="0"/>
                </a:lnTo>
              </a:path>
            </a:pathLst>
          </a:custGeom>
          <a:ln w="30342">
            <a:solidFill>
              <a:srgbClr val="0000AA"/>
            </a:solidFill>
          </a:ln>
        </p:spPr>
        <p:txBody>
          <a:bodyPr wrap="square" lIns="0" tIns="0" rIns="0" bIns="0" rtlCol="0"/>
          <a:lstStyle/>
          <a:p>
            <a:endParaRPr/>
          </a:p>
        </p:txBody>
      </p:sp>
      <p:sp>
        <p:nvSpPr>
          <p:cNvPr id="175" name="object 175"/>
          <p:cNvSpPr/>
          <p:nvPr/>
        </p:nvSpPr>
        <p:spPr>
          <a:xfrm>
            <a:off x="3789897" y="1346428"/>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76" name="object 176"/>
          <p:cNvSpPr/>
          <p:nvPr/>
        </p:nvSpPr>
        <p:spPr>
          <a:xfrm>
            <a:off x="3807183" y="1346428"/>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77" name="object 177"/>
          <p:cNvSpPr/>
          <p:nvPr/>
        </p:nvSpPr>
        <p:spPr>
          <a:xfrm>
            <a:off x="3824470" y="1345958"/>
            <a:ext cx="17780" cy="635"/>
          </a:xfrm>
          <a:custGeom>
            <a:avLst/>
            <a:gdLst/>
            <a:ahLst/>
            <a:cxnLst/>
            <a:rect l="l" t="t" r="r" b="b"/>
            <a:pathLst>
              <a:path w="17779" h="634">
                <a:moveTo>
                  <a:pt x="0" y="469"/>
                </a:moveTo>
                <a:lnTo>
                  <a:pt x="17633" y="0"/>
                </a:lnTo>
              </a:path>
            </a:pathLst>
          </a:custGeom>
          <a:ln w="30343">
            <a:solidFill>
              <a:srgbClr val="0000AA"/>
            </a:solidFill>
          </a:ln>
        </p:spPr>
        <p:txBody>
          <a:bodyPr wrap="square" lIns="0" tIns="0" rIns="0" bIns="0" rtlCol="0"/>
          <a:lstStyle/>
          <a:p>
            <a:endParaRPr/>
          </a:p>
        </p:txBody>
      </p:sp>
      <p:sp>
        <p:nvSpPr>
          <p:cNvPr id="178" name="object 178"/>
          <p:cNvSpPr/>
          <p:nvPr/>
        </p:nvSpPr>
        <p:spPr>
          <a:xfrm>
            <a:off x="3842104" y="1345635"/>
            <a:ext cx="17780" cy="635"/>
          </a:xfrm>
          <a:custGeom>
            <a:avLst/>
            <a:gdLst/>
            <a:ahLst/>
            <a:cxnLst/>
            <a:rect l="l" t="t" r="r" b="b"/>
            <a:pathLst>
              <a:path w="17779" h="634">
                <a:moveTo>
                  <a:pt x="0" y="322"/>
                </a:moveTo>
                <a:lnTo>
                  <a:pt x="17412" y="0"/>
                </a:lnTo>
              </a:path>
            </a:pathLst>
          </a:custGeom>
          <a:ln w="30342">
            <a:solidFill>
              <a:srgbClr val="0000AA"/>
            </a:solidFill>
          </a:ln>
        </p:spPr>
        <p:txBody>
          <a:bodyPr wrap="square" lIns="0" tIns="0" rIns="0" bIns="0" rtlCol="0"/>
          <a:lstStyle/>
          <a:p>
            <a:endParaRPr/>
          </a:p>
        </p:txBody>
      </p:sp>
      <p:sp>
        <p:nvSpPr>
          <p:cNvPr id="179" name="object 179"/>
          <p:cNvSpPr/>
          <p:nvPr/>
        </p:nvSpPr>
        <p:spPr>
          <a:xfrm>
            <a:off x="3859516" y="1345635"/>
            <a:ext cx="17780" cy="0"/>
          </a:xfrm>
          <a:custGeom>
            <a:avLst/>
            <a:gdLst/>
            <a:ahLst/>
            <a:cxnLst/>
            <a:rect l="l" t="t" r="r" b="b"/>
            <a:pathLst>
              <a:path w="17779">
                <a:moveTo>
                  <a:pt x="0" y="0"/>
                </a:moveTo>
                <a:lnTo>
                  <a:pt x="17665" y="0"/>
                </a:lnTo>
              </a:path>
            </a:pathLst>
          </a:custGeom>
          <a:ln w="30341">
            <a:solidFill>
              <a:srgbClr val="0000AA"/>
            </a:solidFill>
          </a:ln>
        </p:spPr>
        <p:txBody>
          <a:bodyPr wrap="square" lIns="0" tIns="0" rIns="0" bIns="0" rtlCol="0"/>
          <a:lstStyle/>
          <a:p>
            <a:endParaRPr/>
          </a:p>
        </p:txBody>
      </p:sp>
      <p:sp>
        <p:nvSpPr>
          <p:cNvPr id="180" name="object 180"/>
          <p:cNvSpPr/>
          <p:nvPr/>
        </p:nvSpPr>
        <p:spPr>
          <a:xfrm>
            <a:off x="3877182" y="1345313"/>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81" name="object 181"/>
          <p:cNvSpPr/>
          <p:nvPr/>
        </p:nvSpPr>
        <p:spPr>
          <a:xfrm>
            <a:off x="3894468" y="1344843"/>
            <a:ext cx="17780" cy="635"/>
          </a:xfrm>
          <a:custGeom>
            <a:avLst/>
            <a:gdLst/>
            <a:ahLst/>
            <a:cxnLst/>
            <a:rect l="l" t="t" r="r" b="b"/>
            <a:pathLst>
              <a:path w="17779" h="634">
                <a:moveTo>
                  <a:pt x="0" y="469"/>
                </a:moveTo>
                <a:lnTo>
                  <a:pt x="17286" y="0"/>
                </a:lnTo>
              </a:path>
            </a:pathLst>
          </a:custGeom>
          <a:ln w="30343">
            <a:solidFill>
              <a:srgbClr val="0000AA"/>
            </a:solidFill>
          </a:ln>
        </p:spPr>
        <p:txBody>
          <a:bodyPr wrap="square" lIns="0" tIns="0" rIns="0" bIns="0" rtlCol="0"/>
          <a:lstStyle/>
          <a:p>
            <a:endParaRPr/>
          </a:p>
        </p:txBody>
      </p:sp>
      <p:sp>
        <p:nvSpPr>
          <p:cNvPr id="182" name="object 182"/>
          <p:cNvSpPr/>
          <p:nvPr/>
        </p:nvSpPr>
        <p:spPr>
          <a:xfrm>
            <a:off x="3911755" y="1344843"/>
            <a:ext cx="17780" cy="0"/>
          </a:xfrm>
          <a:custGeom>
            <a:avLst/>
            <a:gdLst/>
            <a:ahLst/>
            <a:cxnLst/>
            <a:rect l="l" t="t" r="r" b="b"/>
            <a:pathLst>
              <a:path w="17779">
                <a:moveTo>
                  <a:pt x="0" y="0"/>
                </a:moveTo>
                <a:lnTo>
                  <a:pt x="17760" y="0"/>
                </a:lnTo>
              </a:path>
            </a:pathLst>
          </a:custGeom>
          <a:ln w="30341">
            <a:solidFill>
              <a:srgbClr val="0000AA"/>
            </a:solidFill>
          </a:ln>
        </p:spPr>
        <p:txBody>
          <a:bodyPr wrap="square" lIns="0" tIns="0" rIns="0" bIns="0" rtlCol="0"/>
          <a:lstStyle/>
          <a:p>
            <a:endParaRPr/>
          </a:p>
        </p:txBody>
      </p:sp>
      <p:sp>
        <p:nvSpPr>
          <p:cNvPr id="183" name="object 183"/>
          <p:cNvSpPr/>
          <p:nvPr/>
        </p:nvSpPr>
        <p:spPr>
          <a:xfrm>
            <a:off x="3929515" y="1344490"/>
            <a:ext cx="17780" cy="635"/>
          </a:xfrm>
          <a:custGeom>
            <a:avLst/>
            <a:gdLst/>
            <a:ahLst/>
            <a:cxnLst/>
            <a:rect l="l" t="t" r="r" b="b"/>
            <a:pathLst>
              <a:path w="17779" h="634">
                <a:moveTo>
                  <a:pt x="0" y="352"/>
                </a:moveTo>
                <a:lnTo>
                  <a:pt x="17286" y="0"/>
                </a:lnTo>
              </a:path>
            </a:pathLst>
          </a:custGeom>
          <a:ln w="30342">
            <a:solidFill>
              <a:srgbClr val="0000AA"/>
            </a:solidFill>
          </a:ln>
        </p:spPr>
        <p:txBody>
          <a:bodyPr wrap="square" lIns="0" tIns="0" rIns="0" bIns="0" rtlCol="0"/>
          <a:lstStyle/>
          <a:p>
            <a:endParaRPr/>
          </a:p>
        </p:txBody>
      </p:sp>
      <p:sp>
        <p:nvSpPr>
          <p:cNvPr id="184" name="object 184"/>
          <p:cNvSpPr/>
          <p:nvPr/>
        </p:nvSpPr>
        <p:spPr>
          <a:xfrm>
            <a:off x="3946801" y="1344490"/>
            <a:ext cx="17780" cy="0"/>
          </a:xfrm>
          <a:custGeom>
            <a:avLst/>
            <a:gdLst/>
            <a:ahLst/>
            <a:cxnLst/>
            <a:rect l="l" t="t" r="r" b="b"/>
            <a:pathLst>
              <a:path w="17779">
                <a:moveTo>
                  <a:pt x="0" y="0"/>
                </a:moveTo>
                <a:lnTo>
                  <a:pt x="17633" y="0"/>
                </a:lnTo>
              </a:path>
            </a:pathLst>
          </a:custGeom>
          <a:ln w="30341">
            <a:solidFill>
              <a:srgbClr val="0000AA"/>
            </a:solidFill>
          </a:ln>
        </p:spPr>
        <p:txBody>
          <a:bodyPr wrap="square" lIns="0" tIns="0" rIns="0" bIns="0" rtlCol="0"/>
          <a:lstStyle/>
          <a:p>
            <a:endParaRPr/>
          </a:p>
        </p:txBody>
      </p:sp>
      <p:sp>
        <p:nvSpPr>
          <p:cNvPr id="185" name="object 185"/>
          <p:cNvSpPr/>
          <p:nvPr/>
        </p:nvSpPr>
        <p:spPr>
          <a:xfrm>
            <a:off x="3964435" y="1344168"/>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86" name="object 186"/>
          <p:cNvSpPr/>
          <p:nvPr/>
        </p:nvSpPr>
        <p:spPr>
          <a:xfrm>
            <a:off x="3981721" y="1343727"/>
            <a:ext cx="17780" cy="635"/>
          </a:xfrm>
          <a:custGeom>
            <a:avLst/>
            <a:gdLst/>
            <a:ahLst/>
            <a:cxnLst/>
            <a:rect l="l" t="t" r="r" b="b"/>
            <a:pathLst>
              <a:path w="17779" h="634">
                <a:moveTo>
                  <a:pt x="0" y="440"/>
                </a:moveTo>
                <a:lnTo>
                  <a:pt x="17791" y="0"/>
                </a:lnTo>
              </a:path>
            </a:pathLst>
          </a:custGeom>
          <a:ln w="30343">
            <a:solidFill>
              <a:srgbClr val="0000AA"/>
            </a:solidFill>
          </a:ln>
        </p:spPr>
        <p:txBody>
          <a:bodyPr wrap="square" lIns="0" tIns="0" rIns="0" bIns="0" rtlCol="0"/>
          <a:lstStyle/>
          <a:p>
            <a:endParaRPr/>
          </a:p>
        </p:txBody>
      </p:sp>
      <p:sp>
        <p:nvSpPr>
          <p:cNvPr id="187" name="object 187"/>
          <p:cNvSpPr/>
          <p:nvPr/>
        </p:nvSpPr>
        <p:spPr>
          <a:xfrm>
            <a:off x="3999513" y="1343727"/>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88" name="object 188"/>
          <p:cNvSpPr/>
          <p:nvPr/>
        </p:nvSpPr>
        <p:spPr>
          <a:xfrm>
            <a:off x="4016799" y="1343375"/>
            <a:ext cx="17780" cy="635"/>
          </a:xfrm>
          <a:custGeom>
            <a:avLst/>
            <a:gdLst/>
            <a:ahLst/>
            <a:cxnLst/>
            <a:rect l="l" t="t" r="r" b="b"/>
            <a:pathLst>
              <a:path w="17779" h="634">
                <a:moveTo>
                  <a:pt x="0" y="352"/>
                </a:moveTo>
                <a:lnTo>
                  <a:pt x="17286" y="0"/>
                </a:lnTo>
              </a:path>
            </a:pathLst>
          </a:custGeom>
          <a:ln w="30342">
            <a:solidFill>
              <a:srgbClr val="0000AA"/>
            </a:solidFill>
          </a:ln>
        </p:spPr>
        <p:txBody>
          <a:bodyPr wrap="square" lIns="0" tIns="0" rIns="0" bIns="0" rtlCol="0"/>
          <a:lstStyle/>
          <a:p>
            <a:endParaRPr/>
          </a:p>
        </p:txBody>
      </p:sp>
      <p:sp>
        <p:nvSpPr>
          <p:cNvPr id="189" name="object 189"/>
          <p:cNvSpPr/>
          <p:nvPr/>
        </p:nvSpPr>
        <p:spPr>
          <a:xfrm>
            <a:off x="4034086" y="1343052"/>
            <a:ext cx="17780" cy="635"/>
          </a:xfrm>
          <a:custGeom>
            <a:avLst/>
            <a:gdLst/>
            <a:ahLst/>
            <a:cxnLst/>
            <a:rect l="l" t="t" r="r" b="b"/>
            <a:pathLst>
              <a:path w="17779" h="634">
                <a:moveTo>
                  <a:pt x="0" y="322"/>
                </a:moveTo>
                <a:lnTo>
                  <a:pt x="17633" y="0"/>
                </a:lnTo>
              </a:path>
            </a:pathLst>
          </a:custGeom>
          <a:ln w="30342">
            <a:solidFill>
              <a:srgbClr val="0000AA"/>
            </a:solidFill>
          </a:ln>
        </p:spPr>
        <p:txBody>
          <a:bodyPr wrap="square" lIns="0" tIns="0" rIns="0" bIns="0" rtlCol="0"/>
          <a:lstStyle/>
          <a:p>
            <a:endParaRPr/>
          </a:p>
        </p:txBody>
      </p:sp>
      <p:sp>
        <p:nvSpPr>
          <p:cNvPr id="190" name="object 190"/>
          <p:cNvSpPr/>
          <p:nvPr/>
        </p:nvSpPr>
        <p:spPr>
          <a:xfrm>
            <a:off x="4051720" y="1343052"/>
            <a:ext cx="17780" cy="0"/>
          </a:xfrm>
          <a:custGeom>
            <a:avLst/>
            <a:gdLst/>
            <a:ahLst/>
            <a:cxnLst/>
            <a:rect l="l" t="t" r="r" b="b"/>
            <a:pathLst>
              <a:path w="17779">
                <a:moveTo>
                  <a:pt x="0" y="0"/>
                </a:moveTo>
                <a:lnTo>
                  <a:pt x="17507" y="0"/>
                </a:lnTo>
              </a:path>
            </a:pathLst>
          </a:custGeom>
          <a:ln w="30341">
            <a:solidFill>
              <a:srgbClr val="0000AA"/>
            </a:solidFill>
          </a:ln>
        </p:spPr>
        <p:txBody>
          <a:bodyPr wrap="square" lIns="0" tIns="0" rIns="0" bIns="0" rtlCol="0"/>
          <a:lstStyle/>
          <a:p>
            <a:endParaRPr/>
          </a:p>
        </p:txBody>
      </p:sp>
      <p:sp>
        <p:nvSpPr>
          <p:cNvPr id="191" name="object 191"/>
          <p:cNvSpPr/>
          <p:nvPr/>
        </p:nvSpPr>
        <p:spPr>
          <a:xfrm>
            <a:off x="4069227" y="1342612"/>
            <a:ext cx="17780" cy="635"/>
          </a:xfrm>
          <a:custGeom>
            <a:avLst/>
            <a:gdLst/>
            <a:ahLst/>
            <a:cxnLst/>
            <a:rect l="l" t="t" r="r" b="b"/>
            <a:pathLst>
              <a:path w="17779" h="634">
                <a:moveTo>
                  <a:pt x="0" y="440"/>
                </a:moveTo>
                <a:lnTo>
                  <a:pt x="17539" y="0"/>
                </a:lnTo>
              </a:path>
            </a:pathLst>
          </a:custGeom>
          <a:ln w="30343">
            <a:solidFill>
              <a:srgbClr val="0000AA"/>
            </a:solidFill>
          </a:ln>
        </p:spPr>
        <p:txBody>
          <a:bodyPr wrap="square" lIns="0" tIns="0" rIns="0" bIns="0" rtlCol="0"/>
          <a:lstStyle/>
          <a:p>
            <a:endParaRPr/>
          </a:p>
        </p:txBody>
      </p:sp>
      <p:sp>
        <p:nvSpPr>
          <p:cNvPr id="192" name="object 192"/>
          <p:cNvSpPr/>
          <p:nvPr/>
        </p:nvSpPr>
        <p:spPr>
          <a:xfrm>
            <a:off x="4086766" y="1342612"/>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93" name="object 193"/>
          <p:cNvSpPr/>
          <p:nvPr/>
        </p:nvSpPr>
        <p:spPr>
          <a:xfrm>
            <a:off x="4104052" y="1342259"/>
            <a:ext cx="17780" cy="635"/>
          </a:xfrm>
          <a:custGeom>
            <a:avLst/>
            <a:gdLst/>
            <a:ahLst/>
            <a:cxnLst/>
            <a:rect l="l" t="t" r="r" b="b"/>
            <a:pathLst>
              <a:path w="17779" h="634">
                <a:moveTo>
                  <a:pt x="0" y="352"/>
                </a:moveTo>
                <a:lnTo>
                  <a:pt x="17286" y="0"/>
                </a:lnTo>
              </a:path>
            </a:pathLst>
          </a:custGeom>
          <a:ln w="30342">
            <a:solidFill>
              <a:srgbClr val="0000AA"/>
            </a:solidFill>
          </a:ln>
        </p:spPr>
        <p:txBody>
          <a:bodyPr wrap="square" lIns="0" tIns="0" rIns="0" bIns="0" rtlCol="0"/>
          <a:lstStyle/>
          <a:p>
            <a:endParaRPr/>
          </a:p>
        </p:txBody>
      </p:sp>
      <p:sp>
        <p:nvSpPr>
          <p:cNvPr id="194" name="object 194"/>
          <p:cNvSpPr/>
          <p:nvPr/>
        </p:nvSpPr>
        <p:spPr>
          <a:xfrm>
            <a:off x="4121339" y="1342259"/>
            <a:ext cx="18415" cy="0"/>
          </a:xfrm>
          <a:custGeom>
            <a:avLst/>
            <a:gdLst/>
            <a:ahLst/>
            <a:cxnLst/>
            <a:rect l="l" t="t" r="r" b="b"/>
            <a:pathLst>
              <a:path w="18414">
                <a:moveTo>
                  <a:pt x="0" y="0"/>
                </a:moveTo>
                <a:lnTo>
                  <a:pt x="17855" y="0"/>
                </a:lnTo>
              </a:path>
            </a:pathLst>
          </a:custGeom>
          <a:ln w="30341">
            <a:solidFill>
              <a:srgbClr val="0000AA"/>
            </a:solidFill>
          </a:ln>
        </p:spPr>
        <p:txBody>
          <a:bodyPr wrap="square" lIns="0" tIns="0" rIns="0" bIns="0" rtlCol="0"/>
          <a:lstStyle/>
          <a:p>
            <a:endParaRPr/>
          </a:p>
        </p:txBody>
      </p:sp>
      <p:sp>
        <p:nvSpPr>
          <p:cNvPr id="195" name="object 195"/>
          <p:cNvSpPr/>
          <p:nvPr/>
        </p:nvSpPr>
        <p:spPr>
          <a:xfrm>
            <a:off x="4139194" y="1341936"/>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196" name="object 196"/>
          <p:cNvSpPr/>
          <p:nvPr/>
        </p:nvSpPr>
        <p:spPr>
          <a:xfrm>
            <a:off x="4156480" y="1341467"/>
            <a:ext cx="17780" cy="635"/>
          </a:xfrm>
          <a:custGeom>
            <a:avLst/>
            <a:gdLst/>
            <a:ahLst/>
            <a:cxnLst/>
            <a:rect l="l" t="t" r="r" b="b"/>
            <a:pathLst>
              <a:path w="17779" h="634">
                <a:moveTo>
                  <a:pt x="0" y="469"/>
                </a:moveTo>
                <a:lnTo>
                  <a:pt x="17570" y="0"/>
                </a:lnTo>
              </a:path>
            </a:pathLst>
          </a:custGeom>
          <a:ln w="30343">
            <a:solidFill>
              <a:srgbClr val="0000AA"/>
            </a:solidFill>
          </a:ln>
        </p:spPr>
        <p:txBody>
          <a:bodyPr wrap="square" lIns="0" tIns="0" rIns="0" bIns="0" rtlCol="0"/>
          <a:lstStyle/>
          <a:p>
            <a:endParaRPr/>
          </a:p>
        </p:txBody>
      </p:sp>
      <p:sp>
        <p:nvSpPr>
          <p:cNvPr id="197" name="object 197"/>
          <p:cNvSpPr/>
          <p:nvPr/>
        </p:nvSpPr>
        <p:spPr>
          <a:xfrm>
            <a:off x="4174051" y="1341467"/>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198" name="object 198"/>
          <p:cNvSpPr/>
          <p:nvPr/>
        </p:nvSpPr>
        <p:spPr>
          <a:xfrm>
            <a:off x="4191337" y="1341144"/>
            <a:ext cx="17780" cy="635"/>
          </a:xfrm>
          <a:custGeom>
            <a:avLst/>
            <a:gdLst/>
            <a:ahLst/>
            <a:cxnLst/>
            <a:rect l="l" t="t" r="r" b="b"/>
            <a:pathLst>
              <a:path w="17779" h="634">
                <a:moveTo>
                  <a:pt x="0" y="322"/>
                </a:moveTo>
                <a:lnTo>
                  <a:pt x="17475" y="0"/>
                </a:lnTo>
              </a:path>
            </a:pathLst>
          </a:custGeom>
          <a:ln w="30342">
            <a:solidFill>
              <a:srgbClr val="0000AA"/>
            </a:solidFill>
          </a:ln>
        </p:spPr>
        <p:txBody>
          <a:bodyPr wrap="square" lIns="0" tIns="0" rIns="0" bIns="0" rtlCol="0"/>
          <a:lstStyle/>
          <a:p>
            <a:endParaRPr/>
          </a:p>
        </p:txBody>
      </p:sp>
      <p:sp>
        <p:nvSpPr>
          <p:cNvPr id="199" name="object 199"/>
          <p:cNvSpPr/>
          <p:nvPr/>
        </p:nvSpPr>
        <p:spPr>
          <a:xfrm>
            <a:off x="4208813" y="1341144"/>
            <a:ext cx="17780" cy="0"/>
          </a:xfrm>
          <a:custGeom>
            <a:avLst/>
            <a:gdLst/>
            <a:ahLst/>
            <a:cxnLst/>
            <a:rect l="l" t="t" r="r" b="b"/>
            <a:pathLst>
              <a:path w="17779">
                <a:moveTo>
                  <a:pt x="0" y="0"/>
                </a:moveTo>
                <a:lnTo>
                  <a:pt x="17633" y="0"/>
                </a:lnTo>
              </a:path>
            </a:pathLst>
          </a:custGeom>
          <a:ln w="30341">
            <a:solidFill>
              <a:srgbClr val="0000AA"/>
            </a:solidFill>
          </a:ln>
        </p:spPr>
        <p:txBody>
          <a:bodyPr wrap="square" lIns="0" tIns="0" rIns="0" bIns="0" rtlCol="0"/>
          <a:lstStyle/>
          <a:p>
            <a:endParaRPr/>
          </a:p>
        </p:txBody>
      </p:sp>
      <p:sp>
        <p:nvSpPr>
          <p:cNvPr id="200" name="object 200"/>
          <p:cNvSpPr/>
          <p:nvPr/>
        </p:nvSpPr>
        <p:spPr>
          <a:xfrm>
            <a:off x="4226447" y="1340821"/>
            <a:ext cx="17780" cy="635"/>
          </a:xfrm>
          <a:custGeom>
            <a:avLst/>
            <a:gdLst/>
            <a:ahLst/>
            <a:cxnLst/>
            <a:rect l="l" t="t" r="r" b="b"/>
            <a:pathLst>
              <a:path w="17779" h="634">
                <a:moveTo>
                  <a:pt x="0" y="322"/>
                </a:moveTo>
                <a:lnTo>
                  <a:pt x="17286" y="0"/>
                </a:lnTo>
              </a:path>
            </a:pathLst>
          </a:custGeom>
          <a:ln w="30342">
            <a:solidFill>
              <a:srgbClr val="0000AA"/>
            </a:solidFill>
          </a:ln>
        </p:spPr>
        <p:txBody>
          <a:bodyPr wrap="square" lIns="0" tIns="0" rIns="0" bIns="0" rtlCol="0"/>
          <a:lstStyle/>
          <a:p>
            <a:endParaRPr/>
          </a:p>
        </p:txBody>
      </p:sp>
      <p:sp>
        <p:nvSpPr>
          <p:cNvPr id="201" name="object 201"/>
          <p:cNvSpPr/>
          <p:nvPr/>
        </p:nvSpPr>
        <p:spPr>
          <a:xfrm>
            <a:off x="4243733" y="1340351"/>
            <a:ext cx="17780" cy="635"/>
          </a:xfrm>
          <a:custGeom>
            <a:avLst/>
            <a:gdLst/>
            <a:ahLst/>
            <a:cxnLst/>
            <a:rect l="l" t="t" r="r" b="b"/>
            <a:pathLst>
              <a:path w="17779" h="634">
                <a:moveTo>
                  <a:pt x="0" y="469"/>
                </a:moveTo>
                <a:lnTo>
                  <a:pt x="17791" y="0"/>
                </a:lnTo>
              </a:path>
            </a:pathLst>
          </a:custGeom>
          <a:ln w="30343">
            <a:solidFill>
              <a:srgbClr val="0000AA"/>
            </a:solidFill>
          </a:ln>
        </p:spPr>
        <p:txBody>
          <a:bodyPr wrap="square" lIns="0" tIns="0" rIns="0" bIns="0" rtlCol="0"/>
          <a:lstStyle/>
          <a:p>
            <a:endParaRPr/>
          </a:p>
        </p:txBody>
      </p:sp>
      <p:sp>
        <p:nvSpPr>
          <p:cNvPr id="202" name="object 202"/>
          <p:cNvSpPr/>
          <p:nvPr/>
        </p:nvSpPr>
        <p:spPr>
          <a:xfrm>
            <a:off x="4261525" y="1340351"/>
            <a:ext cx="17780" cy="0"/>
          </a:xfrm>
          <a:custGeom>
            <a:avLst/>
            <a:gdLst/>
            <a:ahLst/>
            <a:cxnLst/>
            <a:rect l="l" t="t" r="r" b="b"/>
            <a:pathLst>
              <a:path w="17779">
                <a:moveTo>
                  <a:pt x="0" y="0"/>
                </a:moveTo>
                <a:lnTo>
                  <a:pt x="17286" y="0"/>
                </a:lnTo>
              </a:path>
            </a:pathLst>
          </a:custGeom>
          <a:ln w="30341">
            <a:solidFill>
              <a:srgbClr val="0000AA"/>
            </a:solidFill>
          </a:ln>
        </p:spPr>
        <p:txBody>
          <a:bodyPr wrap="square" lIns="0" tIns="0" rIns="0" bIns="0" rtlCol="0"/>
          <a:lstStyle/>
          <a:p>
            <a:endParaRPr/>
          </a:p>
        </p:txBody>
      </p:sp>
      <p:sp>
        <p:nvSpPr>
          <p:cNvPr id="203" name="object 203"/>
          <p:cNvSpPr/>
          <p:nvPr/>
        </p:nvSpPr>
        <p:spPr>
          <a:xfrm>
            <a:off x="4278811" y="1340028"/>
            <a:ext cx="17780" cy="635"/>
          </a:xfrm>
          <a:custGeom>
            <a:avLst/>
            <a:gdLst/>
            <a:ahLst/>
            <a:cxnLst/>
            <a:rect l="l" t="t" r="r" b="b"/>
            <a:pathLst>
              <a:path w="17779" h="634">
                <a:moveTo>
                  <a:pt x="0" y="322"/>
                </a:moveTo>
                <a:lnTo>
                  <a:pt x="17633" y="0"/>
                </a:lnTo>
              </a:path>
            </a:pathLst>
          </a:custGeom>
          <a:ln w="30342">
            <a:solidFill>
              <a:srgbClr val="0000AA"/>
            </a:solidFill>
          </a:ln>
        </p:spPr>
        <p:txBody>
          <a:bodyPr wrap="square" lIns="0" tIns="0" rIns="0" bIns="0" rtlCol="0"/>
          <a:lstStyle/>
          <a:p>
            <a:endParaRPr/>
          </a:p>
        </p:txBody>
      </p:sp>
      <p:sp>
        <p:nvSpPr>
          <p:cNvPr id="204" name="object 204"/>
          <p:cNvSpPr/>
          <p:nvPr/>
        </p:nvSpPr>
        <p:spPr>
          <a:xfrm>
            <a:off x="826614" y="4085106"/>
            <a:ext cx="99695" cy="80645"/>
          </a:xfrm>
          <a:custGeom>
            <a:avLst/>
            <a:gdLst/>
            <a:ahLst/>
            <a:cxnLst/>
            <a:rect l="l" t="t" r="r" b="b"/>
            <a:pathLst>
              <a:path w="99694" h="80645">
                <a:moveTo>
                  <a:pt x="99370" y="0"/>
                </a:moveTo>
                <a:lnTo>
                  <a:pt x="0" y="0"/>
                </a:lnTo>
                <a:lnTo>
                  <a:pt x="49947" y="80104"/>
                </a:lnTo>
                <a:lnTo>
                  <a:pt x="99370" y="0"/>
                </a:lnTo>
                <a:close/>
              </a:path>
            </a:pathLst>
          </a:custGeom>
          <a:solidFill>
            <a:srgbClr val="D20000"/>
          </a:solidFill>
        </p:spPr>
        <p:txBody>
          <a:bodyPr wrap="square" lIns="0" tIns="0" rIns="0" bIns="0" rtlCol="0"/>
          <a:lstStyle/>
          <a:p>
            <a:endParaRPr/>
          </a:p>
        </p:txBody>
      </p:sp>
      <p:sp>
        <p:nvSpPr>
          <p:cNvPr id="205" name="object 205"/>
          <p:cNvSpPr/>
          <p:nvPr/>
        </p:nvSpPr>
        <p:spPr>
          <a:xfrm>
            <a:off x="884169" y="3984927"/>
            <a:ext cx="99695" cy="80645"/>
          </a:xfrm>
          <a:custGeom>
            <a:avLst/>
            <a:gdLst/>
            <a:ahLst/>
            <a:cxnLst/>
            <a:rect l="l" t="t" r="r" b="b"/>
            <a:pathLst>
              <a:path w="99694" h="80645">
                <a:moveTo>
                  <a:pt x="99703" y="0"/>
                </a:moveTo>
                <a:lnTo>
                  <a:pt x="0" y="0"/>
                </a:lnTo>
                <a:lnTo>
                  <a:pt x="49755" y="80104"/>
                </a:lnTo>
                <a:lnTo>
                  <a:pt x="99703" y="0"/>
                </a:lnTo>
                <a:close/>
              </a:path>
            </a:pathLst>
          </a:custGeom>
          <a:solidFill>
            <a:srgbClr val="D20000"/>
          </a:solidFill>
        </p:spPr>
        <p:txBody>
          <a:bodyPr wrap="square" lIns="0" tIns="0" rIns="0" bIns="0" rtlCol="0"/>
          <a:lstStyle/>
          <a:p>
            <a:endParaRPr/>
          </a:p>
        </p:txBody>
      </p:sp>
      <p:sp>
        <p:nvSpPr>
          <p:cNvPr id="206" name="object 206"/>
          <p:cNvSpPr/>
          <p:nvPr/>
        </p:nvSpPr>
        <p:spPr>
          <a:xfrm>
            <a:off x="980242" y="3844457"/>
            <a:ext cx="99695" cy="80010"/>
          </a:xfrm>
          <a:custGeom>
            <a:avLst/>
            <a:gdLst/>
            <a:ahLst/>
            <a:cxnLst/>
            <a:rect l="l" t="t" r="r" b="b"/>
            <a:pathLst>
              <a:path w="99694" h="80010">
                <a:moveTo>
                  <a:pt x="99355" y="0"/>
                </a:moveTo>
                <a:lnTo>
                  <a:pt x="0" y="0"/>
                </a:lnTo>
                <a:lnTo>
                  <a:pt x="49910" y="79949"/>
                </a:lnTo>
                <a:lnTo>
                  <a:pt x="99355" y="0"/>
                </a:lnTo>
                <a:close/>
              </a:path>
            </a:pathLst>
          </a:custGeom>
          <a:solidFill>
            <a:srgbClr val="D20000"/>
          </a:solidFill>
        </p:spPr>
        <p:txBody>
          <a:bodyPr wrap="square" lIns="0" tIns="0" rIns="0" bIns="0" rtlCol="0"/>
          <a:lstStyle/>
          <a:p>
            <a:endParaRPr/>
          </a:p>
        </p:txBody>
      </p:sp>
      <p:sp>
        <p:nvSpPr>
          <p:cNvPr id="207" name="object 207"/>
          <p:cNvSpPr/>
          <p:nvPr/>
        </p:nvSpPr>
        <p:spPr>
          <a:xfrm>
            <a:off x="1172254" y="3534125"/>
            <a:ext cx="99695" cy="80645"/>
          </a:xfrm>
          <a:custGeom>
            <a:avLst/>
            <a:gdLst/>
            <a:ahLst/>
            <a:cxnLst/>
            <a:rect l="l" t="t" r="r" b="b"/>
            <a:pathLst>
              <a:path w="99694" h="80645">
                <a:moveTo>
                  <a:pt x="99654" y="0"/>
                </a:moveTo>
                <a:lnTo>
                  <a:pt x="0" y="0"/>
                </a:lnTo>
                <a:lnTo>
                  <a:pt x="49932" y="80070"/>
                </a:lnTo>
                <a:lnTo>
                  <a:pt x="99654" y="0"/>
                </a:lnTo>
                <a:close/>
              </a:path>
            </a:pathLst>
          </a:custGeom>
          <a:solidFill>
            <a:srgbClr val="D20000"/>
          </a:solidFill>
        </p:spPr>
        <p:txBody>
          <a:bodyPr wrap="square" lIns="0" tIns="0" rIns="0" bIns="0" rtlCol="0"/>
          <a:lstStyle/>
          <a:p>
            <a:endParaRPr/>
          </a:p>
        </p:txBody>
      </p:sp>
      <p:sp>
        <p:nvSpPr>
          <p:cNvPr id="208" name="object 208"/>
          <p:cNvSpPr/>
          <p:nvPr/>
        </p:nvSpPr>
        <p:spPr>
          <a:xfrm>
            <a:off x="1364562" y="3330061"/>
            <a:ext cx="99695" cy="80645"/>
          </a:xfrm>
          <a:custGeom>
            <a:avLst/>
            <a:gdLst/>
            <a:ahLst/>
            <a:cxnLst/>
            <a:rect l="l" t="t" r="r" b="b"/>
            <a:pathLst>
              <a:path w="99694" h="80645">
                <a:moveTo>
                  <a:pt x="99383" y="0"/>
                </a:moveTo>
                <a:lnTo>
                  <a:pt x="0" y="0"/>
                </a:lnTo>
                <a:lnTo>
                  <a:pt x="49804" y="80467"/>
                </a:lnTo>
                <a:lnTo>
                  <a:pt x="99383" y="0"/>
                </a:lnTo>
                <a:close/>
              </a:path>
            </a:pathLst>
          </a:custGeom>
          <a:solidFill>
            <a:srgbClr val="D20000"/>
          </a:solidFill>
        </p:spPr>
        <p:txBody>
          <a:bodyPr wrap="square" lIns="0" tIns="0" rIns="0" bIns="0" rtlCol="0"/>
          <a:lstStyle/>
          <a:p>
            <a:endParaRPr/>
          </a:p>
        </p:txBody>
      </p:sp>
      <p:sp>
        <p:nvSpPr>
          <p:cNvPr id="209" name="object 209"/>
          <p:cNvSpPr/>
          <p:nvPr/>
        </p:nvSpPr>
        <p:spPr>
          <a:xfrm>
            <a:off x="1556384" y="3175345"/>
            <a:ext cx="100330" cy="80645"/>
          </a:xfrm>
          <a:custGeom>
            <a:avLst/>
            <a:gdLst/>
            <a:ahLst/>
            <a:cxnLst/>
            <a:rect l="l" t="t" r="r" b="b"/>
            <a:pathLst>
              <a:path w="100330" h="80645">
                <a:moveTo>
                  <a:pt x="99882" y="0"/>
                </a:moveTo>
                <a:lnTo>
                  <a:pt x="0" y="0"/>
                </a:lnTo>
                <a:lnTo>
                  <a:pt x="49947" y="80070"/>
                </a:lnTo>
                <a:lnTo>
                  <a:pt x="99882" y="0"/>
                </a:lnTo>
                <a:close/>
              </a:path>
            </a:pathLst>
          </a:custGeom>
          <a:solidFill>
            <a:srgbClr val="D20000"/>
          </a:solidFill>
        </p:spPr>
        <p:txBody>
          <a:bodyPr wrap="square" lIns="0" tIns="0" rIns="0" bIns="0" rtlCol="0"/>
          <a:lstStyle/>
          <a:p>
            <a:endParaRPr/>
          </a:p>
        </p:txBody>
      </p:sp>
      <p:sp>
        <p:nvSpPr>
          <p:cNvPr id="210" name="object 210"/>
          <p:cNvSpPr/>
          <p:nvPr/>
        </p:nvSpPr>
        <p:spPr>
          <a:xfrm>
            <a:off x="1940743" y="3056168"/>
            <a:ext cx="99695" cy="80010"/>
          </a:xfrm>
          <a:custGeom>
            <a:avLst/>
            <a:gdLst/>
            <a:ahLst/>
            <a:cxnLst/>
            <a:rect l="l" t="t" r="r" b="b"/>
            <a:pathLst>
              <a:path w="99694" h="80010">
                <a:moveTo>
                  <a:pt x="99666" y="0"/>
                </a:moveTo>
                <a:lnTo>
                  <a:pt x="0" y="0"/>
                </a:lnTo>
                <a:lnTo>
                  <a:pt x="49944" y="79949"/>
                </a:lnTo>
                <a:lnTo>
                  <a:pt x="99666" y="0"/>
                </a:lnTo>
                <a:close/>
              </a:path>
            </a:pathLst>
          </a:custGeom>
          <a:solidFill>
            <a:srgbClr val="D20000"/>
          </a:solidFill>
        </p:spPr>
        <p:txBody>
          <a:bodyPr wrap="square" lIns="0" tIns="0" rIns="0" bIns="0" rtlCol="0"/>
          <a:lstStyle/>
          <a:p>
            <a:endParaRPr/>
          </a:p>
        </p:txBody>
      </p:sp>
      <p:sp>
        <p:nvSpPr>
          <p:cNvPr id="211" name="object 211"/>
          <p:cNvSpPr/>
          <p:nvPr/>
        </p:nvSpPr>
        <p:spPr>
          <a:xfrm>
            <a:off x="2325386" y="2925348"/>
            <a:ext cx="99695" cy="80645"/>
          </a:xfrm>
          <a:custGeom>
            <a:avLst/>
            <a:gdLst/>
            <a:ahLst/>
            <a:cxnLst/>
            <a:rect l="l" t="t" r="r" b="b"/>
            <a:pathLst>
              <a:path w="99694" h="80644">
                <a:moveTo>
                  <a:pt x="99380" y="0"/>
                </a:moveTo>
                <a:lnTo>
                  <a:pt x="0" y="0"/>
                </a:lnTo>
                <a:lnTo>
                  <a:pt x="49435" y="80284"/>
                </a:lnTo>
                <a:lnTo>
                  <a:pt x="99380" y="0"/>
                </a:lnTo>
                <a:close/>
              </a:path>
            </a:pathLst>
          </a:custGeom>
          <a:solidFill>
            <a:srgbClr val="D20000"/>
          </a:solidFill>
        </p:spPr>
        <p:txBody>
          <a:bodyPr wrap="square" lIns="0" tIns="0" rIns="0" bIns="0" rtlCol="0"/>
          <a:lstStyle/>
          <a:p>
            <a:endParaRPr/>
          </a:p>
        </p:txBody>
      </p:sp>
      <p:sp>
        <p:nvSpPr>
          <p:cNvPr id="212" name="object 212"/>
          <p:cNvSpPr/>
          <p:nvPr/>
        </p:nvSpPr>
        <p:spPr>
          <a:xfrm>
            <a:off x="2709528" y="2841589"/>
            <a:ext cx="99695" cy="80645"/>
          </a:xfrm>
          <a:custGeom>
            <a:avLst/>
            <a:gdLst/>
            <a:ahLst/>
            <a:cxnLst/>
            <a:rect l="l" t="t" r="r" b="b"/>
            <a:pathLst>
              <a:path w="99694" h="80644">
                <a:moveTo>
                  <a:pt x="99383" y="0"/>
                </a:moveTo>
                <a:lnTo>
                  <a:pt x="0" y="0"/>
                </a:lnTo>
                <a:lnTo>
                  <a:pt x="49578" y="80406"/>
                </a:lnTo>
                <a:lnTo>
                  <a:pt x="99383" y="0"/>
                </a:lnTo>
                <a:close/>
              </a:path>
            </a:pathLst>
          </a:custGeom>
          <a:solidFill>
            <a:srgbClr val="D20000"/>
          </a:solidFill>
        </p:spPr>
        <p:txBody>
          <a:bodyPr wrap="square" lIns="0" tIns="0" rIns="0" bIns="0" rtlCol="0"/>
          <a:lstStyle/>
          <a:p>
            <a:endParaRPr/>
          </a:p>
        </p:txBody>
      </p:sp>
      <p:sp>
        <p:nvSpPr>
          <p:cNvPr id="213" name="object 213"/>
          <p:cNvSpPr/>
          <p:nvPr/>
        </p:nvSpPr>
        <p:spPr>
          <a:xfrm>
            <a:off x="3093872" y="2708910"/>
            <a:ext cx="99695" cy="80010"/>
          </a:xfrm>
          <a:custGeom>
            <a:avLst/>
            <a:gdLst/>
            <a:ahLst/>
            <a:cxnLst/>
            <a:rect l="l" t="t" r="r" b="b"/>
            <a:pathLst>
              <a:path w="99694" h="80010">
                <a:moveTo>
                  <a:pt x="99334" y="0"/>
                </a:moveTo>
                <a:lnTo>
                  <a:pt x="0" y="0"/>
                </a:lnTo>
                <a:lnTo>
                  <a:pt x="49377" y="79949"/>
                </a:lnTo>
                <a:lnTo>
                  <a:pt x="99334" y="0"/>
                </a:lnTo>
                <a:close/>
              </a:path>
            </a:pathLst>
          </a:custGeom>
          <a:solidFill>
            <a:srgbClr val="D20000"/>
          </a:solidFill>
        </p:spPr>
        <p:txBody>
          <a:bodyPr wrap="square" lIns="0" tIns="0" rIns="0" bIns="0" rtlCol="0"/>
          <a:lstStyle/>
          <a:p>
            <a:endParaRPr/>
          </a:p>
        </p:txBody>
      </p:sp>
      <p:sp>
        <p:nvSpPr>
          <p:cNvPr id="214" name="object 214"/>
          <p:cNvSpPr/>
          <p:nvPr/>
        </p:nvSpPr>
        <p:spPr>
          <a:xfrm>
            <a:off x="3478011" y="2631064"/>
            <a:ext cx="99695" cy="80010"/>
          </a:xfrm>
          <a:custGeom>
            <a:avLst/>
            <a:gdLst/>
            <a:ahLst/>
            <a:cxnLst/>
            <a:rect l="l" t="t" r="r" b="b"/>
            <a:pathLst>
              <a:path w="99695" h="80010">
                <a:moveTo>
                  <a:pt x="99395" y="0"/>
                </a:moveTo>
                <a:lnTo>
                  <a:pt x="0" y="0"/>
                </a:lnTo>
                <a:lnTo>
                  <a:pt x="49590" y="79979"/>
                </a:lnTo>
                <a:lnTo>
                  <a:pt x="99395" y="0"/>
                </a:lnTo>
                <a:close/>
              </a:path>
            </a:pathLst>
          </a:custGeom>
          <a:solidFill>
            <a:srgbClr val="D20000"/>
          </a:solidFill>
        </p:spPr>
        <p:txBody>
          <a:bodyPr wrap="square" lIns="0" tIns="0" rIns="0" bIns="0" rtlCol="0"/>
          <a:lstStyle/>
          <a:p>
            <a:endParaRPr/>
          </a:p>
        </p:txBody>
      </p:sp>
      <p:sp>
        <p:nvSpPr>
          <p:cNvPr id="215" name="object 215"/>
          <p:cNvSpPr/>
          <p:nvPr/>
        </p:nvSpPr>
        <p:spPr>
          <a:xfrm>
            <a:off x="3862303" y="2599303"/>
            <a:ext cx="99695" cy="80645"/>
          </a:xfrm>
          <a:custGeom>
            <a:avLst/>
            <a:gdLst/>
            <a:ahLst/>
            <a:cxnLst/>
            <a:rect l="l" t="t" r="r" b="b"/>
            <a:pathLst>
              <a:path w="99695" h="80644">
                <a:moveTo>
                  <a:pt x="99395" y="0"/>
                </a:moveTo>
                <a:lnTo>
                  <a:pt x="0" y="0"/>
                </a:lnTo>
                <a:lnTo>
                  <a:pt x="49438" y="80131"/>
                </a:lnTo>
                <a:lnTo>
                  <a:pt x="99395" y="0"/>
                </a:lnTo>
                <a:close/>
              </a:path>
            </a:pathLst>
          </a:custGeom>
          <a:solidFill>
            <a:srgbClr val="D20000"/>
          </a:solidFill>
        </p:spPr>
        <p:txBody>
          <a:bodyPr wrap="square" lIns="0" tIns="0" rIns="0" bIns="0" rtlCol="0"/>
          <a:lstStyle/>
          <a:p>
            <a:endParaRPr/>
          </a:p>
        </p:txBody>
      </p:sp>
      <p:sp>
        <p:nvSpPr>
          <p:cNvPr id="216" name="object 216"/>
          <p:cNvSpPr/>
          <p:nvPr/>
        </p:nvSpPr>
        <p:spPr>
          <a:xfrm>
            <a:off x="4246503" y="2529474"/>
            <a:ext cx="99695" cy="80010"/>
          </a:xfrm>
          <a:custGeom>
            <a:avLst/>
            <a:gdLst/>
            <a:ahLst/>
            <a:cxnLst/>
            <a:rect l="l" t="t" r="r" b="b"/>
            <a:pathLst>
              <a:path w="99695" h="80010">
                <a:moveTo>
                  <a:pt x="99334" y="0"/>
                </a:moveTo>
                <a:lnTo>
                  <a:pt x="0" y="0"/>
                </a:lnTo>
                <a:lnTo>
                  <a:pt x="49956" y="79949"/>
                </a:lnTo>
                <a:lnTo>
                  <a:pt x="99334" y="0"/>
                </a:lnTo>
                <a:close/>
              </a:path>
            </a:pathLst>
          </a:custGeom>
          <a:solidFill>
            <a:srgbClr val="D20000"/>
          </a:solidFill>
        </p:spPr>
        <p:txBody>
          <a:bodyPr wrap="square" lIns="0" tIns="0" rIns="0" bIns="0" rtlCol="0"/>
          <a:lstStyle/>
          <a:p>
            <a:endParaRPr/>
          </a:p>
        </p:txBody>
      </p:sp>
      <p:sp>
        <p:nvSpPr>
          <p:cNvPr id="217" name="object 217"/>
          <p:cNvSpPr/>
          <p:nvPr/>
        </p:nvSpPr>
        <p:spPr>
          <a:xfrm>
            <a:off x="855996" y="4121384"/>
            <a:ext cx="20955" cy="36830"/>
          </a:xfrm>
          <a:custGeom>
            <a:avLst/>
            <a:gdLst/>
            <a:ahLst/>
            <a:cxnLst/>
            <a:rect l="l" t="t" r="r" b="b"/>
            <a:pathLst>
              <a:path w="20955" h="36829">
                <a:moveTo>
                  <a:pt x="0" y="36289"/>
                </a:moveTo>
                <a:lnTo>
                  <a:pt x="20563" y="0"/>
                </a:lnTo>
              </a:path>
            </a:pathLst>
          </a:custGeom>
          <a:ln w="32097">
            <a:solidFill>
              <a:srgbClr val="0000AA"/>
            </a:solidFill>
          </a:ln>
        </p:spPr>
        <p:txBody>
          <a:bodyPr wrap="square" lIns="0" tIns="0" rIns="0" bIns="0" rtlCol="0"/>
          <a:lstStyle/>
          <a:p>
            <a:endParaRPr/>
          </a:p>
        </p:txBody>
      </p:sp>
      <p:sp>
        <p:nvSpPr>
          <p:cNvPr id="218" name="object 218"/>
          <p:cNvSpPr/>
          <p:nvPr/>
        </p:nvSpPr>
        <p:spPr>
          <a:xfrm>
            <a:off x="876559" y="4071294"/>
            <a:ext cx="28575" cy="50165"/>
          </a:xfrm>
          <a:custGeom>
            <a:avLst/>
            <a:gdLst/>
            <a:ahLst/>
            <a:cxnLst/>
            <a:rect l="l" t="t" r="r" b="b"/>
            <a:pathLst>
              <a:path w="28575" h="50164">
                <a:moveTo>
                  <a:pt x="0" y="50090"/>
                </a:moveTo>
                <a:lnTo>
                  <a:pt x="28504" y="0"/>
                </a:lnTo>
              </a:path>
            </a:pathLst>
          </a:custGeom>
          <a:ln w="32093">
            <a:solidFill>
              <a:srgbClr val="0000AA"/>
            </a:solidFill>
          </a:ln>
        </p:spPr>
        <p:txBody>
          <a:bodyPr wrap="square" lIns="0" tIns="0" rIns="0" bIns="0" rtlCol="0"/>
          <a:lstStyle/>
          <a:p>
            <a:endParaRPr/>
          </a:p>
        </p:txBody>
      </p:sp>
      <p:sp>
        <p:nvSpPr>
          <p:cNvPr id="219" name="object 219"/>
          <p:cNvSpPr/>
          <p:nvPr/>
        </p:nvSpPr>
        <p:spPr>
          <a:xfrm>
            <a:off x="905064" y="4022812"/>
            <a:ext cx="29209" cy="48895"/>
          </a:xfrm>
          <a:custGeom>
            <a:avLst/>
            <a:gdLst/>
            <a:ahLst/>
            <a:cxnLst/>
            <a:rect l="l" t="t" r="r" b="b"/>
            <a:pathLst>
              <a:path w="29209" h="48895">
                <a:moveTo>
                  <a:pt x="0" y="48481"/>
                </a:moveTo>
                <a:lnTo>
                  <a:pt x="28858" y="0"/>
                </a:lnTo>
              </a:path>
            </a:pathLst>
          </a:custGeom>
          <a:ln w="32054">
            <a:solidFill>
              <a:srgbClr val="0000AA"/>
            </a:solidFill>
          </a:ln>
        </p:spPr>
        <p:txBody>
          <a:bodyPr wrap="square" lIns="0" tIns="0" rIns="0" bIns="0" rtlCol="0"/>
          <a:lstStyle/>
          <a:p>
            <a:endParaRPr/>
          </a:p>
        </p:txBody>
      </p:sp>
      <p:sp>
        <p:nvSpPr>
          <p:cNvPr id="220" name="object 220"/>
          <p:cNvSpPr/>
          <p:nvPr/>
        </p:nvSpPr>
        <p:spPr>
          <a:xfrm>
            <a:off x="933923" y="3991343"/>
            <a:ext cx="19685" cy="31750"/>
          </a:xfrm>
          <a:custGeom>
            <a:avLst/>
            <a:gdLst/>
            <a:ahLst/>
            <a:cxnLst/>
            <a:rect l="l" t="t" r="r" b="b"/>
            <a:pathLst>
              <a:path w="19684" h="31750">
                <a:moveTo>
                  <a:pt x="0" y="31468"/>
                </a:moveTo>
                <a:lnTo>
                  <a:pt x="19359" y="0"/>
                </a:lnTo>
              </a:path>
            </a:pathLst>
          </a:custGeom>
          <a:ln w="32024">
            <a:solidFill>
              <a:srgbClr val="0000AA"/>
            </a:solidFill>
          </a:ln>
        </p:spPr>
        <p:txBody>
          <a:bodyPr wrap="square" lIns="0" tIns="0" rIns="0" bIns="0" rtlCol="0"/>
          <a:lstStyle/>
          <a:p>
            <a:endParaRPr/>
          </a:p>
        </p:txBody>
      </p:sp>
      <p:sp>
        <p:nvSpPr>
          <p:cNvPr id="221" name="object 221"/>
          <p:cNvSpPr/>
          <p:nvPr/>
        </p:nvSpPr>
        <p:spPr>
          <a:xfrm>
            <a:off x="953282" y="3960685"/>
            <a:ext cx="19050" cy="31115"/>
          </a:xfrm>
          <a:custGeom>
            <a:avLst/>
            <a:gdLst/>
            <a:ahLst/>
            <a:cxnLst/>
            <a:rect l="l" t="t" r="r" b="b"/>
            <a:pathLst>
              <a:path w="19050" h="31114">
                <a:moveTo>
                  <a:pt x="0" y="30658"/>
                </a:moveTo>
                <a:lnTo>
                  <a:pt x="19002" y="0"/>
                </a:lnTo>
              </a:path>
            </a:pathLst>
          </a:custGeom>
          <a:ln w="32017">
            <a:solidFill>
              <a:srgbClr val="0000AA"/>
            </a:solidFill>
          </a:ln>
        </p:spPr>
        <p:txBody>
          <a:bodyPr wrap="square" lIns="0" tIns="0" rIns="0" bIns="0" rtlCol="0"/>
          <a:lstStyle/>
          <a:p>
            <a:endParaRPr/>
          </a:p>
        </p:txBody>
      </p:sp>
      <p:sp>
        <p:nvSpPr>
          <p:cNvPr id="222" name="object 222"/>
          <p:cNvSpPr/>
          <p:nvPr/>
        </p:nvSpPr>
        <p:spPr>
          <a:xfrm>
            <a:off x="972285" y="3930825"/>
            <a:ext cx="19685" cy="30480"/>
          </a:xfrm>
          <a:custGeom>
            <a:avLst/>
            <a:gdLst/>
            <a:ahLst/>
            <a:cxnLst/>
            <a:rect l="l" t="t" r="r" b="b"/>
            <a:pathLst>
              <a:path w="19684" h="30479">
                <a:moveTo>
                  <a:pt x="0" y="29859"/>
                </a:moveTo>
                <a:lnTo>
                  <a:pt x="19195" y="0"/>
                </a:lnTo>
              </a:path>
            </a:pathLst>
          </a:custGeom>
          <a:ln w="31982">
            <a:solidFill>
              <a:srgbClr val="0000AA"/>
            </a:solidFill>
          </a:ln>
        </p:spPr>
        <p:txBody>
          <a:bodyPr wrap="square" lIns="0" tIns="0" rIns="0" bIns="0" rtlCol="0"/>
          <a:lstStyle/>
          <a:p>
            <a:endParaRPr/>
          </a:p>
        </p:txBody>
      </p:sp>
      <p:sp>
        <p:nvSpPr>
          <p:cNvPr id="223" name="object 223"/>
          <p:cNvSpPr/>
          <p:nvPr/>
        </p:nvSpPr>
        <p:spPr>
          <a:xfrm>
            <a:off x="991480" y="3901273"/>
            <a:ext cx="19685" cy="29845"/>
          </a:xfrm>
          <a:custGeom>
            <a:avLst/>
            <a:gdLst/>
            <a:ahLst/>
            <a:cxnLst/>
            <a:rect l="l" t="t" r="r" b="b"/>
            <a:pathLst>
              <a:path w="19684" h="29845">
                <a:moveTo>
                  <a:pt x="0" y="29551"/>
                </a:moveTo>
                <a:lnTo>
                  <a:pt x="19334" y="0"/>
                </a:lnTo>
              </a:path>
            </a:pathLst>
          </a:custGeom>
          <a:ln w="31965">
            <a:solidFill>
              <a:srgbClr val="0000AA"/>
            </a:solidFill>
          </a:ln>
        </p:spPr>
        <p:txBody>
          <a:bodyPr wrap="square" lIns="0" tIns="0" rIns="0" bIns="0" rtlCol="0"/>
          <a:lstStyle/>
          <a:p>
            <a:endParaRPr/>
          </a:p>
        </p:txBody>
      </p:sp>
      <p:sp>
        <p:nvSpPr>
          <p:cNvPr id="224" name="object 224"/>
          <p:cNvSpPr/>
          <p:nvPr/>
        </p:nvSpPr>
        <p:spPr>
          <a:xfrm>
            <a:off x="1010814" y="3872884"/>
            <a:ext cx="19685" cy="28575"/>
          </a:xfrm>
          <a:custGeom>
            <a:avLst/>
            <a:gdLst/>
            <a:ahLst/>
            <a:cxnLst/>
            <a:rect l="l" t="t" r="r" b="b"/>
            <a:pathLst>
              <a:path w="19684" h="28575">
                <a:moveTo>
                  <a:pt x="0" y="28389"/>
                </a:moveTo>
                <a:lnTo>
                  <a:pt x="19337" y="0"/>
                </a:lnTo>
              </a:path>
            </a:pathLst>
          </a:custGeom>
          <a:ln w="31925">
            <a:solidFill>
              <a:srgbClr val="0000AA"/>
            </a:solidFill>
          </a:ln>
        </p:spPr>
        <p:txBody>
          <a:bodyPr wrap="square" lIns="0" tIns="0" rIns="0" bIns="0" rtlCol="0"/>
          <a:lstStyle/>
          <a:p>
            <a:endParaRPr/>
          </a:p>
        </p:txBody>
      </p:sp>
      <p:sp>
        <p:nvSpPr>
          <p:cNvPr id="225" name="object 225"/>
          <p:cNvSpPr/>
          <p:nvPr/>
        </p:nvSpPr>
        <p:spPr>
          <a:xfrm>
            <a:off x="1030151" y="3844789"/>
            <a:ext cx="19050" cy="28575"/>
          </a:xfrm>
          <a:custGeom>
            <a:avLst/>
            <a:gdLst/>
            <a:ahLst/>
            <a:cxnLst/>
            <a:rect l="l" t="t" r="r" b="b"/>
            <a:pathLst>
              <a:path w="19050" h="28575">
                <a:moveTo>
                  <a:pt x="0" y="28095"/>
                </a:moveTo>
                <a:lnTo>
                  <a:pt x="18834" y="0"/>
                </a:lnTo>
              </a:path>
            </a:pathLst>
          </a:custGeom>
          <a:ln w="31941">
            <a:solidFill>
              <a:srgbClr val="0000AA"/>
            </a:solidFill>
          </a:ln>
        </p:spPr>
        <p:txBody>
          <a:bodyPr wrap="square" lIns="0" tIns="0" rIns="0" bIns="0" rtlCol="0"/>
          <a:lstStyle/>
          <a:p>
            <a:endParaRPr/>
          </a:p>
        </p:txBody>
      </p:sp>
      <p:sp>
        <p:nvSpPr>
          <p:cNvPr id="226" name="object 226"/>
          <p:cNvSpPr/>
          <p:nvPr/>
        </p:nvSpPr>
        <p:spPr>
          <a:xfrm>
            <a:off x="1048986" y="3817163"/>
            <a:ext cx="19685" cy="27940"/>
          </a:xfrm>
          <a:custGeom>
            <a:avLst/>
            <a:gdLst/>
            <a:ahLst/>
            <a:cxnLst/>
            <a:rect l="l" t="t" r="r" b="b"/>
            <a:pathLst>
              <a:path w="19684" h="27939">
                <a:moveTo>
                  <a:pt x="0" y="27625"/>
                </a:moveTo>
                <a:lnTo>
                  <a:pt x="19419" y="0"/>
                </a:lnTo>
              </a:path>
            </a:pathLst>
          </a:custGeom>
          <a:ln w="31893">
            <a:solidFill>
              <a:srgbClr val="0000AA"/>
            </a:solidFill>
          </a:ln>
        </p:spPr>
        <p:txBody>
          <a:bodyPr wrap="square" lIns="0" tIns="0" rIns="0" bIns="0" rtlCol="0"/>
          <a:lstStyle/>
          <a:p>
            <a:endParaRPr/>
          </a:p>
        </p:txBody>
      </p:sp>
      <p:sp>
        <p:nvSpPr>
          <p:cNvPr id="227" name="object 227"/>
          <p:cNvSpPr/>
          <p:nvPr/>
        </p:nvSpPr>
        <p:spPr>
          <a:xfrm>
            <a:off x="1068405" y="3790183"/>
            <a:ext cx="19685" cy="27305"/>
          </a:xfrm>
          <a:custGeom>
            <a:avLst/>
            <a:gdLst/>
            <a:ahLst/>
            <a:cxnLst/>
            <a:rect l="l" t="t" r="r" b="b"/>
            <a:pathLst>
              <a:path w="19684" h="27304">
                <a:moveTo>
                  <a:pt x="0" y="26979"/>
                </a:moveTo>
                <a:lnTo>
                  <a:pt x="19334" y="0"/>
                </a:lnTo>
              </a:path>
            </a:pathLst>
          </a:custGeom>
          <a:ln w="31874">
            <a:solidFill>
              <a:srgbClr val="0000AA"/>
            </a:solidFill>
          </a:ln>
        </p:spPr>
        <p:txBody>
          <a:bodyPr wrap="square" lIns="0" tIns="0" rIns="0" bIns="0" rtlCol="0"/>
          <a:lstStyle/>
          <a:p>
            <a:endParaRPr/>
          </a:p>
        </p:txBody>
      </p:sp>
      <p:sp>
        <p:nvSpPr>
          <p:cNvPr id="228" name="object 228"/>
          <p:cNvSpPr/>
          <p:nvPr/>
        </p:nvSpPr>
        <p:spPr>
          <a:xfrm>
            <a:off x="1087739" y="3764054"/>
            <a:ext cx="19685" cy="26670"/>
          </a:xfrm>
          <a:custGeom>
            <a:avLst/>
            <a:gdLst/>
            <a:ahLst/>
            <a:cxnLst/>
            <a:rect l="l" t="t" r="r" b="b"/>
            <a:pathLst>
              <a:path w="19684" h="26670">
                <a:moveTo>
                  <a:pt x="0" y="26128"/>
                </a:moveTo>
                <a:lnTo>
                  <a:pt x="19337" y="0"/>
                </a:lnTo>
              </a:path>
            </a:pathLst>
          </a:custGeom>
          <a:ln w="31840">
            <a:solidFill>
              <a:srgbClr val="0000AA"/>
            </a:solidFill>
          </a:ln>
        </p:spPr>
        <p:txBody>
          <a:bodyPr wrap="square" lIns="0" tIns="0" rIns="0" bIns="0" rtlCol="0"/>
          <a:lstStyle/>
          <a:p>
            <a:endParaRPr/>
          </a:p>
        </p:txBody>
      </p:sp>
      <p:sp>
        <p:nvSpPr>
          <p:cNvPr id="229" name="object 229"/>
          <p:cNvSpPr/>
          <p:nvPr/>
        </p:nvSpPr>
        <p:spPr>
          <a:xfrm>
            <a:off x="1107076" y="3738660"/>
            <a:ext cx="19050" cy="25400"/>
          </a:xfrm>
          <a:custGeom>
            <a:avLst/>
            <a:gdLst/>
            <a:ahLst/>
            <a:cxnLst/>
            <a:rect l="l" t="t" r="r" b="b"/>
            <a:pathLst>
              <a:path w="19050" h="25400">
                <a:moveTo>
                  <a:pt x="0" y="25394"/>
                </a:moveTo>
                <a:lnTo>
                  <a:pt x="18847" y="0"/>
                </a:lnTo>
              </a:path>
            </a:pathLst>
          </a:custGeom>
          <a:ln w="31837">
            <a:solidFill>
              <a:srgbClr val="0000AA"/>
            </a:solidFill>
          </a:ln>
        </p:spPr>
        <p:txBody>
          <a:bodyPr wrap="square" lIns="0" tIns="0" rIns="0" bIns="0" rtlCol="0"/>
          <a:lstStyle/>
          <a:p>
            <a:endParaRPr/>
          </a:p>
        </p:txBody>
      </p:sp>
      <p:sp>
        <p:nvSpPr>
          <p:cNvPr id="230" name="object 230"/>
          <p:cNvSpPr/>
          <p:nvPr/>
        </p:nvSpPr>
        <p:spPr>
          <a:xfrm>
            <a:off x="1125924" y="3713647"/>
            <a:ext cx="19685" cy="25400"/>
          </a:xfrm>
          <a:custGeom>
            <a:avLst/>
            <a:gdLst/>
            <a:ahLst/>
            <a:cxnLst/>
            <a:rect l="l" t="t" r="r" b="b"/>
            <a:pathLst>
              <a:path w="19684" h="25400">
                <a:moveTo>
                  <a:pt x="0" y="25012"/>
                </a:moveTo>
                <a:lnTo>
                  <a:pt x="19334" y="0"/>
                </a:lnTo>
              </a:path>
            </a:pathLst>
          </a:custGeom>
          <a:ln w="31793">
            <a:solidFill>
              <a:srgbClr val="0000AA"/>
            </a:solidFill>
          </a:ln>
        </p:spPr>
        <p:txBody>
          <a:bodyPr wrap="square" lIns="0" tIns="0" rIns="0" bIns="0" rtlCol="0"/>
          <a:lstStyle/>
          <a:p>
            <a:endParaRPr/>
          </a:p>
        </p:txBody>
      </p:sp>
      <p:sp>
        <p:nvSpPr>
          <p:cNvPr id="231" name="object 231"/>
          <p:cNvSpPr/>
          <p:nvPr/>
        </p:nvSpPr>
        <p:spPr>
          <a:xfrm>
            <a:off x="1145258" y="3688898"/>
            <a:ext cx="19685" cy="24765"/>
          </a:xfrm>
          <a:custGeom>
            <a:avLst/>
            <a:gdLst/>
            <a:ahLst/>
            <a:cxnLst/>
            <a:rect l="l" t="t" r="r" b="b"/>
            <a:pathLst>
              <a:path w="19684" h="24764">
                <a:moveTo>
                  <a:pt x="0" y="24748"/>
                </a:moveTo>
                <a:lnTo>
                  <a:pt x="19337" y="0"/>
                </a:lnTo>
              </a:path>
            </a:pathLst>
          </a:custGeom>
          <a:ln w="31781">
            <a:solidFill>
              <a:srgbClr val="0000AA"/>
            </a:solidFill>
          </a:ln>
        </p:spPr>
        <p:txBody>
          <a:bodyPr wrap="square" lIns="0" tIns="0" rIns="0" bIns="0" rtlCol="0"/>
          <a:lstStyle/>
          <a:p>
            <a:endParaRPr/>
          </a:p>
        </p:txBody>
      </p:sp>
      <p:sp>
        <p:nvSpPr>
          <p:cNvPr id="232" name="object 232"/>
          <p:cNvSpPr/>
          <p:nvPr/>
        </p:nvSpPr>
        <p:spPr>
          <a:xfrm>
            <a:off x="1164595" y="3664942"/>
            <a:ext cx="19685" cy="24130"/>
          </a:xfrm>
          <a:custGeom>
            <a:avLst/>
            <a:gdLst/>
            <a:ahLst/>
            <a:cxnLst/>
            <a:rect l="l" t="t" r="r" b="b"/>
            <a:pathLst>
              <a:path w="19684" h="24129">
                <a:moveTo>
                  <a:pt x="0" y="23956"/>
                </a:moveTo>
                <a:lnTo>
                  <a:pt x="19191" y="0"/>
                </a:lnTo>
              </a:path>
            </a:pathLst>
          </a:custGeom>
          <a:ln w="31754">
            <a:solidFill>
              <a:srgbClr val="0000AA"/>
            </a:solidFill>
          </a:ln>
        </p:spPr>
        <p:txBody>
          <a:bodyPr wrap="square" lIns="0" tIns="0" rIns="0" bIns="0" rtlCol="0"/>
          <a:lstStyle/>
          <a:p>
            <a:endParaRPr/>
          </a:p>
        </p:txBody>
      </p:sp>
      <p:sp>
        <p:nvSpPr>
          <p:cNvPr id="233" name="object 233"/>
          <p:cNvSpPr/>
          <p:nvPr/>
        </p:nvSpPr>
        <p:spPr>
          <a:xfrm>
            <a:off x="1183787" y="3641514"/>
            <a:ext cx="19050" cy="23495"/>
          </a:xfrm>
          <a:custGeom>
            <a:avLst/>
            <a:gdLst/>
            <a:ahLst/>
            <a:cxnLst/>
            <a:rect l="l" t="t" r="r" b="b"/>
            <a:pathLst>
              <a:path w="19050" h="23495">
                <a:moveTo>
                  <a:pt x="0" y="23427"/>
                </a:moveTo>
                <a:lnTo>
                  <a:pt x="19062" y="0"/>
                </a:lnTo>
              </a:path>
            </a:pathLst>
          </a:custGeom>
          <a:ln w="31737">
            <a:solidFill>
              <a:srgbClr val="0000AA"/>
            </a:solidFill>
          </a:ln>
        </p:spPr>
        <p:txBody>
          <a:bodyPr wrap="square" lIns="0" tIns="0" rIns="0" bIns="0" rtlCol="0"/>
          <a:lstStyle/>
          <a:p>
            <a:endParaRPr/>
          </a:p>
        </p:txBody>
      </p:sp>
      <p:sp>
        <p:nvSpPr>
          <p:cNvPr id="234" name="object 234"/>
          <p:cNvSpPr/>
          <p:nvPr/>
        </p:nvSpPr>
        <p:spPr>
          <a:xfrm>
            <a:off x="1202849" y="3618762"/>
            <a:ext cx="19685" cy="22860"/>
          </a:xfrm>
          <a:custGeom>
            <a:avLst/>
            <a:gdLst/>
            <a:ahLst/>
            <a:cxnLst/>
            <a:rect l="l" t="t" r="r" b="b"/>
            <a:pathLst>
              <a:path w="19684" h="22860">
                <a:moveTo>
                  <a:pt x="0" y="22752"/>
                </a:moveTo>
                <a:lnTo>
                  <a:pt x="19334" y="0"/>
                </a:lnTo>
              </a:path>
            </a:pathLst>
          </a:custGeom>
          <a:ln w="31688">
            <a:solidFill>
              <a:srgbClr val="0000AA"/>
            </a:solidFill>
          </a:ln>
        </p:spPr>
        <p:txBody>
          <a:bodyPr wrap="square" lIns="0" tIns="0" rIns="0" bIns="0" rtlCol="0"/>
          <a:lstStyle/>
          <a:p>
            <a:endParaRPr/>
          </a:p>
        </p:txBody>
      </p:sp>
      <p:sp>
        <p:nvSpPr>
          <p:cNvPr id="235" name="object 235"/>
          <p:cNvSpPr/>
          <p:nvPr/>
        </p:nvSpPr>
        <p:spPr>
          <a:xfrm>
            <a:off x="1222184" y="3596244"/>
            <a:ext cx="19685" cy="22860"/>
          </a:xfrm>
          <a:custGeom>
            <a:avLst/>
            <a:gdLst/>
            <a:ahLst/>
            <a:cxnLst/>
            <a:rect l="l" t="t" r="r" b="b"/>
            <a:pathLst>
              <a:path w="19684" h="22860">
                <a:moveTo>
                  <a:pt x="0" y="22517"/>
                </a:moveTo>
                <a:lnTo>
                  <a:pt x="19195" y="0"/>
                </a:lnTo>
              </a:path>
            </a:pathLst>
          </a:custGeom>
          <a:ln w="31684">
            <a:solidFill>
              <a:srgbClr val="0000AA"/>
            </a:solidFill>
          </a:ln>
        </p:spPr>
        <p:txBody>
          <a:bodyPr wrap="square" lIns="0" tIns="0" rIns="0" bIns="0" rtlCol="0"/>
          <a:lstStyle/>
          <a:p>
            <a:endParaRPr/>
          </a:p>
        </p:txBody>
      </p:sp>
      <p:sp>
        <p:nvSpPr>
          <p:cNvPr id="236" name="object 236"/>
          <p:cNvSpPr/>
          <p:nvPr/>
        </p:nvSpPr>
        <p:spPr>
          <a:xfrm>
            <a:off x="1241379" y="3574255"/>
            <a:ext cx="19685" cy="22225"/>
          </a:xfrm>
          <a:custGeom>
            <a:avLst/>
            <a:gdLst/>
            <a:ahLst/>
            <a:cxnLst/>
            <a:rect l="l" t="t" r="r" b="b"/>
            <a:pathLst>
              <a:path w="19684" h="22225">
                <a:moveTo>
                  <a:pt x="0" y="21989"/>
                </a:moveTo>
                <a:lnTo>
                  <a:pt x="19334" y="0"/>
                </a:lnTo>
              </a:path>
            </a:pathLst>
          </a:custGeom>
          <a:ln w="31649">
            <a:solidFill>
              <a:srgbClr val="0000AA"/>
            </a:solidFill>
          </a:ln>
        </p:spPr>
        <p:txBody>
          <a:bodyPr wrap="square" lIns="0" tIns="0" rIns="0" bIns="0" rtlCol="0"/>
          <a:lstStyle/>
          <a:p>
            <a:endParaRPr/>
          </a:p>
        </p:txBody>
      </p:sp>
      <p:sp>
        <p:nvSpPr>
          <p:cNvPr id="237" name="object 237"/>
          <p:cNvSpPr/>
          <p:nvPr/>
        </p:nvSpPr>
        <p:spPr>
          <a:xfrm>
            <a:off x="1260713" y="3552942"/>
            <a:ext cx="19050" cy="21590"/>
          </a:xfrm>
          <a:custGeom>
            <a:avLst/>
            <a:gdLst/>
            <a:ahLst/>
            <a:cxnLst/>
            <a:rect l="l" t="t" r="r" b="b"/>
            <a:pathLst>
              <a:path w="19050" h="21589">
                <a:moveTo>
                  <a:pt x="0" y="21313"/>
                </a:moveTo>
                <a:lnTo>
                  <a:pt x="18847" y="0"/>
                </a:lnTo>
              </a:path>
            </a:pathLst>
          </a:custGeom>
          <a:ln w="31643">
            <a:solidFill>
              <a:srgbClr val="0000AA"/>
            </a:solidFill>
          </a:ln>
        </p:spPr>
        <p:txBody>
          <a:bodyPr wrap="square" lIns="0" tIns="0" rIns="0" bIns="0" rtlCol="0"/>
          <a:lstStyle/>
          <a:p>
            <a:endParaRPr/>
          </a:p>
        </p:txBody>
      </p:sp>
      <p:sp>
        <p:nvSpPr>
          <p:cNvPr id="238" name="object 238"/>
          <p:cNvSpPr/>
          <p:nvPr/>
        </p:nvSpPr>
        <p:spPr>
          <a:xfrm>
            <a:off x="1279560" y="3531892"/>
            <a:ext cx="19685" cy="21590"/>
          </a:xfrm>
          <a:custGeom>
            <a:avLst/>
            <a:gdLst/>
            <a:ahLst/>
            <a:cxnLst/>
            <a:rect l="l" t="t" r="r" b="b"/>
            <a:pathLst>
              <a:path w="19684" h="21589">
                <a:moveTo>
                  <a:pt x="0" y="21049"/>
                </a:moveTo>
                <a:lnTo>
                  <a:pt x="19337" y="0"/>
                </a:lnTo>
              </a:path>
            </a:pathLst>
          </a:custGeom>
          <a:ln w="31599">
            <a:solidFill>
              <a:srgbClr val="0000AA"/>
            </a:solidFill>
          </a:ln>
        </p:spPr>
        <p:txBody>
          <a:bodyPr wrap="square" lIns="0" tIns="0" rIns="0" bIns="0" rtlCol="0"/>
          <a:lstStyle/>
          <a:p>
            <a:endParaRPr/>
          </a:p>
        </p:txBody>
      </p:sp>
      <p:sp>
        <p:nvSpPr>
          <p:cNvPr id="239" name="object 239"/>
          <p:cNvSpPr/>
          <p:nvPr/>
        </p:nvSpPr>
        <p:spPr>
          <a:xfrm>
            <a:off x="1298897" y="3511370"/>
            <a:ext cx="19685" cy="20955"/>
          </a:xfrm>
          <a:custGeom>
            <a:avLst/>
            <a:gdLst/>
            <a:ahLst/>
            <a:cxnLst/>
            <a:rect l="l" t="t" r="r" b="b"/>
            <a:pathLst>
              <a:path w="19684" h="20954">
                <a:moveTo>
                  <a:pt x="0" y="20521"/>
                </a:moveTo>
                <a:lnTo>
                  <a:pt x="19334" y="0"/>
                </a:lnTo>
              </a:path>
            </a:pathLst>
          </a:custGeom>
          <a:ln w="31570">
            <a:solidFill>
              <a:srgbClr val="0000AA"/>
            </a:solidFill>
          </a:ln>
        </p:spPr>
        <p:txBody>
          <a:bodyPr wrap="square" lIns="0" tIns="0" rIns="0" bIns="0" rtlCol="0"/>
          <a:lstStyle/>
          <a:p>
            <a:endParaRPr/>
          </a:p>
        </p:txBody>
      </p:sp>
      <p:sp>
        <p:nvSpPr>
          <p:cNvPr id="240" name="object 240"/>
          <p:cNvSpPr/>
          <p:nvPr/>
        </p:nvSpPr>
        <p:spPr>
          <a:xfrm>
            <a:off x="1318231" y="3491613"/>
            <a:ext cx="19685" cy="20320"/>
          </a:xfrm>
          <a:custGeom>
            <a:avLst/>
            <a:gdLst/>
            <a:ahLst/>
            <a:cxnLst/>
            <a:rect l="l" t="t" r="r" b="b"/>
            <a:pathLst>
              <a:path w="19684" h="20320">
                <a:moveTo>
                  <a:pt x="0" y="19757"/>
                </a:moveTo>
                <a:lnTo>
                  <a:pt x="19349" y="0"/>
                </a:lnTo>
              </a:path>
            </a:pathLst>
          </a:custGeom>
          <a:ln w="31525">
            <a:solidFill>
              <a:srgbClr val="0000AA"/>
            </a:solidFill>
          </a:ln>
        </p:spPr>
        <p:txBody>
          <a:bodyPr wrap="square" lIns="0" tIns="0" rIns="0" bIns="0" rtlCol="0"/>
          <a:lstStyle/>
          <a:p>
            <a:endParaRPr/>
          </a:p>
        </p:txBody>
      </p:sp>
      <p:sp>
        <p:nvSpPr>
          <p:cNvPr id="241" name="object 241"/>
          <p:cNvSpPr/>
          <p:nvPr/>
        </p:nvSpPr>
        <p:spPr>
          <a:xfrm>
            <a:off x="1337581" y="3471884"/>
            <a:ext cx="19050" cy="20320"/>
          </a:xfrm>
          <a:custGeom>
            <a:avLst/>
            <a:gdLst/>
            <a:ahLst/>
            <a:cxnLst/>
            <a:rect l="l" t="t" r="r" b="b"/>
            <a:pathLst>
              <a:path w="19050" h="20320">
                <a:moveTo>
                  <a:pt x="0" y="19728"/>
                </a:moveTo>
                <a:lnTo>
                  <a:pt x="18834" y="0"/>
                </a:lnTo>
              </a:path>
            </a:pathLst>
          </a:custGeom>
          <a:ln w="31555">
            <a:solidFill>
              <a:srgbClr val="0000AA"/>
            </a:solidFill>
          </a:ln>
        </p:spPr>
        <p:txBody>
          <a:bodyPr wrap="square" lIns="0" tIns="0" rIns="0" bIns="0" rtlCol="0"/>
          <a:lstStyle/>
          <a:p>
            <a:endParaRPr/>
          </a:p>
        </p:txBody>
      </p:sp>
      <p:sp>
        <p:nvSpPr>
          <p:cNvPr id="242" name="object 242"/>
          <p:cNvSpPr/>
          <p:nvPr/>
        </p:nvSpPr>
        <p:spPr>
          <a:xfrm>
            <a:off x="1356416" y="3452714"/>
            <a:ext cx="19685" cy="19685"/>
          </a:xfrm>
          <a:custGeom>
            <a:avLst/>
            <a:gdLst/>
            <a:ahLst/>
            <a:cxnLst/>
            <a:rect l="l" t="t" r="r" b="b"/>
            <a:pathLst>
              <a:path w="19684" h="19685">
                <a:moveTo>
                  <a:pt x="0" y="19170"/>
                </a:moveTo>
                <a:lnTo>
                  <a:pt x="19406" y="0"/>
                </a:lnTo>
              </a:path>
            </a:pathLst>
          </a:custGeom>
          <a:ln w="31487">
            <a:solidFill>
              <a:srgbClr val="0000AA"/>
            </a:solidFill>
          </a:ln>
        </p:spPr>
        <p:txBody>
          <a:bodyPr wrap="square" lIns="0" tIns="0" rIns="0" bIns="0" rtlCol="0"/>
          <a:lstStyle/>
          <a:p>
            <a:endParaRPr/>
          </a:p>
        </p:txBody>
      </p:sp>
      <p:sp>
        <p:nvSpPr>
          <p:cNvPr id="243" name="object 243"/>
          <p:cNvSpPr/>
          <p:nvPr/>
        </p:nvSpPr>
        <p:spPr>
          <a:xfrm>
            <a:off x="1375823" y="3433954"/>
            <a:ext cx="19685" cy="19050"/>
          </a:xfrm>
          <a:custGeom>
            <a:avLst/>
            <a:gdLst/>
            <a:ahLst/>
            <a:cxnLst/>
            <a:rect l="l" t="t" r="r" b="b"/>
            <a:pathLst>
              <a:path w="19684" h="19050">
                <a:moveTo>
                  <a:pt x="0" y="18759"/>
                </a:moveTo>
                <a:lnTo>
                  <a:pt x="19337" y="0"/>
                </a:lnTo>
              </a:path>
            </a:pathLst>
          </a:custGeom>
          <a:ln w="31466">
            <a:solidFill>
              <a:srgbClr val="0000AA"/>
            </a:solidFill>
          </a:ln>
        </p:spPr>
        <p:txBody>
          <a:bodyPr wrap="square" lIns="0" tIns="0" rIns="0" bIns="0" rtlCol="0"/>
          <a:lstStyle/>
          <a:p>
            <a:endParaRPr/>
          </a:p>
        </p:txBody>
      </p:sp>
      <p:sp>
        <p:nvSpPr>
          <p:cNvPr id="244" name="object 244"/>
          <p:cNvSpPr/>
          <p:nvPr/>
        </p:nvSpPr>
        <p:spPr>
          <a:xfrm>
            <a:off x="1395160" y="3415664"/>
            <a:ext cx="19685" cy="18415"/>
          </a:xfrm>
          <a:custGeom>
            <a:avLst/>
            <a:gdLst/>
            <a:ahLst/>
            <a:cxnLst/>
            <a:rect l="l" t="t" r="r" b="b"/>
            <a:pathLst>
              <a:path w="19684" h="18414">
                <a:moveTo>
                  <a:pt x="0" y="18289"/>
                </a:moveTo>
                <a:lnTo>
                  <a:pt x="19204" y="0"/>
                </a:lnTo>
              </a:path>
            </a:pathLst>
          </a:custGeom>
          <a:ln w="31444">
            <a:solidFill>
              <a:srgbClr val="0000AA"/>
            </a:solidFill>
          </a:ln>
        </p:spPr>
        <p:txBody>
          <a:bodyPr wrap="square" lIns="0" tIns="0" rIns="0" bIns="0" rtlCol="0"/>
          <a:lstStyle/>
          <a:p>
            <a:endParaRPr/>
          </a:p>
        </p:txBody>
      </p:sp>
      <p:sp>
        <p:nvSpPr>
          <p:cNvPr id="245" name="object 245"/>
          <p:cNvSpPr/>
          <p:nvPr/>
        </p:nvSpPr>
        <p:spPr>
          <a:xfrm>
            <a:off x="1414365" y="3397844"/>
            <a:ext cx="19050" cy="18415"/>
          </a:xfrm>
          <a:custGeom>
            <a:avLst/>
            <a:gdLst/>
            <a:ahLst/>
            <a:cxnLst/>
            <a:rect l="l" t="t" r="r" b="b"/>
            <a:pathLst>
              <a:path w="19050" h="18414">
                <a:moveTo>
                  <a:pt x="0" y="17820"/>
                </a:moveTo>
                <a:lnTo>
                  <a:pt x="18976" y="0"/>
                </a:lnTo>
              </a:path>
            </a:pathLst>
          </a:custGeom>
          <a:ln w="31428">
            <a:solidFill>
              <a:srgbClr val="0000AA"/>
            </a:solidFill>
          </a:ln>
        </p:spPr>
        <p:txBody>
          <a:bodyPr wrap="square" lIns="0" tIns="0" rIns="0" bIns="0" rtlCol="0"/>
          <a:lstStyle/>
          <a:p>
            <a:endParaRPr/>
          </a:p>
        </p:txBody>
      </p:sp>
      <p:sp>
        <p:nvSpPr>
          <p:cNvPr id="246" name="object 246"/>
          <p:cNvSpPr/>
          <p:nvPr/>
        </p:nvSpPr>
        <p:spPr>
          <a:xfrm>
            <a:off x="1433342" y="3380669"/>
            <a:ext cx="19685" cy="17780"/>
          </a:xfrm>
          <a:custGeom>
            <a:avLst/>
            <a:gdLst/>
            <a:ahLst/>
            <a:cxnLst/>
            <a:rect l="l" t="t" r="r" b="b"/>
            <a:pathLst>
              <a:path w="19684" h="17779">
                <a:moveTo>
                  <a:pt x="0" y="17174"/>
                </a:moveTo>
                <a:lnTo>
                  <a:pt x="19337" y="0"/>
                </a:lnTo>
              </a:path>
            </a:pathLst>
          </a:custGeom>
          <a:ln w="31364">
            <a:solidFill>
              <a:srgbClr val="0000AA"/>
            </a:solidFill>
          </a:ln>
        </p:spPr>
        <p:txBody>
          <a:bodyPr wrap="square" lIns="0" tIns="0" rIns="0" bIns="0" rtlCol="0"/>
          <a:lstStyle/>
          <a:p>
            <a:endParaRPr/>
          </a:p>
        </p:txBody>
      </p:sp>
      <p:sp>
        <p:nvSpPr>
          <p:cNvPr id="247" name="object 247"/>
          <p:cNvSpPr/>
          <p:nvPr/>
        </p:nvSpPr>
        <p:spPr>
          <a:xfrm>
            <a:off x="1452679" y="3363289"/>
            <a:ext cx="19685" cy="17780"/>
          </a:xfrm>
          <a:custGeom>
            <a:avLst/>
            <a:gdLst/>
            <a:ahLst/>
            <a:cxnLst/>
            <a:rect l="l" t="t" r="r" b="b"/>
            <a:pathLst>
              <a:path w="19684" h="17779">
                <a:moveTo>
                  <a:pt x="0" y="17379"/>
                </a:moveTo>
                <a:lnTo>
                  <a:pt x="19204" y="0"/>
                </a:lnTo>
              </a:path>
            </a:pathLst>
          </a:custGeom>
          <a:ln w="31385">
            <a:solidFill>
              <a:srgbClr val="0000AA"/>
            </a:solidFill>
          </a:ln>
        </p:spPr>
        <p:txBody>
          <a:bodyPr wrap="square" lIns="0" tIns="0" rIns="0" bIns="0" rtlCol="0"/>
          <a:lstStyle/>
          <a:p>
            <a:endParaRPr/>
          </a:p>
        </p:txBody>
      </p:sp>
      <p:sp>
        <p:nvSpPr>
          <p:cNvPr id="248" name="object 248"/>
          <p:cNvSpPr/>
          <p:nvPr/>
        </p:nvSpPr>
        <p:spPr>
          <a:xfrm>
            <a:off x="1471883" y="3346643"/>
            <a:ext cx="19685" cy="17145"/>
          </a:xfrm>
          <a:custGeom>
            <a:avLst/>
            <a:gdLst/>
            <a:ahLst/>
            <a:cxnLst/>
            <a:rect l="l" t="t" r="r" b="b"/>
            <a:pathLst>
              <a:path w="19684" h="17145">
                <a:moveTo>
                  <a:pt x="0" y="16645"/>
                </a:moveTo>
                <a:lnTo>
                  <a:pt x="19334" y="0"/>
                </a:lnTo>
              </a:path>
            </a:pathLst>
          </a:custGeom>
          <a:ln w="31329">
            <a:solidFill>
              <a:srgbClr val="0000AA"/>
            </a:solidFill>
          </a:ln>
        </p:spPr>
        <p:txBody>
          <a:bodyPr wrap="square" lIns="0" tIns="0" rIns="0" bIns="0" rtlCol="0"/>
          <a:lstStyle/>
          <a:p>
            <a:endParaRPr/>
          </a:p>
        </p:txBody>
      </p:sp>
      <p:sp>
        <p:nvSpPr>
          <p:cNvPr id="249" name="object 249"/>
          <p:cNvSpPr/>
          <p:nvPr/>
        </p:nvSpPr>
        <p:spPr>
          <a:xfrm>
            <a:off x="1491217" y="3330056"/>
            <a:ext cx="19050" cy="17145"/>
          </a:xfrm>
          <a:custGeom>
            <a:avLst/>
            <a:gdLst/>
            <a:ahLst/>
            <a:cxnLst/>
            <a:rect l="l" t="t" r="r" b="b"/>
            <a:pathLst>
              <a:path w="19050" h="17145">
                <a:moveTo>
                  <a:pt x="0" y="16587"/>
                </a:moveTo>
                <a:lnTo>
                  <a:pt x="19049" y="0"/>
                </a:lnTo>
              </a:path>
            </a:pathLst>
          </a:custGeom>
          <a:ln w="31341">
            <a:solidFill>
              <a:srgbClr val="0000AA"/>
            </a:solidFill>
          </a:ln>
        </p:spPr>
        <p:txBody>
          <a:bodyPr wrap="square" lIns="0" tIns="0" rIns="0" bIns="0" rtlCol="0"/>
          <a:lstStyle/>
          <a:p>
            <a:endParaRPr/>
          </a:p>
        </p:txBody>
      </p:sp>
      <p:sp>
        <p:nvSpPr>
          <p:cNvPr id="250" name="object 250"/>
          <p:cNvSpPr/>
          <p:nvPr/>
        </p:nvSpPr>
        <p:spPr>
          <a:xfrm>
            <a:off x="1510267" y="3313997"/>
            <a:ext cx="19685" cy="16510"/>
          </a:xfrm>
          <a:custGeom>
            <a:avLst/>
            <a:gdLst/>
            <a:ahLst/>
            <a:cxnLst/>
            <a:rect l="l" t="t" r="r" b="b"/>
            <a:pathLst>
              <a:path w="19684" h="16510">
                <a:moveTo>
                  <a:pt x="0" y="16058"/>
                </a:moveTo>
                <a:lnTo>
                  <a:pt x="19134" y="0"/>
                </a:lnTo>
              </a:path>
            </a:pathLst>
          </a:custGeom>
          <a:ln w="31300">
            <a:solidFill>
              <a:srgbClr val="0000AA"/>
            </a:solidFill>
          </a:ln>
        </p:spPr>
        <p:txBody>
          <a:bodyPr wrap="square" lIns="0" tIns="0" rIns="0" bIns="0" rtlCol="0"/>
          <a:lstStyle/>
          <a:p>
            <a:endParaRPr/>
          </a:p>
        </p:txBody>
      </p:sp>
      <p:sp>
        <p:nvSpPr>
          <p:cNvPr id="251" name="object 251"/>
          <p:cNvSpPr/>
          <p:nvPr/>
        </p:nvSpPr>
        <p:spPr>
          <a:xfrm>
            <a:off x="1529402" y="3298819"/>
            <a:ext cx="19685" cy="15240"/>
          </a:xfrm>
          <a:custGeom>
            <a:avLst/>
            <a:gdLst/>
            <a:ahLst/>
            <a:cxnLst/>
            <a:rect l="l" t="t" r="r" b="b"/>
            <a:pathLst>
              <a:path w="19684" h="15239">
                <a:moveTo>
                  <a:pt x="0" y="15178"/>
                </a:moveTo>
                <a:lnTo>
                  <a:pt x="19406" y="0"/>
                </a:lnTo>
              </a:path>
            </a:pathLst>
          </a:custGeom>
          <a:ln w="31221">
            <a:solidFill>
              <a:srgbClr val="0000AA"/>
            </a:solidFill>
          </a:ln>
        </p:spPr>
        <p:txBody>
          <a:bodyPr wrap="square" lIns="0" tIns="0" rIns="0" bIns="0" rtlCol="0"/>
          <a:lstStyle/>
          <a:p>
            <a:endParaRPr/>
          </a:p>
        </p:txBody>
      </p:sp>
      <p:sp>
        <p:nvSpPr>
          <p:cNvPr id="252" name="object 252"/>
          <p:cNvSpPr/>
          <p:nvPr/>
        </p:nvSpPr>
        <p:spPr>
          <a:xfrm>
            <a:off x="1548809" y="3283348"/>
            <a:ext cx="19685" cy="15875"/>
          </a:xfrm>
          <a:custGeom>
            <a:avLst/>
            <a:gdLst/>
            <a:ahLst/>
            <a:cxnLst/>
            <a:rect l="l" t="t" r="r" b="b"/>
            <a:pathLst>
              <a:path w="19684" h="15875">
                <a:moveTo>
                  <a:pt x="0" y="15471"/>
                </a:moveTo>
                <a:lnTo>
                  <a:pt x="19334" y="0"/>
                </a:lnTo>
              </a:path>
            </a:pathLst>
          </a:custGeom>
          <a:ln w="31247">
            <a:solidFill>
              <a:srgbClr val="0000AA"/>
            </a:solidFill>
          </a:ln>
        </p:spPr>
        <p:txBody>
          <a:bodyPr wrap="square" lIns="0" tIns="0" rIns="0" bIns="0" rtlCol="0"/>
          <a:lstStyle/>
          <a:p>
            <a:endParaRPr/>
          </a:p>
        </p:txBody>
      </p:sp>
      <p:sp>
        <p:nvSpPr>
          <p:cNvPr id="253" name="object 253"/>
          <p:cNvSpPr/>
          <p:nvPr/>
        </p:nvSpPr>
        <p:spPr>
          <a:xfrm>
            <a:off x="1568143" y="3268463"/>
            <a:ext cx="19050" cy="15240"/>
          </a:xfrm>
          <a:custGeom>
            <a:avLst/>
            <a:gdLst/>
            <a:ahLst/>
            <a:cxnLst/>
            <a:rect l="l" t="t" r="r" b="b"/>
            <a:pathLst>
              <a:path w="19050" h="15239">
                <a:moveTo>
                  <a:pt x="0" y="14884"/>
                </a:moveTo>
                <a:lnTo>
                  <a:pt x="18847" y="0"/>
                </a:lnTo>
              </a:path>
            </a:pathLst>
          </a:custGeom>
          <a:ln w="31232">
            <a:solidFill>
              <a:srgbClr val="0000AA"/>
            </a:solidFill>
          </a:ln>
        </p:spPr>
        <p:txBody>
          <a:bodyPr wrap="square" lIns="0" tIns="0" rIns="0" bIns="0" rtlCol="0"/>
          <a:lstStyle/>
          <a:p>
            <a:endParaRPr/>
          </a:p>
        </p:txBody>
      </p:sp>
      <p:sp>
        <p:nvSpPr>
          <p:cNvPr id="254" name="object 254"/>
          <p:cNvSpPr/>
          <p:nvPr/>
        </p:nvSpPr>
        <p:spPr>
          <a:xfrm>
            <a:off x="1586990" y="3253784"/>
            <a:ext cx="19685" cy="15240"/>
          </a:xfrm>
          <a:custGeom>
            <a:avLst/>
            <a:gdLst/>
            <a:ahLst/>
            <a:cxnLst/>
            <a:rect l="l" t="t" r="r" b="b"/>
            <a:pathLst>
              <a:path w="19684" h="15239">
                <a:moveTo>
                  <a:pt x="0" y="14678"/>
                </a:moveTo>
                <a:lnTo>
                  <a:pt x="19337" y="0"/>
                </a:lnTo>
              </a:path>
            </a:pathLst>
          </a:custGeom>
          <a:ln w="31189">
            <a:solidFill>
              <a:srgbClr val="0000AA"/>
            </a:solidFill>
          </a:ln>
        </p:spPr>
        <p:txBody>
          <a:bodyPr wrap="square" lIns="0" tIns="0" rIns="0" bIns="0" rtlCol="0"/>
          <a:lstStyle/>
          <a:p>
            <a:endParaRPr/>
          </a:p>
        </p:txBody>
      </p:sp>
      <p:sp>
        <p:nvSpPr>
          <p:cNvPr id="255" name="object 255"/>
          <p:cNvSpPr/>
          <p:nvPr/>
        </p:nvSpPr>
        <p:spPr>
          <a:xfrm>
            <a:off x="1606328" y="3240045"/>
            <a:ext cx="19050" cy="13970"/>
          </a:xfrm>
          <a:custGeom>
            <a:avLst/>
            <a:gdLst/>
            <a:ahLst/>
            <a:cxnLst/>
            <a:rect l="l" t="t" r="r" b="b"/>
            <a:pathLst>
              <a:path w="19050" h="13970">
                <a:moveTo>
                  <a:pt x="0" y="13739"/>
                </a:moveTo>
                <a:lnTo>
                  <a:pt x="18490" y="0"/>
                </a:lnTo>
              </a:path>
            </a:pathLst>
          </a:custGeom>
          <a:ln w="31166">
            <a:solidFill>
              <a:srgbClr val="0000AA"/>
            </a:solidFill>
          </a:ln>
        </p:spPr>
        <p:txBody>
          <a:bodyPr wrap="square" lIns="0" tIns="0" rIns="0" bIns="0" rtlCol="0"/>
          <a:lstStyle/>
          <a:p>
            <a:endParaRPr/>
          </a:p>
        </p:txBody>
      </p:sp>
      <p:sp>
        <p:nvSpPr>
          <p:cNvPr id="256" name="object 256"/>
          <p:cNvSpPr/>
          <p:nvPr/>
        </p:nvSpPr>
        <p:spPr>
          <a:xfrm>
            <a:off x="1624818" y="3226540"/>
            <a:ext cx="18415" cy="13970"/>
          </a:xfrm>
          <a:custGeom>
            <a:avLst/>
            <a:gdLst/>
            <a:ahLst/>
            <a:cxnLst/>
            <a:rect l="l" t="t" r="r" b="b"/>
            <a:pathLst>
              <a:path w="18414" h="13969">
                <a:moveTo>
                  <a:pt x="0" y="13504"/>
                </a:moveTo>
                <a:lnTo>
                  <a:pt x="18133" y="0"/>
                </a:lnTo>
              </a:path>
            </a:pathLst>
          </a:custGeom>
          <a:ln w="31169">
            <a:solidFill>
              <a:srgbClr val="0000AA"/>
            </a:solidFill>
          </a:ln>
        </p:spPr>
        <p:txBody>
          <a:bodyPr wrap="square" lIns="0" tIns="0" rIns="0" bIns="0" rtlCol="0"/>
          <a:lstStyle/>
          <a:p>
            <a:endParaRPr/>
          </a:p>
        </p:txBody>
      </p:sp>
      <p:sp>
        <p:nvSpPr>
          <p:cNvPr id="257" name="object 257"/>
          <p:cNvSpPr/>
          <p:nvPr/>
        </p:nvSpPr>
        <p:spPr>
          <a:xfrm>
            <a:off x="1642951" y="3213857"/>
            <a:ext cx="19050" cy="12700"/>
          </a:xfrm>
          <a:custGeom>
            <a:avLst/>
            <a:gdLst/>
            <a:ahLst/>
            <a:cxnLst/>
            <a:rect l="l" t="t" r="r" b="b"/>
            <a:pathLst>
              <a:path w="19050" h="12700">
                <a:moveTo>
                  <a:pt x="0" y="12682"/>
                </a:moveTo>
                <a:lnTo>
                  <a:pt x="18477" y="0"/>
                </a:lnTo>
              </a:path>
            </a:pathLst>
          </a:custGeom>
          <a:ln w="31084">
            <a:solidFill>
              <a:srgbClr val="0000AA"/>
            </a:solidFill>
          </a:ln>
        </p:spPr>
        <p:txBody>
          <a:bodyPr wrap="square" lIns="0" tIns="0" rIns="0" bIns="0" rtlCol="0"/>
          <a:lstStyle/>
          <a:p>
            <a:endParaRPr/>
          </a:p>
        </p:txBody>
      </p:sp>
      <p:sp>
        <p:nvSpPr>
          <p:cNvPr id="258" name="object 258"/>
          <p:cNvSpPr/>
          <p:nvPr/>
        </p:nvSpPr>
        <p:spPr>
          <a:xfrm>
            <a:off x="1661429" y="3200822"/>
            <a:ext cx="18415" cy="13335"/>
          </a:xfrm>
          <a:custGeom>
            <a:avLst/>
            <a:gdLst/>
            <a:ahLst/>
            <a:cxnLst/>
            <a:rect l="l" t="t" r="r" b="b"/>
            <a:pathLst>
              <a:path w="18414" h="13335">
                <a:moveTo>
                  <a:pt x="0" y="13034"/>
                </a:moveTo>
                <a:lnTo>
                  <a:pt x="18145" y="0"/>
                </a:lnTo>
              </a:path>
            </a:pathLst>
          </a:custGeom>
          <a:ln w="31131">
            <a:solidFill>
              <a:srgbClr val="0000AA"/>
            </a:solidFill>
          </a:ln>
        </p:spPr>
        <p:txBody>
          <a:bodyPr wrap="square" lIns="0" tIns="0" rIns="0" bIns="0" rtlCol="0"/>
          <a:lstStyle/>
          <a:p>
            <a:endParaRPr/>
          </a:p>
        </p:txBody>
      </p:sp>
      <p:sp>
        <p:nvSpPr>
          <p:cNvPr id="259" name="object 259"/>
          <p:cNvSpPr/>
          <p:nvPr/>
        </p:nvSpPr>
        <p:spPr>
          <a:xfrm>
            <a:off x="1679575" y="3188521"/>
            <a:ext cx="19050" cy="12700"/>
          </a:xfrm>
          <a:custGeom>
            <a:avLst/>
            <a:gdLst/>
            <a:ahLst/>
            <a:cxnLst/>
            <a:rect l="l" t="t" r="r" b="b"/>
            <a:pathLst>
              <a:path w="19050" h="12700">
                <a:moveTo>
                  <a:pt x="0" y="12300"/>
                </a:moveTo>
                <a:lnTo>
                  <a:pt x="18477" y="0"/>
                </a:lnTo>
              </a:path>
            </a:pathLst>
          </a:custGeom>
          <a:ln w="31053">
            <a:solidFill>
              <a:srgbClr val="0000AA"/>
            </a:solidFill>
          </a:ln>
        </p:spPr>
        <p:txBody>
          <a:bodyPr wrap="square" lIns="0" tIns="0" rIns="0" bIns="0" rtlCol="0"/>
          <a:lstStyle/>
          <a:p>
            <a:endParaRPr/>
          </a:p>
        </p:txBody>
      </p:sp>
      <p:sp>
        <p:nvSpPr>
          <p:cNvPr id="260" name="object 260"/>
          <p:cNvSpPr/>
          <p:nvPr/>
        </p:nvSpPr>
        <p:spPr>
          <a:xfrm>
            <a:off x="1698052" y="3176132"/>
            <a:ext cx="18415" cy="12700"/>
          </a:xfrm>
          <a:custGeom>
            <a:avLst/>
            <a:gdLst/>
            <a:ahLst/>
            <a:cxnLst/>
            <a:rect l="l" t="t" r="r" b="b"/>
            <a:pathLst>
              <a:path w="18414" h="12700">
                <a:moveTo>
                  <a:pt x="0" y="12389"/>
                </a:moveTo>
                <a:lnTo>
                  <a:pt x="18205" y="0"/>
                </a:lnTo>
              </a:path>
            </a:pathLst>
          </a:custGeom>
          <a:ln w="31075">
            <a:solidFill>
              <a:srgbClr val="0000AA"/>
            </a:solidFill>
          </a:ln>
        </p:spPr>
        <p:txBody>
          <a:bodyPr wrap="square" lIns="0" tIns="0" rIns="0" bIns="0" rtlCol="0"/>
          <a:lstStyle/>
          <a:p>
            <a:endParaRPr/>
          </a:p>
        </p:txBody>
      </p:sp>
      <p:sp>
        <p:nvSpPr>
          <p:cNvPr id="261" name="object 261"/>
          <p:cNvSpPr/>
          <p:nvPr/>
        </p:nvSpPr>
        <p:spPr>
          <a:xfrm>
            <a:off x="1716258" y="3164096"/>
            <a:ext cx="18415" cy="12065"/>
          </a:xfrm>
          <a:custGeom>
            <a:avLst/>
            <a:gdLst/>
            <a:ahLst/>
            <a:cxnLst/>
            <a:rect l="l" t="t" r="r" b="b"/>
            <a:pathLst>
              <a:path w="18414" h="12064">
                <a:moveTo>
                  <a:pt x="0" y="12036"/>
                </a:moveTo>
                <a:lnTo>
                  <a:pt x="17930" y="0"/>
                </a:lnTo>
              </a:path>
            </a:pathLst>
          </a:custGeom>
          <a:ln w="31062">
            <a:solidFill>
              <a:srgbClr val="0000AA"/>
            </a:solidFill>
          </a:ln>
        </p:spPr>
        <p:txBody>
          <a:bodyPr wrap="square" lIns="0" tIns="0" rIns="0" bIns="0" rtlCol="0"/>
          <a:lstStyle/>
          <a:p>
            <a:endParaRPr/>
          </a:p>
        </p:txBody>
      </p:sp>
      <p:sp>
        <p:nvSpPr>
          <p:cNvPr id="262" name="object 262"/>
          <p:cNvSpPr/>
          <p:nvPr/>
        </p:nvSpPr>
        <p:spPr>
          <a:xfrm>
            <a:off x="1734189" y="3152529"/>
            <a:ext cx="19050" cy="12065"/>
          </a:xfrm>
          <a:custGeom>
            <a:avLst/>
            <a:gdLst/>
            <a:ahLst/>
            <a:cxnLst/>
            <a:rect l="l" t="t" r="r" b="b"/>
            <a:pathLst>
              <a:path w="19050" h="12064">
                <a:moveTo>
                  <a:pt x="0" y="11567"/>
                </a:moveTo>
                <a:lnTo>
                  <a:pt x="18692" y="0"/>
                </a:lnTo>
              </a:path>
            </a:pathLst>
          </a:custGeom>
          <a:ln w="30983">
            <a:solidFill>
              <a:srgbClr val="0000AA"/>
            </a:solidFill>
          </a:ln>
        </p:spPr>
        <p:txBody>
          <a:bodyPr wrap="square" lIns="0" tIns="0" rIns="0" bIns="0" rtlCol="0"/>
          <a:lstStyle/>
          <a:p>
            <a:endParaRPr/>
          </a:p>
        </p:txBody>
      </p:sp>
      <p:sp>
        <p:nvSpPr>
          <p:cNvPr id="263" name="object 263"/>
          <p:cNvSpPr/>
          <p:nvPr/>
        </p:nvSpPr>
        <p:spPr>
          <a:xfrm>
            <a:off x="1752882" y="3140932"/>
            <a:ext cx="18415" cy="12065"/>
          </a:xfrm>
          <a:custGeom>
            <a:avLst/>
            <a:gdLst/>
            <a:ahLst/>
            <a:cxnLst/>
            <a:rect l="l" t="t" r="r" b="b"/>
            <a:pathLst>
              <a:path w="18414" h="12064">
                <a:moveTo>
                  <a:pt x="0" y="11596"/>
                </a:moveTo>
                <a:lnTo>
                  <a:pt x="17918" y="0"/>
                </a:lnTo>
              </a:path>
            </a:pathLst>
          </a:custGeom>
          <a:ln w="31026">
            <a:solidFill>
              <a:srgbClr val="0000AA"/>
            </a:solidFill>
          </a:ln>
        </p:spPr>
        <p:txBody>
          <a:bodyPr wrap="square" lIns="0" tIns="0" rIns="0" bIns="0" rtlCol="0"/>
          <a:lstStyle/>
          <a:p>
            <a:endParaRPr/>
          </a:p>
        </p:txBody>
      </p:sp>
      <p:sp>
        <p:nvSpPr>
          <p:cNvPr id="264" name="object 264"/>
          <p:cNvSpPr/>
          <p:nvPr/>
        </p:nvSpPr>
        <p:spPr>
          <a:xfrm>
            <a:off x="1770800" y="3129747"/>
            <a:ext cx="19050" cy="11430"/>
          </a:xfrm>
          <a:custGeom>
            <a:avLst/>
            <a:gdLst/>
            <a:ahLst/>
            <a:cxnLst/>
            <a:rect l="l" t="t" r="r" b="b"/>
            <a:pathLst>
              <a:path w="19050" h="11430">
                <a:moveTo>
                  <a:pt x="0" y="11185"/>
                </a:moveTo>
                <a:lnTo>
                  <a:pt x="18490" y="0"/>
                </a:lnTo>
              </a:path>
            </a:pathLst>
          </a:custGeom>
          <a:ln w="30963">
            <a:solidFill>
              <a:srgbClr val="0000AA"/>
            </a:solidFill>
          </a:ln>
        </p:spPr>
        <p:txBody>
          <a:bodyPr wrap="square" lIns="0" tIns="0" rIns="0" bIns="0" rtlCol="0"/>
          <a:lstStyle/>
          <a:p>
            <a:endParaRPr/>
          </a:p>
        </p:txBody>
      </p:sp>
      <p:sp>
        <p:nvSpPr>
          <p:cNvPr id="265" name="object 265"/>
          <p:cNvSpPr/>
          <p:nvPr/>
        </p:nvSpPr>
        <p:spPr>
          <a:xfrm>
            <a:off x="1789290" y="3118503"/>
            <a:ext cx="18415" cy="11430"/>
          </a:xfrm>
          <a:custGeom>
            <a:avLst/>
            <a:gdLst/>
            <a:ahLst/>
            <a:cxnLst/>
            <a:rect l="l" t="t" r="r" b="b"/>
            <a:pathLst>
              <a:path w="18414" h="11430">
                <a:moveTo>
                  <a:pt x="0" y="11244"/>
                </a:moveTo>
                <a:lnTo>
                  <a:pt x="18205" y="0"/>
                </a:lnTo>
              </a:path>
            </a:pathLst>
          </a:custGeom>
          <a:ln w="30982">
            <a:solidFill>
              <a:srgbClr val="0000AA"/>
            </a:solidFill>
          </a:ln>
        </p:spPr>
        <p:txBody>
          <a:bodyPr wrap="square" lIns="0" tIns="0" rIns="0" bIns="0" rtlCol="0"/>
          <a:lstStyle/>
          <a:p>
            <a:endParaRPr/>
          </a:p>
        </p:txBody>
      </p:sp>
      <p:sp>
        <p:nvSpPr>
          <p:cNvPr id="266" name="object 266"/>
          <p:cNvSpPr/>
          <p:nvPr/>
        </p:nvSpPr>
        <p:spPr>
          <a:xfrm>
            <a:off x="1807496" y="3108022"/>
            <a:ext cx="19050" cy="10795"/>
          </a:xfrm>
          <a:custGeom>
            <a:avLst/>
            <a:gdLst/>
            <a:ahLst/>
            <a:cxnLst/>
            <a:rect l="l" t="t" r="r" b="b"/>
            <a:pathLst>
              <a:path w="19050" h="10794">
                <a:moveTo>
                  <a:pt x="0" y="10480"/>
                </a:moveTo>
                <a:lnTo>
                  <a:pt x="18490" y="0"/>
                </a:lnTo>
              </a:path>
            </a:pathLst>
          </a:custGeom>
          <a:ln w="30905">
            <a:solidFill>
              <a:srgbClr val="0000AA"/>
            </a:solidFill>
          </a:ln>
        </p:spPr>
        <p:txBody>
          <a:bodyPr wrap="square" lIns="0" tIns="0" rIns="0" bIns="0" rtlCol="0"/>
          <a:lstStyle/>
          <a:p>
            <a:endParaRPr/>
          </a:p>
        </p:txBody>
      </p:sp>
      <p:sp>
        <p:nvSpPr>
          <p:cNvPr id="267" name="object 267"/>
          <p:cNvSpPr/>
          <p:nvPr/>
        </p:nvSpPr>
        <p:spPr>
          <a:xfrm>
            <a:off x="1825986" y="3097629"/>
            <a:ext cx="18415" cy="10795"/>
          </a:xfrm>
          <a:custGeom>
            <a:avLst/>
            <a:gdLst/>
            <a:ahLst/>
            <a:cxnLst/>
            <a:rect l="l" t="t" r="r" b="b"/>
            <a:pathLst>
              <a:path w="18414" h="10794">
                <a:moveTo>
                  <a:pt x="0" y="10392"/>
                </a:moveTo>
                <a:lnTo>
                  <a:pt x="18133" y="0"/>
                </a:lnTo>
              </a:path>
            </a:pathLst>
          </a:custGeom>
          <a:ln w="30915">
            <a:solidFill>
              <a:srgbClr val="0000AA"/>
            </a:solidFill>
          </a:ln>
        </p:spPr>
        <p:txBody>
          <a:bodyPr wrap="square" lIns="0" tIns="0" rIns="0" bIns="0" rtlCol="0"/>
          <a:lstStyle/>
          <a:p>
            <a:endParaRPr/>
          </a:p>
        </p:txBody>
      </p:sp>
      <p:sp>
        <p:nvSpPr>
          <p:cNvPr id="268" name="object 268"/>
          <p:cNvSpPr/>
          <p:nvPr/>
        </p:nvSpPr>
        <p:spPr>
          <a:xfrm>
            <a:off x="1844120" y="3087178"/>
            <a:ext cx="19050" cy="10795"/>
          </a:xfrm>
          <a:custGeom>
            <a:avLst/>
            <a:gdLst/>
            <a:ahLst/>
            <a:cxnLst/>
            <a:rect l="l" t="t" r="r" b="b"/>
            <a:pathLst>
              <a:path w="19050" h="10794">
                <a:moveTo>
                  <a:pt x="0" y="10451"/>
                </a:moveTo>
                <a:lnTo>
                  <a:pt x="18490" y="0"/>
                </a:lnTo>
              </a:path>
            </a:pathLst>
          </a:custGeom>
          <a:ln w="30903">
            <a:solidFill>
              <a:srgbClr val="0000AA"/>
            </a:solidFill>
          </a:ln>
        </p:spPr>
        <p:txBody>
          <a:bodyPr wrap="square" lIns="0" tIns="0" rIns="0" bIns="0" rtlCol="0"/>
          <a:lstStyle/>
          <a:p>
            <a:endParaRPr/>
          </a:p>
        </p:txBody>
      </p:sp>
      <p:sp>
        <p:nvSpPr>
          <p:cNvPr id="269" name="object 269"/>
          <p:cNvSpPr/>
          <p:nvPr/>
        </p:nvSpPr>
        <p:spPr>
          <a:xfrm>
            <a:off x="1862610" y="3077049"/>
            <a:ext cx="18415" cy="10160"/>
          </a:xfrm>
          <a:custGeom>
            <a:avLst/>
            <a:gdLst/>
            <a:ahLst/>
            <a:cxnLst/>
            <a:rect l="l" t="t" r="r" b="b"/>
            <a:pathLst>
              <a:path w="18414" h="10160">
                <a:moveTo>
                  <a:pt x="0" y="10128"/>
                </a:moveTo>
                <a:lnTo>
                  <a:pt x="18133" y="0"/>
                </a:lnTo>
              </a:path>
            </a:pathLst>
          </a:custGeom>
          <a:ln w="30893">
            <a:solidFill>
              <a:srgbClr val="0000AA"/>
            </a:solidFill>
          </a:ln>
        </p:spPr>
        <p:txBody>
          <a:bodyPr wrap="square" lIns="0" tIns="0" rIns="0" bIns="0" rtlCol="0"/>
          <a:lstStyle/>
          <a:p>
            <a:endParaRPr/>
          </a:p>
        </p:txBody>
      </p:sp>
      <p:sp>
        <p:nvSpPr>
          <p:cNvPr id="270" name="object 270"/>
          <p:cNvSpPr/>
          <p:nvPr/>
        </p:nvSpPr>
        <p:spPr>
          <a:xfrm>
            <a:off x="1880743" y="3067302"/>
            <a:ext cx="19050" cy="10160"/>
          </a:xfrm>
          <a:custGeom>
            <a:avLst/>
            <a:gdLst/>
            <a:ahLst/>
            <a:cxnLst/>
            <a:rect l="l" t="t" r="r" b="b"/>
            <a:pathLst>
              <a:path w="19050" h="10160">
                <a:moveTo>
                  <a:pt x="0" y="9746"/>
                </a:moveTo>
                <a:lnTo>
                  <a:pt x="18490" y="0"/>
                </a:lnTo>
              </a:path>
            </a:pathLst>
          </a:custGeom>
          <a:ln w="30846">
            <a:solidFill>
              <a:srgbClr val="0000AA"/>
            </a:solidFill>
          </a:ln>
        </p:spPr>
        <p:txBody>
          <a:bodyPr wrap="square" lIns="0" tIns="0" rIns="0" bIns="0" rtlCol="0"/>
          <a:lstStyle/>
          <a:p>
            <a:endParaRPr/>
          </a:p>
        </p:txBody>
      </p:sp>
      <p:sp>
        <p:nvSpPr>
          <p:cNvPr id="271" name="object 271"/>
          <p:cNvSpPr/>
          <p:nvPr/>
        </p:nvSpPr>
        <p:spPr>
          <a:xfrm>
            <a:off x="1899234" y="3057614"/>
            <a:ext cx="18415" cy="10160"/>
          </a:xfrm>
          <a:custGeom>
            <a:avLst/>
            <a:gdLst/>
            <a:ahLst/>
            <a:cxnLst/>
            <a:rect l="l" t="t" r="r" b="b"/>
            <a:pathLst>
              <a:path w="18414" h="10160">
                <a:moveTo>
                  <a:pt x="0" y="9688"/>
                </a:moveTo>
                <a:lnTo>
                  <a:pt x="18133" y="0"/>
                </a:lnTo>
              </a:path>
            </a:pathLst>
          </a:custGeom>
          <a:ln w="30856">
            <a:solidFill>
              <a:srgbClr val="0000AA"/>
            </a:solidFill>
          </a:ln>
        </p:spPr>
        <p:txBody>
          <a:bodyPr wrap="square" lIns="0" tIns="0" rIns="0" bIns="0" rtlCol="0"/>
          <a:lstStyle/>
          <a:p>
            <a:endParaRPr/>
          </a:p>
        </p:txBody>
      </p:sp>
      <p:sp>
        <p:nvSpPr>
          <p:cNvPr id="272" name="object 272"/>
          <p:cNvSpPr/>
          <p:nvPr/>
        </p:nvSpPr>
        <p:spPr>
          <a:xfrm>
            <a:off x="1917367" y="3047809"/>
            <a:ext cx="19050" cy="10160"/>
          </a:xfrm>
          <a:custGeom>
            <a:avLst/>
            <a:gdLst/>
            <a:ahLst/>
            <a:cxnLst/>
            <a:rect l="l" t="t" r="r" b="b"/>
            <a:pathLst>
              <a:path w="19050" h="10160">
                <a:moveTo>
                  <a:pt x="0" y="9805"/>
                </a:moveTo>
                <a:lnTo>
                  <a:pt x="18490" y="0"/>
                </a:lnTo>
              </a:path>
            </a:pathLst>
          </a:custGeom>
          <a:ln w="30850">
            <a:solidFill>
              <a:srgbClr val="0000AA"/>
            </a:solidFill>
          </a:ln>
        </p:spPr>
        <p:txBody>
          <a:bodyPr wrap="square" lIns="0" tIns="0" rIns="0" bIns="0" rtlCol="0"/>
          <a:lstStyle/>
          <a:p>
            <a:endParaRPr/>
          </a:p>
        </p:txBody>
      </p:sp>
      <p:sp>
        <p:nvSpPr>
          <p:cNvPr id="273" name="object 273"/>
          <p:cNvSpPr/>
          <p:nvPr/>
        </p:nvSpPr>
        <p:spPr>
          <a:xfrm>
            <a:off x="1935857" y="3038855"/>
            <a:ext cx="18415" cy="9525"/>
          </a:xfrm>
          <a:custGeom>
            <a:avLst/>
            <a:gdLst/>
            <a:ahLst/>
            <a:cxnLst/>
            <a:rect l="l" t="t" r="r" b="b"/>
            <a:pathLst>
              <a:path w="18414" h="9525">
                <a:moveTo>
                  <a:pt x="0" y="8954"/>
                </a:moveTo>
                <a:lnTo>
                  <a:pt x="18133" y="0"/>
                </a:lnTo>
              </a:path>
            </a:pathLst>
          </a:custGeom>
          <a:ln w="30796">
            <a:solidFill>
              <a:srgbClr val="0000AA"/>
            </a:solidFill>
          </a:ln>
        </p:spPr>
        <p:txBody>
          <a:bodyPr wrap="square" lIns="0" tIns="0" rIns="0" bIns="0" rtlCol="0"/>
          <a:lstStyle/>
          <a:p>
            <a:endParaRPr/>
          </a:p>
        </p:txBody>
      </p:sp>
      <p:sp>
        <p:nvSpPr>
          <p:cNvPr id="274" name="object 274"/>
          <p:cNvSpPr/>
          <p:nvPr/>
        </p:nvSpPr>
        <p:spPr>
          <a:xfrm>
            <a:off x="1953990" y="3029519"/>
            <a:ext cx="19050" cy="9525"/>
          </a:xfrm>
          <a:custGeom>
            <a:avLst/>
            <a:gdLst/>
            <a:ahLst/>
            <a:cxnLst/>
            <a:rect l="l" t="t" r="r" b="b"/>
            <a:pathLst>
              <a:path w="19050" h="9525">
                <a:moveTo>
                  <a:pt x="0" y="9335"/>
                </a:moveTo>
                <a:lnTo>
                  <a:pt x="18490" y="0"/>
                </a:lnTo>
              </a:path>
            </a:pathLst>
          </a:custGeom>
          <a:ln w="30812">
            <a:solidFill>
              <a:srgbClr val="0000AA"/>
            </a:solidFill>
          </a:ln>
        </p:spPr>
        <p:txBody>
          <a:bodyPr wrap="square" lIns="0" tIns="0" rIns="0" bIns="0" rtlCol="0"/>
          <a:lstStyle/>
          <a:p>
            <a:endParaRPr/>
          </a:p>
        </p:txBody>
      </p:sp>
      <p:sp>
        <p:nvSpPr>
          <p:cNvPr id="275" name="object 275"/>
          <p:cNvSpPr/>
          <p:nvPr/>
        </p:nvSpPr>
        <p:spPr>
          <a:xfrm>
            <a:off x="1972481" y="3021034"/>
            <a:ext cx="18415" cy="8890"/>
          </a:xfrm>
          <a:custGeom>
            <a:avLst/>
            <a:gdLst/>
            <a:ahLst/>
            <a:cxnLst/>
            <a:rect l="l" t="t" r="r" b="b"/>
            <a:pathLst>
              <a:path w="18414" h="8889">
                <a:moveTo>
                  <a:pt x="0" y="8484"/>
                </a:moveTo>
                <a:lnTo>
                  <a:pt x="18202" y="0"/>
                </a:lnTo>
              </a:path>
            </a:pathLst>
          </a:custGeom>
          <a:ln w="30755">
            <a:solidFill>
              <a:srgbClr val="0000AA"/>
            </a:solidFill>
          </a:ln>
        </p:spPr>
        <p:txBody>
          <a:bodyPr wrap="square" lIns="0" tIns="0" rIns="0" bIns="0" rtlCol="0"/>
          <a:lstStyle/>
          <a:p>
            <a:endParaRPr/>
          </a:p>
        </p:txBody>
      </p:sp>
      <p:sp>
        <p:nvSpPr>
          <p:cNvPr id="276" name="object 276"/>
          <p:cNvSpPr/>
          <p:nvPr/>
        </p:nvSpPr>
        <p:spPr>
          <a:xfrm>
            <a:off x="1990683" y="3012021"/>
            <a:ext cx="19050" cy="9525"/>
          </a:xfrm>
          <a:custGeom>
            <a:avLst/>
            <a:gdLst/>
            <a:ahLst/>
            <a:cxnLst/>
            <a:rect l="l" t="t" r="r" b="b"/>
            <a:pathLst>
              <a:path w="19050" h="9525">
                <a:moveTo>
                  <a:pt x="0" y="9012"/>
                </a:moveTo>
                <a:lnTo>
                  <a:pt x="18477" y="0"/>
                </a:lnTo>
              </a:path>
            </a:pathLst>
          </a:custGeom>
          <a:ln w="30787">
            <a:solidFill>
              <a:srgbClr val="0000AA"/>
            </a:solidFill>
          </a:ln>
        </p:spPr>
        <p:txBody>
          <a:bodyPr wrap="square" lIns="0" tIns="0" rIns="0" bIns="0" rtlCol="0"/>
          <a:lstStyle/>
          <a:p>
            <a:endParaRPr/>
          </a:p>
        </p:txBody>
      </p:sp>
      <p:sp>
        <p:nvSpPr>
          <p:cNvPr id="277" name="object 277"/>
          <p:cNvSpPr/>
          <p:nvPr/>
        </p:nvSpPr>
        <p:spPr>
          <a:xfrm>
            <a:off x="2009161" y="3003860"/>
            <a:ext cx="18415" cy="8255"/>
          </a:xfrm>
          <a:custGeom>
            <a:avLst/>
            <a:gdLst/>
            <a:ahLst/>
            <a:cxnLst/>
            <a:rect l="l" t="t" r="r" b="b"/>
            <a:pathLst>
              <a:path w="18414" h="8255">
                <a:moveTo>
                  <a:pt x="0" y="8161"/>
                </a:moveTo>
                <a:lnTo>
                  <a:pt x="17930" y="0"/>
                </a:lnTo>
              </a:path>
            </a:pathLst>
          </a:custGeom>
          <a:ln w="30739">
            <a:solidFill>
              <a:srgbClr val="0000AA"/>
            </a:solidFill>
          </a:ln>
        </p:spPr>
        <p:txBody>
          <a:bodyPr wrap="square" lIns="0" tIns="0" rIns="0" bIns="0" rtlCol="0"/>
          <a:lstStyle/>
          <a:p>
            <a:endParaRPr/>
          </a:p>
        </p:txBody>
      </p:sp>
      <p:sp>
        <p:nvSpPr>
          <p:cNvPr id="278" name="object 278"/>
          <p:cNvSpPr/>
          <p:nvPr/>
        </p:nvSpPr>
        <p:spPr>
          <a:xfrm>
            <a:off x="2027092" y="2995170"/>
            <a:ext cx="19050" cy="8890"/>
          </a:xfrm>
          <a:custGeom>
            <a:avLst/>
            <a:gdLst/>
            <a:ahLst/>
            <a:cxnLst/>
            <a:rect l="l" t="t" r="r" b="b"/>
            <a:pathLst>
              <a:path w="19050" h="8889">
                <a:moveTo>
                  <a:pt x="0" y="8689"/>
                </a:moveTo>
                <a:lnTo>
                  <a:pt x="18692" y="0"/>
                </a:lnTo>
              </a:path>
            </a:pathLst>
          </a:custGeom>
          <a:ln w="30753">
            <a:solidFill>
              <a:srgbClr val="0000AA"/>
            </a:solidFill>
          </a:ln>
        </p:spPr>
        <p:txBody>
          <a:bodyPr wrap="square" lIns="0" tIns="0" rIns="0" bIns="0" rtlCol="0"/>
          <a:lstStyle/>
          <a:p>
            <a:endParaRPr/>
          </a:p>
        </p:txBody>
      </p:sp>
      <p:sp>
        <p:nvSpPr>
          <p:cNvPr id="279" name="object 279"/>
          <p:cNvSpPr/>
          <p:nvPr/>
        </p:nvSpPr>
        <p:spPr>
          <a:xfrm>
            <a:off x="2045785" y="2987331"/>
            <a:ext cx="18415" cy="8255"/>
          </a:xfrm>
          <a:custGeom>
            <a:avLst/>
            <a:gdLst/>
            <a:ahLst/>
            <a:cxnLst/>
            <a:rect l="l" t="t" r="r" b="b"/>
            <a:pathLst>
              <a:path w="18414" h="8255">
                <a:moveTo>
                  <a:pt x="0" y="7838"/>
                </a:moveTo>
                <a:lnTo>
                  <a:pt x="17921" y="0"/>
                </a:lnTo>
              </a:path>
            </a:pathLst>
          </a:custGeom>
          <a:ln w="30714">
            <a:solidFill>
              <a:srgbClr val="0000AA"/>
            </a:solidFill>
          </a:ln>
        </p:spPr>
        <p:txBody>
          <a:bodyPr wrap="square" lIns="0" tIns="0" rIns="0" bIns="0" rtlCol="0"/>
          <a:lstStyle/>
          <a:p>
            <a:endParaRPr/>
          </a:p>
        </p:txBody>
      </p:sp>
      <p:sp>
        <p:nvSpPr>
          <p:cNvPr id="280" name="object 280"/>
          <p:cNvSpPr/>
          <p:nvPr/>
        </p:nvSpPr>
        <p:spPr>
          <a:xfrm>
            <a:off x="2063706" y="2979111"/>
            <a:ext cx="19050" cy="8255"/>
          </a:xfrm>
          <a:custGeom>
            <a:avLst/>
            <a:gdLst/>
            <a:ahLst/>
            <a:cxnLst/>
            <a:rect l="l" t="t" r="r" b="b"/>
            <a:pathLst>
              <a:path w="19050" h="8255">
                <a:moveTo>
                  <a:pt x="0" y="8220"/>
                </a:moveTo>
                <a:lnTo>
                  <a:pt x="18559" y="0"/>
                </a:lnTo>
              </a:path>
            </a:pathLst>
          </a:custGeom>
          <a:ln w="30722">
            <a:solidFill>
              <a:srgbClr val="0000AA"/>
            </a:solidFill>
          </a:ln>
        </p:spPr>
        <p:txBody>
          <a:bodyPr wrap="square" lIns="0" tIns="0" rIns="0" bIns="0" rtlCol="0"/>
          <a:lstStyle/>
          <a:p>
            <a:endParaRPr/>
          </a:p>
        </p:txBody>
      </p:sp>
      <p:sp>
        <p:nvSpPr>
          <p:cNvPr id="281" name="object 281"/>
          <p:cNvSpPr/>
          <p:nvPr/>
        </p:nvSpPr>
        <p:spPr>
          <a:xfrm>
            <a:off x="2082266" y="2971302"/>
            <a:ext cx="18415" cy="8255"/>
          </a:xfrm>
          <a:custGeom>
            <a:avLst/>
            <a:gdLst/>
            <a:ahLst/>
            <a:cxnLst/>
            <a:rect l="l" t="t" r="r" b="b"/>
            <a:pathLst>
              <a:path w="18414" h="8255">
                <a:moveTo>
                  <a:pt x="0" y="7809"/>
                </a:moveTo>
                <a:lnTo>
                  <a:pt x="18133" y="0"/>
                </a:lnTo>
              </a:path>
            </a:pathLst>
          </a:custGeom>
          <a:ln w="30704">
            <a:solidFill>
              <a:srgbClr val="0000AA"/>
            </a:solidFill>
          </a:ln>
        </p:spPr>
        <p:txBody>
          <a:bodyPr wrap="square" lIns="0" tIns="0" rIns="0" bIns="0" rtlCol="0"/>
          <a:lstStyle/>
          <a:p>
            <a:endParaRPr/>
          </a:p>
        </p:txBody>
      </p:sp>
      <p:sp>
        <p:nvSpPr>
          <p:cNvPr id="282" name="object 282"/>
          <p:cNvSpPr/>
          <p:nvPr/>
        </p:nvSpPr>
        <p:spPr>
          <a:xfrm>
            <a:off x="2100399" y="2963728"/>
            <a:ext cx="19050" cy="7620"/>
          </a:xfrm>
          <a:custGeom>
            <a:avLst/>
            <a:gdLst/>
            <a:ahLst/>
            <a:cxnLst/>
            <a:rect l="l" t="t" r="r" b="b"/>
            <a:pathLst>
              <a:path w="19050" h="7619">
                <a:moveTo>
                  <a:pt x="0" y="7574"/>
                </a:moveTo>
                <a:lnTo>
                  <a:pt x="18490" y="0"/>
                </a:lnTo>
              </a:path>
            </a:pathLst>
          </a:custGeom>
          <a:ln w="30674">
            <a:solidFill>
              <a:srgbClr val="0000AA"/>
            </a:solidFill>
          </a:ln>
        </p:spPr>
        <p:txBody>
          <a:bodyPr wrap="square" lIns="0" tIns="0" rIns="0" bIns="0" rtlCol="0"/>
          <a:lstStyle/>
          <a:p>
            <a:endParaRPr/>
          </a:p>
        </p:txBody>
      </p:sp>
      <p:sp>
        <p:nvSpPr>
          <p:cNvPr id="283" name="object 283"/>
          <p:cNvSpPr/>
          <p:nvPr/>
        </p:nvSpPr>
        <p:spPr>
          <a:xfrm>
            <a:off x="2118889" y="2956359"/>
            <a:ext cx="18415" cy="7620"/>
          </a:xfrm>
          <a:custGeom>
            <a:avLst/>
            <a:gdLst/>
            <a:ahLst/>
            <a:cxnLst/>
            <a:rect l="l" t="t" r="r" b="b"/>
            <a:pathLst>
              <a:path w="18414" h="7619">
                <a:moveTo>
                  <a:pt x="0" y="7368"/>
                </a:moveTo>
                <a:lnTo>
                  <a:pt x="18133" y="0"/>
                </a:lnTo>
              </a:path>
            </a:pathLst>
          </a:custGeom>
          <a:ln w="30670">
            <a:solidFill>
              <a:srgbClr val="0000AA"/>
            </a:solidFill>
          </a:ln>
        </p:spPr>
        <p:txBody>
          <a:bodyPr wrap="square" lIns="0" tIns="0" rIns="0" bIns="0" rtlCol="0"/>
          <a:lstStyle/>
          <a:p>
            <a:endParaRPr/>
          </a:p>
        </p:txBody>
      </p:sp>
      <p:sp>
        <p:nvSpPr>
          <p:cNvPr id="284" name="object 284"/>
          <p:cNvSpPr/>
          <p:nvPr/>
        </p:nvSpPr>
        <p:spPr>
          <a:xfrm>
            <a:off x="2137023" y="2948784"/>
            <a:ext cx="19050" cy="7620"/>
          </a:xfrm>
          <a:custGeom>
            <a:avLst/>
            <a:gdLst/>
            <a:ahLst/>
            <a:cxnLst/>
            <a:rect l="l" t="t" r="r" b="b"/>
            <a:pathLst>
              <a:path w="19050" h="7619">
                <a:moveTo>
                  <a:pt x="0" y="7574"/>
                </a:moveTo>
                <a:lnTo>
                  <a:pt x="18490" y="0"/>
                </a:lnTo>
              </a:path>
            </a:pathLst>
          </a:custGeom>
          <a:ln w="30674">
            <a:solidFill>
              <a:srgbClr val="0000AA"/>
            </a:solidFill>
          </a:ln>
        </p:spPr>
        <p:txBody>
          <a:bodyPr wrap="square" lIns="0" tIns="0" rIns="0" bIns="0" rtlCol="0"/>
          <a:lstStyle/>
          <a:p>
            <a:endParaRPr/>
          </a:p>
        </p:txBody>
      </p:sp>
      <p:sp>
        <p:nvSpPr>
          <p:cNvPr id="285" name="object 285"/>
          <p:cNvSpPr/>
          <p:nvPr/>
        </p:nvSpPr>
        <p:spPr>
          <a:xfrm>
            <a:off x="2155513" y="2941739"/>
            <a:ext cx="18415" cy="7620"/>
          </a:xfrm>
          <a:custGeom>
            <a:avLst/>
            <a:gdLst/>
            <a:ahLst/>
            <a:cxnLst/>
            <a:rect l="l" t="t" r="r" b="b"/>
            <a:pathLst>
              <a:path w="18414" h="7619">
                <a:moveTo>
                  <a:pt x="0" y="7045"/>
                </a:moveTo>
                <a:lnTo>
                  <a:pt x="18133" y="0"/>
                </a:lnTo>
              </a:path>
            </a:pathLst>
          </a:custGeom>
          <a:ln w="30645">
            <a:solidFill>
              <a:srgbClr val="0000AA"/>
            </a:solidFill>
          </a:ln>
        </p:spPr>
        <p:txBody>
          <a:bodyPr wrap="square" lIns="0" tIns="0" rIns="0" bIns="0" rtlCol="0"/>
          <a:lstStyle/>
          <a:p>
            <a:endParaRPr/>
          </a:p>
        </p:txBody>
      </p:sp>
      <p:sp>
        <p:nvSpPr>
          <p:cNvPr id="286" name="object 286"/>
          <p:cNvSpPr/>
          <p:nvPr/>
        </p:nvSpPr>
        <p:spPr>
          <a:xfrm>
            <a:off x="2173646" y="2934693"/>
            <a:ext cx="18415" cy="7620"/>
          </a:xfrm>
          <a:custGeom>
            <a:avLst/>
            <a:gdLst/>
            <a:ahLst/>
            <a:cxnLst/>
            <a:rect l="l" t="t" r="r" b="b"/>
            <a:pathLst>
              <a:path w="18414" h="7619">
                <a:moveTo>
                  <a:pt x="0" y="7045"/>
                </a:moveTo>
                <a:lnTo>
                  <a:pt x="18133" y="0"/>
                </a:lnTo>
              </a:path>
            </a:pathLst>
          </a:custGeom>
          <a:ln w="30645">
            <a:solidFill>
              <a:srgbClr val="0000AA"/>
            </a:solidFill>
          </a:ln>
        </p:spPr>
        <p:txBody>
          <a:bodyPr wrap="square" lIns="0" tIns="0" rIns="0" bIns="0" rtlCol="0"/>
          <a:lstStyle/>
          <a:p>
            <a:endParaRPr/>
          </a:p>
        </p:txBody>
      </p:sp>
      <p:sp>
        <p:nvSpPr>
          <p:cNvPr id="287" name="object 287"/>
          <p:cNvSpPr/>
          <p:nvPr/>
        </p:nvSpPr>
        <p:spPr>
          <a:xfrm>
            <a:off x="2191779" y="2927940"/>
            <a:ext cx="19050" cy="6985"/>
          </a:xfrm>
          <a:custGeom>
            <a:avLst/>
            <a:gdLst/>
            <a:ahLst/>
            <a:cxnLst/>
            <a:rect l="l" t="t" r="r" b="b"/>
            <a:pathLst>
              <a:path w="19050" h="6985">
                <a:moveTo>
                  <a:pt x="0" y="6752"/>
                </a:moveTo>
                <a:lnTo>
                  <a:pt x="18490" y="0"/>
                </a:lnTo>
              </a:path>
            </a:pathLst>
          </a:custGeom>
          <a:ln w="30614">
            <a:solidFill>
              <a:srgbClr val="0000AA"/>
            </a:solidFill>
          </a:ln>
        </p:spPr>
        <p:txBody>
          <a:bodyPr wrap="square" lIns="0" tIns="0" rIns="0" bIns="0" rtlCol="0"/>
          <a:lstStyle/>
          <a:p>
            <a:endParaRPr/>
          </a:p>
        </p:txBody>
      </p:sp>
      <p:sp>
        <p:nvSpPr>
          <p:cNvPr id="288" name="object 288"/>
          <p:cNvSpPr/>
          <p:nvPr/>
        </p:nvSpPr>
        <p:spPr>
          <a:xfrm>
            <a:off x="2210270" y="2921217"/>
            <a:ext cx="18415" cy="6985"/>
          </a:xfrm>
          <a:custGeom>
            <a:avLst/>
            <a:gdLst/>
            <a:ahLst/>
            <a:cxnLst/>
            <a:rect l="l" t="t" r="r" b="b"/>
            <a:pathLst>
              <a:path w="18414" h="6985">
                <a:moveTo>
                  <a:pt x="0" y="6722"/>
                </a:moveTo>
                <a:lnTo>
                  <a:pt x="18133" y="0"/>
                </a:lnTo>
              </a:path>
            </a:pathLst>
          </a:custGeom>
          <a:ln w="30621">
            <a:solidFill>
              <a:srgbClr val="0000AA"/>
            </a:solidFill>
          </a:ln>
        </p:spPr>
        <p:txBody>
          <a:bodyPr wrap="square" lIns="0" tIns="0" rIns="0" bIns="0" rtlCol="0"/>
          <a:lstStyle/>
          <a:p>
            <a:endParaRPr/>
          </a:p>
        </p:txBody>
      </p:sp>
      <p:sp>
        <p:nvSpPr>
          <p:cNvPr id="289" name="object 289"/>
          <p:cNvSpPr/>
          <p:nvPr/>
        </p:nvSpPr>
        <p:spPr>
          <a:xfrm>
            <a:off x="2228403" y="2914436"/>
            <a:ext cx="19050" cy="6985"/>
          </a:xfrm>
          <a:custGeom>
            <a:avLst/>
            <a:gdLst/>
            <a:ahLst/>
            <a:cxnLst/>
            <a:rect l="l" t="t" r="r" b="b"/>
            <a:pathLst>
              <a:path w="19050" h="6985">
                <a:moveTo>
                  <a:pt x="0" y="6781"/>
                </a:moveTo>
                <a:lnTo>
                  <a:pt x="18490" y="0"/>
                </a:lnTo>
              </a:path>
            </a:pathLst>
          </a:custGeom>
          <a:ln w="30616">
            <a:solidFill>
              <a:srgbClr val="0000AA"/>
            </a:solidFill>
          </a:ln>
        </p:spPr>
        <p:txBody>
          <a:bodyPr wrap="square" lIns="0" tIns="0" rIns="0" bIns="0" rtlCol="0"/>
          <a:lstStyle/>
          <a:p>
            <a:endParaRPr/>
          </a:p>
        </p:txBody>
      </p:sp>
      <p:sp>
        <p:nvSpPr>
          <p:cNvPr id="290" name="object 290"/>
          <p:cNvSpPr/>
          <p:nvPr/>
        </p:nvSpPr>
        <p:spPr>
          <a:xfrm>
            <a:off x="2246893" y="2908182"/>
            <a:ext cx="18415" cy="6350"/>
          </a:xfrm>
          <a:custGeom>
            <a:avLst/>
            <a:gdLst/>
            <a:ahLst/>
            <a:cxnLst/>
            <a:rect l="l" t="t" r="r" b="b"/>
            <a:pathLst>
              <a:path w="18414" h="6350">
                <a:moveTo>
                  <a:pt x="0" y="6253"/>
                </a:moveTo>
                <a:lnTo>
                  <a:pt x="17991" y="0"/>
                </a:lnTo>
              </a:path>
            </a:pathLst>
          </a:custGeom>
          <a:ln w="30591">
            <a:solidFill>
              <a:srgbClr val="0000AA"/>
            </a:solidFill>
          </a:ln>
        </p:spPr>
        <p:txBody>
          <a:bodyPr wrap="square" lIns="0" tIns="0" rIns="0" bIns="0" rtlCol="0"/>
          <a:lstStyle/>
          <a:p>
            <a:endParaRPr/>
          </a:p>
        </p:txBody>
      </p:sp>
      <p:sp>
        <p:nvSpPr>
          <p:cNvPr id="291" name="object 291"/>
          <p:cNvSpPr/>
          <p:nvPr/>
        </p:nvSpPr>
        <p:spPr>
          <a:xfrm>
            <a:off x="2264884" y="2901724"/>
            <a:ext cx="19050" cy="6985"/>
          </a:xfrm>
          <a:custGeom>
            <a:avLst/>
            <a:gdLst/>
            <a:ahLst/>
            <a:cxnLst/>
            <a:rect l="l" t="t" r="r" b="b"/>
            <a:pathLst>
              <a:path w="19050" h="6985">
                <a:moveTo>
                  <a:pt x="0" y="6458"/>
                </a:moveTo>
                <a:lnTo>
                  <a:pt x="18705" y="0"/>
                </a:lnTo>
              </a:path>
            </a:pathLst>
          </a:custGeom>
          <a:ln w="30588">
            <a:solidFill>
              <a:srgbClr val="0000AA"/>
            </a:solidFill>
          </a:ln>
        </p:spPr>
        <p:txBody>
          <a:bodyPr wrap="square" lIns="0" tIns="0" rIns="0" bIns="0" rtlCol="0"/>
          <a:lstStyle/>
          <a:p>
            <a:endParaRPr/>
          </a:p>
        </p:txBody>
      </p:sp>
      <p:sp>
        <p:nvSpPr>
          <p:cNvPr id="292" name="object 292"/>
          <p:cNvSpPr/>
          <p:nvPr/>
        </p:nvSpPr>
        <p:spPr>
          <a:xfrm>
            <a:off x="2283589" y="2895793"/>
            <a:ext cx="18415" cy="6350"/>
          </a:xfrm>
          <a:custGeom>
            <a:avLst/>
            <a:gdLst/>
            <a:ahLst/>
            <a:cxnLst/>
            <a:rect l="l" t="t" r="r" b="b"/>
            <a:pathLst>
              <a:path w="18414" h="6350">
                <a:moveTo>
                  <a:pt x="0" y="5930"/>
                </a:moveTo>
                <a:lnTo>
                  <a:pt x="17918" y="0"/>
                </a:lnTo>
              </a:path>
            </a:pathLst>
          </a:custGeom>
          <a:ln w="30570">
            <a:solidFill>
              <a:srgbClr val="0000AA"/>
            </a:solidFill>
          </a:ln>
        </p:spPr>
        <p:txBody>
          <a:bodyPr wrap="square" lIns="0" tIns="0" rIns="0" bIns="0" rtlCol="0"/>
          <a:lstStyle/>
          <a:p>
            <a:endParaRPr/>
          </a:p>
        </p:txBody>
      </p:sp>
      <p:sp>
        <p:nvSpPr>
          <p:cNvPr id="293" name="object 293"/>
          <p:cNvSpPr/>
          <p:nvPr/>
        </p:nvSpPr>
        <p:spPr>
          <a:xfrm>
            <a:off x="2301508" y="2889687"/>
            <a:ext cx="19050" cy="6350"/>
          </a:xfrm>
          <a:custGeom>
            <a:avLst/>
            <a:gdLst/>
            <a:ahLst/>
            <a:cxnLst/>
            <a:rect l="l" t="t" r="r" b="b"/>
            <a:pathLst>
              <a:path w="19050" h="6350">
                <a:moveTo>
                  <a:pt x="0" y="6106"/>
                </a:moveTo>
                <a:lnTo>
                  <a:pt x="18490" y="0"/>
                </a:lnTo>
              </a:path>
            </a:pathLst>
          </a:custGeom>
          <a:ln w="30569">
            <a:solidFill>
              <a:srgbClr val="0000AA"/>
            </a:solidFill>
          </a:ln>
        </p:spPr>
        <p:txBody>
          <a:bodyPr wrap="square" lIns="0" tIns="0" rIns="0" bIns="0" rtlCol="0"/>
          <a:lstStyle/>
          <a:p>
            <a:endParaRPr/>
          </a:p>
        </p:txBody>
      </p:sp>
      <p:sp>
        <p:nvSpPr>
          <p:cNvPr id="294" name="object 294"/>
          <p:cNvSpPr/>
          <p:nvPr/>
        </p:nvSpPr>
        <p:spPr>
          <a:xfrm>
            <a:off x="2319998" y="2883757"/>
            <a:ext cx="18415" cy="6350"/>
          </a:xfrm>
          <a:custGeom>
            <a:avLst/>
            <a:gdLst/>
            <a:ahLst/>
            <a:cxnLst/>
            <a:rect l="l" t="t" r="r" b="b"/>
            <a:pathLst>
              <a:path w="18414" h="6350">
                <a:moveTo>
                  <a:pt x="0" y="5930"/>
                </a:moveTo>
                <a:lnTo>
                  <a:pt x="18205" y="0"/>
                </a:lnTo>
              </a:path>
            </a:pathLst>
          </a:custGeom>
          <a:ln w="30564">
            <a:solidFill>
              <a:srgbClr val="0000AA"/>
            </a:solidFill>
          </a:ln>
        </p:spPr>
        <p:txBody>
          <a:bodyPr wrap="square" lIns="0" tIns="0" rIns="0" bIns="0" rtlCol="0"/>
          <a:lstStyle/>
          <a:p>
            <a:endParaRPr/>
          </a:p>
        </p:txBody>
      </p:sp>
      <p:sp>
        <p:nvSpPr>
          <p:cNvPr id="295" name="object 295"/>
          <p:cNvSpPr/>
          <p:nvPr/>
        </p:nvSpPr>
        <p:spPr>
          <a:xfrm>
            <a:off x="2338204" y="2877856"/>
            <a:ext cx="19050" cy="6350"/>
          </a:xfrm>
          <a:custGeom>
            <a:avLst/>
            <a:gdLst/>
            <a:ahLst/>
            <a:cxnLst/>
            <a:rect l="l" t="t" r="r" b="b"/>
            <a:pathLst>
              <a:path w="19050" h="6350">
                <a:moveTo>
                  <a:pt x="0" y="5900"/>
                </a:moveTo>
                <a:lnTo>
                  <a:pt x="18477" y="0"/>
                </a:lnTo>
              </a:path>
            </a:pathLst>
          </a:custGeom>
          <a:ln w="30556">
            <a:solidFill>
              <a:srgbClr val="0000AA"/>
            </a:solidFill>
          </a:ln>
        </p:spPr>
        <p:txBody>
          <a:bodyPr wrap="square" lIns="0" tIns="0" rIns="0" bIns="0" rtlCol="0"/>
          <a:lstStyle/>
          <a:p>
            <a:endParaRPr/>
          </a:p>
        </p:txBody>
      </p:sp>
      <p:sp>
        <p:nvSpPr>
          <p:cNvPr id="296" name="object 296"/>
          <p:cNvSpPr/>
          <p:nvPr/>
        </p:nvSpPr>
        <p:spPr>
          <a:xfrm>
            <a:off x="2356682" y="2872248"/>
            <a:ext cx="18415" cy="5715"/>
          </a:xfrm>
          <a:custGeom>
            <a:avLst/>
            <a:gdLst/>
            <a:ahLst/>
            <a:cxnLst/>
            <a:rect l="l" t="t" r="r" b="b"/>
            <a:pathLst>
              <a:path w="18414" h="5714">
                <a:moveTo>
                  <a:pt x="0" y="5607"/>
                </a:moveTo>
                <a:lnTo>
                  <a:pt x="18133" y="0"/>
                </a:lnTo>
              </a:path>
            </a:pathLst>
          </a:custGeom>
          <a:ln w="30544">
            <a:solidFill>
              <a:srgbClr val="0000AA"/>
            </a:solidFill>
          </a:ln>
        </p:spPr>
        <p:txBody>
          <a:bodyPr wrap="square" lIns="0" tIns="0" rIns="0" bIns="0" rtlCol="0"/>
          <a:lstStyle/>
          <a:p>
            <a:endParaRPr/>
          </a:p>
        </p:txBody>
      </p:sp>
      <p:sp>
        <p:nvSpPr>
          <p:cNvPr id="297" name="object 297"/>
          <p:cNvSpPr/>
          <p:nvPr/>
        </p:nvSpPr>
        <p:spPr>
          <a:xfrm>
            <a:off x="2374815" y="2866582"/>
            <a:ext cx="19050" cy="5715"/>
          </a:xfrm>
          <a:custGeom>
            <a:avLst/>
            <a:gdLst/>
            <a:ahLst/>
            <a:cxnLst/>
            <a:rect l="l" t="t" r="r" b="b"/>
            <a:pathLst>
              <a:path w="19050" h="5714">
                <a:moveTo>
                  <a:pt x="0" y="5666"/>
                </a:moveTo>
                <a:lnTo>
                  <a:pt x="18490" y="0"/>
                </a:lnTo>
              </a:path>
            </a:pathLst>
          </a:custGeom>
          <a:ln w="30540">
            <a:solidFill>
              <a:srgbClr val="0000AA"/>
            </a:solidFill>
          </a:ln>
        </p:spPr>
        <p:txBody>
          <a:bodyPr wrap="square" lIns="0" tIns="0" rIns="0" bIns="0" rtlCol="0"/>
          <a:lstStyle/>
          <a:p>
            <a:endParaRPr/>
          </a:p>
        </p:txBody>
      </p:sp>
      <p:sp>
        <p:nvSpPr>
          <p:cNvPr id="298" name="object 298"/>
          <p:cNvSpPr/>
          <p:nvPr/>
        </p:nvSpPr>
        <p:spPr>
          <a:xfrm>
            <a:off x="2393305" y="2861327"/>
            <a:ext cx="18415" cy="5715"/>
          </a:xfrm>
          <a:custGeom>
            <a:avLst/>
            <a:gdLst/>
            <a:ahLst/>
            <a:cxnLst/>
            <a:rect l="l" t="t" r="r" b="b"/>
            <a:pathLst>
              <a:path w="18414" h="5714">
                <a:moveTo>
                  <a:pt x="0" y="5255"/>
                </a:moveTo>
                <a:lnTo>
                  <a:pt x="18133" y="0"/>
                </a:lnTo>
              </a:path>
            </a:pathLst>
          </a:custGeom>
          <a:ln w="30521">
            <a:solidFill>
              <a:srgbClr val="0000AA"/>
            </a:solidFill>
          </a:ln>
        </p:spPr>
        <p:txBody>
          <a:bodyPr wrap="square" lIns="0" tIns="0" rIns="0" bIns="0" rtlCol="0"/>
          <a:lstStyle/>
          <a:p>
            <a:endParaRPr/>
          </a:p>
        </p:txBody>
      </p:sp>
      <p:sp>
        <p:nvSpPr>
          <p:cNvPr id="299" name="object 299"/>
          <p:cNvSpPr/>
          <p:nvPr/>
        </p:nvSpPr>
        <p:spPr>
          <a:xfrm>
            <a:off x="2411438" y="2856190"/>
            <a:ext cx="19050" cy="5715"/>
          </a:xfrm>
          <a:custGeom>
            <a:avLst/>
            <a:gdLst/>
            <a:ahLst/>
            <a:cxnLst/>
            <a:rect l="l" t="t" r="r" b="b"/>
            <a:pathLst>
              <a:path w="19050" h="5714">
                <a:moveTo>
                  <a:pt x="0" y="5137"/>
                </a:moveTo>
                <a:lnTo>
                  <a:pt x="18490" y="0"/>
                </a:lnTo>
              </a:path>
            </a:pathLst>
          </a:custGeom>
          <a:ln w="30507">
            <a:solidFill>
              <a:srgbClr val="0000AA"/>
            </a:solidFill>
          </a:ln>
        </p:spPr>
        <p:txBody>
          <a:bodyPr wrap="square" lIns="0" tIns="0" rIns="0" bIns="0" rtlCol="0"/>
          <a:lstStyle/>
          <a:p>
            <a:endParaRPr/>
          </a:p>
        </p:txBody>
      </p:sp>
      <p:sp>
        <p:nvSpPr>
          <p:cNvPr id="300" name="object 300"/>
          <p:cNvSpPr/>
          <p:nvPr/>
        </p:nvSpPr>
        <p:spPr>
          <a:xfrm>
            <a:off x="2429929" y="2850846"/>
            <a:ext cx="18415" cy="5715"/>
          </a:xfrm>
          <a:custGeom>
            <a:avLst/>
            <a:gdLst/>
            <a:ahLst/>
            <a:cxnLst/>
            <a:rect l="l" t="t" r="r" b="b"/>
            <a:pathLst>
              <a:path w="18414" h="5714">
                <a:moveTo>
                  <a:pt x="0" y="5343"/>
                </a:moveTo>
                <a:lnTo>
                  <a:pt x="18133" y="0"/>
                </a:lnTo>
              </a:path>
            </a:pathLst>
          </a:custGeom>
          <a:ln w="30527">
            <a:solidFill>
              <a:srgbClr val="0000AA"/>
            </a:solidFill>
          </a:ln>
        </p:spPr>
        <p:txBody>
          <a:bodyPr wrap="square" lIns="0" tIns="0" rIns="0" bIns="0" rtlCol="0"/>
          <a:lstStyle/>
          <a:p>
            <a:endParaRPr/>
          </a:p>
        </p:txBody>
      </p:sp>
      <p:sp>
        <p:nvSpPr>
          <p:cNvPr id="301" name="object 301"/>
          <p:cNvSpPr/>
          <p:nvPr/>
        </p:nvSpPr>
        <p:spPr>
          <a:xfrm>
            <a:off x="2448062" y="2845738"/>
            <a:ext cx="19050" cy="5715"/>
          </a:xfrm>
          <a:custGeom>
            <a:avLst/>
            <a:gdLst/>
            <a:ahLst/>
            <a:cxnLst/>
            <a:rect l="l" t="t" r="r" b="b"/>
            <a:pathLst>
              <a:path w="19050" h="5714">
                <a:moveTo>
                  <a:pt x="0" y="5108"/>
                </a:moveTo>
                <a:lnTo>
                  <a:pt x="18490" y="0"/>
                </a:lnTo>
              </a:path>
            </a:pathLst>
          </a:custGeom>
          <a:ln w="30506">
            <a:solidFill>
              <a:srgbClr val="0000AA"/>
            </a:solidFill>
          </a:ln>
        </p:spPr>
        <p:txBody>
          <a:bodyPr wrap="square" lIns="0" tIns="0" rIns="0" bIns="0" rtlCol="0"/>
          <a:lstStyle/>
          <a:p>
            <a:endParaRPr/>
          </a:p>
        </p:txBody>
      </p:sp>
      <p:sp>
        <p:nvSpPr>
          <p:cNvPr id="302" name="object 302"/>
          <p:cNvSpPr/>
          <p:nvPr/>
        </p:nvSpPr>
        <p:spPr>
          <a:xfrm>
            <a:off x="2466552" y="2840718"/>
            <a:ext cx="18415" cy="5080"/>
          </a:xfrm>
          <a:custGeom>
            <a:avLst/>
            <a:gdLst/>
            <a:ahLst/>
            <a:cxnLst/>
            <a:rect l="l" t="t" r="r" b="b"/>
            <a:pathLst>
              <a:path w="18414" h="5080">
                <a:moveTo>
                  <a:pt x="0" y="5020"/>
                </a:moveTo>
                <a:lnTo>
                  <a:pt x="18133" y="0"/>
                </a:lnTo>
              </a:path>
            </a:pathLst>
          </a:custGeom>
          <a:ln w="30506">
            <a:solidFill>
              <a:srgbClr val="0000AA"/>
            </a:solidFill>
          </a:ln>
        </p:spPr>
        <p:txBody>
          <a:bodyPr wrap="square" lIns="0" tIns="0" rIns="0" bIns="0" rtlCol="0"/>
          <a:lstStyle/>
          <a:p>
            <a:endParaRPr/>
          </a:p>
        </p:txBody>
      </p:sp>
      <p:sp>
        <p:nvSpPr>
          <p:cNvPr id="303" name="object 303"/>
          <p:cNvSpPr/>
          <p:nvPr/>
        </p:nvSpPr>
        <p:spPr>
          <a:xfrm>
            <a:off x="2484685" y="2835933"/>
            <a:ext cx="19050" cy="5080"/>
          </a:xfrm>
          <a:custGeom>
            <a:avLst/>
            <a:gdLst/>
            <a:ahLst/>
            <a:cxnLst/>
            <a:rect l="l" t="t" r="r" b="b"/>
            <a:pathLst>
              <a:path w="19050" h="5080">
                <a:moveTo>
                  <a:pt x="0" y="4785"/>
                </a:moveTo>
                <a:lnTo>
                  <a:pt x="18490" y="0"/>
                </a:lnTo>
              </a:path>
            </a:pathLst>
          </a:custGeom>
          <a:ln w="30487">
            <a:solidFill>
              <a:srgbClr val="0000AA"/>
            </a:solidFill>
          </a:ln>
        </p:spPr>
        <p:txBody>
          <a:bodyPr wrap="square" lIns="0" tIns="0" rIns="0" bIns="0" rtlCol="0"/>
          <a:lstStyle/>
          <a:p>
            <a:endParaRPr/>
          </a:p>
        </p:txBody>
      </p:sp>
      <p:sp>
        <p:nvSpPr>
          <p:cNvPr id="304" name="object 304"/>
          <p:cNvSpPr/>
          <p:nvPr/>
        </p:nvSpPr>
        <p:spPr>
          <a:xfrm>
            <a:off x="2503176" y="2831118"/>
            <a:ext cx="18415" cy="5080"/>
          </a:xfrm>
          <a:custGeom>
            <a:avLst/>
            <a:gdLst/>
            <a:ahLst/>
            <a:cxnLst/>
            <a:rect l="l" t="t" r="r" b="b"/>
            <a:pathLst>
              <a:path w="18414" h="5080">
                <a:moveTo>
                  <a:pt x="0" y="4814"/>
                </a:moveTo>
                <a:lnTo>
                  <a:pt x="18133" y="0"/>
                </a:lnTo>
              </a:path>
            </a:pathLst>
          </a:custGeom>
          <a:ln w="30494">
            <a:solidFill>
              <a:srgbClr val="0000AA"/>
            </a:solidFill>
          </a:ln>
        </p:spPr>
        <p:txBody>
          <a:bodyPr wrap="square" lIns="0" tIns="0" rIns="0" bIns="0" rtlCol="0"/>
          <a:lstStyle/>
          <a:p>
            <a:endParaRPr/>
          </a:p>
        </p:txBody>
      </p:sp>
      <p:sp>
        <p:nvSpPr>
          <p:cNvPr id="305" name="object 305"/>
          <p:cNvSpPr/>
          <p:nvPr/>
        </p:nvSpPr>
        <p:spPr>
          <a:xfrm>
            <a:off x="2521309" y="2826655"/>
            <a:ext cx="19050" cy="5080"/>
          </a:xfrm>
          <a:custGeom>
            <a:avLst/>
            <a:gdLst/>
            <a:ahLst/>
            <a:cxnLst/>
            <a:rect l="l" t="t" r="r" b="b"/>
            <a:pathLst>
              <a:path w="19050" h="5080">
                <a:moveTo>
                  <a:pt x="0" y="4462"/>
                </a:moveTo>
                <a:lnTo>
                  <a:pt x="18490" y="0"/>
                </a:lnTo>
              </a:path>
            </a:pathLst>
          </a:custGeom>
          <a:ln w="30469">
            <a:solidFill>
              <a:srgbClr val="0000AA"/>
            </a:solidFill>
          </a:ln>
        </p:spPr>
        <p:txBody>
          <a:bodyPr wrap="square" lIns="0" tIns="0" rIns="0" bIns="0" rtlCol="0"/>
          <a:lstStyle/>
          <a:p>
            <a:endParaRPr/>
          </a:p>
        </p:txBody>
      </p:sp>
      <p:sp>
        <p:nvSpPr>
          <p:cNvPr id="306" name="object 306"/>
          <p:cNvSpPr/>
          <p:nvPr/>
        </p:nvSpPr>
        <p:spPr>
          <a:xfrm>
            <a:off x="2539799" y="2821782"/>
            <a:ext cx="18415" cy="5080"/>
          </a:xfrm>
          <a:custGeom>
            <a:avLst/>
            <a:gdLst/>
            <a:ahLst/>
            <a:cxnLst/>
            <a:rect l="l" t="t" r="r" b="b"/>
            <a:pathLst>
              <a:path w="18414" h="5080">
                <a:moveTo>
                  <a:pt x="0" y="4873"/>
                </a:moveTo>
                <a:lnTo>
                  <a:pt x="17991" y="0"/>
                </a:lnTo>
              </a:path>
            </a:pathLst>
          </a:custGeom>
          <a:ln w="30500">
            <a:solidFill>
              <a:srgbClr val="0000AA"/>
            </a:solidFill>
          </a:ln>
        </p:spPr>
        <p:txBody>
          <a:bodyPr wrap="square" lIns="0" tIns="0" rIns="0" bIns="0" rtlCol="0"/>
          <a:lstStyle/>
          <a:p>
            <a:endParaRPr/>
          </a:p>
        </p:txBody>
      </p:sp>
      <p:sp>
        <p:nvSpPr>
          <p:cNvPr id="307" name="object 307"/>
          <p:cNvSpPr/>
          <p:nvPr/>
        </p:nvSpPr>
        <p:spPr>
          <a:xfrm>
            <a:off x="2557790" y="2817320"/>
            <a:ext cx="19050" cy="5080"/>
          </a:xfrm>
          <a:custGeom>
            <a:avLst/>
            <a:gdLst/>
            <a:ahLst/>
            <a:cxnLst/>
            <a:rect l="l" t="t" r="r" b="b"/>
            <a:pathLst>
              <a:path w="19050" h="5080">
                <a:moveTo>
                  <a:pt x="0" y="4462"/>
                </a:moveTo>
                <a:lnTo>
                  <a:pt x="18702" y="0"/>
                </a:lnTo>
              </a:path>
            </a:pathLst>
          </a:custGeom>
          <a:ln w="30466">
            <a:solidFill>
              <a:srgbClr val="0000AA"/>
            </a:solidFill>
          </a:ln>
        </p:spPr>
        <p:txBody>
          <a:bodyPr wrap="square" lIns="0" tIns="0" rIns="0" bIns="0" rtlCol="0"/>
          <a:lstStyle/>
          <a:p>
            <a:endParaRPr/>
          </a:p>
        </p:txBody>
      </p:sp>
      <p:sp>
        <p:nvSpPr>
          <p:cNvPr id="308" name="object 308"/>
          <p:cNvSpPr/>
          <p:nvPr/>
        </p:nvSpPr>
        <p:spPr>
          <a:xfrm>
            <a:off x="2576492" y="2813151"/>
            <a:ext cx="18415" cy="4445"/>
          </a:xfrm>
          <a:custGeom>
            <a:avLst/>
            <a:gdLst/>
            <a:ahLst/>
            <a:cxnLst/>
            <a:rect l="l" t="t" r="r" b="b"/>
            <a:pathLst>
              <a:path w="18414" h="4444">
                <a:moveTo>
                  <a:pt x="0" y="4168"/>
                </a:moveTo>
                <a:lnTo>
                  <a:pt x="17921" y="0"/>
                </a:lnTo>
              </a:path>
            </a:pathLst>
          </a:custGeom>
          <a:ln w="30460">
            <a:solidFill>
              <a:srgbClr val="0000AA"/>
            </a:solidFill>
          </a:ln>
        </p:spPr>
        <p:txBody>
          <a:bodyPr wrap="square" lIns="0" tIns="0" rIns="0" bIns="0" rtlCol="0"/>
          <a:lstStyle/>
          <a:p>
            <a:endParaRPr/>
          </a:p>
        </p:txBody>
      </p:sp>
      <p:sp>
        <p:nvSpPr>
          <p:cNvPr id="309" name="object 309"/>
          <p:cNvSpPr/>
          <p:nvPr/>
        </p:nvSpPr>
        <p:spPr>
          <a:xfrm>
            <a:off x="2594414" y="2808600"/>
            <a:ext cx="18415" cy="5080"/>
          </a:xfrm>
          <a:custGeom>
            <a:avLst/>
            <a:gdLst/>
            <a:ahLst/>
            <a:cxnLst/>
            <a:rect l="l" t="t" r="r" b="b"/>
            <a:pathLst>
              <a:path w="18414" h="5080">
                <a:moveTo>
                  <a:pt x="0" y="4550"/>
                </a:moveTo>
                <a:lnTo>
                  <a:pt x="18202" y="0"/>
                </a:lnTo>
              </a:path>
            </a:pathLst>
          </a:custGeom>
          <a:ln w="30478">
            <a:solidFill>
              <a:srgbClr val="0000AA"/>
            </a:solidFill>
          </a:ln>
        </p:spPr>
        <p:txBody>
          <a:bodyPr wrap="square" lIns="0" tIns="0" rIns="0" bIns="0" rtlCol="0"/>
          <a:lstStyle/>
          <a:p>
            <a:endParaRPr/>
          </a:p>
        </p:txBody>
      </p:sp>
      <p:sp>
        <p:nvSpPr>
          <p:cNvPr id="310" name="object 310"/>
          <p:cNvSpPr/>
          <p:nvPr/>
        </p:nvSpPr>
        <p:spPr>
          <a:xfrm>
            <a:off x="2612616" y="2804608"/>
            <a:ext cx="19050" cy="4445"/>
          </a:xfrm>
          <a:custGeom>
            <a:avLst/>
            <a:gdLst/>
            <a:ahLst/>
            <a:cxnLst/>
            <a:rect l="l" t="t" r="r" b="b"/>
            <a:pathLst>
              <a:path w="19050" h="4444">
                <a:moveTo>
                  <a:pt x="0" y="3992"/>
                </a:moveTo>
                <a:lnTo>
                  <a:pt x="18490" y="0"/>
                </a:lnTo>
              </a:path>
            </a:pathLst>
          </a:custGeom>
          <a:ln w="30445">
            <a:solidFill>
              <a:srgbClr val="0000AA"/>
            </a:solidFill>
          </a:ln>
        </p:spPr>
        <p:txBody>
          <a:bodyPr wrap="square" lIns="0" tIns="0" rIns="0" bIns="0" rtlCol="0"/>
          <a:lstStyle/>
          <a:p>
            <a:endParaRPr/>
          </a:p>
        </p:txBody>
      </p:sp>
      <p:sp>
        <p:nvSpPr>
          <p:cNvPr id="311" name="object 311"/>
          <p:cNvSpPr/>
          <p:nvPr/>
        </p:nvSpPr>
        <p:spPr>
          <a:xfrm>
            <a:off x="2631107" y="2800468"/>
            <a:ext cx="18415" cy="4445"/>
          </a:xfrm>
          <a:custGeom>
            <a:avLst/>
            <a:gdLst/>
            <a:ahLst/>
            <a:cxnLst/>
            <a:rect l="l" t="t" r="r" b="b"/>
            <a:pathLst>
              <a:path w="18414" h="4444">
                <a:moveTo>
                  <a:pt x="0" y="4139"/>
                </a:moveTo>
                <a:lnTo>
                  <a:pt x="18133" y="0"/>
                </a:lnTo>
              </a:path>
            </a:pathLst>
          </a:custGeom>
          <a:ln w="30456">
            <a:solidFill>
              <a:srgbClr val="0000AA"/>
            </a:solidFill>
          </a:ln>
        </p:spPr>
        <p:txBody>
          <a:bodyPr wrap="square" lIns="0" tIns="0" rIns="0" bIns="0" rtlCol="0"/>
          <a:lstStyle/>
          <a:p>
            <a:endParaRPr/>
          </a:p>
        </p:txBody>
      </p:sp>
      <p:sp>
        <p:nvSpPr>
          <p:cNvPr id="312" name="object 312"/>
          <p:cNvSpPr/>
          <p:nvPr/>
        </p:nvSpPr>
        <p:spPr>
          <a:xfrm>
            <a:off x="2649240" y="2796329"/>
            <a:ext cx="19050" cy="4445"/>
          </a:xfrm>
          <a:custGeom>
            <a:avLst/>
            <a:gdLst/>
            <a:ahLst/>
            <a:cxnLst/>
            <a:rect l="l" t="t" r="r" b="b"/>
            <a:pathLst>
              <a:path w="19050" h="4444">
                <a:moveTo>
                  <a:pt x="0" y="4139"/>
                </a:moveTo>
                <a:lnTo>
                  <a:pt x="18490" y="0"/>
                </a:lnTo>
              </a:path>
            </a:pathLst>
          </a:custGeom>
          <a:ln w="30452">
            <a:solidFill>
              <a:srgbClr val="0000AA"/>
            </a:solidFill>
          </a:ln>
        </p:spPr>
        <p:txBody>
          <a:bodyPr wrap="square" lIns="0" tIns="0" rIns="0" bIns="0" rtlCol="0"/>
          <a:lstStyle/>
          <a:p>
            <a:endParaRPr/>
          </a:p>
        </p:txBody>
      </p:sp>
      <p:sp>
        <p:nvSpPr>
          <p:cNvPr id="313" name="object 313"/>
          <p:cNvSpPr/>
          <p:nvPr/>
        </p:nvSpPr>
        <p:spPr>
          <a:xfrm>
            <a:off x="2667730" y="2792571"/>
            <a:ext cx="18415" cy="3810"/>
          </a:xfrm>
          <a:custGeom>
            <a:avLst/>
            <a:gdLst/>
            <a:ahLst/>
            <a:cxnLst/>
            <a:rect l="l" t="t" r="r" b="b"/>
            <a:pathLst>
              <a:path w="18414" h="3810">
                <a:moveTo>
                  <a:pt x="0" y="3757"/>
                </a:moveTo>
                <a:lnTo>
                  <a:pt x="18133" y="0"/>
                </a:lnTo>
              </a:path>
            </a:pathLst>
          </a:custGeom>
          <a:ln w="30437">
            <a:solidFill>
              <a:srgbClr val="0000AA"/>
            </a:solidFill>
          </a:ln>
        </p:spPr>
        <p:txBody>
          <a:bodyPr wrap="square" lIns="0" tIns="0" rIns="0" bIns="0" rtlCol="0"/>
          <a:lstStyle/>
          <a:p>
            <a:endParaRPr/>
          </a:p>
        </p:txBody>
      </p:sp>
      <p:sp>
        <p:nvSpPr>
          <p:cNvPr id="314" name="object 314"/>
          <p:cNvSpPr/>
          <p:nvPr/>
        </p:nvSpPr>
        <p:spPr>
          <a:xfrm>
            <a:off x="2685863" y="2788402"/>
            <a:ext cx="19050" cy="4445"/>
          </a:xfrm>
          <a:custGeom>
            <a:avLst/>
            <a:gdLst/>
            <a:ahLst/>
            <a:cxnLst/>
            <a:rect l="l" t="t" r="r" b="b"/>
            <a:pathLst>
              <a:path w="19050" h="4444">
                <a:moveTo>
                  <a:pt x="0" y="4168"/>
                </a:moveTo>
                <a:lnTo>
                  <a:pt x="18480" y="0"/>
                </a:lnTo>
              </a:path>
            </a:pathLst>
          </a:custGeom>
          <a:ln w="30454">
            <a:solidFill>
              <a:srgbClr val="0000AA"/>
            </a:solidFill>
          </a:ln>
        </p:spPr>
        <p:txBody>
          <a:bodyPr wrap="square" lIns="0" tIns="0" rIns="0" bIns="0" rtlCol="0"/>
          <a:lstStyle/>
          <a:p>
            <a:endParaRPr/>
          </a:p>
        </p:txBody>
      </p:sp>
      <p:sp>
        <p:nvSpPr>
          <p:cNvPr id="315" name="object 315"/>
          <p:cNvSpPr/>
          <p:nvPr/>
        </p:nvSpPr>
        <p:spPr>
          <a:xfrm>
            <a:off x="2704344" y="2784732"/>
            <a:ext cx="18415" cy="3810"/>
          </a:xfrm>
          <a:custGeom>
            <a:avLst/>
            <a:gdLst/>
            <a:ahLst/>
            <a:cxnLst/>
            <a:rect l="l" t="t" r="r" b="b"/>
            <a:pathLst>
              <a:path w="18414" h="3810">
                <a:moveTo>
                  <a:pt x="0" y="3669"/>
                </a:moveTo>
                <a:lnTo>
                  <a:pt x="18133" y="0"/>
                </a:lnTo>
              </a:path>
            </a:pathLst>
          </a:custGeom>
          <a:ln w="30432">
            <a:solidFill>
              <a:srgbClr val="0000AA"/>
            </a:solidFill>
          </a:ln>
        </p:spPr>
        <p:txBody>
          <a:bodyPr wrap="square" lIns="0" tIns="0" rIns="0" bIns="0" rtlCol="0"/>
          <a:lstStyle/>
          <a:p>
            <a:endParaRPr/>
          </a:p>
        </p:txBody>
      </p:sp>
      <p:sp>
        <p:nvSpPr>
          <p:cNvPr id="316" name="object 316"/>
          <p:cNvSpPr/>
          <p:nvPr/>
        </p:nvSpPr>
        <p:spPr>
          <a:xfrm>
            <a:off x="2722478" y="2781033"/>
            <a:ext cx="19050" cy="3810"/>
          </a:xfrm>
          <a:custGeom>
            <a:avLst/>
            <a:gdLst/>
            <a:ahLst/>
            <a:cxnLst/>
            <a:rect l="l" t="t" r="r" b="b"/>
            <a:pathLst>
              <a:path w="19050" h="3810">
                <a:moveTo>
                  <a:pt x="0" y="3699"/>
                </a:moveTo>
                <a:lnTo>
                  <a:pt x="18490" y="0"/>
                </a:lnTo>
              </a:path>
            </a:pathLst>
          </a:custGeom>
          <a:ln w="30430">
            <a:solidFill>
              <a:srgbClr val="0000AA"/>
            </a:solidFill>
          </a:ln>
        </p:spPr>
        <p:txBody>
          <a:bodyPr wrap="square" lIns="0" tIns="0" rIns="0" bIns="0" rtlCol="0"/>
          <a:lstStyle/>
          <a:p>
            <a:endParaRPr/>
          </a:p>
        </p:txBody>
      </p:sp>
      <p:sp>
        <p:nvSpPr>
          <p:cNvPr id="317" name="object 317"/>
          <p:cNvSpPr/>
          <p:nvPr/>
        </p:nvSpPr>
        <p:spPr>
          <a:xfrm>
            <a:off x="2740968" y="2777686"/>
            <a:ext cx="18415" cy="3810"/>
          </a:xfrm>
          <a:custGeom>
            <a:avLst/>
            <a:gdLst/>
            <a:ahLst/>
            <a:cxnLst/>
            <a:rect l="l" t="t" r="r" b="b"/>
            <a:pathLst>
              <a:path w="18414" h="3810">
                <a:moveTo>
                  <a:pt x="0" y="3346"/>
                </a:moveTo>
                <a:lnTo>
                  <a:pt x="18133" y="0"/>
                </a:lnTo>
              </a:path>
            </a:pathLst>
          </a:custGeom>
          <a:ln w="30418">
            <a:solidFill>
              <a:srgbClr val="0000AA"/>
            </a:solidFill>
          </a:ln>
        </p:spPr>
        <p:txBody>
          <a:bodyPr wrap="square" lIns="0" tIns="0" rIns="0" bIns="0" rtlCol="0"/>
          <a:lstStyle/>
          <a:p>
            <a:endParaRPr/>
          </a:p>
        </p:txBody>
      </p:sp>
      <p:sp>
        <p:nvSpPr>
          <p:cNvPr id="318" name="object 318"/>
          <p:cNvSpPr/>
          <p:nvPr/>
        </p:nvSpPr>
        <p:spPr>
          <a:xfrm>
            <a:off x="2759101" y="2773929"/>
            <a:ext cx="19050" cy="3810"/>
          </a:xfrm>
          <a:custGeom>
            <a:avLst/>
            <a:gdLst/>
            <a:ahLst/>
            <a:cxnLst/>
            <a:rect l="l" t="t" r="r" b="b"/>
            <a:pathLst>
              <a:path w="19050" h="3810">
                <a:moveTo>
                  <a:pt x="0" y="3757"/>
                </a:moveTo>
                <a:lnTo>
                  <a:pt x="18490" y="0"/>
                </a:lnTo>
              </a:path>
            </a:pathLst>
          </a:custGeom>
          <a:ln w="30433">
            <a:solidFill>
              <a:srgbClr val="0000AA"/>
            </a:solidFill>
          </a:ln>
        </p:spPr>
        <p:txBody>
          <a:bodyPr wrap="square" lIns="0" tIns="0" rIns="0" bIns="0" rtlCol="0"/>
          <a:lstStyle/>
          <a:p>
            <a:endParaRPr/>
          </a:p>
        </p:txBody>
      </p:sp>
      <p:sp>
        <p:nvSpPr>
          <p:cNvPr id="319" name="object 319"/>
          <p:cNvSpPr/>
          <p:nvPr/>
        </p:nvSpPr>
        <p:spPr>
          <a:xfrm>
            <a:off x="2777591" y="2770582"/>
            <a:ext cx="18415" cy="3810"/>
          </a:xfrm>
          <a:custGeom>
            <a:avLst/>
            <a:gdLst/>
            <a:ahLst/>
            <a:cxnLst/>
            <a:rect l="l" t="t" r="r" b="b"/>
            <a:pathLst>
              <a:path w="18414" h="3810">
                <a:moveTo>
                  <a:pt x="0" y="3346"/>
                </a:moveTo>
                <a:lnTo>
                  <a:pt x="18133" y="0"/>
                </a:lnTo>
              </a:path>
            </a:pathLst>
          </a:custGeom>
          <a:ln w="30418">
            <a:solidFill>
              <a:srgbClr val="0000AA"/>
            </a:solidFill>
          </a:ln>
        </p:spPr>
        <p:txBody>
          <a:bodyPr wrap="square" lIns="0" tIns="0" rIns="0" bIns="0" rtlCol="0"/>
          <a:lstStyle/>
          <a:p>
            <a:endParaRPr/>
          </a:p>
        </p:txBody>
      </p:sp>
      <p:sp>
        <p:nvSpPr>
          <p:cNvPr id="320" name="object 320"/>
          <p:cNvSpPr/>
          <p:nvPr/>
        </p:nvSpPr>
        <p:spPr>
          <a:xfrm>
            <a:off x="2795725" y="2767235"/>
            <a:ext cx="19050" cy="3810"/>
          </a:xfrm>
          <a:custGeom>
            <a:avLst/>
            <a:gdLst/>
            <a:ahLst/>
            <a:cxnLst/>
            <a:rect l="l" t="t" r="r" b="b"/>
            <a:pathLst>
              <a:path w="19050" h="3810">
                <a:moveTo>
                  <a:pt x="0" y="3346"/>
                </a:moveTo>
                <a:lnTo>
                  <a:pt x="18490" y="0"/>
                </a:lnTo>
              </a:path>
            </a:pathLst>
          </a:custGeom>
          <a:ln w="30415">
            <a:solidFill>
              <a:srgbClr val="0000AA"/>
            </a:solidFill>
          </a:ln>
        </p:spPr>
        <p:txBody>
          <a:bodyPr wrap="square" lIns="0" tIns="0" rIns="0" bIns="0" rtlCol="0"/>
          <a:lstStyle/>
          <a:p>
            <a:endParaRPr/>
          </a:p>
        </p:txBody>
      </p:sp>
      <p:sp>
        <p:nvSpPr>
          <p:cNvPr id="321" name="object 321"/>
          <p:cNvSpPr/>
          <p:nvPr/>
        </p:nvSpPr>
        <p:spPr>
          <a:xfrm>
            <a:off x="2814215" y="2763859"/>
            <a:ext cx="18415" cy="3810"/>
          </a:xfrm>
          <a:custGeom>
            <a:avLst/>
            <a:gdLst/>
            <a:ahLst/>
            <a:cxnLst/>
            <a:rect l="l" t="t" r="r" b="b"/>
            <a:pathLst>
              <a:path w="18414" h="3810">
                <a:moveTo>
                  <a:pt x="0" y="3376"/>
                </a:moveTo>
                <a:lnTo>
                  <a:pt x="17987" y="0"/>
                </a:lnTo>
              </a:path>
            </a:pathLst>
          </a:custGeom>
          <a:ln w="30420">
            <a:solidFill>
              <a:srgbClr val="0000AA"/>
            </a:solidFill>
          </a:ln>
        </p:spPr>
        <p:txBody>
          <a:bodyPr wrap="square" lIns="0" tIns="0" rIns="0" bIns="0" rtlCol="0"/>
          <a:lstStyle/>
          <a:p>
            <a:endParaRPr/>
          </a:p>
        </p:txBody>
      </p:sp>
      <p:sp>
        <p:nvSpPr>
          <p:cNvPr id="322" name="object 322"/>
          <p:cNvSpPr/>
          <p:nvPr/>
        </p:nvSpPr>
        <p:spPr>
          <a:xfrm>
            <a:off x="2832203" y="2760512"/>
            <a:ext cx="19050" cy="3810"/>
          </a:xfrm>
          <a:custGeom>
            <a:avLst/>
            <a:gdLst/>
            <a:ahLst/>
            <a:cxnLst/>
            <a:rect l="l" t="t" r="r" b="b"/>
            <a:pathLst>
              <a:path w="19050" h="3810">
                <a:moveTo>
                  <a:pt x="0" y="3346"/>
                </a:moveTo>
                <a:lnTo>
                  <a:pt x="18490" y="0"/>
                </a:lnTo>
              </a:path>
            </a:pathLst>
          </a:custGeom>
          <a:ln w="30415">
            <a:solidFill>
              <a:srgbClr val="0000AA"/>
            </a:solidFill>
          </a:ln>
        </p:spPr>
        <p:txBody>
          <a:bodyPr wrap="square" lIns="0" tIns="0" rIns="0" bIns="0" rtlCol="0"/>
          <a:lstStyle/>
          <a:p>
            <a:endParaRPr/>
          </a:p>
        </p:txBody>
      </p:sp>
      <p:sp>
        <p:nvSpPr>
          <p:cNvPr id="323" name="object 323"/>
          <p:cNvSpPr/>
          <p:nvPr/>
        </p:nvSpPr>
        <p:spPr>
          <a:xfrm>
            <a:off x="2850693" y="2757429"/>
            <a:ext cx="18415" cy="3175"/>
          </a:xfrm>
          <a:custGeom>
            <a:avLst/>
            <a:gdLst/>
            <a:ahLst/>
            <a:cxnLst/>
            <a:rect l="l" t="t" r="r" b="b"/>
            <a:pathLst>
              <a:path w="18414" h="3175">
                <a:moveTo>
                  <a:pt x="0" y="3082"/>
                </a:moveTo>
                <a:lnTo>
                  <a:pt x="18133" y="0"/>
                </a:lnTo>
              </a:path>
            </a:pathLst>
          </a:custGeom>
          <a:ln w="30406">
            <a:solidFill>
              <a:srgbClr val="0000AA"/>
            </a:solidFill>
          </a:ln>
        </p:spPr>
        <p:txBody>
          <a:bodyPr wrap="square" lIns="0" tIns="0" rIns="0" bIns="0" rtlCol="0"/>
          <a:lstStyle/>
          <a:p>
            <a:endParaRPr/>
          </a:p>
        </p:txBody>
      </p:sp>
      <p:sp>
        <p:nvSpPr>
          <p:cNvPr id="324" name="object 324"/>
          <p:cNvSpPr/>
          <p:nvPr/>
        </p:nvSpPr>
        <p:spPr>
          <a:xfrm>
            <a:off x="2868826" y="2754523"/>
            <a:ext cx="19050" cy="3175"/>
          </a:xfrm>
          <a:custGeom>
            <a:avLst/>
            <a:gdLst/>
            <a:ahLst/>
            <a:cxnLst/>
            <a:rect l="l" t="t" r="r" b="b"/>
            <a:pathLst>
              <a:path w="19050" h="3175">
                <a:moveTo>
                  <a:pt x="0" y="2906"/>
                </a:moveTo>
                <a:lnTo>
                  <a:pt x="18490" y="0"/>
                </a:lnTo>
              </a:path>
            </a:pathLst>
          </a:custGeom>
          <a:ln w="30397">
            <a:solidFill>
              <a:srgbClr val="0000AA"/>
            </a:solidFill>
          </a:ln>
        </p:spPr>
        <p:txBody>
          <a:bodyPr wrap="square" lIns="0" tIns="0" rIns="0" bIns="0" rtlCol="0"/>
          <a:lstStyle/>
          <a:p>
            <a:endParaRPr/>
          </a:p>
        </p:txBody>
      </p:sp>
      <p:sp>
        <p:nvSpPr>
          <p:cNvPr id="325" name="object 325"/>
          <p:cNvSpPr/>
          <p:nvPr/>
        </p:nvSpPr>
        <p:spPr>
          <a:xfrm>
            <a:off x="2887316" y="2751176"/>
            <a:ext cx="18415" cy="3810"/>
          </a:xfrm>
          <a:custGeom>
            <a:avLst/>
            <a:gdLst/>
            <a:ahLst/>
            <a:cxnLst/>
            <a:rect l="l" t="t" r="r" b="b"/>
            <a:pathLst>
              <a:path w="18414" h="3810">
                <a:moveTo>
                  <a:pt x="0" y="3346"/>
                </a:moveTo>
                <a:lnTo>
                  <a:pt x="18205" y="0"/>
                </a:lnTo>
              </a:path>
            </a:pathLst>
          </a:custGeom>
          <a:ln w="30417">
            <a:solidFill>
              <a:srgbClr val="0000AA"/>
            </a:solidFill>
          </a:ln>
        </p:spPr>
        <p:txBody>
          <a:bodyPr wrap="square" lIns="0" tIns="0" rIns="0" bIns="0" rtlCol="0"/>
          <a:lstStyle/>
          <a:p>
            <a:endParaRPr/>
          </a:p>
        </p:txBody>
      </p:sp>
      <p:sp>
        <p:nvSpPr>
          <p:cNvPr id="326" name="object 326"/>
          <p:cNvSpPr/>
          <p:nvPr/>
        </p:nvSpPr>
        <p:spPr>
          <a:xfrm>
            <a:off x="2905523" y="2748152"/>
            <a:ext cx="19050" cy="3175"/>
          </a:xfrm>
          <a:custGeom>
            <a:avLst/>
            <a:gdLst/>
            <a:ahLst/>
            <a:cxnLst/>
            <a:rect l="l" t="t" r="r" b="b"/>
            <a:pathLst>
              <a:path w="19050" h="3175">
                <a:moveTo>
                  <a:pt x="0" y="3023"/>
                </a:moveTo>
                <a:lnTo>
                  <a:pt x="18490" y="0"/>
                </a:lnTo>
              </a:path>
            </a:pathLst>
          </a:custGeom>
          <a:ln w="30402">
            <a:solidFill>
              <a:srgbClr val="0000AA"/>
            </a:solidFill>
          </a:ln>
        </p:spPr>
        <p:txBody>
          <a:bodyPr wrap="square" lIns="0" tIns="0" rIns="0" bIns="0" rtlCol="0"/>
          <a:lstStyle/>
          <a:p>
            <a:endParaRPr/>
          </a:p>
        </p:txBody>
      </p:sp>
      <p:sp>
        <p:nvSpPr>
          <p:cNvPr id="327" name="object 327"/>
          <p:cNvSpPr/>
          <p:nvPr/>
        </p:nvSpPr>
        <p:spPr>
          <a:xfrm>
            <a:off x="2924013" y="2745569"/>
            <a:ext cx="18415" cy="3175"/>
          </a:xfrm>
          <a:custGeom>
            <a:avLst/>
            <a:gdLst/>
            <a:ahLst/>
            <a:cxnLst/>
            <a:rect l="l" t="t" r="r" b="b"/>
            <a:pathLst>
              <a:path w="18414" h="3175">
                <a:moveTo>
                  <a:pt x="0" y="2583"/>
                </a:moveTo>
                <a:lnTo>
                  <a:pt x="18133" y="0"/>
                </a:lnTo>
              </a:path>
            </a:pathLst>
          </a:custGeom>
          <a:ln w="30387">
            <a:solidFill>
              <a:srgbClr val="0000AA"/>
            </a:solidFill>
          </a:ln>
        </p:spPr>
        <p:txBody>
          <a:bodyPr wrap="square" lIns="0" tIns="0" rIns="0" bIns="0" rtlCol="0"/>
          <a:lstStyle/>
          <a:p>
            <a:endParaRPr/>
          </a:p>
        </p:txBody>
      </p:sp>
      <p:sp>
        <p:nvSpPr>
          <p:cNvPr id="328" name="object 328"/>
          <p:cNvSpPr/>
          <p:nvPr/>
        </p:nvSpPr>
        <p:spPr>
          <a:xfrm>
            <a:off x="2942146" y="2742486"/>
            <a:ext cx="19050" cy="3175"/>
          </a:xfrm>
          <a:custGeom>
            <a:avLst/>
            <a:gdLst/>
            <a:ahLst/>
            <a:cxnLst/>
            <a:rect l="l" t="t" r="r" b="b"/>
            <a:pathLst>
              <a:path w="19050" h="3175">
                <a:moveTo>
                  <a:pt x="0" y="3082"/>
                </a:moveTo>
                <a:lnTo>
                  <a:pt x="18490" y="0"/>
                </a:lnTo>
              </a:path>
            </a:pathLst>
          </a:custGeom>
          <a:ln w="30404">
            <a:solidFill>
              <a:srgbClr val="0000AA"/>
            </a:solidFill>
          </a:ln>
        </p:spPr>
        <p:txBody>
          <a:bodyPr wrap="square" lIns="0" tIns="0" rIns="0" bIns="0" rtlCol="0"/>
          <a:lstStyle/>
          <a:p>
            <a:endParaRPr/>
          </a:p>
        </p:txBody>
      </p:sp>
      <p:sp>
        <p:nvSpPr>
          <p:cNvPr id="329" name="object 329"/>
          <p:cNvSpPr/>
          <p:nvPr/>
        </p:nvSpPr>
        <p:spPr>
          <a:xfrm>
            <a:off x="2960636" y="2739462"/>
            <a:ext cx="18415" cy="3175"/>
          </a:xfrm>
          <a:custGeom>
            <a:avLst/>
            <a:gdLst/>
            <a:ahLst/>
            <a:cxnLst/>
            <a:rect l="l" t="t" r="r" b="b"/>
            <a:pathLst>
              <a:path w="18414" h="3175">
                <a:moveTo>
                  <a:pt x="0" y="3023"/>
                </a:moveTo>
                <a:lnTo>
                  <a:pt x="18133" y="0"/>
                </a:lnTo>
              </a:path>
            </a:pathLst>
          </a:custGeom>
          <a:ln w="30404">
            <a:solidFill>
              <a:srgbClr val="0000AA"/>
            </a:solidFill>
          </a:ln>
        </p:spPr>
        <p:txBody>
          <a:bodyPr wrap="square" lIns="0" tIns="0" rIns="0" bIns="0" rtlCol="0"/>
          <a:lstStyle/>
          <a:p>
            <a:endParaRPr/>
          </a:p>
        </p:txBody>
      </p:sp>
      <p:sp>
        <p:nvSpPr>
          <p:cNvPr id="330" name="object 330"/>
          <p:cNvSpPr/>
          <p:nvPr/>
        </p:nvSpPr>
        <p:spPr>
          <a:xfrm>
            <a:off x="2978769" y="2736879"/>
            <a:ext cx="19050" cy="3175"/>
          </a:xfrm>
          <a:custGeom>
            <a:avLst/>
            <a:gdLst/>
            <a:ahLst/>
            <a:cxnLst/>
            <a:rect l="l" t="t" r="r" b="b"/>
            <a:pathLst>
              <a:path w="19050" h="3175">
                <a:moveTo>
                  <a:pt x="0" y="2583"/>
                </a:moveTo>
                <a:lnTo>
                  <a:pt x="18477" y="0"/>
                </a:lnTo>
              </a:path>
            </a:pathLst>
          </a:custGeom>
          <a:ln w="30386">
            <a:solidFill>
              <a:srgbClr val="0000AA"/>
            </a:solidFill>
          </a:ln>
        </p:spPr>
        <p:txBody>
          <a:bodyPr wrap="square" lIns="0" tIns="0" rIns="0" bIns="0" rtlCol="0"/>
          <a:lstStyle/>
          <a:p>
            <a:endParaRPr/>
          </a:p>
        </p:txBody>
      </p:sp>
      <p:sp>
        <p:nvSpPr>
          <p:cNvPr id="331" name="object 331"/>
          <p:cNvSpPr/>
          <p:nvPr/>
        </p:nvSpPr>
        <p:spPr>
          <a:xfrm>
            <a:off x="2997247" y="2734325"/>
            <a:ext cx="18415" cy="3175"/>
          </a:xfrm>
          <a:custGeom>
            <a:avLst/>
            <a:gdLst/>
            <a:ahLst/>
            <a:cxnLst/>
            <a:rect l="l" t="t" r="r" b="b"/>
            <a:pathLst>
              <a:path w="18414" h="3175">
                <a:moveTo>
                  <a:pt x="0" y="2554"/>
                </a:moveTo>
                <a:lnTo>
                  <a:pt x="18133" y="0"/>
                </a:lnTo>
              </a:path>
            </a:pathLst>
          </a:custGeom>
          <a:ln w="30386">
            <a:solidFill>
              <a:srgbClr val="0000AA"/>
            </a:solidFill>
          </a:ln>
        </p:spPr>
        <p:txBody>
          <a:bodyPr wrap="square" lIns="0" tIns="0" rIns="0" bIns="0" rtlCol="0"/>
          <a:lstStyle/>
          <a:p>
            <a:endParaRPr/>
          </a:p>
        </p:txBody>
      </p:sp>
      <p:sp>
        <p:nvSpPr>
          <p:cNvPr id="332" name="object 332"/>
          <p:cNvSpPr/>
          <p:nvPr/>
        </p:nvSpPr>
        <p:spPr>
          <a:xfrm>
            <a:off x="3015380" y="2731771"/>
            <a:ext cx="18415" cy="3175"/>
          </a:xfrm>
          <a:custGeom>
            <a:avLst/>
            <a:gdLst/>
            <a:ahLst/>
            <a:cxnLst/>
            <a:rect l="l" t="t" r="r" b="b"/>
            <a:pathLst>
              <a:path w="18414" h="3175">
                <a:moveTo>
                  <a:pt x="0" y="2554"/>
                </a:moveTo>
                <a:lnTo>
                  <a:pt x="18133" y="0"/>
                </a:lnTo>
              </a:path>
            </a:pathLst>
          </a:custGeom>
          <a:ln w="30386">
            <a:solidFill>
              <a:srgbClr val="0000AA"/>
            </a:solidFill>
          </a:ln>
        </p:spPr>
        <p:txBody>
          <a:bodyPr wrap="square" lIns="0" tIns="0" rIns="0" bIns="0" rtlCol="0"/>
          <a:lstStyle/>
          <a:p>
            <a:endParaRPr/>
          </a:p>
        </p:txBody>
      </p:sp>
      <p:sp>
        <p:nvSpPr>
          <p:cNvPr id="333" name="object 333"/>
          <p:cNvSpPr/>
          <p:nvPr/>
        </p:nvSpPr>
        <p:spPr>
          <a:xfrm>
            <a:off x="3033514" y="2728982"/>
            <a:ext cx="19050" cy="3175"/>
          </a:xfrm>
          <a:custGeom>
            <a:avLst/>
            <a:gdLst/>
            <a:ahLst/>
            <a:cxnLst/>
            <a:rect l="l" t="t" r="r" b="b"/>
            <a:pathLst>
              <a:path w="19050" h="3175">
                <a:moveTo>
                  <a:pt x="0" y="2789"/>
                </a:moveTo>
                <a:lnTo>
                  <a:pt x="18490" y="0"/>
                </a:lnTo>
              </a:path>
            </a:pathLst>
          </a:custGeom>
          <a:ln w="30393">
            <a:solidFill>
              <a:srgbClr val="0000AA"/>
            </a:solidFill>
          </a:ln>
        </p:spPr>
        <p:txBody>
          <a:bodyPr wrap="square" lIns="0" tIns="0" rIns="0" bIns="0" rtlCol="0"/>
          <a:lstStyle/>
          <a:p>
            <a:endParaRPr/>
          </a:p>
        </p:txBody>
      </p:sp>
      <p:sp>
        <p:nvSpPr>
          <p:cNvPr id="334" name="object 334"/>
          <p:cNvSpPr/>
          <p:nvPr/>
        </p:nvSpPr>
        <p:spPr>
          <a:xfrm>
            <a:off x="3052004" y="2726427"/>
            <a:ext cx="18415" cy="3175"/>
          </a:xfrm>
          <a:custGeom>
            <a:avLst/>
            <a:gdLst/>
            <a:ahLst/>
            <a:cxnLst/>
            <a:rect l="l" t="t" r="r" b="b"/>
            <a:pathLst>
              <a:path w="18414" h="3175">
                <a:moveTo>
                  <a:pt x="0" y="2554"/>
                </a:moveTo>
                <a:lnTo>
                  <a:pt x="17991" y="0"/>
                </a:lnTo>
              </a:path>
            </a:pathLst>
          </a:custGeom>
          <a:ln w="30387">
            <a:solidFill>
              <a:srgbClr val="0000AA"/>
            </a:solidFill>
          </a:ln>
        </p:spPr>
        <p:txBody>
          <a:bodyPr wrap="square" lIns="0" tIns="0" rIns="0" bIns="0" rtlCol="0"/>
          <a:lstStyle/>
          <a:p>
            <a:endParaRPr/>
          </a:p>
        </p:txBody>
      </p:sp>
      <p:sp>
        <p:nvSpPr>
          <p:cNvPr id="335" name="object 335"/>
          <p:cNvSpPr/>
          <p:nvPr/>
        </p:nvSpPr>
        <p:spPr>
          <a:xfrm>
            <a:off x="3069995" y="2724196"/>
            <a:ext cx="19050" cy="2540"/>
          </a:xfrm>
          <a:custGeom>
            <a:avLst/>
            <a:gdLst/>
            <a:ahLst/>
            <a:cxnLst/>
            <a:rect l="l" t="t" r="r" b="b"/>
            <a:pathLst>
              <a:path w="19050" h="2539">
                <a:moveTo>
                  <a:pt x="0" y="2231"/>
                </a:moveTo>
                <a:lnTo>
                  <a:pt x="18705" y="0"/>
                </a:lnTo>
              </a:path>
            </a:pathLst>
          </a:custGeom>
          <a:ln w="30374">
            <a:solidFill>
              <a:srgbClr val="0000AA"/>
            </a:solidFill>
          </a:ln>
        </p:spPr>
        <p:txBody>
          <a:bodyPr wrap="square" lIns="0" tIns="0" rIns="0" bIns="0" rtlCol="0"/>
          <a:lstStyle/>
          <a:p>
            <a:endParaRPr/>
          </a:p>
        </p:txBody>
      </p:sp>
      <p:sp>
        <p:nvSpPr>
          <p:cNvPr id="336" name="object 336"/>
          <p:cNvSpPr/>
          <p:nvPr/>
        </p:nvSpPr>
        <p:spPr>
          <a:xfrm>
            <a:off x="3088700" y="2721613"/>
            <a:ext cx="18415" cy="3175"/>
          </a:xfrm>
          <a:custGeom>
            <a:avLst/>
            <a:gdLst/>
            <a:ahLst/>
            <a:cxnLst/>
            <a:rect l="l" t="t" r="r" b="b"/>
            <a:pathLst>
              <a:path w="18414" h="3175">
                <a:moveTo>
                  <a:pt x="0" y="2583"/>
                </a:moveTo>
                <a:lnTo>
                  <a:pt x="17918" y="0"/>
                </a:lnTo>
              </a:path>
            </a:pathLst>
          </a:custGeom>
          <a:ln w="30388">
            <a:solidFill>
              <a:srgbClr val="0000AA"/>
            </a:solidFill>
          </a:ln>
        </p:spPr>
        <p:txBody>
          <a:bodyPr wrap="square" lIns="0" tIns="0" rIns="0" bIns="0" rtlCol="0"/>
          <a:lstStyle/>
          <a:p>
            <a:endParaRPr/>
          </a:p>
        </p:txBody>
      </p:sp>
      <p:sp>
        <p:nvSpPr>
          <p:cNvPr id="337" name="object 337"/>
          <p:cNvSpPr/>
          <p:nvPr/>
        </p:nvSpPr>
        <p:spPr>
          <a:xfrm>
            <a:off x="3106618" y="2719382"/>
            <a:ext cx="19050" cy="2540"/>
          </a:xfrm>
          <a:custGeom>
            <a:avLst/>
            <a:gdLst/>
            <a:ahLst/>
            <a:cxnLst/>
            <a:rect l="l" t="t" r="r" b="b"/>
            <a:pathLst>
              <a:path w="19050" h="2539">
                <a:moveTo>
                  <a:pt x="0" y="2231"/>
                </a:moveTo>
                <a:lnTo>
                  <a:pt x="18490" y="0"/>
                </a:lnTo>
              </a:path>
            </a:pathLst>
          </a:custGeom>
          <a:ln w="30375">
            <a:solidFill>
              <a:srgbClr val="0000AA"/>
            </a:solidFill>
          </a:ln>
        </p:spPr>
        <p:txBody>
          <a:bodyPr wrap="square" lIns="0" tIns="0" rIns="0" bIns="0" rtlCol="0"/>
          <a:lstStyle/>
          <a:p>
            <a:endParaRPr/>
          </a:p>
        </p:txBody>
      </p:sp>
      <p:sp>
        <p:nvSpPr>
          <p:cNvPr id="338" name="object 338"/>
          <p:cNvSpPr/>
          <p:nvPr/>
        </p:nvSpPr>
        <p:spPr>
          <a:xfrm>
            <a:off x="3125109" y="2717150"/>
            <a:ext cx="18415" cy="2540"/>
          </a:xfrm>
          <a:custGeom>
            <a:avLst/>
            <a:gdLst/>
            <a:ahLst/>
            <a:cxnLst/>
            <a:rect l="l" t="t" r="r" b="b"/>
            <a:pathLst>
              <a:path w="18414" h="2539">
                <a:moveTo>
                  <a:pt x="0" y="2231"/>
                </a:moveTo>
                <a:lnTo>
                  <a:pt x="18133" y="0"/>
                </a:lnTo>
              </a:path>
            </a:pathLst>
          </a:custGeom>
          <a:ln w="30376">
            <a:solidFill>
              <a:srgbClr val="0000AA"/>
            </a:solidFill>
          </a:ln>
        </p:spPr>
        <p:txBody>
          <a:bodyPr wrap="square" lIns="0" tIns="0" rIns="0" bIns="0" rtlCol="0"/>
          <a:lstStyle/>
          <a:p>
            <a:endParaRPr/>
          </a:p>
        </p:txBody>
      </p:sp>
      <p:sp>
        <p:nvSpPr>
          <p:cNvPr id="339" name="object 339"/>
          <p:cNvSpPr/>
          <p:nvPr/>
        </p:nvSpPr>
        <p:spPr>
          <a:xfrm>
            <a:off x="3143242" y="2714919"/>
            <a:ext cx="19050" cy="2540"/>
          </a:xfrm>
          <a:custGeom>
            <a:avLst/>
            <a:gdLst/>
            <a:ahLst/>
            <a:cxnLst/>
            <a:rect l="l" t="t" r="r" b="b"/>
            <a:pathLst>
              <a:path w="19050" h="2539">
                <a:moveTo>
                  <a:pt x="0" y="2231"/>
                </a:moveTo>
                <a:lnTo>
                  <a:pt x="18502" y="0"/>
                </a:lnTo>
              </a:path>
            </a:pathLst>
          </a:custGeom>
          <a:ln w="30374">
            <a:solidFill>
              <a:srgbClr val="0000AA"/>
            </a:solidFill>
          </a:ln>
        </p:spPr>
        <p:txBody>
          <a:bodyPr wrap="square" lIns="0" tIns="0" rIns="0" bIns="0" rtlCol="0"/>
          <a:lstStyle/>
          <a:p>
            <a:endParaRPr/>
          </a:p>
        </p:txBody>
      </p:sp>
      <p:sp>
        <p:nvSpPr>
          <p:cNvPr id="340" name="object 340"/>
          <p:cNvSpPr/>
          <p:nvPr/>
        </p:nvSpPr>
        <p:spPr>
          <a:xfrm>
            <a:off x="3161745" y="2712688"/>
            <a:ext cx="18415" cy="2540"/>
          </a:xfrm>
          <a:custGeom>
            <a:avLst/>
            <a:gdLst/>
            <a:ahLst/>
            <a:cxnLst/>
            <a:rect l="l" t="t" r="r" b="b"/>
            <a:pathLst>
              <a:path w="18414" h="2539">
                <a:moveTo>
                  <a:pt x="0" y="2231"/>
                </a:moveTo>
                <a:lnTo>
                  <a:pt x="18202" y="0"/>
                </a:lnTo>
              </a:path>
            </a:pathLst>
          </a:custGeom>
          <a:ln w="30376">
            <a:solidFill>
              <a:srgbClr val="0000AA"/>
            </a:solidFill>
          </a:ln>
        </p:spPr>
        <p:txBody>
          <a:bodyPr wrap="square" lIns="0" tIns="0" rIns="0" bIns="0" rtlCol="0"/>
          <a:lstStyle/>
          <a:p>
            <a:endParaRPr/>
          </a:p>
        </p:txBody>
      </p:sp>
      <p:sp>
        <p:nvSpPr>
          <p:cNvPr id="341" name="object 341"/>
          <p:cNvSpPr/>
          <p:nvPr/>
        </p:nvSpPr>
        <p:spPr>
          <a:xfrm>
            <a:off x="3179948" y="2710369"/>
            <a:ext cx="19050" cy="2540"/>
          </a:xfrm>
          <a:custGeom>
            <a:avLst/>
            <a:gdLst/>
            <a:ahLst/>
            <a:cxnLst/>
            <a:rect l="l" t="t" r="r" b="b"/>
            <a:pathLst>
              <a:path w="19050" h="2539">
                <a:moveTo>
                  <a:pt x="0" y="2319"/>
                </a:moveTo>
                <a:lnTo>
                  <a:pt x="18487" y="0"/>
                </a:lnTo>
              </a:path>
            </a:pathLst>
          </a:custGeom>
          <a:ln w="30377">
            <a:solidFill>
              <a:srgbClr val="0000AA"/>
            </a:solidFill>
          </a:ln>
        </p:spPr>
        <p:txBody>
          <a:bodyPr wrap="square" lIns="0" tIns="0" rIns="0" bIns="0" rtlCol="0"/>
          <a:lstStyle/>
          <a:p>
            <a:endParaRPr/>
          </a:p>
        </p:txBody>
      </p:sp>
      <p:sp>
        <p:nvSpPr>
          <p:cNvPr id="342" name="object 342"/>
          <p:cNvSpPr/>
          <p:nvPr/>
        </p:nvSpPr>
        <p:spPr>
          <a:xfrm>
            <a:off x="3198435" y="2708460"/>
            <a:ext cx="18415" cy="1905"/>
          </a:xfrm>
          <a:custGeom>
            <a:avLst/>
            <a:gdLst/>
            <a:ahLst/>
            <a:cxnLst/>
            <a:rect l="l" t="t" r="r" b="b"/>
            <a:pathLst>
              <a:path w="18414" h="1905">
                <a:moveTo>
                  <a:pt x="0" y="1908"/>
                </a:moveTo>
                <a:lnTo>
                  <a:pt x="18139" y="0"/>
                </a:lnTo>
              </a:path>
            </a:pathLst>
          </a:custGeom>
          <a:ln w="30367">
            <a:solidFill>
              <a:srgbClr val="0000AA"/>
            </a:solidFill>
          </a:ln>
        </p:spPr>
        <p:txBody>
          <a:bodyPr wrap="square" lIns="0" tIns="0" rIns="0" bIns="0" rtlCol="0"/>
          <a:lstStyle/>
          <a:p>
            <a:endParaRPr/>
          </a:p>
        </p:txBody>
      </p:sp>
      <p:sp>
        <p:nvSpPr>
          <p:cNvPr id="343" name="object 343"/>
          <p:cNvSpPr/>
          <p:nvPr/>
        </p:nvSpPr>
        <p:spPr>
          <a:xfrm>
            <a:off x="3216574" y="2706229"/>
            <a:ext cx="19050" cy="2540"/>
          </a:xfrm>
          <a:custGeom>
            <a:avLst/>
            <a:gdLst/>
            <a:ahLst/>
            <a:cxnLst/>
            <a:rect l="l" t="t" r="r" b="b"/>
            <a:pathLst>
              <a:path w="19050" h="2539">
                <a:moveTo>
                  <a:pt x="0" y="2231"/>
                </a:moveTo>
                <a:lnTo>
                  <a:pt x="18487" y="0"/>
                </a:lnTo>
              </a:path>
            </a:pathLst>
          </a:custGeom>
          <a:ln w="30375">
            <a:solidFill>
              <a:srgbClr val="0000AA"/>
            </a:solidFill>
          </a:ln>
        </p:spPr>
        <p:txBody>
          <a:bodyPr wrap="square" lIns="0" tIns="0" rIns="0" bIns="0" rtlCol="0"/>
          <a:lstStyle/>
          <a:p>
            <a:endParaRPr/>
          </a:p>
        </p:txBody>
      </p:sp>
      <p:sp>
        <p:nvSpPr>
          <p:cNvPr id="344" name="object 344"/>
          <p:cNvSpPr/>
          <p:nvPr/>
        </p:nvSpPr>
        <p:spPr>
          <a:xfrm>
            <a:off x="3235062" y="2704438"/>
            <a:ext cx="18415" cy="1905"/>
          </a:xfrm>
          <a:custGeom>
            <a:avLst/>
            <a:gdLst/>
            <a:ahLst/>
            <a:cxnLst/>
            <a:rect l="l" t="t" r="r" b="b"/>
            <a:pathLst>
              <a:path w="18414" h="1905">
                <a:moveTo>
                  <a:pt x="0" y="1790"/>
                </a:moveTo>
                <a:lnTo>
                  <a:pt x="18107" y="0"/>
                </a:lnTo>
              </a:path>
            </a:pathLst>
          </a:custGeom>
          <a:ln w="30364">
            <a:solidFill>
              <a:srgbClr val="0000AA"/>
            </a:solidFill>
          </a:ln>
        </p:spPr>
        <p:txBody>
          <a:bodyPr wrap="square" lIns="0" tIns="0" rIns="0" bIns="0" rtlCol="0"/>
          <a:lstStyle/>
          <a:p>
            <a:endParaRPr/>
          </a:p>
        </p:txBody>
      </p:sp>
      <p:sp>
        <p:nvSpPr>
          <p:cNvPr id="345" name="object 345"/>
          <p:cNvSpPr/>
          <p:nvPr/>
        </p:nvSpPr>
        <p:spPr>
          <a:xfrm>
            <a:off x="3253170" y="2702207"/>
            <a:ext cx="19050" cy="2540"/>
          </a:xfrm>
          <a:custGeom>
            <a:avLst/>
            <a:gdLst/>
            <a:ahLst/>
            <a:cxnLst/>
            <a:rect l="l" t="t" r="r" b="b"/>
            <a:pathLst>
              <a:path w="19050" h="2539">
                <a:moveTo>
                  <a:pt x="0" y="2231"/>
                </a:moveTo>
                <a:lnTo>
                  <a:pt x="18518" y="0"/>
                </a:lnTo>
              </a:path>
            </a:pathLst>
          </a:custGeom>
          <a:ln w="30374">
            <a:solidFill>
              <a:srgbClr val="0000AA"/>
            </a:solidFill>
          </a:ln>
        </p:spPr>
        <p:txBody>
          <a:bodyPr wrap="square" lIns="0" tIns="0" rIns="0" bIns="0" rtlCol="0"/>
          <a:lstStyle/>
          <a:p>
            <a:endParaRPr/>
          </a:p>
        </p:txBody>
      </p:sp>
      <p:sp>
        <p:nvSpPr>
          <p:cNvPr id="346" name="object 346"/>
          <p:cNvSpPr/>
          <p:nvPr/>
        </p:nvSpPr>
        <p:spPr>
          <a:xfrm>
            <a:off x="3271688" y="2700299"/>
            <a:ext cx="18415" cy="1905"/>
          </a:xfrm>
          <a:custGeom>
            <a:avLst/>
            <a:gdLst/>
            <a:ahLst/>
            <a:cxnLst/>
            <a:rect l="l" t="t" r="r" b="b"/>
            <a:pathLst>
              <a:path w="18414" h="1905">
                <a:moveTo>
                  <a:pt x="0" y="1908"/>
                </a:moveTo>
                <a:lnTo>
                  <a:pt x="18107" y="0"/>
                </a:lnTo>
              </a:path>
            </a:pathLst>
          </a:custGeom>
          <a:ln w="30367">
            <a:solidFill>
              <a:srgbClr val="0000AA"/>
            </a:solidFill>
          </a:ln>
        </p:spPr>
        <p:txBody>
          <a:bodyPr wrap="square" lIns="0" tIns="0" rIns="0" bIns="0" rtlCol="0"/>
          <a:lstStyle/>
          <a:p>
            <a:endParaRPr/>
          </a:p>
        </p:txBody>
      </p:sp>
      <p:sp>
        <p:nvSpPr>
          <p:cNvPr id="347" name="object 347"/>
          <p:cNvSpPr/>
          <p:nvPr/>
        </p:nvSpPr>
        <p:spPr>
          <a:xfrm>
            <a:off x="3289796" y="2698332"/>
            <a:ext cx="19050" cy="2540"/>
          </a:xfrm>
          <a:custGeom>
            <a:avLst/>
            <a:gdLst/>
            <a:ahLst/>
            <a:cxnLst/>
            <a:rect l="l" t="t" r="r" b="b"/>
            <a:pathLst>
              <a:path w="19050" h="2539">
                <a:moveTo>
                  <a:pt x="0" y="1966"/>
                </a:moveTo>
                <a:lnTo>
                  <a:pt x="18487" y="0"/>
                </a:lnTo>
              </a:path>
            </a:pathLst>
          </a:custGeom>
          <a:ln w="30367">
            <a:solidFill>
              <a:srgbClr val="0000AA"/>
            </a:solidFill>
          </a:ln>
        </p:spPr>
        <p:txBody>
          <a:bodyPr wrap="square" lIns="0" tIns="0" rIns="0" bIns="0" rtlCol="0"/>
          <a:lstStyle/>
          <a:p>
            <a:endParaRPr/>
          </a:p>
        </p:txBody>
      </p:sp>
      <p:sp>
        <p:nvSpPr>
          <p:cNvPr id="348" name="object 348"/>
          <p:cNvSpPr/>
          <p:nvPr/>
        </p:nvSpPr>
        <p:spPr>
          <a:xfrm>
            <a:off x="3308283" y="2696600"/>
            <a:ext cx="18415" cy="1905"/>
          </a:xfrm>
          <a:custGeom>
            <a:avLst/>
            <a:gdLst/>
            <a:ahLst/>
            <a:cxnLst/>
            <a:rect l="l" t="t" r="r" b="b"/>
            <a:pathLst>
              <a:path w="18414" h="1905">
                <a:moveTo>
                  <a:pt x="0" y="1732"/>
                </a:moveTo>
                <a:lnTo>
                  <a:pt x="18139" y="0"/>
                </a:lnTo>
              </a:path>
            </a:pathLst>
          </a:custGeom>
          <a:ln w="30362">
            <a:solidFill>
              <a:srgbClr val="0000AA"/>
            </a:solidFill>
          </a:ln>
        </p:spPr>
        <p:txBody>
          <a:bodyPr wrap="square" lIns="0" tIns="0" rIns="0" bIns="0" rtlCol="0"/>
          <a:lstStyle/>
          <a:p>
            <a:endParaRPr/>
          </a:p>
        </p:txBody>
      </p:sp>
      <p:sp>
        <p:nvSpPr>
          <p:cNvPr id="349" name="object 349"/>
          <p:cNvSpPr/>
          <p:nvPr/>
        </p:nvSpPr>
        <p:spPr>
          <a:xfrm>
            <a:off x="3326423" y="2694633"/>
            <a:ext cx="19050" cy="2540"/>
          </a:xfrm>
          <a:custGeom>
            <a:avLst/>
            <a:gdLst/>
            <a:ahLst/>
            <a:cxnLst/>
            <a:rect l="l" t="t" r="r" b="b"/>
            <a:pathLst>
              <a:path w="19050" h="2539">
                <a:moveTo>
                  <a:pt x="0" y="1966"/>
                </a:moveTo>
                <a:lnTo>
                  <a:pt x="18487" y="0"/>
                </a:lnTo>
              </a:path>
            </a:pathLst>
          </a:custGeom>
          <a:ln w="30367">
            <a:solidFill>
              <a:srgbClr val="0000AA"/>
            </a:solidFill>
          </a:ln>
        </p:spPr>
        <p:txBody>
          <a:bodyPr wrap="square" lIns="0" tIns="0" rIns="0" bIns="0" rtlCol="0"/>
          <a:lstStyle/>
          <a:p>
            <a:endParaRPr/>
          </a:p>
        </p:txBody>
      </p:sp>
      <p:sp>
        <p:nvSpPr>
          <p:cNvPr id="350" name="object 350"/>
          <p:cNvSpPr/>
          <p:nvPr/>
        </p:nvSpPr>
        <p:spPr>
          <a:xfrm>
            <a:off x="3344910" y="2692724"/>
            <a:ext cx="18415" cy="1905"/>
          </a:xfrm>
          <a:custGeom>
            <a:avLst/>
            <a:gdLst/>
            <a:ahLst/>
            <a:cxnLst/>
            <a:rect l="l" t="t" r="r" b="b"/>
            <a:pathLst>
              <a:path w="18414" h="1905">
                <a:moveTo>
                  <a:pt x="0" y="1908"/>
                </a:moveTo>
                <a:lnTo>
                  <a:pt x="17981" y="0"/>
                </a:lnTo>
              </a:path>
            </a:pathLst>
          </a:custGeom>
          <a:ln w="30367">
            <a:solidFill>
              <a:srgbClr val="0000AA"/>
            </a:solidFill>
          </a:ln>
        </p:spPr>
        <p:txBody>
          <a:bodyPr wrap="square" lIns="0" tIns="0" rIns="0" bIns="0" rtlCol="0"/>
          <a:lstStyle/>
          <a:p>
            <a:endParaRPr/>
          </a:p>
        </p:txBody>
      </p:sp>
      <p:sp>
        <p:nvSpPr>
          <p:cNvPr id="351" name="object 351"/>
          <p:cNvSpPr/>
          <p:nvPr/>
        </p:nvSpPr>
        <p:spPr>
          <a:xfrm>
            <a:off x="3362892" y="2691286"/>
            <a:ext cx="19050" cy="1905"/>
          </a:xfrm>
          <a:custGeom>
            <a:avLst/>
            <a:gdLst/>
            <a:ahLst/>
            <a:cxnLst/>
            <a:rect l="l" t="t" r="r" b="b"/>
            <a:pathLst>
              <a:path w="19050" h="1905">
                <a:moveTo>
                  <a:pt x="0" y="1438"/>
                </a:moveTo>
                <a:lnTo>
                  <a:pt x="18708" y="0"/>
                </a:lnTo>
              </a:path>
            </a:pathLst>
          </a:custGeom>
          <a:ln w="30355">
            <a:solidFill>
              <a:srgbClr val="0000AA"/>
            </a:solidFill>
          </a:ln>
        </p:spPr>
        <p:txBody>
          <a:bodyPr wrap="square" lIns="0" tIns="0" rIns="0" bIns="0" rtlCol="0"/>
          <a:lstStyle/>
          <a:p>
            <a:endParaRPr/>
          </a:p>
        </p:txBody>
      </p:sp>
      <p:sp>
        <p:nvSpPr>
          <p:cNvPr id="352" name="object 352"/>
          <p:cNvSpPr/>
          <p:nvPr/>
        </p:nvSpPr>
        <p:spPr>
          <a:xfrm>
            <a:off x="3381600" y="2689378"/>
            <a:ext cx="18415" cy="1905"/>
          </a:xfrm>
          <a:custGeom>
            <a:avLst/>
            <a:gdLst/>
            <a:ahLst/>
            <a:cxnLst/>
            <a:rect l="l" t="t" r="r" b="b"/>
            <a:pathLst>
              <a:path w="18414" h="1905">
                <a:moveTo>
                  <a:pt x="0" y="1908"/>
                </a:moveTo>
                <a:lnTo>
                  <a:pt x="17918" y="0"/>
                </a:lnTo>
              </a:path>
            </a:pathLst>
          </a:custGeom>
          <a:ln w="30367">
            <a:solidFill>
              <a:srgbClr val="0000AA"/>
            </a:solidFill>
          </a:ln>
        </p:spPr>
        <p:txBody>
          <a:bodyPr wrap="square" lIns="0" tIns="0" rIns="0" bIns="0" rtlCol="0"/>
          <a:lstStyle/>
          <a:p>
            <a:endParaRPr/>
          </a:p>
        </p:txBody>
      </p:sp>
      <p:sp>
        <p:nvSpPr>
          <p:cNvPr id="353" name="object 353"/>
          <p:cNvSpPr/>
          <p:nvPr/>
        </p:nvSpPr>
        <p:spPr>
          <a:xfrm>
            <a:off x="3399518" y="2687939"/>
            <a:ext cx="19050" cy="1905"/>
          </a:xfrm>
          <a:custGeom>
            <a:avLst/>
            <a:gdLst/>
            <a:ahLst/>
            <a:cxnLst/>
            <a:rect l="l" t="t" r="r" b="b"/>
            <a:pathLst>
              <a:path w="19050" h="1905">
                <a:moveTo>
                  <a:pt x="0" y="1438"/>
                </a:moveTo>
                <a:lnTo>
                  <a:pt x="18487" y="0"/>
                </a:lnTo>
              </a:path>
            </a:pathLst>
          </a:custGeom>
          <a:ln w="30355">
            <a:solidFill>
              <a:srgbClr val="0000AA"/>
            </a:solidFill>
          </a:ln>
        </p:spPr>
        <p:txBody>
          <a:bodyPr wrap="square" lIns="0" tIns="0" rIns="0" bIns="0" rtlCol="0"/>
          <a:lstStyle/>
          <a:p>
            <a:endParaRPr/>
          </a:p>
        </p:txBody>
      </p:sp>
      <p:sp>
        <p:nvSpPr>
          <p:cNvPr id="354" name="object 354"/>
          <p:cNvSpPr/>
          <p:nvPr/>
        </p:nvSpPr>
        <p:spPr>
          <a:xfrm>
            <a:off x="3418005" y="2686001"/>
            <a:ext cx="18415" cy="2540"/>
          </a:xfrm>
          <a:custGeom>
            <a:avLst/>
            <a:gdLst/>
            <a:ahLst/>
            <a:cxnLst/>
            <a:rect l="l" t="t" r="r" b="b"/>
            <a:pathLst>
              <a:path w="18414" h="2539">
                <a:moveTo>
                  <a:pt x="0" y="1937"/>
                </a:moveTo>
                <a:lnTo>
                  <a:pt x="18139" y="0"/>
                </a:lnTo>
              </a:path>
            </a:pathLst>
          </a:custGeom>
          <a:ln w="30367">
            <a:solidFill>
              <a:srgbClr val="0000AA"/>
            </a:solidFill>
          </a:ln>
        </p:spPr>
        <p:txBody>
          <a:bodyPr wrap="square" lIns="0" tIns="0" rIns="0" bIns="0" rtlCol="0"/>
          <a:lstStyle/>
          <a:p>
            <a:endParaRPr/>
          </a:p>
        </p:txBody>
      </p:sp>
      <p:sp>
        <p:nvSpPr>
          <p:cNvPr id="355" name="object 355"/>
          <p:cNvSpPr/>
          <p:nvPr/>
        </p:nvSpPr>
        <p:spPr>
          <a:xfrm>
            <a:off x="3436145" y="2684563"/>
            <a:ext cx="19050" cy="1905"/>
          </a:xfrm>
          <a:custGeom>
            <a:avLst/>
            <a:gdLst/>
            <a:ahLst/>
            <a:cxnLst/>
            <a:rect l="l" t="t" r="r" b="b"/>
            <a:pathLst>
              <a:path w="19050" h="1905">
                <a:moveTo>
                  <a:pt x="0" y="1438"/>
                </a:moveTo>
                <a:lnTo>
                  <a:pt x="18487" y="0"/>
                </a:lnTo>
              </a:path>
            </a:pathLst>
          </a:custGeom>
          <a:ln w="30355">
            <a:solidFill>
              <a:srgbClr val="0000AA"/>
            </a:solidFill>
          </a:ln>
        </p:spPr>
        <p:txBody>
          <a:bodyPr wrap="square" lIns="0" tIns="0" rIns="0" bIns="0" rtlCol="0"/>
          <a:lstStyle/>
          <a:p>
            <a:endParaRPr/>
          </a:p>
        </p:txBody>
      </p:sp>
      <p:sp>
        <p:nvSpPr>
          <p:cNvPr id="356" name="object 356"/>
          <p:cNvSpPr/>
          <p:nvPr/>
        </p:nvSpPr>
        <p:spPr>
          <a:xfrm>
            <a:off x="3454632" y="2683124"/>
            <a:ext cx="18415" cy="1905"/>
          </a:xfrm>
          <a:custGeom>
            <a:avLst/>
            <a:gdLst/>
            <a:ahLst/>
            <a:cxnLst/>
            <a:rect l="l" t="t" r="r" b="b"/>
            <a:pathLst>
              <a:path w="18414" h="1905">
                <a:moveTo>
                  <a:pt x="0" y="1438"/>
                </a:moveTo>
                <a:lnTo>
                  <a:pt x="18202" y="0"/>
                </a:lnTo>
              </a:path>
            </a:pathLst>
          </a:custGeom>
          <a:ln w="30356">
            <a:solidFill>
              <a:srgbClr val="0000AA"/>
            </a:solidFill>
          </a:ln>
        </p:spPr>
        <p:txBody>
          <a:bodyPr wrap="square" lIns="0" tIns="0" rIns="0" bIns="0" rtlCol="0"/>
          <a:lstStyle/>
          <a:p>
            <a:endParaRPr/>
          </a:p>
        </p:txBody>
      </p:sp>
      <p:sp>
        <p:nvSpPr>
          <p:cNvPr id="357" name="object 357"/>
          <p:cNvSpPr/>
          <p:nvPr/>
        </p:nvSpPr>
        <p:spPr>
          <a:xfrm>
            <a:off x="3472835" y="2681686"/>
            <a:ext cx="18415" cy="1905"/>
          </a:xfrm>
          <a:custGeom>
            <a:avLst/>
            <a:gdLst/>
            <a:ahLst/>
            <a:cxnLst/>
            <a:rect l="l" t="t" r="r" b="b"/>
            <a:pathLst>
              <a:path w="18414" h="1905">
                <a:moveTo>
                  <a:pt x="0" y="1438"/>
                </a:moveTo>
                <a:lnTo>
                  <a:pt x="18139" y="0"/>
                </a:lnTo>
              </a:path>
            </a:pathLst>
          </a:custGeom>
          <a:ln w="30356">
            <a:solidFill>
              <a:srgbClr val="0000AA"/>
            </a:solidFill>
          </a:ln>
        </p:spPr>
        <p:txBody>
          <a:bodyPr wrap="square" lIns="0" tIns="0" rIns="0" bIns="0" rtlCol="0"/>
          <a:lstStyle/>
          <a:p>
            <a:endParaRPr/>
          </a:p>
        </p:txBody>
      </p:sp>
      <p:sp>
        <p:nvSpPr>
          <p:cNvPr id="358" name="object 358"/>
          <p:cNvSpPr/>
          <p:nvPr/>
        </p:nvSpPr>
        <p:spPr>
          <a:xfrm>
            <a:off x="3490974" y="2680012"/>
            <a:ext cx="19050" cy="1905"/>
          </a:xfrm>
          <a:custGeom>
            <a:avLst/>
            <a:gdLst/>
            <a:ahLst/>
            <a:cxnLst/>
            <a:rect l="l" t="t" r="r" b="b"/>
            <a:pathLst>
              <a:path w="19050" h="1905">
                <a:moveTo>
                  <a:pt x="0" y="1673"/>
                </a:moveTo>
                <a:lnTo>
                  <a:pt x="18487" y="0"/>
                </a:lnTo>
              </a:path>
            </a:pathLst>
          </a:custGeom>
          <a:ln w="30360">
            <a:solidFill>
              <a:srgbClr val="0000AA"/>
            </a:solidFill>
          </a:ln>
        </p:spPr>
        <p:txBody>
          <a:bodyPr wrap="square" lIns="0" tIns="0" rIns="0" bIns="0" rtlCol="0"/>
          <a:lstStyle/>
          <a:p>
            <a:endParaRPr/>
          </a:p>
        </p:txBody>
      </p:sp>
      <p:sp>
        <p:nvSpPr>
          <p:cNvPr id="359" name="object 359"/>
          <p:cNvSpPr/>
          <p:nvPr/>
        </p:nvSpPr>
        <p:spPr>
          <a:xfrm>
            <a:off x="3509461" y="2678574"/>
            <a:ext cx="18415" cy="1905"/>
          </a:xfrm>
          <a:custGeom>
            <a:avLst/>
            <a:gdLst/>
            <a:ahLst/>
            <a:cxnLst/>
            <a:rect l="l" t="t" r="r" b="b"/>
            <a:pathLst>
              <a:path w="18414" h="1905">
                <a:moveTo>
                  <a:pt x="0" y="1438"/>
                </a:moveTo>
                <a:lnTo>
                  <a:pt x="18139" y="0"/>
                </a:lnTo>
              </a:path>
            </a:pathLst>
          </a:custGeom>
          <a:ln w="30356">
            <a:solidFill>
              <a:srgbClr val="0000AA"/>
            </a:solidFill>
          </a:ln>
        </p:spPr>
        <p:txBody>
          <a:bodyPr wrap="square" lIns="0" tIns="0" rIns="0" bIns="0" rtlCol="0"/>
          <a:lstStyle/>
          <a:p>
            <a:endParaRPr/>
          </a:p>
        </p:txBody>
      </p:sp>
      <p:sp>
        <p:nvSpPr>
          <p:cNvPr id="360" name="object 360"/>
          <p:cNvSpPr/>
          <p:nvPr/>
        </p:nvSpPr>
        <p:spPr>
          <a:xfrm>
            <a:off x="3527601" y="2677136"/>
            <a:ext cx="19050" cy="1905"/>
          </a:xfrm>
          <a:custGeom>
            <a:avLst/>
            <a:gdLst/>
            <a:ahLst/>
            <a:cxnLst/>
            <a:rect l="l" t="t" r="r" b="b"/>
            <a:pathLst>
              <a:path w="19050" h="1905">
                <a:moveTo>
                  <a:pt x="0" y="1438"/>
                </a:moveTo>
                <a:lnTo>
                  <a:pt x="18487" y="0"/>
                </a:lnTo>
              </a:path>
            </a:pathLst>
          </a:custGeom>
          <a:ln w="30355">
            <a:solidFill>
              <a:srgbClr val="0000AA"/>
            </a:solidFill>
          </a:ln>
        </p:spPr>
        <p:txBody>
          <a:bodyPr wrap="square" lIns="0" tIns="0" rIns="0" bIns="0" rtlCol="0"/>
          <a:lstStyle/>
          <a:p>
            <a:endParaRPr/>
          </a:p>
        </p:txBody>
      </p:sp>
      <p:sp>
        <p:nvSpPr>
          <p:cNvPr id="361" name="object 361"/>
          <p:cNvSpPr/>
          <p:nvPr/>
        </p:nvSpPr>
        <p:spPr>
          <a:xfrm>
            <a:off x="3546088" y="2675550"/>
            <a:ext cx="18415" cy="1905"/>
          </a:xfrm>
          <a:custGeom>
            <a:avLst/>
            <a:gdLst/>
            <a:ahLst/>
            <a:cxnLst/>
            <a:rect l="l" t="t" r="r" b="b"/>
            <a:pathLst>
              <a:path w="18414" h="1905">
                <a:moveTo>
                  <a:pt x="0" y="1585"/>
                </a:moveTo>
                <a:lnTo>
                  <a:pt x="18139" y="0"/>
                </a:lnTo>
              </a:path>
            </a:pathLst>
          </a:custGeom>
          <a:ln w="30359">
            <a:solidFill>
              <a:srgbClr val="0000AA"/>
            </a:solidFill>
          </a:ln>
        </p:spPr>
        <p:txBody>
          <a:bodyPr wrap="square" lIns="0" tIns="0" rIns="0" bIns="0" rtlCol="0"/>
          <a:lstStyle/>
          <a:p>
            <a:endParaRPr/>
          </a:p>
        </p:txBody>
      </p:sp>
      <p:sp>
        <p:nvSpPr>
          <p:cNvPr id="362" name="object 362"/>
          <p:cNvSpPr/>
          <p:nvPr/>
        </p:nvSpPr>
        <p:spPr>
          <a:xfrm>
            <a:off x="3564228" y="2674111"/>
            <a:ext cx="19050" cy="1905"/>
          </a:xfrm>
          <a:custGeom>
            <a:avLst/>
            <a:gdLst/>
            <a:ahLst/>
            <a:cxnLst/>
            <a:rect l="l" t="t" r="r" b="b"/>
            <a:pathLst>
              <a:path w="19050" h="1905">
                <a:moveTo>
                  <a:pt x="0" y="1438"/>
                </a:moveTo>
                <a:lnTo>
                  <a:pt x="18487" y="0"/>
                </a:lnTo>
              </a:path>
            </a:pathLst>
          </a:custGeom>
          <a:ln w="30355">
            <a:solidFill>
              <a:srgbClr val="0000AA"/>
            </a:solidFill>
          </a:ln>
        </p:spPr>
        <p:txBody>
          <a:bodyPr wrap="square" lIns="0" tIns="0" rIns="0" bIns="0" rtlCol="0"/>
          <a:lstStyle/>
          <a:p>
            <a:endParaRPr/>
          </a:p>
        </p:txBody>
      </p:sp>
      <p:sp>
        <p:nvSpPr>
          <p:cNvPr id="363" name="object 363"/>
          <p:cNvSpPr/>
          <p:nvPr/>
        </p:nvSpPr>
        <p:spPr>
          <a:xfrm>
            <a:off x="3582715" y="2672996"/>
            <a:ext cx="18415" cy="1270"/>
          </a:xfrm>
          <a:custGeom>
            <a:avLst/>
            <a:gdLst/>
            <a:ahLst/>
            <a:cxnLst/>
            <a:rect l="l" t="t" r="r" b="b"/>
            <a:pathLst>
              <a:path w="18414" h="1269">
                <a:moveTo>
                  <a:pt x="0" y="1115"/>
                </a:moveTo>
                <a:lnTo>
                  <a:pt x="17981" y="0"/>
                </a:lnTo>
              </a:path>
            </a:pathLst>
          </a:custGeom>
          <a:ln w="30350">
            <a:solidFill>
              <a:srgbClr val="0000AA"/>
            </a:solidFill>
          </a:ln>
        </p:spPr>
        <p:txBody>
          <a:bodyPr wrap="square" lIns="0" tIns="0" rIns="0" bIns="0" rtlCol="0"/>
          <a:lstStyle/>
          <a:p>
            <a:endParaRPr/>
          </a:p>
        </p:txBody>
      </p:sp>
      <p:sp>
        <p:nvSpPr>
          <p:cNvPr id="364" name="object 364"/>
          <p:cNvSpPr/>
          <p:nvPr/>
        </p:nvSpPr>
        <p:spPr>
          <a:xfrm>
            <a:off x="3600696" y="2671528"/>
            <a:ext cx="19050" cy="1905"/>
          </a:xfrm>
          <a:custGeom>
            <a:avLst/>
            <a:gdLst/>
            <a:ahLst/>
            <a:cxnLst/>
            <a:rect l="l" t="t" r="r" b="b"/>
            <a:pathLst>
              <a:path w="19050" h="1905">
                <a:moveTo>
                  <a:pt x="0" y="1467"/>
                </a:moveTo>
                <a:lnTo>
                  <a:pt x="18645" y="0"/>
                </a:lnTo>
              </a:path>
            </a:pathLst>
          </a:custGeom>
          <a:ln w="30356">
            <a:solidFill>
              <a:srgbClr val="0000AA"/>
            </a:solidFill>
          </a:ln>
        </p:spPr>
        <p:txBody>
          <a:bodyPr wrap="square" lIns="0" tIns="0" rIns="0" bIns="0" rtlCol="0"/>
          <a:lstStyle/>
          <a:p>
            <a:endParaRPr/>
          </a:p>
        </p:txBody>
      </p:sp>
      <p:sp>
        <p:nvSpPr>
          <p:cNvPr id="365" name="object 365"/>
          <p:cNvSpPr/>
          <p:nvPr/>
        </p:nvSpPr>
        <p:spPr>
          <a:xfrm>
            <a:off x="3619341" y="2670412"/>
            <a:ext cx="18415" cy="1270"/>
          </a:xfrm>
          <a:custGeom>
            <a:avLst/>
            <a:gdLst/>
            <a:ahLst/>
            <a:cxnLst/>
            <a:rect l="l" t="t" r="r" b="b"/>
            <a:pathLst>
              <a:path w="18414" h="1269">
                <a:moveTo>
                  <a:pt x="0" y="1115"/>
                </a:moveTo>
                <a:lnTo>
                  <a:pt x="17981" y="0"/>
                </a:lnTo>
              </a:path>
            </a:pathLst>
          </a:custGeom>
          <a:ln w="30350">
            <a:solidFill>
              <a:srgbClr val="0000AA"/>
            </a:solidFill>
          </a:ln>
        </p:spPr>
        <p:txBody>
          <a:bodyPr wrap="square" lIns="0" tIns="0" rIns="0" bIns="0" rtlCol="0"/>
          <a:lstStyle/>
          <a:p>
            <a:endParaRPr/>
          </a:p>
        </p:txBody>
      </p:sp>
      <p:sp>
        <p:nvSpPr>
          <p:cNvPr id="366" name="object 366"/>
          <p:cNvSpPr/>
          <p:nvPr/>
        </p:nvSpPr>
        <p:spPr>
          <a:xfrm>
            <a:off x="3637323" y="2668857"/>
            <a:ext cx="19050" cy="1905"/>
          </a:xfrm>
          <a:custGeom>
            <a:avLst/>
            <a:gdLst/>
            <a:ahLst/>
            <a:cxnLst/>
            <a:rect l="l" t="t" r="r" b="b"/>
            <a:pathLst>
              <a:path w="19050" h="1905">
                <a:moveTo>
                  <a:pt x="0" y="1555"/>
                </a:moveTo>
                <a:lnTo>
                  <a:pt x="18487" y="0"/>
                </a:lnTo>
              </a:path>
            </a:pathLst>
          </a:custGeom>
          <a:ln w="30358">
            <a:solidFill>
              <a:srgbClr val="0000AA"/>
            </a:solidFill>
          </a:ln>
        </p:spPr>
        <p:txBody>
          <a:bodyPr wrap="square" lIns="0" tIns="0" rIns="0" bIns="0" rtlCol="0"/>
          <a:lstStyle/>
          <a:p>
            <a:endParaRPr/>
          </a:p>
        </p:txBody>
      </p:sp>
      <p:sp>
        <p:nvSpPr>
          <p:cNvPr id="367" name="object 367"/>
          <p:cNvSpPr/>
          <p:nvPr/>
        </p:nvSpPr>
        <p:spPr>
          <a:xfrm>
            <a:off x="3655810" y="2667653"/>
            <a:ext cx="18415" cy="1270"/>
          </a:xfrm>
          <a:custGeom>
            <a:avLst/>
            <a:gdLst/>
            <a:ahLst/>
            <a:cxnLst/>
            <a:rect l="l" t="t" r="r" b="b"/>
            <a:pathLst>
              <a:path w="18414" h="1269">
                <a:moveTo>
                  <a:pt x="0" y="1203"/>
                </a:moveTo>
                <a:lnTo>
                  <a:pt x="18139" y="0"/>
                </a:lnTo>
              </a:path>
            </a:pathLst>
          </a:custGeom>
          <a:ln w="30351">
            <a:solidFill>
              <a:srgbClr val="0000AA"/>
            </a:solidFill>
          </a:ln>
        </p:spPr>
        <p:txBody>
          <a:bodyPr wrap="square" lIns="0" tIns="0" rIns="0" bIns="0" rtlCol="0"/>
          <a:lstStyle/>
          <a:p>
            <a:endParaRPr/>
          </a:p>
        </p:txBody>
      </p:sp>
      <p:sp>
        <p:nvSpPr>
          <p:cNvPr id="368" name="object 368"/>
          <p:cNvSpPr/>
          <p:nvPr/>
        </p:nvSpPr>
        <p:spPr>
          <a:xfrm>
            <a:off x="3673950" y="2666537"/>
            <a:ext cx="19050" cy="1270"/>
          </a:xfrm>
          <a:custGeom>
            <a:avLst/>
            <a:gdLst/>
            <a:ahLst/>
            <a:cxnLst/>
            <a:rect l="l" t="t" r="r" b="b"/>
            <a:pathLst>
              <a:path w="19050" h="1269">
                <a:moveTo>
                  <a:pt x="0" y="1115"/>
                </a:moveTo>
                <a:lnTo>
                  <a:pt x="18487" y="0"/>
                </a:lnTo>
              </a:path>
            </a:pathLst>
          </a:custGeom>
          <a:ln w="30350">
            <a:solidFill>
              <a:srgbClr val="0000AA"/>
            </a:solidFill>
          </a:ln>
        </p:spPr>
        <p:txBody>
          <a:bodyPr wrap="square" lIns="0" tIns="0" rIns="0" bIns="0" rtlCol="0"/>
          <a:lstStyle/>
          <a:p>
            <a:endParaRPr/>
          </a:p>
        </p:txBody>
      </p:sp>
      <p:sp>
        <p:nvSpPr>
          <p:cNvPr id="369" name="object 369"/>
          <p:cNvSpPr/>
          <p:nvPr/>
        </p:nvSpPr>
        <p:spPr>
          <a:xfrm>
            <a:off x="3692437" y="2665422"/>
            <a:ext cx="18415" cy="1270"/>
          </a:xfrm>
          <a:custGeom>
            <a:avLst/>
            <a:gdLst/>
            <a:ahLst/>
            <a:cxnLst/>
            <a:rect l="l" t="t" r="r" b="b"/>
            <a:pathLst>
              <a:path w="18414" h="1269">
                <a:moveTo>
                  <a:pt x="0" y="1115"/>
                </a:moveTo>
                <a:lnTo>
                  <a:pt x="18139" y="0"/>
                </a:lnTo>
              </a:path>
            </a:pathLst>
          </a:custGeom>
          <a:ln w="30350">
            <a:solidFill>
              <a:srgbClr val="0000AA"/>
            </a:solidFill>
          </a:ln>
        </p:spPr>
        <p:txBody>
          <a:bodyPr wrap="square" lIns="0" tIns="0" rIns="0" bIns="0" rtlCol="0"/>
          <a:lstStyle/>
          <a:p>
            <a:endParaRPr/>
          </a:p>
        </p:txBody>
      </p:sp>
      <p:sp>
        <p:nvSpPr>
          <p:cNvPr id="370" name="object 370"/>
          <p:cNvSpPr/>
          <p:nvPr/>
        </p:nvSpPr>
        <p:spPr>
          <a:xfrm>
            <a:off x="3710576" y="2663983"/>
            <a:ext cx="19050" cy="1905"/>
          </a:xfrm>
          <a:custGeom>
            <a:avLst/>
            <a:gdLst/>
            <a:ahLst/>
            <a:cxnLst/>
            <a:rect l="l" t="t" r="r" b="b"/>
            <a:pathLst>
              <a:path w="19050" h="1905">
                <a:moveTo>
                  <a:pt x="0" y="1438"/>
                </a:moveTo>
                <a:lnTo>
                  <a:pt x="18550" y="0"/>
                </a:lnTo>
              </a:path>
            </a:pathLst>
          </a:custGeom>
          <a:ln w="30355">
            <a:solidFill>
              <a:srgbClr val="0000AA"/>
            </a:solidFill>
          </a:ln>
        </p:spPr>
        <p:txBody>
          <a:bodyPr wrap="square" lIns="0" tIns="0" rIns="0" bIns="0" rtlCol="0"/>
          <a:lstStyle/>
          <a:p>
            <a:endParaRPr/>
          </a:p>
        </p:txBody>
      </p:sp>
      <p:sp>
        <p:nvSpPr>
          <p:cNvPr id="371" name="object 371"/>
          <p:cNvSpPr/>
          <p:nvPr/>
        </p:nvSpPr>
        <p:spPr>
          <a:xfrm>
            <a:off x="3729127" y="2662867"/>
            <a:ext cx="18415" cy="1270"/>
          </a:xfrm>
          <a:custGeom>
            <a:avLst/>
            <a:gdLst/>
            <a:ahLst/>
            <a:cxnLst/>
            <a:rect l="l" t="t" r="r" b="b"/>
            <a:pathLst>
              <a:path w="18414" h="1269">
                <a:moveTo>
                  <a:pt x="0" y="1115"/>
                </a:moveTo>
                <a:lnTo>
                  <a:pt x="18139" y="0"/>
                </a:lnTo>
              </a:path>
            </a:pathLst>
          </a:custGeom>
          <a:ln w="30350">
            <a:solidFill>
              <a:srgbClr val="0000AA"/>
            </a:solidFill>
          </a:ln>
        </p:spPr>
        <p:txBody>
          <a:bodyPr wrap="square" lIns="0" tIns="0" rIns="0" bIns="0" rtlCol="0"/>
          <a:lstStyle/>
          <a:p>
            <a:endParaRPr/>
          </a:p>
        </p:txBody>
      </p:sp>
      <p:sp>
        <p:nvSpPr>
          <p:cNvPr id="372" name="object 372"/>
          <p:cNvSpPr/>
          <p:nvPr/>
        </p:nvSpPr>
        <p:spPr>
          <a:xfrm>
            <a:off x="3747266" y="2661752"/>
            <a:ext cx="19050" cy="1270"/>
          </a:xfrm>
          <a:custGeom>
            <a:avLst/>
            <a:gdLst/>
            <a:ahLst/>
            <a:cxnLst/>
            <a:rect l="l" t="t" r="r" b="b"/>
            <a:pathLst>
              <a:path w="19050" h="1269">
                <a:moveTo>
                  <a:pt x="0" y="1115"/>
                </a:moveTo>
                <a:lnTo>
                  <a:pt x="18487" y="0"/>
                </a:lnTo>
              </a:path>
            </a:pathLst>
          </a:custGeom>
          <a:ln w="30350">
            <a:solidFill>
              <a:srgbClr val="0000AA"/>
            </a:solidFill>
          </a:ln>
        </p:spPr>
        <p:txBody>
          <a:bodyPr wrap="square" lIns="0" tIns="0" rIns="0" bIns="0" rtlCol="0"/>
          <a:lstStyle/>
          <a:p>
            <a:endParaRPr/>
          </a:p>
        </p:txBody>
      </p:sp>
      <p:sp>
        <p:nvSpPr>
          <p:cNvPr id="373" name="object 373"/>
          <p:cNvSpPr/>
          <p:nvPr/>
        </p:nvSpPr>
        <p:spPr>
          <a:xfrm>
            <a:off x="3765753" y="2660607"/>
            <a:ext cx="18415" cy="1270"/>
          </a:xfrm>
          <a:custGeom>
            <a:avLst/>
            <a:gdLst/>
            <a:ahLst/>
            <a:cxnLst/>
            <a:rect l="l" t="t" r="r" b="b"/>
            <a:pathLst>
              <a:path w="18414" h="1269">
                <a:moveTo>
                  <a:pt x="0" y="1144"/>
                </a:moveTo>
                <a:lnTo>
                  <a:pt x="18139" y="0"/>
                </a:lnTo>
              </a:path>
            </a:pathLst>
          </a:custGeom>
          <a:ln w="30350">
            <a:solidFill>
              <a:srgbClr val="0000AA"/>
            </a:solidFill>
          </a:ln>
        </p:spPr>
        <p:txBody>
          <a:bodyPr wrap="square" lIns="0" tIns="0" rIns="0" bIns="0" rtlCol="0"/>
          <a:lstStyle/>
          <a:p>
            <a:endParaRPr/>
          </a:p>
        </p:txBody>
      </p:sp>
      <p:sp>
        <p:nvSpPr>
          <p:cNvPr id="374" name="object 374"/>
          <p:cNvSpPr/>
          <p:nvPr/>
        </p:nvSpPr>
        <p:spPr>
          <a:xfrm>
            <a:off x="3783893" y="2659844"/>
            <a:ext cx="19050" cy="1270"/>
          </a:xfrm>
          <a:custGeom>
            <a:avLst/>
            <a:gdLst/>
            <a:ahLst/>
            <a:cxnLst/>
            <a:rect l="l" t="t" r="r" b="b"/>
            <a:pathLst>
              <a:path w="19050" h="1269">
                <a:moveTo>
                  <a:pt x="0" y="763"/>
                </a:moveTo>
                <a:lnTo>
                  <a:pt x="18487" y="0"/>
                </a:lnTo>
              </a:path>
            </a:pathLst>
          </a:custGeom>
          <a:ln w="30345">
            <a:solidFill>
              <a:srgbClr val="0000AA"/>
            </a:solidFill>
          </a:ln>
        </p:spPr>
        <p:txBody>
          <a:bodyPr wrap="square" lIns="0" tIns="0" rIns="0" bIns="0" rtlCol="0"/>
          <a:lstStyle/>
          <a:p>
            <a:endParaRPr/>
          </a:p>
        </p:txBody>
      </p:sp>
      <p:sp>
        <p:nvSpPr>
          <p:cNvPr id="375" name="object 375"/>
          <p:cNvSpPr/>
          <p:nvPr/>
        </p:nvSpPr>
        <p:spPr>
          <a:xfrm>
            <a:off x="3802380" y="2658845"/>
            <a:ext cx="18415" cy="1270"/>
          </a:xfrm>
          <a:custGeom>
            <a:avLst/>
            <a:gdLst/>
            <a:ahLst/>
            <a:cxnLst/>
            <a:rect l="l" t="t" r="r" b="b"/>
            <a:pathLst>
              <a:path w="18414" h="1269">
                <a:moveTo>
                  <a:pt x="0" y="998"/>
                </a:moveTo>
                <a:lnTo>
                  <a:pt x="18107" y="0"/>
                </a:lnTo>
              </a:path>
            </a:pathLst>
          </a:custGeom>
          <a:ln w="30348">
            <a:solidFill>
              <a:srgbClr val="0000AA"/>
            </a:solidFill>
          </a:ln>
        </p:spPr>
        <p:txBody>
          <a:bodyPr wrap="square" lIns="0" tIns="0" rIns="0" bIns="0" rtlCol="0"/>
          <a:lstStyle/>
          <a:p>
            <a:endParaRPr/>
          </a:p>
        </p:txBody>
      </p:sp>
      <p:sp>
        <p:nvSpPr>
          <p:cNvPr id="376" name="object 376"/>
          <p:cNvSpPr/>
          <p:nvPr/>
        </p:nvSpPr>
        <p:spPr>
          <a:xfrm>
            <a:off x="3820488" y="2657730"/>
            <a:ext cx="19050" cy="1270"/>
          </a:xfrm>
          <a:custGeom>
            <a:avLst/>
            <a:gdLst/>
            <a:ahLst/>
            <a:cxnLst/>
            <a:rect l="l" t="t" r="r" b="b"/>
            <a:pathLst>
              <a:path w="19050" h="1269">
                <a:moveTo>
                  <a:pt x="0" y="1115"/>
                </a:moveTo>
                <a:lnTo>
                  <a:pt x="18518" y="0"/>
                </a:lnTo>
              </a:path>
            </a:pathLst>
          </a:custGeom>
          <a:ln w="30350">
            <a:solidFill>
              <a:srgbClr val="0000AA"/>
            </a:solidFill>
          </a:ln>
        </p:spPr>
        <p:txBody>
          <a:bodyPr wrap="square" lIns="0" tIns="0" rIns="0" bIns="0" rtlCol="0"/>
          <a:lstStyle/>
          <a:p>
            <a:endParaRPr/>
          </a:p>
        </p:txBody>
      </p:sp>
      <p:sp>
        <p:nvSpPr>
          <p:cNvPr id="377" name="object 377"/>
          <p:cNvSpPr/>
          <p:nvPr/>
        </p:nvSpPr>
        <p:spPr>
          <a:xfrm>
            <a:off x="3839007" y="2656937"/>
            <a:ext cx="18415" cy="1270"/>
          </a:xfrm>
          <a:custGeom>
            <a:avLst/>
            <a:gdLst/>
            <a:ahLst/>
            <a:cxnLst/>
            <a:rect l="l" t="t" r="r" b="b"/>
            <a:pathLst>
              <a:path w="18414" h="1269">
                <a:moveTo>
                  <a:pt x="0" y="792"/>
                </a:moveTo>
                <a:lnTo>
                  <a:pt x="18107" y="0"/>
                </a:lnTo>
              </a:path>
            </a:pathLst>
          </a:custGeom>
          <a:ln w="30346">
            <a:solidFill>
              <a:srgbClr val="0000AA"/>
            </a:solidFill>
          </a:ln>
        </p:spPr>
        <p:txBody>
          <a:bodyPr wrap="square" lIns="0" tIns="0" rIns="0" bIns="0" rtlCol="0"/>
          <a:lstStyle/>
          <a:p>
            <a:endParaRPr/>
          </a:p>
        </p:txBody>
      </p:sp>
      <p:sp>
        <p:nvSpPr>
          <p:cNvPr id="378" name="object 378"/>
          <p:cNvSpPr/>
          <p:nvPr/>
        </p:nvSpPr>
        <p:spPr>
          <a:xfrm>
            <a:off x="3857114" y="2655822"/>
            <a:ext cx="19050" cy="1270"/>
          </a:xfrm>
          <a:custGeom>
            <a:avLst/>
            <a:gdLst/>
            <a:ahLst/>
            <a:cxnLst/>
            <a:rect l="l" t="t" r="r" b="b"/>
            <a:pathLst>
              <a:path w="19050" h="1269">
                <a:moveTo>
                  <a:pt x="0" y="1115"/>
                </a:moveTo>
                <a:lnTo>
                  <a:pt x="18487" y="0"/>
                </a:lnTo>
              </a:path>
            </a:pathLst>
          </a:custGeom>
          <a:ln w="30350">
            <a:solidFill>
              <a:srgbClr val="0000AA"/>
            </a:solidFill>
          </a:ln>
        </p:spPr>
        <p:txBody>
          <a:bodyPr wrap="square" lIns="0" tIns="0" rIns="0" bIns="0" rtlCol="0"/>
          <a:lstStyle/>
          <a:p>
            <a:endParaRPr/>
          </a:p>
        </p:txBody>
      </p:sp>
      <p:sp>
        <p:nvSpPr>
          <p:cNvPr id="379" name="object 379"/>
          <p:cNvSpPr/>
          <p:nvPr/>
        </p:nvSpPr>
        <p:spPr>
          <a:xfrm>
            <a:off x="3875602" y="2654706"/>
            <a:ext cx="18415" cy="1270"/>
          </a:xfrm>
          <a:custGeom>
            <a:avLst/>
            <a:gdLst/>
            <a:ahLst/>
            <a:cxnLst/>
            <a:rect l="l" t="t" r="r" b="b"/>
            <a:pathLst>
              <a:path w="18414" h="1269">
                <a:moveTo>
                  <a:pt x="0" y="1115"/>
                </a:moveTo>
                <a:lnTo>
                  <a:pt x="18013" y="0"/>
                </a:lnTo>
              </a:path>
            </a:pathLst>
          </a:custGeom>
          <a:ln w="30350">
            <a:solidFill>
              <a:srgbClr val="0000AA"/>
            </a:solidFill>
          </a:ln>
        </p:spPr>
        <p:txBody>
          <a:bodyPr wrap="square" lIns="0" tIns="0" rIns="0" bIns="0" rtlCol="0"/>
          <a:lstStyle/>
          <a:p>
            <a:endParaRPr/>
          </a:p>
        </p:txBody>
      </p:sp>
      <p:sp>
        <p:nvSpPr>
          <p:cNvPr id="380" name="object 380"/>
          <p:cNvSpPr/>
          <p:nvPr/>
        </p:nvSpPr>
        <p:spPr>
          <a:xfrm>
            <a:off x="3893615" y="2653913"/>
            <a:ext cx="18415" cy="1270"/>
          </a:xfrm>
          <a:custGeom>
            <a:avLst/>
            <a:gdLst/>
            <a:ahLst/>
            <a:cxnLst/>
            <a:rect l="l" t="t" r="r" b="b"/>
            <a:pathLst>
              <a:path w="18414" h="1269">
                <a:moveTo>
                  <a:pt x="0" y="792"/>
                </a:moveTo>
                <a:lnTo>
                  <a:pt x="18139" y="0"/>
                </a:lnTo>
              </a:path>
            </a:pathLst>
          </a:custGeom>
          <a:ln w="30346">
            <a:solidFill>
              <a:srgbClr val="0000AA"/>
            </a:solidFill>
          </a:ln>
        </p:spPr>
        <p:txBody>
          <a:bodyPr wrap="square" lIns="0" tIns="0" rIns="0" bIns="0" rtlCol="0"/>
          <a:lstStyle/>
          <a:p>
            <a:endParaRPr/>
          </a:p>
        </p:txBody>
      </p:sp>
      <p:sp>
        <p:nvSpPr>
          <p:cNvPr id="381" name="object 381"/>
          <p:cNvSpPr/>
          <p:nvPr/>
        </p:nvSpPr>
        <p:spPr>
          <a:xfrm>
            <a:off x="3911755" y="2653238"/>
            <a:ext cx="19050" cy="1270"/>
          </a:xfrm>
          <a:custGeom>
            <a:avLst/>
            <a:gdLst/>
            <a:ahLst/>
            <a:cxnLst/>
            <a:rect l="l" t="t" r="r" b="b"/>
            <a:pathLst>
              <a:path w="19050" h="1269">
                <a:moveTo>
                  <a:pt x="0" y="675"/>
                </a:moveTo>
                <a:lnTo>
                  <a:pt x="18487" y="0"/>
                </a:lnTo>
              </a:path>
            </a:pathLst>
          </a:custGeom>
          <a:ln w="30344">
            <a:solidFill>
              <a:srgbClr val="0000AA"/>
            </a:solidFill>
          </a:ln>
        </p:spPr>
        <p:txBody>
          <a:bodyPr wrap="square" lIns="0" tIns="0" rIns="0" bIns="0" rtlCol="0"/>
          <a:lstStyle/>
          <a:p>
            <a:endParaRPr/>
          </a:p>
        </p:txBody>
      </p:sp>
      <p:sp>
        <p:nvSpPr>
          <p:cNvPr id="382" name="object 382"/>
          <p:cNvSpPr/>
          <p:nvPr/>
        </p:nvSpPr>
        <p:spPr>
          <a:xfrm>
            <a:off x="3930241" y="2652123"/>
            <a:ext cx="18415" cy="1270"/>
          </a:xfrm>
          <a:custGeom>
            <a:avLst/>
            <a:gdLst/>
            <a:ahLst/>
            <a:cxnLst/>
            <a:rect l="l" t="t" r="r" b="b"/>
            <a:pathLst>
              <a:path w="18414" h="1269">
                <a:moveTo>
                  <a:pt x="0" y="1115"/>
                </a:moveTo>
                <a:lnTo>
                  <a:pt x="18107" y="0"/>
                </a:lnTo>
              </a:path>
            </a:pathLst>
          </a:custGeom>
          <a:ln w="30350">
            <a:solidFill>
              <a:srgbClr val="0000AA"/>
            </a:solidFill>
          </a:ln>
        </p:spPr>
        <p:txBody>
          <a:bodyPr wrap="square" lIns="0" tIns="0" rIns="0" bIns="0" rtlCol="0"/>
          <a:lstStyle/>
          <a:p>
            <a:endParaRPr/>
          </a:p>
        </p:txBody>
      </p:sp>
      <p:sp>
        <p:nvSpPr>
          <p:cNvPr id="383" name="object 383"/>
          <p:cNvSpPr/>
          <p:nvPr/>
        </p:nvSpPr>
        <p:spPr>
          <a:xfrm>
            <a:off x="3948350" y="2651359"/>
            <a:ext cx="19050" cy="1270"/>
          </a:xfrm>
          <a:custGeom>
            <a:avLst/>
            <a:gdLst/>
            <a:ahLst/>
            <a:cxnLst/>
            <a:rect l="l" t="t" r="r" b="b"/>
            <a:pathLst>
              <a:path w="19050" h="1269">
                <a:moveTo>
                  <a:pt x="0" y="763"/>
                </a:moveTo>
                <a:lnTo>
                  <a:pt x="18518" y="0"/>
                </a:lnTo>
              </a:path>
            </a:pathLst>
          </a:custGeom>
          <a:ln w="30345">
            <a:solidFill>
              <a:srgbClr val="0000AA"/>
            </a:solidFill>
          </a:ln>
        </p:spPr>
        <p:txBody>
          <a:bodyPr wrap="square" lIns="0" tIns="0" rIns="0" bIns="0" rtlCol="0"/>
          <a:lstStyle/>
          <a:p>
            <a:endParaRPr/>
          </a:p>
        </p:txBody>
      </p:sp>
      <p:sp>
        <p:nvSpPr>
          <p:cNvPr id="384" name="object 384"/>
          <p:cNvSpPr/>
          <p:nvPr/>
        </p:nvSpPr>
        <p:spPr>
          <a:xfrm>
            <a:off x="3966868" y="2650478"/>
            <a:ext cx="18415" cy="1270"/>
          </a:xfrm>
          <a:custGeom>
            <a:avLst/>
            <a:gdLst/>
            <a:ahLst/>
            <a:cxnLst/>
            <a:rect l="l" t="t" r="r" b="b"/>
            <a:pathLst>
              <a:path w="18414" h="1269">
                <a:moveTo>
                  <a:pt x="0" y="880"/>
                </a:moveTo>
                <a:lnTo>
                  <a:pt x="18107" y="0"/>
                </a:lnTo>
              </a:path>
            </a:pathLst>
          </a:custGeom>
          <a:ln w="30347">
            <a:solidFill>
              <a:srgbClr val="0000AA"/>
            </a:solidFill>
          </a:ln>
        </p:spPr>
        <p:txBody>
          <a:bodyPr wrap="square" lIns="0" tIns="0" rIns="0" bIns="0" rtlCol="0"/>
          <a:lstStyle/>
          <a:p>
            <a:endParaRPr/>
          </a:p>
        </p:txBody>
      </p:sp>
      <p:sp>
        <p:nvSpPr>
          <p:cNvPr id="385" name="object 385"/>
          <p:cNvSpPr/>
          <p:nvPr/>
        </p:nvSpPr>
        <p:spPr>
          <a:xfrm>
            <a:off x="3984976" y="2649363"/>
            <a:ext cx="19050" cy="1270"/>
          </a:xfrm>
          <a:custGeom>
            <a:avLst/>
            <a:gdLst/>
            <a:ahLst/>
            <a:cxnLst/>
            <a:rect l="l" t="t" r="r" b="b"/>
            <a:pathLst>
              <a:path w="19050" h="1269">
                <a:moveTo>
                  <a:pt x="0" y="1115"/>
                </a:moveTo>
                <a:lnTo>
                  <a:pt x="18550" y="0"/>
                </a:lnTo>
              </a:path>
            </a:pathLst>
          </a:custGeom>
          <a:ln w="30350">
            <a:solidFill>
              <a:srgbClr val="0000AA"/>
            </a:solidFill>
          </a:ln>
        </p:spPr>
        <p:txBody>
          <a:bodyPr wrap="square" lIns="0" tIns="0" rIns="0" bIns="0" rtlCol="0"/>
          <a:lstStyle/>
          <a:p>
            <a:endParaRPr/>
          </a:p>
        </p:txBody>
      </p:sp>
      <p:sp>
        <p:nvSpPr>
          <p:cNvPr id="386" name="object 386"/>
          <p:cNvSpPr/>
          <p:nvPr/>
        </p:nvSpPr>
        <p:spPr>
          <a:xfrm>
            <a:off x="4003526" y="2648776"/>
            <a:ext cx="18415" cy="635"/>
          </a:xfrm>
          <a:custGeom>
            <a:avLst/>
            <a:gdLst/>
            <a:ahLst/>
            <a:cxnLst/>
            <a:rect l="l" t="t" r="r" b="b"/>
            <a:pathLst>
              <a:path w="18414" h="635">
                <a:moveTo>
                  <a:pt x="0" y="587"/>
                </a:moveTo>
                <a:lnTo>
                  <a:pt x="18139" y="0"/>
                </a:lnTo>
              </a:path>
            </a:pathLst>
          </a:custGeom>
          <a:ln w="30344">
            <a:solidFill>
              <a:srgbClr val="0000AA"/>
            </a:solidFill>
          </a:ln>
        </p:spPr>
        <p:txBody>
          <a:bodyPr wrap="square" lIns="0" tIns="0" rIns="0" bIns="0" rtlCol="0"/>
          <a:lstStyle/>
          <a:p>
            <a:endParaRPr/>
          </a:p>
        </p:txBody>
      </p:sp>
      <p:sp>
        <p:nvSpPr>
          <p:cNvPr id="387" name="object 387"/>
          <p:cNvSpPr/>
          <p:nvPr/>
        </p:nvSpPr>
        <p:spPr>
          <a:xfrm>
            <a:off x="4021666" y="2647924"/>
            <a:ext cx="19050" cy="1270"/>
          </a:xfrm>
          <a:custGeom>
            <a:avLst/>
            <a:gdLst/>
            <a:ahLst/>
            <a:cxnLst/>
            <a:rect l="l" t="t" r="r" b="b"/>
            <a:pathLst>
              <a:path w="19050" h="1269">
                <a:moveTo>
                  <a:pt x="0" y="851"/>
                </a:moveTo>
                <a:lnTo>
                  <a:pt x="18487" y="0"/>
                </a:lnTo>
              </a:path>
            </a:pathLst>
          </a:custGeom>
          <a:ln w="30346">
            <a:solidFill>
              <a:srgbClr val="0000AA"/>
            </a:solidFill>
          </a:ln>
        </p:spPr>
        <p:txBody>
          <a:bodyPr wrap="square" lIns="0" tIns="0" rIns="0" bIns="0" rtlCol="0"/>
          <a:lstStyle/>
          <a:p>
            <a:endParaRPr/>
          </a:p>
        </p:txBody>
      </p:sp>
      <p:sp>
        <p:nvSpPr>
          <p:cNvPr id="388" name="object 388"/>
          <p:cNvSpPr/>
          <p:nvPr/>
        </p:nvSpPr>
        <p:spPr>
          <a:xfrm>
            <a:off x="4040153" y="2647132"/>
            <a:ext cx="18415" cy="1270"/>
          </a:xfrm>
          <a:custGeom>
            <a:avLst/>
            <a:gdLst/>
            <a:ahLst/>
            <a:cxnLst/>
            <a:rect l="l" t="t" r="r" b="b"/>
            <a:pathLst>
              <a:path w="18414" h="1269">
                <a:moveTo>
                  <a:pt x="0" y="792"/>
                </a:moveTo>
                <a:lnTo>
                  <a:pt x="18139" y="0"/>
                </a:lnTo>
              </a:path>
            </a:pathLst>
          </a:custGeom>
          <a:ln w="30346">
            <a:solidFill>
              <a:srgbClr val="0000AA"/>
            </a:solidFill>
          </a:ln>
        </p:spPr>
        <p:txBody>
          <a:bodyPr wrap="square" lIns="0" tIns="0" rIns="0" bIns="0" rtlCol="0"/>
          <a:lstStyle/>
          <a:p>
            <a:endParaRPr/>
          </a:p>
        </p:txBody>
      </p:sp>
      <p:sp>
        <p:nvSpPr>
          <p:cNvPr id="389" name="object 389"/>
          <p:cNvSpPr/>
          <p:nvPr/>
        </p:nvSpPr>
        <p:spPr>
          <a:xfrm>
            <a:off x="4058293" y="2646486"/>
            <a:ext cx="19050" cy="635"/>
          </a:xfrm>
          <a:custGeom>
            <a:avLst/>
            <a:gdLst/>
            <a:ahLst/>
            <a:cxnLst/>
            <a:rect l="l" t="t" r="r" b="b"/>
            <a:pathLst>
              <a:path w="19050" h="635">
                <a:moveTo>
                  <a:pt x="0" y="645"/>
                </a:moveTo>
                <a:lnTo>
                  <a:pt x="18487" y="0"/>
                </a:lnTo>
              </a:path>
            </a:pathLst>
          </a:custGeom>
          <a:ln w="30344">
            <a:solidFill>
              <a:srgbClr val="0000AA"/>
            </a:solidFill>
          </a:ln>
        </p:spPr>
        <p:txBody>
          <a:bodyPr wrap="square" lIns="0" tIns="0" rIns="0" bIns="0" rtlCol="0"/>
          <a:lstStyle/>
          <a:p>
            <a:endParaRPr/>
          </a:p>
        </p:txBody>
      </p:sp>
      <p:sp>
        <p:nvSpPr>
          <p:cNvPr id="390" name="object 390"/>
          <p:cNvSpPr/>
          <p:nvPr/>
        </p:nvSpPr>
        <p:spPr>
          <a:xfrm>
            <a:off x="4076780" y="2645664"/>
            <a:ext cx="18415" cy="1270"/>
          </a:xfrm>
          <a:custGeom>
            <a:avLst/>
            <a:gdLst/>
            <a:ahLst/>
            <a:cxnLst/>
            <a:rect l="l" t="t" r="r" b="b"/>
            <a:pathLst>
              <a:path w="18414" h="1269">
                <a:moveTo>
                  <a:pt x="0" y="822"/>
                </a:moveTo>
                <a:lnTo>
                  <a:pt x="18139" y="0"/>
                </a:lnTo>
              </a:path>
            </a:pathLst>
          </a:custGeom>
          <a:ln w="30346">
            <a:solidFill>
              <a:srgbClr val="0000AA"/>
            </a:solidFill>
          </a:ln>
        </p:spPr>
        <p:txBody>
          <a:bodyPr wrap="square" lIns="0" tIns="0" rIns="0" bIns="0" rtlCol="0"/>
          <a:lstStyle/>
          <a:p>
            <a:endParaRPr/>
          </a:p>
        </p:txBody>
      </p:sp>
      <p:sp>
        <p:nvSpPr>
          <p:cNvPr id="391" name="object 391"/>
          <p:cNvSpPr/>
          <p:nvPr/>
        </p:nvSpPr>
        <p:spPr>
          <a:xfrm>
            <a:off x="4094919" y="2644900"/>
            <a:ext cx="19050" cy="1270"/>
          </a:xfrm>
          <a:custGeom>
            <a:avLst/>
            <a:gdLst/>
            <a:ahLst/>
            <a:cxnLst/>
            <a:rect l="l" t="t" r="r" b="b"/>
            <a:pathLst>
              <a:path w="19050" h="1269">
                <a:moveTo>
                  <a:pt x="0" y="763"/>
                </a:moveTo>
                <a:lnTo>
                  <a:pt x="18487" y="0"/>
                </a:lnTo>
              </a:path>
            </a:pathLst>
          </a:custGeom>
          <a:ln w="30345">
            <a:solidFill>
              <a:srgbClr val="0000AA"/>
            </a:solidFill>
          </a:ln>
        </p:spPr>
        <p:txBody>
          <a:bodyPr wrap="square" lIns="0" tIns="0" rIns="0" bIns="0" rtlCol="0"/>
          <a:lstStyle/>
          <a:p>
            <a:endParaRPr/>
          </a:p>
        </p:txBody>
      </p:sp>
      <p:sp>
        <p:nvSpPr>
          <p:cNvPr id="392" name="object 392"/>
          <p:cNvSpPr/>
          <p:nvPr/>
        </p:nvSpPr>
        <p:spPr>
          <a:xfrm>
            <a:off x="4113407" y="2644225"/>
            <a:ext cx="18415" cy="1270"/>
          </a:xfrm>
          <a:custGeom>
            <a:avLst/>
            <a:gdLst/>
            <a:ahLst/>
            <a:cxnLst/>
            <a:rect l="l" t="t" r="r" b="b"/>
            <a:pathLst>
              <a:path w="18414" h="1269">
                <a:moveTo>
                  <a:pt x="0" y="675"/>
                </a:moveTo>
                <a:lnTo>
                  <a:pt x="17981" y="0"/>
                </a:lnTo>
              </a:path>
            </a:pathLst>
          </a:custGeom>
          <a:ln w="30344">
            <a:solidFill>
              <a:srgbClr val="0000AA"/>
            </a:solidFill>
          </a:ln>
        </p:spPr>
        <p:txBody>
          <a:bodyPr wrap="square" lIns="0" tIns="0" rIns="0" bIns="0" rtlCol="0"/>
          <a:lstStyle/>
          <a:p>
            <a:endParaRPr/>
          </a:p>
        </p:txBody>
      </p:sp>
      <p:sp>
        <p:nvSpPr>
          <p:cNvPr id="393" name="object 393"/>
          <p:cNvSpPr/>
          <p:nvPr/>
        </p:nvSpPr>
        <p:spPr>
          <a:xfrm>
            <a:off x="4131388" y="2643433"/>
            <a:ext cx="19050" cy="1270"/>
          </a:xfrm>
          <a:custGeom>
            <a:avLst/>
            <a:gdLst/>
            <a:ahLst/>
            <a:cxnLst/>
            <a:rect l="l" t="t" r="r" b="b"/>
            <a:pathLst>
              <a:path w="19050" h="1269">
                <a:moveTo>
                  <a:pt x="0" y="792"/>
                </a:moveTo>
                <a:lnTo>
                  <a:pt x="18645" y="0"/>
                </a:lnTo>
              </a:path>
            </a:pathLst>
          </a:custGeom>
          <a:ln w="30345">
            <a:solidFill>
              <a:srgbClr val="0000AA"/>
            </a:solidFill>
          </a:ln>
        </p:spPr>
        <p:txBody>
          <a:bodyPr wrap="square" lIns="0" tIns="0" rIns="0" bIns="0" rtlCol="0"/>
          <a:lstStyle/>
          <a:p>
            <a:endParaRPr/>
          </a:p>
        </p:txBody>
      </p:sp>
      <p:sp>
        <p:nvSpPr>
          <p:cNvPr id="394" name="object 394"/>
          <p:cNvSpPr/>
          <p:nvPr/>
        </p:nvSpPr>
        <p:spPr>
          <a:xfrm>
            <a:off x="4150033" y="2643109"/>
            <a:ext cx="18415" cy="635"/>
          </a:xfrm>
          <a:custGeom>
            <a:avLst/>
            <a:gdLst/>
            <a:ahLst/>
            <a:cxnLst/>
            <a:rect l="l" t="t" r="r" b="b"/>
            <a:pathLst>
              <a:path w="18414" h="635">
                <a:moveTo>
                  <a:pt x="0" y="322"/>
                </a:moveTo>
                <a:lnTo>
                  <a:pt x="17981" y="0"/>
                </a:lnTo>
              </a:path>
            </a:pathLst>
          </a:custGeom>
          <a:ln w="30342">
            <a:solidFill>
              <a:srgbClr val="0000AA"/>
            </a:solidFill>
          </a:ln>
        </p:spPr>
        <p:txBody>
          <a:bodyPr wrap="square" lIns="0" tIns="0" rIns="0" bIns="0" rtlCol="0"/>
          <a:lstStyle/>
          <a:p>
            <a:endParaRPr/>
          </a:p>
        </p:txBody>
      </p:sp>
      <p:sp>
        <p:nvSpPr>
          <p:cNvPr id="395" name="object 395"/>
          <p:cNvSpPr/>
          <p:nvPr/>
        </p:nvSpPr>
        <p:spPr>
          <a:xfrm>
            <a:off x="4168015" y="2642317"/>
            <a:ext cx="19050" cy="1270"/>
          </a:xfrm>
          <a:custGeom>
            <a:avLst/>
            <a:gdLst/>
            <a:ahLst/>
            <a:cxnLst/>
            <a:rect l="l" t="t" r="r" b="b"/>
            <a:pathLst>
              <a:path w="19050" h="1269">
                <a:moveTo>
                  <a:pt x="0" y="792"/>
                </a:moveTo>
                <a:lnTo>
                  <a:pt x="18487" y="0"/>
                </a:lnTo>
              </a:path>
            </a:pathLst>
          </a:custGeom>
          <a:ln w="30345">
            <a:solidFill>
              <a:srgbClr val="0000AA"/>
            </a:solidFill>
          </a:ln>
        </p:spPr>
        <p:txBody>
          <a:bodyPr wrap="square" lIns="0" tIns="0" rIns="0" bIns="0" rtlCol="0"/>
          <a:lstStyle/>
          <a:p>
            <a:endParaRPr/>
          </a:p>
        </p:txBody>
      </p:sp>
      <p:sp>
        <p:nvSpPr>
          <p:cNvPr id="396" name="object 396"/>
          <p:cNvSpPr/>
          <p:nvPr/>
        </p:nvSpPr>
        <p:spPr>
          <a:xfrm>
            <a:off x="4186502" y="2641524"/>
            <a:ext cx="18415" cy="1270"/>
          </a:xfrm>
          <a:custGeom>
            <a:avLst/>
            <a:gdLst/>
            <a:ahLst/>
            <a:cxnLst/>
            <a:rect l="l" t="t" r="r" b="b"/>
            <a:pathLst>
              <a:path w="18414" h="1269">
                <a:moveTo>
                  <a:pt x="0" y="792"/>
                </a:moveTo>
                <a:lnTo>
                  <a:pt x="18139" y="0"/>
                </a:lnTo>
              </a:path>
            </a:pathLst>
          </a:custGeom>
          <a:ln w="30346">
            <a:solidFill>
              <a:srgbClr val="0000AA"/>
            </a:solidFill>
          </a:ln>
        </p:spPr>
        <p:txBody>
          <a:bodyPr wrap="square" lIns="0" tIns="0" rIns="0" bIns="0" rtlCol="0"/>
          <a:lstStyle/>
          <a:p>
            <a:endParaRPr/>
          </a:p>
        </p:txBody>
      </p:sp>
      <p:sp>
        <p:nvSpPr>
          <p:cNvPr id="397" name="object 397"/>
          <p:cNvSpPr/>
          <p:nvPr/>
        </p:nvSpPr>
        <p:spPr>
          <a:xfrm>
            <a:off x="4204641" y="2640878"/>
            <a:ext cx="19050" cy="635"/>
          </a:xfrm>
          <a:custGeom>
            <a:avLst/>
            <a:gdLst/>
            <a:ahLst/>
            <a:cxnLst/>
            <a:rect l="l" t="t" r="r" b="b"/>
            <a:pathLst>
              <a:path w="19050" h="635">
                <a:moveTo>
                  <a:pt x="0" y="645"/>
                </a:moveTo>
                <a:lnTo>
                  <a:pt x="18487" y="0"/>
                </a:lnTo>
              </a:path>
            </a:pathLst>
          </a:custGeom>
          <a:ln w="30344">
            <a:solidFill>
              <a:srgbClr val="0000AA"/>
            </a:solidFill>
          </a:ln>
        </p:spPr>
        <p:txBody>
          <a:bodyPr wrap="square" lIns="0" tIns="0" rIns="0" bIns="0" rtlCol="0"/>
          <a:lstStyle/>
          <a:p>
            <a:endParaRPr/>
          </a:p>
        </p:txBody>
      </p:sp>
      <p:sp>
        <p:nvSpPr>
          <p:cNvPr id="398" name="object 398"/>
          <p:cNvSpPr/>
          <p:nvPr/>
        </p:nvSpPr>
        <p:spPr>
          <a:xfrm>
            <a:off x="4223129" y="2640086"/>
            <a:ext cx="18415" cy="1270"/>
          </a:xfrm>
          <a:custGeom>
            <a:avLst/>
            <a:gdLst/>
            <a:ahLst/>
            <a:cxnLst/>
            <a:rect l="l" t="t" r="r" b="b"/>
            <a:pathLst>
              <a:path w="18414" h="1269">
                <a:moveTo>
                  <a:pt x="0" y="792"/>
                </a:moveTo>
                <a:lnTo>
                  <a:pt x="18139" y="0"/>
                </a:lnTo>
              </a:path>
            </a:pathLst>
          </a:custGeom>
          <a:ln w="30346">
            <a:solidFill>
              <a:srgbClr val="0000AA"/>
            </a:solidFill>
          </a:ln>
        </p:spPr>
        <p:txBody>
          <a:bodyPr wrap="square" lIns="0" tIns="0" rIns="0" bIns="0" rtlCol="0"/>
          <a:lstStyle/>
          <a:p>
            <a:endParaRPr/>
          </a:p>
        </p:txBody>
      </p:sp>
      <p:sp>
        <p:nvSpPr>
          <p:cNvPr id="399" name="object 399"/>
          <p:cNvSpPr/>
          <p:nvPr/>
        </p:nvSpPr>
        <p:spPr>
          <a:xfrm>
            <a:off x="4241268" y="2639763"/>
            <a:ext cx="19050" cy="635"/>
          </a:xfrm>
          <a:custGeom>
            <a:avLst/>
            <a:gdLst/>
            <a:ahLst/>
            <a:cxnLst/>
            <a:rect l="l" t="t" r="r" b="b"/>
            <a:pathLst>
              <a:path w="19050" h="635">
                <a:moveTo>
                  <a:pt x="0" y="322"/>
                </a:moveTo>
                <a:lnTo>
                  <a:pt x="18487" y="0"/>
                </a:lnTo>
              </a:path>
            </a:pathLst>
          </a:custGeom>
          <a:ln w="30342">
            <a:solidFill>
              <a:srgbClr val="0000AA"/>
            </a:solidFill>
          </a:ln>
        </p:spPr>
        <p:txBody>
          <a:bodyPr wrap="square" lIns="0" tIns="0" rIns="0" bIns="0" rtlCol="0"/>
          <a:lstStyle/>
          <a:p>
            <a:endParaRPr/>
          </a:p>
        </p:txBody>
      </p:sp>
      <p:sp>
        <p:nvSpPr>
          <p:cNvPr id="400" name="object 400"/>
          <p:cNvSpPr/>
          <p:nvPr/>
        </p:nvSpPr>
        <p:spPr>
          <a:xfrm>
            <a:off x="4259755" y="2638970"/>
            <a:ext cx="18415" cy="1270"/>
          </a:xfrm>
          <a:custGeom>
            <a:avLst/>
            <a:gdLst/>
            <a:ahLst/>
            <a:cxnLst/>
            <a:rect l="l" t="t" r="r" b="b"/>
            <a:pathLst>
              <a:path w="18414" h="1269">
                <a:moveTo>
                  <a:pt x="0" y="792"/>
                </a:moveTo>
                <a:lnTo>
                  <a:pt x="18202" y="0"/>
                </a:lnTo>
              </a:path>
            </a:pathLst>
          </a:custGeom>
          <a:ln w="30346">
            <a:solidFill>
              <a:srgbClr val="0000AA"/>
            </a:solidFill>
          </a:ln>
        </p:spPr>
        <p:txBody>
          <a:bodyPr wrap="square" lIns="0" tIns="0" rIns="0" bIns="0" rtlCol="0"/>
          <a:lstStyle/>
          <a:p>
            <a:endParaRPr/>
          </a:p>
        </p:txBody>
      </p:sp>
      <p:sp>
        <p:nvSpPr>
          <p:cNvPr id="401" name="object 401"/>
          <p:cNvSpPr/>
          <p:nvPr/>
        </p:nvSpPr>
        <p:spPr>
          <a:xfrm>
            <a:off x="4277958" y="2638177"/>
            <a:ext cx="19050" cy="1270"/>
          </a:xfrm>
          <a:custGeom>
            <a:avLst/>
            <a:gdLst/>
            <a:ahLst/>
            <a:cxnLst/>
            <a:rect l="l" t="t" r="r" b="b"/>
            <a:pathLst>
              <a:path w="19050" h="1269">
                <a:moveTo>
                  <a:pt x="0" y="792"/>
                </a:moveTo>
                <a:lnTo>
                  <a:pt x="18487" y="0"/>
                </a:lnTo>
              </a:path>
            </a:pathLst>
          </a:custGeom>
          <a:ln w="30345">
            <a:solidFill>
              <a:srgbClr val="0000AA"/>
            </a:solidFill>
          </a:ln>
        </p:spPr>
        <p:txBody>
          <a:bodyPr wrap="square" lIns="0" tIns="0" rIns="0" bIns="0" rtlCol="0"/>
          <a:lstStyle/>
          <a:p>
            <a:endParaRPr/>
          </a:p>
        </p:txBody>
      </p:sp>
      <p:sp>
        <p:nvSpPr>
          <p:cNvPr id="402" name="object 402"/>
          <p:cNvSpPr/>
          <p:nvPr/>
        </p:nvSpPr>
        <p:spPr>
          <a:xfrm>
            <a:off x="1030151"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3" name="object 403"/>
          <p:cNvSpPr/>
          <p:nvPr/>
        </p:nvSpPr>
        <p:spPr>
          <a:xfrm>
            <a:off x="1222184"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4" name="object 404"/>
          <p:cNvSpPr/>
          <p:nvPr/>
        </p:nvSpPr>
        <p:spPr>
          <a:xfrm>
            <a:off x="1414365"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5" name="object 405"/>
          <p:cNvSpPr/>
          <p:nvPr/>
        </p:nvSpPr>
        <p:spPr>
          <a:xfrm>
            <a:off x="1606328"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6" name="object 406"/>
          <p:cNvSpPr/>
          <p:nvPr/>
        </p:nvSpPr>
        <p:spPr>
          <a:xfrm>
            <a:off x="1990683"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7" name="object 407"/>
          <p:cNvSpPr/>
          <p:nvPr/>
        </p:nvSpPr>
        <p:spPr>
          <a:xfrm>
            <a:off x="2182994"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8" name="object 408"/>
          <p:cNvSpPr/>
          <p:nvPr/>
        </p:nvSpPr>
        <p:spPr>
          <a:xfrm>
            <a:off x="2374815"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09" name="object 409"/>
          <p:cNvSpPr/>
          <p:nvPr/>
        </p:nvSpPr>
        <p:spPr>
          <a:xfrm>
            <a:off x="2567135"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0" name="object 410"/>
          <p:cNvSpPr/>
          <p:nvPr/>
        </p:nvSpPr>
        <p:spPr>
          <a:xfrm>
            <a:off x="2951421"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1" name="object 411"/>
          <p:cNvSpPr/>
          <p:nvPr/>
        </p:nvSpPr>
        <p:spPr>
          <a:xfrm>
            <a:off x="3143242"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2" name="object 412"/>
          <p:cNvSpPr/>
          <p:nvPr/>
        </p:nvSpPr>
        <p:spPr>
          <a:xfrm>
            <a:off x="3335619"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3" name="object 413"/>
          <p:cNvSpPr/>
          <p:nvPr/>
        </p:nvSpPr>
        <p:spPr>
          <a:xfrm>
            <a:off x="3527601"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4" name="object 414"/>
          <p:cNvSpPr/>
          <p:nvPr/>
        </p:nvSpPr>
        <p:spPr>
          <a:xfrm>
            <a:off x="3911755"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5" name="object 415"/>
          <p:cNvSpPr/>
          <p:nvPr/>
        </p:nvSpPr>
        <p:spPr>
          <a:xfrm>
            <a:off x="4104052"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6" name="object 416"/>
          <p:cNvSpPr/>
          <p:nvPr/>
        </p:nvSpPr>
        <p:spPr>
          <a:xfrm>
            <a:off x="4296445" y="4112075"/>
            <a:ext cx="0" cy="45720"/>
          </a:xfrm>
          <a:custGeom>
            <a:avLst/>
            <a:gdLst/>
            <a:ahLst/>
            <a:cxnLst/>
            <a:rect l="l" t="t" r="r" b="b"/>
            <a:pathLst>
              <a:path h="45720">
                <a:moveTo>
                  <a:pt x="0" y="45598"/>
                </a:moveTo>
                <a:lnTo>
                  <a:pt x="0" y="0"/>
                </a:lnTo>
              </a:path>
            </a:pathLst>
          </a:custGeom>
          <a:ln w="3974">
            <a:solidFill>
              <a:srgbClr val="000000"/>
            </a:solidFill>
          </a:ln>
        </p:spPr>
        <p:txBody>
          <a:bodyPr wrap="square" lIns="0" tIns="0" rIns="0" bIns="0" rtlCol="0"/>
          <a:lstStyle/>
          <a:p>
            <a:endParaRPr/>
          </a:p>
        </p:txBody>
      </p:sp>
      <p:sp>
        <p:nvSpPr>
          <p:cNvPr id="417" name="object 417"/>
          <p:cNvSpPr/>
          <p:nvPr/>
        </p:nvSpPr>
        <p:spPr>
          <a:xfrm>
            <a:off x="1798648" y="4081725"/>
            <a:ext cx="0" cy="76200"/>
          </a:xfrm>
          <a:custGeom>
            <a:avLst/>
            <a:gdLst/>
            <a:ahLst/>
            <a:cxnLst/>
            <a:rect l="l" t="t" r="r" b="b"/>
            <a:pathLst>
              <a:path h="76200">
                <a:moveTo>
                  <a:pt x="0" y="75948"/>
                </a:moveTo>
                <a:lnTo>
                  <a:pt x="0" y="0"/>
                </a:lnTo>
              </a:path>
            </a:pathLst>
          </a:custGeom>
          <a:ln w="16589">
            <a:solidFill>
              <a:srgbClr val="000000"/>
            </a:solidFill>
          </a:ln>
        </p:spPr>
        <p:txBody>
          <a:bodyPr wrap="square" lIns="0" tIns="0" rIns="0" bIns="0" rtlCol="0"/>
          <a:lstStyle/>
          <a:p>
            <a:endParaRPr/>
          </a:p>
        </p:txBody>
      </p:sp>
      <p:sp>
        <p:nvSpPr>
          <p:cNvPr id="418" name="object 418"/>
          <p:cNvSpPr/>
          <p:nvPr/>
        </p:nvSpPr>
        <p:spPr>
          <a:xfrm>
            <a:off x="2759101" y="4081725"/>
            <a:ext cx="0" cy="76200"/>
          </a:xfrm>
          <a:custGeom>
            <a:avLst/>
            <a:gdLst/>
            <a:ahLst/>
            <a:cxnLst/>
            <a:rect l="l" t="t" r="r" b="b"/>
            <a:pathLst>
              <a:path h="76200">
                <a:moveTo>
                  <a:pt x="0" y="75948"/>
                </a:moveTo>
                <a:lnTo>
                  <a:pt x="0" y="0"/>
                </a:lnTo>
              </a:path>
            </a:pathLst>
          </a:custGeom>
          <a:ln w="16589">
            <a:solidFill>
              <a:srgbClr val="000000"/>
            </a:solidFill>
          </a:ln>
        </p:spPr>
        <p:txBody>
          <a:bodyPr wrap="square" lIns="0" tIns="0" rIns="0" bIns="0" rtlCol="0"/>
          <a:lstStyle/>
          <a:p>
            <a:endParaRPr/>
          </a:p>
        </p:txBody>
      </p:sp>
      <p:sp>
        <p:nvSpPr>
          <p:cNvPr id="419" name="object 419"/>
          <p:cNvSpPr/>
          <p:nvPr/>
        </p:nvSpPr>
        <p:spPr>
          <a:xfrm>
            <a:off x="3719931" y="4081725"/>
            <a:ext cx="0" cy="76200"/>
          </a:xfrm>
          <a:custGeom>
            <a:avLst/>
            <a:gdLst/>
            <a:ahLst/>
            <a:cxnLst/>
            <a:rect l="l" t="t" r="r" b="b"/>
            <a:pathLst>
              <a:path h="76200">
                <a:moveTo>
                  <a:pt x="0" y="75948"/>
                </a:moveTo>
                <a:lnTo>
                  <a:pt x="0" y="0"/>
                </a:lnTo>
              </a:path>
            </a:pathLst>
          </a:custGeom>
          <a:ln w="16589">
            <a:solidFill>
              <a:srgbClr val="000000"/>
            </a:solidFill>
          </a:ln>
        </p:spPr>
        <p:txBody>
          <a:bodyPr wrap="square" lIns="0" tIns="0" rIns="0" bIns="0" rtlCol="0"/>
          <a:lstStyle/>
          <a:p>
            <a:endParaRPr/>
          </a:p>
        </p:txBody>
      </p:sp>
      <p:sp>
        <p:nvSpPr>
          <p:cNvPr id="420" name="object 420"/>
          <p:cNvSpPr/>
          <p:nvPr/>
        </p:nvSpPr>
        <p:spPr>
          <a:xfrm>
            <a:off x="847533" y="4157674"/>
            <a:ext cx="3449320" cy="0"/>
          </a:xfrm>
          <a:custGeom>
            <a:avLst/>
            <a:gdLst/>
            <a:ahLst/>
            <a:cxnLst/>
            <a:rect l="l" t="t" r="r" b="b"/>
            <a:pathLst>
              <a:path w="3449320">
                <a:moveTo>
                  <a:pt x="0" y="0"/>
                </a:moveTo>
                <a:lnTo>
                  <a:pt x="3448912" y="0"/>
                </a:lnTo>
              </a:path>
            </a:pathLst>
          </a:custGeom>
          <a:ln w="15411">
            <a:solidFill>
              <a:srgbClr val="000000"/>
            </a:solidFill>
          </a:ln>
        </p:spPr>
        <p:txBody>
          <a:bodyPr wrap="square" lIns="0" tIns="0" rIns="0" bIns="0" rtlCol="0"/>
          <a:lstStyle/>
          <a:p>
            <a:endParaRPr/>
          </a:p>
        </p:txBody>
      </p:sp>
      <p:sp>
        <p:nvSpPr>
          <p:cNvPr id="421" name="object 421"/>
          <p:cNvSpPr/>
          <p:nvPr/>
        </p:nvSpPr>
        <p:spPr>
          <a:xfrm>
            <a:off x="847533" y="4024574"/>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2" name="object 422"/>
          <p:cNvSpPr/>
          <p:nvPr/>
        </p:nvSpPr>
        <p:spPr>
          <a:xfrm>
            <a:off x="847533" y="3858616"/>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3" name="object 423"/>
          <p:cNvSpPr/>
          <p:nvPr/>
        </p:nvSpPr>
        <p:spPr>
          <a:xfrm>
            <a:off x="847533" y="3692715"/>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4" name="object 424"/>
          <p:cNvSpPr/>
          <p:nvPr/>
        </p:nvSpPr>
        <p:spPr>
          <a:xfrm>
            <a:off x="847533" y="3360706"/>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5" name="object 425"/>
          <p:cNvSpPr/>
          <p:nvPr/>
        </p:nvSpPr>
        <p:spPr>
          <a:xfrm>
            <a:off x="847533" y="3194422"/>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6" name="object 426"/>
          <p:cNvSpPr/>
          <p:nvPr/>
        </p:nvSpPr>
        <p:spPr>
          <a:xfrm>
            <a:off x="847533" y="3028403"/>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7" name="object 427"/>
          <p:cNvSpPr/>
          <p:nvPr/>
        </p:nvSpPr>
        <p:spPr>
          <a:xfrm>
            <a:off x="847533" y="2696600"/>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8" name="object 428"/>
          <p:cNvSpPr/>
          <p:nvPr/>
        </p:nvSpPr>
        <p:spPr>
          <a:xfrm>
            <a:off x="847533" y="2530581"/>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29" name="object 429"/>
          <p:cNvSpPr/>
          <p:nvPr/>
        </p:nvSpPr>
        <p:spPr>
          <a:xfrm>
            <a:off x="847533" y="2364297"/>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30" name="object 430"/>
          <p:cNvSpPr/>
          <p:nvPr/>
        </p:nvSpPr>
        <p:spPr>
          <a:xfrm>
            <a:off x="847533" y="2032230"/>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31" name="object 431"/>
          <p:cNvSpPr/>
          <p:nvPr/>
        </p:nvSpPr>
        <p:spPr>
          <a:xfrm>
            <a:off x="847533" y="1866269"/>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32" name="object 432"/>
          <p:cNvSpPr/>
          <p:nvPr/>
        </p:nvSpPr>
        <p:spPr>
          <a:xfrm>
            <a:off x="847533" y="1700456"/>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33" name="object 433"/>
          <p:cNvSpPr/>
          <p:nvPr/>
        </p:nvSpPr>
        <p:spPr>
          <a:xfrm>
            <a:off x="847533" y="1368124"/>
            <a:ext cx="49530" cy="0"/>
          </a:xfrm>
          <a:custGeom>
            <a:avLst/>
            <a:gdLst/>
            <a:ahLst/>
            <a:cxnLst/>
            <a:rect l="l" t="t" r="r" b="b"/>
            <a:pathLst>
              <a:path w="49530">
                <a:moveTo>
                  <a:pt x="0" y="0"/>
                </a:moveTo>
                <a:lnTo>
                  <a:pt x="49065" y="0"/>
                </a:lnTo>
              </a:path>
            </a:pathLst>
          </a:custGeom>
          <a:ln w="3692">
            <a:solidFill>
              <a:srgbClr val="000000"/>
            </a:solidFill>
          </a:ln>
        </p:spPr>
        <p:txBody>
          <a:bodyPr wrap="square" lIns="0" tIns="0" rIns="0" bIns="0" rtlCol="0"/>
          <a:lstStyle/>
          <a:p>
            <a:endParaRPr/>
          </a:p>
        </p:txBody>
      </p:sp>
      <p:sp>
        <p:nvSpPr>
          <p:cNvPr id="434" name="object 434"/>
          <p:cNvSpPr/>
          <p:nvPr/>
        </p:nvSpPr>
        <p:spPr>
          <a:xfrm>
            <a:off x="847533" y="3526754"/>
            <a:ext cx="81915" cy="0"/>
          </a:xfrm>
          <a:custGeom>
            <a:avLst/>
            <a:gdLst/>
            <a:ahLst/>
            <a:cxnLst/>
            <a:rect l="l" t="t" r="r" b="b"/>
            <a:pathLst>
              <a:path w="81915">
                <a:moveTo>
                  <a:pt x="0" y="0"/>
                </a:moveTo>
                <a:lnTo>
                  <a:pt x="81735" y="0"/>
                </a:lnTo>
              </a:path>
            </a:pathLst>
          </a:custGeom>
          <a:ln w="15411">
            <a:solidFill>
              <a:srgbClr val="000000"/>
            </a:solidFill>
          </a:ln>
        </p:spPr>
        <p:txBody>
          <a:bodyPr wrap="square" lIns="0" tIns="0" rIns="0" bIns="0" rtlCol="0"/>
          <a:lstStyle/>
          <a:p>
            <a:endParaRPr/>
          </a:p>
        </p:txBody>
      </p:sp>
      <p:sp>
        <p:nvSpPr>
          <p:cNvPr id="435" name="object 435"/>
          <p:cNvSpPr/>
          <p:nvPr/>
        </p:nvSpPr>
        <p:spPr>
          <a:xfrm>
            <a:off x="847533" y="2862443"/>
            <a:ext cx="81915" cy="0"/>
          </a:xfrm>
          <a:custGeom>
            <a:avLst/>
            <a:gdLst/>
            <a:ahLst/>
            <a:cxnLst/>
            <a:rect l="l" t="t" r="r" b="b"/>
            <a:pathLst>
              <a:path w="81915">
                <a:moveTo>
                  <a:pt x="0" y="0"/>
                </a:moveTo>
                <a:lnTo>
                  <a:pt x="81735" y="0"/>
                </a:lnTo>
              </a:path>
            </a:pathLst>
          </a:custGeom>
          <a:ln w="15411">
            <a:solidFill>
              <a:srgbClr val="000000"/>
            </a:solidFill>
          </a:ln>
        </p:spPr>
        <p:txBody>
          <a:bodyPr wrap="square" lIns="0" tIns="0" rIns="0" bIns="0" rtlCol="0"/>
          <a:lstStyle/>
          <a:p>
            <a:endParaRPr/>
          </a:p>
        </p:txBody>
      </p:sp>
      <p:sp>
        <p:nvSpPr>
          <p:cNvPr id="436" name="object 436"/>
          <p:cNvSpPr/>
          <p:nvPr/>
        </p:nvSpPr>
        <p:spPr>
          <a:xfrm>
            <a:off x="847533" y="2198278"/>
            <a:ext cx="81915" cy="0"/>
          </a:xfrm>
          <a:custGeom>
            <a:avLst/>
            <a:gdLst/>
            <a:ahLst/>
            <a:cxnLst/>
            <a:rect l="l" t="t" r="r" b="b"/>
            <a:pathLst>
              <a:path w="81915">
                <a:moveTo>
                  <a:pt x="0" y="0"/>
                </a:moveTo>
                <a:lnTo>
                  <a:pt x="81735" y="0"/>
                </a:lnTo>
              </a:path>
            </a:pathLst>
          </a:custGeom>
          <a:ln w="15411">
            <a:solidFill>
              <a:srgbClr val="000000"/>
            </a:solidFill>
          </a:ln>
        </p:spPr>
        <p:txBody>
          <a:bodyPr wrap="square" lIns="0" tIns="0" rIns="0" bIns="0" rtlCol="0"/>
          <a:lstStyle/>
          <a:p>
            <a:endParaRPr/>
          </a:p>
        </p:txBody>
      </p:sp>
      <p:sp>
        <p:nvSpPr>
          <p:cNvPr id="437" name="object 437"/>
          <p:cNvSpPr/>
          <p:nvPr/>
        </p:nvSpPr>
        <p:spPr>
          <a:xfrm>
            <a:off x="847533" y="1534084"/>
            <a:ext cx="81915" cy="0"/>
          </a:xfrm>
          <a:custGeom>
            <a:avLst/>
            <a:gdLst/>
            <a:ahLst/>
            <a:cxnLst/>
            <a:rect l="l" t="t" r="r" b="b"/>
            <a:pathLst>
              <a:path w="81915">
                <a:moveTo>
                  <a:pt x="0" y="0"/>
                </a:moveTo>
                <a:lnTo>
                  <a:pt x="81735" y="0"/>
                </a:lnTo>
              </a:path>
            </a:pathLst>
          </a:custGeom>
          <a:ln w="15411">
            <a:solidFill>
              <a:srgbClr val="000000"/>
            </a:solidFill>
          </a:ln>
        </p:spPr>
        <p:txBody>
          <a:bodyPr wrap="square" lIns="0" tIns="0" rIns="0" bIns="0" rtlCol="0"/>
          <a:lstStyle/>
          <a:p>
            <a:endParaRPr/>
          </a:p>
        </p:txBody>
      </p:sp>
      <p:sp>
        <p:nvSpPr>
          <p:cNvPr id="438" name="object 438"/>
          <p:cNvSpPr/>
          <p:nvPr/>
        </p:nvSpPr>
        <p:spPr>
          <a:xfrm>
            <a:off x="847533" y="1233547"/>
            <a:ext cx="0" cy="2924175"/>
          </a:xfrm>
          <a:custGeom>
            <a:avLst/>
            <a:gdLst/>
            <a:ahLst/>
            <a:cxnLst/>
            <a:rect l="l" t="t" r="r" b="b"/>
            <a:pathLst>
              <a:path h="2924175">
                <a:moveTo>
                  <a:pt x="0" y="2924127"/>
                </a:moveTo>
                <a:lnTo>
                  <a:pt x="0" y="0"/>
                </a:lnTo>
              </a:path>
            </a:pathLst>
          </a:custGeom>
          <a:ln w="16589">
            <a:solidFill>
              <a:srgbClr val="000000"/>
            </a:solidFill>
          </a:ln>
        </p:spPr>
        <p:txBody>
          <a:bodyPr wrap="square" lIns="0" tIns="0" rIns="0" bIns="0" rtlCol="0"/>
          <a:lstStyle/>
          <a:p>
            <a:endParaRPr/>
          </a:p>
        </p:txBody>
      </p:sp>
      <p:sp>
        <p:nvSpPr>
          <p:cNvPr id="439" name="object 439"/>
          <p:cNvSpPr txBox="1"/>
          <p:nvPr/>
        </p:nvSpPr>
        <p:spPr>
          <a:xfrm>
            <a:off x="2198778" y="4158202"/>
            <a:ext cx="1820545" cy="391795"/>
          </a:xfrm>
          <a:prstGeom prst="rect">
            <a:avLst/>
          </a:prstGeom>
        </p:spPr>
        <p:txBody>
          <a:bodyPr vert="horz" wrap="square" lIns="0" tIns="0" rIns="0" bIns="0" rtlCol="0">
            <a:spAutoFit/>
          </a:bodyPr>
          <a:lstStyle/>
          <a:p>
            <a:pPr marL="272415">
              <a:lnSpc>
                <a:spcPts val="1680"/>
              </a:lnSpc>
              <a:tabLst>
                <a:tab pos="1233170" algn="l"/>
              </a:tabLst>
            </a:pPr>
            <a:r>
              <a:rPr sz="1500" spc="65" dirty="0">
                <a:latin typeface="Arial"/>
                <a:cs typeface="Arial"/>
              </a:rPr>
              <a:t>1</a:t>
            </a:r>
            <a:r>
              <a:rPr sz="1500" spc="60" dirty="0">
                <a:latin typeface="Arial"/>
                <a:cs typeface="Arial"/>
              </a:rPr>
              <a:t>0</a:t>
            </a:r>
            <a:r>
              <a:rPr sz="1500" spc="65" dirty="0">
                <a:latin typeface="Arial"/>
                <a:cs typeface="Arial"/>
              </a:rPr>
              <a:t>0</a:t>
            </a:r>
            <a:r>
              <a:rPr sz="1500" spc="60" dirty="0">
                <a:latin typeface="Arial"/>
                <a:cs typeface="Arial"/>
              </a:rPr>
              <a:t>0</a:t>
            </a:r>
            <a:r>
              <a:rPr sz="1500" spc="55" dirty="0">
                <a:latin typeface="Arial"/>
                <a:cs typeface="Arial"/>
              </a:rPr>
              <a:t>0</a:t>
            </a:r>
            <a:r>
              <a:rPr sz="1500" dirty="0">
                <a:latin typeface="Times New Roman"/>
                <a:cs typeface="Times New Roman"/>
              </a:rPr>
              <a:t>	</a:t>
            </a:r>
            <a:r>
              <a:rPr sz="1500" spc="60" dirty="0">
                <a:latin typeface="Arial"/>
                <a:cs typeface="Arial"/>
              </a:rPr>
              <a:t>1</a:t>
            </a:r>
            <a:r>
              <a:rPr sz="1500" spc="65" dirty="0">
                <a:latin typeface="Arial"/>
                <a:cs typeface="Arial"/>
              </a:rPr>
              <a:t>50</a:t>
            </a:r>
            <a:r>
              <a:rPr sz="1500" spc="60" dirty="0">
                <a:latin typeface="Arial"/>
                <a:cs typeface="Arial"/>
              </a:rPr>
              <a:t>0</a:t>
            </a:r>
            <a:r>
              <a:rPr sz="1500" spc="55" dirty="0">
                <a:latin typeface="Arial"/>
                <a:cs typeface="Arial"/>
              </a:rPr>
              <a:t>0</a:t>
            </a:r>
            <a:endParaRPr sz="1500">
              <a:latin typeface="Arial"/>
              <a:cs typeface="Arial"/>
            </a:endParaRPr>
          </a:p>
          <a:p>
            <a:pPr marL="12700">
              <a:lnSpc>
                <a:spcPts val="1500"/>
              </a:lnSpc>
            </a:pPr>
            <a:r>
              <a:rPr sz="1350" b="1" spc="105" dirty="0">
                <a:latin typeface="Arial"/>
                <a:cs typeface="Arial"/>
              </a:rPr>
              <a:t>T</a:t>
            </a:r>
            <a:r>
              <a:rPr sz="1350" b="1" spc="-25" dirty="0">
                <a:latin typeface="Arial"/>
                <a:cs typeface="Arial"/>
              </a:rPr>
              <a:t>i</a:t>
            </a:r>
            <a:r>
              <a:rPr sz="1350" b="1" spc="90" dirty="0">
                <a:latin typeface="Arial"/>
                <a:cs typeface="Arial"/>
              </a:rPr>
              <a:t>m</a:t>
            </a:r>
            <a:r>
              <a:rPr sz="1350" b="1" spc="65" dirty="0">
                <a:latin typeface="Arial"/>
                <a:cs typeface="Arial"/>
              </a:rPr>
              <a:t>e</a:t>
            </a:r>
            <a:r>
              <a:rPr sz="1350" b="1" spc="75" dirty="0">
                <a:latin typeface="Times New Roman"/>
                <a:cs typeface="Times New Roman"/>
              </a:rPr>
              <a:t> </a:t>
            </a:r>
            <a:r>
              <a:rPr sz="1350" b="1" spc="70" dirty="0">
                <a:latin typeface="Arial"/>
                <a:cs typeface="Arial"/>
              </a:rPr>
              <a:t>(</a:t>
            </a:r>
            <a:r>
              <a:rPr sz="1350" b="1" spc="20" dirty="0">
                <a:latin typeface="Arial"/>
                <a:cs typeface="Arial"/>
              </a:rPr>
              <a:t>s</a:t>
            </a:r>
            <a:r>
              <a:rPr sz="1350" b="1" spc="40" dirty="0">
                <a:latin typeface="Arial"/>
                <a:cs typeface="Arial"/>
              </a:rPr>
              <a:t>)</a:t>
            </a:r>
            <a:endParaRPr sz="1350">
              <a:latin typeface="Arial"/>
              <a:cs typeface="Arial"/>
            </a:endParaRPr>
          </a:p>
        </p:txBody>
      </p:sp>
      <p:sp>
        <p:nvSpPr>
          <p:cNvPr id="440" name="object 440"/>
          <p:cNvSpPr txBox="1"/>
          <p:nvPr/>
        </p:nvSpPr>
        <p:spPr>
          <a:xfrm>
            <a:off x="287061" y="1533428"/>
            <a:ext cx="213360" cy="2327910"/>
          </a:xfrm>
          <a:prstGeom prst="rect">
            <a:avLst/>
          </a:prstGeom>
        </p:spPr>
        <p:txBody>
          <a:bodyPr vert="vert270" wrap="square" lIns="0" tIns="0" rIns="0" bIns="0" rtlCol="0">
            <a:spAutoFit/>
          </a:bodyPr>
          <a:lstStyle/>
          <a:p>
            <a:pPr marL="12700">
              <a:lnSpc>
                <a:spcPct val="100000"/>
              </a:lnSpc>
            </a:pPr>
            <a:r>
              <a:rPr sz="1450" b="1" spc="35" dirty="0">
                <a:latin typeface="Arial"/>
                <a:cs typeface="Arial"/>
              </a:rPr>
              <a:t>F</a:t>
            </a:r>
            <a:r>
              <a:rPr sz="1450" b="1" spc="-50" dirty="0">
                <a:latin typeface="Arial"/>
                <a:cs typeface="Arial"/>
              </a:rPr>
              <a:t>r</a:t>
            </a:r>
            <a:r>
              <a:rPr sz="1450" b="1" spc="20" dirty="0">
                <a:latin typeface="Arial"/>
                <a:cs typeface="Arial"/>
              </a:rPr>
              <a:t>e</a:t>
            </a:r>
            <a:r>
              <a:rPr sz="1450" b="1" spc="-25" dirty="0">
                <a:latin typeface="Arial"/>
                <a:cs typeface="Arial"/>
              </a:rPr>
              <a:t>qu</a:t>
            </a:r>
            <a:r>
              <a:rPr sz="1450" b="1" spc="20" dirty="0">
                <a:latin typeface="Arial"/>
                <a:cs typeface="Arial"/>
              </a:rPr>
              <a:t>e</a:t>
            </a:r>
            <a:r>
              <a:rPr sz="1450" b="1" spc="-25" dirty="0">
                <a:latin typeface="Arial"/>
                <a:cs typeface="Arial"/>
              </a:rPr>
              <a:t>n</a:t>
            </a:r>
            <a:r>
              <a:rPr sz="1450" b="1" spc="-40" dirty="0">
                <a:latin typeface="Arial"/>
                <a:cs typeface="Arial"/>
              </a:rPr>
              <a:t>c</a:t>
            </a:r>
            <a:r>
              <a:rPr sz="1450" b="1" dirty="0">
                <a:latin typeface="Arial"/>
                <a:cs typeface="Arial"/>
              </a:rPr>
              <a:t>y</a:t>
            </a:r>
            <a:r>
              <a:rPr sz="1450" b="1" spc="-40" dirty="0">
                <a:latin typeface="Times New Roman"/>
                <a:cs typeface="Times New Roman"/>
              </a:rPr>
              <a:t> </a:t>
            </a:r>
            <a:r>
              <a:rPr sz="1450" b="1" spc="-25" dirty="0">
                <a:latin typeface="Arial"/>
                <a:cs typeface="Arial"/>
              </a:rPr>
              <a:t>do</a:t>
            </a:r>
            <a:r>
              <a:rPr sz="1450" b="1" spc="-10" dirty="0">
                <a:latin typeface="Arial"/>
                <a:cs typeface="Arial"/>
              </a:rPr>
              <a:t>w</a:t>
            </a:r>
            <a:r>
              <a:rPr sz="1450" b="1" dirty="0">
                <a:latin typeface="Arial"/>
                <a:cs typeface="Arial"/>
              </a:rPr>
              <a:t>n</a:t>
            </a:r>
            <a:r>
              <a:rPr sz="1450" b="1" spc="-25" dirty="0">
                <a:latin typeface="Times New Roman"/>
                <a:cs typeface="Times New Roman"/>
              </a:rPr>
              <a:t> </a:t>
            </a:r>
            <a:r>
              <a:rPr sz="1450" b="1" spc="-35" dirty="0">
                <a:latin typeface="Arial"/>
                <a:cs typeface="Arial"/>
              </a:rPr>
              <a:t>s</a:t>
            </a:r>
            <a:r>
              <a:rPr sz="1450" b="1" spc="-25" dirty="0">
                <a:latin typeface="Arial"/>
                <a:cs typeface="Arial"/>
              </a:rPr>
              <a:t>h</a:t>
            </a:r>
            <a:r>
              <a:rPr sz="1450" b="1" spc="-50" dirty="0">
                <a:latin typeface="Arial"/>
                <a:cs typeface="Arial"/>
              </a:rPr>
              <a:t>i</a:t>
            </a:r>
            <a:r>
              <a:rPr sz="1450" b="1" spc="-35" dirty="0">
                <a:latin typeface="Arial"/>
                <a:cs typeface="Arial"/>
              </a:rPr>
              <a:t>f</a:t>
            </a:r>
            <a:r>
              <a:rPr sz="1450" b="1" dirty="0">
                <a:latin typeface="Arial"/>
                <a:cs typeface="Arial"/>
              </a:rPr>
              <a:t>t</a:t>
            </a:r>
            <a:r>
              <a:rPr sz="1450" b="1" spc="-35" dirty="0">
                <a:latin typeface="Times New Roman"/>
                <a:cs typeface="Times New Roman"/>
              </a:rPr>
              <a:t> </a:t>
            </a:r>
            <a:r>
              <a:rPr sz="1450" b="1" spc="25" dirty="0">
                <a:latin typeface="Arial"/>
                <a:cs typeface="Arial"/>
              </a:rPr>
              <a:t>(</a:t>
            </a:r>
            <a:r>
              <a:rPr sz="1450" b="1" spc="65" dirty="0">
                <a:latin typeface="Arial"/>
                <a:cs typeface="Arial"/>
              </a:rPr>
              <a:t>M</a:t>
            </a:r>
            <a:r>
              <a:rPr sz="1450" b="1" spc="70" dirty="0">
                <a:latin typeface="Arial"/>
                <a:cs typeface="Arial"/>
              </a:rPr>
              <a:t>H</a:t>
            </a:r>
            <a:r>
              <a:rPr sz="1450" b="1" spc="40" dirty="0">
                <a:latin typeface="Arial"/>
                <a:cs typeface="Arial"/>
              </a:rPr>
              <a:t>z</a:t>
            </a:r>
            <a:r>
              <a:rPr sz="1450" b="1" dirty="0">
                <a:latin typeface="Arial"/>
                <a:cs typeface="Arial"/>
              </a:rPr>
              <a:t>)</a:t>
            </a:r>
            <a:endParaRPr sz="1450">
              <a:latin typeface="Arial"/>
              <a:cs typeface="Arial"/>
            </a:endParaRPr>
          </a:p>
        </p:txBody>
      </p:sp>
      <p:sp>
        <p:nvSpPr>
          <p:cNvPr id="441" name="object 441"/>
          <p:cNvSpPr txBox="1"/>
          <p:nvPr/>
        </p:nvSpPr>
        <p:spPr>
          <a:xfrm>
            <a:off x="1555802" y="4158202"/>
            <a:ext cx="484505" cy="215900"/>
          </a:xfrm>
          <a:prstGeom prst="rect">
            <a:avLst/>
          </a:prstGeom>
        </p:spPr>
        <p:txBody>
          <a:bodyPr vert="horz" wrap="square" lIns="0" tIns="0" rIns="0" bIns="0" rtlCol="0">
            <a:spAutoFit/>
          </a:bodyPr>
          <a:lstStyle/>
          <a:p>
            <a:pPr marL="12700">
              <a:lnSpc>
                <a:spcPct val="100000"/>
              </a:lnSpc>
            </a:pPr>
            <a:r>
              <a:rPr sz="1500" spc="65" dirty="0">
                <a:latin typeface="Arial"/>
                <a:cs typeface="Arial"/>
              </a:rPr>
              <a:t>50</a:t>
            </a:r>
            <a:r>
              <a:rPr sz="1500" spc="60" dirty="0">
                <a:latin typeface="Arial"/>
                <a:cs typeface="Arial"/>
              </a:rPr>
              <a:t>0</a:t>
            </a:r>
            <a:r>
              <a:rPr sz="1500" spc="55" dirty="0">
                <a:latin typeface="Arial"/>
                <a:cs typeface="Arial"/>
              </a:rPr>
              <a:t>0</a:t>
            </a:r>
            <a:endParaRPr sz="1500">
              <a:latin typeface="Arial"/>
              <a:cs typeface="Arial"/>
            </a:endParaRPr>
          </a:p>
        </p:txBody>
      </p:sp>
      <p:sp>
        <p:nvSpPr>
          <p:cNvPr id="442" name="object 442"/>
          <p:cNvSpPr txBox="1"/>
          <p:nvPr/>
        </p:nvSpPr>
        <p:spPr>
          <a:xfrm>
            <a:off x="558860" y="3424382"/>
            <a:ext cx="254635" cy="215900"/>
          </a:xfrm>
          <a:prstGeom prst="rect">
            <a:avLst/>
          </a:prstGeom>
        </p:spPr>
        <p:txBody>
          <a:bodyPr vert="horz" wrap="square" lIns="0" tIns="0" rIns="0" bIns="0" rtlCol="0">
            <a:spAutoFit/>
          </a:bodyPr>
          <a:lstStyle/>
          <a:p>
            <a:pPr marL="12700">
              <a:lnSpc>
                <a:spcPct val="100000"/>
              </a:lnSpc>
            </a:pPr>
            <a:r>
              <a:rPr sz="1500" spc="65" dirty="0">
                <a:latin typeface="Arial"/>
                <a:cs typeface="Arial"/>
              </a:rPr>
              <a:t>2</a:t>
            </a:r>
            <a:r>
              <a:rPr sz="1500" spc="55" dirty="0">
                <a:latin typeface="Arial"/>
                <a:cs typeface="Arial"/>
              </a:rPr>
              <a:t>0</a:t>
            </a:r>
            <a:endParaRPr sz="1500">
              <a:latin typeface="Arial"/>
              <a:cs typeface="Arial"/>
            </a:endParaRPr>
          </a:p>
        </p:txBody>
      </p:sp>
      <p:sp>
        <p:nvSpPr>
          <p:cNvPr id="443" name="object 443"/>
          <p:cNvSpPr txBox="1"/>
          <p:nvPr/>
        </p:nvSpPr>
        <p:spPr>
          <a:xfrm>
            <a:off x="558860" y="2760540"/>
            <a:ext cx="254635" cy="215900"/>
          </a:xfrm>
          <a:prstGeom prst="rect">
            <a:avLst/>
          </a:prstGeom>
        </p:spPr>
        <p:txBody>
          <a:bodyPr vert="horz" wrap="square" lIns="0" tIns="0" rIns="0" bIns="0" rtlCol="0">
            <a:spAutoFit/>
          </a:bodyPr>
          <a:lstStyle/>
          <a:p>
            <a:pPr marL="12700">
              <a:lnSpc>
                <a:spcPct val="100000"/>
              </a:lnSpc>
            </a:pPr>
            <a:r>
              <a:rPr sz="1500" spc="65" dirty="0">
                <a:latin typeface="Arial"/>
                <a:cs typeface="Arial"/>
              </a:rPr>
              <a:t>4</a:t>
            </a:r>
            <a:r>
              <a:rPr sz="1500" spc="55" dirty="0">
                <a:latin typeface="Arial"/>
                <a:cs typeface="Arial"/>
              </a:rPr>
              <a:t>0</a:t>
            </a:r>
            <a:endParaRPr sz="1500">
              <a:latin typeface="Arial"/>
              <a:cs typeface="Arial"/>
            </a:endParaRPr>
          </a:p>
        </p:txBody>
      </p:sp>
      <p:sp>
        <p:nvSpPr>
          <p:cNvPr id="444" name="object 444"/>
          <p:cNvSpPr txBox="1"/>
          <p:nvPr/>
        </p:nvSpPr>
        <p:spPr>
          <a:xfrm>
            <a:off x="558860" y="2096355"/>
            <a:ext cx="254635" cy="215900"/>
          </a:xfrm>
          <a:prstGeom prst="rect">
            <a:avLst/>
          </a:prstGeom>
        </p:spPr>
        <p:txBody>
          <a:bodyPr vert="horz" wrap="square" lIns="0" tIns="0" rIns="0" bIns="0" rtlCol="0">
            <a:spAutoFit/>
          </a:bodyPr>
          <a:lstStyle/>
          <a:p>
            <a:pPr marL="12700">
              <a:lnSpc>
                <a:spcPct val="100000"/>
              </a:lnSpc>
            </a:pPr>
            <a:r>
              <a:rPr sz="1500" spc="65" dirty="0">
                <a:latin typeface="Arial"/>
                <a:cs typeface="Arial"/>
              </a:rPr>
              <a:t>6</a:t>
            </a:r>
            <a:r>
              <a:rPr sz="1500" spc="55" dirty="0">
                <a:latin typeface="Arial"/>
                <a:cs typeface="Arial"/>
              </a:rPr>
              <a:t>0</a:t>
            </a:r>
            <a:endParaRPr sz="1500">
              <a:latin typeface="Arial"/>
              <a:cs typeface="Arial"/>
            </a:endParaRPr>
          </a:p>
        </p:txBody>
      </p:sp>
      <p:sp>
        <p:nvSpPr>
          <p:cNvPr id="445" name="object 445"/>
          <p:cNvSpPr txBox="1"/>
          <p:nvPr/>
        </p:nvSpPr>
        <p:spPr>
          <a:xfrm>
            <a:off x="558860" y="1432055"/>
            <a:ext cx="254635" cy="215900"/>
          </a:xfrm>
          <a:prstGeom prst="rect">
            <a:avLst/>
          </a:prstGeom>
        </p:spPr>
        <p:txBody>
          <a:bodyPr vert="horz" wrap="square" lIns="0" tIns="0" rIns="0" bIns="0" rtlCol="0">
            <a:spAutoFit/>
          </a:bodyPr>
          <a:lstStyle/>
          <a:p>
            <a:pPr marL="12700">
              <a:lnSpc>
                <a:spcPct val="100000"/>
              </a:lnSpc>
            </a:pPr>
            <a:r>
              <a:rPr sz="1500" spc="65" dirty="0">
                <a:latin typeface="Arial"/>
                <a:cs typeface="Arial"/>
              </a:rPr>
              <a:t>8</a:t>
            </a:r>
            <a:r>
              <a:rPr sz="1500" spc="55" dirty="0">
                <a:latin typeface="Arial"/>
                <a:cs typeface="Arial"/>
              </a:rPr>
              <a:t>0</a:t>
            </a:r>
            <a:endParaRPr sz="1500">
              <a:latin typeface="Arial"/>
              <a:cs typeface="Arial"/>
            </a:endParaRPr>
          </a:p>
        </p:txBody>
      </p:sp>
      <p:sp>
        <p:nvSpPr>
          <p:cNvPr id="446" name="object 446"/>
          <p:cNvSpPr txBox="1"/>
          <p:nvPr/>
        </p:nvSpPr>
        <p:spPr>
          <a:xfrm>
            <a:off x="2702209" y="3488746"/>
            <a:ext cx="1519555" cy="215900"/>
          </a:xfrm>
          <a:prstGeom prst="rect">
            <a:avLst/>
          </a:prstGeom>
        </p:spPr>
        <p:txBody>
          <a:bodyPr vert="horz" wrap="square" lIns="0" tIns="0" rIns="0" bIns="0" rtlCol="0">
            <a:spAutoFit/>
          </a:bodyPr>
          <a:lstStyle/>
          <a:p>
            <a:pPr marL="12700">
              <a:lnSpc>
                <a:spcPct val="100000"/>
              </a:lnSpc>
            </a:pPr>
            <a:r>
              <a:rPr sz="1500" b="1" spc="35" dirty="0">
                <a:latin typeface="Arial"/>
                <a:cs typeface="Arial"/>
              </a:rPr>
              <a:t>L</a:t>
            </a:r>
            <a:r>
              <a:rPr sz="1500" b="1" spc="80" dirty="0">
                <a:latin typeface="Arial"/>
                <a:cs typeface="Arial"/>
              </a:rPr>
              <a:t>a</a:t>
            </a:r>
            <a:r>
              <a:rPr sz="1500" b="1" spc="30" dirty="0">
                <a:latin typeface="Arial"/>
                <a:cs typeface="Arial"/>
              </a:rPr>
              <a:t>ng</a:t>
            </a:r>
            <a:r>
              <a:rPr sz="1500" b="1" spc="75" dirty="0">
                <a:latin typeface="Arial"/>
                <a:cs typeface="Arial"/>
              </a:rPr>
              <a:t>m</a:t>
            </a:r>
            <a:r>
              <a:rPr sz="1500" b="1" spc="30" dirty="0">
                <a:latin typeface="Arial"/>
                <a:cs typeface="Arial"/>
              </a:rPr>
              <a:t>u</a:t>
            </a:r>
            <a:r>
              <a:rPr sz="1500" b="1" spc="-35" dirty="0">
                <a:latin typeface="Arial"/>
                <a:cs typeface="Arial"/>
              </a:rPr>
              <a:t>i</a:t>
            </a:r>
            <a:r>
              <a:rPr sz="1500" b="1" spc="40" dirty="0">
                <a:latin typeface="Arial"/>
                <a:cs typeface="Arial"/>
              </a:rPr>
              <a:t>r</a:t>
            </a:r>
            <a:r>
              <a:rPr sz="1500" b="1" spc="-10" dirty="0">
                <a:latin typeface="Times New Roman"/>
                <a:cs typeface="Times New Roman"/>
              </a:rPr>
              <a:t> </a:t>
            </a:r>
            <a:r>
              <a:rPr sz="1500" b="1" spc="-5" dirty="0">
                <a:latin typeface="Arial"/>
                <a:cs typeface="Arial"/>
              </a:rPr>
              <a:t>f</a:t>
            </a:r>
            <a:r>
              <a:rPr sz="1500" b="1" spc="-35" dirty="0">
                <a:latin typeface="Arial"/>
                <a:cs typeface="Arial"/>
              </a:rPr>
              <a:t>i</a:t>
            </a:r>
            <a:r>
              <a:rPr sz="1500" b="1" spc="-5" dirty="0">
                <a:latin typeface="Arial"/>
                <a:cs typeface="Arial"/>
              </a:rPr>
              <a:t>t</a:t>
            </a:r>
            <a:r>
              <a:rPr sz="1500" b="1" spc="-10" dirty="0">
                <a:latin typeface="Arial"/>
                <a:cs typeface="Arial"/>
              </a:rPr>
              <a:t>t</a:t>
            </a:r>
            <a:r>
              <a:rPr sz="1500" b="1" spc="-30" dirty="0">
                <a:latin typeface="Arial"/>
                <a:cs typeface="Arial"/>
              </a:rPr>
              <a:t>i</a:t>
            </a:r>
            <a:r>
              <a:rPr sz="1500" b="1" spc="30" dirty="0">
                <a:latin typeface="Arial"/>
                <a:cs typeface="Arial"/>
              </a:rPr>
              <a:t>n</a:t>
            </a:r>
            <a:r>
              <a:rPr sz="1500" b="1" spc="60" dirty="0">
                <a:latin typeface="Arial"/>
                <a:cs typeface="Arial"/>
              </a:rPr>
              <a:t>g</a:t>
            </a:r>
            <a:endParaRPr sz="1500">
              <a:latin typeface="Arial"/>
              <a:cs typeface="Arial"/>
            </a:endParaRPr>
          </a:p>
        </p:txBody>
      </p:sp>
      <p:sp>
        <p:nvSpPr>
          <p:cNvPr id="447" name="object 447"/>
          <p:cNvSpPr/>
          <p:nvPr/>
        </p:nvSpPr>
        <p:spPr>
          <a:xfrm>
            <a:off x="1641747" y="3598153"/>
            <a:ext cx="920115" cy="0"/>
          </a:xfrm>
          <a:custGeom>
            <a:avLst/>
            <a:gdLst/>
            <a:ahLst/>
            <a:cxnLst/>
            <a:rect l="l" t="t" r="r" b="b"/>
            <a:pathLst>
              <a:path w="920114">
                <a:moveTo>
                  <a:pt x="0" y="0"/>
                </a:moveTo>
                <a:lnTo>
                  <a:pt x="919648" y="0"/>
                </a:lnTo>
              </a:path>
            </a:pathLst>
          </a:custGeom>
          <a:ln w="30341">
            <a:solidFill>
              <a:srgbClr val="0000AA"/>
            </a:solidFill>
          </a:ln>
        </p:spPr>
        <p:txBody>
          <a:bodyPr wrap="square" lIns="0" tIns="0" rIns="0" bIns="0" rtlCol="0"/>
          <a:lstStyle/>
          <a:p>
            <a:endParaRPr/>
          </a:p>
        </p:txBody>
      </p:sp>
      <p:sp>
        <p:nvSpPr>
          <p:cNvPr id="448" name="object 448"/>
          <p:cNvSpPr txBox="1"/>
          <p:nvPr/>
        </p:nvSpPr>
        <p:spPr>
          <a:xfrm>
            <a:off x="3132686" y="1104112"/>
            <a:ext cx="1106805" cy="157480"/>
          </a:xfrm>
          <a:prstGeom prst="rect">
            <a:avLst/>
          </a:prstGeom>
        </p:spPr>
        <p:txBody>
          <a:bodyPr vert="horz" wrap="square" lIns="0" tIns="0" rIns="0" bIns="0" rtlCol="0">
            <a:spAutoFit/>
          </a:bodyPr>
          <a:lstStyle/>
          <a:p>
            <a:pPr marL="12700">
              <a:lnSpc>
                <a:spcPct val="100000"/>
              </a:lnSpc>
            </a:pPr>
            <a:r>
              <a:rPr sz="1000" b="1" spc="100" dirty="0">
                <a:latin typeface="Arial"/>
                <a:cs typeface="Arial"/>
              </a:rPr>
              <a:t>1</a:t>
            </a:r>
            <a:r>
              <a:rPr sz="1000" b="1" spc="95" dirty="0">
                <a:latin typeface="Arial"/>
                <a:cs typeface="Arial"/>
              </a:rPr>
              <a:t>6</a:t>
            </a:r>
            <a:r>
              <a:rPr sz="1000" b="1" spc="40" dirty="0">
                <a:latin typeface="Arial"/>
                <a:cs typeface="Arial"/>
              </a:rPr>
              <a:t>.</a:t>
            </a:r>
            <a:r>
              <a:rPr sz="1000" b="1" spc="60" dirty="0">
                <a:latin typeface="Arial"/>
                <a:cs typeface="Arial"/>
              </a:rPr>
              <a:t>7</a:t>
            </a:r>
            <a:r>
              <a:rPr sz="1000" b="1" spc="90" dirty="0">
                <a:latin typeface="Times New Roman"/>
                <a:cs typeface="Times New Roman"/>
              </a:rPr>
              <a:t> </a:t>
            </a:r>
            <a:r>
              <a:rPr sz="1000" b="1" spc="105" dirty="0">
                <a:latin typeface="Arial"/>
                <a:cs typeface="Arial"/>
              </a:rPr>
              <a:t>V</a:t>
            </a:r>
            <a:r>
              <a:rPr sz="1000" b="1" spc="35" dirty="0">
                <a:latin typeface="Arial"/>
                <a:cs typeface="Arial"/>
              </a:rPr>
              <a:t>/</a:t>
            </a:r>
            <a:r>
              <a:rPr sz="1000" b="1" spc="25" dirty="0">
                <a:latin typeface="Arial"/>
                <a:cs typeface="Arial"/>
              </a:rPr>
              <a:t>c</a:t>
            </a:r>
            <a:r>
              <a:rPr sz="1000" b="1" spc="95" dirty="0">
                <a:latin typeface="Arial"/>
                <a:cs typeface="Arial"/>
              </a:rPr>
              <a:t>m</a:t>
            </a:r>
            <a:r>
              <a:rPr sz="1000" b="1" spc="35" dirty="0">
                <a:latin typeface="Times New Roman"/>
                <a:cs typeface="Times New Roman"/>
              </a:rPr>
              <a:t> </a:t>
            </a:r>
            <a:r>
              <a:rPr sz="1000" b="1" spc="100" dirty="0">
                <a:latin typeface="Arial"/>
                <a:cs typeface="Arial"/>
              </a:rPr>
              <a:t>50</a:t>
            </a:r>
            <a:r>
              <a:rPr sz="1000" b="1" spc="40" dirty="0">
                <a:latin typeface="Arial"/>
                <a:cs typeface="Arial"/>
              </a:rPr>
              <a:t>p</a:t>
            </a:r>
            <a:r>
              <a:rPr sz="1000" b="1" spc="90" dirty="0">
                <a:latin typeface="Arial"/>
                <a:cs typeface="Arial"/>
              </a:rPr>
              <a:t>M</a:t>
            </a:r>
            <a:endParaRPr sz="1000">
              <a:latin typeface="Arial"/>
              <a:cs typeface="Arial"/>
            </a:endParaRPr>
          </a:p>
        </p:txBody>
      </p:sp>
      <p:sp>
        <p:nvSpPr>
          <p:cNvPr id="449" name="object 449"/>
          <p:cNvSpPr txBox="1"/>
          <p:nvPr/>
        </p:nvSpPr>
        <p:spPr>
          <a:xfrm>
            <a:off x="3132686" y="2389302"/>
            <a:ext cx="1106805" cy="157480"/>
          </a:xfrm>
          <a:prstGeom prst="rect">
            <a:avLst/>
          </a:prstGeom>
        </p:spPr>
        <p:txBody>
          <a:bodyPr vert="horz" wrap="square" lIns="0" tIns="0" rIns="0" bIns="0" rtlCol="0">
            <a:spAutoFit/>
          </a:bodyPr>
          <a:lstStyle/>
          <a:p>
            <a:pPr marL="12700">
              <a:lnSpc>
                <a:spcPct val="100000"/>
              </a:lnSpc>
            </a:pPr>
            <a:r>
              <a:rPr sz="1000" b="1" spc="100" dirty="0">
                <a:latin typeface="Arial"/>
                <a:cs typeface="Arial"/>
              </a:rPr>
              <a:t>2</a:t>
            </a:r>
            <a:r>
              <a:rPr sz="1000" b="1" spc="95" dirty="0">
                <a:latin typeface="Arial"/>
                <a:cs typeface="Arial"/>
              </a:rPr>
              <a:t>3</a:t>
            </a:r>
            <a:r>
              <a:rPr sz="1000" b="1" spc="40" dirty="0">
                <a:latin typeface="Arial"/>
                <a:cs typeface="Arial"/>
              </a:rPr>
              <a:t>.</a:t>
            </a:r>
            <a:r>
              <a:rPr sz="1000" b="1" spc="60" dirty="0">
                <a:latin typeface="Arial"/>
                <a:cs typeface="Arial"/>
              </a:rPr>
              <a:t>3</a:t>
            </a:r>
            <a:r>
              <a:rPr sz="1000" b="1" spc="90" dirty="0">
                <a:latin typeface="Times New Roman"/>
                <a:cs typeface="Times New Roman"/>
              </a:rPr>
              <a:t> </a:t>
            </a:r>
            <a:r>
              <a:rPr sz="1000" b="1" spc="105" dirty="0">
                <a:latin typeface="Arial"/>
                <a:cs typeface="Arial"/>
              </a:rPr>
              <a:t>V</a:t>
            </a:r>
            <a:r>
              <a:rPr sz="1000" b="1" spc="35" dirty="0">
                <a:latin typeface="Arial"/>
                <a:cs typeface="Arial"/>
              </a:rPr>
              <a:t>/</a:t>
            </a:r>
            <a:r>
              <a:rPr sz="1000" b="1" spc="25" dirty="0">
                <a:latin typeface="Arial"/>
                <a:cs typeface="Arial"/>
              </a:rPr>
              <a:t>c</a:t>
            </a:r>
            <a:r>
              <a:rPr sz="1000" b="1" spc="95" dirty="0">
                <a:latin typeface="Arial"/>
                <a:cs typeface="Arial"/>
              </a:rPr>
              <a:t>m</a:t>
            </a:r>
            <a:r>
              <a:rPr sz="1000" b="1" spc="35" dirty="0">
                <a:latin typeface="Times New Roman"/>
                <a:cs typeface="Times New Roman"/>
              </a:rPr>
              <a:t> </a:t>
            </a:r>
            <a:r>
              <a:rPr sz="1000" b="1" spc="100" dirty="0">
                <a:latin typeface="Arial"/>
                <a:cs typeface="Arial"/>
              </a:rPr>
              <a:t>10</a:t>
            </a:r>
            <a:r>
              <a:rPr sz="1000" b="1" spc="40" dirty="0">
                <a:latin typeface="Arial"/>
                <a:cs typeface="Arial"/>
              </a:rPr>
              <a:t>p</a:t>
            </a:r>
            <a:r>
              <a:rPr sz="1000" b="1" spc="90" dirty="0">
                <a:latin typeface="Arial"/>
                <a:cs typeface="Arial"/>
              </a:rPr>
              <a:t>M</a:t>
            </a:r>
            <a:endParaRPr sz="1000">
              <a:latin typeface="Arial"/>
              <a:cs typeface="Arial"/>
            </a:endParaRPr>
          </a:p>
        </p:txBody>
      </p:sp>
      <p:sp>
        <p:nvSpPr>
          <p:cNvPr id="450" name="object 450"/>
          <p:cNvSpPr txBox="1"/>
          <p:nvPr/>
        </p:nvSpPr>
        <p:spPr>
          <a:xfrm>
            <a:off x="943102" y="4697167"/>
            <a:ext cx="3028315" cy="1351915"/>
          </a:xfrm>
          <a:prstGeom prst="rect">
            <a:avLst/>
          </a:prstGeom>
        </p:spPr>
        <p:txBody>
          <a:bodyPr vert="horz" wrap="square" lIns="0" tIns="0" rIns="0" bIns="0" rtlCol="0">
            <a:spAutoFit/>
          </a:bodyPr>
          <a:lstStyle/>
          <a:p>
            <a:pPr marL="12700" marR="5080" indent="675005">
              <a:lnSpc>
                <a:spcPct val="100000"/>
              </a:lnSpc>
            </a:pPr>
            <a:r>
              <a:rPr sz="1800" spc="-85" dirty="0">
                <a:latin typeface="Times New Roman"/>
                <a:cs typeface="Times New Roman"/>
              </a:rPr>
              <a:t>T</a:t>
            </a:r>
            <a:r>
              <a:rPr sz="1800" spc="-10" dirty="0">
                <a:latin typeface="Times New Roman"/>
                <a:cs typeface="Times New Roman"/>
              </a:rPr>
              <a:t>ime</a:t>
            </a:r>
            <a:r>
              <a:rPr sz="1800" spc="-5" dirty="0">
                <a:latin typeface="Times New Roman"/>
                <a:cs typeface="Times New Roman"/>
              </a:rPr>
              <a:t> </a:t>
            </a:r>
            <a:r>
              <a:rPr sz="1800" spc="-10" dirty="0">
                <a:latin typeface="Times New Roman"/>
                <a:cs typeface="Times New Roman"/>
              </a:rPr>
              <a:t>trace</a:t>
            </a:r>
            <a:r>
              <a:rPr sz="1800" spc="-5" dirty="0">
                <a:latin typeface="Times New Roman"/>
                <a:cs typeface="Times New Roman"/>
              </a:rPr>
              <a:t> </a:t>
            </a:r>
            <a:r>
              <a:rPr sz="1800" dirty="0">
                <a:latin typeface="Times New Roman"/>
                <a:cs typeface="Times New Roman"/>
              </a:rPr>
              <a:t>of </a:t>
            </a:r>
            <a:r>
              <a:rPr sz="1800" spc="-10" dirty="0">
                <a:latin typeface="Times New Roman"/>
                <a:cs typeface="Times New Roman"/>
              </a:rPr>
              <a:t>optic</a:t>
            </a:r>
            <a:r>
              <a:rPr sz="1800" spc="-15" dirty="0">
                <a:latin typeface="Times New Roman"/>
                <a:cs typeface="Times New Roman"/>
              </a:rPr>
              <a:t>a</a:t>
            </a:r>
            <a:r>
              <a:rPr sz="1800" spc="-5" dirty="0">
                <a:latin typeface="Times New Roman"/>
                <a:cs typeface="Times New Roman"/>
              </a:rPr>
              <a:t>l </a:t>
            </a:r>
            <a:r>
              <a:rPr sz="1800" spc="-10" dirty="0">
                <a:latin typeface="Times New Roman"/>
                <a:cs typeface="Times New Roman"/>
              </a:rPr>
              <a:t>resonance</a:t>
            </a:r>
            <a:r>
              <a:rPr sz="1800" spc="-5" dirty="0">
                <a:latin typeface="Times New Roman"/>
                <a:cs typeface="Times New Roman"/>
              </a:rPr>
              <a:t> </a:t>
            </a:r>
            <a:r>
              <a:rPr sz="1800" spc="-10" dirty="0">
                <a:latin typeface="Times New Roman"/>
                <a:cs typeface="Times New Roman"/>
              </a:rPr>
              <a:t>frequency</a:t>
            </a:r>
            <a:r>
              <a:rPr sz="1800" dirty="0">
                <a:latin typeface="Times New Roman"/>
                <a:cs typeface="Times New Roman"/>
              </a:rPr>
              <a:t> down </a:t>
            </a:r>
            <a:r>
              <a:rPr sz="1800" spc="-15" dirty="0">
                <a:latin typeface="Times New Roman"/>
                <a:cs typeface="Times New Roman"/>
              </a:rPr>
              <a:t>shifts</a:t>
            </a:r>
            <a:endParaRPr sz="1800">
              <a:latin typeface="Times New Roman"/>
              <a:cs typeface="Times New Roman"/>
            </a:endParaRPr>
          </a:p>
          <a:p>
            <a:pPr marL="226060" marR="215265" algn="ctr">
              <a:lnSpc>
                <a:spcPct val="100000"/>
              </a:lnSpc>
            </a:pPr>
            <a:r>
              <a:rPr sz="1800" spc="-10" dirty="0">
                <a:latin typeface="Times New Roman"/>
                <a:cs typeface="Times New Roman"/>
              </a:rPr>
              <a:t>induced</a:t>
            </a:r>
            <a:r>
              <a:rPr sz="1800" spc="-5" dirty="0">
                <a:latin typeface="Times New Roman"/>
                <a:cs typeface="Times New Roman"/>
              </a:rPr>
              <a:t> </a:t>
            </a:r>
            <a:r>
              <a:rPr sz="1800" dirty="0">
                <a:latin typeface="Times New Roman"/>
                <a:cs typeface="Times New Roman"/>
              </a:rPr>
              <a:t>by </a:t>
            </a:r>
            <a:r>
              <a:rPr sz="1800" spc="-25" dirty="0">
                <a:latin typeface="Times New Roman"/>
                <a:cs typeface="Times New Roman"/>
              </a:rPr>
              <a:t>B</a:t>
            </a:r>
            <a:r>
              <a:rPr sz="1800" spc="-5" dirty="0">
                <a:latin typeface="Times New Roman"/>
                <a:cs typeface="Times New Roman"/>
              </a:rPr>
              <a:t>S</a:t>
            </a:r>
            <a:r>
              <a:rPr sz="1800" dirty="0">
                <a:latin typeface="Times New Roman"/>
                <a:cs typeface="Times New Roman"/>
              </a:rPr>
              <a:t>A</a:t>
            </a:r>
            <a:r>
              <a:rPr sz="1800" spc="-100" dirty="0">
                <a:latin typeface="Times New Roman"/>
                <a:cs typeface="Times New Roman"/>
              </a:rPr>
              <a:t> </a:t>
            </a:r>
            <a:r>
              <a:rPr sz="1800" spc="-10" dirty="0">
                <a:latin typeface="Times New Roman"/>
                <a:cs typeface="Times New Roman"/>
              </a:rPr>
              <a:t>adsorption,</a:t>
            </a:r>
            <a:r>
              <a:rPr sz="1800" spc="-5" dirty="0">
                <a:latin typeface="Times New Roman"/>
                <a:cs typeface="Times New Roman"/>
              </a:rPr>
              <a:t> showin</a:t>
            </a:r>
            <a:r>
              <a:rPr sz="1800" dirty="0">
                <a:latin typeface="Times New Roman"/>
                <a:cs typeface="Times New Roman"/>
              </a:rPr>
              <a:t>g </a:t>
            </a:r>
            <a:r>
              <a:rPr sz="1800" spc="-15" dirty="0">
                <a:latin typeface="Times New Roman"/>
                <a:cs typeface="Times New Roman"/>
              </a:rPr>
              <a:t>t</a:t>
            </a:r>
            <a:r>
              <a:rPr sz="1800" spc="-10" dirty="0">
                <a:latin typeface="Times New Roman"/>
                <a:cs typeface="Times New Roman"/>
              </a:rPr>
              <a:t>he</a:t>
            </a:r>
            <a:r>
              <a:rPr sz="1800" dirty="0">
                <a:latin typeface="Times New Roman"/>
                <a:cs typeface="Times New Roman"/>
              </a:rPr>
              <a:t> </a:t>
            </a:r>
            <a:r>
              <a:rPr sz="1800" spc="-10" dirty="0">
                <a:latin typeface="Times New Roman"/>
                <a:cs typeface="Times New Roman"/>
              </a:rPr>
              <a:t>Lang</a:t>
            </a:r>
            <a:r>
              <a:rPr sz="1800" spc="-25" dirty="0">
                <a:latin typeface="Times New Roman"/>
                <a:cs typeface="Times New Roman"/>
              </a:rPr>
              <a:t>m</a:t>
            </a:r>
            <a:r>
              <a:rPr sz="1800" spc="-10" dirty="0">
                <a:latin typeface="Times New Roman"/>
                <a:cs typeface="Times New Roman"/>
              </a:rPr>
              <a:t>uir</a:t>
            </a:r>
            <a:r>
              <a:rPr sz="1800" spc="-5" dirty="0">
                <a:latin typeface="Times New Roman"/>
                <a:cs typeface="Times New Roman"/>
              </a:rPr>
              <a:t> </a:t>
            </a:r>
            <a:r>
              <a:rPr sz="1800" dirty="0">
                <a:latin typeface="Times New Roman"/>
                <a:cs typeface="Times New Roman"/>
              </a:rPr>
              <a:t>adsorp</a:t>
            </a:r>
            <a:r>
              <a:rPr sz="1800" spc="-10" dirty="0">
                <a:latin typeface="Times New Roman"/>
                <a:cs typeface="Times New Roman"/>
              </a:rPr>
              <a:t>t</a:t>
            </a:r>
            <a:r>
              <a:rPr sz="1800" dirty="0">
                <a:latin typeface="Times New Roman"/>
                <a:cs typeface="Times New Roman"/>
              </a:rPr>
              <a:t>ion</a:t>
            </a:r>
            <a:r>
              <a:rPr sz="1800" spc="-10" dirty="0">
                <a:latin typeface="Times New Roman"/>
                <a:cs typeface="Times New Roman"/>
              </a:rPr>
              <a:t> </a:t>
            </a:r>
            <a:r>
              <a:rPr sz="1800" dirty="0">
                <a:latin typeface="Times New Roman"/>
                <a:cs typeface="Times New Roman"/>
              </a:rPr>
              <a:t>pa</a:t>
            </a:r>
            <a:r>
              <a:rPr sz="1800" spc="-5" dirty="0">
                <a:latin typeface="Times New Roman"/>
                <a:cs typeface="Times New Roman"/>
              </a:rPr>
              <a:t>t</a:t>
            </a:r>
            <a:r>
              <a:rPr sz="1800" dirty="0">
                <a:latin typeface="Times New Roman"/>
                <a:cs typeface="Times New Roman"/>
              </a:rPr>
              <a:t>tern</a:t>
            </a:r>
            <a:endParaRPr sz="1800">
              <a:latin typeface="Times New Roman"/>
              <a:cs typeface="Times New Roman"/>
            </a:endParaRPr>
          </a:p>
        </p:txBody>
      </p:sp>
      <p:sp>
        <p:nvSpPr>
          <p:cNvPr id="451" name="object 451"/>
          <p:cNvSpPr/>
          <p:nvPr/>
        </p:nvSpPr>
        <p:spPr>
          <a:xfrm>
            <a:off x="5259445" y="5705450"/>
            <a:ext cx="17780" cy="15875"/>
          </a:xfrm>
          <a:custGeom>
            <a:avLst/>
            <a:gdLst/>
            <a:ahLst/>
            <a:cxnLst/>
            <a:rect l="l" t="t" r="r" b="b"/>
            <a:pathLst>
              <a:path w="17779" h="15875">
                <a:moveTo>
                  <a:pt x="7" y="15652"/>
                </a:moveTo>
                <a:lnTo>
                  <a:pt x="17764" y="0"/>
                </a:lnTo>
              </a:path>
            </a:pathLst>
          </a:custGeom>
          <a:ln w="33197">
            <a:solidFill>
              <a:srgbClr val="00FFFF"/>
            </a:solidFill>
          </a:ln>
        </p:spPr>
        <p:txBody>
          <a:bodyPr wrap="square" lIns="0" tIns="0" rIns="0" bIns="0" rtlCol="0"/>
          <a:lstStyle/>
          <a:p>
            <a:endParaRPr/>
          </a:p>
        </p:txBody>
      </p:sp>
      <p:sp>
        <p:nvSpPr>
          <p:cNvPr id="452" name="object 452"/>
          <p:cNvSpPr/>
          <p:nvPr/>
        </p:nvSpPr>
        <p:spPr>
          <a:xfrm>
            <a:off x="5277203" y="5689603"/>
            <a:ext cx="17780" cy="15875"/>
          </a:xfrm>
          <a:custGeom>
            <a:avLst/>
            <a:gdLst/>
            <a:ahLst/>
            <a:cxnLst/>
            <a:rect l="l" t="t" r="r" b="b"/>
            <a:pathLst>
              <a:path w="17779" h="15875">
                <a:moveTo>
                  <a:pt x="0" y="15846"/>
                </a:moveTo>
                <a:lnTo>
                  <a:pt x="17764" y="0"/>
                </a:lnTo>
              </a:path>
            </a:pathLst>
          </a:custGeom>
          <a:ln w="33201">
            <a:solidFill>
              <a:srgbClr val="00FFFF"/>
            </a:solidFill>
          </a:ln>
        </p:spPr>
        <p:txBody>
          <a:bodyPr wrap="square" lIns="0" tIns="0" rIns="0" bIns="0" rtlCol="0"/>
          <a:lstStyle/>
          <a:p>
            <a:endParaRPr/>
          </a:p>
        </p:txBody>
      </p:sp>
      <p:sp>
        <p:nvSpPr>
          <p:cNvPr id="453" name="object 453"/>
          <p:cNvSpPr/>
          <p:nvPr/>
        </p:nvSpPr>
        <p:spPr>
          <a:xfrm>
            <a:off x="5294967" y="5685591"/>
            <a:ext cx="5080" cy="4445"/>
          </a:xfrm>
          <a:custGeom>
            <a:avLst/>
            <a:gdLst/>
            <a:ahLst/>
            <a:cxnLst/>
            <a:rect l="l" t="t" r="r" b="b"/>
            <a:pathLst>
              <a:path w="5079" h="4445">
                <a:moveTo>
                  <a:pt x="0" y="4012"/>
                </a:moveTo>
                <a:lnTo>
                  <a:pt x="4987" y="0"/>
                </a:lnTo>
              </a:path>
            </a:pathLst>
          </a:custGeom>
          <a:ln w="33167">
            <a:solidFill>
              <a:srgbClr val="00FFFF"/>
            </a:solidFill>
          </a:ln>
        </p:spPr>
        <p:txBody>
          <a:bodyPr wrap="square" lIns="0" tIns="0" rIns="0" bIns="0" rtlCol="0"/>
          <a:lstStyle/>
          <a:p>
            <a:endParaRPr/>
          </a:p>
        </p:txBody>
      </p:sp>
      <p:sp>
        <p:nvSpPr>
          <p:cNvPr id="454" name="object 454"/>
          <p:cNvSpPr/>
          <p:nvPr/>
        </p:nvSpPr>
        <p:spPr>
          <a:xfrm>
            <a:off x="5332283" y="565670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55" name="object 455"/>
          <p:cNvSpPr/>
          <p:nvPr/>
        </p:nvSpPr>
        <p:spPr>
          <a:xfrm>
            <a:off x="5358207" y="563371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56" name="object 456"/>
          <p:cNvSpPr/>
          <p:nvPr/>
        </p:nvSpPr>
        <p:spPr>
          <a:xfrm>
            <a:off x="5384346" y="5595067"/>
            <a:ext cx="17780" cy="15875"/>
          </a:xfrm>
          <a:custGeom>
            <a:avLst/>
            <a:gdLst/>
            <a:ahLst/>
            <a:cxnLst/>
            <a:rect l="l" t="t" r="r" b="b"/>
            <a:pathLst>
              <a:path w="17779" h="15875">
                <a:moveTo>
                  <a:pt x="0" y="15502"/>
                </a:moveTo>
                <a:lnTo>
                  <a:pt x="17764" y="0"/>
                </a:lnTo>
              </a:path>
            </a:pathLst>
          </a:custGeom>
          <a:ln w="33194">
            <a:solidFill>
              <a:srgbClr val="00FFFF"/>
            </a:solidFill>
          </a:ln>
        </p:spPr>
        <p:txBody>
          <a:bodyPr wrap="square" lIns="0" tIns="0" rIns="0" bIns="0" rtlCol="0"/>
          <a:lstStyle/>
          <a:p>
            <a:endParaRPr/>
          </a:p>
        </p:txBody>
      </p:sp>
      <p:sp>
        <p:nvSpPr>
          <p:cNvPr id="457" name="object 457"/>
          <p:cNvSpPr/>
          <p:nvPr/>
        </p:nvSpPr>
        <p:spPr>
          <a:xfrm>
            <a:off x="5402111" y="5579746"/>
            <a:ext cx="17780" cy="15875"/>
          </a:xfrm>
          <a:custGeom>
            <a:avLst/>
            <a:gdLst/>
            <a:ahLst/>
            <a:cxnLst/>
            <a:rect l="l" t="t" r="r" b="b"/>
            <a:pathLst>
              <a:path w="17779" h="15875">
                <a:moveTo>
                  <a:pt x="0" y="15321"/>
                </a:moveTo>
                <a:lnTo>
                  <a:pt x="17764" y="0"/>
                </a:lnTo>
              </a:path>
            </a:pathLst>
          </a:custGeom>
          <a:ln w="33190">
            <a:solidFill>
              <a:srgbClr val="00FFFF"/>
            </a:solidFill>
          </a:ln>
        </p:spPr>
        <p:txBody>
          <a:bodyPr wrap="square" lIns="0" tIns="0" rIns="0" bIns="0" rtlCol="0"/>
          <a:lstStyle/>
          <a:p>
            <a:endParaRPr/>
          </a:p>
        </p:txBody>
      </p:sp>
      <p:sp>
        <p:nvSpPr>
          <p:cNvPr id="458" name="object 458"/>
          <p:cNvSpPr/>
          <p:nvPr/>
        </p:nvSpPr>
        <p:spPr>
          <a:xfrm>
            <a:off x="5419876" y="5574876"/>
            <a:ext cx="5080" cy="5080"/>
          </a:xfrm>
          <a:custGeom>
            <a:avLst/>
            <a:gdLst/>
            <a:ahLst/>
            <a:cxnLst/>
            <a:rect l="l" t="t" r="r" b="b"/>
            <a:pathLst>
              <a:path w="5079" h="5079">
                <a:moveTo>
                  <a:pt x="0" y="4869"/>
                </a:moveTo>
                <a:lnTo>
                  <a:pt x="4956" y="0"/>
                </a:lnTo>
              </a:path>
            </a:pathLst>
          </a:custGeom>
          <a:ln w="33233">
            <a:solidFill>
              <a:srgbClr val="00FFFF"/>
            </a:solidFill>
          </a:ln>
        </p:spPr>
        <p:txBody>
          <a:bodyPr wrap="square" lIns="0" tIns="0" rIns="0" bIns="0" rtlCol="0"/>
          <a:lstStyle/>
          <a:p>
            <a:endParaRPr/>
          </a:p>
        </p:txBody>
      </p:sp>
      <p:sp>
        <p:nvSpPr>
          <p:cNvPr id="459" name="object 459"/>
          <p:cNvSpPr/>
          <p:nvPr/>
        </p:nvSpPr>
        <p:spPr>
          <a:xfrm>
            <a:off x="5457161" y="5546503"/>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60" name="object 460"/>
          <p:cNvSpPr/>
          <p:nvPr/>
        </p:nvSpPr>
        <p:spPr>
          <a:xfrm>
            <a:off x="5483670" y="5523343"/>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61" name="object 461"/>
          <p:cNvSpPr/>
          <p:nvPr/>
        </p:nvSpPr>
        <p:spPr>
          <a:xfrm>
            <a:off x="5509594" y="5485209"/>
            <a:ext cx="17145" cy="15240"/>
          </a:xfrm>
          <a:custGeom>
            <a:avLst/>
            <a:gdLst/>
            <a:ahLst/>
            <a:cxnLst/>
            <a:rect l="l" t="t" r="r" b="b"/>
            <a:pathLst>
              <a:path w="17145" h="15239">
                <a:moveTo>
                  <a:pt x="0" y="15155"/>
                </a:moveTo>
                <a:lnTo>
                  <a:pt x="17026" y="0"/>
                </a:lnTo>
              </a:path>
            </a:pathLst>
          </a:custGeom>
          <a:ln w="33200">
            <a:solidFill>
              <a:srgbClr val="00FFFF"/>
            </a:solidFill>
          </a:ln>
        </p:spPr>
        <p:txBody>
          <a:bodyPr wrap="square" lIns="0" tIns="0" rIns="0" bIns="0" rtlCol="0"/>
          <a:lstStyle/>
          <a:p>
            <a:endParaRPr/>
          </a:p>
        </p:txBody>
      </p:sp>
      <p:sp>
        <p:nvSpPr>
          <p:cNvPr id="462" name="object 462"/>
          <p:cNvSpPr/>
          <p:nvPr/>
        </p:nvSpPr>
        <p:spPr>
          <a:xfrm>
            <a:off x="5526620" y="5469553"/>
            <a:ext cx="17780" cy="15875"/>
          </a:xfrm>
          <a:custGeom>
            <a:avLst/>
            <a:gdLst/>
            <a:ahLst/>
            <a:cxnLst/>
            <a:rect l="l" t="t" r="r" b="b"/>
            <a:pathLst>
              <a:path w="17779" h="15875">
                <a:moveTo>
                  <a:pt x="0" y="15656"/>
                </a:moveTo>
                <a:lnTo>
                  <a:pt x="17764" y="0"/>
                </a:lnTo>
              </a:path>
            </a:pathLst>
          </a:custGeom>
          <a:ln w="33197">
            <a:solidFill>
              <a:srgbClr val="00FFFF"/>
            </a:solidFill>
          </a:ln>
        </p:spPr>
        <p:txBody>
          <a:bodyPr wrap="square" lIns="0" tIns="0" rIns="0" bIns="0" rtlCol="0"/>
          <a:lstStyle/>
          <a:p>
            <a:endParaRPr/>
          </a:p>
        </p:txBody>
      </p:sp>
      <p:sp>
        <p:nvSpPr>
          <p:cNvPr id="463" name="object 463"/>
          <p:cNvSpPr/>
          <p:nvPr/>
        </p:nvSpPr>
        <p:spPr>
          <a:xfrm>
            <a:off x="5544385" y="5464672"/>
            <a:ext cx="6350" cy="5080"/>
          </a:xfrm>
          <a:custGeom>
            <a:avLst/>
            <a:gdLst/>
            <a:ahLst/>
            <a:cxnLst/>
            <a:rect l="l" t="t" r="r" b="b"/>
            <a:pathLst>
              <a:path w="6350" h="5079">
                <a:moveTo>
                  <a:pt x="0" y="4881"/>
                </a:moveTo>
                <a:lnTo>
                  <a:pt x="5849" y="0"/>
                </a:lnTo>
              </a:path>
            </a:pathLst>
          </a:custGeom>
          <a:ln w="33179">
            <a:solidFill>
              <a:srgbClr val="00FFFF"/>
            </a:solidFill>
          </a:ln>
        </p:spPr>
        <p:txBody>
          <a:bodyPr wrap="square" lIns="0" tIns="0" rIns="0" bIns="0" rtlCol="0"/>
          <a:lstStyle/>
          <a:p>
            <a:endParaRPr/>
          </a:p>
        </p:txBody>
      </p:sp>
      <p:sp>
        <p:nvSpPr>
          <p:cNvPr id="464" name="object 464"/>
          <p:cNvSpPr/>
          <p:nvPr/>
        </p:nvSpPr>
        <p:spPr>
          <a:xfrm>
            <a:off x="5582409" y="5435774"/>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65" name="object 465"/>
          <p:cNvSpPr/>
          <p:nvPr/>
        </p:nvSpPr>
        <p:spPr>
          <a:xfrm>
            <a:off x="5608548" y="5413118"/>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66" name="object 466"/>
          <p:cNvSpPr/>
          <p:nvPr/>
        </p:nvSpPr>
        <p:spPr>
          <a:xfrm>
            <a:off x="5634626" y="5375017"/>
            <a:ext cx="17145" cy="15240"/>
          </a:xfrm>
          <a:custGeom>
            <a:avLst/>
            <a:gdLst/>
            <a:ahLst/>
            <a:cxnLst/>
            <a:rect l="l" t="t" r="r" b="b"/>
            <a:pathLst>
              <a:path w="17145" h="15239">
                <a:moveTo>
                  <a:pt x="0" y="14977"/>
                </a:moveTo>
                <a:lnTo>
                  <a:pt x="16902" y="0"/>
                </a:lnTo>
              </a:path>
            </a:pathLst>
          </a:custGeom>
          <a:ln w="33199">
            <a:solidFill>
              <a:srgbClr val="00FFFF"/>
            </a:solidFill>
          </a:ln>
        </p:spPr>
        <p:txBody>
          <a:bodyPr wrap="square" lIns="0" tIns="0" rIns="0" bIns="0" rtlCol="0"/>
          <a:lstStyle/>
          <a:p>
            <a:endParaRPr/>
          </a:p>
        </p:txBody>
      </p:sp>
      <p:sp>
        <p:nvSpPr>
          <p:cNvPr id="467" name="object 467"/>
          <p:cNvSpPr/>
          <p:nvPr/>
        </p:nvSpPr>
        <p:spPr>
          <a:xfrm>
            <a:off x="5651529" y="5359168"/>
            <a:ext cx="17780" cy="15875"/>
          </a:xfrm>
          <a:custGeom>
            <a:avLst/>
            <a:gdLst/>
            <a:ahLst/>
            <a:cxnLst/>
            <a:rect l="l" t="t" r="r" b="b"/>
            <a:pathLst>
              <a:path w="17779" h="15875">
                <a:moveTo>
                  <a:pt x="0" y="15849"/>
                </a:moveTo>
                <a:lnTo>
                  <a:pt x="17764" y="0"/>
                </a:lnTo>
              </a:path>
            </a:pathLst>
          </a:custGeom>
          <a:ln w="33201">
            <a:solidFill>
              <a:srgbClr val="00FFFF"/>
            </a:solidFill>
          </a:ln>
        </p:spPr>
        <p:txBody>
          <a:bodyPr wrap="square" lIns="0" tIns="0" rIns="0" bIns="0" rtlCol="0"/>
          <a:lstStyle/>
          <a:p>
            <a:endParaRPr/>
          </a:p>
        </p:txBody>
      </p:sp>
      <p:sp>
        <p:nvSpPr>
          <p:cNvPr id="468" name="object 468"/>
          <p:cNvSpPr/>
          <p:nvPr/>
        </p:nvSpPr>
        <p:spPr>
          <a:xfrm>
            <a:off x="5669294" y="5353966"/>
            <a:ext cx="6350" cy="5715"/>
          </a:xfrm>
          <a:custGeom>
            <a:avLst/>
            <a:gdLst/>
            <a:ahLst/>
            <a:cxnLst/>
            <a:rect l="l" t="t" r="r" b="b"/>
            <a:pathLst>
              <a:path w="6350" h="5714">
                <a:moveTo>
                  <a:pt x="0" y="5201"/>
                </a:moveTo>
                <a:lnTo>
                  <a:pt x="5819" y="0"/>
                </a:lnTo>
              </a:path>
            </a:pathLst>
          </a:custGeom>
          <a:ln w="33202">
            <a:solidFill>
              <a:srgbClr val="00FFFF"/>
            </a:solidFill>
          </a:ln>
        </p:spPr>
        <p:txBody>
          <a:bodyPr wrap="square" lIns="0" tIns="0" rIns="0" bIns="0" rtlCol="0"/>
          <a:lstStyle/>
          <a:p>
            <a:endParaRPr/>
          </a:p>
        </p:txBody>
      </p:sp>
      <p:sp>
        <p:nvSpPr>
          <p:cNvPr id="469" name="object 469"/>
          <p:cNvSpPr/>
          <p:nvPr/>
        </p:nvSpPr>
        <p:spPr>
          <a:xfrm>
            <a:off x="5707286" y="532555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70" name="object 470"/>
          <p:cNvSpPr/>
          <p:nvPr/>
        </p:nvSpPr>
        <p:spPr>
          <a:xfrm>
            <a:off x="5733457" y="530243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71" name="object 471"/>
          <p:cNvSpPr/>
          <p:nvPr/>
        </p:nvSpPr>
        <p:spPr>
          <a:xfrm>
            <a:off x="5759504" y="5264837"/>
            <a:ext cx="17145" cy="15240"/>
          </a:xfrm>
          <a:custGeom>
            <a:avLst/>
            <a:gdLst/>
            <a:ahLst/>
            <a:cxnLst/>
            <a:rect l="l" t="t" r="r" b="b"/>
            <a:pathLst>
              <a:path w="17145" h="15239">
                <a:moveTo>
                  <a:pt x="0" y="14621"/>
                </a:moveTo>
                <a:lnTo>
                  <a:pt x="16533" y="0"/>
                </a:lnTo>
              </a:path>
            </a:pathLst>
          </a:custGeom>
          <a:ln w="33198">
            <a:solidFill>
              <a:srgbClr val="00FFFF"/>
            </a:solidFill>
          </a:ln>
        </p:spPr>
        <p:txBody>
          <a:bodyPr wrap="square" lIns="0" tIns="0" rIns="0" bIns="0" rtlCol="0"/>
          <a:lstStyle/>
          <a:p>
            <a:endParaRPr/>
          </a:p>
        </p:txBody>
      </p:sp>
      <p:sp>
        <p:nvSpPr>
          <p:cNvPr id="472" name="object 472"/>
          <p:cNvSpPr/>
          <p:nvPr/>
        </p:nvSpPr>
        <p:spPr>
          <a:xfrm>
            <a:off x="5776037" y="5249347"/>
            <a:ext cx="17780" cy="15875"/>
          </a:xfrm>
          <a:custGeom>
            <a:avLst/>
            <a:gdLst/>
            <a:ahLst/>
            <a:cxnLst/>
            <a:rect l="l" t="t" r="r" b="b"/>
            <a:pathLst>
              <a:path w="17779" h="15875">
                <a:moveTo>
                  <a:pt x="0" y="15490"/>
                </a:moveTo>
                <a:lnTo>
                  <a:pt x="17764" y="0"/>
                </a:lnTo>
              </a:path>
            </a:pathLst>
          </a:custGeom>
          <a:ln w="33194">
            <a:solidFill>
              <a:srgbClr val="00FFFF"/>
            </a:solidFill>
          </a:ln>
        </p:spPr>
        <p:txBody>
          <a:bodyPr wrap="square" lIns="0" tIns="0" rIns="0" bIns="0" rtlCol="0"/>
          <a:lstStyle/>
          <a:p>
            <a:endParaRPr/>
          </a:p>
        </p:txBody>
      </p:sp>
      <p:sp>
        <p:nvSpPr>
          <p:cNvPr id="473" name="object 473"/>
          <p:cNvSpPr/>
          <p:nvPr/>
        </p:nvSpPr>
        <p:spPr>
          <a:xfrm>
            <a:off x="5793802" y="5243714"/>
            <a:ext cx="6985" cy="5715"/>
          </a:xfrm>
          <a:custGeom>
            <a:avLst/>
            <a:gdLst/>
            <a:ahLst/>
            <a:cxnLst/>
            <a:rect l="l" t="t" r="r" b="b"/>
            <a:pathLst>
              <a:path w="6985" h="5714">
                <a:moveTo>
                  <a:pt x="0" y="5633"/>
                </a:moveTo>
                <a:lnTo>
                  <a:pt x="6557" y="0"/>
                </a:lnTo>
              </a:path>
            </a:pathLst>
          </a:custGeom>
          <a:ln w="33189">
            <a:solidFill>
              <a:srgbClr val="00FFFF"/>
            </a:solidFill>
          </a:ln>
        </p:spPr>
        <p:txBody>
          <a:bodyPr wrap="square" lIns="0" tIns="0" rIns="0" bIns="0" rtlCol="0"/>
          <a:lstStyle/>
          <a:p>
            <a:endParaRPr/>
          </a:p>
        </p:txBody>
      </p:sp>
      <p:sp>
        <p:nvSpPr>
          <p:cNvPr id="474" name="object 474"/>
          <p:cNvSpPr/>
          <p:nvPr/>
        </p:nvSpPr>
        <p:spPr>
          <a:xfrm>
            <a:off x="5832719" y="521537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75" name="object 475"/>
          <p:cNvSpPr/>
          <p:nvPr/>
        </p:nvSpPr>
        <p:spPr>
          <a:xfrm>
            <a:off x="5858827" y="5192183"/>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76" name="object 476"/>
          <p:cNvSpPr/>
          <p:nvPr/>
        </p:nvSpPr>
        <p:spPr>
          <a:xfrm>
            <a:off x="5884782" y="5154931"/>
            <a:ext cx="16510" cy="14604"/>
          </a:xfrm>
          <a:custGeom>
            <a:avLst/>
            <a:gdLst/>
            <a:ahLst/>
            <a:cxnLst/>
            <a:rect l="l" t="t" r="r" b="b"/>
            <a:pathLst>
              <a:path w="16510" h="14604">
                <a:moveTo>
                  <a:pt x="0" y="14132"/>
                </a:moveTo>
                <a:lnTo>
                  <a:pt x="16133" y="0"/>
                </a:lnTo>
              </a:path>
            </a:pathLst>
          </a:custGeom>
          <a:ln w="33195">
            <a:solidFill>
              <a:srgbClr val="00FFFF"/>
            </a:solidFill>
          </a:ln>
        </p:spPr>
        <p:txBody>
          <a:bodyPr wrap="square" lIns="0" tIns="0" rIns="0" bIns="0" rtlCol="0"/>
          <a:lstStyle/>
          <a:p>
            <a:endParaRPr/>
          </a:p>
        </p:txBody>
      </p:sp>
      <p:sp>
        <p:nvSpPr>
          <p:cNvPr id="477" name="object 477"/>
          <p:cNvSpPr/>
          <p:nvPr/>
        </p:nvSpPr>
        <p:spPr>
          <a:xfrm>
            <a:off x="5900915" y="5139094"/>
            <a:ext cx="18415" cy="15875"/>
          </a:xfrm>
          <a:custGeom>
            <a:avLst/>
            <a:gdLst/>
            <a:ahLst/>
            <a:cxnLst/>
            <a:rect l="l" t="t" r="r" b="b"/>
            <a:pathLst>
              <a:path w="18414" h="15875">
                <a:moveTo>
                  <a:pt x="0" y="15837"/>
                </a:moveTo>
                <a:lnTo>
                  <a:pt x="17795" y="0"/>
                </a:lnTo>
              </a:path>
            </a:pathLst>
          </a:custGeom>
          <a:ln w="33200">
            <a:solidFill>
              <a:srgbClr val="00FFFF"/>
            </a:solidFill>
          </a:ln>
        </p:spPr>
        <p:txBody>
          <a:bodyPr wrap="square" lIns="0" tIns="0" rIns="0" bIns="0" rtlCol="0"/>
          <a:lstStyle/>
          <a:p>
            <a:endParaRPr/>
          </a:p>
        </p:txBody>
      </p:sp>
      <p:sp>
        <p:nvSpPr>
          <p:cNvPr id="478" name="object 478"/>
          <p:cNvSpPr/>
          <p:nvPr/>
        </p:nvSpPr>
        <p:spPr>
          <a:xfrm>
            <a:off x="5918711" y="5133023"/>
            <a:ext cx="6985" cy="6350"/>
          </a:xfrm>
          <a:custGeom>
            <a:avLst/>
            <a:gdLst/>
            <a:ahLst/>
            <a:cxnLst/>
            <a:rect l="l" t="t" r="r" b="b"/>
            <a:pathLst>
              <a:path w="6985" h="6350">
                <a:moveTo>
                  <a:pt x="0" y="6070"/>
                </a:moveTo>
                <a:lnTo>
                  <a:pt x="6527" y="0"/>
                </a:lnTo>
              </a:path>
            </a:pathLst>
          </a:custGeom>
          <a:ln w="33215">
            <a:solidFill>
              <a:srgbClr val="00FFFF"/>
            </a:solidFill>
          </a:ln>
        </p:spPr>
        <p:txBody>
          <a:bodyPr wrap="square" lIns="0" tIns="0" rIns="0" bIns="0" rtlCol="0"/>
          <a:lstStyle/>
          <a:p>
            <a:endParaRPr/>
          </a:p>
        </p:txBody>
      </p:sp>
      <p:sp>
        <p:nvSpPr>
          <p:cNvPr id="479" name="object 479"/>
          <p:cNvSpPr/>
          <p:nvPr/>
        </p:nvSpPr>
        <p:spPr>
          <a:xfrm>
            <a:off x="5957597" y="510462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80" name="object 480"/>
          <p:cNvSpPr/>
          <p:nvPr/>
        </p:nvSpPr>
        <p:spPr>
          <a:xfrm>
            <a:off x="5983736" y="5081502"/>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81" name="object 481"/>
          <p:cNvSpPr/>
          <p:nvPr/>
        </p:nvSpPr>
        <p:spPr>
          <a:xfrm>
            <a:off x="6009660" y="5044750"/>
            <a:ext cx="15875" cy="13970"/>
          </a:xfrm>
          <a:custGeom>
            <a:avLst/>
            <a:gdLst/>
            <a:ahLst/>
            <a:cxnLst/>
            <a:rect l="l" t="t" r="r" b="b"/>
            <a:pathLst>
              <a:path w="15875" h="13970">
                <a:moveTo>
                  <a:pt x="0" y="13773"/>
                </a:moveTo>
                <a:lnTo>
                  <a:pt x="15794" y="0"/>
                </a:lnTo>
              </a:path>
            </a:pathLst>
          </a:custGeom>
          <a:ln w="33194">
            <a:solidFill>
              <a:srgbClr val="00FFFF"/>
            </a:solidFill>
          </a:ln>
        </p:spPr>
        <p:txBody>
          <a:bodyPr wrap="square" lIns="0" tIns="0" rIns="0" bIns="0" rtlCol="0"/>
          <a:lstStyle/>
          <a:p>
            <a:endParaRPr/>
          </a:p>
        </p:txBody>
      </p:sp>
      <p:sp>
        <p:nvSpPr>
          <p:cNvPr id="482" name="object 482"/>
          <p:cNvSpPr/>
          <p:nvPr/>
        </p:nvSpPr>
        <p:spPr>
          <a:xfrm>
            <a:off x="6025455" y="5028913"/>
            <a:ext cx="17780" cy="15875"/>
          </a:xfrm>
          <a:custGeom>
            <a:avLst/>
            <a:gdLst/>
            <a:ahLst/>
            <a:cxnLst/>
            <a:rect l="l" t="t" r="r" b="b"/>
            <a:pathLst>
              <a:path w="17779" h="15875">
                <a:moveTo>
                  <a:pt x="0" y="15837"/>
                </a:moveTo>
                <a:lnTo>
                  <a:pt x="17764" y="0"/>
                </a:lnTo>
              </a:path>
            </a:pathLst>
          </a:custGeom>
          <a:ln w="33201">
            <a:solidFill>
              <a:srgbClr val="00FFFF"/>
            </a:solidFill>
          </a:ln>
        </p:spPr>
        <p:txBody>
          <a:bodyPr wrap="square" lIns="0" tIns="0" rIns="0" bIns="0" rtlCol="0"/>
          <a:lstStyle/>
          <a:p>
            <a:endParaRPr/>
          </a:p>
        </p:txBody>
      </p:sp>
      <p:sp>
        <p:nvSpPr>
          <p:cNvPr id="483" name="object 483"/>
          <p:cNvSpPr/>
          <p:nvPr/>
        </p:nvSpPr>
        <p:spPr>
          <a:xfrm>
            <a:off x="6043219" y="5022843"/>
            <a:ext cx="7620" cy="6350"/>
          </a:xfrm>
          <a:custGeom>
            <a:avLst/>
            <a:gdLst/>
            <a:ahLst/>
            <a:cxnLst/>
            <a:rect l="l" t="t" r="r" b="b"/>
            <a:pathLst>
              <a:path w="7620" h="6350">
                <a:moveTo>
                  <a:pt x="0" y="6070"/>
                </a:moveTo>
                <a:lnTo>
                  <a:pt x="7142" y="0"/>
                </a:lnTo>
              </a:path>
            </a:pathLst>
          </a:custGeom>
          <a:ln w="33185">
            <a:solidFill>
              <a:srgbClr val="00FFFF"/>
            </a:solidFill>
          </a:ln>
        </p:spPr>
        <p:txBody>
          <a:bodyPr wrap="square" lIns="0" tIns="0" rIns="0" bIns="0" rtlCol="0"/>
          <a:lstStyle/>
          <a:p>
            <a:endParaRPr/>
          </a:p>
        </p:txBody>
      </p:sp>
      <p:sp>
        <p:nvSpPr>
          <p:cNvPr id="484" name="object 484"/>
          <p:cNvSpPr/>
          <p:nvPr/>
        </p:nvSpPr>
        <p:spPr>
          <a:xfrm>
            <a:off x="6082475" y="499444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85" name="object 485"/>
          <p:cNvSpPr/>
          <p:nvPr/>
        </p:nvSpPr>
        <p:spPr>
          <a:xfrm>
            <a:off x="6108614" y="4971252"/>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86" name="object 486"/>
          <p:cNvSpPr/>
          <p:nvPr/>
        </p:nvSpPr>
        <p:spPr>
          <a:xfrm>
            <a:off x="6135061" y="4934926"/>
            <a:ext cx="15875" cy="13335"/>
          </a:xfrm>
          <a:custGeom>
            <a:avLst/>
            <a:gdLst/>
            <a:ahLst/>
            <a:cxnLst/>
            <a:rect l="l" t="t" r="r" b="b"/>
            <a:pathLst>
              <a:path w="15875" h="13335">
                <a:moveTo>
                  <a:pt x="0" y="13203"/>
                </a:moveTo>
                <a:lnTo>
                  <a:pt x="15271" y="0"/>
                </a:lnTo>
              </a:path>
            </a:pathLst>
          </a:custGeom>
          <a:ln w="33191">
            <a:solidFill>
              <a:srgbClr val="00FFFF"/>
            </a:solidFill>
          </a:ln>
        </p:spPr>
        <p:txBody>
          <a:bodyPr wrap="square" lIns="0" tIns="0" rIns="0" bIns="0" rtlCol="0"/>
          <a:lstStyle/>
          <a:p>
            <a:endParaRPr/>
          </a:p>
        </p:txBody>
      </p:sp>
      <p:sp>
        <p:nvSpPr>
          <p:cNvPr id="487" name="object 487"/>
          <p:cNvSpPr/>
          <p:nvPr/>
        </p:nvSpPr>
        <p:spPr>
          <a:xfrm>
            <a:off x="6150333" y="4919080"/>
            <a:ext cx="18415" cy="15875"/>
          </a:xfrm>
          <a:custGeom>
            <a:avLst/>
            <a:gdLst/>
            <a:ahLst/>
            <a:cxnLst/>
            <a:rect l="l" t="t" r="r" b="b"/>
            <a:pathLst>
              <a:path w="18414" h="15875">
                <a:moveTo>
                  <a:pt x="0" y="15846"/>
                </a:moveTo>
                <a:lnTo>
                  <a:pt x="17795" y="0"/>
                </a:lnTo>
              </a:path>
            </a:pathLst>
          </a:custGeom>
          <a:ln w="33201">
            <a:solidFill>
              <a:srgbClr val="00FFFF"/>
            </a:solidFill>
          </a:ln>
        </p:spPr>
        <p:txBody>
          <a:bodyPr wrap="square" lIns="0" tIns="0" rIns="0" bIns="0" rtlCol="0"/>
          <a:lstStyle/>
          <a:p>
            <a:endParaRPr/>
          </a:p>
        </p:txBody>
      </p:sp>
      <p:sp>
        <p:nvSpPr>
          <p:cNvPr id="488" name="object 488"/>
          <p:cNvSpPr/>
          <p:nvPr/>
        </p:nvSpPr>
        <p:spPr>
          <a:xfrm>
            <a:off x="6168128" y="4912448"/>
            <a:ext cx="7620" cy="6985"/>
          </a:xfrm>
          <a:custGeom>
            <a:avLst/>
            <a:gdLst/>
            <a:ahLst/>
            <a:cxnLst/>
            <a:rect l="l" t="t" r="r" b="b"/>
            <a:pathLst>
              <a:path w="7620" h="6985">
                <a:moveTo>
                  <a:pt x="0" y="6631"/>
                </a:moveTo>
                <a:lnTo>
                  <a:pt x="7481" y="0"/>
                </a:lnTo>
              </a:path>
            </a:pathLst>
          </a:custGeom>
          <a:ln w="33199">
            <a:solidFill>
              <a:srgbClr val="00FFFF"/>
            </a:solidFill>
          </a:ln>
        </p:spPr>
        <p:txBody>
          <a:bodyPr wrap="square" lIns="0" tIns="0" rIns="0" bIns="0" rtlCol="0"/>
          <a:lstStyle/>
          <a:p>
            <a:endParaRPr/>
          </a:p>
        </p:txBody>
      </p:sp>
      <p:sp>
        <p:nvSpPr>
          <p:cNvPr id="489" name="object 489"/>
          <p:cNvSpPr/>
          <p:nvPr/>
        </p:nvSpPr>
        <p:spPr>
          <a:xfrm>
            <a:off x="6207938" y="4883694"/>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90" name="object 490"/>
          <p:cNvSpPr/>
          <p:nvPr/>
        </p:nvSpPr>
        <p:spPr>
          <a:xfrm>
            <a:off x="6233862" y="4860571"/>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91" name="object 491"/>
          <p:cNvSpPr/>
          <p:nvPr/>
        </p:nvSpPr>
        <p:spPr>
          <a:xfrm>
            <a:off x="6259939" y="4824531"/>
            <a:ext cx="15240" cy="13970"/>
          </a:xfrm>
          <a:custGeom>
            <a:avLst/>
            <a:gdLst/>
            <a:ahLst/>
            <a:cxnLst/>
            <a:rect l="l" t="t" r="r" b="b"/>
            <a:pathLst>
              <a:path w="15239" h="13970">
                <a:moveTo>
                  <a:pt x="0" y="13417"/>
                </a:moveTo>
                <a:lnTo>
                  <a:pt x="14932" y="0"/>
                </a:lnTo>
              </a:path>
            </a:pathLst>
          </a:custGeom>
          <a:ln w="33204">
            <a:solidFill>
              <a:srgbClr val="00FFFF"/>
            </a:solidFill>
          </a:ln>
        </p:spPr>
        <p:txBody>
          <a:bodyPr wrap="square" lIns="0" tIns="0" rIns="0" bIns="0" rtlCol="0"/>
          <a:lstStyle/>
          <a:p>
            <a:endParaRPr/>
          </a:p>
        </p:txBody>
      </p:sp>
      <p:sp>
        <p:nvSpPr>
          <p:cNvPr id="492" name="object 492"/>
          <p:cNvSpPr/>
          <p:nvPr/>
        </p:nvSpPr>
        <p:spPr>
          <a:xfrm>
            <a:off x="6274872" y="4808685"/>
            <a:ext cx="17780" cy="15875"/>
          </a:xfrm>
          <a:custGeom>
            <a:avLst/>
            <a:gdLst/>
            <a:ahLst/>
            <a:cxnLst/>
            <a:rect l="l" t="t" r="r" b="b"/>
            <a:pathLst>
              <a:path w="17779" h="15875">
                <a:moveTo>
                  <a:pt x="0" y="15846"/>
                </a:moveTo>
                <a:lnTo>
                  <a:pt x="17764" y="0"/>
                </a:lnTo>
              </a:path>
            </a:pathLst>
          </a:custGeom>
          <a:ln w="33201">
            <a:solidFill>
              <a:srgbClr val="00FFFF"/>
            </a:solidFill>
          </a:ln>
        </p:spPr>
        <p:txBody>
          <a:bodyPr wrap="square" lIns="0" tIns="0" rIns="0" bIns="0" rtlCol="0"/>
          <a:lstStyle/>
          <a:p>
            <a:endParaRPr/>
          </a:p>
        </p:txBody>
      </p:sp>
      <p:sp>
        <p:nvSpPr>
          <p:cNvPr id="493" name="object 493"/>
          <p:cNvSpPr/>
          <p:nvPr/>
        </p:nvSpPr>
        <p:spPr>
          <a:xfrm>
            <a:off x="6292637" y="4801908"/>
            <a:ext cx="8255" cy="6985"/>
          </a:xfrm>
          <a:custGeom>
            <a:avLst/>
            <a:gdLst/>
            <a:ahLst/>
            <a:cxnLst/>
            <a:rect l="l" t="t" r="r" b="b"/>
            <a:pathLst>
              <a:path w="8254" h="6985">
                <a:moveTo>
                  <a:pt x="0" y="6776"/>
                </a:moveTo>
                <a:lnTo>
                  <a:pt x="7851" y="0"/>
                </a:lnTo>
              </a:path>
            </a:pathLst>
          </a:custGeom>
          <a:ln w="33190">
            <a:solidFill>
              <a:srgbClr val="00FFFF"/>
            </a:solidFill>
          </a:ln>
        </p:spPr>
        <p:txBody>
          <a:bodyPr wrap="square" lIns="0" tIns="0" rIns="0" bIns="0" rtlCol="0"/>
          <a:lstStyle/>
          <a:p>
            <a:endParaRPr/>
          </a:p>
        </p:txBody>
      </p:sp>
      <p:sp>
        <p:nvSpPr>
          <p:cNvPr id="494" name="object 494"/>
          <p:cNvSpPr/>
          <p:nvPr/>
        </p:nvSpPr>
        <p:spPr>
          <a:xfrm>
            <a:off x="6332846" y="4773502"/>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95" name="object 495"/>
          <p:cNvSpPr/>
          <p:nvPr/>
        </p:nvSpPr>
        <p:spPr>
          <a:xfrm>
            <a:off x="6358770" y="4750379"/>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496" name="object 496"/>
          <p:cNvSpPr/>
          <p:nvPr/>
        </p:nvSpPr>
        <p:spPr>
          <a:xfrm>
            <a:off x="6384848" y="4714351"/>
            <a:ext cx="15240" cy="13335"/>
          </a:xfrm>
          <a:custGeom>
            <a:avLst/>
            <a:gdLst/>
            <a:ahLst/>
            <a:cxnLst/>
            <a:rect l="l" t="t" r="r" b="b"/>
            <a:pathLst>
              <a:path w="15239" h="13335">
                <a:moveTo>
                  <a:pt x="0" y="12847"/>
                </a:moveTo>
                <a:lnTo>
                  <a:pt x="14901" y="0"/>
                </a:lnTo>
              </a:path>
            </a:pathLst>
          </a:custGeom>
          <a:ln w="33190">
            <a:solidFill>
              <a:srgbClr val="00FFFF"/>
            </a:solidFill>
          </a:ln>
        </p:spPr>
        <p:txBody>
          <a:bodyPr wrap="square" lIns="0" tIns="0" rIns="0" bIns="0" rtlCol="0"/>
          <a:lstStyle/>
          <a:p>
            <a:endParaRPr/>
          </a:p>
        </p:txBody>
      </p:sp>
      <p:sp>
        <p:nvSpPr>
          <p:cNvPr id="497" name="object 497"/>
          <p:cNvSpPr/>
          <p:nvPr/>
        </p:nvSpPr>
        <p:spPr>
          <a:xfrm>
            <a:off x="6399750" y="4698505"/>
            <a:ext cx="17780" cy="15875"/>
          </a:xfrm>
          <a:custGeom>
            <a:avLst/>
            <a:gdLst/>
            <a:ahLst/>
            <a:cxnLst/>
            <a:rect l="l" t="t" r="r" b="b"/>
            <a:pathLst>
              <a:path w="17779" h="15875">
                <a:moveTo>
                  <a:pt x="0" y="15846"/>
                </a:moveTo>
                <a:lnTo>
                  <a:pt x="17764" y="0"/>
                </a:lnTo>
              </a:path>
            </a:pathLst>
          </a:custGeom>
          <a:ln w="33201">
            <a:solidFill>
              <a:srgbClr val="00FFFF"/>
            </a:solidFill>
          </a:ln>
        </p:spPr>
        <p:txBody>
          <a:bodyPr wrap="square" lIns="0" tIns="0" rIns="0" bIns="0" rtlCol="0"/>
          <a:lstStyle/>
          <a:p>
            <a:endParaRPr/>
          </a:p>
        </p:txBody>
      </p:sp>
      <p:sp>
        <p:nvSpPr>
          <p:cNvPr id="498" name="object 498"/>
          <p:cNvSpPr/>
          <p:nvPr/>
        </p:nvSpPr>
        <p:spPr>
          <a:xfrm>
            <a:off x="6417515" y="4691658"/>
            <a:ext cx="8255" cy="6985"/>
          </a:xfrm>
          <a:custGeom>
            <a:avLst/>
            <a:gdLst/>
            <a:ahLst/>
            <a:cxnLst/>
            <a:rect l="l" t="t" r="r" b="b"/>
            <a:pathLst>
              <a:path w="8254" h="6985">
                <a:moveTo>
                  <a:pt x="0" y="6845"/>
                </a:moveTo>
                <a:lnTo>
                  <a:pt x="7881" y="0"/>
                </a:lnTo>
              </a:path>
            </a:pathLst>
          </a:custGeom>
          <a:ln w="33192">
            <a:solidFill>
              <a:srgbClr val="00FFFF"/>
            </a:solidFill>
          </a:ln>
        </p:spPr>
        <p:txBody>
          <a:bodyPr wrap="square" lIns="0" tIns="0" rIns="0" bIns="0" rtlCol="0"/>
          <a:lstStyle/>
          <a:p>
            <a:endParaRPr/>
          </a:p>
        </p:txBody>
      </p:sp>
      <p:sp>
        <p:nvSpPr>
          <p:cNvPr id="499" name="object 499"/>
          <p:cNvSpPr/>
          <p:nvPr/>
        </p:nvSpPr>
        <p:spPr>
          <a:xfrm>
            <a:off x="6457724" y="4663321"/>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00" name="object 500"/>
          <p:cNvSpPr/>
          <p:nvPr/>
        </p:nvSpPr>
        <p:spPr>
          <a:xfrm>
            <a:off x="6484141" y="464012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01" name="object 501"/>
          <p:cNvSpPr/>
          <p:nvPr/>
        </p:nvSpPr>
        <p:spPr>
          <a:xfrm>
            <a:off x="6510311" y="4604445"/>
            <a:ext cx="14604" cy="12700"/>
          </a:xfrm>
          <a:custGeom>
            <a:avLst/>
            <a:gdLst/>
            <a:ahLst/>
            <a:cxnLst/>
            <a:rect l="l" t="t" r="r" b="b"/>
            <a:pathLst>
              <a:path w="14604" h="12700">
                <a:moveTo>
                  <a:pt x="0" y="12560"/>
                </a:moveTo>
                <a:lnTo>
                  <a:pt x="14039" y="0"/>
                </a:lnTo>
              </a:path>
            </a:pathLst>
          </a:custGeom>
          <a:ln w="33202">
            <a:solidFill>
              <a:srgbClr val="00FFFF"/>
            </a:solidFill>
          </a:ln>
        </p:spPr>
        <p:txBody>
          <a:bodyPr wrap="square" lIns="0" tIns="0" rIns="0" bIns="0" rtlCol="0"/>
          <a:lstStyle/>
          <a:p>
            <a:endParaRPr/>
          </a:p>
        </p:txBody>
      </p:sp>
      <p:sp>
        <p:nvSpPr>
          <p:cNvPr id="502" name="object 502"/>
          <p:cNvSpPr/>
          <p:nvPr/>
        </p:nvSpPr>
        <p:spPr>
          <a:xfrm>
            <a:off x="6524351" y="4588608"/>
            <a:ext cx="18415" cy="15875"/>
          </a:xfrm>
          <a:custGeom>
            <a:avLst/>
            <a:gdLst/>
            <a:ahLst/>
            <a:cxnLst/>
            <a:rect l="l" t="t" r="r" b="b"/>
            <a:pathLst>
              <a:path w="18415" h="15875">
                <a:moveTo>
                  <a:pt x="0" y="15837"/>
                </a:moveTo>
                <a:lnTo>
                  <a:pt x="18072" y="0"/>
                </a:lnTo>
              </a:path>
            </a:pathLst>
          </a:custGeom>
          <a:ln w="33195">
            <a:solidFill>
              <a:srgbClr val="00FFFF"/>
            </a:solidFill>
          </a:ln>
        </p:spPr>
        <p:txBody>
          <a:bodyPr wrap="square" lIns="0" tIns="0" rIns="0" bIns="0" rtlCol="0"/>
          <a:lstStyle/>
          <a:p>
            <a:endParaRPr/>
          </a:p>
        </p:txBody>
      </p:sp>
      <p:sp>
        <p:nvSpPr>
          <p:cNvPr id="503" name="object 503"/>
          <p:cNvSpPr/>
          <p:nvPr/>
        </p:nvSpPr>
        <p:spPr>
          <a:xfrm>
            <a:off x="6542423" y="4580977"/>
            <a:ext cx="8890" cy="7620"/>
          </a:xfrm>
          <a:custGeom>
            <a:avLst/>
            <a:gdLst/>
            <a:ahLst/>
            <a:cxnLst/>
            <a:rect l="l" t="t" r="r" b="b"/>
            <a:pathLst>
              <a:path w="8890" h="7620">
                <a:moveTo>
                  <a:pt x="0" y="7630"/>
                </a:moveTo>
                <a:lnTo>
                  <a:pt x="8343" y="0"/>
                </a:lnTo>
              </a:path>
            </a:pathLst>
          </a:custGeom>
          <a:ln w="33209">
            <a:solidFill>
              <a:srgbClr val="00FFFF"/>
            </a:solidFill>
          </a:ln>
        </p:spPr>
        <p:txBody>
          <a:bodyPr wrap="square" lIns="0" tIns="0" rIns="0" bIns="0" rtlCol="0"/>
          <a:lstStyle/>
          <a:p>
            <a:endParaRPr/>
          </a:p>
        </p:txBody>
      </p:sp>
      <p:sp>
        <p:nvSpPr>
          <p:cNvPr id="504" name="object 504"/>
          <p:cNvSpPr/>
          <p:nvPr/>
        </p:nvSpPr>
        <p:spPr>
          <a:xfrm>
            <a:off x="6582972" y="4552568"/>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05" name="object 505"/>
          <p:cNvSpPr/>
          <p:nvPr/>
        </p:nvSpPr>
        <p:spPr>
          <a:xfrm>
            <a:off x="6609050" y="452944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06" name="object 506"/>
          <p:cNvSpPr/>
          <p:nvPr/>
        </p:nvSpPr>
        <p:spPr>
          <a:xfrm>
            <a:off x="6635189" y="4494264"/>
            <a:ext cx="14604" cy="12065"/>
          </a:xfrm>
          <a:custGeom>
            <a:avLst/>
            <a:gdLst/>
            <a:ahLst/>
            <a:cxnLst/>
            <a:rect l="l" t="t" r="r" b="b"/>
            <a:pathLst>
              <a:path w="14604" h="12064">
                <a:moveTo>
                  <a:pt x="0" y="11990"/>
                </a:moveTo>
                <a:lnTo>
                  <a:pt x="14039" y="0"/>
                </a:lnTo>
              </a:path>
            </a:pathLst>
          </a:custGeom>
          <a:ln w="33187">
            <a:solidFill>
              <a:srgbClr val="00FFFF"/>
            </a:solidFill>
          </a:ln>
        </p:spPr>
        <p:txBody>
          <a:bodyPr wrap="square" lIns="0" tIns="0" rIns="0" bIns="0" rtlCol="0"/>
          <a:lstStyle/>
          <a:p>
            <a:endParaRPr/>
          </a:p>
        </p:txBody>
      </p:sp>
      <p:sp>
        <p:nvSpPr>
          <p:cNvPr id="507" name="object 507"/>
          <p:cNvSpPr/>
          <p:nvPr/>
        </p:nvSpPr>
        <p:spPr>
          <a:xfrm>
            <a:off x="6649229" y="4478427"/>
            <a:ext cx="18415" cy="15875"/>
          </a:xfrm>
          <a:custGeom>
            <a:avLst/>
            <a:gdLst/>
            <a:ahLst/>
            <a:cxnLst/>
            <a:rect l="l" t="t" r="r" b="b"/>
            <a:pathLst>
              <a:path w="18415" h="15875">
                <a:moveTo>
                  <a:pt x="0" y="15837"/>
                </a:moveTo>
                <a:lnTo>
                  <a:pt x="17795" y="0"/>
                </a:lnTo>
              </a:path>
            </a:pathLst>
          </a:custGeom>
          <a:ln w="33200">
            <a:solidFill>
              <a:srgbClr val="00FFFF"/>
            </a:solidFill>
          </a:ln>
        </p:spPr>
        <p:txBody>
          <a:bodyPr wrap="square" lIns="0" tIns="0" rIns="0" bIns="0" rtlCol="0"/>
          <a:lstStyle/>
          <a:p>
            <a:endParaRPr/>
          </a:p>
        </p:txBody>
      </p:sp>
      <p:sp>
        <p:nvSpPr>
          <p:cNvPr id="508" name="object 508"/>
          <p:cNvSpPr/>
          <p:nvPr/>
        </p:nvSpPr>
        <p:spPr>
          <a:xfrm>
            <a:off x="6667024" y="4470785"/>
            <a:ext cx="8890" cy="8255"/>
          </a:xfrm>
          <a:custGeom>
            <a:avLst/>
            <a:gdLst/>
            <a:ahLst/>
            <a:cxnLst/>
            <a:rect l="l" t="t" r="r" b="b"/>
            <a:pathLst>
              <a:path w="8890" h="8254">
                <a:moveTo>
                  <a:pt x="0" y="7642"/>
                </a:moveTo>
                <a:lnTo>
                  <a:pt x="8651" y="0"/>
                </a:lnTo>
              </a:path>
            </a:pathLst>
          </a:custGeom>
          <a:ln w="33198">
            <a:solidFill>
              <a:srgbClr val="00FFFF"/>
            </a:solidFill>
          </a:ln>
        </p:spPr>
        <p:txBody>
          <a:bodyPr wrap="square" lIns="0" tIns="0" rIns="0" bIns="0" rtlCol="0"/>
          <a:lstStyle/>
          <a:p>
            <a:endParaRPr/>
          </a:p>
        </p:txBody>
      </p:sp>
      <p:sp>
        <p:nvSpPr>
          <p:cNvPr id="509" name="object 509"/>
          <p:cNvSpPr/>
          <p:nvPr/>
        </p:nvSpPr>
        <p:spPr>
          <a:xfrm>
            <a:off x="6708004" y="444238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10" name="object 510"/>
          <p:cNvSpPr/>
          <p:nvPr/>
        </p:nvSpPr>
        <p:spPr>
          <a:xfrm>
            <a:off x="6733928" y="4419194"/>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11" name="object 511"/>
          <p:cNvSpPr/>
          <p:nvPr/>
        </p:nvSpPr>
        <p:spPr>
          <a:xfrm>
            <a:off x="6760436" y="4383870"/>
            <a:ext cx="13970" cy="12700"/>
          </a:xfrm>
          <a:custGeom>
            <a:avLst/>
            <a:gdLst/>
            <a:ahLst/>
            <a:cxnLst/>
            <a:rect l="l" t="t" r="r" b="b"/>
            <a:pathLst>
              <a:path w="13970" h="12700">
                <a:moveTo>
                  <a:pt x="0" y="12204"/>
                </a:moveTo>
                <a:lnTo>
                  <a:pt x="13700" y="0"/>
                </a:lnTo>
              </a:path>
            </a:pathLst>
          </a:custGeom>
          <a:ln w="33201">
            <a:solidFill>
              <a:srgbClr val="00FFFF"/>
            </a:solidFill>
          </a:ln>
        </p:spPr>
        <p:txBody>
          <a:bodyPr wrap="square" lIns="0" tIns="0" rIns="0" bIns="0" rtlCol="0"/>
          <a:lstStyle/>
          <a:p>
            <a:endParaRPr/>
          </a:p>
        </p:txBody>
      </p:sp>
      <p:sp>
        <p:nvSpPr>
          <p:cNvPr id="512" name="object 512"/>
          <p:cNvSpPr/>
          <p:nvPr/>
        </p:nvSpPr>
        <p:spPr>
          <a:xfrm>
            <a:off x="6774137" y="4368235"/>
            <a:ext cx="17780" cy="15875"/>
          </a:xfrm>
          <a:custGeom>
            <a:avLst/>
            <a:gdLst/>
            <a:ahLst/>
            <a:cxnLst/>
            <a:rect l="l" t="t" r="r" b="b"/>
            <a:pathLst>
              <a:path w="17779" h="15875">
                <a:moveTo>
                  <a:pt x="0" y="15634"/>
                </a:moveTo>
                <a:lnTo>
                  <a:pt x="17764" y="0"/>
                </a:lnTo>
              </a:path>
            </a:pathLst>
          </a:custGeom>
          <a:ln w="33197">
            <a:solidFill>
              <a:srgbClr val="00FFFF"/>
            </a:solidFill>
          </a:ln>
        </p:spPr>
        <p:txBody>
          <a:bodyPr wrap="square" lIns="0" tIns="0" rIns="0" bIns="0" rtlCol="0"/>
          <a:lstStyle/>
          <a:p>
            <a:endParaRPr/>
          </a:p>
        </p:txBody>
      </p:sp>
      <p:sp>
        <p:nvSpPr>
          <p:cNvPr id="513" name="object 513"/>
          <p:cNvSpPr/>
          <p:nvPr/>
        </p:nvSpPr>
        <p:spPr>
          <a:xfrm>
            <a:off x="6791902" y="4360390"/>
            <a:ext cx="9525" cy="8255"/>
          </a:xfrm>
          <a:custGeom>
            <a:avLst/>
            <a:gdLst/>
            <a:ahLst/>
            <a:cxnLst/>
            <a:rect l="l" t="t" r="r" b="b"/>
            <a:pathLst>
              <a:path w="9525" h="8254">
                <a:moveTo>
                  <a:pt x="0" y="7844"/>
                </a:moveTo>
                <a:lnTo>
                  <a:pt x="9021" y="0"/>
                </a:lnTo>
              </a:path>
            </a:pathLst>
          </a:custGeom>
          <a:ln w="33193">
            <a:solidFill>
              <a:srgbClr val="00FFFF"/>
            </a:solidFill>
          </a:ln>
        </p:spPr>
        <p:txBody>
          <a:bodyPr wrap="square" lIns="0" tIns="0" rIns="0" bIns="0" rtlCol="0"/>
          <a:lstStyle/>
          <a:p>
            <a:endParaRPr/>
          </a:p>
        </p:txBody>
      </p:sp>
      <p:sp>
        <p:nvSpPr>
          <p:cNvPr id="514" name="object 514"/>
          <p:cNvSpPr/>
          <p:nvPr/>
        </p:nvSpPr>
        <p:spPr>
          <a:xfrm>
            <a:off x="6833251" y="433163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15" name="object 515"/>
          <p:cNvSpPr/>
          <p:nvPr/>
        </p:nvSpPr>
        <p:spPr>
          <a:xfrm>
            <a:off x="6859391" y="4308513"/>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16" name="object 516"/>
          <p:cNvSpPr/>
          <p:nvPr/>
        </p:nvSpPr>
        <p:spPr>
          <a:xfrm>
            <a:off x="6885314" y="4274045"/>
            <a:ext cx="13335" cy="12065"/>
          </a:xfrm>
          <a:custGeom>
            <a:avLst/>
            <a:gdLst/>
            <a:ahLst/>
            <a:cxnLst/>
            <a:rect l="l" t="t" r="r" b="b"/>
            <a:pathLst>
              <a:path w="13334" h="12064">
                <a:moveTo>
                  <a:pt x="0" y="11848"/>
                </a:moveTo>
                <a:lnTo>
                  <a:pt x="13331" y="0"/>
                </a:lnTo>
              </a:path>
            </a:pathLst>
          </a:custGeom>
          <a:ln w="33200">
            <a:solidFill>
              <a:srgbClr val="00FFFF"/>
            </a:solidFill>
          </a:ln>
        </p:spPr>
        <p:txBody>
          <a:bodyPr wrap="square" lIns="0" tIns="0" rIns="0" bIns="0" rtlCol="0"/>
          <a:lstStyle/>
          <a:p>
            <a:endParaRPr/>
          </a:p>
        </p:txBody>
      </p:sp>
      <p:sp>
        <p:nvSpPr>
          <p:cNvPr id="517" name="object 517"/>
          <p:cNvSpPr/>
          <p:nvPr/>
        </p:nvSpPr>
        <p:spPr>
          <a:xfrm>
            <a:off x="6898646" y="4258341"/>
            <a:ext cx="17780" cy="15875"/>
          </a:xfrm>
          <a:custGeom>
            <a:avLst/>
            <a:gdLst/>
            <a:ahLst/>
            <a:cxnLst/>
            <a:rect l="l" t="t" r="r" b="b"/>
            <a:pathLst>
              <a:path w="17779" h="15875">
                <a:moveTo>
                  <a:pt x="0" y="15704"/>
                </a:moveTo>
                <a:lnTo>
                  <a:pt x="17764" y="0"/>
                </a:lnTo>
              </a:path>
            </a:pathLst>
          </a:custGeom>
          <a:ln w="33198">
            <a:solidFill>
              <a:srgbClr val="00FFFF"/>
            </a:solidFill>
          </a:ln>
        </p:spPr>
        <p:txBody>
          <a:bodyPr wrap="square" lIns="0" tIns="0" rIns="0" bIns="0" rtlCol="0"/>
          <a:lstStyle/>
          <a:p>
            <a:endParaRPr/>
          </a:p>
        </p:txBody>
      </p:sp>
      <p:sp>
        <p:nvSpPr>
          <p:cNvPr id="518" name="object 518"/>
          <p:cNvSpPr/>
          <p:nvPr/>
        </p:nvSpPr>
        <p:spPr>
          <a:xfrm>
            <a:off x="6916411" y="4249851"/>
            <a:ext cx="10160" cy="8890"/>
          </a:xfrm>
          <a:custGeom>
            <a:avLst/>
            <a:gdLst/>
            <a:ahLst/>
            <a:cxnLst/>
            <a:rect l="l" t="t" r="r" b="b"/>
            <a:pathLst>
              <a:path w="10159" h="8889">
                <a:moveTo>
                  <a:pt x="0" y="8490"/>
                </a:moveTo>
                <a:lnTo>
                  <a:pt x="9544" y="0"/>
                </a:lnTo>
              </a:path>
            </a:pathLst>
          </a:custGeom>
          <a:ln w="33200">
            <a:solidFill>
              <a:srgbClr val="00FFFF"/>
            </a:solidFill>
          </a:ln>
        </p:spPr>
        <p:txBody>
          <a:bodyPr wrap="square" lIns="0" tIns="0" rIns="0" bIns="0" rtlCol="0"/>
          <a:lstStyle/>
          <a:p>
            <a:endParaRPr/>
          </a:p>
        </p:txBody>
      </p:sp>
      <p:sp>
        <p:nvSpPr>
          <p:cNvPr id="519" name="object 519"/>
          <p:cNvSpPr/>
          <p:nvPr/>
        </p:nvSpPr>
        <p:spPr>
          <a:xfrm>
            <a:off x="6958129" y="422145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20" name="object 520"/>
          <p:cNvSpPr/>
          <p:nvPr/>
        </p:nvSpPr>
        <p:spPr>
          <a:xfrm>
            <a:off x="6984300" y="4198333"/>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21" name="object 521"/>
          <p:cNvSpPr/>
          <p:nvPr/>
        </p:nvSpPr>
        <p:spPr>
          <a:xfrm>
            <a:off x="7010377" y="4163793"/>
            <a:ext cx="13335" cy="11430"/>
          </a:xfrm>
          <a:custGeom>
            <a:avLst/>
            <a:gdLst/>
            <a:ahLst/>
            <a:cxnLst/>
            <a:rect l="l" t="t" r="r" b="b"/>
            <a:pathLst>
              <a:path w="13334" h="11429">
                <a:moveTo>
                  <a:pt x="0" y="11347"/>
                </a:moveTo>
                <a:lnTo>
                  <a:pt x="13177" y="0"/>
                </a:lnTo>
              </a:path>
            </a:pathLst>
          </a:custGeom>
          <a:ln w="33190">
            <a:solidFill>
              <a:srgbClr val="00FFFF"/>
            </a:solidFill>
          </a:ln>
        </p:spPr>
        <p:txBody>
          <a:bodyPr wrap="square" lIns="0" tIns="0" rIns="0" bIns="0" rtlCol="0"/>
          <a:lstStyle/>
          <a:p>
            <a:endParaRPr/>
          </a:p>
        </p:txBody>
      </p:sp>
      <p:sp>
        <p:nvSpPr>
          <p:cNvPr id="522" name="object 522"/>
          <p:cNvSpPr/>
          <p:nvPr/>
        </p:nvSpPr>
        <p:spPr>
          <a:xfrm>
            <a:off x="7023555" y="4147946"/>
            <a:ext cx="17780" cy="15875"/>
          </a:xfrm>
          <a:custGeom>
            <a:avLst/>
            <a:gdLst/>
            <a:ahLst/>
            <a:cxnLst/>
            <a:rect l="l" t="t" r="r" b="b"/>
            <a:pathLst>
              <a:path w="17779" h="15875">
                <a:moveTo>
                  <a:pt x="0" y="15846"/>
                </a:moveTo>
                <a:lnTo>
                  <a:pt x="17764" y="0"/>
                </a:lnTo>
              </a:path>
            </a:pathLst>
          </a:custGeom>
          <a:ln w="33201">
            <a:solidFill>
              <a:srgbClr val="00FFFF"/>
            </a:solidFill>
          </a:ln>
        </p:spPr>
        <p:txBody>
          <a:bodyPr wrap="square" lIns="0" tIns="0" rIns="0" bIns="0" rtlCol="0"/>
          <a:lstStyle/>
          <a:p>
            <a:endParaRPr/>
          </a:p>
        </p:txBody>
      </p:sp>
      <p:sp>
        <p:nvSpPr>
          <p:cNvPr id="523" name="object 523"/>
          <p:cNvSpPr/>
          <p:nvPr/>
        </p:nvSpPr>
        <p:spPr>
          <a:xfrm>
            <a:off x="7041319" y="4139456"/>
            <a:ext cx="9525" cy="8890"/>
          </a:xfrm>
          <a:custGeom>
            <a:avLst/>
            <a:gdLst/>
            <a:ahLst/>
            <a:cxnLst/>
            <a:rect l="l" t="t" r="r" b="b"/>
            <a:pathLst>
              <a:path w="9525" h="8889">
                <a:moveTo>
                  <a:pt x="0" y="8490"/>
                </a:moveTo>
                <a:lnTo>
                  <a:pt x="9513" y="0"/>
                </a:lnTo>
              </a:path>
            </a:pathLst>
          </a:custGeom>
          <a:ln w="33201">
            <a:solidFill>
              <a:srgbClr val="00FFFF"/>
            </a:solidFill>
          </a:ln>
        </p:spPr>
        <p:txBody>
          <a:bodyPr wrap="square" lIns="0" tIns="0" rIns="0" bIns="0" rtlCol="0"/>
          <a:lstStyle/>
          <a:p>
            <a:endParaRPr/>
          </a:p>
        </p:txBody>
      </p:sp>
      <p:sp>
        <p:nvSpPr>
          <p:cNvPr id="524" name="object 524"/>
          <p:cNvSpPr/>
          <p:nvPr/>
        </p:nvSpPr>
        <p:spPr>
          <a:xfrm>
            <a:off x="7083038" y="4110690"/>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25" name="object 525"/>
          <p:cNvSpPr/>
          <p:nvPr/>
        </p:nvSpPr>
        <p:spPr>
          <a:xfrm>
            <a:off x="7109485" y="4088071"/>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26" name="object 526"/>
          <p:cNvSpPr/>
          <p:nvPr/>
        </p:nvSpPr>
        <p:spPr>
          <a:xfrm>
            <a:off x="7135594" y="4053612"/>
            <a:ext cx="12700" cy="11430"/>
          </a:xfrm>
          <a:custGeom>
            <a:avLst/>
            <a:gdLst/>
            <a:ahLst/>
            <a:cxnLst/>
            <a:rect l="l" t="t" r="r" b="b"/>
            <a:pathLst>
              <a:path w="12700" h="11429">
                <a:moveTo>
                  <a:pt x="0" y="11347"/>
                </a:moveTo>
                <a:lnTo>
                  <a:pt x="12469" y="0"/>
                </a:lnTo>
              </a:path>
            </a:pathLst>
          </a:custGeom>
          <a:ln w="33208">
            <a:solidFill>
              <a:srgbClr val="00FFFF"/>
            </a:solidFill>
          </a:ln>
        </p:spPr>
        <p:txBody>
          <a:bodyPr wrap="square" lIns="0" tIns="0" rIns="0" bIns="0" rtlCol="0"/>
          <a:lstStyle/>
          <a:p>
            <a:endParaRPr/>
          </a:p>
        </p:txBody>
      </p:sp>
      <p:sp>
        <p:nvSpPr>
          <p:cNvPr id="527" name="object 527"/>
          <p:cNvSpPr/>
          <p:nvPr/>
        </p:nvSpPr>
        <p:spPr>
          <a:xfrm>
            <a:off x="7148063" y="4037766"/>
            <a:ext cx="17780" cy="15875"/>
          </a:xfrm>
          <a:custGeom>
            <a:avLst/>
            <a:gdLst/>
            <a:ahLst/>
            <a:cxnLst/>
            <a:rect l="l" t="t" r="r" b="b"/>
            <a:pathLst>
              <a:path w="17779" h="15875">
                <a:moveTo>
                  <a:pt x="0" y="15846"/>
                </a:moveTo>
                <a:lnTo>
                  <a:pt x="17764" y="0"/>
                </a:lnTo>
              </a:path>
            </a:pathLst>
          </a:custGeom>
          <a:ln w="33201">
            <a:solidFill>
              <a:srgbClr val="00FFFF"/>
            </a:solidFill>
          </a:ln>
        </p:spPr>
        <p:txBody>
          <a:bodyPr wrap="square" lIns="0" tIns="0" rIns="0" bIns="0" rtlCol="0"/>
          <a:lstStyle/>
          <a:p>
            <a:endParaRPr/>
          </a:p>
        </p:txBody>
      </p:sp>
      <p:sp>
        <p:nvSpPr>
          <p:cNvPr id="528" name="object 528"/>
          <p:cNvSpPr/>
          <p:nvPr/>
        </p:nvSpPr>
        <p:spPr>
          <a:xfrm>
            <a:off x="7165828" y="4028919"/>
            <a:ext cx="10795" cy="8890"/>
          </a:xfrm>
          <a:custGeom>
            <a:avLst/>
            <a:gdLst/>
            <a:ahLst/>
            <a:cxnLst/>
            <a:rect l="l" t="t" r="r" b="b"/>
            <a:pathLst>
              <a:path w="10795" h="8889">
                <a:moveTo>
                  <a:pt x="0" y="8846"/>
                </a:moveTo>
                <a:lnTo>
                  <a:pt x="10283" y="0"/>
                </a:lnTo>
              </a:path>
            </a:pathLst>
          </a:custGeom>
          <a:ln w="33189">
            <a:solidFill>
              <a:srgbClr val="00FFFF"/>
            </a:solidFill>
          </a:ln>
        </p:spPr>
        <p:txBody>
          <a:bodyPr wrap="square" lIns="0" tIns="0" rIns="0" bIns="0" rtlCol="0"/>
          <a:lstStyle/>
          <a:p>
            <a:endParaRPr/>
          </a:p>
        </p:txBody>
      </p:sp>
      <p:sp>
        <p:nvSpPr>
          <p:cNvPr id="529" name="object 529"/>
          <p:cNvSpPr/>
          <p:nvPr/>
        </p:nvSpPr>
        <p:spPr>
          <a:xfrm>
            <a:off x="7208439" y="4000510"/>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30" name="object 530"/>
          <p:cNvSpPr/>
          <p:nvPr/>
        </p:nvSpPr>
        <p:spPr>
          <a:xfrm>
            <a:off x="7234579" y="3977390"/>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31" name="object 531"/>
          <p:cNvSpPr/>
          <p:nvPr/>
        </p:nvSpPr>
        <p:spPr>
          <a:xfrm>
            <a:off x="7260503" y="3943779"/>
            <a:ext cx="12700" cy="10795"/>
          </a:xfrm>
          <a:custGeom>
            <a:avLst/>
            <a:gdLst/>
            <a:ahLst/>
            <a:cxnLst/>
            <a:rect l="l" t="t" r="r" b="b"/>
            <a:pathLst>
              <a:path w="12700" h="10795">
                <a:moveTo>
                  <a:pt x="0" y="10418"/>
                </a:moveTo>
                <a:lnTo>
                  <a:pt x="12438" y="0"/>
                </a:lnTo>
              </a:path>
            </a:pathLst>
          </a:custGeom>
          <a:ln w="33180">
            <a:solidFill>
              <a:srgbClr val="00FFFF"/>
            </a:solidFill>
          </a:ln>
        </p:spPr>
        <p:txBody>
          <a:bodyPr wrap="square" lIns="0" tIns="0" rIns="0" bIns="0" rtlCol="0"/>
          <a:lstStyle/>
          <a:p>
            <a:endParaRPr/>
          </a:p>
        </p:txBody>
      </p:sp>
      <p:sp>
        <p:nvSpPr>
          <p:cNvPr id="532" name="object 532"/>
          <p:cNvSpPr/>
          <p:nvPr/>
        </p:nvSpPr>
        <p:spPr>
          <a:xfrm>
            <a:off x="7272941" y="3927942"/>
            <a:ext cx="17780" cy="15875"/>
          </a:xfrm>
          <a:custGeom>
            <a:avLst/>
            <a:gdLst/>
            <a:ahLst/>
            <a:cxnLst/>
            <a:rect l="l" t="t" r="r" b="b"/>
            <a:pathLst>
              <a:path w="17779" h="15875">
                <a:moveTo>
                  <a:pt x="0" y="15837"/>
                </a:moveTo>
                <a:lnTo>
                  <a:pt x="17764" y="0"/>
                </a:lnTo>
              </a:path>
            </a:pathLst>
          </a:custGeom>
          <a:ln w="33201">
            <a:solidFill>
              <a:srgbClr val="00FFFF"/>
            </a:solidFill>
          </a:ln>
        </p:spPr>
        <p:txBody>
          <a:bodyPr wrap="square" lIns="0" tIns="0" rIns="0" bIns="0" rtlCol="0"/>
          <a:lstStyle/>
          <a:p>
            <a:endParaRPr/>
          </a:p>
        </p:txBody>
      </p:sp>
      <p:sp>
        <p:nvSpPr>
          <p:cNvPr id="533" name="object 533"/>
          <p:cNvSpPr/>
          <p:nvPr/>
        </p:nvSpPr>
        <p:spPr>
          <a:xfrm>
            <a:off x="7290706" y="3918525"/>
            <a:ext cx="10795" cy="9525"/>
          </a:xfrm>
          <a:custGeom>
            <a:avLst/>
            <a:gdLst/>
            <a:ahLst/>
            <a:cxnLst/>
            <a:rect l="l" t="t" r="r" b="b"/>
            <a:pathLst>
              <a:path w="10795" h="9525">
                <a:moveTo>
                  <a:pt x="0" y="9416"/>
                </a:moveTo>
                <a:lnTo>
                  <a:pt x="10283" y="0"/>
                </a:lnTo>
              </a:path>
            </a:pathLst>
          </a:custGeom>
          <a:ln w="33210">
            <a:solidFill>
              <a:srgbClr val="00FFFF"/>
            </a:solidFill>
          </a:ln>
        </p:spPr>
        <p:txBody>
          <a:bodyPr wrap="square" lIns="0" tIns="0" rIns="0" bIns="0" rtlCol="0"/>
          <a:lstStyle/>
          <a:p>
            <a:endParaRPr/>
          </a:p>
        </p:txBody>
      </p:sp>
      <p:sp>
        <p:nvSpPr>
          <p:cNvPr id="534" name="object 534"/>
          <p:cNvSpPr/>
          <p:nvPr/>
        </p:nvSpPr>
        <p:spPr>
          <a:xfrm>
            <a:off x="7333317" y="389011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35" name="object 535"/>
          <p:cNvSpPr/>
          <p:nvPr/>
        </p:nvSpPr>
        <p:spPr>
          <a:xfrm>
            <a:off x="7359456" y="386713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36" name="object 536"/>
          <p:cNvSpPr/>
          <p:nvPr/>
        </p:nvSpPr>
        <p:spPr>
          <a:xfrm>
            <a:off x="7385904" y="3833393"/>
            <a:ext cx="12065" cy="10795"/>
          </a:xfrm>
          <a:custGeom>
            <a:avLst/>
            <a:gdLst/>
            <a:ahLst/>
            <a:cxnLst/>
            <a:rect l="l" t="t" r="r" b="b"/>
            <a:pathLst>
              <a:path w="12065" h="10795">
                <a:moveTo>
                  <a:pt x="0" y="10623"/>
                </a:moveTo>
                <a:lnTo>
                  <a:pt x="11576" y="0"/>
                </a:lnTo>
              </a:path>
            </a:pathLst>
          </a:custGeom>
          <a:ln w="33211">
            <a:solidFill>
              <a:srgbClr val="00FFFF"/>
            </a:solidFill>
          </a:ln>
        </p:spPr>
        <p:txBody>
          <a:bodyPr wrap="square" lIns="0" tIns="0" rIns="0" bIns="0" rtlCol="0"/>
          <a:lstStyle/>
          <a:p>
            <a:endParaRPr/>
          </a:p>
        </p:txBody>
      </p:sp>
      <p:sp>
        <p:nvSpPr>
          <p:cNvPr id="537" name="object 537"/>
          <p:cNvSpPr/>
          <p:nvPr/>
        </p:nvSpPr>
        <p:spPr>
          <a:xfrm>
            <a:off x="7397481" y="3817764"/>
            <a:ext cx="17780" cy="15875"/>
          </a:xfrm>
          <a:custGeom>
            <a:avLst/>
            <a:gdLst/>
            <a:ahLst/>
            <a:cxnLst/>
            <a:rect l="l" t="t" r="r" b="b"/>
            <a:pathLst>
              <a:path w="17779" h="15875">
                <a:moveTo>
                  <a:pt x="0" y="15628"/>
                </a:moveTo>
                <a:lnTo>
                  <a:pt x="17764" y="0"/>
                </a:lnTo>
              </a:path>
            </a:pathLst>
          </a:custGeom>
          <a:ln w="33197">
            <a:solidFill>
              <a:srgbClr val="00FFFF"/>
            </a:solidFill>
          </a:ln>
        </p:spPr>
        <p:txBody>
          <a:bodyPr wrap="square" lIns="0" tIns="0" rIns="0" bIns="0" rtlCol="0"/>
          <a:lstStyle/>
          <a:p>
            <a:endParaRPr/>
          </a:p>
        </p:txBody>
      </p:sp>
      <p:sp>
        <p:nvSpPr>
          <p:cNvPr id="538" name="object 538"/>
          <p:cNvSpPr/>
          <p:nvPr/>
        </p:nvSpPr>
        <p:spPr>
          <a:xfrm>
            <a:off x="7415245" y="3808321"/>
            <a:ext cx="11430" cy="9525"/>
          </a:xfrm>
          <a:custGeom>
            <a:avLst/>
            <a:gdLst/>
            <a:ahLst/>
            <a:cxnLst/>
            <a:rect l="l" t="t" r="r" b="b"/>
            <a:pathLst>
              <a:path w="11429" h="9525">
                <a:moveTo>
                  <a:pt x="0" y="9443"/>
                </a:moveTo>
                <a:lnTo>
                  <a:pt x="11206" y="0"/>
                </a:lnTo>
              </a:path>
            </a:pathLst>
          </a:custGeom>
          <a:ln w="33182">
            <a:solidFill>
              <a:srgbClr val="00FFFF"/>
            </a:solidFill>
          </a:ln>
        </p:spPr>
        <p:txBody>
          <a:bodyPr wrap="square" lIns="0" tIns="0" rIns="0" bIns="0" rtlCol="0"/>
          <a:lstStyle/>
          <a:p>
            <a:endParaRPr/>
          </a:p>
        </p:txBody>
      </p:sp>
      <p:sp>
        <p:nvSpPr>
          <p:cNvPr id="539" name="object 539"/>
          <p:cNvSpPr/>
          <p:nvPr/>
        </p:nvSpPr>
        <p:spPr>
          <a:xfrm>
            <a:off x="7458564" y="377956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40" name="object 540"/>
          <p:cNvSpPr/>
          <p:nvPr/>
        </p:nvSpPr>
        <p:spPr>
          <a:xfrm>
            <a:off x="7484735" y="375645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41" name="object 541"/>
          <p:cNvSpPr/>
          <p:nvPr/>
        </p:nvSpPr>
        <p:spPr>
          <a:xfrm>
            <a:off x="7510782" y="3723206"/>
            <a:ext cx="12065" cy="10160"/>
          </a:xfrm>
          <a:custGeom>
            <a:avLst/>
            <a:gdLst/>
            <a:ahLst/>
            <a:cxnLst/>
            <a:rect l="l" t="t" r="r" b="b"/>
            <a:pathLst>
              <a:path w="12065" h="10160">
                <a:moveTo>
                  <a:pt x="0" y="10047"/>
                </a:moveTo>
                <a:lnTo>
                  <a:pt x="11576" y="0"/>
                </a:lnTo>
              </a:path>
            </a:pathLst>
          </a:custGeom>
          <a:ln w="33192">
            <a:solidFill>
              <a:srgbClr val="00FFFF"/>
            </a:solidFill>
          </a:ln>
        </p:spPr>
        <p:txBody>
          <a:bodyPr wrap="square" lIns="0" tIns="0" rIns="0" bIns="0" rtlCol="0"/>
          <a:lstStyle/>
          <a:p>
            <a:endParaRPr/>
          </a:p>
        </p:txBody>
      </p:sp>
      <p:sp>
        <p:nvSpPr>
          <p:cNvPr id="542" name="object 542"/>
          <p:cNvSpPr/>
          <p:nvPr/>
        </p:nvSpPr>
        <p:spPr>
          <a:xfrm>
            <a:off x="7522358" y="3707849"/>
            <a:ext cx="17780" cy="15875"/>
          </a:xfrm>
          <a:custGeom>
            <a:avLst/>
            <a:gdLst/>
            <a:ahLst/>
            <a:cxnLst/>
            <a:rect l="l" t="t" r="r" b="b"/>
            <a:pathLst>
              <a:path w="17779" h="15875">
                <a:moveTo>
                  <a:pt x="0" y="15357"/>
                </a:moveTo>
                <a:lnTo>
                  <a:pt x="17764" y="0"/>
                </a:lnTo>
              </a:path>
            </a:pathLst>
          </a:custGeom>
          <a:ln w="33191">
            <a:solidFill>
              <a:srgbClr val="00FFFF"/>
            </a:solidFill>
          </a:ln>
        </p:spPr>
        <p:txBody>
          <a:bodyPr wrap="square" lIns="0" tIns="0" rIns="0" bIns="0" rtlCol="0"/>
          <a:lstStyle/>
          <a:p>
            <a:endParaRPr/>
          </a:p>
        </p:txBody>
      </p:sp>
      <p:sp>
        <p:nvSpPr>
          <p:cNvPr id="543" name="object 543"/>
          <p:cNvSpPr/>
          <p:nvPr/>
        </p:nvSpPr>
        <p:spPr>
          <a:xfrm>
            <a:off x="7540124" y="3697591"/>
            <a:ext cx="11430" cy="10795"/>
          </a:xfrm>
          <a:custGeom>
            <a:avLst/>
            <a:gdLst/>
            <a:ahLst/>
            <a:cxnLst/>
            <a:rect l="l" t="t" r="r" b="b"/>
            <a:pathLst>
              <a:path w="11429" h="10795">
                <a:moveTo>
                  <a:pt x="0" y="10258"/>
                </a:moveTo>
                <a:lnTo>
                  <a:pt x="11237" y="0"/>
                </a:lnTo>
              </a:path>
            </a:pathLst>
          </a:custGeom>
          <a:ln w="33209">
            <a:solidFill>
              <a:srgbClr val="00FFFF"/>
            </a:solidFill>
          </a:ln>
        </p:spPr>
        <p:txBody>
          <a:bodyPr wrap="square" lIns="0" tIns="0" rIns="0" bIns="0" rtlCol="0"/>
          <a:lstStyle/>
          <a:p>
            <a:endParaRPr/>
          </a:p>
        </p:txBody>
      </p:sp>
      <p:sp>
        <p:nvSpPr>
          <p:cNvPr id="544" name="object 544"/>
          <p:cNvSpPr/>
          <p:nvPr/>
        </p:nvSpPr>
        <p:spPr>
          <a:xfrm>
            <a:off x="7583658" y="3669169"/>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45" name="object 545"/>
          <p:cNvSpPr/>
          <p:nvPr/>
        </p:nvSpPr>
        <p:spPr>
          <a:xfrm>
            <a:off x="7609613" y="3646209"/>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46" name="object 546"/>
          <p:cNvSpPr/>
          <p:nvPr/>
        </p:nvSpPr>
        <p:spPr>
          <a:xfrm>
            <a:off x="7635660" y="3613322"/>
            <a:ext cx="11430" cy="10160"/>
          </a:xfrm>
          <a:custGeom>
            <a:avLst/>
            <a:gdLst/>
            <a:ahLst/>
            <a:cxnLst/>
            <a:rect l="l" t="t" r="r" b="b"/>
            <a:pathLst>
              <a:path w="11429" h="10160">
                <a:moveTo>
                  <a:pt x="0" y="9775"/>
                </a:moveTo>
                <a:lnTo>
                  <a:pt x="11237" y="0"/>
                </a:lnTo>
              </a:path>
            </a:pathLst>
          </a:custGeom>
          <a:ln w="33193">
            <a:solidFill>
              <a:srgbClr val="00FFFF"/>
            </a:solidFill>
          </a:ln>
        </p:spPr>
        <p:txBody>
          <a:bodyPr wrap="square" lIns="0" tIns="0" rIns="0" bIns="0" rtlCol="0"/>
          <a:lstStyle/>
          <a:p>
            <a:endParaRPr/>
          </a:p>
        </p:txBody>
      </p:sp>
      <p:sp>
        <p:nvSpPr>
          <p:cNvPr id="547" name="object 547"/>
          <p:cNvSpPr/>
          <p:nvPr/>
        </p:nvSpPr>
        <p:spPr>
          <a:xfrm>
            <a:off x="7646898" y="3597452"/>
            <a:ext cx="17780" cy="15875"/>
          </a:xfrm>
          <a:custGeom>
            <a:avLst/>
            <a:gdLst/>
            <a:ahLst/>
            <a:cxnLst/>
            <a:rect l="l" t="t" r="r" b="b"/>
            <a:pathLst>
              <a:path w="17779" h="15875">
                <a:moveTo>
                  <a:pt x="0" y="15870"/>
                </a:moveTo>
                <a:lnTo>
                  <a:pt x="17764" y="0"/>
                </a:lnTo>
              </a:path>
            </a:pathLst>
          </a:custGeom>
          <a:ln w="33202">
            <a:solidFill>
              <a:srgbClr val="00FFFF"/>
            </a:solidFill>
          </a:ln>
        </p:spPr>
        <p:txBody>
          <a:bodyPr wrap="square" lIns="0" tIns="0" rIns="0" bIns="0" rtlCol="0"/>
          <a:lstStyle/>
          <a:p>
            <a:endParaRPr/>
          </a:p>
        </p:txBody>
      </p:sp>
      <p:sp>
        <p:nvSpPr>
          <p:cNvPr id="548" name="object 548"/>
          <p:cNvSpPr/>
          <p:nvPr/>
        </p:nvSpPr>
        <p:spPr>
          <a:xfrm>
            <a:off x="7664663" y="3587405"/>
            <a:ext cx="12065" cy="10160"/>
          </a:xfrm>
          <a:custGeom>
            <a:avLst/>
            <a:gdLst/>
            <a:ahLst/>
            <a:cxnLst/>
            <a:rect l="l" t="t" r="r" b="b"/>
            <a:pathLst>
              <a:path w="12065" h="10160">
                <a:moveTo>
                  <a:pt x="0" y="10047"/>
                </a:moveTo>
                <a:lnTo>
                  <a:pt x="11576" y="0"/>
                </a:lnTo>
              </a:path>
            </a:pathLst>
          </a:custGeom>
          <a:ln w="33192">
            <a:solidFill>
              <a:srgbClr val="00FFFF"/>
            </a:solidFill>
          </a:ln>
        </p:spPr>
        <p:txBody>
          <a:bodyPr wrap="square" lIns="0" tIns="0" rIns="0" bIns="0" rtlCol="0"/>
          <a:lstStyle/>
          <a:p>
            <a:endParaRPr/>
          </a:p>
        </p:txBody>
      </p:sp>
      <p:sp>
        <p:nvSpPr>
          <p:cNvPr id="549" name="object 549"/>
          <p:cNvSpPr/>
          <p:nvPr/>
        </p:nvSpPr>
        <p:spPr>
          <a:xfrm>
            <a:off x="7708567" y="3558651"/>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50" name="object 550"/>
          <p:cNvSpPr/>
          <p:nvPr/>
        </p:nvSpPr>
        <p:spPr>
          <a:xfrm>
            <a:off x="7735014" y="3535871"/>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51" name="object 551"/>
          <p:cNvSpPr/>
          <p:nvPr/>
        </p:nvSpPr>
        <p:spPr>
          <a:xfrm>
            <a:off x="7760907" y="3503135"/>
            <a:ext cx="11430" cy="10160"/>
          </a:xfrm>
          <a:custGeom>
            <a:avLst/>
            <a:gdLst/>
            <a:ahLst/>
            <a:cxnLst/>
            <a:rect l="l" t="t" r="r" b="b"/>
            <a:pathLst>
              <a:path w="11429" h="10160">
                <a:moveTo>
                  <a:pt x="0" y="9775"/>
                </a:moveTo>
                <a:lnTo>
                  <a:pt x="10868" y="0"/>
                </a:lnTo>
              </a:path>
            </a:pathLst>
          </a:custGeom>
          <a:ln w="33204">
            <a:solidFill>
              <a:srgbClr val="00FFFF"/>
            </a:solidFill>
          </a:ln>
        </p:spPr>
        <p:txBody>
          <a:bodyPr wrap="square" lIns="0" tIns="0" rIns="0" bIns="0" rtlCol="0"/>
          <a:lstStyle/>
          <a:p>
            <a:endParaRPr/>
          </a:p>
        </p:txBody>
      </p:sp>
      <p:sp>
        <p:nvSpPr>
          <p:cNvPr id="552" name="object 552"/>
          <p:cNvSpPr/>
          <p:nvPr/>
        </p:nvSpPr>
        <p:spPr>
          <a:xfrm>
            <a:off x="7771776" y="3487295"/>
            <a:ext cx="17780" cy="15875"/>
          </a:xfrm>
          <a:custGeom>
            <a:avLst/>
            <a:gdLst/>
            <a:ahLst/>
            <a:cxnLst/>
            <a:rect l="l" t="t" r="r" b="b"/>
            <a:pathLst>
              <a:path w="17779" h="15875">
                <a:moveTo>
                  <a:pt x="0" y="15840"/>
                </a:moveTo>
                <a:lnTo>
                  <a:pt x="17764" y="0"/>
                </a:lnTo>
              </a:path>
            </a:pathLst>
          </a:custGeom>
          <a:ln w="33201">
            <a:solidFill>
              <a:srgbClr val="00FFFF"/>
            </a:solidFill>
          </a:ln>
        </p:spPr>
        <p:txBody>
          <a:bodyPr wrap="square" lIns="0" tIns="0" rIns="0" bIns="0" rtlCol="0"/>
          <a:lstStyle/>
          <a:p>
            <a:endParaRPr/>
          </a:p>
        </p:txBody>
      </p:sp>
      <p:sp>
        <p:nvSpPr>
          <p:cNvPr id="553" name="object 553"/>
          <p:cNvSpPr/>
          <p:nvPr/>
        </p:nvSpPr>
        <p:spPr>
          <a:xfrm>
            <a:off x="7789540" y="3476856"/>
            <a:ext cx="12700" cy="10795"/>
          </a:xfrm>
          <a:custGeom>
            <a:avLst/>
            <a:gdLst/>
            <a:ahLst/>
            <a:cxnLst/>
            <a:rect l="l" t="t" r="r" b="b"/>
            <a:pathLst>
              <a:path w="12700" h="10795">
                <a:moveTo>
                  <a:pt x="0" y="10439"/>
                </a:moveTo>
                <a:lnTo>
                  <a:pt x="12099" y="0"/>
                </a:lnTo>
              </a:path>
            </a:pathLst>
          </a:custGeom>
          <a:ln w="33190">
            <a:solidFill>
              <a:srgbClr val="00FFFF"/>
            </a:solidFill>
          </a:ln>
        </p:spPr>
        <p:txBody>
          <a:bodyPr wrap="square" lIns="0" tIns="0" rIns="0" bIns="0" rtlCol="0"/>
          <a:lstStyle/>
          <a:p>
            <a:endParaRPr/>
          </a:p>
        </p:txBody>
      </p:sp>
      <p:sp>
        <p:nvSpPr>
          <p:cNvPr id="554" name="object 554"/>
          <p:cNvSpPr/>
          <p:nvPr/>
        </p:nvSpPr>
        <p:spPr>
          <a:xfrm>
            <a:off x="7833814" y="344846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55" name="object 555"/>
          <p:cNvSpPr/>
          <p:nvPr/>
        </p:nvSpPr>
        <p:spPr>
          <a:xfrm>
            <a:off x="7859893" y="3425323"/>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56" name="object 556"/>
          <p:cNvSpPr/>
          <p:nvPr/>
        </p:nvSpPr>
        <p:spPr>
          <a:xfrm>
            <a:off x="7886031" y="3392949"/>
            <a:ext cx="10795" cy="9525"/>
          </a:xfrm>
          <a:custGeom>
            <a:avLst/>
            <a:gdLst/>
            <a:ahLst/>
            <a:cxnLst/>
            <a:rect l="l" t="t" r="r" b="b"/>
            <a:pathLst>
              <a:path w="10795" h="9525">
                <a:moveTo>
                  <a:pt x="0" y="9202"/>
                </a:moveTo>
                <a:lnTo>
                  <a:pt x="10252" y="0"/>
                </a:lnTo>
              </a:path>
            </a:pathLst>
          </a:custGeom>
          <a:ln w="33203">
            <a:solidFill>
              <a:srgbClr val="00FFFF"/>
            </a:solidFill>
          </a:ln>
        </p:spPr>
        <p:txBody>
          <a:bodyPr wrap="square" lIns="0" tIns="0" rIns="0" bIns="0" rtlCol="0"/>
          <a:lstStyle/>
          <a:p>
            <a:endParaRPr/>
          </a:p>
        </p:txBody>
      </p:sp>
      <p:sp>
        <p:nvSpPr>
          <p:cNvPr id="557" name="object 557"/>
          <p:cNvSpPr/>
          <p:nvPr/>
        </p:nvSpPr>
        <p:spPr>
          <a:xfrm>
            <a:off x="7896284" y="3377471"/>
            <a:ext cx="18415" cy="15875"/>
          </a:xfrm>
          <a:custGeom>
            <a:avLst/>
            <a:gdLst/>
            <a:ahLst/>
            <a:cxnLst/>
            <a:rect l="l" t="t" r="r" b="b"/>
            <a:pathLst>
              <a:path w="18415" h="15875">
                <a:moveTo>
                  <a:pt x="0" y="15478"/>
                </a:moveTo>
                <a:lnTo>
                  <a:pt x="18134" y="0"/>
                </a:lnTo>
              </a:path>
            </a:pathLst>
          </a:custGeom>
          <a:ln w="33187">
            <a:solidFill>
              <a:srgbClr val="00FFFF"/>
            </a:solidFill>
          </a:ln>
        </p:spPr>
        <p:txBody>
          <a:bodyPr wrap="square" lIns="0" tIns="0" rIns="0" bIns="0" rtlCol="0"/>
          <a:lstStyle/>
          <a:p>
            <a:endParaRPr/>
          </a:p>
        </p:txBody>
      </p:sp>
      <p:sp>
        <p:nvSpPr>
          <p:cNvPr id="558" name="object 558"/>
          <p:cNvSpPr/>
          <p:nvPr/>
        </p:nvSpPr>
        <p:spPr>
          <a:xfrm>
            <a:off x="7914419" y="3366458"/>
            <a:ext cx="12700" cy="11430"/>
          </a:xfrm>
          <a:custGeom>
            <a:avLst/>
            <a:gdLst/>
            <a:ahLst/>
            <a:cxnLst/>
            <a:rect l="l" t="t" r="r" b="b"/>
            <a:pathLst>
              <a:path w="12700" h="11429">
                <a:moveTo>
                  <a:pt x="0" y="11012"/>
                </a:moveTo>
                <a:lnTo>
                  <a:pt x="12099" y="0"/>
                </a:lnTo>
              </a:path>
            </a:pathLst>
          </a:custGeom>
          <a:ln w="33208">
            <a:solidFill>
              <a:srgbClr val="00FFFF"/>
            </a:solidFill>
          </a:ln>
        </p:spPr>
        <p:txBody>
          <a:bodyPr wrap="square" lIns="0" tIns="0" rIns="0" bIns="0" rtlCol="0"/>
          <a:lstStyle/>
          <a:p>
            <a:endParaRPr/>
          </a:p>
        </p:txBody>
      </p:sp>
      <p:sp>
        <p:nvSpPr>
          <p:cNvPr id="559" name="object 559"/>
          <p:cNvSpPr/>
          <p:nvPr/>
        </p:nvSpPr>
        <p:spPr>
          <a:xfrm>
            <a:off x="7958723" y="333806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60" name="object 560"/>
          <p:cNvSpPr/>
          <p:nvPr/>
        </p:nvSpPr>
        <p:spPr>
          <a:xfrm>
            <a:off x="7984770" y="3315076"/>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61" name="object 561"/>
          <p:cNvSpPr/>
          <p:nvPr/>
        </p:nvSpPr>
        <p:spPr>
          <a:xfrm>
            <a:off x="8010910" y="3283034"/>
            <a:ext cx="10795" cy="9525"/>
          </a:xfrm>
          <a:custGeom>
            <a:avLst/>
            <a:gdLst/>
            <a:ahLst/>
            <a:cxnLst/>
            <a:rect l="l" t="t" r="r" b="b"/>
            <a:pathLst>
              <a:path w="10795" h="9525">
                <a:moveTo>
                  <a:pt x="0" y="8930"/>
                </a:moveTo>
                <a:lnTo>
                  <a:pt x="10283" y="0"/>
                </a:lnTo>
              </a:path>
            </a:pathLst>
          </a:custGeom>
          <a:ln w="33192">
            <a:solidFill>
              <a:srgbClr val="00FFFF"/>
            </a:solidFill>
          </a:ln>
        </p:spPr>
        <p:txBody>
          <a:bodyPr wrap="square" lIns="0" tIns="0" rIns="0" bIns="0" rtlCol="0"/>
          <a:lstStyle/>
          <a:p>
            <a:endParaRPr/>
          </a:p>
        </p:txBody>
      </p:sp>
      <p:sp>
        <p:nvSpPr>
          <p:cNvPr id="562" name="object 562"/>
          <p:cNvSpPr/>
          <p:nvPr/>
        </p:nvSpPr>
        <p:spPr>
          <a:xfrm>
            <a:off x="8021193" y="3267194"/>
            <a:ext cx="17780" cy="15875"/>
          </a:xfrm>
          <a:custGeom>
            <a:avLst/>
            <a:gdLst/>
            <a:ahLst/>
            <a:cxnLst/>
            <a:rect l="l" t="t" r="r" b="b"/>
            <a:pathLst>
              <a:path w="17779" h="15875">
                <a:moveTo>
                  <a:pt x="0" y="15840"/>
                </a:moveTo>
                <a:lnTo>
                  <a:pt x="17764" y="0"/>
                </a:lnTo>
              </a:path>
            </a:pathLst>
          </a:custGeom>
          <a:ln w="33201">
            <a:solidFill>
              <a:srgbClr val="00FFFF"/>
            </a:solidFill>
          </a:ln>
        </p:spPr>
        <p:txBody>
          <a:bodyPr wrap="square" lIns="0" tIns="0" rIns="0" bIns="0" rtlCol="0"/>
          <a:lstStyle/>
          <a:p>
            <a:endParaRPr/>
          </a:p>
        </p:txBody>
      </p:sp>
      <p:sp>
        <p:nvSpPr>
          <p:cNvPr id="563" name="object 563"/>
          <p:cNvSpPr/>
          <p:nvPr/>
        </p:nvSpPr>
        <p:spPr>
          <a:xfrm>
            <a:off x="8038958" y="3255940"/>
            <a:ext cx="13335" cy="11430"/>
          </a:xfrm>
          <a:custGeom>
            <a:avLst/>
            <a:gdLst/>
            <a:ahLst/>
            <a:cxnLst/>
            <a:rect l="l" t="t" r="r" b="b"/>
            <a:pathLst>
              <a:path w="13334" h="11429">
                <a:moveTo>
                  <a:pt x="0" y="11253"/>
                </a:moveTo>
                <a:lnTo>
                  <a:pt x="12807" y="0"/>
                </a:lnTo>
              </a:path>
            </a:pathLst>
          </a:custGeom>
          <a:ln w="33196">
            <a:solidFill>
              <a:srgbClr val="00FFFF"/>
            </a:solidFill>
          </a:ln>
        </p:spPr>
        <p:txBody>
          <a:bodyPr wrap="square" lIns="0" tIns="0" rIns="0" bIns="0" rtlCol="0"/>
          <a:lstStyle/>
          <a:p>
            <a:endParaRPr/>
          </a:p>
        </p:txBody>
      </p:sp>
      <p:sp>
        <p:nvSpPr>
          <p:cNvPr id="564" name="object 564"/>
          <p:cNvSpPr/>
          <p:nvPr/>
        </p:nvSpPr>
        <p:spPr>
          <a:xfrm>
            <a:off x="8084094" y="3227518"/>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65" name="object 565"/>
          <p:cNvSpPr/>
          <p:nvPr/>
        </p:nvSpPr>
        <p:spPr>
          <a:xfrm>
            <a:off x="8110172" y="320440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66" name="object 566"/>
          <p:cNvSpPr/>
          <p:nvPr/>
        </p:nvSpPr>
        <p:spPr>
          <a:xfrm>
            <a:off x="8136157" y="3172727"/>
            <a:ext cx="10160" cy="8890"/>
          </a:xfrm>
          <a:custGeom>
            <a:avLst/>
            <a:gdLst/>
            <a:ahLst/>
            <a:cxnLst/>
            <a:rect l="l" t="t" r="r" b="b"/>
            <a:pathLst>
              <a:path w="10159" h="8889">
                <a:moveTo>
                  <a:pt x="0" y="8478"/>
                </a:moveTo>
                <a:lnTo>
                  <a:pt x="9913" y="0"/>
                </a:lnTo>
              </a:path>
            </a:pathLst>
          </a:custGeom>
          <a:ln w="33187">
            <a:solidFill>
              <a:srgbClr val="00FFFF"/>
            </a:solidFill>
          </a:ln>
        </p:spPr>
        <p:txBody>
          <a:bodyPr wrap="square" lIns="0" tIns="0" rIns="0" bIns="0" rtlCol="0"/>
          <a:lstStyle/>
          <a:p>
            <a:endParaRPr/>
          </a:p>
        </p:txBody>
      </p:sp>
      <p:sp>
        <p:nvSpPr>
          <p:cNvPr id="567" name="object 567"/>
          <p:cNvSpPr/>
          <p:nvPr/>
        </p:nvSpPr>
        <p:spPr>
          <a:xfrm>
            <a:off x="8146071" y="3156856"/>
            <a:ext cx="17780" cy="15875"/>
          </a:xfrm>
          <a:custGeom>
            <a:avLst/>
            <a:gdLst/>
            <a:ahLst/>
            <a:cxnLst/>
            <a:rect l="l" t="t" r="r" b="b"/>
            <a:pathLst>
              <a:path w="17779" h="15875">
                <a:moveTo>
                  <a:pt x="0" y="15870"/>
                </a:moveTo>
                <a:lnTo>
                  <a:pt x="17764" y="0"/>
                </a:lnTo>
              </a:path>
            </a:pathLst>
          </a:custGeom>
          <a:ln w="33202">
            <a:solidFill>
              <a:srgbClr val="00FFFF"/>
            </a:solidFill>
          </a:ln>
        </p:spPr>
        <p:txBody>
          <a:bodyPr wrap="square" lIns="0" tIns="0" rIns="0" bIns="0" rtlCol="0"/>
          <a:lstStyle/>
          <a:p>
            <a:endParaRPr/>
          </a:p>
        </p:txBody>
      </p:sp>
      <p:sp>
        <p:nvSpPr>
          <p:cNvPr id="568" name="object 568"/>
          <p:cNvSpPr/>
          <p:nvPr/>
        </p:nvSpPr>
        <p:spPr>
          <a:xfrm>
            <a:off x="8163836" y="3145512"/>
            <a:ext cx="13335" cy="11430"/>
          </a:xfrm>
          <a:custGeom>
            <a:avLst/>
            <a:gdLst/>
            <a:ahLst/>
            <a:cxnLst/>
            <a:rect l="l" t="t" r="r" b="b"/>
            <a:pathLst>
              <a:path w="13334" h="11430">
                <a:moveTo>
                  <a:pt x="0" y="11344"/>
                </a:moveTo>
                <a:lnTo>
                  <a:pt x="12838" y="0"/>
                </a:lnTo>
              </a:path>
            </a:pathLst>
          </a:custGeom>
          <a:ln w="33198">
            <a:solidFill>
              <a:srgbClr val="00FFFF"/>
            </a:solidFill>
          </a:ln>
        </p:spPr>
        <p:txBody>
          <a:bodyPr wrap="square" lIns="0" tIns="0" rIns="0" bIns="0" rtlCol="0"/>
          <a:lstStyle/>
          <a:p>
            <a:endParaRPr/>
          </a:p>
        </p:txBody>
      </p:sp>
      <p:sp>
        <p:nvSpPr>
          <p:cNvPr id="569" name="object 569"/>
          <p:cNvSpPr/>
          <p:nvPr/>
        </p:nvSpPr>
        <p:spPr>
          <a:xfrm>
            <a:off x="8209002" y="3117120"/>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70" name="object 570"/>
          <p:cNvSpPr/>
          <p:nvPr/>
        </p:nvSpPr>
        <p:spPr>
          <a:xfrm>
            <a:off x="8235050" y="3094160"/>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71" name="object 571"/>
          <p:cNvSpPr/>
          <p:nvPr/>
        </p:nvSpPr>
        <p:spPr>
          <a:xfrm>
            <a:off x="8261066" y="3062480"/>
            <a:ext cx="9525" cy="8890"/>
          </a:xfrm>
          <a:custGeom>
            <a:avLst/>
            <a:gdLst/>
            <a:ahLst/>
            <a:cxnLst/>
            <a:rect l="l" t="t" r="r" b="b"/>
            <a:pathLst>
              <a:path w="9525" h="8889">
                <a:moveTo>
                  <a:pt x="0" y="8538"/>
                </a:moveTo>
                <a:lnTo>
                  <a:pt x="9513" y="0"/>
                </a:lnTo>
              </a:path>
            </a:pathLst>
          </a:custGeom>
          <a:ln w="33203">
            <a:solidFill>
              <a:srgbClr val="00FFFF"/>
            </a:solidFill>
          </a:ln>
        </p:spPr>
        <p:txBody>
          <a:bodyPr wrap="square" lIns="0" tIns="0" rIns="0" bIns="0" rtlCol="0"/>
          <a:lstStyle/>
          <a:p>
            <a:endParaRPr/>
          </a:p>
        </p:txBody>
      </p:sp>
      <p:sp>
        <p:nvSpPr>
          <p:cNvPr id="572" name="object 572"/>
          <p:cNvSpPr/>
          <p:nvPr/>
        </p:nvSpPr>
        <p:spPr>
          <a:xfrm>
            <a:off x="8270579" y="3046972"/>
            <a:ext cx="18415" cy="15875"/>
          </a:xfrm>
          <a:custGeom>
            <a:avLst/>
            <a:gdLst/>
            <a:ahLst/>
            <a:cxnLst/>
            <a:rect l="l" t="t" r="r" b="b"/>
            <a:pathLst>
              <a:path w="18415" h="15875">
                <a:moveTo>
                  <a:pt x="0" y="15508"/>
                </a:moveTo>
                <a:lnTo>
                  <a:pt x="17795" y="0"/>
                </a:lnTo>
              </a:path>
            </a:pathLst>
          </a:custGeom>
          <a:ln w="33193">
            <a:solidFill>
              <a:srgbClr val="00FFFF"/>
            </a:solidFill>
          </a:ln>
        </p:spPr>
        <p:txBody>
          <a:bodyPr wrap="square" lIns="0" tIns="0" rIns="0" bIns="0" rtlCol="0"/>
          <a:lstStyle/>
          <a:p>
            <a:endParaRPr/>
          </a:p>
        </p:txBody>
      </p:sp>
      <p:sp>
        <p:nvSpPr>
          <p:cNvPr id="573" name="object 573"/>
          <p:cNvSpPr/>
          <p:nvPr/>
        </p:nvSpPr>
        <p:spPr>
          <a:xfrm>
            <a:off x="8288375" y="3035356"/>
            <a:ext cx="13335" cy="12065"/>
          </a:xfrm>
          <a:custGeom>
            <a:avLst/>
            <a:gdLst/>
            <a:ahLst/>
            <a:cxnLst/>
            <a:rect l="l" t="t" r="r" b="b"/>
            <a:pathLst>
              <a:path w="13334" h="12064">
                <a:moveTo>
                  <a:pt x="0" y="11616"/>
                </a:moveTo>
                <a:lnTo>
                  <a:pt x="13331" y="0"/>
                </a:lnTo>
              </a:path>
            </a:pathLst>
          </a:custGeom>
          <a:ln w="33193">
            <a:solidFill>
              <a:srgbClr val="00FFFF"/>
            </a:solidFill>
          </a:ln>
        </p:spPr>
        <p:txBody>
          <a:bodyPr wrap="square" lIns="0" tIns="0" rIns="0" bIns="0" rtlCol="0"/>
          <a:lstStyle/>
          <a:p>
            <a:endParaRPr/>
          </a:p>
        </p:txBody>
      </p:sp>
      <p:sp>
        <p:nvSpPr>
          <p:cNvPr id="574" name="object 574"/>
          <p:cNvSpPr/>
          <p:nvPr/>
        </p:nvSpPr>
        <p:spPr>
          <a:xfrm>
            <a:off x="8333881" y="3006602"/>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75" name="object 575"/>
          <p:cNvSpPr/>
          <p:nvPr/>
        </p:nvSpPr>
        <p:spPr>
          <a:xfrm>
            <a:off x="8360328" y="2983461"/>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76" name="object 576"/>
          <p:cNvSpPr/>
          <p:nvPr/>
        </p:nvSpPr>
        <p:spPr>
          <a:xfrm>
            <a:off x="8386467" y="2952656"/>
            <a:ext cx="9525" cy="8255"/>
          </a:xfrm>
          <a:custGeom>
            <a:avLst/>
            <a:gdLst/>
            <a:ahLst/>
            <a:cxnLst/>
            <a:rect l="l" t="t" r="r" b="b"/>
            <a:pathLst>
              <a:path w="9525" h="8255">
                <a:moveTo>
                  <a:pt x="0" y="8176"/>
                </a:moveTo>
                <a:lnTo>
                  <a:pt x="9021" y="0"/>
                </a:lnTo>
              </a:path>
            </a:pathLst>
          </a:custGeom>
          <a:ln w="33207">
            <a:solidFill>
              <a:srgbClr val="00FFFF"/>
            </a:solidFill>
          </a:ln>
        </p:spPr>
        <p:txBody>
          <a:bodyPr wrap="square" lIns="0" tIns="0" rIns="0" bIns="0" rtlCol="0"/>
          <a:lstStyle/>
          <a:p>
            <a:endParaRPr/>
          </a:p>
        </p:txBody>
      </p:sp>
      <p:sp>
        <p:nvSpPr>
          <p:cNvPr id="577" name="object 577"/>
          <p:cNvSpPr/>
          <p:nvPr/>
        </p:nvSpPr>
        <p:spPr>
          <a:xfrm>
            <a:off x="8395489" y="2936785"/>
            <a:ext cx="17780" cy="15875"/>
          </a:xfrm>
          <a:custGeom>
            <a:avLst/>
            <a:gdLst/>
            <a:ahLst/>
            <a:cxnLst/>
            <a:rect l="l" t="t" r="r" b="b"/>
            <a:pathLst>
              <a:path w="17779" h="15875">
                <a:moveTo>
                  <a:pt x="0" y="15870"/>
                </a:moveTo>
                <a:lnTo>
                  <a:pt x="17764" y="0"/>
                </a:lnTo>
              </a:path>
            </a:pathLst>
          </a:custGeom>
          <a:ln w="33202">
            <a:solidFill>
              <a:srgbClr val="00FFFF"/>
            </a:solidFill>
          </a:ln>
        </p:spPr>
        <p:txBody>
          <a:bodyPr wrap="square" lIns="0" tIns="0" rIns="0" bIns="0" rtlCol="0"/>
          <a:lstStyle/>
          <a:p>
            <a:endParaRPr/>
          </a:p>
        </p:txBody>
      </p:sp>
      <p:sp>
        <p:nvSpPr>
          <p:cNvPr id="578" name="object 578"/>
          <p:cNvSpPr/>
          <p:nvPr/>
        </p:nvSpPr>
        <p:spPr>
          <a:xfrm>
            <a:off x="8413253" y="2924596"/>
            <a:ext cx="13970" cy="12700"/>
          </a:xfrm>
          <a:custGeom>
            <a:avLst/>
            <a:gdLst/>
            <a:ahLst/>
            <a:cxnLst/>
            <a:rect l="l" t="t" r="r" b="b"/>
            <a:pathLst>
              <a:path w="13970" h="12700">
                <a:moveTo>
                  <a:pt x="0" y="12189"/>
                </a:moveTo>
                <a:lnTo>
                  <a:pt x="13700" y="0"/>
                </a:lnTo>
              </a:path>
            </a:pathLst>
          </a:custGeom>
          <a:ln w="33200">
            <a:solidFill>
              <a:srgbClr val="00FFFF"/>
            </a:solidFill>
          </a:ln>
        </p:spPr>
        <p:txBody>
          <a:bodyPr wrap="square" lIns="0" tIns="0" rIns="0" bIns="0" rtlCol="0"/>
          <a:lstStyle/>
          <a:p>
            <a:endParaRPr/>
          </a:p>
        </p:txBody>
      </p:sp>
      <p:sp>
        <p:nvSpPr>
          <p:cNvPr id="579" name="object 579"/>
          <p:cNvSpPr/>
          <p:nvPr/>
        </p:nvSpPr>
        <p:spPr>
          <a:xfrm>
            <a:off x="8459282" y="289626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80" name="object 580"/>
          <p:cNvSpPr/>
          <p:nvPr/>
        </p:nvSpPr>
        <p:spPr>
          <a:xfrm>
            <a:off x="8485206" y="2873274"/>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81" name="object 581"/>
          <p:cNvSpPr/>
          <p:nvPr/>
        </p:nvSpPr>
        <p:spPr>
          <a:xfrm>
            <a:off x="8511345" y="2842439"/>
            <a:ext cx="8890" cy="8255"/>
          </a:xfrm>
          <a:custGeom>
            <a:avLst/>
            <a:gdLst/>
            <a:ahLst/>
            <a:cxnLst/>
            <a:rect l="l" t="t" r="r" b="b"/>
            <a:pathLst>
              <a:path w="8890" h="8255">
                <a:moveTo>
                  <a:pt x="0" y="7663"/>
                </a:moveTo>
                <a:lnTo>
                  <a:pt x="8743" y="0"/>
                </a:lnTo>
              </a:path>
            </a:pathLst>
          </a:custGeom>
          <a:ln w="33195">
            <a:solidFill>
              <a:srgbClr val="00FFFF"/>
            </a:solidFill>
          </a:ln>
        </p:spPr>
        <p:txBody>
          <a:bodyPr wrap="square" lIns="0" tIns="0" rIns="0" bIns="0" rtlCol="0"/>
          <a:lstStyle/>
          <a:p>
            <a:endParaRPr/>
          </a:p>
        </p:txBody>
      </p:sp>
      <p:sp>
        <p:nvSpPr>
          <p:cNvPr id="582" name="object 582"/>
          <p:cNvSpPr/>
          <p:nvPr/>
        </p:nvSpPr>
        <p:spPr>
          <a:xfrm>
            <a:off x="8520090" y="2826629"/>
            <a:ext cx="17780" cy="15875"/>
          </a:xfrm>
          <a:custGeom>
            <a:avLst/>
            <a:gdLst/>
            <a:ahLst/>
            <a:cxnLst/>
            <a:rect l="l" t="t" r="r" b="b"/>
            <a:pathLst>
              <a:path w="17779" h="15875">
                <a:moveTo>
                  <a:pt x="0" y="15809"/>
                </a:moveTo>
                <a:lnTo>
                  <a:pt x="17703" y="0"/>
                </a:lnTo>
              </a:path>
            </a:pathLst>
          </a:custGeom>
          <a:ln w="33202">
            <a:solidFill>
              <a:srgbClr val="00FFFF"/>
            </a:solidFill>
          </a:ln>
        </p:spPr>
        <p:txBody>
          <a:bodyPr wrap="square" lIns="0" tIns="0" rIns="0" bIns="0" rtlCol="0"/>
          <a:lstStyle/>
          <a:p>
            <a:endParaRPr/>
          </a:p>
        </p:txBody>
      </p:sp>
      <p:sp>
        <p:nvSpPr>
          <p:cNvPr id="583" name="object 583"/>
          <p:cNvSpPr/>
          <p:nvPr/>
        </p:nvSpPr>
        <p:spPr>
          <a:xfrm>
            <a:off x="8537792" y="2814409"/>
            <a:ext cx="14604" cy="12700"/>
          </a:xfrm>
          <a:custGeom>
            <a:avLst/>
            <a:gdLst/>
            <a:ahLst/>
            <a:cxnLst/>
            <a:rect l="l" t="t" r="r" b="b"/>
            <a:pathLst>
              <a:path w="14604" h="12700">
                <a:moveTo>
                  <a:pt x="0" y="12219"/>
                </a:moveTo>
                <a:lnTo>
                  <a:pt x="14039" y="0"/>
                </a:lnTo>
              </a:path>
            </a:pathLst>
          </a:custGeom>
          <a:ln w="33193">
            <a:solidFill>
              <a:srgbClr val="00FFFF"/>
            </a:solidFill>
          </a:ln>
        </p:spPr>
        <p:txBody>
          <a:bodyPr wrap="square" lIns="0" tIns="0" rIns="0" bIns="0" rtlCol="0"/>
          <a:lstStyle/>
          <a:p>
            <a:endParaRPr/>
          </a:p>
        </p:txBody>
      </p:sp>
      <p:sp>
        <p:nvSpPr>
          <p:cNvPr id="584" name="object 584"/>
          <p:cNvSpPr/>
          <p:nvPr/>
        </p:nvSpPr>
        <p:spPr>
          <a:xfrm>
            <a:off x="8584160" y="2785988"/>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85" name="object 585"/>
          <p:cNvSpPr/>
          <p:nvPr/>
        </p:nvSpPr>
        <p:spPr>
          <a:xfrm>
            <a:off x="8610084" y="2762907"/>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86" name="object 586"/>
          <p:cNvSpPr/>
          <p:nvPr/>
        </p:nvSpPr>
        <p:spPr>
          <a:xfrm>
            <a:off x="8636224" y="2732041"/>
            <a:ext cx="8890" cy="8255"/>
          </a:xfrm>
          <a:custGeom>
            <a:avLst/>
            <a:gdLst/>
            <a:ahLst/>
            <a:cxnLst/>
            <a:rect l="l" t="t" r="r" b="b"/>
            <a:pathLst>
              <a:path w="8890" h="8255">
                <a:moveTo>
                  <a:pt x="0" y="7874"/>
                </a:moveTo>
                <a:lnTo>
                  <a:pt x="8743" y="0"/>
                </a:lnTo>
              </a:path>
            </a:pathLst>
          </a:custGeom>
          <a:ln w="33204">
            <a:solidFill>
              <a:srgbClr val="00FFFF"/>
            </a:solidFill>
          </a:ln>
        </p:spPr>
        <p:txBody>
          <a:bodyPr wrap="square" lIns="0" tIns="0" rIns="0" bIns="0" rtlCol="0"/>
          <a:lstStyle/>
          <a:p>
            <a:endParaRPr/>
          </a:p>
        </p:txBody>
      </p:sp>
      <p:sp>
        <p:nvSpPr>
          <p:cNvPr id="587" name="object 587"/>
          <p:cNvSpPr/>
          <p:nvPr/>
        </p:nvSpPr>
        <p:spPr>
          <a:xfrm>
            <a:off x="8644967" y="2716714"/>
            <a:ext cx="17780" cy="15875"/>
          </a:xfrm>
          <a:custGeom>
            <a:avLst/>
            <a:gdLst/>
            <a:ahLst/>
            <a:cxnLst/>
            <a:rect l="l" t="t" r="r" b="b"/>
            <a:pathLst>
              <a:path w="17779" h="15875">
                <a:moveTo>
                  <a:pt x="0" y="15327"/>
                </a:moveTo>
                <a:lnTo>
                  <a:pt x="17764" y="0"/>
                </a:lnTo>
              </a:path>
            </a:pathLst>
          </a:custGeom>
          <a:ln w="33190">
            <a:solidFill>
              <a:srgbClr val="00FFFF"/>
            </a:solidFill>
          </a:ln>
        </p:spPr>
        <p:txBody>
          <a:bodyPr wrap="square" lIns="0" tIns="0" rIns="0" bIns="0" rtlCol="0"/>
          <a:lstStyle/>
          <a:p>
            <a:endParaRPr/>
          </a:p>
        </p:txBody>
      </p:sp>
      <p:sp>
        <p:nvSpPr>
          <p:cNvPr id="588" name="object 588"/>
          <p:cNvSpPr/>
          <p:nvPr/>
        </p:nvSpPr>
        <p:spPr>
          <a:xfrm>
            <a:off x="8662732" y="2703650"/>
            <a:ext cx="14604" cy="13335"/>
          </a:xfrm>
          <a:custGeom>
            <a:avLst/>
            <a:gdLst/>
            <a:ahLst/>
            <a:cxnLst/>
            <a:rect l="l" t="t" r="r" b="b"/>
            <a:pathLst>
              <a:path w="14604" h="13335">
                <a:moveTo>
                  <a:pt x="0" y="13064"/>
                </a:moveTo>
                <a:lnTo>
                  <a:pt x="14562" y="0"/>
                </a:lnTo>
              </a:path>
            </a:pathLst>
          </a:custGeom>
          <a:ln w="33203">
            <a:solidFill>
              <a:srgbClr val="00FFFF"/>
            </a:solidFill>
          </a:ln>
        </p:spPr>
        <p:txBody>
          <a:bodyPr wrap="square" lIns="0" tIns="0" rIns="0" bIns="0" rtlCol="0"/>
          <a:lstStyle/>
          <a:p>
            <a:endParaRPr/>
          </a:p>
        </p:txBody>
      </p:sp>
      <p:sp>
        <p:nvSpPr>
          <p:cNvPr id="589" name="object 589"/>
          <p:cNvSpPr/>
          <p:nvPr/>
        </p:nvSpPr>
        <p:spPr>
          <a:xfrm>
            <a:off x="8709407" y="2675319"/>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90" name="object 590"/>
          <p:cNvSpPr/>
          <p:nvPr/>
        </p:nvSpPr>
        <p:spPr>
          <a:xfrm>
            <a:off x="8735547" y="2652328"/>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591" name="object 591"/>
          <p:cNvSpPr/>
          <p:nvPr/>
        </p:nvSpPr>
        <p:spPr>
          <a:xfrm>
            <a:off x="8761624" y="2622247"/>
            <a:ext cx="8255" cy="6985"/>
          </a:xfrm>
          <a:custGeom>
            <a:avLst/>
            <a:gdLst/>
            <a:ahLst/>
            <a:cxnLst/>
            <a:rect l="l" t="t" r="r" b="b"/>
            <a:pathLst>
              <a:path w="8254" h="6985">
                <a:moveTo>
                  <a:pt x="0" y="6909"/>
                </a:moveTo>
                <a:lnTo>
                  <a:pt x="7881" y="0"/>
                </a:lnTo>
              </a:path>
            </a:pathLst>
          </a:custGeom>
          <a:ln w="33195">
            <a:solidFill>
              <a:srgbClr val="00FFFF"/>
            </a:solidFill>
          </a:ln>
        </p:spPr>
        <p:txBody>
          <a:bodyPr wrap="square" lIns="0" tIns="0" rIns="0" bIns="0" rtlCol="0"/>
          <a:lstStyle/>
          <a:p>
            <a:endParaRPr/>
          </a:p>
        </p:txBody>
      </p:sp>
      <p:sp>
        <p:nvSpPr>
          <p:cNvPr id="592" name="object 592"/>
          <p:cNvSpPr/>
          <p:nvPr/>
        </p:nvSpPr>
        <p:spPr>
          <a:xfrm>
            <a:off x="8769507" y="2606528"/>
            <a:ext cx="17780" cy="15875"/>
          </a:xfrm>
          <a:custGeom>
            <a:avLst/>
            <a:gdLst/>
            <a:ahLst/>
            <a:cxnLst/>
            <a:rect l="l" t="t" r="r" b="b"/>
            <a:pathLst>
              <a:path w="17779" h="15875">
                <a:moveTo>
                  <a:pt x="0" y="15719"/>
                </a:moveTo>
                <a:lnTo>
                  <a:pt x="17764" y="0"/>
                </a:lnTo>
              </a:path>
            </a:pathLst>
          </a:custGeom>
          <a:ln w="33199">
            <a:solidFill>
              <a:srgbClr val="00FFFF"/>
            </a:solidFill>
          </a:ln>
        </p:spPr>
        <p:txBody>
          <a:bodyPr wrap="square" lIns="0" tIns="0" rIns="0" bIns="0" rtlCol="0"/>
          <a:lstStyle/>
          <a:p>
            <a:endParaRPr/>
          </a:p>
        </p:txBody>
      </p:sp>
      <p:sp>
        <p:nvSpPr>
          <p:cNvPr id="593" name="object 593"/>
          <p:cNvSpPr/>
          <p:nvPr/>
        </p:nvSpPr>
        <p:spPr>
          <a:xfrm>
            <a:off x="8787272" y="2593463"/>
            <a:ext cx="15240" cy="13335"/>
          </a:xfrm>
          <a:custGeom>
            <a:avLst/>
            <a:gdLst/>
            <a:ahLst/>
            <a:cxnLst/>
            <a:rect l="l" t="t" r="r" b="b"/>
            <a:pathLst>
              <a:path w="15240" h="13335">
                <a:moveTo>
                  <a:pt x="0" y="13064"/>
                </a:moveTo>
                <a:lnTo>
                  <a:pt x="14932" y="0"/>
                </a:lnTo>
              </a:path>
            </a:pathLst>
          </a:custGeom>
          <a:ln w="33195">
            <a:solidFill>
              <a:srgbClr val="00FFFF"/>
            </a:solidFill>
          </a:ln>
        </p:spPr>
        <p:txBody>
          <a:bodyPr wrap="square" lIns="0" tIns="0" rIns="0" bIns="0" rtlCol="0"/>
          <a:lstStyle/>
          <a:p>
            <a:endParaRPr/>
          </a:p>
        </p:txBody>
      </p:sp>
      <p:sp>
        <p:nvSpPr>
          <p:cNvPr id="594" name="object 594"/>
          <p:cNvSpPr/>
          <p:nvPr/>
        </p:nvSpPr>
        <p:spPr>
          <a:xfrm>
            <a:off x="5200284" y="5666445"/>
            <a:ext cx="118745" cy="116205"/>
          </a:xfrm>
          <a:custGeom>
            <a:avLst/>
            <a:gdLst/>
            <a:ahLst/>
            <a:cxnLst/>
            <a:rect l="l" t="t" r="r" b="b"/>
            <a:pathLst>
              <a:path w="118745" h="116204">
                <a:moveTo>
                  <a:pt x="59161" y="0"/>
                </a:moveTo>
                <a:lnTo>
                  <a:pt x="0" y="57972"/>
                </a:lnTo>
                <a:lnTo>
                  <a:pt x="59161" y="115955"/>
                </a:lnTo>
                <a:lnTo>
                  <a:pt x="118323" y="57972"/>
                </a:lnTo>
                <a:lnTo>
                  <a:pt x="59161" y="0"/>
                </a:lnTo>
                <a:close/>
              </a:path>
            </a:pathLst>
          </a:custGeom>
          <a:solidFill>
            <a:srgbClr val="00FFFF"/>
          </a:solidFill>
        </p:spPr>
        <p:txBody>
          <a:bodyPr wrap="square" lIns="0" tIns="0" rIns="0" bIns="0" rtlCol="0"/>
          <a:lstStyle/>
          <a:p>
            <a:endParaRPr/>
          </a:p>
        </p:txBody>
      </p:sp>
      <p:sp>
        <p:nvSpPr>
          <p:cNvPr id="595" name="object 595"/>
          <p:cNvSpPr/>
          <p:nvPr/>
        </p:nvSpPr>
        <p:spPr>
          <a:xfrm>
            <a:off x="5200284" y="5666445"/>
            <a:ext cx="118745" cy="116205"/>
          </a:xfrm>
          <a:custGeom>
            <a:avLst/>
            <a:gdLst/>
            <a:ahLst/>
            <a:cxnLst/>
            <a:rect l="l" t="t" r="r" b="b"/>
            <a:pathLst>
              <a:path w="118745" h="116204">
                <a:moveTo>
                  <a:pt x="59161" y="0"/>
                </a:moveTo>
                <a:lnTo>
                  <a:pt x="0" y="57972"/>
                </a:lnTo>
                <a:lnTo>
                  <a:pt x="59161" y="115955"/>
                </a:lnTo>
                <a:lnTo>
                  <a:pt x="118323" y="57972"/>
                </a:lnTo>
                <a:lnTo>
                  <a:pt x="59161" y="0"/>
                </a:lnTo>
                <a:close/>
              </a:path>
            </a:pathLst>
          </a:custGeom>
          <a:solidFill>
            <a:srgbClr val="00FFFF"/>
          </a:solidFill>
        </p:spPr>
        <p:txBody>
          <a:bodyPr wrap="square" lIns="0" tIns="0" rIns="0" bIns="0" rtlCol="0"/>
          <a:lstStyle/>
          <a:p>
            <a:endParaRPr/>
          </a:p>
        </p:txBody>
      </p:sp>
      <p:sp>
        <p:nvSpPr>
          <p:cNvPr id="596" name="object 596"/>
          <p:cNvSpPr/>
          <p:nvPr/>
        </p:nvSpPr>
        <p:spPr>
          <a:xfrm>
            <a:off x="5200284" y="5666445"/>
            <a:ext cx="118745" cy="116205"/>
          </a:xfrm>
          <a:custGeom>
            <a:avLst/>
            <a:gdLst/>
            <a:ahLst/>
            <a:cxnLst/>
            <a:rect l="l" t="t" r="r" b="b"/>
            <a:pathLst>
              <a:path w="118745" h="116204">
                <a:moveTo>
                  <a:pt x="59161" y="0"/>
                </a:moveTo>
                <a:lnTo>
                  <a:pt x="0" y="57972"/>
                </a:lnTo>
                <a:lnTo>
                  <a:pt x="59161" y="115955"/>
                </a:lnTo>
                <a:lnTo>
                  <a:pt x="118323" y="57972"/>
                </a:lnTo>
                <a:lnTo>
                  <a:pt x="59161" y="0"/>
                </a:lnTo>
                <a:close/>
              </a:path>
            </a:pathLst>
          </a:custGeom>
          <a:solidFill>
            <a:srgbClr val="00FFFF"/>
          </a:solidFill>
        </p:spPr>
        <p:txBody>
          <a:bodyPr wrap="square" lIns="0" tIns="0" rIns="0" bIns="0" rtlCol="0"/>
          <a:lstStyle/>
          <a:p>
            <a:endParaRPr/>
          </a:p>
        </p:txBody>
      </p:sp>
      <p:sp>
        <p:nvSpPr>
          <p:cNvPr id="597" name="object 597"/>
          <p:cNvSpPr/>
          <p:nvPr/>
        </p:nvSpPr>
        <p:spPr>
          <a:xfrm>
            <a:off x="5397154" y="5413116"/>
            <a:ext cx="118745" cy="116205"/>
          </a:xfrm>
          <a:custGeom>
            <a:avLst/>
            <a:gdLst/>
            <a:ahLst/>
            <a:cxnLst/>
            <a:rect l="l" t="t" r="r" b="b"/>
            <a:pathLst>
              <a:path w="118745" h="116204">
                <a:moveTo>
                  <a:pt x="59131" y="0"/>
                </a:moveTo>
                <a:lnTo>
                  <a:pt x="0" y="57994"/>
                </a:lnTo>
                <a:lnTo>
                  <a:pt x="59131" y="115622"/>
                </a:lnTo>
                <a:lnTo>
                  <a:pt x="118262" y="57994"/>
                </a:lnTo>
                <a:lnTo>
                  <a:pt x="59131" y="0"/>
                </a:lnTo>
                <a:close/>
              </a:path>
            </a:pathLst>
          </a:custGeom>
          <a:solidFill>
            <a:srgbClr val="00FFFF"/>
          </a:solidFill>
        </p:spPr>
        <p:txBody>
          <a:bodyPr wrap="square" lIns="0" tIns="0" rIns="0" bIns="0" rtlCol="0"/>
          <a:lstStyle/>
          <a:p>
            <a:endParaRPr/>
          </a:p>
        </p:txBody>
      </p:sp>
      <p:sp>
        <p:nvSpPr>
          <p:cNvPr id="598" name="object 598"/>
          <p:cNvSpPr/>
          <p:nvPr/>
        </p:nvSpPr>
        <p:spPr>
          <a:xfrm>
            <a:off x="5593994" y="5277672"/>
            <a:ext cx="118745" cy="116205"/>
          </a:xfrm>
          <a:custGeom>
            <a:avLst/>
            <a:gdLst/>
            <a:ahLst/>
            <a:cxnLst/>
            <a:rect l="l" t="t" r="r" b="b"/>
            <a:pathLst>
              <a:path w="118745" h="116204">
                <a:moveTo>
                  <a:pt x="59131" y="0"/>
                </a:moveTo>
                <a:lnTo>
                  <a:pt x="0" y="57659"/>
                </a:lnTo>
                <a:lnTo>
                  <a:pt x="59131" y="115607"/>
                </a:lnTo>
                <a:lnTo>
                  <a:pt x="118262" y="57659"/>
                </a:lnTo>
                <a:lnTo>
                  <a:pt x="59131" y="0"/>
                </a:lnTo>
                <a:close/>
              </a:path>
            </a:pathLst>
          </a:custGeom>
          <a:solidFill>
            <a:srgbClr val="00FFFF"/>
          </a:solidFill>
        </p:spPr>
        <p:txBody>
          <a:bodyPr wrap="square" lIns="0" tIns="0" rIns="0" bIns="0" rtlCol="0"/>
          <a:lstStyle/>
          <a:p>
            <a:endParaRPr/>
          </a:p>
        </p:txBody>
      </p:sp>
      <p:sp>
        <p:nvSpPr>
          <p:cNvPr id="599" name="object 599"/>
          <p:cNvSpPr/>
          <p:nvPr/>
        </p:nvSpPr>
        <p:spPr>
          <a:xfrm>
            <a:off x="6381993" y="4737472"/>
            <a:ext cx="118745" cy="116205"/>
          </a:xfrm>
          <a:custGeom>
            <a:avLst/>
            <a:gdLst/>
            <a:ahLst/>
            <a:cxnLst/>
            <a:rect l="l" t="t" r="r" b="b"/>
            <a:pathLst>
              <a:path w="118745" h="116204">
                <a:moveTo>
                  <a:pt x="59192" y="0"/>
                </a:moveTo>
                <a:lnTo>
                  <a:pt x="0" y="57936"/>
                </a:lnTo>
                <a:lnTo>
                  <a:pt x="59192" y="115955"/>
                </a:lnTo>
                <a:lnTo>
                  <a:pt x="118323" y="57936"/>
                </a:lnTo>
                <a:lnTo>
                  <a:pt x="59192" y="0"/>
                </a:lnTo>
                <a:close/>
              </a:path>
            </a:pathLst>
          </a:custGeom>
          <a:solidFill>
            <a:srgbClr val="00FFFF"/>
          </a:solidFill>
        </p:spPr>
        <p:txBody>
          <a:bodyPr wrap="square" lIns="0" tIns="0" rIns="0" bIns="0" rtlCol="0"/>
          <a:lstStyle/>
          <a:p>
            <a:endParaRPr/>
          </a:p>
        </p:txBody>
      </p:sp>
      <p:sp>
        <p:nvSpPr>
          <p:cNvPr id="600" name="object 600"/>
          <p:cNvSpPr/>
          <p:nvPr/>
        </p:nvSpPr>
        <p:spPr>
          <a:xfrm>
            <a:off x="7169901" y="3979819"/>
            <a:ext cx="118745" cy="116205"/>
          </a:xfrm>
          <a:custGeom>
            <a:avLst/>
            <a:gdLst/>
            <a:ahLst/>
            <a:cxnLst/>
            <a:rect l="l" t="t" r="r" b="b"/>
            <a:pathLst>
              <a:path w="118745" h="116204">
                <a:moveTo>
                  <a:pt x="59131" y="0"/>
                </a:moveTo>
                <a:lnTo>
                  <a:pt x="0" y="57948"/>
                </a:lnTo>
                <a:lnTo>
                  <a:pt x="59131" y="115610"/>
                </a:lnTo>
                <a:lnTo>
                  <a:pt x="118353" y="57948"/>
                </a:lnTo>
                <a:lnTo>
                  <a:pt x="59131" y="0"/>
                </a:lnTo>
                <a:close/>
              </a:path>
            </a:pathLst>
          </a:custGeom>
          <a:solidFill>
            <a:srgbClr val="00FFFF"/>
          </a:solidFill>
        </p:spPr>
        <p:txBody>
          <a:bodyPr wrap="square" lIns="0" tIns="0" rIns="0" bIns="0" rtlCol="0"/>
          <a:lstStyle/>
          <a:p>
            <a:endParaRPr/>
          </a:p>
        </p:txBody>
      </p:sp>
      <p:sp>
        <p:nvSpPr>
          <p:cNvPr id="601" name="object 601"/>
          <p:cNvSpPr/>
          <p:nvPr/>
        </p:nvSpPr>
        <p:spPr>
          <a:xfrm>
            <a:off x="7957992" y="3197900"/>
            <a:ext cx="118745" cy="116205"/>
          </a:xfrm>
          <a:custGeom>
            <a:avLst/>
            <a:gdLst/>
            <a:ahLst/>
            <a:cxnLst/>
            <a:rect l="l" t="t" r="r" b="b"/>
            <a:pathLst>
              <a:path w="118745" h="116204">
                <a:moveTo>
                  <a:pt x="59131" y="0"/>
                </a:moveTo>
                <a:lnTo>
                  <a:pt x="0" y="58033"/>
                </a:lnTo>
                <a:lnTo>
                  <a:pt x="59131" y="115976"/>
                </a:lnTo>
                <a:lnTo>
                  <a:pt x="118323" y="58033"/>
                </a:lnTo>
                <a:lnTo>
                  <a:pt x="59131" y="0"/>
                </a:lnTo>
                <a:close/>
              </a:path>
            </a:pathLst>
          </a:custGeom>
          <a:solidFill>
            <a:srgbClr val="00FFFF"/>
          </a:solidFill>
        </p:spPr>
        <p:txBody>
          <a:bodyPr wrap="square" lIns="0" tIns="0" rIns="0" bIns="0" rtlCol="0"/>
          <a:lstStyle/>
          <a:p>
            <a:endParaRPr/>
          </a:p>
        </p:txBody>
      </p:sp>
      <p:sp>
        <p:nvSpPr>
          <p:cNvPr id="602" name="object 602"/>
          <p:cNvSpPr/>
          <p:nvPr/>
        </p:nvSpPr>
        <p:spPr>
          <a:xfrm>
            <a:off x="8745839" y="2495763"/>
            <a:ext cx="118110" cy="116205"/>
          </a:xfrm>
          <a:custGeom>
            <a:avLst/>
            <a:gdLst/>
            <a:ahLst/>
            <a:cxnLst/>
            <a:rect l="l" t="t" r="r" b="b"/>
            <a:pathLst>
              <a:path w="118109" h="116205">
                <a:moveTo>
                  <a:pt x="59192" y="0"/>
                </a:moveTo>
                <a:lnTo>
                  <a:pt x="0" y="57668"/>
                </a:lnTo>
                <a:lnTo>
                  <a:pt x="59192" y="115610"/>
                </a:lnTo>
                <a:lnTo>
                  <a:pt x="117957" y="57668"/>
                </a:lnTo>
                <a:lnTo>
                  <a:pt x="59192" y="0"/>
                </a:lnTo>
                <a:close/>
              </a:path>
            </a:pathLst>
          </a:custGeom>
          <a:solidFill>
            <a:srgbClr val="00FFFF"/>
          </a:solidFill>
        </p:spPr>
        <p:txBody>
          <a:bodyPr wrap="square" lIns="0" tIns="0" rIns="0" bIns="0" rtlCol="0"/>
          <a:lstStyle/>
          <a:p>
            <a:endParaRPr/>
          </a:p>
        </p:txBody>
      </p:sp>
      <p:sp>
        <p:nvSpPr>
          <p:cNvPr id="603" name="object 603"/>
          <p:cNvSpPr/>
          <p:nvPr/>
        </p:nvSpPr>
        <p:spPr>
          <a:xfrm>
            <a:off x="5259445" y="5707010"/>
            <a:ext cx="17780" cy="6985"/>
          </a:xfrm>
          <a:custGeom>
            <a:avLst/>
            <a:gdLst/>
            <a:ahLst/>
            <a:cxnLst/>
            <a:rect l="l" t="t" r="r" b="b"/>
            <a:pathLst>
              <a:path w="17779" h="6985">
                <a:moveTo>
                  <a:pt x="7" y="6438"/>
                </a:moveTo>
                <a:lnTo>
                  <a:pt x="17764" y="0"/>
                </a:lnTo>
              </a:path>
            </a:pathLst>
          </a:custGeom>
          <a:ln w="32981">
            <a:solidFill>
              <a:srgbClr val="000000"/>
            </a:solidFill>
          </a:ln>
        </p:spPr>
        <p:txBody>
          <a:bodyPr wrap="square" lIns="0" tIns="0" rIns="0" bIns="0" rtlCol="0"/>
          <a:lstStyle/>
          <a:p>
            <a:endParaRPr/>
          </a:p>
        </p:txBody>
      </p:sp>
      <p:sp>
        <p:nvSpPr>
          <p:cNvPr id="604" name="object 604"/>
          <p:cNvSpPr/>
          <p:nvPr/>
        </p:nvSpPr>
        <p:spPr>
          <a:xfrm>
            <a:off x="5277203" y="5700915"/>
            <a:ext cx="17780" cy="6350"/>
          </a:xfrm>
          <a:custGeom>
            <a:avLst/>
            <a:gdLst/>
            <a:ahLst/>
            <a:cxnLst/>
            <a:rect l="l" t="t" r="r" b="b"/>
            <a:pathLst>
              <a:path w="17779" h="6350">
                <a:moveTo>
                  <a:pt x="0" y="6094"/>
                </a:moveTo>
                <a:lnTo>
                  <a:pt x="17764" y="0"/>
                </a:lnTo>
              </a:path>
            </a:pathLst>
          </a:custGeom>
          <a:ln w="32974">
            <a:solidFill>
              <a:srgbClr val="000000"/>
            </a:solidFill>
          </a:ln>
        </p:spPr>
        <p:txBody>
          <a:bodyPr wrap="square" lIns="0" tIns="0" rIns="0" bIns="0" rtlCol="0"/>
          <a:lstStyle/>
          <a:p>
            <a:endParaRPr/>
          </a:p>
        </p:txBody>
      </p:sp>
      <p:sp>
        <p:nvSpPr>
          <p:cNvPr id="605" name="object 605"/>
          <p:cNvSpPr/>
          <p:nvPr/>
        </p:nvSpPr>
        <p:spPr>
          <a:xfrm>
            <a:off x="5294967" y="5694485"/>
            <a:ext cx="17780" cy="6985"/>
          </a:xfrm>
          <a:custGeom>
            <a:avLst/>
            <a:gdLst/>
            <a:ahLst/>
            <a:cxnLst/>
            <a:rect l="l" t="t" r="r" b="b"/>
            <a:pathLst>
              <a:path w="17779" h="6985">
                <a:moveTo>
                  <a:pt x="0" y="6429"/>
                </a:moveTo>
                <a:lnTo>
                  <a:pt x="17764" y="0"/>
                </a:lnTo>
              </a:path>
            </a:pathLst>
          </a:custGeom>
          <a:ln w="32981">
            <a:solidFill>
              <a:srgbClr val="000000"/>
            </a:solidFill>
          </a:ln>
        </p:spPr>
        <p:txBody>
          <a:bodyPr wrap="square" lIns="0" tIns="0" rIns="0" bIns="0" rtlCol="0"/>
          <a:lstStyle/>
          <a:p>
            <a:endParaRPr/>
          </a:p>
        </p:txBody>
      </p:sp>
      <p:sp>
        <p:nvSpPr>
          <p:cNvPr id="606" name="object 606"/>
          <p:cNvSpPr/>
          <p:nvPr/>
        </p:nvSpPr>
        <p:spPr>
          <a:xfrm>
            <a:off x="5312733" y="5688388"/>
            <a:ext cx="17780" cy="6350"/>
          </a:xfrm>
          <a:custGeom>
            <a:avLst/>
            <a:gdLst/>
            <a:ahLst/>
            <a:cxnLst/>
            <a:rect l="l" t="t" r="r" b="b"/>
            <a:pathLst>
              <a:path w="17779" h="6350">
                <a:moveTo>
                  <a:pt x="0" y="6097"/>
                </a:moveTo>
                <a:lnTo>
                  <a:pt x="17764" y="0"/>
                </a:lnTo>
              </a:path>
            </a:pathLst>
          </a:custGeom>
          <a:ln w="32974">
            <a:solidFill>
              <a:srgbClr val="000000"/>
            </a:solidFill>
          </a:ln>
        </p:spPr>
        <p:txBody>
          <a:bodyPr wrap="square" lIns="0" tIns="0" rIns="0" bIns="0" rtlCol="0"/>
          <a:lstStyle/>
          <a:p>
            <a:endParaRPr/>
          </a:p>
        </p:txBody>
      </p:sp>
      <p:sp>
        <p:nvSpPr>
          <p:cNvPr id="607" name="object 607"/>
          <p:cNvSpPr/>
          <p:nvPr/>
        </p:nvSpPr>
        <p:spPr>
          <a:xfrm>
            <a:off x="5330497" y="5681937"/>
            <a:ext cx="17780" cy="6985"/>
          </a:xfrm>
          <a:custGeom>
            <a:avLst/>
            <a:gdLst/>
            <a:ahLst/>
            <a:cxnLst/>
            <a:rect l="l" t="t" r="r" b="b"/>
            <a:pathLst>
              <a:path w="17779" h="6985">
                <a:moveTo>
                  <a:pt x="0" y="6450"/>
                </a:moveTo>
                <a:lnTo>
                  <a:pt x="17764" y="0"/>
                </a:lnTo>
              </a:path>
            </a:pathLst>
          </a:custGeom>
          <a:ln w="32981">
            <a:solidFill>
              <a:srgbClr val="000000"/>
            </a:solidFill>
          </a:ln>
        </p:spPr>
        <p:txBody>
          <a:bodyPr wrap="square" lIns="0" tIns="0" rIns="0" bIns="0" rtlCol="0"/>
          <a:lstStyle/>
          <a:p>
            <a:endParaRPr/>
          </a:p>
        </p:txBody>
      </p:sp>
      <p:sp>
        <p:nvSpPr>
          <p:cNvPr id="608" name="object 608"/>
          <p:cNvSpPr/>
          <p:nvPr/>
        </p:nvSpPr>
        <p:spPr>
          <a:xfrm>
            <a:off x="5348262" y="5678983"/>
            <a:ext cx="8890" cy="3175"/>
          </a:xfrm>
          <a:custGeom>
            <a:avLst/>
            <a:gdLst/>
            <a:ahLst/>
            <a:cxnLst/>
            <a:rect l="l" t="t" r="r" b="b"/>
            <a:pathLst>
              <a:path w="8889" h="3175">
                <a:moveTo>
                  <a:pt x="0" y="2953"/>
                </a:moveTo>
                <a:lnTo>
                  <a:pt x="8713" y="0"/>
                </a:lnTo>
              </a:path>
            </a:pathLst>
          </a:custGeom>
          <a:ln w="32972">
            <a:solidFill>
              <a:srgbClr val="000000"/>
            </a:solidFill>
          </a:ln>
        </p:spPr>
        <p:txBody>
          <a:bodyPr wrap="square" lIns="0" tIns="0" rIns="0" bIns="0" rtlCol="0"/>
          <a:lstStyle/>
          <a:p>
            <a:endParaRPr/>
          </a:p>
        </p:txBody>
      </p:sp>
      <p:sp>
        <p:nvSpPr>
          <p:cNvPr id="609" name="object 609"/>
          <p:cNvSpPr/>
          <p:nvPr/>
        </p:nvSpPr>
        <p:spPr>
          <a:xfrm>
            <a:off x="5417906" y="5656707"/>
            <a:ext cx="2540" cy="1270"/>
          </a:xfrm>
          <a:custGeom>
            <a:avLst/>
            <a:gdLst/>
            <a:ahLst/>
            <a:cxnLst/>
            <a:rect l="l" t="t" r="r" b="b"/>
            <a:pathLst>
              <a:path w="2539" h="1270">
                <a:moveTo>
                  <a:pt x="0" y="868"/>
                </a:moveTo>
                <a:lnTo>
                  <a:pt x="1970" y="0"/>
                </a:lnTo>
              </a:path>
            </a:pathLst>
          </a:custGeom>
          <a:ln w="33013">
            <a:solidFill>
              <a:srgbClr val="000000"/>
            </a:solidFill>
          </a:ln>
        </p:spPr>
        <p:txBody>
          <a:bodyPr wrap="square" lIns="0" tIns="0" rIns="0" bIns="0" rtlCol="0"/>
          <a:lstStyle/>
          <a:p>
            <a:endParaRPr/>
          </a:p>
        </p:txBody>
      </p:sp>
      <p:sp>
        <p:nvSpPr>
          <p:cNvPr id="610" name="object 610"/>
          <p:cNvSpPr/>
          <p:nvPr/>
        </p:nvSpPr>
        <p:spPr>
          <a:xfrm>
            <a:off x="5419876" y="5650254"/>
            <a:ext cx="17780" cy="6985"/>
          </a:xfrm>
          <a:custGeom>
            <a:avLst/>
            <a:gdLst/>
            <a:ahLst/>
            <a:cxnLst/>
            <a:rect l="l" t="t" r="r" b="b"/>
            <a:pathLst>
              <a:path w="17779" h="6985">
                <a:moveTo>
                  <a:pt x="0" y="6453"/>
                </a:moveTo>
                <a:lnTo>
                  <a:pt x="17764" y="0"/>
                </a:lnTo>
              </a:path>
            </a:pathLst>
          </a:custGeom>
          <a:ln w="32982">
            <a:solidFill>
              <a:srgbClr val="000000"/>
            </a:solidFill>
          </a:ln>
        </p:spPr>
        <p:txBody>
          <a:bodyPr wrap="square" lIns="0" tIns="0" rIns="0" bIns="0" rtlCol="0"/>
          <a:lstStyle/>
          <a:p>
            <a:endParaRPr/>
          </a:p>
        </p:txBody>
      </p:sp>
      <p:sp>
        <p:nvSpPr>
          <p:cNvPr id="611" name="object 611"/>
          <p:cNvSpPr/>
          <p:nvPr/>
        </p:nvSpPr>
        <p:spPr>
          <a:xfrm>
            <a:off x="5437641" y="5644156"/>
            <a:ext cx="17780" cy="6350"/>
          </a:xfrm>
          <a:custGeom>
            <a:avLst/>
            <a:gdLst/>
            <a:ahLst/>
            <a:cxnLst/>
            <a:rect l="l" t="t" r="r" b="b"/>
            <a:pathLst>
              <a:path w="17779" h="6350">
                <a:moveTo>
                  <a:pt x="0" y="6097"/>
                </a:moveTo>
                <a:lnTo>
                  <a:pt x="17764" y="0"/>
                </a:lnTo>
              </a:path>
            </a:pathLst>
          </a:custGeom>
          <a:ln w="32974">
            <a:solidFill>
              <a:srgbClr val="000000"/>
            </a:solidFill>
          </a:ln>
        </p:spPr>
        <p:txBody>
          <a:bodyPr wrap="square" lIns="0" tIns="0" rIns="0" bIns="0" rtlCol="0"/>
          <a:lstStyle/>
          <a:p>
            <a:endParaRPr/>
          </a:p>
        </p:txBody>
      </p:sp>
      <p:sp>
        <p:nvSpPr>
          <p:cNvPr id="612" name="object 612"/>
          <p:cNvSpPr/>
          <p:nvPr/>
        </p:nvSpPr>
        <p:spPr>
          <a:xfrm>
            <a:off x="5455406" y="5637715"/>
            <a:ext cx="18415" cy="6985"/>
          </a:xfrm>
          <a:custGeom>
            <a:avLst/>
            <a:gdLst/>
            <a:ahLst/>
            <a:cxnLst/>
            <a:rect l="l" t="t" r="r" b="b"/>
            <a:pathLst>
              <a:path w="18414" h="6985">
                <a:moveTo>
                  <a:pt x="0" y="6441"/>
                </a:moveTo>
                <a:lnTo>
                  <a:pt x="17918" y="0"/>
                </a:lnTo>
              </a:path>
            </a:pathLst>
          </a:custGeom>
          <a:ln w="32980">
            <a:solidFill>
              <a:srgbClr val="000000"/>
            </a:solidFill>
          </a:ln>
        </p:spPr>
        <p:txBody>
          <a:bodyPr wrap="square" lIns="0" tIns="0" rIns="0" bIns="0" rtlCol="0"/>
          <a:lstStyle/>
          <a:p>
            <a:endParaRPr/>
          </a:p>
        </p:txBody>
      </p:sp>
      <p:sp>
        <p:nvSpPr>
          <p:cNvPr id="613" name="object 613"/>
          <p:cNvSpPr/>
          <p:nvPr/>
        </p:nvSpPr>
        <p:spPr>
          <a:xfrm>
            <a:off x="5473325" y="5631632"/>
            <a:ext cx="17780" cy="6350"/>
          </a:xfrm>
          <a:custGeom>
            <a:avLst/>
            <a:gdLst/>
            <a:ahLst/>
            <a:cxnLst/>
            <a:rect l="l" t="t" r="r" b="b"/>
            <a:pathLst>
              <a:path w="17779" h="6350">
                <a:moveTo>
                  <a:pt x="0" y="6082"/>
                </a:moveTo>
                <a:lnTo>
                  <a:pt x="17764" y="0"/>
                </a:lnTo>
              </a:path>
            </a:pathLst>
          </a:custGeom>
          <a:ln w="32974">
            <a:solidFill>
              <a:srgbClr val="000000"/>
            </a:solidFill>
          </a:ln>
        </p:spPr>
        <p:txBody>
          <a:bodyPr wrap="square" lIns="0" tIns="0" rIns="0" bIns="0" rtlCol="0"/>
          <a:lstStyle/>
          <a:p>
            <a:endParaRPr/>
          </a:p>
        </p:txBody>
      </p:sp>
      <p:sp>
        <p:nvSpPr>
          <p:cNvPr id="614" name="object 614"/>
          <p:cNvSpPr/>
          <p:nvPr/>
        </p:nvSpPr>
        <p:spPr>
          <a:xfrm>
            <a:off x="5491090" y="5625190"/>
            <a:ext cx="17780" cy="6985"/>
          </a:xfrm>
          <a:custGeom>
            <a:avLst/>
            <a:gdLst/>
            <a:ahLst/>
            <a:cxnLst/>
            <a:rect l="l" t="t" r="r" b="b"/>
            <a:pathLst>
              <a:path w="17779" h="6985">
                <a:moveTo>
                  <a:pt x="0" y="6441"/>
                </a:moveTo>
                <a:lnTo>
                  <a:pt x="17764" y="0"/>
                </a:lnTo>
              </a:path>
            </a:pathLst>
          </a:custGeom>
          <a:ln w="32981">
            <a:solidFill>
              <a:srgbClr val="000000"/>
            </a:solidFill>
          </a:ln>
        </p:spPr>
        <p:txBody>
          <a:bodyPr wrap="square" lIns="0" tIns="0" rIns="0" bIns="0" rtlCol="0"/>
          <a:lstStyle/>
          <a:p>
            <a:endParaRPr/>
          </a:p>
        </p:txBody>
      </p:sp>
      <p:sp>
        <p:nvSpPr>
          <p:cNvPr id="615" name="object 615"/>
          <p:cNvSpPr/>
          <p:nvPr/>
        </p:nvSpPr>
        <p:spPr>
          <a:xfrm>
            <a:off x="5508855" y="5623097"/>
            <a:ext cx="6985" cy="2540"/>
          </a:xfrm>
          <a:custGeom>
            <a:avLst/>
            <a:gdLst/>
            <a:ahLst/>
            <a:cxnLst/>
            <a:rect l="l" t="t" r="r" b="b"/>
            <a:pathLst>
              <a:path w="6985" h="2539">
                <a:moveTo>
                  <a:pt x="0" y="2093"/>
                </a:moveTo>
                <a:lnTo>
                  <a:pt x="6557" y="0"/>
                </a:lnTo>
              </a:path>
            </a:pathLst>
          </a:custGeom>
          <a:ln w="32965">
            <a:solidFill>
              <a:srgbClr val="000000"/>
            </a:solidFill>
          </a:ln>
        </p:spPr>
        <p:txBody>
          <a:bodyPr wrap="square" lIns="0" tIns="0" rIns="0" bIns="0" rtlCol="0"/>
          <a:lstStyle/>
          <a:p>
            <a:endParaRPr/>
          </a:p>
        </p:txBody>
      </p:sp>
      <p:sp>
        <p:nvSpPr>
          <p:cNvPr id="616" name="object 616"/>
          <p:cNvSpPr/>
          <p:nvPr/>
        </p:nvSpPr>
        <p:spPr>
          <a:xfrm>
            <a:off x="5576220" y="5599937"/>
            <a:ext cx="3810" cy="1905"/>
          </a:xfrm>
          <a:custGeom>
            <a:avLst/>
            <a:gdLst/>
            <a:ahLst/>
            <a:cxnLst/>
            <a:rect l="l" t="t" r="r" b="b"/>
            <a:pathLst>
              <a:path w="3810" h="1904">
                <a:moveTo>
                  <a:pt x="0" y="1737"/>
                </a:moveTo>
                <a:lnTo>
                  <a:pt x="3725" y="0"/>
                </a:lnTo>
              </a:path>
            </a:pathLst>
          </a:custGeom>
          <a:ln w="33023">
            <a:solidFill>
              <a:srgbClr val="000000"/>
            </a:solidFill>
          </a:ln>
        </p:spPr>
        <p:txBody>
          <a:bodyPr wrap="square" lIns="0" tIns="0" rIns="0" bIns="0" rtlCol="0"/>
          <a:lstStyle/>
          <a:p>
            <a:endParaRPr/>
          </a:p>
        </p:txBody>
      </p:sp>
      <p:sp>
        <p:nvSpPr>
          <p:cNvPr id="617" name="object 617"/>
          <p:cNvSpPr/>
          <p:nvPr/>
        </p:nvSpPr>
        <p:spPr>
          <a:xfrm>
            <a:off x="5579945" y="5593854"/>
            <a:ext cx="17780" cy="6350"/>
          </a:xfrm>
          <a:custGeom>
            <a:avLst/>
            <a:gdLst/>
            <a:ahLst/>
            <a:cxnLst/>
            <a:rect l="l" t="t" r="r" b="b"/>
            <a:pathLst>
              <a:path w="17779" h="6350">
                <a:moveTo>
                  <a:pt x="0" y="6082"/>
                </a:moveTo>
                <a:lnTo>
                  <a:pt x="17764" y="0"/>
                </a:lnTo>
              </a:path>
            </a:pathLst>
          </a:custGeom>
          <a:ln w="32974">
            <a:solidFill>
              <a:srgbClr val="000000"/>
            </a:solidFill>
          </a:ln>
        </p:spPr>
        <p:txBody>
          <a:bodyPr wrap="square" lIns="0" tIns="0" rIns="0" bIns="0" rtlCol="0"/>
          <a:lstStyle/>
          <a:p>
            <a:endParaRPr/>
          </a:p>
        </p:txBody>
      </p:sp>
      <p:sp>
        <p:nvSpPr>
          <p:cNvPr id="618" name="object 618"/>
          <p:cNvSpPr/>
          <p:nvPr/>
        </p:nvSpPr>
        <p:spPr>
          <a:xfrm>
            <a:off x="5597711" y="5587412"/>
            <a:ext cx="18415" cy="6985"/>
          </a:xfrm>
          <a:custGeom>
            <a:avLst/>
            <a:gdLst/>
            <a:ahLst/>
            <a:cxnLst/>
            <a:rect l="l" t="t" r="r" b="b"/>
            <a:pathLst>
              <a:path w="18414" h="6985">
                <a:moveTo>
                  <a:pt x="0" y="6441"/>
                </a:moveTo>
                <a:lnTo>
                  <a:pt x="17918" y="0"/>
                </a:lnTo>
              </a:path>
            </a:pathLst>
          </a:custGeom>
          <a:ln w="32980">
            <a:solidFill>
              <a:srgbClr val="000000"/>
            </a:solidFill>
          </a:ln>
        </p:spPr>
        <p:txBody>
          <a:bodyPr wrap="square" lIns="0" tIns="0" rIns="0" bIns="0" rtlCol="0"/>
          <a:lstStyle/>
          <a:p>
            <a:endParaRPr/>
          </a:p>
        </p:txBody>
      </p:sp>
      <p:sp>
        <p:nvSpPr>
          <p:cNvPr id="619" name="object 619"/>
          <p:cNvSpPr/>
          <p:nvPr/>
        </p:nvSpPr>
        <p:spPr>
          <a:xfrm>
            <a:off x="5615629" y="5581315"/>
            <a:ext cx="18415" cy="6350"/>
          </a:xfrm>
          <a:custGeom>
            <a:avLst/>
            <a:gdLst/>
            <a:ahLst/>
            <a:cxnLst/>
            <a:rect l="l" t="t" r="r" b="b"/>
            <a:pathLst>
              <a:path w="18414" h="6350">
                <a:moveTo>
                  <a:pt x="0" y="6097"/>
                </a:moveTo>
                <a:lnTo>
                  <a:pt x="18134" y="0"/>
                </a:lnTo>
              </a:path>
            </a:pathLst>
          </a:custGeom>
          <a:ln w="32971">
            <a:solidFill>
              <a:srgbClr val="000000"/>
            </a:solidFill>
          </a:ln>
        </p:spPr>
        <p:txBody>
          <a:bodyPr wrap="square" lIns="0" tIns="0" rIns="0" bIns="0" rtlCol="0"/>
          <a:lstStyle/>
          <a:p>
            <a:endParaRPr/>
          </a:p>
        </p:txBody>
      </p:sp>
      <p:sp>
        <p:nvSpPr>
          <p:cNvPr id="620" name="object 620"/>
          <p:cNvSpPr/>
          <p:nvPr/>
        </p:nvSpPr>
        <p:spPr>
          <a:xfrm>
            <a:off x="5633764" y="5574876"/>
            <a:ext cx="17780" cy="6985"/>
          </a:xfrm>
          <a:custGeom>
            <a:avLst/>
            <a:gdLst/>
            <a:ahLst/>
            <a:cxnLst/>
            <a:rect l="l" t="t" r="r" b="b"/>
            <a:pathLst>
              <a:path w="17779" h="6985">
                <a:moveTo>
                  <a:pt x="0" y="6438"/>
                </a:moveTo>
                <a:lnTo>
                  <a:pt x="17764" y="0"/>
                </a:lnTo>
              </a:path>
            </a:pathLst>
          </a:custGeom>
          <a:ln w="32981">
            <a:solidFill>
              <a:srgbClr val="000000"/>
            </a:solidFill>
          </a:ln>
        </p:spPr>
        <p:txBody>
          <a:bodyPr wrap="square" lIns="0" tIns="0" rIns="0" bIns="0" rtlCol="0"/>
          <a:lstStyle/>
          <a:p>
            <a:endParaRPr/>
          </a:p>
        </p:txBody>
      </p:sp>
      <p:sp>
        <p:nvSpPr>
          <p:cNvPr id="621" name="object 621"/>
          <p:cNvSpPr/>
          <p:nvPr/>
        </p:nvSpPr>
        <p:spPr>
          <a:xfrm>
            <a:off x="5651529" y="5568779"/>
            <a:ext cx="17780" cy="6350"/>
          </a:xfrm>
          <a:custGeom>
            <a:avLst/>
            <a:gdLst/>
            <a:ahLst/>
            <a:cxnLst/>
            <a:rect l="l" t="t" r="r" b="b"/>
            <a:pathLst>
              <a:path w="17779" h="6350">
                <a:moveTo>
                  <a:pt x="0" y="6097"/>
                </a:moveTo>
                <a:lnTo>
                  <a:pt x="17764" y="0"/>
                </a:lnTo>
              </a:path>
            </a:pathLst>
          </a:custGeom>
          <a:ln w="32974">
            <a:solidFill>
              <a:srgbClr val="000000"/>
            </a:solidFill>
          </a:ln>
        </p:spPr>
        <p:txBody>
          <a:bodyPr wrap="square" lIns="0" tIns="0" rIns="0" bIns="0" rtlCol="0"/>
          <a:lstStyle/>
          <a:p>
            <a:endParaRPr/>
          </a:p>
        </p:txBody>
      </p:sp>
      <p:sp>
        <p:nvSpPr>
          <p:cNvPr id="622" name="object 622"/>
          <p:cNvSpPr/>
          <p:nvPr/>
        </p:nvSpPr>
        <p:spPr>
          <a:xfrm>
            <a:off x="5669294" y="5567207"/>
            <a:ext cx="5080" cy="1905"/>
          </a:xfrm>
          <a:custGeom>
            <a:avLst/>
            <a:gdLst/>
            <a:ahLst/>
            <a:cxnLst/>
            <a:rect l="l" t="t" r="r" b="b"/>
            <a:pathLst>
              <a:path w="5079" h="1904">
                <a:moveTo>
                  <a:pt x="0" y="1571"/>
                </a:moveTo>
                <a:lnTo>
                  <a:pt x="4587" y="0"/>
                </a:lnTo>
              </a:path>
            </a:pathLst>
          </a:custGeom>
          <a:ln w="32974">
            <a:solidFill>
              <a:srgbClr val="000000"/>
            </a:solidFill>
          </a:ln>
        </p:spPr>
        <p:txBody>
          <a:bodyPr wrap="square" lIns="0" tIns="0" rIns="0" bIns="0" rtlCol="0"/>
          <a:lstStyle/>
          <a:p>
            <a:endParaRPr/>
          </a:p>
        </p:txBody>
      </p:sp>
      <p:sp>
        <p:nvSpPr>
          <p:cNvPr id="623" name="object 623"/>
          <p:cNvSpPr/>
          <p:nvPr/>
        </p:nvSpPr>
        <p:spPr>
          <a:xfrm>
            <a:off x="5734688" y="5543703"/>
            <a:ext cx="6350" cy="2540"/>
          </a:xfrm>
          <a:custGeom>
            <a:avLst/>
            <a:gdLst/>
            <a:ahLst/>
            <a:cxnLst/>
            <a:rect l="l" t="t" r="r" b="b"/>
            <a:pathLst>
              <a:path w="6350" h="2539">
                <a:moveTo>
                  <a:pt x="0" y="1918"/>
                </a:moveTo>
                <a:lnTo>
                  <a:pt x="5819" y="0"/>
                </a:lnTo>
              </a:path>
            </a:pathLst>
          </a:custGeom>
          <a:ln w="32969">
            <a:solidFill>
              <a:srgbClr val="000000"/>
            </a:solidFill>
          </a:ln>
        </p:spPr>
        <p:txBody>
          <a:bodyPr wrap="square" lIns="0" tIns="0" rIns="0" bIns="0" rtlCol="0"/>
          <a:lstStyle/>
          <a:p>
            <a:endParaRPr/>
          </a:p>
        </p:txBody>
      </p:sp>
      <p:sp>
        <p:nvSpPr>
          <p:cNvPr id="624" name="object 624"/>
          <p:cNvSpPr/>
          <p:nvPr/>
        </p:nvSpPr>
        <p:spPr>
          <a:xfrm>
            <a:off x="5740507" y="5537096"/>
            <a:ext cx="17780" cy="6985"/>
          </a:xfrm>
          <a:custGeom>
            <a:avLst/>
            <a:gdLst/>
            <a:ahLst/>
            <a:cxnLst/>
            <a:rect l="l" t="t" r="r" b="b"/>
            <a:pathLst>
              <a:path w="17779" h="6985">
                <a:moveTo>
                  <a:pt x="0" y="6607"/>
                </a:moveTo>
                <a:lnTo>
                  <a:pt x="17764" y="0"/>
                </a:lnTo>
              </a:path>
            </a:pathLst>
          </a:custGeom>
          <a:ln w="32985">
            <a:solidFill>
              <a:srgbClr val="000000"/>
            </a:solidFill>
          </a:ln>
        </p:spPr>
        <p:txBody>
          <a:bodyPr wrap="square" lIns="0" tIns="0" rIns="0" bIns="0" rtlCol="0"/>
          <a:lstStyle/>
          <a:p>
            <a:endParaRPr/>
          </a:p>
        </p:txBody>
      </p:sp>
      <p:sp>
        <p:nvSpPr>
          <p:cNvPr id="625" name="object 625"/>
          <p:cNvSpPr/>
          <p:nvPr/>
        </p:nvSpPr>
        <p:spPr>
          <a:xfrm>
            <a:off x="5758272" y="5531001"/>
            <a:ext cx="17780" cy="6350"/>
          </a:xfrm>
          <a:custGeom>
            <a:avLst/>
            <a:gdLst/>
            <a:ahLst/>
            <a:cxnLst/>
            <a:rect l="l" t="t" r="r" b="b"/>
            <a:pathLst>
              <a:path w="17779" h="6350">
                <a:moveTo>
                  <a:pt x="0" y="6094"/>
                </a:moveTo>
                <a:lnTo>
                  <a:pt x="17764" y="0"/>
                </a:lnTo>
              </a:path>
            </a:pathLst>
          </a:custGeom>
          <a:ln w="32974">
            <a:solidFill>
              <a:srgbClr val="000000"/>
            </a:solidFill>
          </a:ln>
        </p:spPr>
        <p:txBody>
          <a:bodyPr wrap="square" lIns="0" tIns="0" rIns="0" bIns="0" rtlCol="0"/>
          <a:lstStyle/>
          <a:p>
            <a:endParaRPr/>
          </a:p>
        </p:txBody>
      </p:sp>
      <p:sp>
        <p:nvSpPr>
          <p:cNvPr id="626" name="object 626"/>
          <p:cNvSpPr/>
          <p:nvPr/>
        </p:nvSpPr>
        <p:spPr>
          <a:xfrm>
            <a:off x="5776037" y="5524559"/>
            <a:ext cx="17780" cy="6985"/>
          </a:xfrm>
          <a:custGeom>
            <a:avLst/>
            <a:gdLst/>
            <a:ahLst/>
            <a:cxnLst/>
            <a:rect l="l" t="t" r="r" b="b"/>
            <a:pathLst>
              <a:path w="17779" h="6985">
                <a:moveTo>
                  <a:pt x="0" y="6441"/>
                </a:moveTo>
                <a:lnTo>
                  <a:pt x="17764" y="0"/>
                </a:lnTo>
              </a:path>
            </a:pathLst>
          </a:custGeom>
          <a:ln w="32981">
            <a:solidFill>
              <a:srgbClr val="000000"/>
            </a:solidFill>
          </a:ln>
        </p:spPr>
        <p:txBody>
          <a:bodyPr wrap="square" lIns="0" tIns="0" rIns="0" bIns="0" rtlCol="0"/>
          <a:lstStyle/>
          <a:p>
            <a:endParaRPr/>
          </a:p>
        </p:txBody>
      </p:sp>
      <p:sp>
        <p:nvSpPr>
          <p:cNvPr id="627" name="object 627"/>
          <p:cNvSpPr/>
          <p:nvPr/>
        </p:nvSpPr>
        <p:spPr>
          <a:xfrm>
            <a:off x="5793802" y="5518465"/>
            <a:ext cx="18415" cy="6350"/>
          </a:xfrm>
          <a:custGeom>
            <a:avLst/>
            <a:gdLst/>
            <a:ahLst/>
            <a:cxnLst/>
            <a:rect l="l" t="t" r="r" b="b"/>
            <a:pathLst>
              <a:path w="18414" h="6350">
                <a:moveTo>
                  <a:pt x="0" y="6094"/>
                </a:moveTo>
                <a:lnTo>
                  <a:pt x="17795" y="0"/>
                </a:lnTo>
              </a:path>
            </a:pathLst>
          </a:custGeom>
          <a:ln w="32974">
            <a:solidFill>
              <a:srgbClr val="000000"/>
            </a:solidFill>
          </a:ln>
        </p:spPr>
        <p:txBody>
          <a:bodyPr wrap="square" lIns="0" tIns="0" rIns="0" bIns="0" rtlCol="0"/>
          <a:lstStyle/>
          <a:p>
            <a:endParaRPr/>
          </a:p>
        </p:txBody>
      </p:sp>
      <p:sp>
        <p:nvSpPr>
          <p:cNvPr id="628" name="object 628"/>
          <p:cNvSpPr/>
          <p:nvPr/>
        </p:nvSpPr>
        <p:spPr>
          <a:xfrm>
            <a:off x="5811598" y="5512023"/>
            <a:ext cx="17780" cy="6985"/>
          </a:xfrm>
          <a:custGeom>
            <a:avLst/>
            <a:gdLst/>
            <a:ahLst/>
            <a:cxnLst/>
            <a:rect l="l" t="t" r="r" b="b"/>
            <a:pathLst>
              <a:path w="17779" h="6985">
                <a:moveTo>
                  <a:pt x="0" y="6441"/>
                </a:moveTo>
                <a:lnTo>
                  <a:pt x="17734" y="0"/>
                </a:lnTo>
              </a:path>
            </a:pathLst>
          </a:custGeom>
          <a:ln w="32981">
            <a:solidFill>
              <a:srgbClr val="000000"/>
            </a:solidFill>
          </a:ln>
        </p:spPr>
        <p:txBody>
          <a:bodyPr wrap="square" lIns="0" tIns="0" rIns="0" bIns="0" rtlCol="0"/>
          <a:lstStyle/>
          <a:p>
            <a:endParaRPr/>
          </a:p>
        </p:txBody>
      </p:sp>
      <p:sp>
        <p:nvSpPr>
          <p:cNvPr id="629" name="object 629"/>
          <p:cNvSpPr/>
          <p:nvPr/>
        </p:nvSpPr>
        <p:spPr>
          <a:xfrm>
            <a:off x="5829332" y="5511154"/>
            <a:ext cx="3175" cy="1270"/>
          </a:xfrm>
          <a:custGeom>
            <a:avLst/>
            <a:gdLst/>
            <a:ahLst/>
            <a:cxnLst/>
            <a:rect l="l" t="t" r="r" b="b"/>
            <a:pathLst>
              <a:path w="3175" h="1270">
                <a:moveTo>
                  <a:pt x="0" y="868"/>
                </a:moveTo>
                <a:lnTo>
                  <a:pt x="3017" y="0"/>
                </a:lnTo>
              </a:path>
            </a:pathLst>
          </a:custGeom>
          <a:ln w="32955">
            <a:solidFill>
              <a:srgbClr val="000000"/>
            </a:solidFill>
          </a:ln>
        </p:spPr>
        <p:txBody>
          <a:bodyPr wrap="square" lIns="0" tIns="0" rIns="0" bIns="0" rtlCol="0"/>
          <a:lstStyle/>
          <a:p>
            <a:endParaRPr/>
          </a:p>
        </p:txBody>
      </p:sp>
      <p:sp>
        <p:nvSpPr>
          <p:cNvPr id="630" name="object 630"/>
          <p:cNvSpPr/>
          <p:nvPr/>
        </p:nvSpPr>
        <p:spPr>
          <a:xfrm>
            <a:off x="5893126" y="5486947"/>
            <a:ext cx="8255" cy="3175"/>
          </a:xfrm>
          <a:custGeom>
            <a:avLst/>
            <a:gdLst/>
            <a:ahLst/>
            <a:cxnLst/>
            <a:rect l="l" t="t" r="r" b="b"/>
            <a:pathLst>
              <a:path w="8254" h="3175">
                <a:moveTo>
                  <a:pt x="0" y="2796"/>
                </a:moveTo>
                <a:lnTo>
                  <a:pt x="7789" y="0"/>
                </a:lnTo>
              </a:path>
            </a:pathLst>
          </a:custGeom>
          <a:ln w="32980">
            <a:solidFill>
              <a:srgbClr val="000000"/>
            </a:solidFill>
          </a:ln>
        </p:spPr>
        <p:txBody>
          <a:bodyPr wrap="square" lIns="0" tIns="0" rIns="0" bIns="0" rtlCol="0"/>
          <a:lstStyle/>
          <a:p>
            <a:endParaRPr/>
          </a:p>
        </p:txBody>
      </p:sp>
      <p:sp>
        <p:nvSpPr>
          <p:cNvPr id="631" name="object 631"/>
          <p:cNvSpPr/>
          <p:nvPr/>
        </p:nvSpPr>
        <p:spPr>
          <a:xfrm>
            <a:off x="5900915" y="5480340"/>
            <a:ext cx="18415" cy="6985"/>
          </a:xfrm>
          <a:custGeom>
            <a:avLst/>
            <a:gdLst/>
            <a:ahLst/>
            <a:cxnLst/>
            <a:rect l="l" t="t" r="r" b="b"/>
            <a:pathLst>
              <a:path w="18414" h="6985">
                <a:moveTo>
                  <a:pt x="0" y="6607"/>
                </a:moveTo>
                <a:lnTo>
                  <a:pt x="17795" y="0"/>
                </a:lnTo>
              </a:path>
            </a:pathLst>
          </a:custGeom>
          <a:ln w="32985">
            <a:solidFill>
              <a:srgbClr val="000000"/>
            </a:solidFill>
          </a:ln>
        </p:spPr>
        <p:txBody>
          <a:bodyPr wrap="square" lIns="0" tIns="0" rIns="0" bIns="0" rtlCol="0"/>
          <a:lstStyle/>
          <a:p>
            <a:endParaRPr/>
          </a:p>
        </p:txBody>
      </p:sp>
      <p:sp>
        <p:nvSpPr>
          <p:cNvPr id="632" name="object 632"/>
          <p:cNvSpPr/>
          <p:nvPr/>
        </p:nvSpPr>
        <p:spPr>
          <a:xfrm>
            <a:off x="5918711" y="5474423"/>
            <a:ext cx="17780" cy="6350"/>
          </a:xfrm>
          <a:custGeom>
            <a:avLst/>
            <a:gdLst/>
            <a:ahLst/>
            <a:cxnLst/>
            <a:rect l="l" t="t" r="r" b="b"/>
            <a:pathLst>
              <a:path w="17779" h="6350">
                <a:moveTo>
                  <a:pt x="0" y="5916"/>
                </a:moveTo>
                <a:lnTo>
                  <a:pt x="17764" y="0"/>
                </a:lnTo>
              </a:path>
            </a:pathLst>
          </a:custGeom>
          <a:ln w="32970">
            <a:solidFill>
              <a:srgbClr val="000000"/>
            </a:solidFill>
          </a:ln>
        </p:spPr>
        <p:txBody>
          <a:bodyPr wrap="square" lIns="0" tIns="0" rIns="0" bIns="0" rtlCol="0"/>
          <a:lstStyle/>
          <a:p>
            <a:endParaRPr/>
          </a:p>
        </p:txBody>
      </p:sp>
      <p:sp>
        <p:nvSpPr>
          <p:cNvPr id="633" name="object 633"/>
          <p:cNvSpPr/>
          <p:nvPr/>
        </p:nvSpPr>
        <p:spPr>
          <a:xfrm>
            <a:off x="5936476" y="5467801"/>
            <a:ext cx="17780" cy="6985"/>
          </a:xfrm>
          <a:custGeom>
            <a:avLst/>
            <a:gdLst/>
            <a:ahLst/>
            <a:cxnLst/>
            <a:rect l="l" t="t" r="r" b="b"/>
            <a:pathLst>
              <a:path w="17779" h="6985">
                <a:moveTo>
                  <a:pt x="0" y="6622"/>
                </a:moveTo>
                <a:lnTo>
                  <a:pt x="17764" y="0"/>
                </a:lnTo>
              </a:path>
            </a:pathLst>
          </a:custGeom>
          <a:ln w="32985">
            <a:solidFill>
              <a:srgbClr val="000000"/>
            </a:solidFill>
          </a:ln>
        </p:spPr>
        <p:txBody>
          <a:bodyPr wrap="square" lIns="0" tIns="0" rIns="0" bIns="0" rtlCol="0"/>
          <a:lstStyle/>
          <a:p>
            <a:endParaRPr/>
          </a:p>
        </p:txBody>
      </p:sp>
      <p:sp>
        <p:nvSpPr>
          <p:cNvPr id="634" name="object 634"/>
          <p:cNvSpPr/>
          <p:nvPr/>
        </p:nvSpPr>
        <p:spPr>
          <a:xfrm>
            <a:off x="5954241" y="5461706"/>
            <a:ext cx="18415" cy="6350"/>
          </a:xfrm>
          <a:custGeom>
            <a:avLst/>
            <a:gdLst/>
            <a:ahLst/>
            <a:cxnLst/>
            <a:rect l="l" t="t" r="r" b="b"/>
            <a:pathLst>
              <a:path w="18414" h="6350">
                <a:moveTo>
                  <a:pt x="0" y="6094"/>
                </a:moveTo>
                <a:lnTo>
                  <a:pt x="17918" y="0"/>
                </a:lnTo>
              </a:path>
            </a:pathLst>
          </a:custGeom>
          <a:ln w="32973">
            <a:solidFill>
              <a:srgbClr val="000000"/>
            </a:solidFill>
          </a:ln>
        </p:spPr>
        <p:txBody>
          <a:bodyPr wrap="square" lIns="0" tIns="0" rIns="0" bIns="0" rtlCol="0"/>
          <a:lstStyle/>
          <a:p>
            <a:endParaRPr/>
          </a:p>
        </p:txBody>
      </p:sp>
      <p:sp>
        <p:nvSpPr>
          <p:cNvPr id="635" name="object 635"/>
          <p:cNvSpPr/>
          <p:nvPr/>
        </p:nvSpPr>
        <p:spPr>
          <a:xfrm>
            <a:off x="5972160" y="5455264"/>
            <a:ext cx="17780" cy="6985"/>
          </a:xfrm>
          <a:custGeom>
            <a:avLst/>
            <a:gdLst/>
            <a:ahLst/>
            <a:cxnLst/>
            <a:rect l="l" t="t" r="r" b="b"/>
            <a:pathLst>
              <a:path w="17779" h="6985">
                <a:moveTo>
                  <a:pt x="0" y="6441"/>
                </a:moveTo>
                <a:lnTo>
                  <a:pt x="17764" y="0"/>
                </a:lnTo>
              </a:path>
            </a:pathLst>
          </a:custGeom>
          <a:ln w="32981">
            <a:solidFill>
              <a:srgbClr val="000000"/>
            </a:solidFill>
          </a:ln>
        </p:spPr>
        <p:txBody>
          <a:bodyPr wrap="square" lIns="0" tIns="0" rIns="0" bIns="0" rtlCol="0"/>
          <a:lstStyle/>
          <a:p>
            <a:endParaRPr/>
          </a:p>
        </p:txBody>
      </p:sp>
      <p:sp>
        <p:nvSpPr>
          <p:cNvPr id="636" name="object 636"/>
          <p:cNvSpPr/>
          <p:nvPr/>
        </p:nvSpPr>
        <p:spPr>
          <a:xfrm>
            <a:off x="5990294" y="5438812"/>
            <a:ext cx="0" cy="33020"/>
          </a:xfrm>
          <a:custGeom>
            <a:avLst/>
            <a:gdLst/>
            <a:ahLst/>
            <a:cxnLst/>
            <a:rect l="l" t="t" r="r" b="b"/>
            <a:pathLst>
              <a:path h="33020">
                <a:moveTo>
                  <a:pt x="0" y="0"/>
                </a:moveTo>
                <a:lnTo>
                  <a:pt x="0" y="32903"/>
                </a:lnTo>
              </a:path>
            </a:pathLst>
          </a:custGeom>
          <a:ln w="3175">
            <a:solidFill>
              <a:srgbClr val="000000"/>
            </a:solidFill>
          </a:ln>
        </p:spPr>
        <p:txBody>
          <a:bodyPr wrap="square" lIns="0" tIns="0" rIns="0" bIns="0" rtlCol="0"/>
          <a:lstStyle/>
          <a:p>
            <a:endParaRPr/>
          </a:p>
        </p:txBody>
      </p:sp>
      <p:sp>
        <p:nvSpPr>
          <p:cNvPr id="637" name="object 637"/>
          <p:cNvSpPr/>
          <p:nvPr/>
        </p:nvSpPr>
        <p:spPr>
          <a:xfrm>
            <a:off x="6051101" y="5430201"/>
            <a:ext cx="10160" cy="3810"/>
          </a:xfrm>
          <a:custGeom>
            <a:avLst/>
            <a:gdLst/>
            <a:ahLst/>
            <a:cxnLst/>
            <a:rect l="l" t="t" r="r" b="b"/>
            <a:pathLst>
              <a:path w="10160" h="3810">
                <a:moveTo>
                  <a:pt x="0" y="3656"/>
                </a:moveTo>
                <a:lnTo>
                  <a:pt x="9883" y="0"/>
                </a:lnTo>
              </a:path>
            </a:pathLst>
          </a:custGeom>
          <a:ln w="32984">
            <a:solidFill>
              <a:srgbClr val="000000"/>
            </a:solidFill>
          </a:ln>
        </p:spPr>
        <p:txBody>
          <a:bodyPr wrap="square" lIns="0" tIns="0" rIns="0" bIns="0" rtlCol="0"/>
          <a:lstStyle/>
          <a:p>
            <a:endParaRPr/>
          </a:p>
        </p:txBody>
      </p:sp>
      <p:sp>
        <p:nvSpPr>
          <p:cNvPr id="638" name="object 638"/>
          <p:cNvSpPr/>
          <p:nvPr/>
        </p:nvSpPr>
        <p:spPr>
          <a:xfrm>
            <a:off x="6060984" y="5424106"/>
            <a:ext cx="17780" cy="6350"/>
          </a:xfrm>
          <a:custGeom>
            <a:avLst/>
            <a:gdLst/>
            <a:ahLst/>
            <a:cxnLst/>
            <a:rect l="l" t="t" r="r" b="b"/>
            <a:pathLst>
              <a:path w="17779" h="6350">
                <a:moveTo>
                  <a:pt x="0" y="6094"/>
                </a:moveTo>
                <a:lnTo>
                  <a:pt x="17764" y="0"/>
                </a:lnTo>
              </a:path>
            </a:pathLst>
          </a:custGeom>
          <a:ln w="32974">
            <a:solidFill>
              <a:srgbClr val="000000"/>
            </a:solidFill>
          </a:ln>
        </p:spPr>
        <p:txBody>
          <a:bodyPr wrap="square" lIns="0" tIns="0" rIns="0" bIns="0" rtlCol="0"/>
          <a:lstStyle/>
          <a:p>
            <a:endParaRPr/>
          </a:p>
        </p:txBody>
      </p:sp>
      <p:sp>
        <p:nvSpPr>
          <p:cNvPr id="639" name="object 639"/>
          <p:cNvSpPr/>
          <p:nvPr/>
        </p:nvSpPr>
        <p:spPr>
          <a:xfrm>
            <a:off x="6078749" y="5417689"/>
            <a:ext cx="18415" cy="6985"/>
          </a:xfrm>
          <a:custGeom>
            <a:avLst/>
            <a:gdLst/>
            <a:ahLst/>
            <a:cxnLst/>
            <a:rect l="l" t="t" r="r" b="b"/>
            <a:pathLst>
              <a:path w="18414" h="6985">
                <a:moveTo>
                  <a:pt x="0" y="6417"/>
                </a:moveTo>
                <a:lnTo>
                  <a:pt x="18288" y="0"/>
                </a:lnTo>
              </a:path>
            </a:pathLst>
          </a:custGeom>
          <a:ln w="32977">
            <a:solidFill>
              <a:srgbClr val="000000"/>
            </a:solidFill>
          </a:ln>
        </p:spPr>
        <p:txBody>
          <a:bodyPr wrap="square" lIns="0" tIns="0" rIns="0" bIns="0" rtlCol="0"/>
          <a:lstStyle/>
          <a:p>
            <a:endParaRPr/>
          </a:p>
        </p:txBody>
      </p:sp>
      <p:sp>
        <p:nvSpPr>
          <p:cNvPr id="640" name="object 640"/>
          <p:cNvSpPr/>
          <p:nvPr/>
        </p:nvSpPr>
        <p:spPr>
          <a:xfrm>
            <a:off x="6097038" y="5411558"/>
            <a:ext cx="17780" cy="6350"/>
          </a:xfrm>
          <a:custGeom>
            <a:avLst/>
            <a:gdLst/>
            <a:ahLst/>
            <a:cxnLst/>
            <a:rect l="l" t="t" r="r" b="b"/>
            <a:pathLst>
              <a:path w="17779" h="6350">
                <a:moveTo>
                  <a:pt x="0" y="6130"/>
                </a:moveTo>
                <a:lnTo>
                  <a:pt x="17764" y="0"/>
                </a:lnTo>
              </a:path>
            </a:pathLst>
          </a:custGeom>
          <a:ln w="32975">
            <a:solidFill>
              <a:srgbClr val="000000"/>
            </a:solidFill>
          </a:ln>
        </p:spPr>
        <p:txBody>
          <a:bodyPr wrap="square" lIns="0" tIns="0" rIns="0" bIns="0" rtlCol="0"/>
          <a:lstStyle/>
          <a:p>
            <a:endParaRPr/>
          </a:p>
        </p:txBody>
      </p:sp>
      <p:sp>
        <p:nvSpPr>
          <p:cNvPr id="641" name="object 641"/>
          <p:cNvSpPr/>
          <p:nvPr/>
        </p:nvSpPr>
        <p:spPr>
          <a:xfrm>
            <a:off x="6114803" y="5404983"/>
            <a:ext cx="17780" cy="6985"/>
          </a:xfrm>
          <a:custGeom>
            <a:avLst/>
            <a:gdLst/>
            <a:ahLst/>
            <a:cxnLst/>
            <a:rect l="l" t="t" r="r" b="b"/>
            <a:pathLst>
              <a:path w="17779" h="6985">
                <a:moveTo>
                  <a:pt x="0" y="6574"/>
                </a:moveTo>
                <a:lnTo>
                  <a:pt x="17764" y="0"/>
                </a:lnTo>
              </a:path>
            </a:pathLst>
          </a:custGeom>
          <a:ln w="32984">
            <a:solidFill>
              <a:srgbClr val="000000"/>
            </a:solidFill>
          </a:ln>
        </p:spPr>
        <p:txBody>
          <a:bodyPr wrap="square" lIns="0" tIns="0" rIns="0" bIns="0" rtlCol="0"/>
          <a:lstStyle/>
          <a:p>
            <a:endParaRPr/>
          </a:p>
        </p:txBody>
      </p:sp>
      <p:sp>
        <p:nvSpPr>
          <p:cNvPr id="642" name="object 642"/>
          <p:cNvSpPr/>
          <p:nvPr/>
        </p:nvSpPr>
        <p:spPr>
          <a:xfrm>
            <a:off x="6132567" y="5399353"/>
            <a:ext cx="17145" cy="5715"/>
          </a:xfrm>
          <a:custGeom>
            <a:avLst/>
            <a:gdLst/>
            <a:ahLst/>
            <a:cxnLst/>
            <a:rect l="l" t="t" r="r" b="b"/>
            <a:pathLst>
              <a:path w="17145" h="5714">
                <a:moveTo>
                  <a:pt x="0" y="5630"/>
                </a:moveTo>
                <a:lnTo>
                  <a:pt x="16533" y="0"/>
                </a:lnTo>
              </a:path>
            </a:pathLst>
          </a:custGeom>
          <a:ln w="32973">
            <a:solidFill>
              <a:srgbClr val="000000"/>
            </a:solidFill>
          </a:ln>
        </p:spPr>
        <p:txBody>
          <a:bodyPr wrap="square" lIns="0" tIns="0" rIns="0" bIns="0" rtlCol="0"/>
          <a:lstStyle/>
          <a:p>
            <a:endParaRPr/>
          </a:p>
        </p:txBody>
      </p:sp>
      <p:sp>
        <p:nvSpPr>
          <p:cNvPr id="643" name="object 643"/>
          <p:cNvSpPr/>
          <p:nvPr/>
        </p:nvSpPr>
        <p:spPr>
          <a:xfrm>
            <a:off x="6209539" y="5373801"/>
            <a:ext cx="12065" cy="4445"/>
          </a:xfrm>
          <a:custGeom>
            <a:avLst/>
            <a:gdLst/>
            <a:ahLst/>
            <a:cxnLst/>
            <a:rect l="l" t="t" r="r" b="b"/>
            <a:pathLst>
              <a:path w="12064" h="4445">
                <a:moveTo>
                  <a:pt x="0" y="4000"/>
                </a:moveTo>
                <a:lnTo>
                  <a:pt x="11884" y="0"/>
                </a:lnTo>
              </a:path>
            </a:pathLst>
          </a:custGeom>
          <a:ln w="32972">
            <a:solidFill>
              <a:srgbClr val="000000"/>
            </a:solidFill>
          </a:ln>
        </p:spPr>
        <p:txBody>
          <a:bodyPr wrap="square" lIns="0" tIns="0" rIns="0" bIns="0" rtlCol="0"/>
          <a:lstStyle/>
          <a:p>
            <a:endParaRPr/>
          </a:p>
        </p:txBody>
      </p:sp>
      <p:sp>
        <p:nvSpPr>
          <p:cNvPr id="644" name="object 644"/>
          <p:cNvSpPr/>
          <p:nvPr/>
        </p:nvSpPr>
        <p:spPr>
          <a:xfrm>
            <a:off x="6221423" y="5367371"/>
            <a:ext cx="18415" cy="6985"/>
          </a:xfrm>
          <a:custGeom>
            <a:avLst/>
            <a:gdLst/>
            <a:ahLst/>
            <a:cxnLst/>
            <a:rect l="l" t="t" r="r" b="b"/>
            <a:pathLst>
              <a:path w="18414" h="6985">
                <a:moveTo>
                  <a:pt x="0" y="6429"/>
                </a:moveTo>
                <a:lnTo>
                  <a:pt x="17918" y="0"/>
                </a:lnTo>
              </a:path>
            </a:pathLst>
          </a:custGeom>
          <a:ln w="32980">
            <a:solidFill>
              <a:srgbClr val="000000"/>
            </a:solidFill>
          </a:ln>
        </p:spPr>
        <p:txBody>
          <a:bodyPr wrap="square" lIns="0" tIns="0" rIns="0" bIns="0" rtlCol="0"/>
          <a:lstStyle/>
          <a:p>
            <a:endParaRPr/>
          </a:p>
        </p:txBody>
      </p:sp>
      <p:sp>
        <p:nvSpPr>
          <p:cNvPr id="645" name="object 645"/>
          <p:cNvSpPr/>
          <p:nvPr/>
        </p:nvSpPr>
        <p:spPr>
          <a:xfrm>
            <a:off x="6239342" y="5361240"/>
            <a:ext cx="17780" cy="6350"/>
          </a:xfrm>
          <a:custGeom>
            <a:avLst/>
            <a:gdLst/>
            <a:ahLst/>
            <a:cxnLst/>
            <a:rect l="l" t="t" r="r" b="b"/>
            <a:pathLst>
              <a:path w="17779" h="6350">
                <a:moveTo>
                  <a:pt x="0" y="6130"/>
                </a:moveTo>
                <a:lnTo>
                  <a:pt x="17764" y="0"/>
                </a:lnTo>
              </a:path>
            </a:pathLst>
          </a:custGeom>
          <a:ln w="32975">
            <a:solidFill>
              <a:srgbClr val="000000"/>
            </a:solidFill>
          </a:ln>
        </p:spPr>
        <p:txBody>
          <a:bodyPr wrap="square" lIns="0" tIns="0" rIns="0" bIns="0" rtlCol="0"/>
          <a:lstStyle/>
          <a:p>
            <a:endParaRPr/>
          </a:p>
        </p:txBody>
      </p:sp>
      <p:sp>
        <p:nvSpPr>
          <p:cNvPr id="646" name="object 646"/>
          <p:cNvSpPr/>
          <p:nvPr/>
        </p:nvSpPr>
        <p:spPr>
          <a:xfrm>
            <a:off x="6257107" y="5354823"/>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647" name="object 647"/>
          <p:cNvSpPr/>
          <p:nvPr/>
        </p:nvSpPr>
        <p:spPr>
          <a:xfrm>
            <a:off x="6274872" y="5348752"/>
            <a:ext cx="17780" cy="6350"/>
          </a:xfrm>
          <a:custGeom>
            <a:avLst/>
            <a:gdLst/>
            <a:ahLst/>
            <a:cxnLst/>
            <a:rect l="l" t="t" r="r" b="b"/>
            <a:pathLst>
              <a:path w="17779" h="6350">
                <a:moveTo>
                  <a:pt x="0" y="6070"/>
                </a:moveTo>
                <a:lnTo>
                  <a:pt x="17764" y="0"/>
                </a:lnTo>
              </a:path>
            </a:pathLst>
          </a:custGeom>
          <a:ln w="32973">
            <a:solidFill>
              <a:srgbClr val="000000"/>
            </a:solidFill>
          </a:ln>
        </p:spPr>
        <p:txBody>
          <a:bodyPr wrap="square" lIns="0" tIns="0" rIns="0" bIns="0" rtlCol="0"/>
          <a:lstStyle/>
          <a:p>
            <a:endParaRPr/>
          </a:p>
        </p:txBody>
      </p:sp>
      <p:sp>
        <p:nvSpPr>
          <p:cNvPr id="648" name="object 648"/>
          <p:cNvSpPr/>
          <p:nvPr/>
        </p:nvSpPr>
        <p:spPr>
          <a:xfrm>
            <a:off x="6292637" y="5343334"/>
            <a:ext cx="15240" cy="5715"/>
          </a:xfrm>
          <a:custGeom>
            <a:avLst/>
            <a:gdLst/>
            <a:ahLst/>
            <a:cxnLst/>
            <a:rect l="l" t="t" r="r" b="b"/>
            <a:pathLst>
              <a:path w="15239" h="5714">
                <a:moveTo>
                  <a:pt x="0" y="5418"/>
                </a:moveTo>
                <a:lnTo>
                  <a:pt x="14932" y="0"/>
                </a:lnTo>
              </a:path>
            </a:pathLst>
          </a:custGeom>
          <a:ln w="32981">
            <a:solidFill>
              <a:srgbClr val="000000"/>
            </a:solidFill>
          </a:ln>
        </p:spPr>
        <p:txBody>
          <a:bodyPr wrap="square" lIns="0" tIns="0" rIns="0" bIns="0" rtlCol="0"/>
          <a:lstStyle/>
          <a:p>
            <a:endParaRPr/>
          </a:p>
        </p:txBody>
      </p:sp>
      <p:sp>
        <p:nvSpPr>
          <p:cNvPr id="649" name="object 649"/>
          <p:cNvSpPr/>
          <p:nvPr/>
        </p:nvSpPr>
        <p:spPr>
          <a:xfrm>
            <a:off x="6368007" y="5317070"/>
            <a:ext cx="13970" cy="5080"/>
          </a:xfrm>
          <a:custGeom>
            <a:avLst/>
            <a:gdLst/>
            <a:ahLst/>
            <a:cxnLst/>
            <a:rect l="l" t="t" r="r" b="b"/>
            <a:pathLst>
              <a:path w="13970" h="5079">
                <a:moveTo>
                  <a:pt x="0" y="4857"/>
                </a:moveTo>
                <a:lnTo>
                  <a:pt x="13977" y="0"/>
                </a:lnTo>
              </a:path>
            </a:pathLst>
          </a:custGeom>
          <a:ln w="32976">
            <a:solidFill>
              <a:srgbClr val="000000"/>
            </a:solidFill>
          </a:ln>
        </p:spPr>
        <p:txBody>
          <a:bodyPr wrap="square" lIns="0" tIns="0" rIns="0" bIns="0" rtlCol="0"/>
          <a:lstStyle/>
          <a:p>
            <a:endParaRPr/>
          </a:p>
        </p:txBody>
      </p:sp>
      <p:sp>
        <p:nvSpPr>
          <p:cNvPr id="650" name="object 650"/>
          <p:cNvSpPr/>
          <p:nvPr/>
        </p:nvSpPr>
        <p:spPr>
          <a:xfrm>
            <a:off x="6381985" y="5310580"/>
            <a:ext cx="17780" cy="6985"/>
          </a:xfrm>
          <a:custGeom>
            <a:avLst/>
            <a:gdLst/>
            <a:ahLst/>
            <a:cxnLst/>
            <a:rect l="l" t="t" r="r" b="b"/>
            <a:pathLst>
              <a:path w="17779" h="6985">
                <a:moveTo>
                  <a:pt x="0" y="6489"/>
                </a:moveTo>
                <a:lnTo>
                  <a:pt x="17764" y="0"/>
                </a:lnTo>
              </a:path>
            </a:pathLst>
          </a:custGeom>
          <a:ln w="32982">
            <a:solidFill>
              <a:srgbClr val="000000"/>
            </a:solidFill>
          </a:ln>
        </p:spPr>
        <p:txBody>
          <a:bodyPr wrap="square" lIns="0" tIns="0" rIns="0" bIns="0" rtlCol="0"/>
          <a:lstStyle/>
          <a:p>
            <a:endParaRPr/>
          </a:p>
        </p:txBody>
      </p:sp>
      <p:sp>
        <p:nvSpPr>
          <p:cNvPr id="651" name="object 651"/>
          <p:cNvSpPr/>
          <p:nvPr/>
        </p:nvSpPr>
        <p:spPr>
          <a:xfrm>
            <a:off x="6399750" y="5304509"/>
            <a:ext cx="17780" cy="6350"/>
          </a:xfrm>
          <a:custGeom>
            <a:avLst/>
            <a:gdLst/>
            <a:ahLst/>
            <a:cxnLst/>
            <a:rect l="l" t="t" r="r" b="b"/>
            <a:pathLst>
              <a:path w="17779" h="6350">
                <a:moveTo>
                  <a:pt x="0" y="6070"/>
                </a:moveTo>
                <a:lnTo>
                  <a:pt x="17764" y="0"/>
                </a:lnTo>
              </a:path>
            </a:pathLst>
          </a:custGeom>
          <a:ln w="32973">
            <a:solidFill>
              <a:srgbClr val="000000"/>
            </a:solidFill>
          </a:ln>
        </p:spPr>
        <p:txBody>
          <a:bodyPr wrap="square" lIns="0" tIns="0" rIns="0" bIns="0" rtlCol="0"/>
          <a:lstStyle/>
          <a:p>
            <a:endParaRPr/>
          </a:p>
        </p:txBody>
      </p:sp>
      <p:sp>
        <p:nvSpPr>
          <p:cNvPr id="652" name="object 652"/>
          <p:cNvSpPr/>
          <p:nvPr/>
        </p:nvSpPr>
        <p:spPr>
          <a:xfrm>
            <a:off x="6417515" y="5298092"/>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653" name="object 653"/>
          <p:cNvSpPr/>
          <p:nvPr/>
        </p:nvSpPr>
        <p:spPr>
          <a:xfrm>
            <a:off x="6435280" y="5291945"/>
            <a:ext cx="17780" cy="6350"/>
          </a:xfrm>
          <a:custGeom>
            <a:avLst/>
            <a:gdLst/>
            <a:ahLst/>
            <a:cxnLst/>
            <a:rect l="l" t="t" r="r" b="b"/>
            <a:pathLst>
              <a:path w="17779" h="6350">
                <a:moveTo>
                  <a:pt x="0" y="6145"/>
                </a:moveTo>
                <a:lnTo>
                  <a:pt x="17764" y="0"/>
                </a:lnTo>
              </a:path>
            </a:pathLst>
          </a:custGeom>
          <a:ln w="32975">
            <a:solidFill>
              <a:srgbClr val="000000"/>
            </a:solidFill>
          </a:ln>
        </p:spPr>
        <p:txBody>
          <a:bodyPr wrap="square" lIns="0" tIns="0" rIns="0" bIns="0" rtlCol="0"/>
          <a:lstStyle/>
          <a:p>
            <a:endParaRPr/>
          </a:p>
        </p:txBody>
      </p:sp>
      <p:sp>
        <p:nvSpPr>
          <p:cNvPr id="654" name="object 654"/>
          <p:cNvSpPr/>
          <p:nvPr/>
        </p:nvSpPr>
        <p:spPr>
          <a:xfrm>
            <a:off x="6453044" y="5287459"/>
            <a:ext cx="12700" cy="5080"/>
          </a:xfrm>
          <a:custGeom>
            <a:avLst/>
            <a:gdLst/>
            <a:ahLst/>
            <a:cxnLst/>
            <a:rect l="l" t="t" r="r" b="b"/>
            <a:pathLst>
              <a:path w="12700" h="5079">
                <a:moveTo>
                  <a:pt x="0" y="4486"/>
                </a:moveTo>
                <a:lnTo>
                  <a:pt x="12469" y="0"/>
                </a:lnTo>
              </a:path>
            </a:pathLst>
          </a:custGeom>
          <a:ln w="32980">
            <a:solidFill>
              <a:srgbClr val="000000"/>
            </a:solidFill>
          </a:ln>
        </p:spPr>
        <p:txBody>
          <a:bodyPr wrap="square" lIns="0" tIns="0" rIns="0" bIns="0" rtlCol="0"/>
          <a:lstStyle/>
          <a:p>
            <a:endParaRPr/>
          </a:p>
        </p:txBody>
      </p:sp>
      <p:sp>
        <p:nvSpPr>
          <p:cNvPr id="655" name="object 655"/>
          <p:cNvSpPr/>
          <p:nvPr/>
        </p:nvSpPr>
        <p:spPr>
          <a:xfrm>
            <a:off x="6526229" y="5260266"/>
            <a:ext cx="16510" cy="6350"/>
          </a:xfrm>
          <a:custGeom>
            <a:avLst/>
            <a:gdLst/>
            <a:ahLst/>
            <a:cxnLst/>
            <a:rect l="l" t="t" r="r" b="b"/>
            <a:pathLst>
              <a:path w="16509" h="6350">
                <a:moveTo>
                  <a:pt x="0" y="5783"/>
                </a:moveTo>
                <a:lnTo>
                  <a:pt x="16194" y="0"/>
                </a:lnTo>
              </a:path>
            </a:pathLst>
          </a:custGeom>
          <a:ln w="32979">
            <a:solidFill>
              <a:srgbClr val="000000"/>
            </a:solidFill>
          </a:ln>
        </p:spPr>
        <p:txBody>
          <a:bodyPr wrap="square" lIns="0" tIns="0" rIns="0" bIns="0" rtlCol="0"/>
          <a:lstStyle/>
          <a:p>
            <a:endParaRPr/>
          </a:p>
        </p:txBody>
      </p:sp>
      <p:sp>
        <p:nvSpPr>
          <p:cNvPr id="656" name="object 656"/>
          <p:cNvSpPr/>
          <p:nvPr/>
        </p:nvSpPr>
        <p:spPr>
          <a:xfrm>
            <a:off x="6542423" y="5254204"/>
            <a:ext cx="17780" cy="6350"/>
          </a:xfrm>
          <a:custGeom>
            <a:avLst/>
            <a:gdLst/>
            <a:ahLst/>
            <a:cxnLst/>
            <a:rect l="l" t="t" r="r" b="b"/>
            <a:pathLst>
              <a:path w="17779" h="6350">
                <a:moveTo>
                  <a:pt x="0" y="6061"/>
                </a:moveTo>
                <a:lnTo>
                  <a:pt x="17764" y="0"/>
                </a:lnTo>
              </a:path>
            </a:pathLst>
          </a:custGeom>
          <a:ln w="32973">
            <a:solidFill>
              <a:srgbClr val="000000"/>
            </a:solidFill>
          </a:ln>
        </p:spPr>
        <p:txBody>
          <a:bodyPr wrap="square" lIns="0" tIns="0" rIns="0" bIns="0" rtlCol="0"/>
          <a:lstStyle/>
          <a:p>
            <a:endParaRPr/>
          </a:p>
        </p:txBody>
      </p:sp>
      <p:sp>
        <p:nvSpPr>
          <p:cNvPr id="657" name="object 657"/>
          <p:cNvSpPr/>
          <p:nvPr/>
        </p:nvSpPr>
        <p:spPr>
          <a:xfrm>
            <a:off x="6560188" y="5247775"/>
            <a:ext cx="17780" cy="6985"/>
          </a:xfrm>
          <a:custGeom>
            <a:avLst/>
            <a:gdLst/>
            <a:ahLst/>
            <a:cxnLst/>
            <a:rect l="l" t="t" r="r" b="b"/>
            <a:pathLst>
              <a:path w="17779" h="6985">
                <a:moveTo>
                  <a:pt x="0" y="6429"/>
                </a:moveTo>
                <a:lnTo>
                  <a:pt x="17764" y="0"/>
                </a:lnTo>
              </a:path>
            </a:pathLst>
          </a:custGeom>
          <a:ln w="32981">
            <a:solidFill>
              <a:srgbClr val="000000"/>
            </a:solidFill>
          </a:ln>
        </p:spPr>
        <p:txBody>
          <a:bodyPr wrap="square" lIns="0" tIns="0" rIns="0" bIns="0" rtlCol="0"/>
          <a:lstStyle/>
          <a:p>
            <a:endParaRPr/>
          </a:p>
        </p:txBody>
      </p:sp>
      <p:sp>
        <p:nvSpPr>
          <p:cNvPr id="658" name="object 658"/>
          <p:cNvSpPr/>
          <p:nvPr/>
        </p:nvSpPr>
        <p:spPr>
          <a:xfrm>
            <a:off x="6577953" y="5241644"/>
            <a:ext cx="18415" cy="6350"/>
          </a:xfrm>
          <a:custGeom>
            <a:avLst/>
            <a:gdLst/>
            <a:ahLst/>
            <a:cxnLst/>
            <a:rect l="l" t="t" r="r" b="b"/>
            <a:pathLst>
              <a:path w="18415" h="6350">
                <a:moveTo>
                  <a:pt x="0" y="6130"/>
                </a:moveTo>
                <a:lnTo>
                  <a:pt x="17980" y="0"/>
                </a:lnTo>
              </a:path>
            </a:pathLst>
          </a:custGeom>
          <a:ln w="32973">
            <a:solidFill>
              <a:srgbClr val="000000"/>
            </a:solidFill>
          </a:ln>
        </p:spPr>
        <p:txBody>
          <a:bodyPr wrap="square" lIns="0" tIns="0" rIns="0" bIns="0" rtlCol="0"/>
          <a:lstStyle/>
          <a:p>
            <a:endParaRPr/>
          </a:p>
        </p:txBody>
      </p:sp>
      <p:sp>
        <p:nvSpPr>
          <p:cNvPr id="659" name="object 659"/>
          <p:cNvSpPr/>
          <p:nvPr/>
        </p:nvSpPr>
        <p:spPr>
          <a:xfrm>
            <a:off x="6595934" y="5235214"/>
            <a:ext cx="17780" cy="6985"/>
          </a:xfrm>
          <a:custGeom>
            <a:avLst/>
            <a:gdLst/>
            <a:ahLst/>
            <a:cxnLst/>
            <a:rect l="l" t="t" r="r" b="b"/>
            <a:pathLst>
              <a:path w="17779" h="6985">
                <a:moveTo>
                  <a:pt x="0" y="6429"/>
                </a:moveTo>
                <a:lnTo>
                  <a:pt x="17764" y="0"/>
                </a:lnTo>
              </a:path>
            </a:pathLst>
          </a:custGeom>
          <a:ln w="32981">
            <a:solidFill>
              <a:srgbClr val="000000"/>
            </a:solidFill>
          </a:ln>
        </p:spPr>
        <p:txBody>
          <a:bodyPr wrap="square" lIns="0" tIns="0" rIns="0" bIns="0" rtlCol="0"/>
          <a:lstStyle/>
          <a:p>
            <a:endParaRPr/>
          </a:p>
        </p:txBody>
      </p:sp>
      <p:sp>
        <p:nvSpPr>
          <p:cNvPr id="660" name="object 660"/>
          <p:cNvSpPr/>
          <p:nvPr/>
        </p:nvSpPr>
        <p:spPr>
          <a:xfrm>
            <a:off x="6613699" y="5231581"/>
            <a:ext cx="10795" cy="3810"/>
          </a:xfrm>
          <a:custGeom>
            <a:avLst/>
            <a:gdLst/>
            <a:ahLst/>
            <a:cxnLst/>
            <a:rect l="l" t="t" r="r" b="b"/>
            <a:pathLst>
              <a:path w="10795" h="3810">
                <a:moveTo>
                  <a:pt x="0" y="3632"/>
                </a:moveTo>
                <a:lnTo>
                  <a:pt x="10283" y="0"/>
                </a:lnTo>
              </a:path>
            </a:pathLst>
          </a:custGeom>
          <a:ln w="32978">
            <a:solidFill>
              <a:srgbClr val="000000"/>
            </a:solidFill>
          </a:ln>
        </p:spPr>
        <p:txBody>
          <a:bodyPr wrap="square" lIns="0" tIns="0" rIns="0" bIns="0" rtlCol="0"/>
          <a:lstStyle/>
          <a:p>
            <a:endParaRPr/>
          </a:p>
        </p:txBody>
      </p:sp>
      <p:sp>
        <p:nvSpPr>
          <p:cNvPr id="661" name="object 661"/>
          <p:cNvSpPr/>
          <p:nvPr/>
        </p:nvSpPr>
        <p:spPr>
          <a:xfrm>
            <a:off x="6684697" y="5209961"/>
            <a:ext cx="0" cy="0"/>
          </a:xfrm>
          <a:custGeom>
            <a:avLst/>
            <a:gdLst/>
            <a:ahLst/>
            <a:cxnLst/>
            <a:rect l="l" t="t" r="r" b="b"/>
            <a:pathLst>
              <a:path>
                <a:moveTo>
                  <a:pt x="0" y="0"/>
                </a:moveTo>
                <a:lnTo>
                  <a:pt x="0" y="0"/>
                </a:lnTo>
              </a:path>
            </a:pathLst>
          </a:custGeom>
          <a:ln w="32903">
            <a:solidFill>
              <a:srgbClr val="000000"/>
            </a:solidFill>
          </a:ln>
        </p:spPr>
        <p:txBody>
          <a:bodyPr wrap="square" lIns="0" tIns="0" rIns="0" bIns="0" rtlCol="0"/>
          <a:lstStyle/>
          <a:p>
            <a:endParaRPr/>
          </a:p>
        </p:txBody>
      </p:sp>
      <p:sp>
        <p:nvSpPr>
          <p:cNvPr id="662" name="object 662"/>
          <p:cNvSpPr/>
          <p:nvPr/>
        </p:nvSpPr>
        <p:spPr>
          <a:xfrm>
            <a:off x="6684697" y="5204032"/>
            <a:ext cx="17780" cy="6350"/>
          </a:xfrm>
          <a:custGeom>
            <a:avLst/>
            <a:gdLst/>
            <a:ahLst/>
            <a:cxnLst/>
            <a:rect l="l" t="t" r="r" b="b"/>
            <a:pathLst>
              <a:path w="17779" h="6350">
                <a:moveTo>
                  <a:pt x="0" y="5928"/>
                </a:moveTo>
                <a:lnTo>
                  <a:pt x="17764" y="0"/>
                </a:lnTo>
              </a:path>
            </a:pathLst>
          </a:custGeom>
          <a:ln w="32970">
            <a:solidFill>
              <a:srgbClr val="000000"/>
            </a:solidFill>
          </a:ln>
        </p:spPr>
        <p:txBody>
          <a:bodyPr wrap="square" lIns="0" tIns="0" rIns="0" bIns="0" rtlCol="0"/>
          <a:lstStyle/>
          <a:p>
            <a:endParaRPr/>
          </a:p>
        </p:txBody>
      </p:sp>
      <p:sp>
        <p:nvSpPr>
          <p:cNvPr id="663" name="object 663"/>
          <p:cNvSpPr/>
          <p:nvPr/>
        </p:nvSpPr>
        <p:spPr>
          <a:xfrm>
            <a:off x="6702462" y="5197469"/>
            <a:ext cx="18415" cy="6985"/>
          </a:xfrm>
          <a:custGeom>
            <a:avLst/>
            <a:gdLst/>
            <a:ahLst/>
            <a:cxnLst/>
            <a:rect l="l" t="t" r="r" b="b"/>
            <a:pathLst>
              <a:path w="18415" h="6985">
                <a:moveTo>
                  <a:pt x="0" y="6562"/>
                </a:moveTo>
                <a:lnTo>
                  <a:pt x="17795" y="0"/>
                </a:lnTo>
              </a:path>
            </a:pathLst>
          </a:custGeom>
          <a:ln w="32984">
            <a:solidFill>
              <a:srgbClr val="000000"/>
            </a:solidFill>
          </a:ln>
        </p:spPr>
        <p:txBody>
          <a:bodyPr wrap="square" lIns="0" tIns="0" rIns="0" bIns="0" rtlCol="0"/>
          <a:lstStyle/>
          <a:p>
            <a:endParaRPr/>
          </a:p>
        </p:txBody>
      </p:sp>
      <p:sp>
        <p:nvSpPr>
          <p:cNvPr id="664" name="object 664"/>
          <p:cNvSpPr/>
          <p:nvPr/>
        </p:nvSpPr>
        <p:spPr>
          <a:xfrm>
            <a:off x="6720258" y="5191326"/>
            <a:ext cx="18415" cy="6350"/>
          </a:xfrm>
          <a:custGeom>
            <a:avLst/>
            <a:gdLst/>
            <a:ahLst/>
            <a:cxnLst/>
            <a:rect l="l" t="t" r="r" b="b"/>
            <a:pathLst>
              <a:path w="18415" h="6350">
                <a:moveTo>
                  <a:pt x="0" y="6142"/>
                </a:moveTo>
                <a:lnTo>
                  <a:pt x="17949" y="0"/>
                </a:lnTo>
              </a:path>
            </a:pathLst>
          </a:custGeom>
          <a:ln w="32974">
            <a:solidFill>
              <a:srgbClr val="000000"/>
            </a:solidFill>
          </a:ln>
        </p:spPr>
        <p:txBody>
          <a:bodyPr wrap="square" lIns="0" tIns="0" rIns="0" bIns="0" rtlCol="0"/>
          <a:lstStyle/>
          <a:p>
            <a:endParaRPr/>
          </a:p>
        </p:txBody>
      </p:sp>
      <p:sp>
        <p:nvSpPr>
          <p:cNvPr id="665" name="object 665"/>
          <p:cNvSpPr/>
          <p:nvPr/>
        </p:nvSpPr>
        <p:spPr>
          <a:xfrm>
            <a:off x="6738208" y="5184909"/>
            <a:ext cx="18415" cy="6985"/>
          </a:xfrm>
          <a:custGeom>
            <a:avLst/>
            <a:gdLst/>
            <a:ahLst/>
            <a:cxnLst/>
            <a:rect l="l" t="t" r="r" b="b"/>
            <a:pathLst>
              <a:path w="18415" h="6985">
                <a:moveTo>
                  <a:pt x="0" y="6417"/>
                </a:moveTo>
                <a:lnTo>
                  <a:pt x="17795" y="0"/>
                </a:lnTo>
              </a:path>
            </a:pathLst>
          </a:custGeom>
          <a:ln w="32980">
            <a:solidFill>
              <a:srgbClr val="000000"/>
            </a:solidFill>
          </a:ln>
        </p:spPr>
        <p:txBody>
          <a:bodyPr wrap="square" lIns="0" tIns="0" rIns="0" bIns="0" rtlCol="0"/>
          <a:lstStyle/>
          <a:p>
            <a:endParaRPr/>
          </a:p>
        </p:txBody>
      </p:sp>
      <p:sp>
        <p:nvSpPr>
          <p:cNvPr id="666" name="object 666"/>
          <p:cNvSpPr/>
          <p:nvPr/>
        </p:nvSpPr>
        <p:spPr>
          <a:xfrm>
            <a:off x="6756003" y="5178766"/>
            <a:ext cx="18415" cy="6350"/>
          </a:xfrm>
          <a:custGeom>
            <a:avLst/>
            <a:gdLst/>
            <a:ahLst/>
            <a:cxnLst/>
            <a:rect l="l" t="t" r="r" b="b"/>
            <a:pathLst>
              <a:path w="18415" h="6350">
                <a:moveTo>
                  <a:pt x="0" y="6142"/>
                </a:moveTo>
                <a:lnTo>
                  <a:pt x="18134" y="0"/>
                </a:lnTo>
              </a:path>
            </a:pathLst>
          </a:custGeom>
          <a:ln w="32972">
            <a:solidFill>
              <a:srgbClr val="000000"/>
            </a:solidFill>
          </a:ln>
        </p:spPr>
        <p:txBody>
          <a:bodyPr wrap="square" lIns="0" tIns="0" rIns="0" bIns="0" rtlCol="0"/>
          <a:lstStyle/>
          <a:p>
            <a:endParaRPr/>
          </a:p>
        </p:txBody>
      </p:sp>
      <p:sp>
        <p:nvSpPr>
          <p:cNvPr id="667" name="object 667"/>
          <p:cNvSpPr/>
          <p:nvPr/>
        </p:nvSpPr>
        <p:spPr>
          <a:xfrm>
            <a:off x="6774137" y="5175707"/>
            <a:ext cx="8890" cy="3175"/>
          </a:xfrm>
          <a:custGeom>
            <a:avLst/>
            <a:gdLst/>
            <a:ahLst/>
            <a:cxnLst/>
            <a:rect l="l" t="t" r="r" b="b"/>
            <a:pathLst>
              <a:path w="8890" h="3175">
                <a:moveTo>
                  <a:pt x="0" y="3059"/>
                </a:moveTo>
                <a:lnTo>
                  <a:pt x="8282" y="0"/>
                </a:lnTo>
              </a:path>
            </a:pathLst>
          </a:custGeom>
          <a:ln w="32984">
            <a:solidFill>
              <a:srgbClr val="000000"/>
            </a:solidFill>
          </a:ln>
        </p:spPr>
        <p:txBody>
          <a:bodyPr wrap="square" lIns="0" tIns="0" rIns="0" bIns="0" rtlCol="0"/>
          <a:lstStyle/>
          <a:p>
            <a:endParaRPr/>
          </a:p>
        </p:txBody>
      </p:sp>
      <p:sp>
        <p:nvSpPr>
          <p:cNvPr id="668" name="object 668"/>
          <p:cNvSpPr/>
          <p:nvPr/>
        </p:nvSpPr>
        <p:spPr>
          <a:xfrm>
            <a:off x="6843227" y="5153226"/>
            <a:ext cx="2540" cy="1270"/>
          </a:xfrm>
          <a:custGeom>
            <a:avLst/>
            <a:gdLst/>
            <a:ahLst/>
            <a:cxnLst/>
            <a:rect l="l" t="t" r="r" b="b"/>
            <a:pathLst>
              <a:path w="2540" h="1270">
                <a:moveTo>
                  <a:pt x="0" y="844"/>
                </a:moveTo>
                <a:lnTo>
                  <a:pt x="2124" y="0"/>
                </a:lnTo>
              </a:path>
            </a:pathLst>
          </a:custGeom>
          <a:ln w="32995">
            <a:solidFill>
              <a:srgbClr val="000000"/>
            </a:solidFill>
          </a:ln>
        </p:spPr>
        <p:txBody>
          <a:bodyPr wrap="square" lIns="0" tIns="0" rIns="0" bIns="0" rtlCol="0"/>
          <a:lstStyle/>
          <a:p>
            <a:endParaRPr/>
          </a:p>
        </p:txBody>
      </p:sp>
      <p:sp>
        <p:nvSpPr>
          <p:cNvPr id="669" name="object 669"/>
          <p:cNvSpPr/>
          <p:nvPr/>
        </p:nvSpPr>
        <p:spPr>
          <a:xfrm>
            <a:off x="6845351" y="5147297"/>
            <a:ext cx="17780" cy="6350"/>
          </a:xfrm>
          <a:custGeom>
            <a:avLst/>
            <a:gdLst/>
            <a:ahLst/>
            <a:cxnLst/>
            <a:rect l="l" t="t" r="r" b="b"/>
            <a:pathLst>
              <a:path w="17779" h="6350">
                <a:moveTo>
                  <a:pt x="0" y="5928"/>
                </a:moveTo>
                <a:lnTo>
                  <a:pt x="17764" y="0"/>
                </a:lnTo>
              </a:path>
            </a:pathLst>
          </a:custGeom>
          <a:ln w="32970">
            <a:solidFill>
              <a:srgbClr val="000000"/>
            </a:solidFill>
          </a:ln>
        </p:spPr>
        <p:txBody>
          <a:bodyPr wrap="square" lIns="0" tIns="0" rIns="0" bIns="0" rtlCol="0"/>
          <a:lstStyle/>
          <a:p>
            <a:endParaRPr/>
          </a:p>
        </p:txBody>
      </p:sp>
      <p:sp>
        <p:nvSpPr>
          <p:cNvPr id="670" name="object 670"/>
          <p:cNvSpPr/>
          <p:nvPr/>
        </p:nvSpPr>
        <p:spPr>
          <a:xfrm>
            <a:off x="6863116" y="5140666"/>
            <a:ext cx="17780" cy="6985"/>
          </a:xfrm>
          <a:custGeom>
            <a:avLst/>
            <a:gdLst/>
            <a:ahLst/>
            <a:cxnLst/>
            <a:rect l="l" t="t" r="r" b="b"/>
            <a:pathLst>
              <a:path w="17779" h="6985">
                <a:moveTo>
                  <a:pt x="0" y="6631"/>
                </a:moveTo>
                <a:lnTo>
                  <a:pt x="17764" y="0"/>
                </a:lnTo>
              </a:path>
            </a:pathLst>
          </a:custGeom>
          <a:ln w="32985">
            <a:solidFill>
              <a:srgbClr val="000000"/>
            </a:solidFill>
          </a:ln>
        </p:spPr>
        <p:txBody>
          <a:bodyPr wrap="square" lIns="0" tIns="0" rIns="0" bIns="0" rtlCol="0"/>
          <a:lstStyle/>
          <a:p>
            <a:endParaRPr/>
          </a:p>
        </p:txBody>
      </p:sp>
      <p:sp>
        <p:nvSpPr>
          <p:cNvPr id="671" name="object 671"/>
          <p:cNvSpPr/>
          <p:nvPr/>
        </p:nvSpPr>
        <p:spPr>
          <a:xfrm>
            <a:off x="6880881" y="5134595"/>
            <a:ext cx="17780" cy="6350"/>
          </a:xfrm>
          <a:custGeom>
            <a:avLst/>
            <a:gdLst/>
            <a:ahLst/>
            <a:cxnLst/>
            <a:rect l="l" t="t" r="r" b="b"/>
            <a:pathLst>
              <a:path w="17779" h="6350">
                <a:moveTo>
                  <a:pt x="0" y="6070"/>
                </a:moveTo>
                <a:lnTo>
                  <a:pt x="17764" y="0"/>
                </a:lnTo>
              </a:path>
            </a:pathLst>
          </a:custGeom>
          <a:ln w="32973">
            <a:solidFill>
              <a:srgbClr val="000000"/>
            </a:solidFill>
          </a:ln>
        </p:spPr>
        <p:txBody>
          <a:bodyPr wrap="square" lIns="0" tIns="0" rIns="0" bIns="0" rtlCol="0"/>
          <a:lstStyle/>
          <a:p>
            <a:endParaRPr/>
          </a:p>
        </p:txBody>
      </p:sp>
      <p:sp>
        <p:nvSpPr>
          <p:cNvPr id="672" name="object 672"/>
          <p:cNvSpPr/>
          <p:nvPr/>
        </p:nvSpPr>
        <p:spPr>
          <a:xfrm>
            <a:off x="6898646" y="5128178"/>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673" name="object 673"/>
          <p:cNvSpPr/>
          <p:nvPr/>
        </p:nvSpPr>
        <p:spPr>
          <a:xfrm>
            <a:off x="6916411" y="5122031"/>
            <a:ext cx="17780" cy="6350"/>
          </a:xfrm>
          <a:custGeom>
            <a:avLst/>
            <a:gdLst/>
            <a:ahLst/>
            <a:cxnLst/>
            <a:rect l="l" t="t" r="r" b="b"/>
            <a:pathLst>
              <a:path w="17779" h="6350">
                <a:moveTo>
                  <a:pt x="0" y="6145"/>
                </a:moveTo>
                <a:lnTo>
                  <a:pt x="17764" y="0"/>
                </a:lnTo>
              </a:path>
            </a:pathLst>
          </a:custGeom>
          <a:ln w="32975">
            <a:solidFill>
              <a:srgbClr val="000000"/>
            </a:solidFill>
          </a:ln>
        </p:spPr>
        <p:txBody>
          <a:bodyPr wrap="square" lIns="0" tIns="0" rIns="0" bIns="0" rtlCol="0"/>
          <a:lstStyle/>
          <a:p>
            <a:endParaRPr/>
          </a:p>
        </p:txBody>
      </p:sp>
      <p:sp>
        <p:nvSpPr>
          <p:cNvPr id="674" name="object 674"/>
          <p:cNvSpPr/>
          <p:nvPr/>
        </p:nvSpPr>
        <p:spPr>
          <a:xfrm>
            <a:off x="6934175" y="5119615"/>
            <a:ext cx="6985" cy="2540"/>
          </a:xfrm>
          <a:custGeom>
            <a:avLst/>
            <a:gdLst/>
            <a:ahLst/>
            <a:cxnLst/>
            <a:rect l="l" t="t" r="r" b="b"/>
            <a:pathLst>
              <a:path w="6984" h="2539">
                <a:moveTo>
                  <a:pt x="0" y="2416"/>
                </a:moveTo>
                <a:lnTo>
                  <a:pt x="6557" y="0"/>
                </a:lnTo>
              </a:path>
            </a:pathLst>
          </a:custGeom>
          <a:ln w="32984">
            <a:solidFill>
              <a:srgbClr val="000000"/>
            </a:solidFill>
          </a:ln>
        </p:spPr>
        <p:txBody>
          <a:bodyPr wrap="square" lIns="0" tIns="0" rIns="0" bIns="0" rtlCol="0"/>
          <a:lstStyle/>
          <a:p>
            <a:endParaRPr/>
          </a:p>
        </p:txBody>
      </p:sp>
      <p:sp>
        <p:nvSpPr>
          <p:cNvPr id="675" name="object 675"/>
          <p:cNvSpPr/>
          <p:nvPr/>
        </p:nvSpPr>
        <p:spPr>
          <a:xfrm>
            <a:off x="7001695" y="5096992"/>
            <a:ext cx="4445" cy="1270"/>
          </a:xfrm>
          <a:custGeom>
            <a:avLst/>
            <a:gdLst/>
            <a:ahLst/>
            <a:cxnLst/>
            <a:rect l="l" t="t" r="r" b="b"/>
            <a:pathLst>
              <a:path w="4445" h="1270">
                <a:moveTo>
                  <a:pt x="0" y="1203"/>
                </a:moveTo>
                <a:lnTo>
                  <a:pt x="4064" y="0"/>
                </a:lnTo>
              </a:path>
            </a:pathLst>
          </a:custGeom>
          <a:ln w="32957">
            <a:solidFill>
              <a:srgbClr val="000000"/>
            </a:solidFill>
          </a:ln>
        </p:spPr>
        <p:txBody>
          <a:bodyPr wrap="square" lIns="0" tIns="0" rIns="0" bIns="0" rtlCol="0"/>
          <a:lstStyle/>
          <a:p>
            <a:endParaRPr/>
          </a:p>
        </p:txBody>
      </p:sp>
      <p:sp>
        <p:nvSpPr>
          <p:cNvPr id="676" name="object 676"/>
          <p:cNvSpPr/>
          <p:nvPr/>
        </p:nvSpPr>
        <p:spPr>
          <a:xfrm>
            <a:off x="7005759" y="5090566"/>
            <a:ext cx="18415" cy="6985"/>
          </a:xfrm>
          <a:custGeom>
            <a:avLst/>
            <a:gdLst/>
            <a:ahLst/>
            <a:cxnLst/>
            <a:rect l="l" t="t" r="r" b="b"/>
            <a:pathLst>
              <a:path w="18415" h="6985">
                <a:moveTo>
                  <a:pt x="0" y="6426"/>
                </a:moveTo>
                <a:lnTo>
                  <a:pt x="17795" y="0"/>
                </a:lnTo>
              </a:path>
            </a:pathLst>
          </a:custGeom>
          <a:ln w="32981">
            <a:solidFill>
              <a:srgbClr val="000000"/>
            </a:solidFill>
          </a:ln>
        </p:spPr>
        <p:txBody>
          <a:bodyPr wrap="square" lIns="0" tIns="0" rIns="0" bIns="0" rtlCol="0"/>
          <a:lstStyle/>
          <a:p>
            <a:endParaRPr/>
          </a:p>
        </p:txBody>
      </p:sp>
      <p:sp>
        <p:nvSpPr>
          <p:cNvPr id="677" name="object 677"/>
          <p:cNvSpPr/>
          <p:nvPr/>
        </p:nvSpPr>
        <p:spPr>
          <a:xfrm>
            <a:off x="7023555" y="5084432"/>
            <a:ext cx="17780" cy="6350"/>
          </a:xfrm>
          <a:custGeom>
            <a:avLst/>
            <a:gdLst/>
            <a:ahLst/>
            <a:cxnLst/>
            <a:rect l="l" t="t" r="r" b="b"/>
            <a:pathLst>
              <a:path w="17779" h="6350">
                <a:moveTo>
                  <a:pt x="0" y="6133"/>
                </a:moveTo>
                <a:lnTo>
                  <a:pt x="17764" y="0"/>
                </a:lnTo>
              </a:path>
            </a:pathLst>
          </a:custGeom>
          <a:ln w="32975">
            <a:solidFill>
              <a:srgbClr val="000000"/>
            </a:solidFill>
          </a:ln>
        </p:spPr>
        <p:txBody>
          <a:bodyPr wrap="square" lIns="0" tIns="0" rIns="0" bIns="0" rtlCol="0"/>
          <a:lstStyle/>
          <a:p>
            <a:endParaRPr/>
          </a:p>
        </p:txBody>
      </p:sp>
      <p:sp>
        <p:nvSpPr>
          <p:cNvPr id="678" name="object 678"/>
          <p:cNvSpPr/>
          <p:nvPr/>
        </p:nvSpPr>
        <p:spPr>
          <a:xfrm>
            <a:off x="7041319" y="5077860"/>
            <a:ext cx="17780" cy="6985"/>
          </a:xfrm>
          <a:custGeom>
            <a:avLst/>
            <a:gdLst/>
            <a:ahLst/>
            <a:cxnLst/>
            <a:rect l="l" t="t" r="r" b="b"/>
            <a:pathLst>
              <a:path w="17779" h="6985">
                <a:moveTo>
                  <a:pt x="0" y="6571"/>
                </a:moveTo>
                <a:lnTo>
                  <a:pt x="17764" y="0"/>
                </a:lnTo>
              </a:path>
            </a:pathLst>
          </a:custGeom>
          <a:ln w="32984">
            <a:solidFill>
              <a:srgbClr val="000000"/>
            </a:solidFill>
          </a:ln>
        </p:spPr>
        <p:txBody>
          <a:bodyPr wrap="square" lIns="0" tIns="0" rIns="0" bIns="0" rtlCol="0"/>
          <a:lstStyle/>
          <a:p>
            <a:endParaRPr/>
          </a:p>
        </p:txBody>
      </p:sp>
      <p:sp>
        <p:nvSpPr>
          <p:cNvPr id="679" name="object 679"/>
          <p:cNvSpPr/>
          <p:nvPr/>
        </p:nvSpPr>
        <p:spPr>
          <a:xfrm>
            <a:off x="7059085" y="5071729"/>
            <a:ext cx="17780" cy="6350"/>
          </a:xfrm>
          <a:custGeom>
            <a:avLst/>
            <a:gdLst/>
            <a:ahLst/>
            <a:cxnLst/>
            <a:rect l="l" t="t" r="r" b="b"/>
            <a:pathLst>
              <a:path w="17779" h="6350">
                <a:moveTo>
                  <a:pt x="0" y="6130"/>
                </a:moveTo>
                <a:lnTo>
                  <a:pt x="17764" y="0"/>
                </a:lnTo>
              </a:path>
            </a:pathLst>
          </a:custGeom>
          <a:ln w="32975">
            <a:solidFill>
              <a:srgbClr val="000000"/>
            </a:solidFill>
          </a:ln>
        </p:spPr>
        <p:txBody>
          <a:bodyPr wrap="square" lIns="0" tIns="0" rIns="0" bIns="0" rtlCol="0"/>
          <a:lstStyle/>
          <a:p>
            <a:endParaRPr/>
          </a:p>
        </p:txBody>
      </p:sp>
      <p:sp>
        <p:nvSpPr>
          <p:cNvPr id="680" name="object 680"/>
          <p:cNvSpPr/>
          <p:nvPr/>
        </p:nvSpPr>
        <p:spPr>
          <a:xfrm>
            <a:off x="7076850" y="5065300"/>
            <a:ext cx="18415" cy="6985"/>
          </a:xfrm>
          <a:custGeom>
            <a:avLst/>
            <a:gdLst/>
            <a:ahLst/>
            <a:cxnLst/>
            <a:rect l="l" t="t" r="r" b="b"/>
            <a:pathLst>
              <a:path w="18415" h="6985">
                <a:moveTo>
                  <a:pt x="0" y="6429"/>
                </a:moveTo>
                <a:lnTo>
                  <a:pt x="17918" y="0"/>
                </a:lnTo>
              </a:path>
            </a:pathLst>
          </a:custGeom>
          <a:ln w="32980">
            <a:solidFill>
              <a:srgbClr val="000000"/>
            </a:solidFill>
          </a:ln>
        </p:spPr>
        <p:txBody>
          <a:bodyPr wrap="square" lIns="0" tIns="0" rIns="0" bIns="0" rtlCol="0"/>
          <a:lstStyle/>
          <a:p>
            <a:endParaRPr/>
          </a:p>
        </p:txBody>
      </p:sp>
      <p:sp>
        <p:nvSpPr>
          <p:cNvPr id="681" name="object 681"/>
          <p:cNvSpPr/>
          <p:nvPr/>
        </p:nvSpPr>
        <p:spPr>
          <a:xfrm>
            <a:off x="7094768" y="5063740"/>
            <a:ext cx="4445" cy="1905"/>
          </a:xfrm>
          <a:custGeom>
            <a:avLst/>
            <a:gdLst/>
            <a:ahLst/>
            <a:cxnLst/>
            <a:rect l="l" t="t" r="r" b="b"/>
            <a:pathLst>
              <a:path w="4445" h="1904">
                <a:moveTo>
                  <a:pt x="0" y="1559"/>
                </a:moveTo>
                <a:lnTo>
                  <a:pt x="4433" y="0"/>
                </a:lnTo>
              </a:path>
            </a:pathLst>
          </a:custGeom>
          <a:ln w="32977">
            <a:solidFill>
              <a:srgbClr val="000000"/>
            </a:solidFill>
          </a:ln>
        </p:spPr>
        <p:txBody>
          <a:bodyPr wrap="square" lIns="0" tIns="0" rIns="0" bIns="0" rtlCol="0"/>
          <a:lstStyle/>
          <a:p>
            <a:endParaRPr/>
          </a:p>
        </p:txBody>
      </p:sp>
      <p:sp>
        <p:nvSpPr>
          <p:cNvPr id="682" name="object 682"/>
          <p:cNvSpPr/>
          <p:nvPr/>
        </p:nvSpPr>
        <p:spPr>
          <a:xfrm>
            <a:off x="7159917" y="5040261"/>
            <a:ext cx="6350" cy="2540"/>
          </a:xfrm>
          <a:custGeom>
            <a:avLst/>
            <a:gdLst/>
            <a:ahLst/>
            <a:cxnLst/>
            <a:rect l="l" t="t" r="r" b="b"/>
            <a:pathLst>
              <a:path w="6350" h="2539">
                <a:moveTo>
                  <a:pt x="0" y="2060"/>
                </a:moveTo>
                <a:lnTo>
                  <a:pt x="5911" y="0"/>
                </a:lnTo>
              </a:path>
            </a:pathLst>
          </a:custGeom>
          <a:ln w="32976">
            <a:solidFill>
              <a:srgbClr val="000000"/>
            </a:solidFill>
          </a:ln>
        </p:spPr>
        <p:txBody>
          <a:bodyPr wrap="square" lIns="0" tIns="0" rIns="0" bIns="0" rtlCol="0"/>
          <a:lstStyle/>
          <a:p>
            <a:endParaRPr/>
          </a:p>
        </p:txBody>
      </p:sp>
      <p:sp>
        <p:nvSpPr>
          <p:cNvPr id="683" name="object 683"/>
          <p:cNvSpPr/>
          <p:nvPr/>
        </p:nvSpPr>
        <p:spPr>
          <a:xfrm>
            <a:off x="7165828" y="5034118"/>
            <a:ext cx="17780" cy="6350"/>
          </a:xfrm>
          <a:custGeom>
            <a:avLst/>
            <a:gdLst/>
            <a:ahLst/>
            <a:cxnLst/>
            <a:rect l="l" t="t" r="r" b="b"/>
            <a:pathLst>
              <a:path w="17779" h="6350">
                <a:moveTo>
                  <a:pt x="0" y="6142"/>
                </a:moveTo>
                <a:lnTo>
                  <a:pt x="17764" y="0"/>
                </a:lnTo>
              </a:path>
            </a:pathLst>
          </a:custGeom>
          <a:ln w="32975">
            <a:solidFill>
              <a:srgbClr val="000000"/>
            </a:solidFill>
          </a:ln>
        </p:spPr>
        <p:txBody>
          <a:bodyPr wrap="square" lIns="0" tIns="0" rIns="0" bIns="0" rtlCol="0"/>
          <a:lstStyle/>
          <a:p>
            <a:endParaRPr/>
          </a:p>
        </p:txBody>
      </p:sp>
      <p:sp>
        <p:nvSpPr>
          <p:cNvPr id="684" name="object 684"/>
          <p:cNvSpPr/>
          <p:nvPr/>
        </p:nvSpPr>
        <p:spPr>
          <a:xfrm>
            <a:off x="7183593" y="5027700"/>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685" name="object 685"/>
          <p:cNvSpPr/>
          <p:nvPr/>
        </p:nvSpPr>
        <p:spPr>
          <a:xfrm>
            <a:off x="7201358" y="5021627"/>
            <a:ext cx="18415" cy="6350"/>
          </a:xfrm>
          <a:custGeom>
            <a:avLst/>
            <a:gdLst/>
            <a:ahLst/>
            <a:cxnLst/>
            <a:rect l="l" t="t" r="r" b="b"/>
            <a:pathLst>
              <a:path w="18415" h="6350">
                <a:moveTo>
                  <a:pt x="0" y="6073"/>
                </a:moveTo>
                <a:lnTo>
                  <a:pt x="17795" y="0"/>
                </a:lnTo>
              </a:path>
            </a:pathLst>
          </a:custGeom>
          <a:ln w="32973">
            <a:solidFill>
              <a:srgbClr val="000000"/>
            </a:solidFill>
          </a:ln>
        </p:spPr>
        <p:txBody>
          <a:bodyPr wrap="square" lIns="0" tIns="0" rIns="0" bIns="0" rtlCol="0"/>
          <a:lstStyle/>
          <a:p>
            <a:endParaRPr/>
          </a:p>
        </p:txBody>
      </p:sp>
      <p:sp>
        <p:nvSpPr>
          <p:cNvPr id="686" name="object 686"/>
          <p:cNvSpPr/>
          <p:nvPr/>
        </p:nvSpPr>
        <p:spPr>
          <a:xfrm>
            <a:off x="7219153" y="5015137"/>
            <a:ext cx="18415" cy="6985"/>
          </a:xfrm>
          <a:custGeom>
            <a:avLst/>
            <a:gdLst/>
            <a:ahLst/>
            <a:cxnLst/>
            <a:rect l="l" t="t" r="r" b="b"/>
            <a:pathLst>
              <a:path w="18415" h="6985">
                <a:moveTo>
                  <a:pt x="0" y="6489"/>
                </a:moveTo>
                <a:lnTo>
                  <a:pt x="18257" y="0"/>
                </a:lnTo>
              </a:path>
            </a:pathLst>
          </a:custGeom>
          <a:ln w="32979">
            <a:solidFill>
              <a:srgbClr val="000000"/>
            </a:solidFill>
          </a:ln>
        </p:spPr>
        <p:txBody>
          <a:bodyPr wrap="square" lIns="0" tIns="0" rIns="0" bIns="0" rtlCol="0"/>
          <a:lstStyle/>
          <a:p>
            <a:endParaRPr/>
          </a:p>
        </p:txBody>
      </p:sp>
      <p:sp>
        <p:nvSpPr>
          <p:cNvPr id="687" name="object 687"/>
          <p:cNvSpPr/>
          <p:nvPr/>
        </p:nvSpPr>
        <p:spPr>
          <a:xfrm>
            <a:off x="7237411" y="5009066"/>
            <a:ext cx="17780" cy="6350"/>
          </a:xfrm>
          <a:custGeom>
            <a:avLst/>
            <a:gdLst/>
            <a:ahLst/>
            <a:cxnLst/>
            <a:rect l="l" t="t" r="r" b="b"/>
            <a:pathLst>
              <a:path w="17779" h="6350">
                <a:moveTo>
                  <a:pt x="0" y="6070"/>
                </a:moveTo>
                <a:lnTo>
                  <a:pt x="17764" y="0"/>
                </a:lnTo>
              </a:path>
            </a:pathLst>
          </a:custGeom>
          <a:ln w="32973">
            <a:solidFill>
              <a:srgbClr val="000000"/>
            </a:solidFill>
          </a:ln>
        </p:spPr>
        <p:txBody>
          <a:bodyPr wrap="square" lIns="0" tIns="0" rIns="0" bIns="0" rtlCol="0"/>
          <a:lstStyle/>
          <a:p>
            <a:endParaRPr/>
          </a:p>
        </p:txBody>
      </p:sp>
      <p:sp>
        <p:nvSpPr>
          <p:cNvPr id="688" name="object 688"/>
          <p:cNvSpPr/>
          <p:nvPr/>
        </p:nvSpPr>
        <p:spPr>
          <a:xfrm>
            <a:off x="7255176" y="5007862"/>
            <a:ext cx="2540" cy="1270"/>
          </a:xfrm>
          <a:custGeom>
            <a:avLst/>
            <a:gdLst/>
            <a:ahLst/>
            <a:cxnLst/>
            <a:rect l="l" t="t" r="r" b="b"/>
            <a:pathLst>
              <a:path w="2540" h="1270">
                <a:moveTo>
                  <a:pt x="0" y="1203"/>
                </a:moveTo>
                <a:lnTo>
                  <a:pt x="2493" y="0"/>
                </a:lnTo>
              </a:path>
            </a:pathLst>
          </a:custGeom>
          <a:ln w="33030">
            <a:solidFill>
              <a:srgbClr val="000000"/>
            </a:solidFill>
          </a:ln>
        </p:spPr>
        <p:txBody>
          <a:bodyPr wrap="square" lIns="0" tIns="0" rIns="0" bIns="0" rtlCol="0"/>
          <a:lstStyle/>
          <a:p>
            <a:endParaRPr/>
          </a:p>
        </p:txBody>
      </p:sp>
      <p:sp>
        <p:nvSpPr>
          <p:cNvPr id="689" name="object 689"/>
          <p:cNvSpPr/>
          <p:nvPr/>
        </p:nvSpPr>
        <p:spPr>
          <a:xfrm>
            <a:off x="7318385" y="4983457"/>
            <a:ext cx="8255" cy="3175"/>
          </a:xfrm>
          <a:custGeom>
            <a:avLst/>
            <a:gdLst/>
            <a:ahLst/>
            <a:cxnLst/>
            <a:rect l="l" t="t" r="r" b="b"/>
            <a:pathLst>
              <a:path w="8254" h="3175">
                <a:moveTo>
                  <a:pt x="0" y="2772"/>
                </a:moveTo>
                <a:lnTo>
                  <a:pt x="7881" y="0"/>
                </a:lnTo>
              </a:path>
            </a:pathLst>
          </a:custGeom>
          <a:ln w="32977">
            <a:solidFill>
              <a:srgbClr val="000000"/>
            </a:solidFill>
          </a:ln>
        </p:spPr>
        <p:txBody>
          <a:bodyPr wrap="square" lIns="0" tIns="0" rIns="0" bIns="0" rtlCol="0"/>
          <a:lstStyle/>
          <a:p>
            <a:endParaRPr/>
          </a:p>
        </p:txBody>
      </p:sp>
      <p:sp>
        <p:nvSpPr>
          <p:cNvPr id="690" name="object 690"/>
          <p:cNvSpPr/>
          <p:nvPr/>
        </p:nvSpPr>
        <p:spPr>
          <a:xfrm>
            <a:off x="7326267" y="4977383"/>
            <a:ext cx="18415" cy="6350"/>
          </a:xfrm>
          <a:custGeom>
            <a:avLst/>
            <a:gdLst/>
            <a:ahLst/>
            <a:cxnLst/>
            <a:rect l="l" t="t" r="r" b="b"/>
            <a:pathLst>
              <a:path w="18415" h="6350">
                <a:moveTo>
                  <a:pt x="0" y="6073"/>
                </a:moveTo>
                <a:lnTo>
                  <a:pt x="17888" y="0"/>
                </a:lnTo>
              </a:path>
            </a:pathLst>
          </a:custGeom>
          <a:ln w="32973">
            <a:solidFill>
              <a:srgbClr val="000000"/>
            </a:solidFill>
          </a:ln>
        </p:spPr>
        <p:txBody>
          <a:bodyPr wrap="square" lIns="0" tIns="0" rIns="0" bIns="0" rtlCol="0"/>
          <a:lstStyle/>
          <a:p>
            <a:endParaRPr/>
          </a:p>
        </p:txBody>
      </p:sp>
      <p:sp>
        <p:nvSpPr>
          <p:cNvPr id="691" name="object 691"/>
          <p:cNvSpPr/>
          <p:nvPr/>
        </p:nvSpPr>
        <p:spPr>
          <a:xfrm>
            <a:off x="7344155" y="4970966"/>
            <a:ext cx="18415" cy="6985"/>
          </a:xfrm>
          <a:custGeom>
            <a:avLst/>
            <a:gdLst/>
            <a:ahLst/>
            <a:cxnLst/>
            <a:rect l="l" t="t" r="r" b="b"/>
            <a:pathLst>
              <a:path w="18415" h="6985">
                <a:moveTo>
                  <a:pt x="0" y="6417"/>
                </a:moveTo>
                <a:lnTo>
                  <a:pt x="17795" y="0"/>
                </a:lnTo>
              </a:path>
            </a:pathLst>
          </a:custGeom>
          <a:ln w="32980">
            <a:solidFill>
              <a:srgbClr val="000000"/>
            </a:solidFill>
          </a:ln>
        </p:spPr>
        <p:txBody>
          <a:bodyPr wrap="square" lIns="0" tIns="0" rIns="0" bIns="0" rtlCol="0"/>
          <a:lstStyle/>
          <a:p>
            <a:endParaRPr/>
          </a:p>
        </p:txBody>
      </p:sp>
      <p:sp>
        <p:nvSpPr>
          <p:cNvPr id="692" name="object 692"/>
          <p:cNvSpPr/>
          <p:nvPr/>
        </p:nvSpPr>
        <p:spPr>
          <a:xfrm>
            <a:off x="7361951" y="4964823"/>
            <a:ext cx="17780" cy="6350"/>
          </a:xfrm>
          <a:custGeom>
            <a:avLst/>
            <a:gdLst/>
            <a:ahLst/>
            <a:cxnLst/>
            <a:rect l="l" t="t" r="r" b="b"/>
            <a:pathLst>
              <a:path w="17779" h="6350">
                <a:moveTo>
                  <a:pt x="0" y="6142"/>
                </a:moveTo>
                <a:lnTo>
                  <a:pt x="17764" y="0"/>
                </a:lnTo>
              </a:path>
            </a:pathLst>
          </a:custGeom>
          <a:ln w="32975">
            <a:solidFill>
              <a:srgbClr val="000000"/>
            </a:solidFill>
          </a:ln>
        </p:spPr>
        <p:txBody>
          <a:bodyPr wrap="square" lIns="0" tIns="0" rIns="0" bIns="0" rtlCol="0"/>
          <a:lstStyle/>
          <a:p>
            <a:endParaRPr/>
          </a:p>
        </p:txBody>
      </p:sp>
      <p:sp>
        <p:nvSpPr>
          <p:cNvPr id="693" name="object 693"/>
          <p:cNvSpPr/>
          <p:nvPr/>
        </p:nvSpPr>
        <p:spPr>
          <a:xfrm>
            <a:off x="7379716" y="4958405"/>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694" name="object 694"/>
          <p:cNvSpPr/>
          <p:nvPr/>
        </p:nvSpPr>
        <p:spPr>
          <a:xfrm>
            <a:off x="7397481" y="4952332"/>
            <a:ext cx="17780" cy="6350"/>
          </a:xfrm>
          <a:custGeom>
            <a:avLst/>
            <a:gdLst/>
            <a:ahLst/>
            <a:cxnLst/>
            <a:rect l="l" t="t" r="r" b="b"/>
            <a:pathLst>
              <a:path w="17779" h="6350">
                <a:moveTo>
                  <a:pt x="0" y="6073"/>
                </a:moveTo>
                <a:lnTo>
                  <a:pt x="17764" y="0"/>
                </a:lnTo>
              </a:path>
            </a:pathLst>
          </a:custGeom>
          <a:ln w="32973">
            <a:solidFill>
              <a:srgbClr val="000000"/>
            </a:solidFill>
          </a:ln>
        </p:spPr>
        <p:txBody>
          <a:bodyPr wrap="square" lIns="0" tIns="0" rIns="0" bIns="0" rtlCol="0"/>
          <a:lstStyle/>
          <a:p>
            <a:endParaRPr/>
          </a:p>
        </p:txBody>
      </p:sp>
      <p:sp>
        <p:nvSpPr>
          <p:cNvPr id="695" name="object 695"/>
          <p:cNvSpPr/>
          <p:nvPr/>
        </p:nvSpPr>
        <p:spPr>
          <a:xfrm>
            <a:off x="7415245" y="4951774"/>
            <a:ext cx="1270" cy="635"/>
          </a:xfrm>
          <a:custGeom>
            <a:avLst/>
            <a:gdLst/>
            <a:ahLst/>
            <a:cxnLst/>
            <a:rect l="l" t="t" r="r" b="b"/>
            <a:pathLst>
              <a:path w="1270" h="635">
                <a:moveTo>
                  <a:pt x="0" y="558"/>
                </a:moveTo>
                <a:lnTo>
                  <a:pt x="862" y="0"/>
                </a:lnTo>
              </a:path>
            </a:pathLst>
          </a:custGeom>
          <a:ln w="33102">
            <a:solidFill>
              <a:srgbClr val="000000"/>
            </a:solidFill>
          </a:ln>
        </p:spPr>
        <p:txBody>
          <a:bodyPr wrap="square" lIns="0" tIns="0" rIns="0" bIns="0" rtlCol="0"/>
          <a:lstStyle/>
          <a:p>
            <a:endParaRPr/>
          </a:p>
        </p:txBody>
      </p:sp>
      <p:sp>
        <p:nvSpPr>
          <p:cNvPr id="696" name="object 696"/>
          <p:cNvSpPr/>
          <p:nvPr/>
        </p:nvSpPr>
        <p:spPr>
          <a:xfrm>
            <a:off x="7476853" y="4927078"/>
            <a:ext cx="10160" cy="3810"/>
          </a:xfrm>
          <a:custGeom>
            <a:avLst/>
            <a:gdLst/>
            <a:ahLst/>
            <a:cxnLst/>
            <a:rect l="l" t="t" r="r" b="b"/>
            <a:pathLst>
              <a:path w="10159" h="3810">
                <a:moveTo>
                  <a:pt x="0" y="3276"/>
                </a:moveTo>
                <a:lnTo>
                  <a:pt x="9975" y="0"/>
                </a:lnTo>
              </a:path>
            </a:pathLst>
          </a:custGeom>
          <a:ln w="32969">
            <a:solidFill>
              <a:srgbClr val="000000"/>
            </a:solidFill>
          </a:ln>
        </p:spPr>
        <p:txBody>
          <a:bodyPr wrap="square" lIns="0" tIns="0" rIns="0" bIns="0" rtlCol="0"/>
          <a:lstStyle/>
          <a:p>
            <a:endParaRPr/>
          </a:p>
        </p:txBody>
      </p:sp>
      <p:sp>
        <p:nvSpPr>
          <p:cNvPr id="697" name="object 697"/>
          <p:cNvSpPr/>
          <p:nvPr/>
        </p:nvSpPr>
        <p:spPr>
          <a:xfrm>
            <a:off x="7486829" y="4920651"/>
            <a:ext cx="17780" cy="6985"/>
          </a:xfrm>
          <a:custGeom>
            <a:avLst/>
            <a:gdLst/>
            <a:ahLst/>
            <a:cxnLst/>
            <a:rect l="l" t="t" r="r" b="b"/>
            <a:pathLst>
              <a:path w="17779" h="6985">
                <a:moveTo>
                  <a:pt x="0" y="6426"/>
                </a:moveTo>
                <a:lnTo>
                  <a:pt x="17764" y="0"/>
                </a:lnTo>
              </a:path>
            </a:pathLst>
          </a:custGeom>
          <a:ln w="32981">
            <a:solidFill>
              <a:srgbClr val="000000"/>
            </a:solidFill>
          </a:ln>
        </p:spPr>
        <p:txBody>
          <a:bodyPr wrap="square" lIns="0" tIns="0" rIns="0" bIns="0" rtlCol="0"/>
          <a:lstStyle/>
          <a:p>
            <a:endParaRPr/>
          </a:p>
        </p:txBody>
      </p:sp>
      <p:sp>
        <p:nvSpPr>
          <p:cNvPr id="698" name="object 698"/>
          <p:cNvSpPr/>
          <p:nvPr/>
        </p:nvSpPr>
        <p:spPr>
          <a:xfrm>
            <a:off x="7504593" y="4914518"/>
            <a:ext cx="17780" cy="6350"/>
          </a:xfrm>
          <a:custGeom>
            <a:avLst/>
            <a:gdLst/>
            <a:ahLst/>
            <a:cxnLst/>
            <a:rect l="l" t="t" r="r" b="b"/>
            <a:pathLst>
              <a:path w="17779" h="6350">
                <a:moveTo>
                  <a:pt x="0" y="6133"/>
                </a:moveTo>
                <a:lnTo>
                  <a:pt x="17764" y="0"/>
                </a:lnTo>
              </a:path>
            </a:pathLst>
          </a:custGeom>
          <a:ln w="32975">
            <a:solidFill>
              <a:srgbClr val="000000"/>
            </a:solidFill>
          </a:ln>
        </p:spPr>
        <p:txBody>
          <a:bodyPr wrap="square" lIns="0" tIns="0" rIns="0" bIns="0" rtlCol="0"/>
          <a:lstStyle/>
          <a:p>
            <a:endParaRPr/>
          </a:p>
        </p:txBody>
      </p:sp>
      <p:sp>
        <p:nvSpPr>
          <p:cNvPr id="699" name="object 699"/>
          <p:cNvSpPr/>
          <p:nvPr/>
        </p:nvSpPr>
        <p:spPr>
          <a:xfrm>
            <a:off x="7522358" y="4908088"/>
            <a:ext cx="17780" cy="6985"/>
          </a:xfrm>
          <a:custGeom>
            <a:avLst/>
            <a:gdLst/>
            <a:ahLst/>
            <a:cxnLst/>
            <a:rect l="l" t="t" r="r" b="b"/>
            <a:pathLst>
              <a:path w="17779" h="6985">
                <a:moveTo>
                  <a:pt x="0" y="6429"/>
                </a:moveTo>
                <a:lnTo>
                  <a:pt x="17764" y="0"/>
                </a:lnTo>
              </a:path>
            </a:pathLst>
          </a:custGeom>
          <a:ln w="32981">
            <a:solidFill>
              <a:srgbClr val="000000"/>
            </a:solidFill>
          </a:ln>
        </p:spPr>
        <p:txBody>
          <a:bodyPr wrap="square" lIns="0" tIns="0" rIns="0" bIns="0" rtlCol="0"/>
          <a:lstStyle/>
          <a:p>
            <a:endParaRPr/>
          </a:p>
        </p:txBody>
      </p:sp>
      <p:sp>
        <p:nvSpPr>
          <p:cNvPr id="700" name="object 700"/>
          <p:cNvSpPr/>
          <p:nvPr/>
        </p:nvSpPr>
        <p:spPr>
          <a:xfrm>
            <a:off x="7540124" y="4901957"/>
            <a:ext cx="17780" cy="6350"/>
          </a:xfrm>
          <a:custGeom>
            <a:avLst/>
            <a:gdLst/>
            <a:ahLst/>
            <a:cxnLst/>
            <a:rect l="l" t="t" r="r" b="b"/>
            <a:pathLst>
              <a:path w="17779" h="6350">
                <a:moveTo>
                  <a:pt x="0" y="6130"/>
                </a:moveTo>
                <a:lnTo>
                  <a:pt x="17764" y="0"/>
                </a:lnTo>
              </a:path>
            </a:pathLst>
          </a:custGeom>
          <a:ln w="32975">
            <a:solidFill>
              <a:srgbClr val="000000"/>
            </a:solidFill>
          </a:ln>
        </p:spPr>
        <p:txBody>
          <a:bodyPr wrap="square" lIns="0" tIns="0" rIns="0" bIns="0" rtlCol="0"/>
          <a:lstStyle/>
          <a:p>
            <a:endParaRPr/>
          </a:p>
        </p:txBody>
      </p:sp>
      <p:sp>
        <p:nvSpPr>
          <p:cNvPr id="701" name="object 701"/>
          <p:cNvSpPr/>
          <p:nvPr/>
        </p:nvSpPr>
        <p:spPr>
          <a:xfrm>
            <a:off x="7557889" y="4895884"/>
            <a:ext cx="17145" cy="6350"/>
          </a:xfrm>
          <a:custGeom>
            <a:avLst/>
            <a:gdLst/>
            <a:ahLst/>
            <a:cxnLst/>
            <a:rect l="l" t="t" r="r" b="b"/>
            <a:pathLst>
              <a:path w="17145" h="6350">
                <a:moveTo>
                  <a:pt x="0" y="6073"/>
                </a:moveTo>
                <a:lnTo>
                  <a:pt x="16533" y="0"/>
                </a:lnTo>
              </a:path>
            </a:pathLst>
          </a:custGeom>
          <a:ln w="32983">
            <a:solidFill>
              <a:srgbClr val="000000"/>
            </a:solidFill>
          </a:ln>
        </p:spPr>
        <p:txBody>
          <a:bodyPr wrap="square" lIns="0" tIns="0" rIns="0" bIns="0" rtlCol="0"/>
          <a:lstStyle/>
          <a:p>
            <a:endParaRPr/>
          </a:p>
        </p:txBody>
      </p:sp>
      <p:sp>
        <p:nvSpPr>
          <p:cNvPr id="702" name="object 702"/>
          <p:cNvSpPr/>
          <p:nvPr/>
        </p:nvSpPr>
        <p:spPr>
          <a:xfrm>
            <a:off x="7635383" y="4870274"/>
            <a:ext cx="12065" cy="4445"/>
          </a:xfrm>
          <a:custGeom>
            <a:avLst/>
            <a:gdLst/>
            <a:ahLst/>
            <a:cxnLst/>
            <a:rect l="l" t="t" r="r" b="b"/>
            <a:pathLst>
              <a:path w="12065" h="4445">
                <a:moveTo>
                  <a:pt x="0" y="4202"/>
                </a:moveTo>
                <a:lnTo>
                  <a:pt x="11514" y="0"/>
                </a:lnTo>
              </a:path>
            </a:pathLst>
          </a:custGeom>
          <a:ln w="32982">
            <a:solidFill>
              <a:srgbClr val="000000"/>
            </a:solidFill>
          </a:ln>
        </p:spPr>
        <p:txBody>
          <a:bodyPr wrap="square" lIns="0" tIns="0" rIns="0" bIns="0" rtlCol="0"/>
          <a:lstStyle/>
          <a:p>
            <a:endParaRPr/>
          </a:p>
        </p:txBody>
      </p:sp>
      <p:sp>
        <p:nvSpPr>
          <p:cNvPr id="703" name="object 703"/>
          <p:cNvSpPr/>
          <p:nvPr/>
        </p:nvSpPr>
        <p:spPr>
          <a:xfrm>
            <a:off x="7646898" y="4864204"/>
            <a:ext cx="17780" cy="6350"/>
          </a:xfrm>
          <a:custGeom>
            <a:avLst/>
            <a:gdLst/>
            <a:ahLst/>
            <a:cxnLst/>
            <a:rect l="l" t="t" r="r" b="b"/>
            <a:pathLst>
              <a:path w="17779" h="6350">
                <a:moveTo>
                  <a:pt x="0" y="6070"/>
                </a:moveTo>
                <a:lnTo>
                  <a:pt x="17764" y="0"/>
                </a:lnTo>
              </a:path>
            </a:pathLst>
          </a:custGeom>
          <a:ln w="32973">
            <a:solidFill>
              <a:srgbClr val="000000"/>
            </a:solidFill>
          </a:ln>
        </p:spPr>
        <p:txBody>
          <a:bodyPr wrap="square" lIns="0" tIns="0" rIns="0" bIns="0" rtlCol="0"/>
          <a:lstStyle/>
          <a:p>
            <a:endParaRPr/>
          </a:p>
        </p:txBody>
      </p:sp>
      <p:sp>
        <p:nvSpPr>
          <p:cNvPr id="704" name="object 704"/>
          <p:cNvSpPr/>
          <p:nvPr/>
        </p:nvSpPr>
        <p:spPr>
          <a:xfrm>
            <a:off x="7664663" y="4857786"/>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05" name="object 705"/>
          <p:cNvSpPr/>
          <p:nvPr/>
        </p:nvSpPr>
        <p:spPr>
          <a:xfrm>
            <a:off x="7682427" y="4851640"/>
            <a:ext cx="18415" cy="6350"/>
          </a:xfrm>
          <a:custGeom>
            <a:avLst/>
            <a:gdLst/>
            <a:ahLst/>
            <a:cxnLst/>
            <a:rect l="l" t="t" r="r" b="b"/>
            <a:pathLst>
              <a:path w="18415" h="6350">
                <a:moveTo>
                  <a:pt x="0" y="6145"/>
                </a:moveTo>
                <a:lnTo>
                  <a:pt x="18257" y="0"/>
                </a:lnTo>
              </a:path>
            </a:pathLst>
          </a:custGeom>
          <a:ln w="32972">
            <a:solidFill>
              <a:srgbClr val="000000"/>
            </a:solidFill>
          </a:ln>
        </p:spPr>
        <p:txBody>
          <a:bodyPr wrap="square" lIns="0" tIns="0" rIns="0" bIns="0" rtlCol="0"/>
          <a:lstStyle/>
          <a:p>
            <a:endParaRPr/>
          </a:p>
        </p:txBody>
      </p:sp>
      <p:sp>
        <p:nvSpPr>
          <p:cNvPr id="706" name="object 706"/>
          <p:cNvSpPr/>
          <p:nvPr/>
        </p:nvSpPr>
        <p:spPr>
          <a:xfrm>
            <a:off x="7700685" y="4845223"/>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07" name="object 707"/>
          <p:cNvSpPr/>
          <p:nvPr/>
        </p:nvSpPr>
        <p:spPr>
          <a:xfrm>
            <a:off x="7718450" y="4840009"/>
            <a:ext cx="14604" cy="5715"/>
          </a:xfrm>
          <a:custGeom>
            <a:avLst/>
            <a:gdLst/>
            <a:ahLst/>
            <a:cxnLst/>
            <a:rect l="l" t="t" r="r" b="b"/>
            <a:pathLst>
              <a:path w="14604" h="5714">
                <a:moveTo>
                  <a:pt x="0" y="5213"/>
                </a:moveTo>
                <a:lnTo>
                  <a:pt x="14439" y="0"/>
                </a:lnTo>
              </a:path>
            </a:pathLst>
          </a:custGeom>
          <a:ln w="32981">
            <a:solidFill>
              <a:srgbClr val="000000"/>
            </a:solidFill>
          </a:ln>
        </p:spPr>
        <p:txBody>
          <a:bodyPr wrap="square" lIns="0" tIns="0" rIns="0" bIns="0" rtlCol="0"/>
          <a:lstStyle/>
          <a:p>
            <a:endParaRPr/>
          </a:p>
        </p:txBody>
      </p:sp>
      <p:sp>
        <p:nvSpPr>
          <p:cNvPr id="708" name="object 708"/>
          <p:cNvSpPr/>
          <p:nvPr/>
        </p:nvSpPr>
        <p:spPr>
          <a:xfrm>
            <a:off x="7793266" y="4813543"/>
            <a:ext cx="14604" cy="5715"/>
          </a:xfrm>
          <a:custGeom>
            <a:avLst/>
            <a:gdLst/>
            <a:ahLst/>
            <a:cxnLst/>
            <a:rect l="l" t="t" r="r" b="b"/>
            <a:pathLst>
              <a:path w="14604" h="5714">
                <a:moveTo>
                  <a:pt x="0" y="5415"/>
                </a:moveTo>
                <a:lnTo>
                  <a:pt x="14039" y="0"/>
                </a:lnTo>
              </a:path>
            </a:pathLst>
          </a:custGeom>
          <a:ln w="32990">
            <a:solidFill>
              <a:srgbClr val="000000"/>
            </a:solidFill>
          </a:ln>
        </p:spPr>
        <p:txBody>
          <a:bodyPr wrap="square" lIns="0" tIns="0" rIns="0" bIns="0" rtlCol="0"/>
          <a:lstStyle/>
          <a:p>
            <a:endParaRPr/>
          </a:p>
        </p:txBody>
      </p:sp>
      <p:sp>
        <p:nvSpPr>
          <p:cNvPr id="709" name="object 709"/>
          <p:cNvSpPr/>
          <p:nvPr/>
        </p:nvSpPr>
        <p:spPr>
          <a:xfrm>
            <a:off x="7807306" y="4807469"/>
            <a:ext cx="17780" cy="6350"/>
          </a:xfrm>
          <a:custGeom>
            <a:avLst/>
            <a:gdLst/>
            <a:ahLst/>
            <a:cxnLst/>
            <a:rect l="l" t="t" r="r" b="b"/>
            <a:pathLst>
              <a:path w="17779" h="6350">
                <a:moveTo>
                  <a:pt x="0" y="6073"/>
                </a:moveTo>
                <a:lnTo>
                  <a:pt x="17764" y="0"/>
                </a:lnTo>
              </a:path>
            </a:pathLst>
          </a:custGeom>
          <a:ln w="32973">
            <a:solidFill>
              <a:srgbClr val="000000"/>
            </a:solidFill>
          </a:ln>
        </p:spPr>
        <p:txBody>
          <a:bodyPr wrap="square" lIns="0" tIns="0" rIns="0" bIns="0" rtlCol="0"/>
          <a:lstStyle/>
          <a:p>
            <a:endParaRPr/>
          </a:p>
        </p:txBody>
      </p:sp>
      <p:sp>
        <p:nvSpPr>
          <p:cNvPr id="710" name="object 710"/>
          <p:cNvSpPr/>
          <p:nvPr/>
        </p:nvSpPr>
        <p:spPr>
          <a:xfrm>
            <a:off x="7825071" y="4801052"/>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11" name="object 711"/>
          <p:cNvSpPr/>
          <p:nvPr/>
        </p:nvSpPr>
        <p:spPr>
          <a:xfrm>
            <a:off x="7842836" y="4794909"/>
            <a:ext cx="18415" cy="6350"/>
          </a:xfrm>
          <a:custGeom>
            <a:avLst/>
            <a:gdLst/>
            <a:ahLst/>
            <a:cxnLst/>
            <a:rect l="l" t="t" r="r" b="b"/>
            <a:pathLst>
              <a:path w="18415" h="6350">
                <a:moveTo>
                  <a:pt x="0" y="6142"/>
                </a:moveTo>
                <a:lnTo>
                  <a:pt x="17918" y="0"/>
                </a:lnTo>
              </a:path>
            </a:pathLst>
          </a:custGeom>
          <a:ln w="32974">
            <a:solidFill>
              <a:srgbClr val="000000"/>
            </a:solidFill>
          </a:ln>
        </p:spPr>
        <p:txBody>
          <a:bodyPr wrap="square" lIns="0" tIns="0" rIns="0" bIns="0" rtlCol="0"/>
          <a:lstStyle/>
          <a:p>
            <a:endParaRPr/>
          </a:p>
        </p:txBody>
      </p:sp>
      <p:sp>
        <p:nvSpPr>
          <p:cNvPr id="712" name="object 712"/>
          <p:cNvSpPr/>
          <p:nvPr/>
        </p:nvSpPr>
        <p:spPr>
          <a:xfrm>
            <a:off x="7860755" y="4788491"/>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13" name="object 713"/>
          <p:cNvSpPr/>
          <p:nvPr/>
        </p:nvSpPr>
        <p:spPr>
          <a:xfrm>
            <a:off x="7878519" y="4783920"/>
            <a:ext cx="13335" cy="5080"/>
          </a:xfrm>
          <a:custGeom>
            <a:avLst/>
            <a:gdLst/>
            <a:ahLst/>
            <a:cxnLst/>
            <a:rect l="l" t="t" r="r" b="b"/>
            <a:pathLst>
              <a:path w="13334" h="5079">
                <a:moveTo>
                  <a:pt x="0" y="4570"/>
                </a:moveTo>
                <a:lnTo>
                  <a:pt x="12807" y="0"/>
                </a:lnTo>
              </a:path>
            </a:pathLst>
          </a:custGeom>
          <a:ln w="32979">
            <a:solidFill>
              <a:srgbClr val="000000"/>
            </a:solidFill>
          </a:ln>
        </p:spPr>
        <p:txBody>
          <a:bodyPr wrap="square" lIns="0" tIns="0" rIns="0" bIns="0" rtlCol="0"/>
          <a:lstStyle/>
          <a:p>
            <a:endParaRPr/>
          </a:p>
        </p:txBody>
      </p:sp>
      <p:sp>
        <p:nvSpPr>
          <p:cNvPr id="714" name="object 714"/>
          <p:cNvSpPr/>
          <p:nvPr/>
        </p:nvSpPr>
        <p:spPr>
          <a:xfrm>
            <a:off x="7951734" y="4757309"/>
            <a:ext cx="16510" cy="5715"/>
          </a:xfrm>
          <a:custGeom>
            <a:avLst/>
            <a:gdLst/>
            <a:ahLst/>
            <a:cxnLst/>
            <a:rect l="l" t="t" r="r" b="b"/>
            <a:pathLst>
              <a:path w="16509" h="5714">
                <a:moveTo>
                  <a:pt x="0" y="5560"/>
                </a:moveTo>
                <a:lnTo>
                  <a:pt x="16133" y="0"/>
                </a:lnTo>
              </a:path>
            </a:pathLst>
          </a:custGeom>
          <a:ln w="32975">
            <a:solidFill>
              <a:srgbClr val="000000"/>
            </a:solidFill>
          </a:ln>
        </p:spPr>
        <p:txBody>
          <a:bodyPr wrap="square" lIns="0" tIns="0" rIns="0" bIns="0" rtlCol="0"/>
          <a:lstStyle/>
          <a:p>
            <a:endParaRPr/>
          </a:p>
        </p:txBody>
      </p:sp>
      <p:sp>
        <p:nvSpPr>
          <p:cNvPr id="715" name="object 715"/>
          <p:cNvSpPr/>
          <p:nvPr/>
        </p:nvSpPr>
        <p:spPr>
          <a:xfrm>
            <a:off x="7967867" y="4750665"/>
            <a:ext cx="18415" cy="6985"/>
          </a:xfrm>
          <a:custGeom>
            <a:avLst/>
            <a:gdLst/>
            <a:ahLst/>
            <a:cxnLst/>
            <a:rect l="l" t="t" r="r" b="b"/>
            <a:pathLst>
              <a:path w="18415" h="6985">
                <a:moveTo>
                  <a:pt x="0" y="6643"/>
                </a:moveTo>
                <a:lnTo>
                  <a:pt x="17795" y="0"/>
                </a:lnTo>
              </a:path>
            </a:pathLst>
          </a:custGeom>
          <a:ln w="32985">
            <a:solidFill>
              <a:srgbClr val="000000"/>
            </a:solidFill>
          </a:ln>
        </p:spPr>
        <p:txBody>
          <a:bodyPr wrap="square" lIns="0" tIns="0" rIns="0" bIns="0" rtlCol="0"/>
          <a:lstStyle/>
          <a:p>
            <a:endParaRPr/>
          </a:p>
        </p:txBody>
      </p:sp>
      <p:sp>
        <p:nvSpPr>
          <p:cNvPr id="716" name="object 716"/>
          <p:cNvSpPr/>
          <p:nvPr/>
        </p:nvSpPr>
        <p:spPr>
          <a:xfrm>
            <a:off x="7985663" y="4744818"/>
            <a:ext cx="17780" cy="6350"/>
          </a:xfrm>
          <a:custGeom>
            <a:avLst/>
            <a:gdLst/>
            <a:ahLst/>
            <a:cxnLst/>
            <a:rect l="l" t="t" r="r" b="b"/>
            <a:pathLst>
              <a:path w="17779" h="6350">
                <a:moveTo>
                  <a:pt x="0" y="5847"/>
                </a:moveTo>
                <a:lnTo>
                  <a:pt x="17764" y="0"/>
                </a:lnTo>
              </a:path>
            </a:pathLst>
          </a:custGeom>
          <a:ln w="32969">
            <a:solidFill>
              <a:srgbClr val="000000"/>
            </a:solidFill>
          </a:ln>
        </p:spPr>
        <p:txBody>
          <a:bodyPr wrap="square" lIns="0" tIns="0" rIns="0" bIns="0" rtlCol="0"/>
          <a:lstStyle/>
          <a:p>
            <a:endParaRPr/>
          </a:p>
        </p:txBody>
      </p:sp>
      <p:sp>
        <p:nvSpPr>
          <p:cNvPr id="717" name="object 717"/>
          <p:cNvSpPr/>
          <p:nvPr/>
        </p:nvSpPr>
        <p:spPr>
          <a:xfrm>
            <a:off x="8003428" y="4738186"/>
            <a:ext cx="17780" cy="6985"/>
          </a:xfrm>
          <a:custGeom>
            <a:avLst/>
            <a:gdLst/>
            <a:ahLst/>
            <a:cxnLst/>
            <a:rect l="l" t="t" r="r" b="b"/>
            <a:pathLst>
              <a:path w="17779" h="6985">
                <a:moveTo>
                  <a:pt x="0" y="6631"/>
                </a:moveTo>
                <a:lnTo>
                  <a:pt x="17764" y="0"/>
                </a:lnTo>
              </a:path>
            </a:pathLst>
          </a:custGeom>
          <a:ln w="32985">
            <a:solidFill>
              <a:srgbClr val="000000"/>
            </a:solidFill>
          </a:ln>
        </p:spPr>
        <p:txBody>
          <a:bodyPr wrap="square" lIns="0" tIns="0" rIns="0" bIns="0" rtlCol="0"/>
          <a:lstStyle/>
          <a:p>
            <a:endParaRPr/>
          </a:p>
        </p:txBody>
      </p:sp>
      <p:sp>
        <p:nvSpPr>
          <p:cNvPr id="718" name="object 718"/>
          <p:cNvSpPr/>
          <p:nvPr/>
        </p:nvSpPr>
        <p:spPr>
          <a:xfrm>
            <a:off x="8021193" y="4732043"/>
            <a:ext cx="17780" cy="6350"/>
          </a:xfrm>
          <a:custGeom>
            <a:avLst/>
            <a:gdLst/>
            <a:ahLst/>
            <a:cxnLst/>
            <a:rect l="l" t="t" r="r" b="b"/>
            <a:pathLst>
              <a:path w="17779" h="6350">
                <a:moveTo>
                  <a:pt x="0" y="6142"/>
                </a:moveTo>
                <a:lnTo>
                  <a:pt x="17764" y="0"/>
                </a:lnTo>
              </a:path>
            </a:pathLst>
          </a:custGeom>
          <a:ln w="32975">
            <a:solidFill>
              <a:srgbClr val="000000"/>
            </a:solidFill>
          </a:ln>
        </p:spPr>
        <p:txBody>
          <a:bodyPr wrap="square" lIns="0" tIns="0" rIns="0" bIns="0" rtlCol="0"/>
          <a:lstStyle/>
          <a:p>
            <a:endParaRPr/>
          </a:p>
        </p:txBody>
      </p:sp>
      <p:sp>
        <p:nvSpPr>
          <p:cNvPr id="719" name="object 719"/>
          <p:cNvSpPr/>
          <p:nvPr/>
        </p:nvSpPr>
        <p:spPr>
          <a:xfrm>
            <a:off x="8038958" y="4728398"/>
            <a:ext cx="11430" cy="3810"/>
          </a:xfrm>
          <a:custGeom>
            <a:avLst/>
            <a:gdLst/>
            <a:ahLst/>
            <a:cxnLst/>
            <a:rect l="l" t="t" r="r" b="b"/>
            <a:pathLst>
              <a:path w="11429" h="3810">
                <a:moveTo>
                  <a:pt x="0" y="3644"/>
                </a:moveTo>
                <a:lnTo>
                  <a:pt x="10837" y="0"/>
                </a:lnTo>
              </a:path>
            </a:pathLst>
          </a:custGeom>
          <a:ln w="32971">
            <a:solidFill>
              <a:srgbClr val="000000"/>
            </a:solidFill>
          </a:ln>
        </p:spPr>
        <p:txBody>
          <a:bodyPr wrap="square" lIns="0" tIns="0" rIns="0" bIns="0" rtlCol="0"/>
          <a:lstStyle/>
          <a:p>
            <a:endParaRPr/>
          </a:p>
        </p:txBody>
      </p:sp>
      <p:sp>
        <p:nvSpPr>
          <p:cNvPr id="720" name="object 720"/>
          <p:cNvSpPr/>
          <p:nvPr/>
        </p:nvSpPr>
        <p:spPr>
          <a:xfrm>
            <a:off x="8110172" y="4706992"/>
            <a:ext cx="0" cy="0"/>
          </a:xfrm>
          <a:custGeom>
            <a:avLst/>
            <a:gdLst/>
            <a:ahLst/>
            <a:cxnLst/>
            <a:rect l="l" t="t" r="r" b="b"/>
            <a:pathLst>
              <a:path>
                <a:moveTo>
                  <a:pt x="0" y="0"/>
                </a:moveTo>
                <a:lnTo>
                  <a:pt x="0" y="0"/>
                </a:lnTo>
              </a:path>
            </a:pathLst>
          </a:custGeom>
          <a:ln w="32903">
            <a:solidFill>
              <a:srgbClr val="000000"/>
            </a:solidFill>
          </a:ln>
        </p:spPr>
        <p:txBody>
          <a:bodyPr wrap="square" lIns="0" tIns="0" rIns="0" bIns="0" rtlCol="0"/>
          <a:lstStyle/>
          <a:p>
            <a:endParaRPr/>
          </a:p>
        </p:txBody>
      </p:sp>
      <p:sp>
        <p:nvSpPr>
          <p:cNvPr id="721" name="object 721"/>
          <p:cNvSpPr/>
          <p:nvPr/>
        </p:nvSpPr>
        <p:spPr>
          <a:xfrm>
            <a:off x="8110172" y="4700574"/>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22" name="object 722"/>
          <p:cNvSpPr/>
          <p:nvPr/>
        </p:nvSpPr>
        <p:spPr>
          <a:xfrm>
            <a:off x="8127937" y="4694432"/>
            <a:ext cx="18415" cy="6350"/>
          </a:xfrm>
          <a:custGeom>
            <a:avLst/>
            <a:gdLst/>
            <a:ahLst/>
            <a:cxnLst/>
            <a:rect l="l" t="t" r="r" b="b"/>
            <a:pathLst>
              <a:path w="18415" h="6350">
                <a:moveTo>
                  <a:pt x="0" y="6142"/>
                </a:moveTo>
                <a:lnTo>
                  <a:pt x="18134" y="0"/>
                </a:lnTo>
              </a:path>
            </a:pathLst>
          </a:custGeom>
          <a:ln w="32972">
            <a:solidFill>
              <a:srgbClr val="000000"/>
            </a:solidFill>
          </a:ln>
        </p:spPr>
        <p:txBody>
          <a:bodyPr wrap="square" lIns="0" tIns="0" rIns="0" bIns="0" rtlCol="0"/>
          <a:lstStyle/>
          <a:p>
            <a:endParaRPr/>
          </a:p>
        </p:txBody>
      </p:sp>
      <p:sp>
        <p:nvSpPr>
          <p:cNvPr id="723" name="object 723"/>
          <p:cNvSpPr/>
          <p:nvPr/>
        </p:nvSpPr>
        <p:spPr>
          <a:xfrm>
            <a:off x="8146071" y="4688014"/>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24" name="object 724"/>
          <p:cNvSpPr/>
          <p:nvPr/>
        </p:nvSpPr>
        <p:spPr>
          <a:xfrm>
            <a:off x="8163836" y="4681952"/>
            <a:ext cx="17780" cy="6350"/>
          </a:xfrm>
          <a:custGeom>
            <a:avLst/>
            <a:gdLst/>
            <a:ahLst/>
            <a:cxnLst/>
            <a:rect l="l" t="t" r="r" b="b"/>
            <a:pathLst>
              <a:path w="17779" h="6350">
                <a:moveTo>
                  <a:pt x="0" y="6061"/>
                </a:moveTo>
                <a:lnTo>
                  <a:pt x="17764" y="0"/>
                </a:lnTo>
              </a:path>
            </a:pathLst>
          </a:custGeom>
          <a:ln w="32973">
            <a:solidFill>
              <a:srgbClr val="000000"/>
            </a:solidFill>
          </a:ln>
        </p:spPr>
        <p:txBody>
          <a:bodyPr wrap="square" lIns="0" tIns="0" rIns="0" bIns="0" rtlCol="0"/>
          <a:lstStyle/>
          <a:p>
            <a:endParaRPr/>
          </a:p>
        </p:txBody>
      </p:sp>
      <p:sp>
        <p:nvSpPr>
          <p:cNvPr id="725" name="object 725"/>
          <p:cNvSpPr/>
          <p:nvPr/>
        </p:nvSpPr>
        <p:spPr>
          <a:xfrm>
            <a:off x="8181601" y="4675309"/>
            <a:ext cx="17780" cy="6985"/>
          </a:xfrm>
          <a:custGeom>
            <a:avLst/>
            <a:gdLst/>
            <a:ahLst/>
            <a:cxnLst/>
            <a:rect l="l" t="t" r="r" b="b"/>
            <a:pathLst>
              <a:path w="17779" h="6985">
                <a:moveTo>
                  <a:pt x="0" y="6643"/>
                </a:moveTo>
                <a:lnTo>
                  <a:pt x="17764" y="0"/>
                </a:lnTo>
              </a:path>
            </a:pathLst>
          </a:custGeom>
          <a:ln w="32986">
            <a:solidFill>
              <a:srgbClr val="000000"/>
            </a:solidFill>
          </a:ln>
        </p:spPr>
        <p:txBody>
          <a:bodyPr wrap="square" lIns="0" tIns="0" rIns="0" bIns="0" rtlCol="0"/>
          <a:lstStyle/>
          <a:p>
            <a:endParaRPr/>
          </a:p>
        </p:txBody>
      </p:sp>
      <p:sp>
        <p:nvSpPr>
          <p:cNvPr id="726" name="object 726"/>
          <p:cNvSpPr/>
          <p:nvPr/>
        </p:nvSpPr>
        <p:spPr>
          <a:xfrm>
            <a:off x="8199366" y="4672524"/>
            <a:ext cx="8890" cy="3175"/>
          </a:xfrm>
          <a:custGeom>
            <a:avLst/>
            <a:gdLst/>
            <a:ahLst/>
            <a:cxnLst/>
            <a:rect l="l" t="t" r="r" b="b"/>
            <a:pathLst>
              <a:path w="8890" h="3175">
                <a:moveTo>
                  <a:pt x="0" y="2784"/>
                </a:moveTo>
                <a:lnTo>
                  <a:pt x="8374" y="0"/>
                </a:lnTo>
              </a:path>
            </a:pathLst>
          </a:custGeom>
          <a:ln w="32970">
            <a:solidFill>
              <a:srgbClr val="000000"/>
            </a:solidFill>
          </a:ln>
        </p:spPr>
        <p:txBody>
          <a:bodyPr wrap="square" lIns="0" tIns="0" rIns="0" bIns="0" rtlCol="0"/>
          <a:lstStyle/>
          <a:p>
            <a:endParaRPr/>
          </a:p>
        </p:txBody>
      </p:sp>
      <p:sp>
        <p:nvSpPr>
          <p:cNvPr id="727" name="object 727"/>
          <p:cNvSpPr/>
          <p:nvPr/>
        </p:nvSpPr>
        <p:spPr>
          <a:xfrm>
            <a:off x="8268486" y="4650260"/>
            <a:ext cx="2540" cy="1270"/>
          </a:xfrm>
          <a:custGeom>
            <a:avLst/>
            <a:gdLst/>
            <a:ahLst/>
            <a:cxnLst/>
            <a:rect l="l" t="t" r="r" b="b"/>
            <a:pathLst>
              <a:path w="2540" h="1270">
                <a:moveTo>
                  <a:pt x="0" y="856"/>
                </a:moveTo>
                <a:lnTo>
                  <a:pt x="2093" y="0"/>
                </a:lnTo>
              </a:path>
            </a:pathLst>
          </a:custGeom>
          <a:ln w="33000">
            <a:solidFill>
              <a:srgbClr val="000000"/>
            </a:solidFill>
          </a:ln>
        </p:spPr>
        <p:txBody>
          <a:bodyPr wrap="square" lIns="0" tIns="0" rIns="0" bIns="0" rtlCol="0"/>
          <a:lstStyle/>
          <a:p>
            <a:endParaRPr/>
          </a:p>
        </p:txBody>
      </p:sp>
      <p:sp>
        <p:nvSpPr>
          <p:cNvPr id="728" name="object 728"/>
          <p:cNvSpPr/>
          <p:nvPr/>
        </p:nvSpPr>
        <p:spPr>
          <a:xfrm>
            <a:off x="8270579" y="4643843"/>
            <a:ext cx="18415" cy="6985"/>
          </a:xfrm>
          <a:custGeom>
            <a:avLst/>
            <a:gdLst/>
            <a:ahLst/>
            <a:cxnLst/>
            <a:rect l="l" t="t" r="r" b="b"/>
            <a:pathLst>
              <a:path w="18415" h="6985">
                <a:moveTo>
                  <a:pt x="0" y="6417"/>
                </a:moveTo>
                <a:lnTo>
                  <a:pt x="17795" y="0"/>
                </a:lnTo>
              </a:path>
            </a:pathLst>
          </a:custGeom>
          <a:ln w="32980">
            <a:solidFill>
              <a:srgbClr val="000000"/>
            </a:solidFill>
          </a:ln>
        </p:spPr>
        <p:txBody>
          <a:bodyPr wrap="square" lIns="0" tIns="0" rIns="0" bIns="0" rtlCol="0"/>
          <a:lstStyle/>
          <a:p>
            <a:endParaRPr/>
          </a:p>
        </p:txBody>
      </p:sp>
      <p:sp>
        <p:nvSpPr>
          <p:cNvPr id="729" name="object 729"/>
          <p:cNvSpPr/>
          <p:nvPr/>
        </p:nvSpPr>
        <p:spPr>
          <a:xfrm>
            <a:off x="8288375" y="4637697"/>
            <a:ext cx="17780" cy="6350"/>
          </a:xfrm>
          <a:custGeom>
            <a:avLst/>
            <a:gdLst/>
            <a:ahLst/>
            <a:cxnLst/>
            <a:rect l="l" t="t" r="r" b="b"/>
            <a:pathLst>
              <a:path w="17779" h="6350">
                <a:moveTo>
                  <a:pt x="0" y="6145"/>
                </a:moveTo>
                <a:lnTo>
                  <a:pt x="17764" y="0"/>
                </a:lnTo>
              </a:path>
            </a:pathLst>
          </a:custGeom>
          <a:ln w="32975">
            <a:solidFill>
              <a:srgbClr val="000000"/>
            </a:solidFill>
          </a:ln>
        </p:spPr>
        <p:txBody>
          <a:bodyPr wrap="square" lIns="0" tIns="0" rIns="0" bIns="0" rtlCol="0"/>
          <a:lstStyle/>
          <a:p>
            <a:endParaRPr/>
          </a:p>
        </p:txBody>
      </p:sp>
      <p:sp>
        <p:nvSpPr>
          <p:cNvPr id="730" name="object 730"/>
          <p:cNvSpPr/>
          <p:nvPr/>
        </p:nvSpPr>
        <p:spPr>
          <a:xfrm>
            <a:off x="8306141" y="4631279"/>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31" name="object 731"/>
          <p:cNvSpPr/>
          <p:nvPr/>
        </p:nvSpPr>
        <p:spPr>
          <a:xfrm>
            <a:off x="8323905" y="4625149"/>
            <a:ext cx="17780" cy="6350"/>
          </a:xfrm>
          <a:custGeom>
            <a:avLst/>
            <a:gdLst/>
            <a:ahLst/>
            <a:cxnLst/>
            <a:rect l="l" t="t" r="r" b="b"/>
            <a:pathLst>
              <a:path w="17779" h="6350">
                <a:moveTo>
                  <a:pt x="0" y="6130"/>
                </a:moveTo>
                <a:lnTo>
                  <a:pt x="17764" y="0"/>
                </a:lnTo>
              </a:path>
            </a:pathLst>
          </a:custGeom>
          <a:ln w="32975">
            <a:solidFill>
              <a:srgbClr val="000000"/>
            </a:solidFill>
          </a:ln>
        </p:spPr>
        <p:txBody>
          <a:bodyPr wrap="square" lIns="0" tIns="0" rIns="0" bIns="0" rtlCol="0"/>
          <a:lstStyle/>
          <a:p>
            <a:endParaRPr/>
          </a:p>
        </p:txBody>
      </p:sp>
      <p:sp>
        <p:nvSpPr>
          <p:cNvPr id="732" name="object 732"/>
          <p:cNvSpPr/>
          <p:nvPr/>
        </p:nvSpPr>
        <p:spPr>
          <a:xfrm>
            <a:off x="8341670" y="4618577"/>
            <a:ext cx="17780" cy="6985"/>
          </a:xfrm>
          <a:custGeom>
            <a:avLst/>
            <a:gdLst/>
            <a:ahLst/>
            <a:cxnLst/>
            <a:rect l="l" t="t" r="r" b="b"/>
            <a:pathLst>
              <a:path w="17779" h="6985">
                <a:moveTo>
                  <a:pt x="0" y="6571"/>
                </a:moveTo>
                <a:lnTo>
                  <a:pt x="17764" y="0"/>
                </a:lnTo>
              </a:path>
            </a:pathLst>
          </a:custGeom>
          <a:ln w="32984">
            <a:solidFill>
              <a:srgbClr val="000000"/>
            </a:solidFill>
          </a:ln>
        </p:spPr>
        <p:txBody>
          <a:bodyPr wrap="square" lIns="0" tIns="0" rIns="0" bIns="0" rtlCol="0"/>
          <a:lstStyle/>
          <a:p>
            <a:endParaRPr/>
          </a:p>
        </p:txBody>
      </p:sp>
      <p:sp>
        <p:nvSpPr>
          <p:cNvPr id="733" name="object 733"/>
          <p:cNvSpPr/>
          <p:nvPr/>
        </p:nvSpPr>
        <p:spPr>
          <a:xfrm>
            <a:off x="8359435" y="4616649"/>
            <a:ext cx="6985" cy="2540"/>
          </a:xfrm>
          <a:custGeom>
            <a:avLst/>
            <a:gdLst/>
            <a:ahLst/>
            <a:cxnLst/>
            <a:rect l="l" t="t" r="r" b="b"/>
            <a:pathLst>
              <a:path w="6984" h="2539">
                <a:moveTo>
                  <a:pt x="0" y="1927"/>
                </a:moveTo>
                <a:lnTo>
                  <a:pt x="6773" y="0"/>
                </a:lnTo>
              </a:path>
            </a:pathLst>
          </a:custGeom>
          <a:ln w="32953">
            <a:solidFill>
              <a:srgbClr val="000000"/>
            </a:solidFill>
          </a:ln>
        </p:spPr>
        <p:txBody>
          <a:bodyPr wrap="square" lIns="0" tIns="0" rIns="0" bIns="0" rtlCol="0"/>
          <a:lstStyle/>
          <a:p>
            <a:endParaRPr/>
          </a:p>
        </p:txBody>
      </p:sp>
      <p:sp>
        <p:nvSpPr>
          <p:cNvPr id="734" name="object 734"/>
          <p:cNvSpPr/>
          <p:nvPr/>
        </p:nvSpPr>
        <p:spPr>
          <a:xfrm>
            <a:off x="8426954" y="4593453"/>
            <a:ext cx="4445" cy="1905"/>
          </a:xfrm>
          <a:custGeom>
            <a:avLst/>
            <a:gdLst/>
            <a:ahLst/>
            <a:cxnLst/>
            <a:rect l="l" t="t" r="r" b="b"/>
            <a:pathLst>
              <a:path w="4445" h="1904">
                <a:moveTo>
                  <a:pt x="0" y="1571"/>
                </a:moveTo>
                <a:lnTo>
                  <a:pt x="4064" y="0"/>
                </a:lnTo>
              </a:path>
            </a:pathLst>
          </a:custGeom>
          <a:ln w="32991">
            <a:solidFill>
              <a:srgbClr val="000000"/>
            </a:solidFill>
          </a:ln>
        </p:spPr>
        <p:txBody>
          <a:bodyPr wrap="square" lIns="0" tIns="0" rIns="0" bIns="0" rtlCol="0"/>
          <a:lstStyle/>
          <a:p>
            <a:endParaRPr/>
          </a:p>
        </p:txBody>
      </p:sp>
      <p:sp>
        <p:nvSpPr>
          <p:cNvPr id="735" name="object 735"/>
          <p:cNvSpPr/>
          <p:nvPr/>
        </p:nvSpPr>
        <p:spPr>
          <a:xfrm>
            <a:off x="8431018" y="4587395"/>
            <a:ext cx="17780" cy="6350"/>
          </a:xfrm>
          <a:custGeom>
            <a:avLst/>
            <a:gdLst/>
            <a:ahLst/>
            <a:cxnLst/>
            <a:rect l="l" t="t" r="r" b="b"/>
            <a:pathLst>
              <a:path w="17779" h="6350">
                <a:moveTo>
                  <a:pt x="0" y="6058"/>
                </a:moveTo>
                <a:lnTo>
                  <a:pt x="17764" y="0"/>
                </a:lnTo>
              </a:path>
            </a:pathLst>
          </a:custGeom>
          <a:ln w="32973">
            <a:solidFill>
              <a:srgbClr val="000000"/>
            </a:solidFill>
          </a:ln>
        </p:spPr>
        <p:txBody>
          <a:bodyPr wrap="square" lIns="0" tIns="0" rIns="0" bIns="0" rtlCol="0"/>
          <a:lstStyle/>
          <a:p>
            <a:endParaRPr/>
          </a:p>
        </p:txBody>
      </p:sp>
      <p:sp>
        <p:nvSpPr>
          <p:cNvPr id="736" name="object 736"/>
          <p:cNvSpPr/>
          <p:nvPr/>
        </p:nvSpPr>
        <p:spPr>
          <a:xfrm>
            <a:off x="8448783" y="4580977"/>
            <a:ext cx="18415" cy="6985"/>
          </a:xfrm>
          <a:custGeom>
            <a:avLst/>
            <a:gdLst/>
            <a:ahLst/>
            <a:cxnLst/>
            <a:rect l="l" t="t" r="r" b="b"/>
            <a:pathLst>
              <a:path w="18415" h="6985">
                <a:moveTo>
                  <a:pt x="0" y="6417"/>
                </a:moveTo>
                <a:lnTo>
                  <a:pt x="17980" y="0"/>
                </a:lnTo>
              </a:path>
            </a:pathLst>
          </a:custGeom>
          <a:ln w="32979">
            <a:solidFill>
              <a:srgbClr val="000000"/>
            </a:solidFill>
          </a:ln>
        </p:spPr>
        <p:txBody>
          <a:bodyPr wrap="square" lIns="0" tIns="0" rIns="0" bIns="0" rtlCol="0"/>
          <a:lstStyle/>
          <a:p>
            <a:endParaRPr/>
          </a:p>
        </p:txBody>
      </p:sp>
      <p:sp>
        <p:nvSpPr>
          <p:cNvPr id="737" name="object 737"/>
          <p:cNvSpPr/>
          <p:nvPr/>
        </p:nvSpPr>
        <p:spPr>
          <a:xfrm>
            <a:off x="8466763" y="4574835"/>
            <a:ext cx="18415" cy="6350"/>
          </a:xfrm>
          <a:custGeom>
            <a:avLst/>
            <a:gdLst/>
            <a:ahLst/>
            <a:cxnLst/>
            <a:rect l="l" t="t" r="r" b="b"/>
            <a:pathLst>
              <a:path w="18415" h="6350">
                <a:moveTo>
                  <a:pt x="0" y="6142"/>
                </a:moveTo>
                <a:lnTo>
                  <a:pt x="17795" y="0"/>
                </a:lnTo>
              </a:path>
            </a:pathLst>
          </a:custGeom>
          <a:ln w="32975">
            <a:solidFill>
              <a:srgbClr val="000000"/>
            </a:solidFill>
          </a:ln>
        </p:spPr>
        <p:txBody>
          <a:bodyPr wrap="square" lIns="0" tIns="0" rIns="0" bIns="0" rtlCol="0"/>
          <a:lstStyle/>
          <a:p>
            <a:endParaRPr/>
          </a:p>
        </p:txBody>
      </p:sp>
      <p:sp>
        <p:nvSpPr>
          <p:cNvPr id="738" name="object 738"/>
          <p:cNvSpPr/>
          <p:nvPr/>
        </p:nvSpPr>
        <p:spPr>
          <a:xfrm>
            <a:off x="8484559" y="4568417"/>
            <a:ext cx="17780" cy="6985"/>
          </a:xfrm>
          <a:custGeom>
            <a:avLst/>
            <a:gdLst/>
            <a:ahLst/>
            <a:cxnLst/>
            <a:rect l="l" t="t" r="r" b="b"/>
            <a:pathLst>
              <a:path w="17779" h="6985">
                <a:moveTo>
                  <a:pt x="0" y="6417"/>
                </a:moveTo>
                <a:lnTo>
                  <a:pt x="17764" y="0"/>
                </a:lnTo>
              </a:path>
            </a:pathLst>
          </a:custGeom>
          <a:ln w="32981">
            <a:solidFill>
              <a:srgbClr val="000000"/>
            </a:solidFill>
          </a:ln>
        </p:spPr>
        <p:txBody>
          <a:bodyPr wrap="square" lIns="0" tIns="0" rIns="0" bIns="0" rtlCol="0"/>
          <a:lstStyle/>
          <a:p>
            <a:endParaRPr/>
          </a:p>
        </p:txBody>
      </p:sp>
      <p:sp>
        <p:nvSpPr>
          <p:cNvPr id="739" name="object 739"/>
          <p:cNvSpPr/>
          <p:nvPr/>
        </p:nvSpPr>
        <p:spPr>
          <a:xfrm>
            <a:off x="8502324" y="4562344"/>
            <a:ext cx="17780" cy="6350"/>
          </a:xfrm>
          <a:custGeom>
            <a:avLst/>
            <a:gdLst/>
            <a:ahLst/>
            <a:cxnLst/>
            <a:rect l="l" t="t" r="r" b="b"/>
            <a:pathLst>
              <a:path w="17779" h="6350">
                <a:moveTo>
                  <a:pt x="0" y="6073"/>
                </a:moveTo>
                <a:lnTo>
                  <a:pt x="17764" y="0"/>
                </a:lnTo>
              </a:path>
            </a:pathLst>
          </a:custGeom>
          <a:ln w="32973">
            <a:solidFill>
              <a:srgbClr val="000000"/>
            </a:solidFill>
          </a:ln>
        </p:spPr>
        <p:txBody>
          <a:bodyPr wrap="square" lIns="0" tIns="0" rIns="0" bIns="0" rtlCol="0"/>
          <a:lstStyle/>
          <a:p>
            <a:endParaRPr/>
          </a:p>
        </p:txBody>
      </p:sp>
      <p:sp>
        <p:nvSpPr>
          <p:cNvPr id="740" name="object 740"/>
          <p:cNvSpPr/>
          <p:nvPr/>
        </p:nvSpPr>
        <p:spPr>
          <a:xfrm>
            <a:off x="8520090" y="4560557"/>
            <a:ext cx="4445" cy="1905"/>
          </a:xfrm>
          <a:custGeom>
            <a:avLst/>
            <a:gdLst/>
            <a:ahLst/>
            <a:cxnLst/>
            <a:rect l="l" t="t" r="r" b="b"/>
            <a:pathLst>
              <a:path w="4445" h="1904">
                <a:moveTo>
                  <a:pt x="0" y="1786"/>
                </a:moveTo>
                <a:lnTo>
                  <a:pt x="4433" y="0"/>
                </a:lnTo>
              </a:path>
            </a:pathLst>
          </a:custGeom>
          <a:ln w="32997">
            <a:solidFill>
              <a:srgbClr val="000000"/>
            </a:solidFill>
          </a:ln>
        </p:spPr>
        <p:txBody>
          <a:bodyPr wrap="square" lIns="0" tIns="0" rIns="0" bIns="0" rtlCol="0"/>
          <a:lstStyle/>
          <a:p>
            <a:endParaRPr/>
          </a:p>
        </p:txBody>
      </p:sp>
      <p:sp>
        <p:nvSpPr>
          <p:cNvPr id="741" name="object 741"/>
          <p:cNvSpPr/>
          <p:nvPr/>
        </p:nvSpPr>
        <p:spPr>
          <a:xfrm>
            <a:off x="8585392" y="4537078"/>
            <a:ext cx="5715" cy="2540"/>
          </a:xfrm>
          <a:custGeom>
            <a:avLst/>
            <a:gdLst/>
            <a:ahLst/>
            <a:cxnLst/>
            <a:rect l="l" t="t" r="r" b="b"/>
            <a:pathLst>
              <a:path w="5715" h="2539">
                <a:moveTo>
                  <a:pt x="0" y="2072"/>
                </a:moveTo>
                <a:lnTo>
                  <a:pt x="5695" y="0"/>
                </a:lnTo>
              </a:path>
            </a:pathLst>
          </a:custGeom>
          <a:ln w="32982">
            <a:solidFill>
              <a:srgbClr val="000000"/>
            </a:solidFill>
          </a:ln>
        </p:spPr>
        <p:txBody>
          <a:bodyPr wrap="square" lIns="0" tIns="0" rIns="0" bIns="0" rtlCol="0"/>
          <a:lstStyle/>
          <a:p>
            <a:endParaRPr/>
          </a:p>
        </p:txBody>
      </p:sp>
      <p:sp>
        <p:nvSpPr>
          <p:cNvPr id="742" name="object 742"/>
          <p:cNvSpPr/>
          <p:nvPr/>
        </p:nvSpPr>
        <p:spPr>
          <a:xfrm>
            <a:off x="8591088" y="4530660"/>
            <a:ext cx="18415" cy="6985"/>
          </a:xfrm>
          <a:custGeom>
            <a:avLst/>
            <a:gdLst/>
            <a:ahLst/>
            <a:cxnLst/>
            <a:rect l="l" t="t" r="r" b="b"/>
            <a:pathLst>
              <a:path w="18415" h="6985">
                <a:moveTo>
                  <a:pt x="0" y="6417"/>
                </a:moveTo>
                <a:lnTo>
                  <a:pt x="18349" y="0"/>
                </a:lnTo>
              </a:path>
            </a:pathLst>
          </a:custGeom>
          <a:ln w="32976">
            <a:solidFill>
              <a:srgbClr val="000000"/>
            </a:solidFill>
          </a:ln>
        </p:spPr>
        <p:txBody>
          <a:bodyPr wrap="square" lIns="0" tIns="0" rIns="0" bIns="0" rtlCol="0"/>
          <a:lstStyle/>
          <a:p>
            <a:endParaRPr/>
          </a:p>
        </p:txBody>
      </p:sp>
      <p:sp>
        <p:nvSpPr>
          <p:cNvPr id="743" name="object 743"/>
          <p:cNvSpPr/>
          <p:nvPr/>
        </p:nvSpPr>
        <p:spPr>
          <a:xfrm>
            <a:off x="8609438" y="4524530"/>
            <a:ext cx="17780" cy="6350"/>
          </a:xfrm>
          <a:custGeom>
            <a:avLst/>
            <a:gdLst/>
            <a:ahLst/>
            <a:cxnLst/>
            <a:rect l="l" t="t" r="r" b="b"/>
            <a:pathLst>
              <a:path w="17779" h="6350">
                <a:moveTo>
                  <a:pt x="0" y="6130"/>
                </a:moveTo>
                <a:lnTo>
                  <a:pt x="17764" y="0"/>
                </a:lnTo>
              </a:path>
            </a:pathLst>
          </a:custGeom>
          <a:ln w="32975">
            <a:solidFill>
              <a:srgbClr val="000000"/>
            </a:solidFill>
          </a:ln>
        </p:spPr>
        <p:txBody>
          <a:bodyPr wrap="square" lIns="0" tIns="0" rIns="0" bIns="0" rtlCol="0"/>
          <a:lstStyle/>
          <a:p>
            <a:endParaRPr/>
          </a:p>
        </p:txBody>
      </p:sp>
      <p:sp>
        <p:nvSpPr>
          <p:cNvPr id="744" name="object 744"/>
          <p:cNvSpPr/>
          <p:nvPr/>
        </p:nvSpPr>
        <p:spPr>
          <a:xfrm>
            <a:off x="8627202" y="4518100"/>
            <a:ext cx="17780" cy="6985"/>
          </a:xfrm>
          <a:custGeom>
            <a:avLst/>
            <a:gdLst/>
            <a:ahLst/>
            <a:cxnLst/>
            <a:rect l="l" t="t" r="r" b="b"/>
            <a:pathLst>
              <a:path w="17779" h="6985">
                <a:moveTo>
                  <a:pt x="0" y="6429"/>
                </a:moveTo>
                <a:lnTo>
                  <a:pt x="17764" y="0"/>
                </a:lnTo>
              </a:path>
            </a:pathLst>
          </a:custGeom>
          <a:ln w="32981">
            <a:solidFill>
              <a:srgbClr val="000000"/>
            </a:solidFill>
          </a:ln>
        </p:spPr>
        <p:txBody>
          <a:bodyPr wrap="square" lIns="0" tIns="0" rIns="0" bIns="0" rtlCol="0"/>
          <a:lstStyle/>
          <a:p>
            <a:endParaRPr/>
          </a:p>
        </p:txBody>
      </p:sp>
      <p:sp>
        <p:nvSpPr>
          <p:cNvPr id="745" name="object 745"/>
          <p:cNvSpPr/>
          <p:nvPr/>
        </p:nvSpPr>
        <p:spPr>
          <a:xfrm>
            <a:off x="8644967" y="4512038"/>
            <a:ext cx="17780" cy="6350"/>
          </a:xfrm>
          <a:custGeom>
            <a:avLst/>
            <a:gdLst/>
            <a:ahLst/>
            <a:cxnLst/>
            <a:rect l="l" t="t" r="r" b="b"/>
            <a:pathLst>
              <a:path w="17779" h="6350">
                <a:moveTo>
                  <a:pt x="0" y="6061"/>
                </a:moveTo>
                <a:lnTo>
                  <a:pt x="17764" y="0"/>
                </a:lnTo>
              </a:path>
            </a:pathLst>
          </a:custGeom>
          <a:ln w="32973">
            <a:solidFill>
              <a:srgbClr val="000000"/>
            </a:solidFill>
          </a:ln>
        </p:spPr>
        <p:txBody>
          <a:bodyPr wrap="square" lIns="0" tIns="0" rIns="0" bIns="0" rtlCol="0"/>
          <a:lstStyle/>
          <a:p>
            <a:endParaRPr/>
          </a:p>
        </p:txBody>
      </p:sp>
      <p:sp>
        <p:nvSpPr>
          <p:cNvPr id="746" name="object 746"/>
          <p:cNvSpPr/>
          <p:nvPr/>
        </p:nvSpPr>
        <p:spPr>
          <a:xfrm>
            <a:off x="8662732" y="4505540"/>
            <a:ext cx="17780" cy="6985"/>
          </a:xfrm>
          <a:custGeom>
            <a:avLst/>
            <a:gdLst/>
            <a:ahLst/>
            <a:cxnLst/>
            <a:rect l="l" t="t" r="r" b="b"/>
            <a:pathLst>
              <a:path w="17779" h="6985">
                <a:moveTo>
                  <a:pt x="0" y="6498"/>
                </a:moveTo>
                <a:lnTo>
                  <a:pt x="17703" y="0"/>
                </a:lnTo>
              </a:path>
            </a:pathLst>
          </a:custGeom>
          <a:ln w="32983">
            <a:solidFill>
              <a:srgbClr val="000000"/>
            </a:solidFill>
          </a:ln>
        </p:spPr>
        <p:txBody>
          <a:bodyPr wrap="square" lIns="0" tIns="0" rIns="0" bIns="0" rtlCol="0"/>
          <a:lstStyle/>
          <a:p>
            <a:endParaRPr/>
          </a:p>
        </p:txBody>
      </p:sp>
      <p:sp>
        <p:nvSpPr>
          <p:cNvPr id="747" name="object 747"/>
          <p:cNvSpPr/>
          <p:nvPr/>
        </p:nvSpPr>
        <p:spPr>
          <a:xfrm>
            <a:off x="8680436" y="4504683"/>
            <a:ext cx="3175" cy="1270"/>
          </a:xfrm>
          <a:custGeom>
            <a:avLst/>
            <a:gdLst/>
            <a:ahLst/>
            <a:cxnLst/>
            <a:rect l="l" t="t" r="r" b="b"/>
            <a:pathLst>
              <a:path w="3175" h="1270">
                <a:moveTo>
                  <a:pt x="0" y="856"/>
                </a:moveTo>
                <a:lnTo>
                  <a:pt x="2555" y="0"/>
                </a:lnTo>
              </a:path>
            </a:pathLst>
          </a:custGeom>
          <a:ln w="32971">
            <a:solidFill>
              <a:srgbClr val="000000"/>
            </a:solidFill>
          </a:ln>
        </p:spPr>
        <p:txBody>
          <a:bodyPr wrap="square" lIns="0" tIns="0" rIns="0" bIns="0" rtlCol="0"/>
          <a:lstStyle/>
          <a:p>
            <a:endParaRPr/>
          </a:p>
        </p:txBody>
      </p:sp>
      <p:sp>
        <p:nvSpPr>
          <p:cNvPr id="748" name="object 748"/>
          <p:cNvSpPr/>
          <p:nvPr/>
        </p:nvSpPr>
        <p:spPr>
          <a:xfrm>
            <a:off x="8743706" y="4480358"/>
            <a:ext cx="8255" cy="3175"/>
          </a:xfrm>
          <a:custGeom>
            <a:avLst/>
            <a:gdLst/>
            <a:ahLst/>
            <a:cxnLst/>
            <a:rect l="l" t="t" r="r" b="b"/>
            <a:pathLst>
              <a:path w="8254" h="3175">
                <a:moveTo>
                  <a:pt x="0" y="2914"/>
                </a:moveTo>
                <a:lnTo>
                  <a:pt x="8004" y="0"/>
                </a:lnTo>
              </a:path>
            </a:pathLst>
          </a:custGeom>
          <a:ln w="32982">
            <a:solidFill>
              <a:srgbClr val="000000"/>
            </a:solidFill>
          </a:ln>
        </p:spPr>
        <p:txBody>
          <a:bodyPr wrap="square" lIns="0" tIns="0" rIns="0" bIns="0" rtlCol="0"/>
          <a:lstStyle/>
          <a:p>
            <a:endParaRPr/>
          </a:p>
        </p:txBody>
      </p:sp>
      <p:sp>
        <p:nvSpPr>
          <p:cNvPr id="749" name="object 749"/>
          <p:cNvSpPr/>
          <p:nvPr/>
        </p:nvSpPr>
        <p:spPr>
          <a:xfrm>
            <a:off x="8751711" y="4473856"/>
            <a:ext cx="18415" cy="6985"/>
          </a:xfrm>
          <a:custGeom>
            <a:avLst/>
            <a:gdLst/>
            <a:ahLst/>
            <a:cxnLst/>
            <a:rect l="l" t="t" r="r" b="b"/>
            <a:pathLst>
              <a:path w="18415" h="6985">
                <a:moveTo>
                  <a:pt x="0" y="6501"/>
                </a:moveTo>
                <a:lnTo>
                  <a:pt x="17795" y="0"/>
                </a:lnTo>
              </a:path>
            </a:pathLst>
          </a:custGeom>
          <a:ln w="32982">
            <a:solidFill>
              <a:srgbClr val="000000"/>
            </a:solidFill>
          </a:ln>
        </p:spPr>
        <p:txBody>
          <a:bodyPr wrap="square" lIns="0" tIns="0" rIns="0" bIns="0" rtlCol="0"/>
          <a:lstStyle/>
          <a:p>
            <a:endParaRPr/>
          </a:p>
        </p:txBody>
      </p:sp>
      <p:sp>
        <p:nvSpPr>
          <p:cNvPr id="750" name="object 750"/>
          <p:cNvSpPr/>
          <p:nvPr/>
        </p:nvSpPr>
        <p:spPr>
          <a:xfrm>
            <a:off x="8769507" y="4467795"/>
            <a:ext cx="17780" cy="6350"/>
          </a:xfrm>
          <a:custGeom>
            <a:avLst/>
            <a:gdLst/>
            <a:ahLst/>
            <a:cxnLst/>
            <a:rect l="l" t="t" r="r" b="b"/>
            <a:pathLst>
              <a:path w="17779" h="6350">
                <a:moveTo>
                  <a:pt x="0" y="6061"/>
                </a:moveTo>
                <a:lnTo>
                  <a:pt x="17764" y="0"/>
                </a:lnTo>
              </a:path>
            </a:pathLst>
          </a:custGeom>
          <a:ln w="32973">
            <a:solidFill>
              <a:srgbClr val="000000"/>
            </a:solidFill>
          </a:ln>
        </p:spPr>
        <p:txBody>
          <a:bodyPr wrap="square" lIns="0" tIns="0" rIns="0" bIns="0" rtlCol="0"/>
          <a:lstStyle/>
          <a:p>
            <a:endParaRPr/>
          </a:p>
        </p:txBody>
      </p:sp>
      <p:sp>
        <p:nvSpPr>
          <p:cNvPr id="751" name="object 751"/>
          <p:cNvSpPr/>
          <p:nvPr/>
        </p:nvSpPr>
        <p:spPr>
          <a:xfrm>
            <a:off x="8787272" y="4461365"/>
            <a:ext cx="17780" cy="6985"/>
          </a:xfrm>
          <a:custGeom>
            <a:avLst/>
            <a:gdLst/>
            <a:ahLst/>
            <a:cxnLst/>
            <a:rect l="l" t="t" r="r" b="b"/>
            <a:pathLst>
              <a:path w="17779" h="6985">
                <a:moveTo>
                  <a:pt x="0" y="6429"/>
                </a:moveTo>
                <a:lnTo>
                  <a:pt x="17764" y="0"/>
                </a:lnTo>
              </a:path>
            </a:pathLst>
          </a:custGeom>
          <a:ln w="32981">
            <a:solidFill>
              <a:srgbClr val="000000"/>
            </a:solidFill>
          </a:ln>
        </p:spPr>
        <p:txBody>
          <a:bodyPr wrap="square" lIns="0" tIns="0" rIns="0" bIns="0" rtlCol="0"/>
          <a:lstStyle/>
          <a:p>
            <a:endParaRPr/>
          </a:p>
        </p:txBody>
      </p:sp>
      <p:sp>
        <p:nvSpPr>
          <p:cNvPr id="752" name="object 752"/>
          <p:cNvSpPr/>
          <p:nvPr/>
        </p:nvSpPr>
        <p:spPr>
          <a:xfrm>
            <a:off x="5208117" y="5666445"/>
            <a:ext cx="102870" cy="86995"/>
          </a:xfrm>
          <a:custGeom>
            <a:avLst/>
            <a:gdLst/>
            <a:ahLst/>
            <a:cxnLst/>
            <a:rect l="l" t="t" r="r" b="b"/>
            <a:pathLst>
              <a:path w="102870" h="86995">
                <a:moveTo>
                  <a:pt x="51328" y="0"/>
                </a:moveTo>
                <a:lnTo>
                  <a:pt x="0" y="86703"/>
                </a:lnTo>
                <a:lnTo>
                  <a:pt x="102656" y="86703"/>
                </a:lnTo>
                <a:lnTo>
                  <a:pt x="51328" y="0"/>
                </a:lnTo>
                <a:close/>
              </a:path>
            </a:pathLst>
          </a:custGeom>
          <a:solidFill>
            <a:srgbClr val="000000"/>
          </a:solidFill>
        </p:spPr>
        <p:txBody>
          <a:bodyPr wrap="square" lIns="0" tIns="0" rIns="0" bIns="0" rtlCol="0"/>
          <a:lstStyle/>
          <a:p>
            <a:endParaRPr/>
          </a:p>
        </p:txBody>
      </p:sp>
      <p:sp>
        <p:nvSpPr>
          <p:cNvPr id="753" name="object 753"/>
          <p:cNvSpPr/>
          <p:nvPr/>
        </p:nvSpPr>
        <p:spPr>
          <a:xfrm>
            <a:off x="5208117" y="5666445"/>
            <a:ext cx="102870" cy="86995"/>
          </a:xfrm>
          <a:custGeom>
            <a:avLst/>
            <a:gdLst/>
            <a:ahLst/>
            <a:cxnLst/>
            <a:rect l="l" t="t" r="r" b="b"/>
            <a:pathLst>
              <a:path w="102870" h="86995">
                <a:moveTo>
                  <a:pt x="51328" y="0"/>
                </a:moveTo>
                <a:lnTo>
                  <a:pt x="0" y="86703"/>
                </a:lnTo>
                <a:lnTo>
                  <a:pt x="102656" y="86703"/>
                </a:lnTo>
                <a:lnTo>
                  <a:pt x="51328" y="0"/>
                </a:lnTo>
                <a:close/>
              </a:path>
            </a:pathLst>
          </a:custGeom>
          <a:solidFill>
            <a:srgbClr val="000000"/>
          </a:solidFill>
        </p:spPr>
        <p:txBody>
          <a:bodyPr wrap="square" lIns="0" tIns="0" rIns="0" bIns="0" rtlCol="0"/>
          <a:lstStyle/>
          <a:p>
            <a:endParaRPr/>
          </a:p>
        </p:txBody>
      </p:sp>
      <p:sp>
        <p:nvSpPr>
          <p:cNvPr id="754" name="object 754"/>
          <p:cNvSpPr/>
          <p:nvPr/>
        </p:nvSpPr>
        <p:spPr>
          <a:xfrm>
            <a:off x="5208117" y="5666445"/>
            <a:ext cx="102870" cy="86995"/>
          </a:xfrm>
          <a:custGeom>
            <a:avLst/>
            <a:gdLst/>
            <a:ahLst/>
            <a:cxnLst/>
            <a:rect l="l" t="t" r="r" b="b"/>
            <a:pathLst>
              <a:path w="102870" h="86995">
                <a:moveTo>
                  <a:pt x="51328" y="0"/>
                </a:moveTo>
                <a:lnTo>
                  <a:pt x="0" y="86703"/>
                </a:lnTo>
                <a:lnTo>
                  <a:pt x="102656" y="86703"/>
                </a:lnTo>
                <a:lnTo>
                  <a:pt x="51328" y="0"/>
                </a:lnTo>
                <a:close/>
              </a:path>
            </a:pathLst>
          </a:custGeom>
          <a:solidFill>
            <a:srgbClr val="000000"/>
          </a:solidFill>
        </p:spPr>
        <p:txBody>
          <a:bodyPr wrap="square" lIns="0" tIns="0" rIns="0" bIns="0" rtlCol="0"/>
          <a:lstStyle/>
          <a:p>
            <a:endParaRPr/>
          </a:p>
        </p:txBody>
      </p:sp>
      <p:sp>
        <p:nvSpPr>
          <p:cNvPr id="755" name="object 755"/>
          <p:cNvSpPr/>
          <p:nvPr/>
        </p:nvSpPr>
        <p:spPr>
          <a:xfrm>
            <a:off x="5404957" y="5566696"/>
            <a:ext cx="102870" cy="86995"/>
          </a:xfrm>
          <a:custGeom>
            <a:avLst/>
            <a:gdLst/>
            <a:ahLst/>
            <a:cxnLst/>
            <a:rect l="l" t="t" r="r" b="b"/>
            <a:pathLst>
              <a:path w="102870" h="86995">
                <a:moveTo>
                  <a:pt x="51328" y="0"/>
                </a:moveTo>
                <a:lnTo>
                  <a:pt x="0" y="86867"/>
                </a:lnTo>
                <a:lnTo>
                  <a:pt x="102656" y="86867"/>
                </a:lnTo>
                <a:lnTo>
                  <a:pt x="51328" y="0"/>
                </a:lnTo>
                <a:close/>
              </a:path>
            </a:pathLst>
          </a:custGeom>
          <a:solidFill>
            <a:srgbClr val="000000"/>
          </a:solidFill>
        </p:spPr>
        <p:txBody>
          <a:bodyPr wrap="square" lIns="0" tIns="0" rIns="0" bIns="0" rtlCol="0"/>
          <a:lstStyle/>
          <a:p>
            <a:endParaRPr/>
          </a:p>
        </p:txBody>
      </p:sp>
      <p:sp>
        <p:nvSpPr>
          <p:cNvPr id="756" name="object 756"/>
          <p:cNvSpPr/>
          <p:nvPr/>
        </p:nvSpPr>
        <p:spPr>
          <a:xfrm>
            <a:off x="5602284" y="5489746"/>
            <a:ext cx="102235" cy="86995"/>
          </a:xfrm>
          <a:custGeom>
            <a:avLst/>
            <a:gdLst/>
            <a:ahLst/>
            <a:cxnLst/>
            <a:rect l="l" t="t" r="r" b="b"/>
            <a:pathLst>
              <a:path w="102235" h="86995">
                <a:moveTo>
                  <a:pt x="50840" y="0"/>
                </a:moveTo>
                <a:lnTo>
                  <a:pt x="0" y="86688"/>
                </a:lnTo>
                <a:lnTo>
                  <a:pt x="102168" y="86688"/>
                </a:lnTo>
                <a:lnTo>
                  <a:pt x="50840" y="0"/>
                </a:lnTo>
                <a:close/>
              </a:path>
            </a:pathLst>
          </a:custGeom>
          <a:solidFill>
            <a:srgbClr val="000000"/>
          </a:solidFill>
        </p:spPr>
        <p:txBody>
          <a:bodyPr wrap="square" lIns="0" tIns="0" rIns="0" bIns="0" rtlCol="0"/>
          <a:lstStyle/>
          <a:p>
            <a:endParaRPr/>
          </a:p>
        </p:txBody>
      </p:sp>
      <p:sp>
        <p:nvSpPr>
          <p:cNvPr id="757" name="object 757"/>
          <p:cNvSpPr/>
          <p:nvPr/>
        </p:nvSpPr>
        <p:spPr>
          <a:xfrm>
            <a:off x="6389857" y="5254703"/>
            <a:ext cx="102870" cy="87630"/>
          </a:xfrm>
          <a:custGeom>
            <a:avLst/>
            <a:gdLst/>
            <a:ahLst/>
            <a:cxnLst/>
            <a:rect l="l" t="t" r="r" b="b"/>
            <a:pathLst>
              <a:path w="102870" h="87629">
                <a:moveTo>
                  <a:pt x="51328" y="0"/>
                </a:moveTo>
                <a:lnTo>
                  <a:pt x="0" y="87060"/>
                </a:lnTo>
                <a:lnTo>
                  <a:pt x="102656" y="87060"/>
                </a:lnTo>
                <a:lnTo>
                  <a:pt x="51328" y="0"/>
                </a:lnTo>
                <a:close/>
              </a:path>
            </a:pathLst>
          </a:custGeom>
          <a:solidFill>
            <a:srgbClr val="000000"/>
          </a:solidFill>
        </p:spPr>
        <p:txBody>
          <a:bodyPr wrap="square" lIns="0" tIns="0" rIns="0" bIns="0" rtlCol="0"/>
          <a:lstStyle/>
          <a:p>
            <a:endParaRPr/>
          </a:p>
        </p:txBody>
      </p:sp>
      <p:sp>
        <p:nvSpPr>
          <p:cNvPr id="758" name="object 758"/>
          <p:cNvSpPr/>
          <p:nvPr/>
        </p:nvSpPr>
        <p:spPr>
          <a:xfrm>
            <a:off x="7177917" y="4979456"/>
            <a:ext cx="102870" cy="87630"/>
          </a:xfrm>
          <a:custGeom>
            <a:avLst/>
            <a:gdLst/>
            <a:ahLst/>
            <a:cxnLst/>
            <a:rect l="l" t="t" r="r" b="b"/>
            <a:pathLst>
              <a:path w="102870" h="87629">
                <a:moveTo>
                  <a:pt x="51114" y="0"/>
                </a:moveTo>
                <a:lnTo>
                  <a:pt x="0" y="87056"/>
                </a:lnTo>
                <a:lnTo>
                  <a:pt x="102443" y="87056"/>
                </a:lnTo>
                <a:lnTo>
                  <a:pt x="51114" y="0"/>
                </a:lnTo>
                <a:close/>
              </a:path>
            </a:pathLst>
          </a:custGeom>
          <a:solidFill>
            <a:srgbClr val="000000"/>
          </a:solidFill>
        </p:spPr>
        <p:txBody>
          <a:bodyPr wrap="square" lIns="0" tIns="0" rIns="0" bIns="0" rtlCol="0"/>
          <a:lstStyle/>
          <a:p>
            <a:endParaRPr/>
          </a:p>
        </p:txBody>
      </p:sp>
      <p:sp>
        <p:nvSpPr>
          <p:cNvPr id="759" name="object 759"/>
          <p:cNvSpPr/>
          <p:nvPr/>
        </p:nvSpPr>
        <p:spPr>
          <a:xfrm>
            <a:off x="7965764" y="4632496"/>
            <a:ext cx="102235" cy="86995"/>
          </a:xfrm>
          <a:custGeom>
            <a:avLst/>
            <a:gdLst/>
            <a:ahLst/>
            <a:cxnLst/>
            <a:rect l="l" t="t" r="r" b="b"/>
            <a:pathLst>
              <a:path w="102234" h="86995">
                <a:moveTo>
                  <a:pt x="51358" y="0"/>
                </a:moveTo>
                <a:lnTo>
                  <a:pt x="0" y="86700"/>
                </a:lnTo>
                <a:lnTo>
                  <a:pt x="102168" y="86700"/>
                </a:lnTo>
                <a:lnTo>
                  <a:pt x="51358" y="0"/>
                </a:lnTo>
                <a:close/>
              </a:path>
            </a:pathLst>
          </a:custGeom>
          <a:solidFill>
            <a:srgbClr val="000000"/>
          </a:solidFill>
        </p:spPr>
        <p:txBody>
          <a:bodyPr wrap="square" lIns="0" tIns="0" rIns="0" bIns="0" rtlCol="0"/>
          <a:lstStyle/>
          <a:p>
            <a:endParaRPr/>
          </a:p>
        </p:txBody>
      </p:sp>
      <p:sp>
        <p:nvSpPr>
          <p:cNvPr id="760" name="object 760"/>
          <p:cNvSpPr/>
          <p:nvPr/>
        </p:nvSpPr>
        <p:spPr>
          <a:xfrm>
            <a:off x="8753703" y="4430185"/>
            <a:ext cx="102235" cy="86995"/>
          </a:xfrm>
          <a:custGeom>
            <a:avLst/>
            <a:gdLst/>
            <a:ahLst/>
            <a:cxnLst/>
            <a:rect l="l" t="t" r="r" b="b"/>
            <a:pathLst>
              <a:path w="102234" h="86995">
                <a:moveTo>
                  <a:pt x="51328" y="0"/>
                </a:moveTo>
                <a:lnTo>
                  <a:pt x="0" y="86700"/>
                </a:lnTo>
                <a:lnTo>
                  <a:pt x="102077" y="86700"/>
                </a:lnTo>
                <a:lnTo>
                  <a:pt x="51328" y="0"/>
                </a:lnTo>
                <a:close/>
              </a:path>
            </a:pathLst>
          </a:custGeom>
          <a:solidFill>
            <a:srgbClr val="000000"/>
          </a:solidFill>
        </p:spPr>
        <p:txBody>
          <a:bodyPr wrap="square" lIns="0" tIns="0" rIns="0" bIns="0" rtlCol="0"/>
          <a:lstStyle/>
          <a:p>
            <a:endParaRPr/>
          </a:p>
        </p:txBody>
      </p:sp>
      <p:sp>
        <p:nvSpPr>
          <p:cNvPr id="761" name="object 761"/>
          <p:cNvSpPr/>
          <p:nvPr/>
        </p:nvSpPr>
        <p:spPr>
          <a:xfrm>
            <a:off x="5259445" y="5707879"/>
            <a:ext cx="17780" cy="1905"/>
          </a:xfrm>
          <a:custGeom>
            <a:avLst/>
            <a:gdLst/>
            <a:ahLst/>
            <a:cxnLst/>
            <a:rect l="l" t="t" r="r" b="b"/>
            <a:pathLst>
              <a:path w="17779" h="1904">
                <a:moveTo>
                  <a:pt x="7" y="1571"/>
                </a:moveTo>
                <a:lnTo>
                  <a:pt x="17764" y="0"/>
                </a:lnTo>
              </a:path>
            </a:pathLst>
          </a:custGeom>
          <a:ln w="32908">
            <a:solidFill>
              <a:srgbClr val="D20000"/>
            </a:solidFill>
          </a:ln>
        </p:spPr>
        <p:txBody>
          <a:bodyPr wrap="square" lIns="0" tIns="0" rIns="0" bIns="0" rtlCol="0"/>
          <a:lstStyle/>
          <a:p>
            <a:endParaRPr/>
          </a:p>
        </p:txBody>
      </p:sp>
      <p:sp>
        <p:nvSpPr>
          <p:cNvPr id="762" name="object 762"/>
          <p:cNvSpPr/>
          <p:nvPr/>
        </p:nvSpPr>
        <p:spPr>
          <a:xfrm>
            <a:off x="5277203" y="5706141"/>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763" name="object 763"/>
          <p:cNvSpPr/>
          <p:nvPr/>
        </p:nvSpPr>
        <p:spPr>
          <a:xfrm>
            <a:off x="5294967" y="5704581"/>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764" name="object 764"/>
          <p:cNvSpPr/>
          <p:nvPr/>
        </p:nvSpPr>
        <p:spPr>
          <a:xfrm>
            <a:off x="5312733" y="5703356"/>
            <a:ext cx="17780" cy="1270"/>
          </a:xfrm>
          <a:custGeom>
            <a:avLst/>
            <a:gdLst/>
            <a:ahLst/>
            <a:cxnLst/>
            <a:rect l="l" t="t" r="r" b="b"/>
            <a:pathLst>
              <a:path w="17779" h="1270">
                <a:moveTo>
                  <a:pt x="0" y="1224"/>
                </a:moveTo>
                <a:lnTo>
                  <a:pt x="17764" y="0"/>
                </a:lnTo>
              </a:path>
            </a:pathLst>
          </a:custGeom>
          <a:ln w="32906">
            <a:solidFill>
              <a:srgbClr val="D20000"/>
            </a:solidFill>
          </a:ln>
        </p:spPr>
        <p:txBody>
          <a:bodyPr wrap="square" lIns="0" tIns="0" rIns="0" bIns="0" rtlCol="0"/>
          <a:lstStyle/>
          <a:p>
            <a:endParaRPr/>
          </a:p>
        </p:txBody>
      </p:sp>
      <p:sp>
        <p:nvSpPr>
          <p:cNvPr id="765" name="object 765"/>
          <p:cNvSpPr/>
          <p:nvPr/>
        </p:nvSpPr>
        <p:spPr>
          <a:xfrm>
            <a:off x="5330497" y="5701784"/>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66" name="object 766"/>
          <p:cNvSpPr/>
          <p:nvPr/>
        </p:nvSpPr>
        <p:spPr>
          <a:xfrm>
            <a:off x="5348262" y="5700046"/>
            <a:ext cx="18415" cy="1905"/>
          </a:xfrm>
          <a:custGeom>
            <a:avLst/>
            <a:gdLst/>
            <a:ahLst/>
            <a:cxnLst/>
            <a:rect l="l" t="t" r="r" b="b"/>
            <a:pathLst>
              <a:path w="18414" h="1904">
                <a:moveTo>
                  <a:pt x="0" y="1737"/>
                </a:moveTo>
                <a:lnTo>
                  <a:pt x="17949" y="0"/>
                </a:lnTo>
              </a:path>
            </a:pathLst>
          </a:custGeom>
          <a:ln w="32909">
            <a:solidFill>
              <a:srgbClr val="D20000"/>
            </a:solidFill>
          </a:ln>
        </p:spPr>
        <p:txBody>
          <a:bodyPr wrap="square" lIns="0" tIns="0" rIns="0" bIns="0" rtlCol="0"/>
          <a:lstStyle/>
          <a:p>
            <a:endParaRPr/>
          </a:p>
        </p:txBody>
      </p:sp>
      <p:sp>
        <p:nvSpPr>
          <p:cNvPr id="767" name="object 767"/>
          <p:cNvSpPr/>
          <p:nvPr/>
        </p:nvSpPr>
        <p:spPr>
          <a:xfrm>
            <a:off x="5366212" y="5698486"/>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768" name="object 768"/>
          <p:cNvSpPr/>
          <p:nvPr/>
        </p:nvSpPr>
        <p:spPr>
          <a:xfrm>
            <a:off x="5383977" y="5696914"/>
            <a:ext cx="18415" cy="1905"/>
          </a:xfrm>
          <a:custGeom>
            <a:avLst/>
            <a:gdLst/>
            <a:ahLst/>
            <a:cxnLst/>
            <a:rect l="l" t="t" r="r" b="b"/>
            <a:pathLst>
              <a:path w="18414" h="1904">
                <a:moveTo>
                  <a:pt x="0" y="1571"/>
                </a:moveTo>
                <a:lnTo>
                  <a:pt x="18134" y="0"/>
                </a:lnTo>
              </a:path>
            </a:pathLst>
          </a:custGeom>
          <a:ln w="32908">
            <a:solidFill>
              <a:srgbClr val="D20000"/>
            </a:solidFill>
          </a:ln>
        </p:spPr>
        <p:txBody>
          <a:bodyPr wrap="square" lIns="0" tIns="0" rIns="0" bIns="0" rtlCol="0"/>
          <a:lstStyle/>
          <a:p>
            <a:endParaRPr/>
          </a:p>
        </p:txBody>
      </p:sp>
      <p:sp>
        <p:nvSpPr>
          <p:cNvPr id="769" name="object 769"/>
          <p:cNvSpPr/>
          <p:nvPr/>
        </p:nvSpPr>
        <p:spPr>
          <a:xfrm>
            <a:off x="5402111" y="5695176"/>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770" name="object 770"/>
          <p:cNvSpPr/>
          <p:nvPr/>
        </p:nvSpPr>
        <p:spPr>
          <a:xfrm>
            <a:off x="5419876" y="5693604"/>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71" name="object 771"/>
          <p:cNvSpPr/>
          <p:nvPr/>
        </p:nvSpPr>
        <p:spPr>
          <a:xfrm>
            <a:off x="5437641" y="5692044"/>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772" name="object 772"/>
          <p:cNvSpPr/>
          <p:nvPr/>
        </p:nvSpPr>
        <p:spPr>
          <a:xfrm>
            <a:off x="5455406" y="5690472"/>
            <a:ext cx="18415" cy="1905"/>
          </a:xfrm>
          <a:custGeom>
            <a:avLst/>
            <a:gdLst/>
            <a:ahLst/>
            <a:cxnLst/>
            <a:rect l="l" t="t" r="r" b="b"/>
            <a:pathLst>
              <a:path w="18414" h="1904">
                <a:moveTo>
                  <a:pt x="0" y="1571"/>
                </a:moveTo>
                <a:lnTo>
                  <a:pt x="17918" y="0"/>
                </a:lnTo>
              </a:path>
            </a:pathLst>
          </a:custGeom>
          <a:ln w="32908">
            <a:solidFill>
              <a:srgbClr val="D20000"/>
            </a:solidFill>
          </a:ln>
        </p:spPr>
        <p:txBody>
          <a:bodyPr wrap="square" lIns="0" tIns="0" rIns="0" bIns="0" rtlCol="0"/>
          <a:lstStyle/>
          <a:p>
            <a:endParaRPr/>
          </a:p>
        </p:txBody>
      </p:sp>
      <p:sp>
        <p:nvSpPr>
          <p:cNvPr id="773" name="object 773"/>
          <p:cNvSpPr/>
          <p:nvPr/>
        </p:nvSpPr>
        <p:spPr>
          <a:xfrm>
            <a:off x="5473325" y="5688722"/>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774" name="object 774"/>
          <p:cNvSpPr/>
          <p:nvPr/>
        </p:nvSpPr>
        <p:spPr>
          <a:xfrm>
            <a:off x="5491090" y="5687519"/>
            <a:ext cx="17780" cy="1270"/>
          </a:xfrm>
          <a:custGeom>
            <a:avLst/>
            <a:gdLst/>
            <a:ahLst/>
            <a:cxnLst/>
            <a:rect l="l" t="t" r="r" b="b"/>
            <a:pathLst>
              <a:path w="17779" h="1270">
                <a:moveTo>
                  <a:pt x="0" y="1203"/>
                </a:moveTo>
                <a:lnTo>
                  <a:pt x="17764" y="0"/>
                </a:lnTo>
              </a:path>
            </a:pathLst>
          </a:custGeom>
          <a:ln w="32906">
            <a:solidFill>
              <a:srgbClr val="D20000"/>
            </a:solidFill>
          </a:ln>
        </p:spPr>
        <p:txBody>
          <a:bodyPr wrap="square" lIns="0" tIns="0" rIns="0" bIns="0" rtlCol="0"/>
          <a:lstStyle/>
          <a:p>
            <a:endParaRPr/>
          </a:p>
        </p:txBody>
      </p:sp>
      <p:sp>
        <p:nvSpPr>
          <p:cNvPr id="775" name="object 775"/>
          <p:cNvSpPr/>
          <p:nvPr/>
        </p:nvSpPr>
        <p:spPr>
          <a:xfrm>
            <a:off x="5508855" y="568594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76" name="object 776"/>
          <p:cNvSpPr/>
          <p:nvPr/>
        </p:nvSpPr>
        <p:spPr>
          <a:xfrm>
            <a:off x="5526620" y="5684378"/>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777" name="object 777"/>
          <p:cNvSpPr/>
          <p:nvPr/>
        </p:nvSpPr>
        <p:spPr>
          <a:xfrm>
            <a:off x="5544385" y="5682637"/>
            <a:ext cx="18415" cy="1905"/>
          </a:xfrm>
          <a:custGeom>
            <a:avLst/>
            <a:gdLst/>
            <a:ahLst/>
            <a:cxnLst/>
            <a:rect l="l" t="t" r="r" b="b"/>
            <a:pathLst>
              <a:path w="18414" h="1904">
                <a:moveTo>
                  <a:pt x="0" y="1740"/>
                </a:moveTo>
                <a:lnTo>
                  <a:pt x="17795" y="0"/>
                </a:lnTo>
              </a:path>
            </a:pathLst>
          </a:custGeom>
          <a:ln w="32909">
            <a:solidFill>
              <a:srgbClr val="D20000"/>
            </a:solidFill>
          </a:ln>
        </p:spPr>
        <p:txBody>
          <a:bodyPr wrap="square" lIns="0" tIns="0" rIns="0" bIns="0" rtlCol="0"/>
          <a:lstStyle/>
          <a:p>
            <a:endParaRPr/>
          </a:p>
        </p:txBody>
      </p:sp>
      <p:sp>
        <p:nvSpPr>
          <p:cNvPr id="778" name="object 778"/>
          <p:cNvSpPr/>
          <p:nvPr/>
        </p:nvSpPr>
        <p:spPr>
          <a:xfrm>
            <a:off x="5562181" y="5681068"/>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779" name="object 779"/>
          <p:cNvSpPr/>
          <p:nvPr/>
        </p:nvSpPr>
        <p:spPr>
          <a:xfrm>
            <a:off x="5579945" y="5679496"/>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80" name="object 780"/>
          <p:cNvSpPr/>
          <p:nvPr/>
        </p:nvSpPr>
        <p:spPr>
          <a:xfrm>
            <a:off x="5597711" y="5677767"/>
            <a:ext cx="18415" cy="1905"/>
          </a:xfrm>
          <a:custGeom>
            <a:avLst/>
            <a:gdLst/>
            <a:ahLst/>
            <a:cxnLst/>
            <a:rect l="l" t="t" r="r" b="b"/>
            <a:pathLst>
              <a:path w="18414" h="1904">
                <a:moveTo>
                  <a:pt x="0" y="1728"/>
                </a:moveTo>
                <a:lnTo>
                  <a:pt x="17918" y="0"/>
                </a:lnTo>
              </a:path>
            </a:pathLst>
          </a:custGeom>
          <a:ln w="32909">
            <a:solidFill>
              <a:srgbClr val="D20000"/>
            </a:solidFill>
          </a:ln>
        </p:spPr>
        <p:txBody>
          <a:bodyPr wrap="square" lIns="0" tIns="0" rIns="0" bIns="0" rtlCol="0"/>
          <a:lstStyle/>
          <a:p>
            <a:endParaRPr/>
          </a:p>
        </p:txBody>
      </p:sp>
      <p:sp>
        <p:nvSpPr>
          <p:cNvPr id="781" name="object 781"/>
          <p:cNvSpPr/>
          <p:nvPr/>
        </p:nvSpPr>
        <p:spPr>
          <a:xfrm>
            <a:off x="5615629" y="5676198"/>
            <a:ext cx="18415" cy="1905"/>
          </a:xfrm>
          <a:custGeom>
            <a:avLst/>
            <a:gdLst/>
            <a:ahLst/>
            <a:cxnLst/>
            <a:rect l="l" t="t" r="r" b="b"/>
            <a:pathLst>
              <a:path w="18414" h="1904">
                <a:moveTo>
                  <a:pt x="0" y="1568"/>
                </a:moveTo>
                <a:lnTo>
                  <a:pt x="18134" y="0"/>
                </a:lnTo>
              </a:path>
            </a:pathLst>
          </a:custGeom>
          <a:ln w="32908">
            <a:solidFill>
              <a:srgbClr val="D20000"/>
            </a:solidFill>
          </a:ln>
        </p:spPr>
        <p:txBody>
          <a:bodyPr wrap="square" lIns="0" tIns="0" rIns="0" bIns="0" rtlCol="0"/>
          <a:lstStyle/>
          <a:p>
            <a:endParaRPr/>
          </a:p>
        </p:txBody>
      </p:sp>
      <p:sp>
        <p:nvSpPr>
          <p:cNvPr id="782" name="object 782"/>
          <p:cNvSpPr/>
          <p:nvPr/>
        </p:nvSpPr>
        <p:spPr>
          <a:xfrm>
            <a:off x="5633764" y="5674626"/>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83" name="object 783"/>
          <p:cNvSpPr/>
          <p:nvPr/>
        </p:nvSpPr>
        <p:spPr>
          <a:xfrm>
            <a:off x="5651529" y="5672889"/>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784" name="object 784"/>
          <p:cNvSpPr/>
          <p:nvPr/>
        </p:nvSpPr>
        <p:spPr>
          <a:xfrm>
            <a:off x="5669294" y="5671329"/>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785" name="object 785"/>
          <p:cNvSpPr/>
          <p:nvPr/>
        </p:nvSpPr>
        <p:spPr>
          <a:xfrm>
            <a:off x="5687059" y="5670101"/>
            <a:ext cx="17780" cy="1270"/>
          </a:xfrm>
          <a:custGeom>
            <a:avLst/>
            <a:gdLst/>
            <a:ahLst/>
            <a:cxnLst/>
            <a:rect l="l" t="t" r="r" b="b"/>
            <a:pathLst>
              <a:path w="17779" h="1270">
                <a:moveTo>
                  <a:pt x="0" y="1227"/>
                </a:moveTo>
                <a:lnTo>
                  <a:pt x="17764" y="0"/>
                </a:lnTo>
              </a:path>
            </a:pathLst>
          </a:custGeom>
          <a:ln w="32906">
            <a:solidFill>
              <a:srgbClr val="D20000"/>
            </a:solidFill>
          </a:ln>
        </p:spPr>
        <p:txBody>
          <a:bodyPr wrap="square" lIns="0" tIns="0" rIns="0" bIns="0" rtlCol="0"/>
          <a:lstStyle/>
          <a:p>
            <a:endParaRPr/>
          </a:p>
        </p:txBody>
      </p:sp>
      <p:sp>
        <p:nvSpPr>
          <p:cNvPr id="786" name="object 786"/>
          <p:cNvSpPr/>
          <p:nvPr/>
        </p:nvSpPr>
        <p:spPr>
          <a:xfrm>
            <a:off x="5704823" y="5668541"/>
            <a:ext cx="18415" cy="1905"/>
          </a:xfrm>
          <a:custGeom>
            <a:avLst/>
            <a:gdLst/>
            <a:ahLst/>
            <a:cxnLst/>
            <a:rect l="l" t="t" r="r" b="b"/>
            <a:pathLst>
              <a:path w="18414" h="1904">
                <a:moveTo>
                  <a:pt x="0" y="1559"/>
                </a:moveTo>
                <a:lnTo>
                  <a:pt x="17918" y="0"/>
                </a:lnTo>
              </a:path>
            </a:pathLst>
          </a:custGeom>
          <a:ln w="32908">
            <a:solidFill>
              <a:srgbClr val="D20000"/>
            </a:solidFill>
          </a:ln>
        </p:spPr>
        <p:txBody>
          <a:bodyPr wrap="square" lIns="0" tIns="0" rIns="0" bIns="0" rtlCol="0"/>
          <a:lstStyle/>
          <a:p>
            <a:endParaRPr/>
          </a:p>
        </p:txBody>
      </p:sp>
      <p:sp>
        <p:nvSpPr>
          <p:cNvPr id="787" name="object 787"/>
          <p:cNvSpPr/>
          <p:nvPr/>
        </p:nvSpPr>
        <p:spPr>
          <a:xfrm>
            <a:off x="5722742" y="5666803"/>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788" name="object 788"/>
          <p:cNvSpPr/>
          <p:nvPr/>
        </p:nvSpPr>
        <p:spPr>
          <a:xfrm>
            <a:off x="5740507" y="5665231"/>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89" name="object 789"/>
          <p:cNvSpPr/>
          <p:nvPr/>
        </p:nvSpPr>
        <p:spPr>
          <a:xfrm>
            <a:off x="5758272" y="5663659"/>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90" name="object 790"/>
          <p:cNvSpPr/>
          <p:nvPr/>
        </p:nvSpPr>
        <p:spPr>
          <a:xfrm>
            <a:off x="5776037" y="5662099"/>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791" name="object 791"/>
          <p:cNvSpPr/>
          <p:nvPr/>
        </p:nvSpPr>
        <p:spPr>
          <a:xfrm>
            <a:off x="5793802" y="5660349"/>
            <a:ext cx="18415" cy="1905"/>
          </a:xfrm>
          <a:custGeom>
            <a:avLst/>
            <a:gdLst/>
            <a:ahLst/>
            <a:cxnLst/>
            <a:rect l="l" t="t" r="r" b="b"/>
            <a:pathLst>
              <a:path w="18414" h="1904">
                <a:moveTo>
                  <a:pt x="0" y="1749"/>
                </a:moveTo>
                <a:lnTo>
                  <a:pt x="17795" y="0"/>
                </a:lnTo>
              </a:path>
            </a:pathLst>
          </a:custGeom>
          <a:ln w="32910">
            <a:solidFill>
              <a:srgbClr val="D20000"/>
            </a:solidFill>
          </a:ln>
        </p:spPr>
        <p:txBody>
          <a:bodyPr wrap="square" lIns="0" tIns="0" rIns="0" bIns="0" rtlCol="0"/>
          <a:lstStyle/>
          <a:p>
            <a:endParaRPr/>
          </a:p>
        </p:txBody>
      </p:sp>
      <p:sp>
        <p:nvSpPr>
          <p:cNvPr id="792" name="object 792"/>
          <p:cNvSpPr/>
          <p:nvPr/>
        </p:nvSpPr>
        <p:spPr>
          <a:xfrm>
            <a:off x="5811598" y="5658789"/>
            <a:ext cx="17780" cy="1905"/>
          </a:xfrm>
          <a:custGeom>
            <a:avLst/>
            <a:gdLst/>
            <a:ahLst/>
            <a:cxnLst/>
            <a:rect l="l" t="t" r="r" b="b"/>
            <a:pathLst>
              <a:path w="17779" h="1904">
                <a:moveTo>
                  <a:pt x="0" y="1559"/>
                </a:moveTo>
                <a:lnTo>
                  <a:pt x="17734" y="0"/>
                </a:lnTo>
              </a:path>
            </a:pathLst>
          </a:custGeom>
          <a:ln w="32908">
            <a:solidFill>
              <a:srgbClr val="D20000"/>
            </a:solidFill>
          </a:ln>
        </p:spPr>
        <p:txBody>
          <a:bodyPr wrap="square" lIns="0" tIns="0" rIns="0" bIns="0" rtlCol="0"/>
          <a:lstStyle/>
          <a:p>
            <a:endParaRPr/>
          </a:p>
        </p:txBody>
      </p:sp>
      <p:sp>
        <p:nvSpPr>
          <p:cNvPr id="793" name="object 793"/>
          <p:cNvSpPr/>
          <p:nvPr/>
        </p:nvSpPr>
        <p:spPr>
          <a:xfrm>
            <a:off x="5829332" y="5657217"/>
            <a:ext cx="18415" cy="1905"/>
          </a:xfrm>
          <a:custGeom>
            <a:avLst/>
            <a:gdLst/>
            <a:ahLst/>
            <a:cxnLst/>
            <a:rect l="l" t="t" r="r" b="b"/>
            <a:pathLst>
              <a:path w="18414" h="1904">
                <a:moveTo>
                  <a:pt x="0" y="1571"/>
                </a:moveTo>
                <a:lnTo>
                  <a:pt x="17795" y="0"/>
                </a:lnTo>
              </a:path>
            </a:pathLst>
          </a:custGeom>
          <a:ln w="32908">
            <a:solidFill>
              <a:srgbClr val="D20000"/>
            </a:solidFill>
          </a:ln>
        </p:spPr>
        <p:txBody>
          <a:bodyPr wrap="square" lIns="0" tIns="0" rIns="0" bIns="0" rtlCol="0"/>
          <a:lstStyle/>
          <a:p>
            <a:endParaRPr/>
          </a:p>
        </p:txBody>
      </p:sp>
      <p:sp>
        <p:nvSpPr>
          <p:cNvPr id="794" name="object 794"/>
          <p:cNvSpPr/>
          <p:nvPr/>
        </p:nvSpPr>
        <p:spPr>
          <a:xfrm>
            <a:off x="5847128" y="5655479"/>
            <a:ext cx="18415" cy="1905"/>
          </a:xfrm>
          <a:custGeom>
            <a:avLst/>
            <a:gdLst/>
            <a:ahLst/>
            <a:cxnLst/>
            <a:rect l="l" t="t" r="r" b="b"/>
            <a:pathLst>
              <a:path w="18414" h="1904">
                <a:moveTo>
                  <a:pt x="0" y="1737"/>
                </a:moveTo>
                <a:lnTo>
                  <a:pt x="18257" y="0"/>
                </a:lnTo>
              </a:path>
            </a:pathLst>
          </a:custGeom>
          <a:ln w="32909">
            <a:solidFill>
              <a:srgbClr val="D20000"/>
            </a:solidFill>
          </a:ln>
        </p:spPr>
        <p:txBody>
          <a:bodyPr wrap="square" lIns="0" tIns="0" rIns="0" bIns="0" rtlCol="0"/>
          <a:lstStyle/>
          <a:p>
            <a:endParaRPr/>
          </a:p>
        </p:txBody>
      </p:sp>
      <p:sp>
        <p:nvSpPr>
          <p:cNvPr id="795" name="object 795"/>
          <p:cNvSpPr/>
          <p:nvPr/>
        </p:nvSpPr>
        <p:spPr>
          <a:xfrm>
            <a:off x="5865385" y="565390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796" name="object 796"/>
          <p:cNvSpPr/>
          <p:nvPr/>
        </p:nvSpPr>
        <p:spPr>
          <a:xfrm>
            <a:off x="5883150" y="5652695"/>
            <a:ext cx="17780" cy="1270"/>
          </a:xfrm>
          <a:custGeom>
            <a:avLst/>
            <a:gdLst/>
            <a:ahLst/>
            <a:cxnLst/>
            <a:rect l="l" t="t" r="r" b="b"/>
            <a:pathLst>
              <a:path w="17779" h="1270">
                <a:moveTo>
                  <a:pt x="0" y="1212"/>
                </a:moveTo>
                <a:lnTo>
                  <a:pt x="17764" y="0"/>
                </a:lnTo>
              </a:path>
            </a:pathLst>
          </a:custGeom>
          <a:ln w="32906">
            <a:solidFill>
              <a:srgbClr val="D20000"/>
            </a:solidFill>
          </a:ln>
        </p:spPr>
        <p:txBody>
          <a:bodyPr wrap="square" lIns="0" tIns="0" rIns="0" bIns="0" rtlCol="0"/>
          <a:lstStyle/>
          <a:p>
            <a:endParaRPr/>
          </a:p>
        </p:txBody>
      </p:sp>
      <p:sp>
        <p:nvSpPr>
          <p:cNvPr id="797" name="object 797"/>
          <p:cNvSpPr/>
          <p:nvPr/>
        </p:nvSpPr>
        <p:spPr>
          <a:xfrm>
            <a:off x="5900915" y="5651123"/>
            <a:ext cx="18415" cy="1905"/>
          </a:xfrm>
          <a:custGeom>
            <a:avLst/>
            <a:gdLst/>
            <a:ahLst/>
            <a:cxnLst/>
            <a:rect l="l" t="t" r="r" b="b"/>
            <a:pathLst>
              <a:path w="18414" h="1904">
                <a:moveTo>
                  <a:pt x="0" y="1571"/>
                </a:moveTo>
                <a:lnTo>
                  <a:pt x="17795" y="0"/>
                </a:lnTo>
              </a:path>
            </a:pathLst>
          </a:custGeom>
          <a:ln w="32908">
            <a:solidFill>
              <a:srgbClr val="D20000"/>
            </a:solidFill>
          </a:ln>
        </p:spPr>
        <p:txBody>
          <a:bodyPr wrap="square" lIns="0" tIns="0" rIns="0" bIns="0" rtlCol="0"/>
          <a:lstStyle/>
          <a:p>
            <a:endParaRPr/>
          </a:p>
        </p:txBody>
      </p:sp>
      <p:sp>
        <p:nvSpPr>
          <p:cNvPr id="798" name="object 798"/>
          <p:cNvSpPr/>
          <p:nvPr/>
        </p:nvSpPr>
        <p:spPr>
          <a:xfrm>
            <a:off x="5918711" y="5649385"/>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799" name="object 799"/>
          <p:cNvSpPr/>
          <p:nvPr/>
        </p:nvSpPr>
        <p:spPr>
          <a:xfrm>
            <a:off x="5936476" y="5647813"/>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00" name="object 800"/>
          <p:cNvSpPr/>
          <p:nvPr/>
        </p:nvSpPr>
        <p:spPr>
          <a:xfrm>
            <a:off x="5954241" y="5646253"/>
            <a:ext cx="18415" cy="1905"/>
          </a:xfrm>
          <a:custGeom>
            <a:avLst/>
            <a:gdLst/>
            <a:ahLst/>
            <a:cxnLst/>
            <a:rect l="l" t="t" r="r" b="b"/>
            <a:pathLst>
              <a:path w="18414" h="1904">
                <a:moveTo>
                  <a:pt x="0" y="1559"/>
                </a:moveTo>
                <a:lnTo>
                  <a:pt x="17918" y="0"/>
                </a:lnTo>
              </a:path>
            </a:pathLst>
          </a:custGeom>
          <a:ln w="32908">
            <a:solidFill>
              <a:srgbClr val="D20000"/>
            </a:solidFill>
          </a:ln>
        </p:spPr>
        <p:txBody>
          <a:bodyPr wrap="square" lIns="0" tIns="0" rIns="0" bIns="0" rtlCol="0"/>
          <a:lstStyle/>
          <a:p>
            <a:endParaRPr/>
          </a:p>
        </p:txBody>
      </p:sp>
      <p:sp>
        <p:nvSpPr>
          <p:cNvPr id="801" name="object 801"/>
          <p:cNvSpPr/>
          <p:nvPr/>
        </p:nvSpPr>
        <p:spPr>
          <a:xfrm>
            <a:off x="5972160" y="5644515"/>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02" name="object 802"/>
          <p:cNvSpPr/>
          <p:nvPr/>
        </p:nvSpPr>
        <p:spPr>
          <a:xfrm>
            <a:off x="5989925" y="5642943"/>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03" name="object 803"/>
          <p:cNvSpPr/>
          <p:nvPr/>
        </p:nvSpPr>
        <p:spPr>
          <a:xfrm>
            <a:off x="6007689" y="5641383"/>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04" name="object 804"/>
          <p:cNvSpPr/>
          <p:nvPr/>
        </p:nvSpPr>
        <p:spPr>
          <a:xfrm>
            <a:off x="6025455" y="5639634"/>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805" name="object 805"/>
          <p:cNvSpPr/>
          <p:nvPr/>
        </p:nvSpPr>
        <p:spPr>
          <a:xfrm>
            <a:off x="6043219" y="5638074"/>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06" name="object 806"/>
          <p:cNvSpPr/>
          <p:nvPr/>
        </p:nvSpPr>
        <p:spPr>
          <a:xfrm>
            <a:off x="6060984" y="5636502"/>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07" name="object 807"/>
          <p:cNvSpPr/>
          <p:nvPr/>
        </p:nvSpPr>
        <p:spPr>
          <a:xfrm>
            <a:off x="6078749" y="5635286"/>
            <a:ext cx="18415" cy="1270"/>
          </a:xfrm>
          <a:custGeom>
            <a:avLst/>
            <a:gdLst/>
            <a:ahLst/>
            <a:cxnLst/>
            <a:rect l="l" t="t" r="r" b="b"/>
            <a:pathLst>
              <a:path w="18414" h="1270">
                <a:moveTo>
                  <a:pt x="0" y="1215"/>
                </a:moveTo>
                <a:lnTo>
                  <a:pt x="18288" y="0"/>
                </a:lnTo>
              </a:path>
            </a:pathLst>
          </a:custGeom>
          <a:ln w="32906">
            <a:solidFill>
              <a:srgbClr val="D20000"/>
            </a:solidFill>
          </a:ln>
        </p:spPr>
        <p:txBody>
          <a:bodyPr wrap="square" lIns="0" tIns="0" rIns="0" bIns="0" rtlCol="0"/>
          <a:lstStyle/>
          <a:p>
            <a:endParaRPr/>
          </a:p>
        </p:txBody>
      </p:sp>
      <p:sp>
        <p:nvSpPr>
          <p:cNvPr id="808" name="object 808"/>
          <p:cNvSpPr/>
          <p:nvPr/>
        </p:nvSpPr>
        <p:spPr>
          <a:xfrm>
            <a:off x="6097038" y="5633717"/>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809" name="object 809"/>
          <p:cNvSpPr/>
          <p:nvPr/>
        </p:nvSpPr>
        <p:spPr>
          <a:xfrm>
            <a:off x="6114803" y="5631976"/>
            <a:ext cx="17780" cy="1905"/>
          </a:xfrm>
          <a:custGeom>
            <a:avLst/>
            <a:gdLst/>
            <a:ahLst/>
            <a:cxnLst/>
            <a:rect l="l" t="t" r="r" b="b"/>
            <a:pathLst>
              <a:path w="17779" h="1904">
                <a:moveTo>
                  <a:pt x="0" y="1740"/>
                </a:moveTo>
                <a:lnTo>
                  <a:pt x="17764" y="0"/>
                </a:lnTo>
              </a:path>
            </a:pathLst>
          </a:custGeom>
          <a:ln w="32909">
            <a:solidFill>
              <a:srgbClr val="D20000"/>
            </a:solidFill>
          </a:ln>
        </p:spPr>
        <p:txBody>
          <a:bodyPr wrap="square" lIns="0" tIns="0" rIns="0" bIns="0" rtlCol="0"/>
          <a:lstStyle/>
          <a:p>
            <a:endParaRPr/>
          </a:p>
        </p:txBody>
      </p:sp>
      <p:sp>
        <p:nvSpPr>
          <p:cNvPr id="810" name="object 810"/>
          <p:cNvSpPr/>
          <p:nvPr/>
        </p:nvSpPr>
        <p:spPr>
          <a:xfrm>
            <a:off x="6132567" y="5630407"/>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811" name="object 811"/>
          <p:cNvSpPr/>
          <p:nvPr/>
        </p:nvSpPr>
        <p:spPr>
          <a:xfrm>
            <a:off x="6150333" y="5628847"/>
            <a:ext cx="18415" cy="1905"/>
          </a:xfrm>
          <a:custGeom>
            <a:avLst/>
            <a:gdLst/>
            <a:ahLst/>
            <a:cxnLst/>
            <a:rect l="l" t="t" r="r" b="b"/>
            <a:pathLst>
              <a:path w="18414" h="1904">
                <a:moveTo>
                  <a:pt x="0" y="1559"/>
                </a:moveTo>
                <a:lnTo>
                  <a:pt x="17795" y="0"/>
                </a:lnTo>
              </a:path>
            </a:pathLst>
          </a:custGeom>
          <a:ln w="32908">
            <a:solidFill>
              <a:srgbClr val="D20000"/>
            </a:solidFill>
          </a:ln>
        </p:spPr>
        <p:txBody>
          <a:bodyPr wrap="square" lIns="0" tIns="0" rIns="0" bIns="0" rtlCol="0"/>
          <a:lstStyle/>
          <a:p>
            <a:endParaRPr/>
          </a:p>
        </p:txBody>
      </p:sp>
      <p:sp>
        <p:nvSpPr>
          <p:cNvPr id="812" name="object 812"/>
          <p:cNvSpPr/>
          <p:nvPr/>
        </p:nvSpPr>
        <p:spPr>
          <a:xfrm>
            <a:off x="6168128" y="5627097"/>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813" name="object 813"/>
          <p:cNvSpPr/>
          <p:nvPr/>
        </p:nvSpPr>
        <p:spPr>
          <a:xfrm>
            <a:off x="6185893" y="5625537"/>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14" name="object 814"/>
          <p:cNvSpPr/>
          <p:nvPr/>
        </p:nvSpPr>
        <p:spPr>
          <a:xfrm>
            <a:off x="6203658" y="5623966"/>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15" name="object 815"/>
          <p:cNvSpPr/>
          <p:nvPr/>
        </p:nvSpPr>
        <p:spPr>
          <a:xfrm>
            <a:off x="6221423" y="5622228"/>
            <a:ext cx="18415" cy="1905"/>
          </a:xfrm>
          <a:custGeom>
            <a:avLst/>
            <a:gdLst/>
            <a:ahLst/>
            <a:cxnLst/>
            <a:rect l="l" t="t" r="r" b="b"/>
            <a:pathLst>
              <a:path w="18414" h="1904">
                <a:moveTo>
                  <a:pt x="0" y="1737"/>
                </a:moveTo>
                <a:lnTo>
                  <a:pt x="17918" y="0"/>
                </a:lnTo>
              </a:path>
            </a:pathLst>
          </a:custGeom>
          <a:ln w="32909">
            <a:solidFill>
              <a:srgbClr val="D20000"/>
            </a:solidFill>
          </a:ln>
        </p:spPr>
        <p:txBody>
          <a:bodyPr wrap="square" lIns="0" tIns="0" rIns="0" bIns="0" rtlCol="0"/>
          <a:lstStyle/>
          <a:p>
            <a:endParaRPr/>
          </a:p>
        </p:txBody>
      </p:sp>
      <p:sp>
        <p:nvSpPr>
          <p:cNvPr id="816" name="object 816"/>
          <p:cNvSpPr/>
          <p:nvPr/>
        </p:nvSpPr>
        <p:spPr>
          <a:xfrm>
            <a:off x="6239342" y="5620668"/>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17" name="object 817"/>
          <p:cNvSpPr/>
          <p:nvPr/>
        </p:nvSpPr>
        <p:spPr>
          <a:xfrm>
            <a:off x="6257107" y="5619439"/>
            <a:ext cx="17780" cy="1270"/>
          </a:xfrm>
          <a:custGeom>
            <a:avLst/>
            <a:gdLst/>
            <a:ahLst/>
            <a:cxnLst/>
            <a:rect l="l" t="t" r="r" b="b"/>
            <a:pathLst>
              <a:path w="17779" h="1270">
                <a:moveTo>
                  <a:pt x="0" y="1227"/>
                </a:moveTo>
                <a:lnTo>
                  <a:pt x="17764" y="0"/>
                </a:lnTo>
              </a:path>
            </a:pathLst>
          </a:custGeom>
          <a:ln w="32906">
            <a:solidFill>
              <a:srgbClr val="D20000"/>
            </a:solidFill>
          </a:ln>
        </p:spPr>
        <p:txBody>
          <a:bodyPr wrap="square" lIns="0" tIns="0" rIns="0" bIns="0" rtlCol="0"/>
          <a:lstStyle/>
          <a:p>
            <a:endParaRPr/>
          </a:p>
        </p:txBody>
      </p:sp>
      <p:sp>
        <p:nvSpPr>
          <p:cNvPr id="818" name="object 818"/>
          <p:cNvSpPr/>
          <p:nvPr/>
        </p:nvSpPr>
        <p:spPr>
          <a:xfrm>
            <a:off x="6274872" y="5617868"/>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19" name="object 819"/>
          <p:cNvSpPr/>
          <p:nvPr/>
        </p:nvSpPr>
        <p:spPr>
          <a:xfrm>
            <a:off x="6292637" y="5616130"/>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20" name="object 820"/>
          <p:cNvSpPr/>
          <p:nvPr/>
        </p:nvSpPr>
        <p:spPr>
          <a:xfrm>
            <a:off x="6310402" y="5614570"/>
            <a:ext cx="18415" cy="1905"/>
          </a:xfrm>
          <a:custGeom>
            <a:avLst/>
            <a:gdLst/>
            <a:ahLst/>
            <a:cxnLst/>
            <a:rect l="l" t="t" r="r" b="b"/>
            <a:pathLst>
              <a:path w="18414" h="1904">
                <a:moveTo>
                  <a:pt x="0" y="1559"/>
                </a:moveTo>
                <a:lnTo>
                  <a:pt x="18349" y="0"/>
                </a:lnTo>
              </a:path>
            </a:pathLst>
          </a:custGeom>
          <a:ln w="32908">
            <a:solidFill>
              <a:srgbClr val="D20000"/>
            </a:solidFill>
          </a:ln>
        </p:spPr>
        <p:txBody>
          <a:bodyPr wrap="square" lIns="0" tIns="0" rIns="0" bIns="0" rtlCol="0"/>
          <a:lstStyle/>
          <a:p>
            <a:endParaRPr/>
          </a:p>
        </p:txBody>
      </p:sp>
      <p:sp>
        <p:nvSpPr>
          <p:cNvPr id="821" name="object 821"/>
          <p:cNvSpPr/>
          <p:nvPr/>
        </p:nvSpPr>
        <p:spPr>
          <a:xfrm>
            <a:off x="6328752" y="5612998"/>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22" name="object 822"/>
          <p:cNvSpPr/>
          <p:nvPr/>
        </p:nvSpPr>
        <p:spPr>
          <a:xfrm>
            <a:off x="6346516" y="5611438"/>
            <a:ext cx="17780" cy="1905"/>
          </a:xfrm>
          <a:custGeom>
            <a:avLst/>
            <a:gdLst/>
            <a:ahLst/>
            <a:cxnLst/>
            <a:rect l="l" t="t" r="r" b="b"/>
            <a:pathLst>
              <a:path w="17779" h="1904">
                <a:moveTo>
                  <a:pt x="0" y="1559"/>
                </a:moveTo>
                <a:lnTo>
                  <a:pt x="17703" y="0"/>
                </a:lnTo>
              </a:path>
            </a:pathLst>
          </a:custGeom>
          <a:ln w="32908">
            <a:solidFill>
              <a:srgbClr val="D20000"/>
            </a:solidFill>
          </a:ln>
        </p:spPr>
        <p:txBody>
          <a:bodyPr wrap="square" lIns="0" tIns="0" rIns="0" bIns="0" rtlCol="0"/>
          <a:lstStyle/>
          <a:p>
            <a:endParaRPr/>
          </a:p>
        </p:txBody>
      </p:sp>
      <p:sp>
        <p:nvSpPr>
          <p:cNvPr id="823" name="object 823"/>
          <p:cNvSpPr/>
          <p:nvPr/>
        </p:nvSpPr>
        <p:spPr>
          <a:xfrm>
            <a:off x="6364220" y="5609700"/>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24" name="object 824"/>
          <p:cNvSpPr/>
          <p:nvPr/>
        </p:nvSpPr>
        <p:spPr>
          <a:xfrm>
            <a:off x="6381985" y="5608128"/>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25" name="object 825"/>
          <p:cNvSpPr/>
          <p:nvPr/>
        </p:nvSpPr>
        <p:spPr>
          <a:xfrm>
            <a:off x="6399750" y="560655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26" name="object 826"/>
          <p:cNvSpPr/>
          <p:nvPr/>
        </p:nvSpPr>
        <p:spPr>
          <a:xfrm>
            <a:off x="6417515" y="5604819"/>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27" name="object 827"/>
          <p:cNvSpPr/>
          <p:nvPr/>
        </p:nvSpPr>
        <p:spPr>
          <a:xfrm>
            <a:off x="6435280" y="560324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28" name="object 828"/>
          <p:cNvSpPr/>
          <p:nvPr/>
        </p:nvSpPr>
        <p:spPr>
          <a:xfrm>
            <a:off x="6453044" y="5602034"/>
            <a:ext cx="18415" cy="1270"/>
          </a:xfrm>
          <a:custGeom>
            <a:avLst/>
            <a:gdLst/>
            <a:ahLst/>
            <a:cxnLst/>
            <a:rect l="l" t="t" r="r" b="b"/>
            <a:pathLst>
              <a:path w="18414" h="1270">
                <a:moveTo>
                  <a:pt x="0" y="1212"/>
                </a:moveTo>
                <a:lnTo>
                  <a:pt x="17795" y="0"/>
                </a:lnTo>
              </a:path>
            </a:pathLst>
          </a:custGeom>
          <a:ln w="32906">
            <a:solidFill>
              <a:srgbClr val="D20000"/>
            </a:solidFill>
          </a:ln>
        </p:spPr>
        <p:txBody>
          <a:bodyPr wrap="square" lIns="0" tIns="0" rIns="0" bIns="0" rtlCol="0"/>
          <a:lstStyle/>
          <a:p>
            <a:endParaRPr/>
          </a:p>
        </p:txBody>
      </p:sp>
      <p:sp>
        <p:nvSpPr>
          <p:cNvPr id="829" name="object 829"/>
          <p:cNvSpPr/>
          <p:nvPr/>
        </p:nvSpPr>
        <p:spPr>
          <a:xfrm>
            <a:off x="6470840" y="5600474"/>
            <a:ext cx="18415" cy="1905"/>
          </a:xfrm>
          <a:custGeom>
            <a:avLst/>
            <a:gdLst/>
            <a:ahLst/>
            <a:cxnLst/>
            <a:rect l="l" t="t" r="r" b="b"/>
            <a:pathLst>
              <a:path w="18414" h="1904">
                <a:moveTo>
                  <a:pt x="0" y="1559"/>
                </a:moveTo>
                <a:lnTo>
                  <a:pt x="17980" y="0"/>
                </a:lnTo>
              </a:path>
            </a:pathLst>
          </a:custGeom>
          <a:ln w="32908">
            <a:solidFill>
              <a:srgbClr val="D20000"/>
            </a:solidFill>
          </a:ln>
        </p:spPr>
        <p:txBody>
          <a:bodyPr wrap="square" lIns="0" tIns="0" rIns="0" bIns="0" rtlCol="0"/>
          <a:lstStyle/>
          <a:p>
            <a:endParaRPr/>
          </a:p>
        </p:txBody>
      </p:sp>
      <p:sp>
        <p:nvSpPr>
          <p:cNvPr id="830" name="object 830"/>
          <p:cNvSpPr/>
          <p:nvPr/>
        </p:nvSpPr>
        <p:spPr>
          <a:xfrm>
            <a:off x="6488821" y="5598724"/>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831" name="object 831"/>
          <p:cNvSpPr/>
          <p:nvPr/>
        </p:nvSpPr>
        <p:spPr>
          <a:xfrm>
            <a:off x="6506585" y="5597152"/>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32" name="object 832"/>
          <p:cNvSpPr/>
          <p:nvPr/>
        </p:nvSpPr>
        <p:spPr>
          <a:xfrm>
            <a:off x="6524351" y="5595592"/>
            <a:ext cx="18415" cy="1905"/>
          </a:xfrm>
          <a:custGeom>
            <a:avLst/>
            <a:gdLst/>
            <a:ahLst/>
            <a:cxnLst/>
            <a:rect l="l" t="t" r="r" b="b"/>
            <a:pathLst>
              <a:path w="18415" h="1904">
                <a:moveTo>
                  <a:pt x="0" y="1559"/>
                </a:moveTo>
                <a:lnTo>
                  <a:pt x="18072" y="0"/>
                </a:lnTo>
              </a:path>
            </a:pathLst>
          </a:custGeom>
          <a:ln w="32908">
            <a:solidFill>
              <a:srgbClr val="D20000"/>
            </a:solidFill>
          </a:ln>
        </p:spPr>
        <p:txBody>
          <a:bodyPr wrap="square" lIns="0" tIns="0" rIns="0" bIns="0" rtlCol="0"/>
          <a:lstStyle/>
          <a:p>
            <a:endParaRPr/>
          </a:p>
        </p:txBody>
      </p:sp>
      <p:sp>
        <p:nvSpPr>
          <p:cNvPr id="833" name="object 833"/>
          <p:cNvSpPr/>
          <p:nvPr/>
        </p:nvSpPr>
        <p:spPr>
          <a:xfrm>
            <a:off x="6542423" y="5593854"/>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34" name="object 834"/>
          <p:cNvSpPr/>
          <p:nvPr/>
        </p:nvSpPr>
        <p:spPr>
          <a:xfrm>
            <a:off x="6560188" y="5592282"/>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35" name="object 835"/>
          <p:cNvSpPr/>
          <p:nvPr/>
        </p:nvSpPr>
        <p:spPr>
          <a:xfrm>
            <a:off x="6577953" y="5590710"/>
            <a:ext cx="18415" cy="1905"/>
          </a:xfrm>
          <a:custGeom>
            <a:avLst/>
            <a:gdLst/>
            <a:ahLst/>
            <a:cxnLst/>
            <a:rect l="l" t="t" r="r" b="b"/>
            <a:pathLst>
              <a:path w="18415" h="1904">
                <a:moveTo>
                  <a:pt x="0" y="1571"/>
                </a:moveTo>
                <a:lnTo>
                  <a:pt x="17980" y="0"/>
                </a:lnTo>
              </a:path>
            </a:pathLst>
          </a:custGeom>
          <a:ln w="32908">
            <a:solidFill>
              <a:srgbClr val="D20000"/>
            </a:solidFill>
          </a:ln>
        </p:spPr>
        <p:txBody>
          <a:bodyPr wrap="square" lIns="0" tIns="0" rIns="0" bIns="0" rtlCol="0"/>
          <a:lstStyle/>
          <a:p>
            <a:endParaRPr/>
          </a:p>
        </p:txBody>
      </p:sp>
      <p:sp>
        <p:nvSpPr>
          <p:cNvPr id="836" name="object 836"/>
          <p:cNvSpPr/>
          <p:nvPr/>
        </p:nvSpPr>
        <p:spPr>
          <a:xfrm>
            <a:off x="6595934" y="5588972"/>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37" name="object 837"/>
          <p:cNvSpPr/>
          <p:nvPr/>
        </p:nvSpPr>
        <p:spPr>
          <a:xfrm>
            <a:off x="6613699" y="5587412"/>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38" name="object 838"/>
          <p:cNvSpPr/>
          <p:nvPr/>
        </p:nvSpPr>
        <p:spPr>
          <a:xfrm>
            <a:off x="6631464" y="5585841"/>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39" name="object 839"/>
          <p:cNvSpPr/>
          <p:nvPr/>
        </p:nvSpPr>
        <p:spPr>
          <a:xfrm>
            <a:off x="6649229" y="5584625"/>
            <a:ext cx="18415" cy="1270"/>
          </a:xfrm>
          <a:custGeom>
            <a:avLst/>
            <a:gdLst/>
            <a:ahLst/>
            <a:cxnLst/>
            <a:rect l="l" t="t" r="r" b="b"/>
            <a:pathLst>
              <a:path w="18415" h="1270">
                <a:moveTo>
                  <a:pt x="0" y="1215"/>
                </a:moveTo>
                <a:lnTo>
                  <a:pt x="17795" y="0"/>
                </a:lnTo>
              </a:path>
            </a:pathLst>
          </a:custGeom>
          <a:ln w="32906">
            <a:solidFill>
              <a:srgbClr val="D20000"/>
            </a:solidFill>
          </a:ln>
        </p:spPr>
        <p:txBody>
          <a:bodyPr wrap="square" lIns="0" tIns="0" rIns="0" bIns="0" rtlCol="0"/>
          <a:lstStyle/>
          <a:p>
            <a:endParaRPr/>
          </a:p>
        </p:txBody>
      </p:sp>
      <p:sp>
        <p:nvSpPr>
          <p:cNvPr id="840" name="object 840"/>
          <p:cNvSpPr/>
          <p:nvPr/>
        </p:nvSpPr>
        <p:spPr>
          <a:xfrm>
            <a:off x="6667024" y="5583056"/>
            <a:ext cx="17780" cy="1905"/>
          </a:xfrm>
          <a:custGeom>
            <a:avLst/>
            <a:gdLst/>
            <a:ahLst/>
            <a:cxnLst/>
            <a:rect l="l" t="t" r="r" b="b"/>
            <a:pathLst>
              <a:path w="17779" h="1904">
                <a:moveTo>
                  <a:pt x="0" y="1568"/>
                </a:moveTo>
                <a:lnTo>
                  <a:pt x="17672" y="0"/>
                </a:lnTo>
              </a:path>
            </a:pathLst>
          </a:custGeom>
          <a:ln w="32908">
            <a:solidFill>
              <a:srgbClr val="D20000"/>
            </a:solidFill>
          </a:ln>
        </p:spPr>
        <p:txBody>
          <a:bodyPr wrap="square" lIns="0" tIns="0" rIns="0" bIns="0" rtlCol="0"/>
          <a:lstStyle/>
          <a:p>
            <a:endParaRPr/>
          </a:p>
        </p:txBody>
      </p:sp>
      <p:sp>
        <p:nvSpPr>
          <p:cNvPr id="841" name="object 841"/>
          <p:cNvSpPr/>
          <p:nvPr/>
        </p:nvSpPr>
        <p:spPr>
          <a:xfrm>
            <a:off x="6684697" y="5581315"/>
            <a:ext cx="17780" cy="1905"/>
          </a:xfrm>
          <a:custGeom>
            <a:avLst/>
            <a:gdLst/>
            <a:ahLst/>
            <a:cxnLst/>
            <a:rect l="l" t="t" r="r" b="b"/>
            <a:pathLst>
              <a:path w="17779" h="1904">
                <a:moveTo>
                  <a:pt x="0" y="1740"/>
                </a:moveTo>
                <a:lnTo>
                  <a:pt x="17764" y="0"/>
                </a:lnTo>
              </a:path>
            </a:pathLst>
          </a:custGeom>
          <a:ln w="32909">
            <a:solidFill>
              <a:srgbClr val="D20000"/>
            </a:solidFill>
          </a:ln>
        </p:spPr>
        <p:txBody>
          <a:bodyPr wrap="square" lIns="0" tIns="0" rIns="0" bIns="0" rtlCol="0"/>
          <a:lstStyle/>
          <a:p>
            <a:endParaRPr/>
          </a:p>
        </p:txBody>
      </p:sp>
      <p:sp>
        <p:nvSpPr>
          <p:cNvPr id="842" name="object 842"/>
          <p:cNvSpPr/>
          <p:nvPr/>
        </p:nvSpPr>
        <p:spPr>
          <a:xfrm>
            <a:off x="6702462" y="5579746"/>
            <a:ext cx="18415" cy="1905"/>
          </a:xfrm>
          <a:custGeom>
            <a:avLst/>
            <a:gdLst/>
            <a:ahLst/>
            <a:cxnLst/>
            <a:rect l="l" t="t" r="r" b="b"/>
            <a:pathLst>
              <a:path w="18415" h="1904">
                <a:moveTo>
                  <a:pt x="0" y="1568"/>
                </a:moveTo>
                <a:lnTo>
                  <a:pt x="17795" y="0"/>
                </a:lnTo>
              </a:path>
            </a:pathLst>
          </a:custGeom>
          <a:ln w="32908">
            <a:solidFill>
              <a:srgbClr val="D20000"/>
            </a:solidFill>
          </a:ln>
        </p:spPr>
        <p:txBody>
          <a:bodyPr wrap="square" lIns="0" tIns="0" rIns="0" bIns="0" rtlCol="0"/>
          <a:lstStyle/>
          <a:p>
            <a:endParaRPr/>
          </a:p>
        </p:txBody>
      </p:sp>
      <p:sp>
        <p:nvSpPr>
          <p:cNvPr id="843" name="object 843"/>
          <p:cNvSpPr/>
          <p:nvPr/>
        </p:nvSpPr>
        <p:spPr>
          <a:xfrm>
            <a:off x="6720258" y="5578186"/>
            <a:ext cx="18415" cy="1905"/>
          </a:xfrm>
          <a:custGeom>
            <a:avLst/>
            <a:gdLst/>
            <a:ahLst/>
            <a:cxnLst/>
            <a:rect l="l" t="t" r="r" b="b"/>
            <a:pathLst>
              <a:path w="18415" h="1904">
                <a:moveTo>
                  <a:pt x="0" y="1559"/>
                </a:moveTo>
                <a:lnTo>
                  <a:pt x="17949" y="0"/>
                </a:lnTo>
              </a:path>
            </a:pathLst>
          </a:custGeom>
          <a:ln w="32908">
            <a:solidFill>
              <a:srgbClr val="D20000"/>
            </a:solidFill>
          </a:ln>
        </p:spPr>
        <p:txBody>
          <a:bodyPr wrap="square" lIns="0" tIns="0" rIns="0" bIns="0" rtlCol="0"/>
          <a:lstStyle/>
          <a:p>
            <a:endParaRPr/>
          </a:p>
        </p:txBody>
      </p:sp>
      <p:sp>
        <p:nvSpPr>
          <p:cNvPr id="844" name="object 844"/>
          <p:cNvSpPr/>
          <p:nvPr/>
        </p:nvSpPr>
        <p:spPr>
          <a:xfrm>
            <a:off x="6738208" y="5576433"/>
            <a:ext cx="18415" cy="1905"/>
          </a:xfrm>
          <a:custGeom>
            <a:avLst/>
            <a:gdLst/>
            <a:ahLst/>
            <a:cxnLst/>
            <a:rect l="l" t="t" r="r" b="b"/>
            <a:pathLst>
              <a:path w="18415" h="1904">
                <a:moveTo>
                  <a:pt x="0" y="1752"/>
                </a:moveTo>
                <a:lnTo>
                  <a:pt x="17795" y="0"/>
                </a:lnTo>
              </a:path>
            </a:pathLst>
          </a:custGeom>
          <a:ln w="32910">
            <a:solidFill>
              <a:srgbClr val="D20000"/>
            </a:solidFill>
          </a:ln>
        </p:spPr>
        <p:txBody>
          <a:bodyPr wrap="square" lIns="0" tIns="0" rIns="0" bIns="0" rtlCol="0"/>
          <a:lstStyle/>
          <a:p>
            <a:endParaRPr/>
          </a:p>
        </p:txBody>
      </p:sp>
      <p:sp>
        <p:nvSpPr>
          <p:cNvPr id="845" name="object 845"/>
          <p:cNvSpPr/>
          <p:nvPr/>
        </p:nvSpPr>
        <p:spPr>
          <a:xfrm>
            <a:off x="6756003" y="5574876"/>
            <a:ext cx="18415" cy="1905"/>
          </a:xfrm>
          <a:custGeom>
            <a:avLst/>
            <a:gdLst/>
            <a:ahLst/>
            <a:cxnLst/>
            <a:rect l="l" t="t" r="r" b="b"/>
            <a:pathLst>
              <a:path w="18415" h="1904">
                <a:moveTo>
                  <a:pt x="0" y="1556"/>
                </a:moveTo>
                <a:lnTo>
                  <a:pt x="18134" y="0"/>
                </a:lnTo>
              </a:path>
            </a:pathLst>
          </a:custGeom>
          <a:ln w="32908">
            <a:solidFill>
              <a:srgbClr val="D20000"/>
            </a:solidFill>
          </a:ln>
        </p:spPr>
        <p:txBody>
          <a:bodyPr wrap="square" lIns="0" tIns="0" rIns="0" bIns="0" rtlCol="0"/>
          <a:lstStyle/>
          <a:p>
            <a:endParaRPr/>
          </a:p>
        </p:txBody>
      </p:sp>
      <p:sp>
        <p:nvSpPr>
          <p:cNvPr id="846" name="object 846"/>
          <p:cNvSpPr/>
          <p:nvPr/>
        </p:nvSpPr>
        <p:spPr>
          <a:xfrm>
            <a:off x="6774137" y="5573304"/>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47" name="object 847"/>
          <p:cNvSpPr/>
          <p:nvPr/>
        </p:nvSpPr>
        <p:spPr>
          <a:xfrm>
            <a:off x="6791902" y="5571563"/>
            <a:ext cx="17780" cy="1905"/>
          </a:xfrm>
          <a:custGeom>
            <a:avLst/>
            <a:gdLst/>
            <a:ahLst/>
            <a:cxnLst/>
            <a:rect l="l" t="t" r="r" b="b"/>
            <a:pathLst>
              <a:path w="17779" h="1904">
                <a:moveTo>
                  <a:pt x="0" y="1740"/>
                </a:moveTo>
                <a:lnTo>
                  <a:pt x="17672" y="0"/>
                </a:lnTo>
              </a:path>
            </a:pathLst>
          </a:custGeom>
          <a:ln w="32910">
            <a:solidFill>
              <a:srgbClr val="D20000"/>
            </a:solidFill>
          </a:ln>
        </p:spPr>
        <p:txBody>
          <a:bodyPr wrap="square" lIns="0" tIns="0" rIns="0" bIns="0" rtlCol="0"/>
          <a:lstStyle/>
          <a:p>
            <a:endParaRPr/>
          </a:p>
        </p:txBody>
      </p:sp>
      <p:sp>
        <p:nvSpPr>
          <p:cNvPr id="848" name="object 848"/>
          <p:cNvSpPr/>
          <p:nvPr/>
        </p:nvSpPr>
        <p:spPr>
          <a:xfrm>
            <a:off x="6809575" y="5569994"/>
            <a:ext cx="18415" cy="1905"/>
          </a:xfrm>
          <a:custGeom>
            <a:avLst/>
            <a:gdLst/>
            <a:ahLst/>
            <a:cxnLst/>
            <a:rect l="l" t="t" r="r" b="b"/>
            <a:pathLst>
              <a:path w="18415" h="1904">
                <a:moveTo>
                  <a:pt x="0" y="1568"/>
                </a:moveTo>
                <a:lnTo>
                  <a:pt x="17795" y="0"/>
                </a:lnTo>
              </a:path>
            </a:pathLst>
          </a:custGeom>
          <a:ln w="32908">
            <a:solidFill>
              <a:srgbClr val="D20000"/>
            </a:solidFill>
          </a:ln>
        </p:spPr>
        <p:txBody>
          <a:bodyPr wrap="square" lIns="0" tIns="0" rIns="0" bIns="0" rtlCol="0"/>
          <a:lstStyle/>
          <a:p>
            <a:endParaRPr/>
          </a:p>
        </p:txBody>
      </p:sp>
      <p:sp>
        <p:nvSpPr>
          <p:cNvPr id="849" name="object 849"/>
          <p:cNvSpPr/>
          <p:nvPr/>
        </p:nvSpPr>
        <p:spPr>
          <a:xfrm>
            <a:off x="6827370" y="5568435"/>
            <a:ext cx="18415" cy="1905"/>
          </a:xfrm>
          <a:custGeom>
            <a:avLst/>
            <a:gdLst/>
            <a:ahLst/>
            <a:cxnLst/>
            <a:rect l="l" t="t" r="r" b="b"/>
            <a:pathLst>
              <a:path w="18415" h="1904">
                <a:moveTo>
                  <a:pt x="0" y="1559"/>
                </a:moveTo>
                <a:lnTo>
                  <a:pt x="17980" y="0"/>
                </a:lnTo>
              </a:path>
            </a:pathLst>
          </a:custGeom>
          <a:ln w="32908">
            <a:solidFill>
              <a:srgbClr val="D20000"/>
            </a:solidFill>
          </a:ln>
        </p:spPr>
        <p:txBody>
          <a:bodyPr wrap="square" lIns="0" tIns="0" rIns="0" bIns="0" rtlCol="0"/>
          <a:lstStyle/>
          <a:p>
            <a:endParaRPr/>
          </a:p>
        </p:txBody>
      </p:sp>
      <p:sp>
        <p:nvSpPr>
          <p:cNvPr id="850" name="object 850"/>
          <p:cNvSpPr/>
          <p:nvPr/>
        </p:nvSpPr>
        <p:spPr>
          <a:xfrm>
            <a:off x="6845351" y="5567207"/>
            <a:ext cx="17780" cy="1270"/>
          </a:xfrm>
          <a:custGeom>
            <a:avLst/>
            <a:gdLst/>
            <a:ahLst/>
            <a:cxnLst/>
            <a:rect l="l" t="t" r="r" b="b"/>
            <a:pathLst>
              <a:path w="17779" h="1270">
                <a:moveTo>
                  <a:pt x="0" y="1227"/>
                </a:moveTo>
                <a:lnTo>
                  <a:pt x="17764" y="0"/>
                </a:lnTo>
              </a:path>
            </a:pathLst>
          </a:custGeom>
          <a:ln w="32906">
            <a:solidFill>
              <a:srgbClr val="D20000"/>
            </a:solidFill>
          </a:ln>
        </p:spPr>
        <p:txBody>
          <a:bodyPr wrap="square" lIns="0" tIns="0" rIns="0" bIns="0" rtlCol="0"/>
          <a:lstStyle/>
          <a:p>
            <a:endParaRPr/>
          </a:p>
        </p:txBody>
      </p:sp>
      <p:sp>
        <p:nvSpPr>
          <p:cNvPr id="851" name="object 851"/>
          <p:cNvSpPr/>
          <p:nvPr/>
        </p:nvSpPr>
        <p:spPr>
          <a:xfrm>
            <a:off x="6863116" y="5565469"/>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52" name="object 852"/>
          <p:cNvSpPr/>
          <p:nvPr/>
        </p:nvSpPr>
        <p:spPr>
          <a:xfrm>
            <a:off x="6880881" y="556389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53" name="object 853"/>
          <p:cNvSpPr/>
          <p:nvPr/>
        </p:nvSpPr>
        <p:spPr>
          <a:xfrm>
            <a:off x="6898646" y="5562337"/>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54" name="object 854"/>
          <p:cNvSpPr/>
          <p:nvPr/>
        </p:nvSpPr>
        <p:spPr>
          <a:xfrm>
            <a:off x="6916411" y="5560599"/>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55" name="object 855"/>
          <p:cNvSpPr/>
          <p:nvPr/>
        </p:nvSpPr>
        <p:spPr>
          <a:xfrm>
            <a:off x="6934175" y="555902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56" name="object 856"/>
          <p:cNvSpPr/>
          <p:nvPr/>
        </p:nvSpPr>
        <p:spPr>
          <a:xfrm>
            <a:off x="6951941" y="5557467"/>
            <a:ext cx="18415" cy="1905"/>
          </a:xfrm>
          <a:custGeom>
            <a:avLst/>
            <a:gdLst/>
            <a:ahLst/>
            <a:cxnLst/>
            <a:rect l="l" t="t" r="r" b="b"/>
            <a:pathLst>
              <a:path w="18415" h="1904">
                <a:moveTo>
                  <a:pt x="0" y="1559"/>
                </a:moveTo>
                <a:lnTo>
                  <a:pt x="17795" y="0"/>
                </a:lnTo>
              </a:path>
            </a:pathLst>
          </a:custGeom>
          <a:ln w="32908">
            <a:solidFill>
              <a:srgbClr val="D20000"/>
            </a:solidFill>
          </a:ln>
        </p:spPr>
        <p:txBody>
          <a:bodyPr wrap="square" lIns="0" tIns="0" rIns="0" bIns="0" rtlCol="0"/>
          <a:lstStyle/>
          <a:p>
            <a:endParaRPr/>
          </a:p>
        </p:txBody>
      </p:sp>
      <p:sp>
        <p:nvSpPr>
          <p:cNvPr id="857" name="object 857"/>
          <p:cNvSpPr/>
          <p:nvPr/>
        </p:nvSpPr>
        <p:spPr>
          <a:xfrm>
            <a:off x="6969736" y="5555895"/>
            <a:ext cx="18415" cy="1905"/>
          </a:xfrm>
          <a:custGeom>
            <a:avLst/>
            <a:gdLst/>
            <a:ahLst/>
            <a:cxnLst/>
            <a:rect l="l" t="t" r="r" b="b"/>
            <a:pathLst>
              <a:path w="18415" h="1904">
                <a:moveTo>
                  <a:pt x="0" y="1571"/>
                </a:moveTo>
                <a:lnTo>
                  <a:pt x="17888" y="0"/>
                </a:lnTo>
              </a:path>
            </a:pathLst>
          </a:custGeom>
          <a:ln w="32908">
            <a:solidFill>
              <a:srgbClr val="D20000"/>
            </a:solidFill>
          </a:ln>
        </p:spPr>
        <p:txBody>
          <a:bodyPr wrap="square" lIns="0" tIns="0" rIns="0" bIns="0" rtlCol="0"/>
          <a:lstStyle/>
          <a:p>
            <a:endParaRPr/>
          </a:p>
        </p:txBody>
      </p:sp>
      <p:sp>
        <p:nvSpPr>
          <p:cNvPr id="858" name="object 858"/>
          <p:cNvSpPr/>
          <p:nvPr/>
        </p:nvSpPr>
        <p:spPr>
          <a:xfrm>
            <a:off x="6987624" y="5554157"/>
            <a:ext cx="18415" cy="1905"/>
          </a:xfrm>
          <a:custGeom>
            <a:avLst/>
            <a:gdLst/>
            <a:ahLst/>
            <a:cxnLst/>
            <a:rect l="l" t="t" r="r" b="b"/>
            <a:pathLst>
              <a:path w="18415" h="1904">
                <a:moveTo>
                  <a:pt x="0" y="1737"/>
                </a:moveTo>
                <a:lnTo>
                  <a:pt x="18134" y="0"/>
                </a:lnTo>
              </a:path>
            </a:pathLst>
          </a:custGeom>
          <a:ln w="32909">
            <a:solidFill>
              <a:srgbClr val="D20000"/>
            </a:solidFill>
          </a:ln>
        </p:spPr>
        <p:txBody>
          <a:bodyPr wrap="square" lIns="0" tIns="0" rIns="0" bIns="0" rtlCol="0"/>
          <a:lstStyle/>
          <a:p>
            <a:endParaRPr/>
          </a:p>
        </p:txBody>
      </p:sp>
      <p:sp>
        <p:nvSpPr>
          <p:cNvPr id="859" name="object 859"/>
          <p:cNvSpPr/>
          <p:nvPr/>
        </p:nvSpPr>
        <p:spPr>
          <a:xfrm>
            <a:off x="7005759" y="5552585"/>
            <a:ext cx="18415" cy="1905"/>
          </a:xfrm>
          <a:custGeom>
            <a:avLst/>
            <a:gdLst/>
            <a:ahLst/>
            <a:cxnLst/>
            <a:rect l="l" t="t" r="r" b="b"/>
            <a:pathLst>
              <a:path w="18415" h="1904">
                <a:moveTo>
                  <a:pt x="0" y="1571"/>
                </a:moveTo>
                <a:lnTo>
                  <a:pt x="17795" y="0"/>
                </a:lnTo>
              </a:path>
            </a:pathLst>
          </a:custGeom>
          <a:ln w="32908">
            <a:solidFill>
              <a:srgbClr val="D20000"/>
            </a:solidFill>
          </a:ln>
        </p:spPr>
        <p:txBody>
          <a:bodyPr wrap="square" lIns="0" tIns="0" rIns="0" bIns="0" rtlCol="0"/>
          <a:lstStyle/>
          <a:p>
            <a:endParaRPr/>
          </a:p>
        </p:txBody>
      </p:sp>
      <p:sp>
        <p:nvSpPr>
          <p:cNvPr id="860" name="object 860"/>
          <p:cNvSpPr/>
          <p:nvPr/>
        </p:nvSpPr>
        <p:spPr>
          <a:xfrm>
            <a:off x="7023555" y="5551373"/>
            <a:ext cx="17780" cy="1270"/>
          </a:xfrm>
          <a:custGeom>
            <a:avLst/>
            <a:gdLst/>
            <a:ahLst/>
            <a:cxnLst/>
            <a:rect l="l" t="t" r="r" b="b"/>
            <a:pathLst>
              <a:path w="17779" h="1270">
                <a:moveTo>
                  <a:pt x="0" y="1212"/>
                </a:moveTo>
                <a:lnTo>
                  <a:pt x="17764" y="0"/>
                </a:lnTo>
              </a:path>
            </a:pathLst>
          </a:custGeom>
          <a:ln w="32906">
            <a:solidFill>
              <a:srgbClr val="D20000"/>
            </a:solidFill>
          </a:ln>
        </p:spPr>
        <p:txBody>
          <a:bodyPr wrap="square" lIns="0" tIns="0" rIns="0" bIns="0" rtlCol="0"/>
          <a:lstStyle/>
          <a:p>
            <a:endParaRPr/>
          </a:p>
        </p:txBody>
      </p:sp>
      <p:sp>
        <p:nvSpPr>
          <p:cNvPr id="861" name="object 861"/>
          <p:cNvSpPr/>
          <p:nvPr/>
        </p:nvSpPr>
        <p:spPr>
          <a:xfrm>
            <a:off x="7041319" y="5549801"/>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62" name="object 862"/>
          <p:cNvSpPr/>
          <p:nvPr/>
        </p:nvSpPr>
        <p:spPr>
          <a:xfrm>
            <a:off x="7059085" y="5548063"/>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63" name="object 863"/>
          <p:cNvSpPr/>
          <p:nvPr/>
        </p:nvSpPr>
        <p:spPr>
          <a:xfrm>
            <a:off x="7076850" y="5546503"/>
            <a:ext cx="18415" cy="1905"/>
          </a:xfrm>
          <a:custGeom>
            <a:avLst/>
            <a:gdLst/>
            <a:ahLst/>
            <a:cxnLst/>
            <a:rect l="l" t="t" r="r" b="b"/>
            <a:pathLst>
              <a:path w="18415" h="1904">
                <a:moveTo>
                  <a:pt x="0" y="1559"/>
                </a:moveTo>
                <a:lnTo>
                  <a:pt x="17918" y="0"/>
                </a:lnTo>
              </a:path>
            </a:pathLst>
          </a:custGeom>
          <a:ln w="32908">
            <a:solidFill>
              <a:srgbClr val="D20000"/>
            </a:solidFill>
          </a:ln>
        </p:spPr>
        <p:txBody>
          <a:bodyPr wrap="square" lIns="0" tIns="0" rIns="0" bIns="0" rtlCol="0"/>
          <a:lstStyle/>
          <a:p>
            <a:endParaRPr/>
          </a:p>
        </p:txBody>
      </p:sp>
      <p:sp>
        <p:nvSpPr>
          <p:cNvPr id="864" name="object 864"/>
          <p:cNvSpPr/>
          <p:nvPr/>
        </p:nvSpPr>
        <p:spPr>
          <a:xfrm>
            <a:off x="7094768" y="5544931"/>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65" name="object 865"/>
          <p:cNvSpPr/>
          <p:nvPr/>
        </p:nvSpPr>
        <p:spPr>
          <a:xfrm>
            <a:off x="7112534" y="5543181"/>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866" name="object 866"/>
          <p:cNvSpPr/>
          <p:nvPr/>
        </p:nvSpPr>
        <p:spPr>
          <a:xfrm>
            <a:off x="7130298" y="5541621"/>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67" name="object 867"/>
          <p:cNvSpPr/>
          <p:nvPr/>
        </p:nvSpPr>
        <p:spPr>
          <a:xfrm>
            <a:off x="7148063" y="5540049"/>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68" name="object 868"/>
          <p:cNvSpPr/>
          <p:nvPr/>
        </p:nvSpPr>
        <p:spPr>
          <a:xfrm>
            <a:off x="7165828" y="5538311"/>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69" name="object 869"/>
          <p:cNvSpPr/>
          <p:nvPr/>
        </p:nvSpPr>
        <p:spPr>
          <a:xfrm>
            <a:off x="7183593" y="5536751"/>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70" name="object 870"/>
          <p:cNvSpPr/>
          <p:nvPr/>
        </p:nvSpPr>
        <p:spPr>
          <a:xfrm>
            <a:off x="7201358" y="5535179"/>
            <a:ext cx="18415" cy="1905"/>
          </a:xfrm>
          <a:custGeom>
            <a:avLst/>
            <a:gdLst/>
            <a:ahLst/>
            <a:cxnLst/>
            <a:rect l="l" t="t" r="r" b="b"/>
            <a:pathLst>
              <a:path w="18415" h="1904">
                <a:moveTo>
                  <a:pt x="0" y="1571"/>
                </a:moveTo>
                <a:lnTo>
                  <a:pt x="17795" y="0"/>
                </a:lnTo>
              </a:path>
            </a:pathLst>
          </a:custGeom>
          <a:ln w="32908">
            <a:solidFill>
              <a:srgbClr val="D20000"/>
            </a:solidFill>
          </a:ln>
        </p:spPr>
        <p:txBody>
          <a:bodyPr wrap="square" lIns="0" tIns="0" rIns="0" bIns="0" rtlCol="0"/>
          <a:lstStyle/>
          <a:p>
            <a:endParaRPr/>
          </a:p>
        </p:txBody>
      </p:sp>
      <p:sp>
        <p:nvSpPr>
          <p:cNvPr id="871" name="object 871"/>
          <p:cNvSpPr/>
          <p:nvPr/>
        </p:nvSpPr>
        <p:spPr>
          <a:xfrm>
            <a:off x="7219153" y="5533952"/>
            <a:ext cx="18415" cy="1270"/>
          </a:xfrm>
          <a:custGeom>
            <a:avLst/>
            <a:gdLst/>
            <a:ahLst/>
            <a:cxnLst/>
            <a:rect l="l" t="t" r="r" b="b"/>
            <a:pathLst>
              <a:path w="18415" h="1270">
                <a:moveTo>
                  <a:pt x="0" y="1227"/>
                </a:moveTo>
                <a:lnTo>
                  <a:pt x="18257" y="0"/>
                </a:lnTo>
              </a:path>
            </a:pathLst>
          </a:custGeom>
          <a:ln w="32906">
            <a:solidFill>
              <a:srgbClr val="D20000"/>
            </a:solidFill>
          </a:ln>
        </p:spPr>
        <p:txBody>
          <a:bodyPr wrap="square" lIns="0" tIns="0" rIns="0" bIns="0" rtlCol="0"/>
          <a:lstStyle/>
          <a:p>
            <a:endParaRPr/>
          </a:p>
        </p:txBody>
      </p:sp>
      <p:sp>
        <p:nvSpPr>
          <p:cNvPr id="872" name="object 872"/>
          <p:cNvSpPr/>
          <p:nvPr/>
        </p:nvSpPr>
        <p:spPr>
          <a:xfrm>
            <a:off x="7237411" y="5532214"/>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73" name="object 873"/>
          <p:cNvSpPr/>
          <p:nvPr/>
        </p:nvSpPr>
        <p:spPr>
          <a:xfrm>
            <a:off x="7255176" y="5530654"/>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74" name="object 874"/>
          <p:cNvSpPr/>
          <p:nvPr/>
        </p:nvSpPr>
        <p:spPr>
          <a:xfrm>
            <a:off x="7272941" y="5529085"/>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875" name="object 875"/>
          <p:cNvSpPr/>
          <p:nvPr/>
        </p:nvSpPr>
        <p:spPr>
          <a:xfrm>
            <a:off x="7290706" y="5527525"/>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76" name="object 876"/>
          <p:cNvSpPr/>
          <p:nvPr/>
        </p:nvSpPr>
        <p:spPr>
          <a:xfrm>
            <a:off x="7308471" y="5525784"/>
            <a:ext cx="18415" cy="1905"/>
          </a:xfrm>
          <a:custGeom>
            <a:avLst/>
            <a:gdLst/>
            <a:ahLst/>
            <a:cxnLst/>
            <a:rect l="l" t="t" r="r" b="b"/>
            <a:pathLst>
              <a:path w="18415" h="1904">
                <a:moveTo>
                  <a:pt x="0" y="1740"/>
                </a:moveTo>
                <a:lnTo>
                  <a:pt x="17795" y="0"/>
                </a:lnTo>
              </a:path>
            </a:pathLst>
          </a:custGeom>
          <a:ln w="32909">
            <a:solidFill>
              <a:srgbClr val="D20000"/>
            </a:solidFill>
          </a:ln>
        </p:spPr>
        <p:txBody>
          <a:bodyPr wrap="square" lIns="0" tIns="0" rIns="0" bIns="0" rtlCol="0"/>
          <a:lstStyle/>
          <a:p>
            <a:endParaRPr/>
          </a:p>
        </p:txBody>
      </p:sp>
      <p:sp>
        <p:nvSpPr>
          <p:cNvPr id="877" name="object 877"/>
          <p:cNvSpPr/>
          <p:nvPr/>
        </p:nvSpPr>
        <p:spPr>
          <a:xfrm>
            <a:off x="7326267" y="5524215"/>
            <a:ext cx="18415" cy="1905"/>
          </a:xfrm>
          <a:custGeom>
            <a:avLst/>
            <a:gdLst/>
            <a:ahLst/>
            <a:cxnLst/>
            <a:rect l="l" t="t" r="r" b="b"/>
            <a:pathLst>
              <a:path w="18415" h="1904">
                <a:moveTo>
                  <a:pt x="0" y="1568"/>
                </a:moveTo>
                <a:lnTo>
                  <a:pt x="17888" y="0"/>
                </a:lnTo>
              </a:path>
            </a:pathLst>
          </a:custGeom>
          <a:ln w="32908">
            <a:solidFill>
              <a:srgbClr val="D20000"/>
            </a:solidFill>
          </a:ln>
        </p:spPr>
        <p:txBody>
          <a:bodyPr wrap="square" lIns="0" tIns="0" rIns="0" bIns="0" rtlCol="0"/>
          <a:lstStyle/>
          <a:p>
            <a:endParaRPr/>
          </a:p>
        </p:txBody>
      </p:sp>
      <p:sp>
        <p:nvSpPr>
          <p:cNvPr id="878" name="object 878"/>
          <p:cNvSpPr/>
          <p:nvPr/>
        </p:nvSpPr>
        <p:spPr>
          <a:xfrm>
            <a:off x="7344155" y="5522643"/>
            <a:ext cx="18415" cy="1905"/>
          </a:xfrm>
          <a:custGeom>
            <a:avLst/>
            <a:gdLst/>
            <a:ahLst/>
            <a:cxnLst/>
            <a:rect l="l" t="t" r="r" b="b"/>
            <a:pathLst>
              <a:path w="18415" h="1904">
                <a:moveTo>
                  <a:pt x="0" y="1571"/>
                </a:moveTo>
                <a:lnTo>
                  <a:pt x="17795" y="0"/>
                </a:lnTo>
              </a:path>
            </a:pathLst>
          </a:custGeom>
          <a:ln w="32908">
            <a:solidFill>
              <a:srgbClr val="D20000"/>
            </a:solidFill>
          </a:ln>
        </p:spPr>
        <p:txBody>
          <a:bodyPr wrap="square" lIns="0" tIns="0" rIns="0" bIns="0" rtlCol="0"/>
          <a:lstStyle/>
          <a:p>
            <a:endParaRPr/>
          </a:p>
        </p:txBody>
      </p:sp>
      <p:sp>
        <p:nvSpPr>
          <p:cNvPr id="879" name="object 879"/>
          <p:cNvSpPr/>
          <p:nvPr/>
        </p:nvSpPr>
        <p:spPr>
          <a:xfrm>
            <a:off x="7361951" y="5520902"/>
            <a:ext cx="17780" cy="1905"/>
          </a:xfrm>
          <a:custGeom>
            <a:avLst/>
            <a:gdLst/>
            <a:ahLst/>
            <a:cxnLst/>
            <a:rect l="l" t="t" r="r" b="b"/>
            <a:pathLst>
              <a:path w="17779" h="1904">
                <a:moveTo>
                  <a:pt x="0" y="1740"/>
                </a:moveTo>
                <a:lnTo>
                  <a:pt x="17764" y="0"/>
                </a:lnTo>
              </a:path>
            </a:pathLst>
          </a:custGeom>
          <a:ln w="32909">
            <a:solidFill>
              <a:srgbClr val="D20000"/>
            </a:solidFill>
          </a:ln>
        </p:spPr>
        <p:txBody>
          <a:bodyPr wrap="square" lIns="0" tIns="0" rIns="0" bIns="0" rtlCol="0"/>
          <a:lstStyle/>
          <a:p>
            <a:endParaRPr/>
          </a:p>
        </p:txBody>
      </p:sp>
      <p:sp>
        <p:nvSpPr>
          <p:cNvPr id="880" name="object 880"/>
          <p:cNvSpPr/>
          <p:nvPr/>
        </p:nvSpPr>
        <p:spPr>
          <a:xfrm>
            <a:off x="7379716" y="5519334"/>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881" name="object 881"/>
          <p:cNvSpPr/>
          <p:nvPr/>
        </p:nvSpPr>
        <p:spPr>
          <a:xfrm>
            <a:off x="7397481" y="5517762"/>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82" name="object 882"/>
          <p:cNvSpPr/>
          <p:nvPr/>
        </p:nvSpPr>
        <p:spPr>
          <a:xfrm>
            <a:off x="7415245" y="5516558"/>
            <a:ext cx="17780" cy="1270"/>
          </a:xfrm>
          <a:custGeom>
            <a:avLst/>
            <a:gdLst/>
            <a:ahLst/>
            <a:cxnLst/>
            <a:rect l="l" t="t" r="r" b="b"/>
            <a:pathLst>
              <a:path w="17779" h="1270">
                <a:moveTo>
                  <a:pt x="0" y="1203"/>
                </a:moveTo>
                <a:lnTo>
                  <a:pt x="17764" y="0"/>
                </a:lnTo>
              </a:path>
            </a:pathLst>
          </a:custGeom>
          <a:ln w="32906">
            <a:solidFill>
              <a:srgbClr val="D20000"/>
            </a:solidFill>
          </a:ln>
        </p:spPr>
        <p:txBody>
          <a:bodyPr wrap="square" lIns="0" tIns="0" rIns="0" bIns="0" rtlCol="0"/>
          <a:lstStyle/>
          <a:p>
            <a:endParaRPr/>
          </a:p>
        </p:txBody>
      </p:sp>
      <p:sp>
        <p:nvSpPr>
          <p:cNvPr id="883" name="object 883"/>
          <p:cNvSpPr/>
          <p:nvPr/>
        </p:nvSpPr>
        <p:spPr>
          <a:xfrm>
            <a:off x="7433010" y="5514808"/>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884" name="object 884"/>
          <p:cNvSpPr/>
          <p:nvPr/>
        </p:nvSpPr>
        <p:spPr>
          <a:xfrm>
            <a:off x="7450775" y="5513236"/>
            <a:ext cx="18415" cy="1905"/>
          </a:xfrm>
          <a:custGeom>
            <a:avLst/>
            <a:gdLst/>
            <a:ahLst/>
            <a:cxnLst/>
            <a:rect l="l" t="t" r="r" b="b"/>
            <a:pathLst>
              <a:path w="18415" h="1904">
                <a:moveTo>
                  <a:pt x="0" y="1571"/>
                </a:moveTo>
                <a:lnTo>
                  <a:pt x="18288" y="0"/>
                </a:lnTo>
              </a:path>
            </a:pathLst>
          </a:custGeom>
          <a:ln w="32908">
            <a:solidFill>
              <a:srgbClr val="D20000"/>
            </a:solidFill>
          </a:ln>
        </p:spPr>
        <p:txBody>
          <a:bodyPr wrap="square" lIns="0" tIns="0" rIns="0" bIns="0" rtlCol="0"/>
          <a:lstStyle/>
          <a:p>
            <a:endParaRPr/>
          </a:p>
        </p:txBody>
      </p:sp>
      <p:sp>
        <p:nvSpPr>
          <p:cNvPr id="885" name="object 885"/>
          <p:cNvSpPr/>
          <p:nvPr/>
        </p:nvSpPr>
        <p:spPr>
          <a:xfrm>
            <a:off x="7469064" y="5511676"/>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86" name="object 886"/>
          <p:cNvSpPr/>
          <p:nvPr/>
        </p:nvSpPr>
        <p:spPr>
          <a:xfrm>
            <a:off x="7486829" y="5509938"/>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87" name="object 887"/>
          <p:cNvSpPr/>
          <p:nvPr/>
        </p:nvSpPr>
        <p:spPr>
          <a:xfrm>
            <a:off x="7504593" y="5508366"/>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88" name="object 888"/>
          <p:cNvSpPr/>
          <p:nvPr/>
        </p:nvSpPr>
        <p:spPr>
          <a:xfrm>
            <a:off x="7522358" y="5506794"/>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89" name="object 889"/>
          <p:cNvSpPr/>
          <p:nvPr/>
        </p:nvSpPr>
        <p:spPr>
          <a:xfrm>
            <a:off x="7540124" y="5505056"/>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90" name="object 890"/>
          <p:cNvSpPr/>
          <p:nvPr/>
        </p:nvSpPr>
        <p:spPr>
          <a:xfrm>
            <a:off x="7557889" y="5503497"/>
            <a:ext cx="18415" cy="1905"/>
          </a:xfrm>
          <a:custGeom>
            <a:avLst/>
            <a:gdLst/>
            <a:ahLst/>
            <a:cxnLst/>
            <a:rect l="l" t="t" r="r" b="b"/>
            <a:pathLst>
              <a:path w="18415" h="1904">
                <a:moveTo>
                  <a:pt x="0" y="1559"/>
                </a:moveTo>
                <a:lnTo>
                  <a:pt x="17795" y="0"/>
                </a:lnTo>
              </a:path>
            </a:pathLst>
          </a:custGeom>
          <a:ln w="32908">
            <a:solidFill>
              <a:srgbClr val="D20000"/>
            </a:solidFill>
          </a:ln>
        </p:spPr>
        <p:txBody>
          <a:bodyPr wrap="square" lIns="0" tIns="0" rIns="0" bIns="0" rtlCol="0"/>
          <a:lstStyle/>
          <a:p>
            <a:endParaRPr/>
          </a:p>
        </p:txBody>
      </p:sp>
      <p:sp>
        <p:nvSpPr>
          <p:cNvPr id="891" name="object 891"/>
          <p:cNvSpPr/>
          <p:nvPr/>
        </p:nvSpPr>
        <p:spPr>
          <a:xfrm>
            <a:off x="7575684" y="5501925"/>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92" name="object 892"/>
          <p:cNvSpPr/>
          <p:nvPr/>
        </p:nvSpPr>
        <p:spPr>
          <a:xfrm>
            <a:off x="7593449" y="5500365"/>
            <a:ext cx="18415" cy="1905"/>
          </a:xfrm>
          <a:custGeom>
            <a:avLst/>
            <a:gdLst/>
            <a:ahLst/>
            <a:cxnLst/>
            <a:rect l="l" t="t" r="r" b="b"/>
            <a:pathLst>
              <a:path w="18415" h="1904">
                <a:moveTo>
                  <a:pt x="0" y="1559"/>
                </a:moveTo>
                <a:lnTo>
                  <a:pt x="17918" y="0"/>
                </a:lnTo>
              </a:path>
            </a:pathLst>
          </a:custGeom>
          <a:ln w="32908">
            <a:solidFill>
              <a:srgbClr val="D20000"/>
            </a:solidFill>
          </a:ln>
        </p:spPr>
        <p:txBody>
          <a:bodyPr wrap="square" lIns="0" tIns="0" rIns="0" bIns="0" rtlCol="0"/>
          <a:lstStyle/>
          <a:p>
            <a:endParaRPr/>
          </a:p>
        </p:txBody>
      </p:sp>
      <p:sp>
        <p:nvSpPr>
          <p:cNvPr id="893" name="object 893"/>
          <p:cNvSpPr/>
          <p:nvPr/>
        </p:nvSpPr>
        <p:spPr>
          <a:xfrm>
            <a:off x="7611368" y="5499140"/>
            <a:ext cx="17780" cy="1270"/>
          </a:xfrm>
          <a:custGeom>
            <a:avLst/>
            <a:gdLst/>
            <a:ahLst/>
            <a:cxnLst/>
            <a:rect l="l" t="t" r="r" b="b"/>
            <a:pathLst>
              <a:path w="17779" h="1270">
                <a:moveTo>
                  <a:pt x="0" y="1224"/>
                </a:moveTo>
                <a:lnTo>
                  <a:pt x="17764" y="0"/>
                </a:lnTo>
              </a:path>
            </a:pathLst>
          </a:custGeom>
          <a:ln w="32906">
            <a:solidFill>
              <a:srgbClr val="D20000"/>
            </a:solidFill>
          </a:ln>
        </p:spPr>
        <p:txBody>
          <a:bodyPr wrap="square" lIns="0" tIns="0" rIns="0" bIns="0" rtlCol="0"/>
          <a:lstStyle/>
          <a:p>
            <a:endParaRPr/>
          </a:p>
        </p:txBody>
      </p:sp>
      <p:sp>
        <p:nvSpPr>
          <p:cNvPr id="894" name="object 894"/>
          <p:cNvSpPr/>
          <p:nvPr/>
        </p:nvSpPr>
        <p:spPr>
          <a:xfrm>
            <a:off x="7629133" y="5497402"/>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895" name="object 895"/>
          <p:cNvSpPr/>
          <p:nvPr/>
        </p:nvSpPr>
        <p:spPr>
          <a:xfrm>
            <a:off x="7646898" y="5495830"/>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96" name="object 896"/>
          <p:cNvSpPr/>
          <p:nvPr/>
        </p:nvSpPr>
        <p:spPr>
          <a:xfrm>
            <a:off x="7664663" y="5494270"/>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897" name="object 897"/>
          <p:cNvSpPr/>
          <p:nvPr/>
        </p:nvSpPr>
        <p:spPr>
          <a:xfrm>
            <a:off x="7682427" y="5492532"/>
            <a:ext cx="18415" cy="1905"/>
          </a:xfrm>
          <a:custGeom>
            <a:avLst/>
            <a:gdLst/>
            <a:ahLst/>
            <a:cxnLst/>
            <a:rect l="l" t="t" r="r" b="b"/>
            <a:pathLst>
              <a:path w="18415" h="1904">
                <a:moveTo>
                  <a:pt x="0" y="1737"/>
                </a:moveTo>
                <a:lnTo>
                  <a:pt x="18257" y="0"/>
                </a:lnTo>
              </a:path>
            </a:pathLst>
          </a:custGeom>
          <a:ln w="32909">
            <a:solidFill>
              <a:srgbClr val="D20000"/>
            </a:solidFill>
          </a:ln>
        </p:spPr>
        <p:txBody>
          <a:bodyPr wrap="square" lIns="0" tIns="0" rIns="0" bIns="0" rtlCol="0"/>
          <a:lstStyle/>
          <a:p>
            <a:endParaRPr/>
          </a:p>
        </p:txBody>
      </p:sp>
      <p:sp>
        <p:nvSpPr>
          <p:cNvPr id="898" name="object 898"/>
          <p:cNvSpPr/>
          <p:nvPr/>
        </p:nvSpPr>
        <p:spPr>
          <a:xfrm>
            <a:off x="7700685" y="5490960"/>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899" name="object 899"/>
          <p:cNvSpPr/>
          <p:nvPr/>
        </p:nvSpPr>
        <p:spPr>
          <a:xfrm>
            <a:off x="7718450" y="5489388"/>
            <a:ext cx="18415" cy="1905"/>
          </a:xfrm>
          <a:custGeom>
            <a:avLst/>
            <a:gdLst/>
            <a:ahLst/>
            <a:cxnLst/>
            <a:rect l="l" t="t" r="r" b="b"/>
            <a:pathLst>
              <a:path w="18415" h="1904">
                <a:moveTo>
                  <a:pt x="0" y="1571"/>
                </a:moveTo>
                <a:lnTo>
                  <a:pt x="17795" y="0"/>
                </a:lnTo>
              </a:path>
            </a:pathLst>
          </a:custGeom>
          <a:ln w="32908">
            <a:solidFill>
              <a:srgbClr val="D20000"/>
            </a:solidFill>
          </a:ln>
        </p:spPr>
        <p:txBody>
          <a:bodyPr wrap="square" lIns="0" tIns="0" rIns="0" bIns="0" rtlCol="0"/>
          <a:lstStyle/>
          <a:p>
            <a:endParaRPr/>
          </a:p>
        </p:txBody>
      </p:sp>
      <p:sp>
        <p:nvSpPr>
          <p:cNvPr id="900" name="object 900"/>
          <p:cNvSpPr/>
          <p:nvPr/>
        </p:nvSpPr>
        <p:spPr>
          <a:xfrm>
            <a:off x="7736246" y="5487650"/>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901" name="object 901"/>
          <p:cNvSpPr/>
          <p:nvPr/>
        </p:nvSpPr>
        <p:spPr>
          <a:xfrm>
            <a:off x="7754011" y="5486078"/>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02" name="object 902"/>
          <p:cNvSpPr/>
          <p:nvPr/>
        </p:nvSpPr>
        <p:spPr>
          <a:xfrm>
            <a:off x="7771776" y="5484519"/>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903" name="object 903"/>
          <p:cNvSpPr/>
          <p:nvPr/>
        </p:nvSpPr>
        <p:spPr>
          <a:xfrm>
            <a:off x="7789540" y="5483302"/>
            <a:ext cx="17780" cy="1270"/>
          </a:xfrm>
          <a:custGeom>
            <a:avLst/>
            <a:gdLst/>
            <a:ahLst/>
            <a:cxnLst/>
            <a:rect l="l" t="t" r="r" b="b"/>
            <a:pathLst>
              <a:path w="17779" h="1270">
                <a:moveTo>
                  <a:pt x="0" y="1215"/>
                </a:moveTo>
                <a:lnTo>
                  <a:pt x="17764" y="0"/>
                </a:lnTo>
              </a:path>
            </a:pathLst>
          </a:custGeom>
          <a:ln w="32906">
            <a:solidFill>
              <a:srgbClr val="D20000"/>
            </a:solidFill>
          </a:ln>
        </p:spPr>
        <p:txBody>
          <a:bodyPr wrap="square" lIns="0" tIns="0" rIns="0" bIns="0" rtlCol="0"/>
          <a:lstStyle/>
          <a:p>
            <a:endParaRPr/>
          </a:p>
        </p:txBody>
      </p:sp>
      <p:sp>
        <p:nvSpPr>
          <p:cNvPr id="904" name="object 904"/>
          <p:cNvSpPr/>
          <p:nvPr/>
        </p:nvSpPr>
        <p:spPr>
          <a:xfrm>
            <a:off x="7807306" y="5481553"/>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905" name="object 905"/>
          <p:cNvSpPr/>
          <p:nvPr/>
        </p:nvSpPr>
        <p:spPr>
          <a:xfrm>
            <a:off x="7825071" y="5479981"/>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06" name="object 906"/>
          <p:cNvSpPr/>
          <p:nvPr/>
        </p:nvSpPr>
        <p:spPr>
          <a:xfrm>
            <a:off x="7842836" y="5478421"/>
            <a:ext cx="18415" cy="1905"/>
          </a:xfrm>
          <a:custGeom>
            <a:avLst/>
            <a:gdLst/>
            <a:ahLst/>
            <a:cxnLst/>
            <a:rect l="l" t="t" r="r" b="b"/>
            <a:pathLst>
              <a:path w="18415" h="1904">
                <a:moveTo>
                  <a:pt x="0" y="1559"/>
                </a:moveTo>
                <a:lnTo>
                  <a:pt x="17918" y="0"/>
                </a:lnTo>
              </a:path>
            </a:pathLst>
          </a:custGeom>
          <a:ln w="32908">
            <a:solidFill>
              <a:srgbClr val="D20000"/>
            </a:solidFill>
          </a:ln>
        </p:spPr>
        <p:txBody>
          <a:bodyPr wrap="square" lIns="0" tIns="0" rIns="0" bIns="0" rtlCol="0"/>
          <a:lstStyle/>
          <a:p>
            <a:endParaRPr/>
          </a:p>
        </p:txBody>
      </p:sp>
      <p:sp>
        <p:nvSpPr>
          <p:cNvPr id="907" name="object 907"/>
          <p:cNvSpPr/>
          <p:nvPr/>
        </p:nvSpPr>
        <p:spPr>
          <a:xfrm>
            <a:off x="7860755" y="5476852"/>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908" name="object 908"/>
          <p:cNvSpPr/>
          <p:nvPr/>
        </p:nvSpPr>
        <p:spPr>
          <a:xfrm>
            <a:off x="7878519" y="5475111"/>
            <a:ext cx="17780" cy="1905"/>
          </a:xfrm>
          <a:custGeom>
            <a:avLst/>
            <a:gdLst/>
            <a:ahLst/>
            <a:cxnLst/>
            <a:rect l="l" t="t" r="r" b="b"/>
            <a:pathLst>
              <a:path w="17779" h="1904">
                <a:moveTo>
                  <a:pt x="0" y="1740"/>
                </a:moveTo>
                <a:lnTo>
                  <a:pt x="17764" y="0"/>
                </a:lnTo>
              </a:path>
            </a:pathLst>
          </a:custGeom>
          <a:ln w="32909">
            <a:solidFill>
              <a:srgbClr val="D20000"/>
            </a:solidFill>
          </a:ln>
        </p:spPr>
        <p:txBody>
          <a:bodyPr wrap="square" lIns="0" tIns="0" rIns="0" bIns="0" rtlCol="0"/>
          <a:lstStyle/>
          <a:p>
            <a:endParaRPr/>
          </a:p>
        </p:txBody>
      </p:sp>
      <p:sp>
        <p:nvSpPr>
          <p:cNvPr id="909" name="object 909"/>
          <p:cNvSpPr/>
          <p:nvPr/>
        </p:nvSpPr>
        <p:spPr>
          <a:xfrm>
            <a:off x="7896284" y="5473551"/>
            <a:ext cx="18415" cy="1905"/>
          </a:xfrm>
          <a:custGeom>
            <a:avLst/>
            <a:gdLst/>
            <a:ahLst/>
            <a:cxnLst/>
            <a:rect l="l" t="t" r="r" b="b"/>
            <a:pathLst>
              <a:path w="18415" h="1904">
                <a:moveTo>
                  <a:pt x="0" y="1559"/>
                </a:moveTo>
                <a:lnTo>
                  <a:pt x="18134" y="0"/>
                </a:lnTo>
              </a:path>
            </a:pathLst>
          </a:custGeom>
          <a:ln w="32908">
            <a:solidFill>
              <a:srgbClr val="D20000"/>
            </a:solidFill>
          </a:ln>
        </p:spPr>
        <p:txBody>
          <a:bodyPr wrap="square" lIns="0" tIns="0" rIns="0" bIns="0" rtlCol="0"/>
          <a:lstStyle/>
          <a:p>
            <a:endParaRPr/>
          </a:p>
        </p:txBody>
      </p:sp>
      <p:sp>
        <p:nvSpPr>
          <p:cNvPr id="910" name="object 910"/>
          <p:cNvSpPr/>
          <p:nvPr/>
        </p:nvSpPr>
        <p:spPr>
          <a:xfrm>
            <a:off x="7914419" y="5471982"/>
            <a:ext cx="18415" cy="1905"/>
          </a:xfrm>
          <a:custGeom>
            <a:avLst/>
            <a:gdLst/>
            <a:ahLst/>
            <a:cxnLst/>
            <a:rect l="l" t="t" r="r" b="b"/>
            <a:pathLst>
              <a:path w="18415" h="1904">
                <a:moveTo>
                  <a:pt x="0" y="1568"/>
                </a:moveTo>
                <a:lnTo>
                  <a:pt x="17795" y="0"/>
                </a:lnTo>
              </a:path>
            </a:pathLst>
          </a:custGeom>
          <a:ln w="32908">
            <a:solidFill>
              <a:srgbClr val="D20000"/>
            </a:solidFill>
          </a:ln>
        </p:spPr>
        <p:txBody>
          <a:bodyPr wrap="square" lIns="0" tIns="0" rIns="0" bIns="0" rtlCol="0"/>
          <a:lstStyle/>
          <a:p>
            <a:endParaRPr/>
          </a:p>
        </p:txBody>
      </p:sp>
      <p:sp>
        <p:nvSpPr>
          <p:cNvPr id="911" name="object 911"/>
          <p:cNvSpPr/>
          <p:nvPr/>
        </p:nvSpPr>
        <p:spPr>
          <a:xfrm>
            <a:off x="7932215" y="5470241"/>
            <a:ext cx="17780" cy="1905"/>
          </a:xfrm>
          <a:custGeom>
            <a:avLst/>
            <a:gdLst/>
            <a:ahLst/>
            <a:cxnLst/>
            <a:rect l="l" t="t" r="r" b="b"/>
            <a:pathLst>
              <a:path w="17779" h="1904">
                <a:moveTo>
                  <a:pt x="0" y="1740"/>
                </a:moveTo>
                <a:lnTo>
                  <a:pt x="17764" y="0"/>
                </a:lnTo>
              </a:path>
            </a:pathLst>
          </a:custGeom>
          <a:ln w="32909">
            <a:solidFill>
              <a:srgbClr val="D20000"/>
            </a:solidFill>
          </a:ln>
        </p:spPr>
        <p:txBody>
          <a:bodyPr wrap="square" lIns="0" tIns="0" rIns="0" bIns="0" rtlCol="0"/>
          <a:lstStyle/>
          <a:p>
            <a:endParaRPr/>
          </a:p>
        </p:txBody>
      </p:sp>
      <p:sp>
        <p:nvSpPr>
          <p:cNvPr id="912" name="object 912"/>
          <p:cNvSpPr/>
          <p:nvPr/>
        </p:nvSpPr>
        <p:spPr>
          <a:xfrm>
            <a:off x="7949979" y="5468672"/>
            <a:ext cx="18415" cy="1905"/>
          </a:xfrm>
          <a:custGeom>
            <a:avLst/>
            <a:gdLst/>
            <a:ahLst/>
            <a:cxnLst/>
            <a:rect l="l" t="t" r="r" b="b"/>
            <a:pathLst>
              <a:path w="18415" h="1904">
                <a:moveTo>
                  <a:pt x="0" y="1568"/>
                </a:moveTo>
                <a:lnTo>
                  <a:pt x="17888" y="0"/>
                </a:lnTo>
              </a:path>
            </a:pathLst>
          </a:custGeom>
          <a:ln w="32908">
            <a:solidFill>
              <a:srgbClr val="D20000"/>
            </a:solidFill>
          </a:ln>
        </p:spPr>
        <p:txBody>
          <a:bodyPr wrap="square" lIns="0" tIns="0" rIns="0" bIns="0" rtlCol="0"/>
          <a:lstStyle/>
          <a:p>
            <a:endParaRPr/>
          </a:p>
        </p:txBody>
      </p:sp>
      <p:sp>
        <p:nvSpPr>
          <p:cNvPr id="913" name="object 913"/>
          <p:cNvSpPr/>
          <p:nvPr/>
        </p:nvSpPr>
        <p:spPr>
          <a:xfrm>
            <a:off x="7967867" y="5467113"/>
            <a:ext cx="18415" cy="1905"/>
          </a:xfrm>
          <a:custGeom>
            <a:avLst/>
            <a:gdLst/>
            <a:ahLst/>
            <a:cxnLst/>
            <a:rect l="l" t="t" r="r" b="b"/>
            <a:pathLst>
              <a:path w="18415" h="1904">
                <a:moveTo>
                  <a:pt x="0" y="1559"/>
                </a:moveTo>
                <a:lnTo>
                  <a:pt x="17795" y="0"/>
                </a:lnTo>
              </a:path>
            </a:pathLst>
          </a:custGeom>
          <a:ln w="32908">
            <a:solidFill>
              <a:srgbClr val="D20000"/>
            </a:solidFill>
          </a:ln>
        </p:spPr>
        <p:txBody>
          <a:bodyPr wrap="square" lIns="0" tIns="0" rIns="0" bIns="0" rtlCol="0"/>
          <a:lstStyle/>
          <a:p>
            <a:endParaRPr/>
          </a:p>
        </p:txBody>
      </p:sp>
      <p:sp>
        <p:nvSpPr>
          <p:cNvPr id="914" name="object 914"/>
          <p:cNvSpPr/>
          <p:nvPr/>
        </p:nvSpPr>
        <p:spPr>
          <a:xfrm>
            <a:off x="7985663" y="5465884"/>
            <a:ext cx="17780" cy="1270"/>
          </a:xfrm>
          <a:custGeom>
            <a:avLst/>
            <a:gdLst/>
            <a:ahLst/>
            <a:cxnLst/>
            <a:rect l="l" t="t" r="r" b="b"/>
            <a:pathLst>
              <a:path w="17779" h="1270">
                <a:moveTo>
                  <a:pt x="0" y="1227"/>
                </a:moveTo>
                <a:lnTo>
                  <a:pt x="17764" y="0"/>
                </a:lnTo>
              </a:path>
            </a:pathLst>
          </a:custGeom>
          <a:ln w="32906">
            <a:solidFill>
              <a:srgbClr val="D20000"/>
            </a:solidFill>
          </a:ln>
        </p:spPr>
        <p:txBody>
          <a:bodyPr wrap="square" lIns="0" tIns="0" rIns="0" bIns="0" rtlCol="0"/>
          <a:lstStyle/>
          <a:p>
            <a:endParaRPr/>
          </a:p>
        </p:txBody>
      </p:sp>
      <p:sp>
        <p:nvSpPr>
          <p:cNvPr id="915" name="object 915"/>
          <p:cNvSpPr/>
          <p:nvPr/>
        </p:nvSpPr>
        <p:spPr>
          <a:xfrm>
            <a:off x="8003428" y="5464147"/>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916" name="object 916"/>
          <p:cNvSpPr/>
          <p:nvPr/>
        </p:nvSpPr>
        <p:spPr>
          <a:xfrm>
            <a:off x="8021193" y="5462587"/>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917" name="object 917"/>
          <p:cNvSpPr/>
          <p:nvPr/>
        </p:nvSpPr>
        <p:spPr>
          <a:xfrm>
            <a:off x="8038958" y="5461015"/>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18" name="object 918"/>
          <p:cNvSpPr/>
          <p:nvPr/>
        </p:nvSpPr>
        <p:spPr>
          <a:xfrm>
            <a:off x="8056723" y="5459277"/>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919" name="object 919"/>
          <p:cNvSpPr/>
          <p:nvPr/>
        </p:nvSpPr>
        <p:spPr>
          <a:xfrm>
            <a:off x="8074488" y="5457705"/>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20" name="object 920"/>
          <p:cNvSpPr/>
          <p:nvPr/>
        </p:nvSpPr>
        <p:spPr>
          <a:xfrm>
            <a:off x="8092253" y="5456133"/>
            <a:ext cx="18415" cy="1905"/>
          </a:xfrm>
          <a:custGeom>
            <a:avLst/>
            <a:gdLst/>
            <a:ahLst/>
            <a:cxnLst/>
            <a:rect l="l" t="t" r="r" b="b"/>
            <a:pathLst>
              <a:path w="18415" h="1904">
                <a:moveTo>
                  <a:pt x="0" y="1571"/>
                </a:moveTo>
                <a:lnTo>
                  <a:pt x="17918" y="0"/>
                </a:lnTo>
              </a:path>
            </a:pathLst>
          </a:custGeom>
          <a:ln w="32908">
            <a:solidFill>
              <a:srgbClr val="D20000"/>
            </a:solidFill>
          </a:ln>
        </p:spPr>
        <p:txBody>
          <a:bodyPr wrap="square" lIns="0" tIns="0" rIns="0" bIns="0" rtlCol="0"/>
          <a:lstStyle/>
          <a:p>
            <a:endParaRPr/>
          </a:p>
        </p:txBody>
      </p:sp>
      <p:sp>
        <p:nvSpPr>
          <p:cNvPr id="921" name="object 921"/>
          <p:cNvSpPr/>
          <p:nvPr/>
        </p:nvSpPr>
        <p:spPr>
          <a:xfrm>
            <a:off x="8110172" y="5454395"/>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922" name="object 922"/>
          <p:cNvSpPr/>
          <p:nvPr/>
        </p:nvSpPr>
        <p:spPr>
          <a:xfrm>
            <a:off x="8127937" y="5452835"/>
            <a:ext cx="18415" cy="1905"/>
          </a:xfrm>
          <a:custGeom>
            <a:avLst/>
            <a:gdLst/>
            <a:ahLst/>
            <a:cxnLst/>
            <a:rect l="l" t="t" r="r" b="b"/>
            <a:pathLst>
              <a:path w="18415" h="1904">
                <a:moveTo>
                  <a:pt x="0" y="1559"/>
                </a:moveTo>
                <a:lnTo>
                  <a:pt x="18134" y="0"/>
                </a:lnTo>
              </a:path>
            </a:pathLst>
          </a:custGeom>
          <a:ln w="32908">
            <a:solidFill>
              <a:srgbClr val="D20000"/>
            </a:solidFill>
          </a:ln>
        </p:spPr>
        <p:txBody>
          <a:bodyPr wrap="square" lIns="0" tIns="0" rIns="0" bIns="0" rtlCol="0"/>
          <a:lstStyle/>
          <a:p>
            <a:endParaRPr/>
          </a:p>
        </p:txBody>
      </p:sp>
      <p:sp>
        <p:nvSpPr>
          <p:cNvPr id="923" name="object 923"/>
          <p:cNvSpPr/>
          <p:nvPr/>
        </p:nvSpPr>
        <p:spPr>
          <a:xfrm>
            <a:off x="8146071" y="5451263"/>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24" name="object 924"/>
          <p:cNvSpPr/>
          <p:nvPr/>
        </p:nvSpPr>
        <p:spPr>
          <a:xfrm>
            <a:off x="8163836" y="5449692"/>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25" name="object 925"/>
          <p:cNvSpPr/>
          <p:nvPr/>
        </p:nvSpPr>
        <p:spPr>
          <a:xfrm>
            <a:off x="8181601" y="5448479"/>
            <a:ext cx="17780" cy="1270"/>
          </a:xfrm>
          <a:custGeom>
            <a:avLst/>
            <a:gdLst/>
            <a:ahLst/>
            <a:cxnLst/>
            <a:rect l="l" t="t" r="r" b="b"/>
            <a:pathLst>
              <a:path w="17779" h="1270">
                <a:moveTo>
                  <a:pt x="0" y="1212"/>
                </a:moveTo>
                <a:lnTo>
                  <a:pt x="17764" y="0"/>
                </a:lnTo>
              </a:path>
            </a:pathLst>
          </a:custGeom>
          <a:ln w="32906">
            <a:solidFill>
              <a:srgbClr val="D20000"/>
            </a:solidFill>
          </a:ln>
        </p:spPr>
        <p:txBody>
          <a:bodyPr wrap="square" lIns="0" tIns="0" rIns="0" bIns="0" rtlCol="0"/>
          <a:lstStyle/>
          <a:p>
            <a:endParaRPr/>
          </a:p>
        </p:txBody>
      </p:sp>
      <p:sp>
        <p:nvSpPr>
          <p:cNvPr id="926" name="object 926"/>
          <p:cNvSpPr/>
          <p:nvPr/>
        </p:nvSpPr>
        <p:spPr>
          <a:xfrm>
            <a:off x="8199366" y="5446741"/>
            <a:ext cx="18415" cy="1905"/>
          </a:xfrm>
          <a:custGeom>
            <a:avLst/>
            <a:gdLst/>
            <a:ahLst/>
            <a:cxnLst/>
            <a:rect l="l" t="t" r="r" b="b"/>
            <a:pathLst>
              <a:path w="18415" h="1904">
                <a:moveTo>
                  <a:pt x="0" y="1737"/>
                </a:moveTo>
                <a:lnTo>
                  <a:pt x="18011" y="0"/>
                </a:lnTo>
              </a:path>
            </a:pathLst>
          </a:custGeom>
          <a:ln w="32909">
            <a:solidFill>
              <a:srgbClr val="D20000"/>
            </a:solidFill>
          </a:ln>
        </p:spPr>
        <p:txBody>
          <a:bodyPr wrap="square" lIns="0" tIns="0" rIns="0" bIns="0" rtlCol="0"/>
          <a:lstStyle/>
          <a:p>
            <a:endParaRPr/>
          </a:p>
        </p:txBody>
      </p:sp>
      <p:sp>
        <p:nvSpPr>
          <p:cNvPr id="927" name="object 927"/>
          <p:cNvSpPr/>
          <p:nvPr/>
        </p:nvSpPr>
        <p:spPr>
          <a:xfrm>
            <a:off x="8217377" y="5445169"/>
            <a:ext cx="17780" cy="1905"/>
          </a:xfrm>
          <a:custGeom>
            <a:avLst/>
            <a:gdLst/>
            <a:ahLst/>
            <a:cxnLst/>
            <a:rect l="l" t="t" r="r" b="b"/>
            <a:pathLst>
              <a:path w="17779" h="1904">
                <a:moveTo>
                  <a:pt x="0" y="1571"/>
                </a:moveTo>
                <a:lnTo>
                  <a:pt x="17672" y="0"/>
                </a:lnTo>
              </a:path>
            </a:pathLst>
          </a:custGeom>
          <a:ln w="32908">
            <a:solidFill>
              <a:srgbClr val="D20000"/>
            </a:solidFill>
          </a:ln>
        </p:spPr>
        <p:txBody>
          <a:bodyPr wrap="square" lIns="0" tIns="0" rIns="0" bIns="0" rtlCol="0"/>
          <a:lstStyle/>
          <a:p>
            <a:endParaRPr/>
          </a:p>
        </p:txBody>
      </p:sp>
      <p:sp>
        <p:nvSpPr>
          <p:cNvPr id="928" name="object 928"/>
          <p:cNvSpPr/>
          <p:nvPr/>
        </p:nvSpPr>
        <p:spPr>
          <a:xfrm>
            <a:off x="8235050" y="5443609"/>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929" name="object 929"/>
          <p:cNvSpPr/>
          <p:nvPr/>
        </p:nvSpPr>
        <p:spPr>
          <a:xfrm>
            <a:off x="8252814" y="5441871"/>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930" name="object 930"/>
          <p:cNvSpPr/>
          <p:nvPr/>
        </p:nvSpPr>
        <p:spPr>
          <a:xfrm>
            <a:off x="8270579" y="5440299"/>
            <a:ext cx="18415" cy="1905"/>
          </a:xfrm>
          <a:custGeom>
            <a:avLst/>
            <a:gdLst/>
            <a:ahLst/>
            <a:cxnLst/>
            <a:rect l="l" t="t" r="r" b="b"/>
            <a:pathLst>
              <a:path w="18415" h="1904">
                <a:moveTo>
                  <a:pt x="0" y="1571"/>
                </a:moveTo>
                <a:lnTo>
                  <a:pt x="17795" y="0"/>
                </a:lnTo>
              </a:path>
            </a:pathLst>
          </a:custGeom>
          <a:ln w="32908">
            <a:solidFill>
              <a:srgbClr val="D20000"/>
            </a:solidFill>
          </a:ln>
        </p:spPr>
        <p:txBody>
          <a:bodyPr wrap="square" lIns="0" tIns="0" rIns="0" bIns="0" rtlCol="0"/>
          <a:lstStyle/>
          <a:p>
            <a:endParaRPr/>
          </a:p>
        </p:txBody>
      </p:sp>
      <p:sp>
        <p:nvSpPr>
          <p:cNvPr id="931" name="object 931"/>
          <p:cNvSpPr/>
          <p:nvPr/>
        </p:nvSpPr>
        <p:spPr>
          <a:xfrm>
            <a:off x="8288375" y="543872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32" name="object 932"/>
          <p:cNvSpPr/>
          <p:nvPr/>
        </p:nvSpPr>
        <p:spPr>
          <a:xfrm>
            <a:off x="8306141" y="5436989"/>
            <a:ext cx="17780" cy="1905"/>
          </a:xfrm>
          <a:custGeom>
            <a:avLst/>
            <a:gdLst/>
            <a:ahLst/>
            <a:cxnLst/>
            <a:rect l="l" t="t" r="r" b="b"/>
            <a:pathLst>
              <a:path w="17779" h="1904">
                <a:moveTo>
                  <a:pt x="0" y="1737"/>
                </a:moveTo>
                <a:lnTo>
                  <a:pt x="17764" y="0"/>
                </a:lnTo>
              </a:path>
            </a:pathLst>
          </a:custGeom>
          <a:ln w="32909">
            <a:solidFill>
              <a:srgbClr val="D20000"/>
            </a:solidFill>
          </a:ln>
        </p:spPr>
        <p:txBody>
          <a:bodyPr wrap="square" lIns="0" tIns="0" rIns="0" bIns="0" rtlCol="0"/>
          <a:lstStyle/>
          <a:p>
            <a:endParaRPr/>
          </a:p>
        </p:txBody>
      </p:sp>
      <p:sp>
        <p:nvSpPr>
          <p:cNvPr id="933" name="object 933"/>
          <p:cNvSpPr/>
          <p:nvPr/>
        </p:nvSpPr>
        <p:spPr>
          <a:xfrm>
            <a:off x="8323905" y="5435417"/>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34" name="object 934"/>
          <p:cNvSpPr/>
          <p:nvPr/>
        </p:nvSpPr>
        <p:spPr>
          <a:xfrm>
            <a:off x="8341670" y="5433857"/>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935" name="object 935"/>
          <p:cNvSpPr/>
          <p:nvPr/>
        </p:nvSpPr>
        <p:spPr>
          <a:xfrm>
            <a:off x="8359435" y="5432642"/>
            <a:ext cx="18415" cy="1270"/>
          </a:xfrm>
          <a:custGeom>
            <a:avLst/>
            <a:gdLst/>
            <a:ahLst/>
            <a:cxnLst/>
            <a:rect l="l" t="t" r="r" b="b"/>
            <a:pathLst>
              <a:path w="18415" h="1270">
                <a:moveTo>
                  <a:pt x="0" y="1215"/>
                </a:moveTo>
                <a:lnTo>
                  <a:pt x="18288" y="0"/>
                </a:lnTo>
              </a:path>
            </a:pathLst>
          </a:custGeom>
          <a:ln w="32906">
            <a:solidFill>
              <a:srgbClr val="D20000"/>
            </a:solidFill>
          </a:ln>
        </p:spPr>
        <p:txBody>
          <a:bodyPr wrap="square" lIns="0" tIns="0" rIns="0" bIns="0" rtlCol="0"/>
          <a:lstStyle/>
          <a:p>
            <a:endParaRPr/>
          </a:p>
        </p:txBody>
      </p:sp>
      <p:sp>
        <p:nvSpPr>
          <p:cNvPr id="936" name="object 936"/>
          <p:cNvSpPr/>
          <p:nvPr/>
        </p:nvSpPr>
        <p:spPr>
          <a:xfrm>
            <a:off x="8377723" y="5430892"/>
            <a:ext cx="17780" cy="1905"/>
          </a:xfrm>
          <a:custGeom>
            <a:avLst/>
            <a:gdLst/>
            <a:ahLst/>
            <a:cxnLst/>
            <a:rect l="l" t="t" r="r" b="b"/>
            <a:pathLst>
              <a:path w="17779" h="1904">
                <a:moveTo>
                  <a:pt x="0" y="1749"/>
                </a:moveTo>
                <a:lnTo>
                  <a:pt x="17764" y="0"/>
                </a:lnTo>
              </a:path>
            </a:pathLst>
          </a:custGeom>
          <a:ln w="32910">
            <a:solidFill>
              <a:srgbClr val="D20000"/>
            </a:solidFill>
          </a:ln>
        </p:spPr>
        <p:txBody>
          <a:bodyPr wrap="square" lIns="0" tIns="0" rIns="0" bIns="0" rtlCol="0"/>
          <a:lstStyle/>
          <a:p>
            <a:endParaRPr/>
          </a:p>
        </p:txBody>
      </p:sp>
      <p:sp>
        <p:nvSpPr>
          <p:cNvPr id="937" name="object 937"/>
          <p:cNvSpPr/>
          <p:nvPr/>
        </p:nvSpPr>
        <p:spPr>
          <a:xfrm>
            <a:off x="8395489" y="5429332"/>
            <a:ext cx="17780" cy="1905"/>
          </a:xfrm>
          <a:custGeom>
            <a:avLst/>
            <a:gdLst/>
            <a:ahLst/>
            <a:cxnLst/>
            <a:rect l="l" t="t" r="r" b="b"/>
            <a:pathLst>
              <a:path w="17779" h="1904">
                <a:moveTo>
                  <a:pt x="0" y="1559"/>
                </a:moveTo>
                <a:lnTo>
                  <a:pt x="17764" y="0"/>
                </a:lnTo>
              </a:path>
            </a:pathLst>
          </a:custGeom>
          <a:ln w="32908">
            <a:solidFill>
              <a:srgbClr val="D20000"/>
            </a:solidFill>
          </a:ln>
        </p:spPr>
        <p:txBody>
          <a:bodyPr wrap="square" lIns="0" tIns="0" rIns="0" bIns="0" rtlCol="0"/>
          <a:lstStyle/>
          <a:p>
            <a:endParaRPr/>
          </a:p>
        </p:txBody>
      </p:sp>
      <p:sp>
        <p:nvSpPr>
          <p:cNvPr id="938" name="object 938"/>
          <p:cNvSpPr/>
          <p:nvPr/>
        </p:nvSpPr>
        <p:spPr>
          <a:xfrm>
            <a:off x="8413253" y="5427751"/>
            <a:ext cx="17780" cy="1905"/>
          </a:xfrm>
          <a:custGeom>
            <a:avLst/>
            <a:gdLst/>
            <a:ahLst/>
            <a:cxnLst/>
            <a:rect l="l" t="t" r="r" b="b"/>
            <a:pathLst>
              <a:path w="17779" h="1904">
                <a:moveTo>
                  <a:pt x="0" y="1580"/>
                </a:moveTo>
                <a:lnTo>
                  <a:pt x="17764" y="0"/>
                </a:lnTo>
              </a:path>
            </a:pathLst>
          </a:custGeom>
          <a:ln w="32908">
            <a:solidFill>
              <a:srgbClr val="D20000"/>
            </a:solidFill>
          </a:ln>
        </p:spPr>
        <p:txBody>
          <a:bodyPr wrap="square" lIns="0" tIns="0" rIns="0" bIns="0" rtlCol="0"/>
          <a:lstStyle/>
          <a:p>
            <a:endParaRPr/>
          </a:p>
        </p:txBody>
      </p:sp>
      <p:sp>
        <p:nvSpPr>
          <p:cNvPr id="939" name="object 939"/>
          <p:cNvSpPr/>
          <p:nvPr/>
        </p:nvSpPr>
        <p:spPr>
          <a:xfrm>
            <a:off x="8431018" y="5426034"/>
            <a:ext cx="17780" cy="1905"/>
          </a:xfrm>
          <a:custGeom>
            <a:avLst/>
            <a:gdLst/>
            <a:ahLst/>
            <a:cxnLst/>
            <a:rect l="l" t="t" r="r" b="b"/>
            <a:pathLst>
              <a:path w="17779" h="1904">
                <a:moveTo>
                  <a:pt x="0" y="1716"/>
                </a:moveTo>
                <a:lnTo>
                  <a:pt x="17764" y="0"/>
                </a:lnTo>
              </a:path>
            </a:pathLst>
          </a:custGeom>
          <a:ln w="32909">
            <a:solidFill>
              <a:srgbClr val="D20000"/>
            </a:solidFill>
          </a:ln>
        </p:spPr>
        <p:txBody>
          <a:bodyPr wrap="square" lIns="0" tIns="0" rIns="0" bIns="0" rtlCol="0"/>
          <a:lstStyle/>
          <a:p>
            <a:endParaRPr/>
          </a:p>
        </p:txBody>
      </p:sp>
      <p:sp>
        <p:nvSpPr>
          <p:cNvPr id="940" name="object 940"/>
          <p:cNvSpPr/>
          <p:nvPr/>
        </p:nvSpPr>
        <p:spPr>
          <a:xfrm>
            <a:off x="8448783" y="5424462"/>
            <a:ext cx="18415" cy="1905"/>
          </a:xfrm>
          <a:custGeom>
            <a:avLst/>
            <a:gdLst/>
            <a:ahLst/>
            <a:cxnLst/>
            <a:rect l="l" t="t" r="r" b="b"/>
            <a:pathLst>
              <a:path w="18415" h="1904">
                <a:moveTo>
                  <a:pt x="0" y="1571"/>
                </a:moveTo>
                <a:lnTo>
                  <a:pt x="17980" y="0"/>
                </a:lnTo>
              </a:path>
            </a:pathLst>
          </a:custGeom>
          <a:ln w="32908">
            <a:solidFill>
              <a:srgbClr val="D20000"/>
            </a:solidFill>
          </a:ln>
        </p:spPr>
        <p:txBody>
          <a:bodyPr wrap="square" lIns="0" tIns="0" rIns="0" bIns="0" rtlCol="0"/>
          <a:lstStyle/>
          <a:p>
            <a:endParaRPr/>
          </a:p>
        </p:txBody>
      </p:sp>
      <p:sp>
        <p:nvSpPr>
          <p:cNvPr id="941" name="object 941"/>
          <p:cNvSpPr/>
          <p:nvPr/>
        </p:nvSpPr>
        <p:spPr>
          <a:xfrm>
            <a:off x="8466763" y="5422902"/>
            <a:ext cx="18415" cy="1905"/>
          </a:xfrm>
          <a:custGeom>
            <a:avLst/>
            <a:gdLst/>
            <a:ahLst/>
            <a:cxnLst/>
            <a:rect l="l" t="t" r="r" b="b"/>
            <a:pathLst>
              <a:path w="18415" h="1904">
                <a:moveTo>
                  <a:pt x="0" y="1559"/>
                </a:moveTo>
                <a:lnTo>
                  <a:pt x="17795" y="0"/>
                </a:lnTo>
              </a:path>
            </a:pathLst>
          </a:custGeom>
          <a:ln w="32908">
            <a:solidFill>
              <a:srgbClr val="D20000"/>
            </a:solidFill>
          </a:ln>
        </p:spPr>
        <p:txBody>
          <a:bodyPr wrap="square" lIns="0" tIns="0" rIns="0" bIns="0" rtlCol="0"/>
          <a:lstStyle/>
          <a:p>
            <a:endParaRPr/>
          </a:p>
        </p:txBody>
      </p:sp>
      <p:sp>
        <p:nvSpPr>
          <p:cNvPr id="942" name="object 942"/>
          <p:cNvSpPr/>
          <p:nvPr/>
        </p:nvSpPr>
        <p:spPr>
          <a:xfrm>
            <a:off x="8484559" y="5421333"/>
            <a:ext cx="17780" cy="1905"/>
          </a:xfrm>
          <a:custGeom>
            <a:avLst/>
            <a:gdLst/>
            <a:ahLst/>
            <a:cxnLst/>
            <a:rect l="l" t="t" r="r" b="b"/>
            <a:pathLst>
              <a:path w="17779" h="1904">
                <a:moveTo>
                  <a:pt x="0" y="1568"/>
                </a:moveTo>
                <a:lnTo>
                  <a:pt x="17764" y="0"/>
                </a:lnTo>
              </a:path>
            </a:pathLst>
          </a:custGeom>
          <a:ln w="32908">
            <a:solidFill>
              <a:srgbClr val="D20000"/>
            </a:solidFill>
          </a:ln>
        </p:spPr>
        <p:txBody>
          <a:bodyPr wrap="square" lIns="0" tIns="0" rIns="0" bIns="0" rtlCol="0"/>
          <a:lstStyle/>
          <a:p>
            <a:endParaRPr/>
          </a:p>
        </p:txBody>
      </p:sp>
      <p:sp>
        <p:nvSpPr>
          <p:cNvPr id="943" name="object 943"/>
          <p:cNvSpPr/>
          <p:nvPr/>
        </p:nvSpPr>
        <p:spPr>
          <a:xfrm>
            <a:off x="8502324" y="5419547"/>
            <a:ext cx="17780" cy="1905"/>
          </a:xfrm>
          <a:custGeom>
            <a:avLst/>
            <a:gdLst/>
            <a:ahLst/>
            <a:cxnLst/>
            <a:rect l="l" t="t" r="r" b="b"/>
            <a:pathLst>
              <a:path w="17779" h="1904">
                <a:moveTo>
                  <a:pt x="0" y="1786"/>
                </a:moveTo>
                <a:lnTo>
                  <a:pt x="17764" y="0"/>
                </a:lnTo>
              </a:path>
            </a:pathLst>
          </a:custGeom>
          <a:ln w="32910">
            <a:solidFill>
              <a:srgbClr val="D20000"/>
            </a:solidFill>
          </a:ln>
        </p:spPr>
        <p:txBody>
          <a:bodyPr wrap="square" lIns="0" tIns="0" rIns="0" bIns="0" rtlCol="0"/>
          <a:lstStyle/>
          <a:p>
            <a:endParaRPr/>
          </a:p>
        </p:txBody>
      </p:sp>
      <p:sp>
        <p:nvSpPr>
          <p:cNvPr id="944" name="object 944"/>
          <p:cNvSpPr/>
          <p:nvPr/>
        </p:nvSpPr>
        <p:spPr>
          <a:xfrm>
            <a:off x="8520090" y="5418045"/>
            <a:ext cx="17780" cy="1905"/>
          </a:xfrm>
          <a:custGeom>
            <a:avLst/>
            <a:gdLst/>
            <a:ahLst/>
            <a:cxnLst/>
            <a:rect l="l" t="t" r="r" b="b"/>
            <a:pathLst>
              <a:path w="17779" h="1904">
                <a:moveTo>
                  <a:pt x="0" y="1502"/>
                </a:moveTo>
                <a:lnTo>
                  <a:pt x="17703" y="0"/>
                </a:lnTo>
              </a:path>
            </a:pathLst>
          </a:custGeom>
          <a:ln w="32908">
            <a:solidFill>
              <a:srgbClr val="D20000"/>
            </a:solidFill>
          </a:ln>
        </p:spPr>
        <p:txBody>
          <a:bodyPr wrap="square" lIns="0" tIns="0" rIns="0" bIns="0" rtlCol="0"/>
          <a:lstStyle/>
          <a:p>
            <a:endParaRPr/>
          </a:p>
        </p:txBody>
      </p:sp>
      <p:sp>
        <p:nvSpPr>
          <p:cNvPr id="945" name="object 945"/>
          <p:cNvSpPr/>
          <p:nvPr/>
        </p:nvSpPr>
        <p:spPr>
          <a:xfrm>
            <a:off x="8537792" y="5416473"/>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46" name="object 946"/>
          <p:cNvSpPr/>
          <p:nvPr/>
        </p:nvSpPr>
        <p:spPr>
          <a:xfrm>
            <a:off x="8555557" y="5415187"/>
            <a:ext cx="17780" cy="1905"/>
          </a:xfrm>
          <a:custGeom>
            <a:avLst/>
            <a:gdLst/>
            <a:ahLst/>
            <a:cxnLst/>
            <a:rect l="l" t="t" r="r" b="b"/>
            <a:pathLst>
              <a:path w="17779" h="1904">
                <a:moveTo>
                  <a:pt x="0" y="1285"/>
                </a:moveTo>
                <a:lnTo>
                  <a:pt x="17764" y="0"/>
                </a:lnTo>
              </a:path>
            </a:pathLst>
          </a:custGeom>
          <a:ln w="32907">
            <a:solidFill>
              <a:srgbClr val="D20000"/>
            </a:solidFill>
          </a:ln>
        </p:spPr>
        <p:txBody>
          <a:bodyPr wrap="square" lIns="0" tIns="0" rIns="0" bIns="0" rtlCol="0"/>
          <a:lstStyle/>
          <a:p>
            <a:endParaRPr/>
          </a:p>
        </p:txBody>
      </p:sp>
      <p:sp>
        <p:nvSpPr>
          <p:cNvPr id="947" name="object 947"/>
          <p:cNvSpPr/>
          <p:nvPr/>
        </p:nvSpPr>
        <p:spPr>
          <a:xfrm>
            <a:off x="8573323" y="5413474"/>
            <a:ext cx="17780" cy="1905"/>
          </a:xfrm>
          <a:custGeom>
            <a:avLst/>
            <a:gdLst/>
            <a:ahLst/>
            <a:cxnLst/>
            <a:rect l="l" t="t" r="r" b="b"/>
            <a:pathLst>
              <a:path w="17779" h="1904">
                <a:moveTo>
                  <a:pt x="0" y="1713"/>
                </a:moveTo>
                <a:lnTo>
                  <a:pt x="17764" y="0"/>
                </a:lnTo>
              </a:path>
            </a:pathLst>
          </a:custGeom>
          <a:ln w="32909">
            <a:solidFill>
              <a:srgbClr val="D20000"/>
            </a:solidFill>
          </a:ln>
        </p:spPr>
        <p:txBody>
          <a:bodyPr wrap="square" lIns="0" tIns="0" rIns="0" bIns="0" rtlCol="0"/>
          <a:lstStyle/>
          <a:p>
            <a:endParaRPr/>
          </a:p>
        </p:txBody>
      </p:sp>
      <p:sp>
        <p:nvSpPr>
          <p:cNvPr id="948" name="object 948"/>
          <p:cNvSpPr/>
          <p:nvPr/>
        </p:nvSpPr>
        <p:spPr>
          <a:xfrm>
            <a:off x="8591088" y="5411914"/>
            <a:ext cx="18415" cy="1905"/>
          </a:xfrm>
          <a:custGeom>
            <a:avLst/>
            <a:gdLst/>
            <a:ahLst/>
            <a:cxnLst/>
            <a:rect l="l" t="t" r="r" b="b"/>
            <a:pathLst>
              <a:path w="18415" h="1904">
                <a:moveTo>
                  <a:pt x="0" y="1559"/>
                </a:moveTo>
                <a:lnTo>
                  <a:pt x="18349" y="0"/>
                </a:lnTo>
              </a:path>
            </a:pathLst>
          </a:custGeom>
          <a:ln w="32908">
            <a:solidFill>
              <a:srgbClr val="D20000"/>
            </a:solidFill>
          </a:ln>
        </p:spPr>
        <p:txBody>
          <a:bodyPr wrap="square" lIns="0" tIns="0" rIns="0" bIns="0" rtlCol="0"/>
          <a:lstStyle/>
          <a:p>
            <a:endParaRPr/>
          </a:p>
        </p:txBody>
      </p:sp>
      <p:sp>
        <p:nvSpPr>
          <p:cNvPr id="949" name="object 949"/>
          <p:cNvSpPr/>
          <p:nvPr/>
        </p:nvSpPr>
        <p:spPr>
          <a:xfrm>
            <a:off x="8609438" y="5410342"/>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50" name="object 950"/>
          <p:cNvSpPr/>
          <p:nvPr/>
        </p:nvSpPr>
        <p:spPr>
          <a:xfrm>
            <a:off x="8627202" y="5408628"/>
            <a:ext cx="17780" cy="1905"/>
          </a:xfrm>
          <a:custGeom>
            <a:avLst/>
            <a:gdLst/>
            <a:ahLst/>
            <a:cxnLst/>
            <a:rect l="l" t="t" r="r" b="b"/>
            <a:pathLst>
              <a:path w="17779" h="1904">
                <a:moveTo>
                  <a:pt x="0" y="1713"/>
                </a:moveTo>
                <a:lnTo>
                  <a:pt x="17764" y="0"/>
                </a:lnTo>
              </a:path>
            </a:pathLst>
          </a:custGeom>
          <a:ln w="32909">
            <a:solidFill>
              <a:srgbClr val="D20000"/>
            </a:solidFill>
          </a:ln>
        </p:spPr>
        <p:txBody>
          <a:bodyPr wrap="square" lIns="0" tIns="0" rIns="0" bIns="0" rtlCol="0"/>
          <a:lstStyle/>
          <a:p>
            <a:endParaRPr/>
          </a:p>
        </p:txBody>
      </p:sp>
      <p:sp>
        <p:nvSpPr>
          <p:cNvPr id="951" name="object 951"/>
          <p:cNvSpPr/>
          <p:nvPr/>
        </p:nvSpPr>
        <p:spPr>
          <a:xfrm>
            <a:off x="8644967" y="5407056"/>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52" name="object 952"/>
          <p:cNvSpPr/>
          <p:nvPr/>
        </p:nvSpPr>
        <p:spPr>
          <a:xfrm>
            <a:off x="8662732" y="5405484"/>
            <a:ext cx="17780" cy="1905"/>
          </a:xfrm>
          <a:custGeom>
            <a:avLst/>
            <a:gdLst/>
            <a:ahLst/>
            <a:cxnLst/>
            <a:rect l="l" t="t" r="r" b="b"/>
            <a:pathLst>
              <a:path w="17779" h="1904">
                <a:moveTo>
                  <a:pt x="0" y="1571"/>
                </a:moveTo>
                <a:lnTo>
                  <a:pt x="17703" y="0"/>
                </a:lnTo>
              </a:path>
            </a:pathLst>
          </a:custGeom>
          <a:ln w="32908">
            <a:solidFill>
              <a:srgbClr val="D20000"/>
            </a:solidFill>
          </a:ln>
        </p:spPr>
        <p:txBody>
          <a:bodyPr wrap="square" lIns="0" tIns="0" rIns="0" bIns="0" rtlCol="0"/>
          <a:lstStyle/>
          <a:p>
            <a:endParaRPr/>
          </a:p>
        </p:txBody>
      </p:sp>
      <p:sp>
        <p:nvSpPr>
          <p:cNvPr id="953" name="object 953"/>
          <p:cNvSpPr/>
          <p:nvPr/>
        </p:nvSpPr>
        <p:spPr>
          <a:xfrm>
            <a:off x="8680436" y="5403698"/>
            <a:ext cx="17780" cy="1905"/>
          </a:xfrm>
          <a:custGeom>
            <a:avLst/>
            <a:gdLst/>
            <a:ahLst/>
            <a:cxnLst/>
            <a:rect l="l" t="t" r="r" b="b"/>
            <a:pathLst>
              <a:path w="17779" h="1904">
                <a:moveTo>
                  <a:pt x="0" y="1786"/>
                </a:moveTo>
                <a:lnTo>
                  <a:pt x="17764" y="0"/>
                </a:lnTo>
              </a:path>
            </a:pathLst>
          </a:custGeom>
          <a:ln w="32910">
            <a:solidFill>
              <a:srgbClr val="D20000"/>
            </a:solidFill>
          </a:ln>
        </p:spPr>
        <p:txBody>
          <a:bodyPr wrap="square" lIns="0" tIns="0" rIns="0" bIns="0" rtlCol="0"/>
          <a:lstStyle/>
          <a:p>
            <a:endParaRPr/>
          </a:p>
        </p:txBody>
      </p:sp>
      <p:sp>
        <p:nvSpPr>
          <p:cNvPr id="954" name="object 954"/>
          <p:cNvSpPr/>
          <p:nvPr/>
        </p:nvSpPr>
        <p:spPr>
          <a:xfrm>
            <a:off x="8698200" y="5402198"/>
            <a:ext cx="17780" cy="1905"/>
          </a:xfrm>
          <a:custGeom>
            <a:avLst/>
            <a:gdLst/>
            <a:ahLst/>
            <a:cxnLst/>
            <a:rect l="l" t="t" r="r" b="b"/>
            <a:pathLst>
              <a:path w="17779" h="1904">
                <a:moveTo>
                  <a:pt x="0" y="1499"/>
                </a:moveTo>
                <a:lnTo>
                  <a:pt x="17764" y="0"/>
                </a:lnTo>
              </a:path>
            </a:pathLst>
          </a:custGeom>
          <a:ln w="32908">
            <a:solidFill>
              <a:srgbClr val="D20000"/>
            </a:solidFill>
          </a:ln>
        </p:spPr>
        <p:txBody>
          <a:bodyPr wrap="square" lIns="0" tIns="0" rIns="0" bIns="0" rtlCol="0"/>
          <a:lstStyle/>
          <a:p>
            <a:endParaRPr/>
          </a:p>
        </p:txBody>
      </p:sp>
      <p:sp>
        <p:nvSpPr>
          <p:cNvPr id="955" name="object 955"/>
          <p:cNvSpPr/>
          <p:nvPr/>
        </p:nvSpPr>
        <p:spPr>
          <a:xfrm>
            <a:off x="8715965" y="5400638"/>
            <a:ext cx="18415" cy="1905"/>
          </a:xfrm>
          <a:custGeom>
            <a:avLst/>
            <a:gdLst/>
            <a:ahLst/>
            <a:cxnLst/>
            <a:rect l="l" t="t" r="r" b="b"/>
            <a:pathLst>
              <a:path w="18415" h="1904">
                <a:moveTo>
                  <a:pt x="0" y="1559"/>
                </a:moveTo>
                <a:lnTo>
                  <a:pt x="17980" y="0"/>
                </a:lnTo>
              </a:path>
            </a:pathLst>
          </a:custGeom>
          <a:ln w="32908">
            <a:solidFill>
              <a:srgbClr val="D20000"/>
            </a:solidFill>
          </a:ln>
        </p:spPr>
        <p:txBody>
          <a:bodyPr wrap="square" lIns="0" tIns="0" rIns="0" bIns="0" rtlCol="0"/>
          <a:lstStyle/>
          <a:p>
            <a:endParaRPr/>
          </a:p>
        </p:txBody>
      </p:sp>
      <p:sp>
        <p:nvSpPr>
          <p:cNvPr id="956" name="object 956"/>
          <p:cNvSpPr/>
          <p:nvPr/>
        </p:nvSpPr>
        <p:spPr>
          <a:xfrm>
            <a:off x="8733945" y="5398853"/>
            <a:ext cx="17780" cy="1905"/>
          </a:xfrm>
          <a:custGeom>
            <a:avLst/>
            <a:gdLst/>
            <a:ahLst/>
            <a:cxnLst/>
            <a:rect l="l" t="t" r="r" b="b"/>
            <a:pathLst>
              <a:path w="17779" h="1904">
                <a:moveTo>
                  <a:pt x="0" y="1786"/>
                </a:moveTo>
                <a:lnTo>
                  <a:pt x="17764" y="0"/>
                </a:lnTo>
              </a:path>
            </a:pathLst>
          </a:custGeom>
          <a:ln w="32910">
            <a:solidFill>
              <a:srgbClr val="D20000"/>
            </a:solidFill>
          </a:ln>
        </p:spPr>
        <p:txBody>
          <a:bodyPr wrap="square" lIns="0" tIns="0" rIns="0" bIns="0" rtlCol="0"/>
          <a:lstStyle/>
          <a:p>
            <a:endParaRPr/>
          </a:p>
        </p:txBody>
      </p:sp>
      <p:sp>
        <p:nvSpPr>
          <p:cNvPr id="957" name="object 957"/>
          <p:cNvSpPr/>
          <p:nvPr/>
        </p:nvSpPr>
        <p:spPr>
          <a:xfrm>
            <a:off x="8751711" y="5397639"/>
            <a:ext cx="18415" cy="1270"/>
          </a:xfrm>
          <a:custGeom>
            <a:avLst/>
            <a:gdLst/>
            <a:ahLst/>
            <a:cxnLst/>
            <a:rect l="l" t="t" r="r" b="b"/>
            <a:pathLst>
              <a:path w="18415" h="1270">
                <a:moveTo>
                  <a:pt x="0" y="1212"/>
                </a:moveTo>
                <a:lnTo>
                  <a:pt x="17795" y="0"/>
                </a:lnTo>
              </a:path>
            </a:pathLst>
          </a:custGeom>
          <a:ln w="32906">
            <a:solidFill>
              <a:srgbClr val="D20000"/>
            </a:solidFill>
          </a:ln>
        </p:spPr>
        <p:txBody>
          <a:bodyPr wrap="square" lIns="0" tIns="0" rIns="0" bIns="0" rtlCol="0"/>
          <a:lstStyle/>
          <a:p>
            <a:endParaRPr/>
          </a:p>
        </p:txBody>
      </p:sp>
      <p:sp>
        <p:nvSpPr>
          <p:cNvPr id="958" name="object 958"/>
          <p:cNvSpPr/>
          <p:nvPr/>
        </p:nvSpPr>
        <p:spPr>
          <a:xfrm>
            <a:off x="8769507" y="5396068"/>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59" name="object 959"/>
          <p:cNvSpPr/>
          <p:nvPr/>
        </p:nvSpPr>
        <p:spPr>
          <a:xfrm>
            <a:off x="8787272" y="5394496"/>
            <a:ext cx="17780" cy="1905"/>
          </a:xfrm>
          <a:custGeom>
            <a:avLst/>
            <a:gdLst/>
            <a:ahLst/>
            <a:cxnLst/>
            <a:rect l="l" t="t" r="r" b="b"/>
            <a:pathLst>
              <a:path w="17779" h="1904">
                <a:moveTo>
                  <a:pt x="0" y="1571"/>
                </a:moveTo>
                <a:lnTo>
                  <a:pt x="17764" y="0"/>
                </a:lnTo>
              </a:path>
            </a:pathLst>
          </a:custGeom>
          <a:ln w="32908">
            <a:solidFill>
              <a:srgbClr val="D20000"/>
            </a:solidFill>
          </a:ln>
        </p:spPr>
        <p:txBody>
          <a:bodyPr wrap="square" lIns="0" tIns="0" rIns="0" bIns="0" rtlCol="0"/>
          <a:lstStyle/>
          <a:p>
            <a:endParaRPr/>
          </a:p>
        </p:txBody>
      </p:sp>
      <p:sp>
        <p:nvSpPr>
          <p:cNvPr id="960" name="object 960"/>
          <p:cNvSpPr/>
          <p:nvPr/>
        </p:nvSpPr>
        <p:spPr>
          <a:xfrm>
            <a:off x="5217688" y="5683508"/>
            <a:ext cx="83820" cy="81915"/>
          </a:xfrm>
          <a:custGeom>
            <a:avLst/>
            <a:gdLst/>
            <a:ahLst/>
            <a:cxnLst/>
            <a:rect l="l" t="t" r="r" b="b"/>
            <a:pathLst>
              <a:path w="83820" h="81914">
                <a:moveTo>
                  <a:pt x="0" y="81831"/>
                </a:moveTo>
                <a:lnTo>
                  <a:pt x="83498" y="81831"/>
                </a:lnTo>
                <a:lnTo>
                  <a:pt x="83498" y="0"/>
                </a:lnTo>
                <a:lnTo>
                  <a:pt x="0" y="0"/>
                </a:lnTo>
                <a:lnTo>
                  <a:pt x="0" y="81831"/>
                </a:lnTo>
                <a:close/>
              </a:path>
            </a:pathLst>
          </a:custGeom>
          <a:solidFill>
            <a:srgbClr val="D20000"/>
          </a:solidFill>
        </p:spPr>
        <p:txBody>
          <a:bodyPr wrap="square" lIns="0" tIns="0" rIns="0" bIns="0" rtlCol="0"/>
          <a:lstStyle/>
          <a:p>
            <a:endParaRPr/>
          </a:p>
        </p:txBody>
      </p:sp>
      <p:sp>
        <p:nvSpPr>
          <p:cNvPr id="961" name="object 961"/>
          <p:cNvSpPr/>
          <p:nvPr/>
        </p:nvSpPr>
        <p:spPr>
          <a:xfrm>
            <a:off x="5414558" y="5636502"/>
            <a:ext cx="83820" cy="81915"/>
          </a:xfrm>
          <a:custGeom>
            <a:avLst/>
            <a:gdLst/>
            <a:ahLst/>
            <a:cxnLst/>
            <a:rect l="l" t="t" r="r" b="b"/>
            <a:pathLst>
              <a:path w="83820" h="81914">
                <a:moveTo>
                  <a:pt x="0" y="81831"/>
                </a:moveTo>
                <a:lnTo>
                  <a:pt x="83498" y="81831"/>
                </a:lnTo>
                <a:lnTo>
                  <a:pt x="83498" y="0"/>
                </a:lnTo>
                <a:lnTo>
                  <a:pt x="0" y="0"/>
                </a:lnTo>
                <a:lnTo>
                  <a:pt x="0" y="81831"/>
                </a:lnTo>
                <a:close/>
              </a:path>
            </a:pathLst>
          </a:custGeom>
          <a:solidFill>
            <a:srgbClr val="D20000"/>
          </a:solidFill>
        </p:spPr>
        <p:txBody>
          <a:bodyPr wrap="square" lIns="0" tIns="0" rIns="0" bIns="0" rtlCol="0"/>
          <a:lstStyle/>
          <a:p>
            <a:endParaRPr/>
          </a:p>
        </p:txBody>
      </p:sp>
      <p:sp>
        <p:nvSpPr>
          <p:cNvPr id="962" name="object 962"/>
          <p:cNvSpPr/>
          <p:nvPr/>
        </p:nvSpPr>
        <p:spPr>
          <a:xfrm>
            <a:off x="5611398" y="5608128"/>
            <a:ext cx="83820" cy="81915"/>
          </a:xfrm>
          <a:custGeom>
            <a:avLst/>
            <a:gdLst/>
            <a:ahLst/>
            <a:cxnLst/>
            <a:rect l="l" t="t" r="r" b="b"/>
            <a:pathLst>
              <a:path w="83820" h="81914">
                <a:moveTo>
                  <a:pt x="0" y="81819"/>
                </a:moveTo>
                <a:lnTo>
                  <a:pt x="83677" y="81819"/>
                </a:lnTo>
                <a:lnTo>
                  <a:pt x="83677" y="0"/>
                </a:lnTo>
                <a:lnTo>
                  <a:pt x="0" y="0"/>
                </a:lnTo>
                <a:lnTo>
                  <a:pt x="0" y="81819"/>
                </a:lnTo>
                <a:close/>
              </a:path>
            </a:pathLst>
          </a:custGeom>
          <a:solidFill>
            <a:srgbClr val="D20000"/>
          </a:solidFill>
        </p:spPr>
        <p:txBody>
          <a:bodyPr wrap="square" lIns="0" tIns="0" rIns="0" bIns="0" rtlCol="0"/>
          <a:lstStyle/>
          <a:p>
            <a:endParaRPr/>
          </a:p>
        </p:txBody>
      </p:sp>
      <p:sp>
        <p:nvSpPr>
          <p:cNvPr id="963" name="object 963"/>
          <p:cNvSpPr/>
          <p:nvPr/>
        </p:nvSpPr>
        <p:spPr>
          <a:xfrm>
            <a:off x="6399458" y="5545275"/>
            <a:ext cx="83820" cy="81915"/>
          </a:xfrm>
          <a:custGeom>
            <a:avLst/>
            <a:gdLst/>
            <a:ahLst/>
            <a:cxnLst/>
            <a:rect l="l" t="t" r="r" b="b"/>
            <a:pathLst>
              <a:path w="83820" h="81914">
                <a:moveTo>
                  <a:pt x="0" y="81819"/>
                </a:moveTo>
                <a:lnTo>
                  <a:pt x="83498" y="81819"/>
                </a:lnTo>
                <a:lnTo>
                  <a:pt x="83498" y="0"/>
                </a:lnTo>
                <a:lnTo>
                  <a:pt x="0" y="0"/>
                </a:lnTo>
                <a:lnTo>
                  <a:pt x="0" y="81819"/>
                </a:lnTo>
                <a:close/>
              </a:path>
            </a:pathLst>
          </a:custGeom>
          <a:solidFill>
            <a:srgbClr val="D20000"/>
          </a:solidFill>
        </p:spPr>
        <p:txBody>
          <a:bodyPr wrap="square" lIns="0" tIns="0" rIns="0" bIns="0" rtlCol="0"/>
          <a:lstStyle/>
          <a:p>
            <a:endParaRPr/>
          </a:p>
        </p:txBody>
      </p:sp>
      <p:sp>
        <p:nvSpPr>
          <p:cNvPr id="964" name="object 964"/>
          <p:cNvSpPr/>
          <p:nvPr/>
        </p:nvSpPr>
        <p:spPr>
          <a:xfrm>
            <a:off x="7187305" y="5500711"/>
            <a:ext cx="83820" cy="81915"/>
          </a:xfrm>
          <a:custGeom>
            <a:avLst/>
            <a:gdLst/>
            <a:ahLst/>
            <a:cxnLst/>
            <a:rect l="l" t="t" r="r" b="b"/>
            <a:pathLst>
              <a:path w="83820" h="81914">
                <a:moveTo>
                  <a:pt x="0" y="81819"/>
                </a:moveTo>
                <a:lnTo>
                  <a:pt x="83498" y="81819"/>
                </a:lnTo>
                <a:lnTo>
                  <a:pt x="83498" y="0"/>
                </a:lnTo>
                <a:lnTo>
                  <a:pt x="0" y="0"/>
                </a:lnTo>
                <a:lnTo>
                  <a:pt x="0" y="81819"/>
                </a:lnTo>
                <a:close/>
              </a:path>
            </a:pathLst>
          </a:custGeom>
          <a:solidFill>
            <a:srgbClr val="D20000"/>
          </a:solidFill>
        </p:spPr>
        <p:txBody>
          <a:bodyPr wrap="square" lIns="0" tIns="0" rIns="0" bIns="0" rtlCol="0"/>
          <a:lstStyle/>
          <a:p>
            <a:endParaRPr/>
          </a:p>
        </p:txBody>
      </p:sp>
      <p:sp>
        <p:nvSpPr>
          <p:cNvPr id="965" name="object 965"/>
          <p:cNvSpPr/>
          <p:nvPr/>
        </p:nvSpPr>
        <p:spPr>
          <a:xfrm>
            <a:off x="7975365" y="5428119"/>
            <a:ext cx="83820" cy="81915"/>
          </a:xfrm>
          <a:custGeom>
            <a:avLst/>
            <a:gdLst/>
            <a:ahLst/>
            <a:cxnLst/>
            <a:rect l="l" t="t" r="r" b="b"/>
            <a:pathLst>
              <a:path w="83820" h="81914">
                <a:moveTo>
                  <a:pt x="0" y="81819"/>
                </a:moveTo>
                <a:lnTo>
                  <a:pt x="83498" y="81819"/>
                </a:lnTo>
                <a:lnTo>
                  <a:pt x="83498" y="0"/>
                </a:lnTo>
                <a:lnTo>
                  <a:pt x="0" y="0"/>
                </a:lnTo>
                <a:lnTo>
                  <a:pt x="0" y="81819"/>
                </a:lnTo>
                <a:close/>
              </a:path>
            </a:pathLst>
          </a:custGeom>
          <a:solidFill>
            <a:srgbClr val="D20000"/>
          </a:solidFill>
        </p:spPr>
        <p:txBody>
          <a:bodyPr wrap="square" lIns="0" tIns="0" rIns="0" bIns="0" rtlCol="0"/>
          <a:lstStyle/>
          <a:p>
            <a:endParaRPr/>
          </a:p>
        </p:txBody>
      </p:sp>
      <p:sp>
        <p:nvSpPr>
          <p:cNvPr id="966" name="object 966"/>
          <p:cNvSpPr/>
          <p:nvPr/>
        </p:nvSpPr>
        <p:spPr>
          <a:xfrm>
            <a:off x="8763243" y="5356037"/>
            <a:ext cx="83820" cy="81915"/>
          </a:xfrm>
          <a:custGeom>
            <a:avLst/>
            <a:gdLst/>
            <a:ahLst/>
            <a:cxnLst/>
            <a:rect l="l" t="t" r="r" b="b"/>
            <a:pathLst>
              <a:path w="83820" h="81914">
                <a:moveTo>
                  <a:pt x="0" y="81819"/>
                </a:moveTo>
                <a:lnTo>
                  <a:pt x="83486" y="81819"/>
                </a:lnTo>
                <a:lnTo>
                  <a:pt x="83486" y="0"/>
                </a:lnTo>
                <a:lnTo>
                  <a:pt x="0" y="0"/>
                </a:lnTo>
                <a:lnTo>
                  <a:pt x="0" y="81819"/>
                </a:lnTo>
                <a:close/>
              </a:path>
            </a:pathLst>
          </a:custGeom>
          <a:solidFill>
            <a:srgbClr val="D20000"/>
          </a:solidFill>
        </p:spPr>
        <p:txBody>
          <a:bodyPr wrap="square" lIns="0" tIns="0" rIns="0" bIns="0" rtlCol="0"/>
          <a:lstStyle/>
          <a:p>
            <a:endParaRPr/>
          </a:p>
        </p:txBody>
      </p:sp>
      <p:sp>
        <p:nvSpPr>
          <p:cNvPr id="967" name="object 967"/>
          <p:cNvSpPr/>
          <p:nvPr/>
        </p:nvSpPr>
        <p:spPr>
          <a:xfrm>
            <a:off x="5456299"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68" name="object 968"/>
          <p:cNvSpPr/>
          <p:nvPr/>
        </p:nvSpPr>
        <p:spPr>
          <a:xfrm>
            <a:off x="5653130"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69" name="object 969"/>
          <p:cNvSpPr/>
          <p:nvPr/>
        </p:nvSpPr>
        <p:spPr>
          <a:xfrm>
            <a:off x="5850483"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0" name="object 970"/>
          <p:cNvSpPr/>
          <p:nvPr/>
        </p:nvSpPr>
        <p:spPr>
          <a:xfrm>
            <a:off x="6244360"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1" name="object 971"/>
          <p:cNvSpPr/>
          <p:nvPr/>
        </p:nvSpPr>
        <p:spPr>
          <a:xfrm>
            <a:off x="6441191"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2" name="object 972"/>
          <p:cNvSpPr/>
          <p:nvPr/>
        </p:nvSpPr>
        <p:spPr>
          <a:xfrm>
            <a:off x="6638021"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3" name="object 973"/>
          <p:cNvSpPr/>
          <p:nvPr/>
        </p:nvSpPr>
        <p:spPr>
          <a:xfrm>
            <a:off x="7032206"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4" name="object 974"/>
          <p:cNvSpPr/>
          <p:nvPr/>
        </p:nvSpPr>
        <p:spPr>
          <a:xfrm>
            <a:off x="7229037"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5" name="object 975"/>
          <p:cNvSpPr/>
          <p:nvPr/>
        </p:nvSpPr>
        <p:spPr>
          <a:xfrm>
            <a:off x="7426083"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6" name="object 976"/>
          <p:cNvSpPr/>
          <p:nvPr/>
        </p:nvSpPr>
        <p:spPr>
          <a:xfrm>
            <a:off x="7820145"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7" name="object 977"/>
          <p:cNvSpPr/>
          <p:nvPr/>
        </p:nvSpPr>
        <p:spPr>
          <a:xfrm>
            <a:off x="8017099"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8" name="object 978"/>
          <p:cNvSpPr/>
          <p:nvPr/>
        </p:nvSpPr>
        <p:spPr>
          <a:xfrm>
            <a:off x="8213929"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79" name="object 979"/>
          <p:cNvSpPr/>
          <p:nvPr/>
        </p:nvSpPr>
        <p:spPr>
          <a:xfrm>
            <a:off x="8607621"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80" name="object 980"/>
          <p:cNvSpPr/>
          <p:nvPr/>
        </p:nvSpPr>
        <p:spPr>
          <a:xfrm>
            <a:off x="8805036" y="5674970"/>
            <a:ext cx="0" cy="49530"/>
          </a:xfrm>
          <a:custGeom>
            <a:avLst/>
            <a:gdLst/>
            <a:ahLst/>
            <a:cxnLst/>
            <a:rect l="l" t="t" r="r" b="b"/>
            <a:pathLst>
              <a:path h="49529">
                <a:moveTo>
                  <a:pt x="0" y="49448"/>
                </a:moveTo>
                <a:lnTo>
                  <a:pt x="0" y="0"/>
                </a:lnTo>
              </a:path>
            </a:pathLst>
          </a:custGeom>
          <a:ln w="4085">
            <a:solidFill>
              <a:srgbClr val="000000"/>
            </a:solidFill>
          </a:ln>
        </p:spPr>
        <p:txBody>
          <a:bodyPr wrap="square" lIns="0" tIns="0" rIns="0" bIns="0" rtlCol="0"/>
          <a:lstStyle/>
          <a:p>
            <a:endParaRPr/>
          </a:p>
        </p:txBody>
      </p:sp>
      <p:sp>
        <p:nvSpPr>
          <p:cNvPr id="981" name="object 981"/>
          <p:cNvSpPr/>
          <p:nvPr/>
        </p:nvSpPr>
        <p:spPr>
          <a:xfrm>
            <a:off x="5259438" y="2553426"/>
            <a:ext cx="0" cy="3171190"/>
          </a:xfrm>
          <a:custGeom>
            <a:avLst/>
            <a:gdLst/>
            <a:ahLst/>
            <a:cxnLst/>
            <a:rect l="l" t="t" r="r" b="b"/>
            <a:pathLst>
              <a:path h="3171190">
                <a:moveTo>
                  <a:pt x="0" y="0"/>
                </a:moveTo>
                <a:lnTo>
                  <a:pt x="0" y="3170992"/>
                </a:lnTo>
              </a:path>
            </a:pathLst>
          </a:custGeom>
          <a:ln w="17054">
            <a:solidFill>
              <a:srgbClr val="000000"/>
            </a:solidFill>
          </a:ln>
        </p:spPr>
        <p:txBody>
          <a:bodyPr wrap="square" lIns="0" tIns="0" rIns="0" bIns="0" rtlCol="0"/>
          <a:lstStyle/>
          <a:p>
            <a:endParaRPr/>
          </a:p>
        </p:txBody>
      </p:sp>
      <p:sp>
        <p:nvSpPr>
          <p:cNvPr id="982" name="object 982"/>
          <p:cNvSpPr/>
          <p:nvPr/>
        </p:nvSpPr>
        <p:spPr>
          <a:xfrm>
            <a:off x="6047314" y="5642074"/>
            <a:ext cx="0" cy="82550"/>
          </a:xfrm>
          <a:custGeom>
            <a:avLst/>
            <a:gdLst/>
            <a:ahLst/>
            <a:cxnLst/>
            <a:rect l="l" t="t" r="r" b="b"/>
            <a:pathLst>
              <a:path h="82550">
                <a:moveTo>
                  <a:pt x="0" y="82344"/>
                </a:moveTo>
                <a:lnTo>
                  <a:pt x="0" y="0"/>
                </a:lnTo>
              </a:path>
            </a:pathLst>
          </a:custGeom>
          <a:ln w="17054">
            <a:solidFill>
              <a:srgbClr val="000000"/>
            </a:solidFill>
          </a:ln>
        </p:spPr>
        <p:txBody>
          <a:bodyPr wrap="square" lIns="0" tIns="0" rIns="0" bIns="0" rtlCol="0"/>
          <a:lstStyle/>
          <a:p>
            <a:endParaRPr/>
          </a:p>
        </p:txBody>
      </p:sp>
      <p:sp>
        <p:nvSpPr>
          <p:cNvPr id="983" name="object 983"/>
          <p:cNvSpPr/>
          <p:nvPr/>
        </p:nvSpPr>
        <p:spPr>
          <a:xfrm>
            <a:off x="6835375" y="5642074"/>
            <a:ext cx="0" cy="82550"/>
          </a:xfrm>
          <a:custGeom>
            <a:avLst/>
            <a:gdLst/>
            <a:ahLst/>
            <a:cxnLst/>
            <a:rect l="l" t="t" r="r" b="b"/>
            <a:pathLst>
              <a:path h="82550">
                <a:moveTo>
                  <a:pt x="0" y="82344"/>
                </a:moveTo>
                <a:lnTo>
                  <a:pt x="0" y="0"/>
                </a:lnTo>
              </a:path>
            </a:pathLst>
          </a:custGeom>
          <a:ln w="17054">
            <a:solidFill>
              <a:srgbClr val="000000"/>
            </a:solidFill>
          </a:ln>
        </p:spPr>
        <p:txBody>
          <a:bodyPr wrap="square" lIns="0" tIns="0" rIns="0" bIns="0" rtlCol="0"/>
          <a:lstStyle/>
          <a:p>
            <a:endParaRPr/>
          </a:p>
        </p:txBody>
      </p:sp>
      <p:sp>
        <p:nvSpPr>
          <p:cNvPr id="984" name="object 984"/>
          <p:cNvSpPr/>
          <p:nvPr/>
        </p:nvSpPr>
        <p:spPr>
          <a:xfrm>
            <a:off x="7622913" y="5642074"/>
            <a:ext cx="0" cy="82550"/>
          </a:xfrm>
          <a:custGeom>
            <a:avLst/>
            <a:gdLst/>
            <a:ahLst/>
            <a:cxnLst/>
            <a:rect l="l" t="t" r="r" b="b"/>
            <a:pathLst>
              <a:path h="82550">
                <a:moveTo>
                  <a:pt x="0" y="82344"/>
                </a:moveTo>
                <a:lnTo>
                  <a:pt x="0" y="0"/>
                </a:lnTo>
              </a:path>
            </a:pathLst>
          </a:custGeom>
          <a:ln w="17054">
            <a:solidFill>
              <a:srgbClr val="000000"/>
            </a:solidFill>
          </a:ln>
        </p:spPr>
        <p:txBody>
          <a:bodyPr wrap="square" lIns="0" tIns="0" rIns="0" bIns="0" rtlCol="0"/>
          <a:lstStyle/>
          <a:p>
            <a:endParaRPr/>
          </a:p>
        </p:txBody>
      </p:sp>
      <p:sp>
        <p:nvSpPr>
          <p:cNvPr id="985" name="object 985"/>
          <p:cNvSpPr/>
          <p:nvPr/>
        </p:nvSpPr>
        <p:spPr>
          <a:xfrm>
            <a:off x="8410790" y="5642074"/>
            <a:ext cx="0" cy="82550"/>
          </a:xfrm>
          <a:custGeom>
            <a:avLst/>
            <a:gdLst/>
            <a:ahLst/>
            <a:cxnLst/>
            <a:rect l="l" t="t" r="r" b="b"/>
            <a:pathLst>
              <a:path h="82550">
                <a:moveTo>
                  <a:pt x="0" y="82344"/>
                </a:moveTo>
                <a:lnTo>
                  <a:pt x="0" y="0"/>
                </a:lnTo>
              </a:path>
            </a:pathLst>
          </a:custGeom>
          <a:ln w="17054">
            <a:solidFill>
              <a:srgbClr val="000000"/>
            </a:solidFill>
          </a:ln>
        </p:spPr>
        <p:txBody>
          <a:bodyPr wrap="square" lIns="0" tIns="0" rIns="0" bIns="0" rtlCol="0"/>
          <a:lstStyle/>
          <a:p>
            <a:endParaRPr/>
          </a:p>
        </p:txBody>
      </p:sp>
      <p:sp>
        <p:nvSpPr>
          <p:cNvPr id="986" name="object 986"/>
          <p:cNvSpPr/>
          <p:nvPr/>
        </p:nvSpPr>
        <p:spPr>
          <a:xfrm>
            <a:off x="5259438" y="5724418"/>
            <a:ext cx="3545840" cy="0"/>
          </a:xfrm>
          <a:custGeom>
            <a:avLst/>
            <a:gdLst/>
            <a:ahLst/>
            <a:cxnLst/>
            <a:rect l="l" t="t" r="r" b="b"/>
            <a:pathLst>
              <a:path w="3545840">
                <a:moveTo>
                  <a:pt x="0" y="0"/>
                </a:moveTo>
                <a:lnTo>
                  <a:pt x="3545598" y="0"/>
                </a:lnTo>
              </a:path>
            </a:pathLst>
          </a:custGeom>
          <a:ln w="16712">
            <a:solidFill>
              <a:srgbClr val="000000"/>
            </a:solidFill>
          </a:ln>
        </p:spPr>
        <p:txBody>
          <a:bodyPr wrap="square" lIns="0" tIns="0" rIns="0" bIns="0" rtlCol="0"/>
          <a:lstStyle/>
          <a:p>
            <a:endParaRPr/>
          </a:p>
        </p:txBody>
      </p:sp>
      <p:sp>
        <p:nvSpPr>
          <p:cNvPr id="987" name="object 987"/>
          <p:cNvSpPr/>
          <p:nvPr/>
        </p:nvSpPr>
        <p:spPr>
          <a:xfrm>
            <a:off x="5259438" y="5645384"/>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88" name="object 988"/>
          <p:cNvSpPr/>
          <p:nvPr/>
        </p:nvSpPr>
        <p:spPr>
          <a:xfrm>
            <a:off x="5259438" y="5566338"/>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89" name="object 989"/>
          <p:cNvSpPr/>
          <p:nvPr/>
        </p:nvSpPr>
        <p:spPr>
          <a:xfrm>
            <a:off x="5259438" y="5487303"/>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0" name="object 990"/>
          <p:cNvSpPr/>
          <p:nvPr/>
        </p:nvSpPr>
        <p:spPr>
          <a:xfrm>
            <a:off x="5259438" y="5408272"/>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1" name="object 991"/>
          <p:cNvSpPr/>
          <p:nvPr/>
        </p:nvSpPr>
        <p:spPr>
          <a:xfrm>
            <a:off x="5259438" y="5250203"/>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2" name="object 992"/>
          <p:cNvSpPr/>
          <p:nvPr/>
        </p:nvSpPr>
        <p:spPr>
          <a:xfrm>
            <a:off x="5259438" y="5171492"/>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3" name="object 993"/>
          <p:cNvSpPr/>
          <p:nvPr/>
        </p:nvSpPr>
        <p:spPr>
          <a:xfrm>
            <a:off x="5259438" y="5092421"/>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4" name="object 994"/>
          <p:cNvSpPr/>
          <p:nvPr/>
        </p:nvSpPr>
        <p:spPr>
          <a:xfrm>
            <a:off x="5259438" y="5013423"/>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5" name="object 995"/>
          <p:cNvSpPr/>
          <p:nvPr/>
        </p:nvSpPr>
        <p:spPr>
          <a:xfrm>
            <a:off x="5259438" y="4855357"/>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6" name="object 996"/>
          <p:cNvSpPr/>
          <p:nvPr/>
        </p:nvSpPr>
        <p:spPr>
          <a:xfrm>
            <a:off x="5259438" y="4776287"/>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7" name="object 997"/>
          <p:cNvSpPr/>
          <p:nvPr/>
        </p:nvSpPr>
        <p:spPr>
          <a:xfrm>
            <a:off x="5259438" y="4697216"/>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8" name="object 998"/>
          <p:cNvSpPr/>
          <p:nvPr/>
        </p:nvSpPr>
        <p:spPr>
          <a:xfrm>
            <a:off x="5259438" y="4618218"/>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999" name="object 999"/>
          <p:cNvSpPr/>
          <p:nvPr/>
        </p:nvSpPr>
        <p:spPr>
          <a:xfrm>
            <a:off x="5259438" y="4460152"/>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0" name="object 1000"/>
          <p:cNvSpPr/>
          <p:nvPr/>
        </p:nvSpPr>
        <p:spPr>
          <a:xfrm>
            <a:off x="5259438" y="4381441"/>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1" name="object 1001"/>
          <p:cNvSpPr/>
          <p:nvPr/>
        </p:nvSpPr>
        <p:spPr>
          <a:xfrm>
            <a:off x="5259438" y="4302370"/>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2" name="object 1002"/>
          <p:cNvSpPr/>
          <p:nvPr/>
        </p:nvSpPr>
        <p:spPr>
          <a:xfrm>
            <a:off x="5259438" y="4223372"/>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3" name="object 1003"/>
          <p:cNvSpPr/>
          <p:nvPr/>
        </p:nvSpPr>
        <p:spPr>
          <a:xfrm>
            <a:off x="5259438" y="4065306"/>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4" name="object 1004"/>
          <p:cNvSpPr/>
          <p:nvPr/>
        </p:nvSpPr>
        <p:spPr>
          <a:xfrm>
            <a:off x="5259438" y="3986248"/>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5" name="object 1005"/>
          <p:cNvSpPr/>
          <p:nvPr/>
        </p:nvSpPr>
        <p:spPr>
          <a:xfrm>
            <a:off x="5259438" y="3907177"/>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6" name="object 1006"/>
          <p:cNvSpPr/>
          <p:nvPr/>
        </p:nvSpPr>
        <p:spPr>
          <a:xfrm>
            <a:off x="5259438" y="3828173"/>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7" name="object 1007"/>
          <p:cNvSpPr/>
          <p:nvPr/>
        </p:nvSpPr>
        <p:spPr>
          <a:xfrm>
            <a:off x="5259438" y="3670105"/>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8" name="object 1008"/>
          <p:cNvSpPr/>
          <p:nvPr/>
        </p:nvSpPr>
        <p:spPr>
          <a:xfrm>
            <a:off x="5259438" y="3591055"/>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09" name="object 1009"/>
          <p:cNvSpPr/>
          <p:nvPr/>
        </p:nvSpPr>
        <p:spPr>
          <a:xfrm>
            <a:off x="5259438" y="3512337"/>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0" name="object 1010"/>
          <p:cNvSpPr/>
          <p:nvPr/>
        </p:nvSpPr>
        <p:spPr>
          <a:xfrm>
            <a:off x="5259438" y="3433318"/>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1" name="object 1011"/>
          <p:cNvSpPr/>
          <p:nvPr/>
        </p:nvSpPr>
        <p:spPr>
          <a:xfrm>
            <a:off x="5259438" y="3275280"/>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2" name="object 1012"/>
          <p:cNvSpPr/>
          <p:nvPr/>
        </p:nvSpPr>
        <p:spPr>
          <a:xfrm>
            <a:off x="5259438" y="3196200"/>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3" name="object 1013"/>
          <p:cNvSpPr/>
          <p:nvPr/>
        </p:nvSpPr>
        <p:spPr>
          <a:xfrm>
            <a:off x="5259438" y="3117120"/>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4" name="object 1014"/>
          <p:cNvSpPr/>
          <p:nvPr/>
        </p:nvSpPr>
        <p:spPr>
          <a:xfrm>
            <a:off x="5259438" y="3038131"/>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5" name="object 1015"/>
          <p:cNvSpPr/>
          <p:nvPr/>
        </p:nvSpPr>
        <p:spPr>
          <a:xfrm>
            <a:off x="5259438" y="2880063"/>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6" name="object 1016"/>
          <p:cNvSpPr/>
          <p:nvPr/>
        </p:nvSpPr>
        <p:spPr>
          <a:xfrm>
            <a:off x="5259438" y="2800983"/>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7" name="object 1017"/>
          <p:cNvSpPr/>
          <p:nvPr/>
        </p:nvSpPr>
        <p:spPr>
          <a:xfrm>
            <a:off x="5259438" y="2721994"/>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8" name="object 1018"/>
          <p:cNvSpPr/>
          <p:nvPr/>
        </p:nvSpPr>
        <p:spPr>
          <a:xfrm>
            <a:off x="5259438" y="2643277"/>
            <a:ext cx="50800" cy="0"/>
          </a:xfrm>
          <a:custGeom>
            <a:avLst/>
            <a:gdLst/>
            <a:ahLst/>
            <a:cxnLst/>
            <a:rect l="l" t="t" r="r" b="b"/>
            <a:pathLst>
              <a:path w="50800">
                <a:moveTo>
                  <a:pt x="0" y="0"/>
                </a:moveTo>
                <a:lnTo>
                  <a:pt x="50462" y="0"/>
                </a:lnTo>
              </a:path>
            </a:pathLst>
          </a:custGeom>
          <a:ln w="4004">
            <a:solidFill>
              <a:srgbClr val="000000"/>
            </a:solidFill>
          </a:ln>
        </p:spPr>
        <p:txBody>
          <a:bodyPr wrap="square" lIns="0" tIns="0" rIns="0" bIns="0" rtlCol="0"/>
          <a:lstStyle/>
          <a:p>
            <a:endParaRPr/>
          </a:p>
        </p:txBody>
      </p:sp>
      <p:sp>
        <p:nvSpPr>
          <p:cNvPr id="1019" name="object 1019"/>
          <p:cNvSpPr/>
          <p:nvPr/>
        </p:nvSpPr>
        <p:spPr>
          <a:xfrm>
            <a:off x="5259438" y="5329201"/>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0" name="object 1020"/>
          <p:cNvSpPr/>
          <p:nvPr/>
        </p:nvSpPr>
        <p:spPr>
          <a:xfrm>
            <a:off x="5259438" y="4934356"/>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1" name="object 1021"/>
          <p:cNvSpPr/>
          <p:nvPr/>
        </p:nvSpPr>
        <p:spPr>
          <a:xfrm>
            <a:off x="5259438" y="4539151"/>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2" name="object 1022"/>
          <p:cNvSpPr/>
          <p:nvPr/>
        </p:nvSpPr>
        <p:spPr>
          <a:xfrm>
            <a:off x="5259438" y="4144305"/>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3" name="object 1023"/>
          <p:cNvSpPr/>
          <p:nvPr/>
        </p:nvSpPr>
        <p:spPr>
          <a:xfrm>
            <a:off x="5259438" y="3749124"/>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4" name="object 1024"/>
          <p:cNvSpPr/>
          <p:nvPr/>
        </p:nvSpPr>
        <p:spPr>
          <a:xfrm>
            <a:off x="5259438" y="3354269"/>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5" name="object 1025"/>
          <p:cNvSpPr/>
          <p:nvPr/>
        </p:nvSpPr>
        <p:spPr>
          <a:xfrm>
            <a:off x="5259438" y="2959052"/>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6" name="object 1026"/>
          <p:cNvSpPr/>
          <p:nvPr/>
        </p:nvSpPr>
        <p:spPr>
          <a:xfrm>
            <a:off x="5259438" y="2564227"/>
            <a:ext cx="84455" cy="0"/>
          </a:xfrm>
          <a:custGeom>
            <a:avLst/>
            <a:gdLst/>
            <a:ahLst/>
            <a:cxnLst/>
            <a:rect l="l" t="t" r="r" b="b"/>
            <a:pathLst>
              <a:path w="84454">
                <a:moveTo>
                  <a:pt x="0" y="0"/>
                </a:moveTo>
                <a:lnTo>
                  <a:pt x="84052" y="0"/>
                </a:lnTo>
              </a:path>
            </a:pathLst>
          </a:custGeom>
          <a:ln w="16712">
            <a:solidFill>
              <a:srgbClr val="000000"/>
            </a:solidFill>
          </a:ln>
        </p:spPr>
        <p:txBody>
          <a:bodyPr wrap="square" lIns="0" tIns="0" rIns="0" bIns="0" rtlCol="0"/>
          <a:lstStyle/>
          <a:p>
            <a:endParaRPr/>
          </a:p>
        </p:txBody>
      </p:sp>
      <p:sp>
        <p:nvSpPr>
          <p:cNvPr id="1027" name="object 1027"/>
          <p:cNvSpPr/>
          <p:nvPr/>
        </p:nvSpPr>
        <p:spPr>
          <a:xfrm>
            <a:off x="5200284" y="5765340"/>
            <a:ext cx="118745" cy="140335"/>
          </a:xfrm>
          <a:custGeom>
            <a:avLst/>
            <a:gdLst/>
            <a:ahLst/>
            <a:cxnLst/>
            <a:rect l="l" t="t" r="r" b="b"/>
            <a:pathLst>
              <a:path w="118745" h="140335">
                <a:moveTo>
                  <a:pt x="0" y="140315"/>
                </a:moveTo>
                <a:lnTo>
                  <a:pt x="118312" y="140315"/>
                </a:lnTo>
                <a:lnTo>
                  <a:pt x="118312" y="0"/>
                </a:lnTo>
                <a:lnTo>
                  <a:pt x="0" y="0"/>
                </a:lnTo>
                <a:lnTo>
                  <a:pt x="0" y="140315"/>
                </a:lnTo>
                <a:close/>
              </a:path>
            </a:pathLst>
          </a:custGeom>
          <a:solidFill>
            <a:srgbClr val="FFFFFF"/>
          </a:solidFill>
        </p:spPr>
        <p:txBody>
          <a:bodyPr wrap="square" lIns="0" tIns="0" rIns="0" bIns="0" rtlCol="0"/>
          <a:lstStyle/>
          <a:p>
            <a:endParaRPr/>
          </a:p>
        </p:txBody>
      </p:sp>
      <p:sp>
        <p:nvSpPr>
          <p:cNvPr id="1028" name="object 1028"/>
          <p:cNvSpPr/>
          <p:nvPr/>
        </p:nvSpPr>
        <p:spPr>
          <a:xfrm>
            <a:off x="5200293" y="5765340"/>
            <a:ext cx="118745" cy="140335"/>
          </a:xfrm>
          <a:custGeom>
            <a:avLst/>
            <a:gdLst/>
            <a:ahLst/>
            <a:cxnLst/>
            <a:rect l="l" t="t" r="r" b="b"/>
            <a:pathLst>
              <a:path w="118745" h="140335">
                <a:moveTo>
                  <a:pt x="0" y="140312"/>
                </a:moveTo>
                <a:lnTo>
                  <a:pt x="118289" y="140312"/>
                </a:lnTo>
                <a:lnTo>
                  <a:pt x="118289" y="0"/>
                </a:lnTo>
                <a:lnTo>
                  <a:pt x="0" y="0"/>
                </a:lnTo>
                <a:lnTo>
                  <a:pt x="0" y="140312"/>
                </a:lnTo>
                <a:close/>
              </a:path>
            </a:pathLst>
          </a:custGeom>
          <a:ln w="3175">
            <a:solidFill>
              <a:srgbClr val="FFFFFF"/>
            </a:solidFill>
          </a:ln>
        </p:spPr>
        <p:txBody>
          <a:bodyPr wrap="square" lIns="0" tIns="0" rIns="0" bIns="0" rtlCol="0"/>
          <a:lstStyle/>
          <a:p>
            <a:endParaRPr/>
          </a:p>
        </p:txBody>
      </p:sp>
      <p:sp>
        <p:nvSpPr>
          <p:cNvPr id="1029" name="object 1029"/>
          <p:cNvSpPr txBox="1"/>
          <p:nvPr/>
        </p:nvSpPr>
        <p:spPr>
          <a:xfrm>
            <a:off x="5916337" y="5726070"/>
            <a:ext cx="2000250" cy="422909"/>
          </a:xfrm>
          <a:prstGeom prst="rect">
            <a:avLst/>
          </a:prstGeom>
        </p:spPr>
        <p:txBody>
          <a:bodyPr vert="horz" wrap="square" lIns="0" tIns="0" rIns="0" bIns="0" rtlCol="0">
            <a:spAutoFit/>
          </a:bodyPr>
          <a:lstStyle/>
          <a:p>
            <a:pPr marL="12700">
              <a:lnSpc>
                <a:spcPts val="1775"/>
              </a:lnSpc>
              <a:tabLst>
                <a:tab pos="800100" algn="l"/>
                <a:tab pos="1588135" algn="l"/>
              </a:tabLst>
            </a:pPr>
            <a:r>
              <a:rPr sz="1600" spc="35" dirty="0">
                <a:latin typeface="Arial"/>
                <a:cs typeface="Arial"/>
              </a:rPr>
              <a:t>2</a:t>
            </a:r>
            <a:r>
              <a:rPr sz="1600" spc="25" dirty="0">
                <a:latin typeface="Arial"/>
                <a:cs typeface="Arial"/>
              </a:rPr>
              <a:t>0</a:t>
            </a:r>
            <a:r>
              <a:rPr sz="1600" dirty="0">
                <a:latin typeface="Times New Roman"/>
                <a:cs typeface="Times New Roman"/>
              </a:rPr>
              <a:t>	</a:t>
            </a:r>
            <a:r>
              <a:rPr sz="1600" spc="35" dirty="0">
                <a:latin typeface="Arial"/>
                <a:cs typeface="Arial"/>
              </a:rPr>
              <a:t>4</a:t>
            </a:r>
            <a:r>
              <a:rPr sz="1600" spc="25" dirty="0">
                <a:latin typeface="Arial"/>
                <a:cs typeface="Arial"/>
              </a:rPr>
              <a:t>0</a:t>
            </a:r>
            <a:r>
              <a:rPr sz="1600" dirty="0">
                <a:latin typeface="Times New Roman"/>
                <a:cs typeface="Times New Roman"/>
              </a:rPr>
              <a:t>	</a:t>
            </a:r>
            <a:r>
              <a:rPr sz="1600" spc="30" dirty="0">
                <a:latin typeface="Arial"/>
                <a:cs typeface="Arial"/>
              </a:rPr>
              <a:t>6</a:t>
            </a:r>
            <a:r>
              <a:rPr sz="1600" spc="25" dirty="0">
                <a:latin typeface="Arial"/>
                <a:cs typeface="Arial"/>
              </a:rPr>
              <a:t>0</a:t>
            </a:r>
            <a:endParaRPr sz="1600">
              <a:latin typeface="Arial"/>
              <a:cs typeface="Arial"/>
            </a:endParaRPr>
          </a:p>
          <a:p>
            <a:pPr marL="240029">
              <a:lnSpc>
                <a:spcPts val="1655"/>
              </a:lnSpc>
            </a:pPr>
            <a:r>
              <a:rPr sz="1500" b="1" spc="50" dirty="0">
                <a:latin typeface="Arial"/>
                <a:cs typeface="Arial"/>
              </a:rPr>
              <a:t>C</a:t>
            </a:r>
            <a:r>
              <a:rPr sz="1500" b="1" spc="-20" dirty="0">
                <a:latin typeface="Arial"/>
                <a:cs typeface="Arial"/>
              </a:rPr>
              <a:t>on</a:t>
            </a:r>
            <a:r>
              <a:rPr sz="1500" b="1" spc="-40" dirty="0">
                <a:latin typeface="Arial"/>
                <a:cs typeface="Arial"/>
              </a:rPr>
              <a:t>c</a:t>
            </a:r>
            <a:r>
              <a:rPr sz="1500" b="1" spc="30" dirty="0">
                <a:latin typeface="Arial"/>
                <a:cs typeface="Arial"/>
              </a:rPr>
              <a:t>e</a:t>
            </a:r>
            <a:r>
              <a:rPr sz="1500" b="1" spc="-20" dirty="0">
                <a:latin typeface="Arial"/>
                <a:cs typeface="Arial"/>
              </a:rPr>
              <a:t>n</a:t>
            </a:r>
            <a:r>
              <a:rPr sz="1500" b="1" spc="-35" dirty="0">
                <a:latin typeface="Arial"/>
                <a:cs typeface="Arial"/>
              </a:rPr>
              <a:t>t</a:t>
            </a:r>
            <a:r>
              <a:rPr sz="1500" b="1" spc="-50" dirty="0">
                <a:latin typeface="Arial"/>
                <a:cs typeface="Arial"/>
              </a:rPr>
              <a:t>r</a:t>
            </a:r>
            <a:r>
              <a:rPr sz="1500" b="1" spc="30" dirty="0">
                <a:latin typeface="Arial"/>
                <a:cs typeface="Arial"/>
              </a:rPr>
              <a:t>a</a:t>
            </a:r>
            <a:r>
              <a:rPr sz="1500" b="1" spc="-35" dirty="0">
                <a:latin typeface="Arial"/>
                <a:cs typeface="Arial"/>
              </a:rPr>
              <a:t>t</a:t>
            </a:r>
            <a:r>
              <a:rPr sz="1500" b="1" spc="-55" dirty="0">
                <a:latin typeface="Arial"/>
                <a:cs typeface="Arial"/>
              </a:rPr>
              <a:t>i</a:t>
            </a:r>
            <a:r>
              <a:rPr sz="1500" b="1" spc="-20" dirty="0">
                <a:latin typeface="Arial"/>
                <a:cs typeface="Arial"/>
              </a:rPr>
              <a:t>o</a:t>
            </a:r>
            <a:r>
              <a:rPr sz="1500" b="1" spc="5" dirty="0">
                <a:latin typeface="Arial"/>
                <a:cs typeface="Arial"/>
              </a:rPr>
              <a:t>n</a:t>
            </a:r>
            <a:r>
              <a:rPr sz="1500" b="1" spc="5" dirty="0">
                <a:latin typeface="Times New Roman"/>
                <a:cs typeface="Times New Roman"/>
              </a:rPr>
              <a:t> </a:t>
            </a:r>
            <a:r>
              <a:rPr sz="1500" b="1" spc="30" dirty="0">
                <a:latin typeface="Arial"/>
                <a:cs typeface="Arial"/>
              </a:rPr>
              <a:t>(</a:t>
            </a:r>
            <a:r>
              <a:rPr sz="1500" b="1" spc="-20" dirty="0">
                <a:latin typeface="Arial"/>
                <a:cs typeface="Arial"/>
              </a:rPr>
              <a:t>p</a:t>
            </a:r>
            <a:r>
              <a:rPr sz="1500" b="1" spc="85" dirty="0">
                <a:latin typeface="Arial"/>
                <a:cs typeface="Arial"/>
              </a:rPr>
              <a:t>M</a:t>
            </a:r>
            <a:r>
              <a:rPr sz="1500" b="1" spc="5" dirty="0">
                <a:latin typeface="Arial"/>
                <a:cs typeface="Arial"/>
              </a:rPr>
              <a:t>)</a:t>
            </a:r>
            <a:endParaRPr sz="1500">
              <a:latin typeface="Arial"/>
              <a:cs typeface="Arial"/>
            </a:endParaRPr>
          </a:p>
        </p:txBody>
      </p:sp>
      <p:sp>
        <p:nvSpPr>
          <p:cNvPr id="1030" name="object 1030"/>
          <p:cNvSpPr txBox="1"/>
          <p:nvPr/>
        </p:nvSpPr>
        <p:spPr>
          <a:xfrm>
            <a:off x="4664624" y="2879698"/>
            <a:ext cx="219075" cy="2522220"/>
          </a:xfrm>
          <a:prstGeom prst="rect">
            <a:avLst/>
          </a:prstGeom>
        </p:spPr>
        <p:txBody>
          <a:bodyPr vert="vert270" wrap="square" lIns="0" tIns="0" rIns="0" bIns="0" rtlCol="0">
            <a:spAutoFit/>
          </a:bodyPr>
          <a:lstStyle/>
          <a:p>
            <a:pPr marL="12700">
              <a:lnSpc>
                <a:spcPct val="100000"/>
              </a:lnSpc>
            </a:pPr>
            <a:r>
              <a:rPr sz="1500" b="1" spc="40" dirty="0">
                <a:latin typeface="Arial"/>
                <a:cs typeface="Arial"/>
              </a:rPr>
              <a:t>F</a:t>
            </a:r>
            <a:r>
              <a:rPr sz="1500" b="1" spc="-55" dirty="0">
                <a:latin typeface="Arial"/>
                <a:cs typeface="Arial"/>
              </a:rPr>
              <a:t>r</a:t>
            </a:r>
            <a:r>
              <a:rPr sz="1500" b="1" spc="25" dirty="0">
                <a:latin typeface="Arial"/>
                <a:cs typeface="Arial"/>
              </a:rPr>
              <a:t>e</a:t>
            </a:r>
            <a:r>
              <a:rPr sz="1500" b="1" spc="-25" dirty="0">
                <a:latin typeface="Arial"/>
                <a:cs typeface="Arial"/>
              </a:rPr>
              <a:t>qu</a:t>
            </a:r>
            <a:r>
              <a:rPr sz="1500" b="1" spc="25" dirty="0">
                <a:latin typeface="Arial"/>
                <a:cs typeface="Arial"/>
              </a:rPr>
              <a:t>e</a:t>
            </a:r>
            <a:r>
              <a:rPr sz="1500" b="1" spc="-25" dirty="0">
                <a:latin typeface="Arial"/>
                <a:cs typeface="Arial"/>
              </a:rPr>
              <a:t>n</a:t>
            </a:r>
            <a:r>
              <a:rPr sz="1500" b="1" spc="-45" dirty="0">
                <a:latin typeface="Arial"/>
                <a:cs typeface="Arial"/>
              </a:rPr>
              <a:t>c</a:t>
            </a:r>
            <a:r>
              <a:rPr sz="1500" b="1" dirty="0">
                <a:latin typeface="Arial"/>
                <a:cs typeface="Arial"/>
              </a:rPr>
              <a:t>y</a:t>
            </a:r>
            <a:r>
              <a:rPr sz="1500" b="1" spc="-25" dirty="0">
                <a:latin typeface="Times New Roman"/>
                <a:cs typeface="Times New Roman"/>
              </a:rPr>
              <a:t> </a:t>
            </a:r>
            <a:r>
              <a:rPr sz="1500" b="1" spc="-25" dirty="0">
                <a:latin typeface="Arial"/>
                <a:cs typeface="Arial"/>
              </a:rPr>
              <a:t>do</a:t>
            </a:r>
            <a:r>
              <a:rPr sz="1500" b="1" spc="-10" dirty="0">
                <a:latin typeface="Arial"/>
                <a:cs typeface="Arial"/>
              </a:rPr>
              <a:t>w</a:t>
            </a:r>
            <a:r>
              <a:rPr sz="1500" b="1" dirty="0">
                <a:latin typeface="Arial"/>
                <a:cs typeface="Arial"/>
              </a:rPr>
              <a:t>n</a:t>
            </a:r>
            <a:r>
              <a:rPr sz="1500" b="1" spc="-10" dirty="0">
                <a:latin typeface="Times New Roman"/>
                <a:cs typeface="Times New Roman"/>
              </a:rPr>
              <a:t> </a:t>
            </a:r>
            <a:r>
              <a:rPr sz="1500" b="1" spc="-40" dirty="0">
                <a:latin typeface="Arial"/>
                <a:cs typeface="Arial"/>
              </a:rPr>
              <a:t>s</a:t>
            </a:r>
            <a:r>
              <a:rPr sz="1500" b="1" spc="-25" dirty="0">
                <a:latin typeface="Arial"/>
                <a:cs typeface="Arial"/>
              </a:rPr>
              <a:t>h</a:t>
            </a:r>
            <a:r>
              <a:rPr sz="1500" b="1" spc="-55" dirty="0">
                <a:latin typeface="Arial"/>
                <a:cs typeface="Arial"/>
              </a:rPr>
              <a:t>i</a:t>
            </a:r>
            <a:r>
              <a:rPr sz="1500" b="1" spc="-40" dirty="0">
                <a:latin typeface="Arial"/>
                <a:cs typeface="Arial"/>
              </a:rPr>
              <a:t>f</a:t>
            </a:r>
            <a:r>
              <a:rPr sz="1500" b="1" dirty="0">
                <a:latin typeface="Arial"/>
                <a:cs typeface="Arial"/>
              </a:rPr>
              <a:t>t</a:t>
            </a:r>
            <a:r>
              <a:rPr sz="1500" b="1" spc="-20" dirty="0">
                <a:latin typeface="Times New Roman"/>
                <a:cs typeface="Times New Roman"/>
              </a:rPr>
              <a:t> </a:t>
            </a:r>
            <a:r>
              <a:rPr sz="1500" b="1" spc="25" dirty="0">
                <a:latin typeface="Arial"/>
                <a:cs typeface="Arial"/>
              </a:rPr>
              <a:t>(</a:t>
            </a:r>
            <a:r>
              <a:rPr sz="1500" b="1" spc="70" dirty="0">
                <a:latin typeface="Arial"/>
                <a:cs typeface="Arial"/>
              </a:rPr>
              <a:t>M</a:t>
            </a:r>
            <a:r>
              <a:rPr sz="1500" b="1" spc="75" dirty="0">
                <a:latin typeface="Arial"/>
                <a:cs typeface="Arial"/>
              </a:rPr>
              <a:t>H</a:t>
            </a:r>
            <a:r>
              <a:rPr sz="1500" b="1" spc="40" dirty="0">
                <a:latin typeface="Arial"/>
                <a:cs typeface="Arial"/>
              </a:rPr>
              <a:t>z</a:t>
            </a:r>
            <a:r>
              <a:rPr sz="1500" b="1" dirty="0">
                <a:latin typeface="Arial"/>
                <a:cs typeface="Arial"/>
              </a:rPr>
              <a:t>)</a:t>
            </a:r>
            <a:endParaRPr sz="1500">
              <a:latin typeface="Arial"/>
              <a:cs typeface="Arial"/>
            </a:endParaRPr>
          </a:p>
        </p:txBody>
      </p:sp>
      <p:sp>
        <p:nvSpPr>
          <p:cNvPr id="1031" name="object 1031"/>
          <p:cNvSpPr txBox="1"/>
          <p:nvPr/>
        </p:nvSpPr>
        <p:spPr>
          <a:xfrm>
            <a:off x="5187585" y="5726070"/>
            <a:ext cx="142875" cy="231775"/>
          </a:xfrm>
          <a:prstGeom prst="rect">
            <a:avLst/>
          </a:prstGeom>
        </p:spPr>
        <p:txBody>
          <a:bodyPr vert="horz" wrap="square" lIns="0" tIns="0" rIns="0" bIns="0" rtlCol="0">
            <a:spAutoFit/>
          </a:bodyPr>
          <a:lstStyle/>
          <a:p>
            <a:pPr marL="12700">
              <a:lnSpc>
                <a:spcPct val="100000"/>
              </a:lnSpc>
            </a:pPr>
            <a:r>
              <a:rPr sz="1600" spc="25" dirty="0">
                <a:latin typeface="Arial"/>
                <a:cs typeface="Arial"/>
              </a:rPr>
              <a:t>0</a:t>
            </a:r>
            <a:endParaRPr sz="1600">
              <a:latin typeface="Arial"/>
              <a:cs typeface="Arial"/>
            </a:endParaRPr>
          </a:p>
        </p:txBody>
      </p:sp>
      <p:sp>
        <p:nvSpPr>
          <p:cNvPr id="1032" name="object 1032"/>
          <p:cNvSpPr txBox="1"/>
          <p:nvPr/>
        </p:nvSpPr>
        <p:spPr>
          <a:xfrm>
            <a:off x="8279746" y="5726070"/>
            <a:ext cx="26098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8</a:t>
            </a:r>
            <a:r>
              <a:rPr sz="1600" spc="25" dirty="0">
                <a:latin typeface="Arial"/>
                <a:cs typeface="Arial"/>
              </a:rPr>
              <a:t>0</a:t>
            </a:r>
            <a:endParaRPr sz="1600">
              <a:latin typeface="Arial"/>
              <a:cs typeface="Arial"/>
            </a:endParaRPr>
          </a:p>
        </p:txBody>
      </p:sp>
      <p:sp>
        <p:nvSpPr>
          <p:cNvPr id="1033" name="object 1033"/>
          <p:cNvSpPr/>
          <p:nvPr/>
        </p:nvSpPr>
        <p:spPr>
          <a:xfrm>
            <a:off x="5094030" y="5654264"/>
            <a:ext cx="118745" cy="140335"/>
          </a:xfrm>
          <a:custGeom>
            <a:avLst/>
            <a:gdLst/>
            <a:ahLst/>
            <a:cxnLst/>
            <a:rect l="l" t="t" r="r" b="b"/>
            <a:pathLst>
              <a:path w="118745" h="140335">
                <a:moveTo>
                  <a:pt x="0" y="140315"/>
                </a:moveTo>
                <a:lnTo>
                  <a:pt x="118145" y="140315"/>
                </a:lnTo>
                <a:lnTo>
                  <a:pt x="118145" y="0"/>
                </a:lnTo>
                <a:lnTo>
                  <a:pt x="0" y="0"/>
                </a:lnTo>
                <a:lnTo>
                  <a:pt x="0" y="140315"/>
                </a:lnTo>
                <a:close/>
              </a:path>
            </a:pathLst>
          </a:custGeom>
          <a:solidFill>
            <a:srgbClr val="FFFFFF"/>
          </a:solidFill>
        </p:spPr>
        <p:txBody>
          <a:bodyPr wrap="square" lIns="0" tIns="0" rIns="0" bIns="0" rtlCol="0"/>
          <a:lstStyle/>
          <a:p>
            <a:endParaRPr/>
          </a:p>
        </p:txBody>
      </p:sp>
      <p:sp>
        <p:nvSpPr>
          <p:cNvPr id="1034" name="object 1034"/>
          <p:cNvSpPr/>
          <p:nvPr/>
        </p:nvSpPr>
        <p:spPr>
          <a:xfrm>
            <a:off x="5094042" y="5654267"/>
            <a:ext cx="118745" cy="140335"/>
          </a:xfrm>
          <a:custGeom>
            <a:avLst/>
            <a:gdLst/>
            <a:ahLst/>
            <a:cxnLst/>
            <a:rect l="l" t="t" r="r" b="b"/>
            <a:pathLst>
              <a:path w="118745" h="140335">
                <a:moveTo>
                  <a:pt x="0" y="140312"/>
                </a:moveTo>
                <a:lnTo>
                  <a:pt x="118135" y="140312"/>
                </a:lnTo>
                <a:lnTo>
                  <a:pt x="118135" y="0"/>
                </a:lnTo>
                <a:lnTo>
                  <a:pt x="0" y="0"/>
                </a:lnTo>
                <a:lnTo>
                  <a:pt x="0" y="140312"/>
                </a:lnTo>
                <a:close/>
              </a:path>
            </a:pathLst>
          </a:custGeom>
          <a:ln w="3175">
            <a:solidFill>
              <a:srgbClr val="FFFFFF"/>
            </a:solidFill>
          </a:ln>
        </p:spPr>
        <p:txBody>
          <a:bodyPr wrap="square" lIns="0" tIns="0" rIns="0" bIns="0" rtlCol="0"/>
          <a:lstStyle/>
          <a:p>
            <a:endParaRPr/>
          </a:p>
        </p:txBody>
      </p:sp>
      <p:sp>
        <p:nvSpPr>
          <p:cNvPr id="1035" name="object 1035"/>
          <p:cNvSpPr txBox="1"/>
          <p:nvPr/>
        </p:nvSpPr>
        <p:spPr>
          <a:xfrm>
            <a:off x="5081350" y="5614995"/>
            <a:ext cx="142875" cy="231775"/>
          </a:xfrm>
          <a:prstGeom prst="rect">
            <a:avLst/>
          </a:prstGeom>
        </p:spPr>
        <p:txBody>
          <a:bodyPr vert="horz" wrap="square" lIns="0" tIns="0" rIns="0" bIns="0" rtlCol="0">
            <a:spAutoFit/>
          </a:bodyPr>
          <a:lstStyle/>
          <a:p>
            <a:pPr marL="12700">
              <a:lnSpc>
                <a:spcPct val="100000"/>
              </a:lnSpc>
            </a:pPr>
            <a:r>
              <a:rPr sz="1600" spc="25" dirty="0">
                <a:latin typeface="Arial"/>
                <a:cs typeface="Arial"/>
              </a:rPr>
              <a:t>0</a:t>
            </a:r>
            <a:endParaRPr sz="1600">
              <a:latin typeface="Arial"/>
              <a:cs typeface="Arial"/>
            </a:endParaRPr>
          </a:p>
        </p:txBody>
      </p:sp>
      <p:sp>
        <p:nvSpPr>
          <p:cNvPr id="1036" name="object 1036"/>
          <p:cNvSpPr txBox="1"/>
          <p:nvPr/>
        </p:nvSpPr>
        <p:spPr>
          <a:xfrm>
            <a:off x="4963049" y="5219768"/>
            <a:ext cx="26098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5</a:t>
            </a:r>
            <a:r>
              <a:rPr sz="1600" spc="25" dirty="0">
                <a:latin typeface="Arial"/>
                <a:cs typeface="Arial"/>
              </a:rPr>
              <a:t>0</a:t>
            </a:r>
            <a:endParaRPr sz="1600">
              <a:latin typeface="Arial"/>
              <a:cs typeface="Arial"/>
            </a:endParaRPr>
          </a:p>
        </p:txBody>
      </p:sp>
      <p:sp>
        <p:nvSpPr>
          <p:cNvPr id="1037" name="object 1037"/>
          <p:cNvSpPr/>
          <p:nvPr/>
        </p:nvSpPr>
        <p:spPr>
          <a:xfrm>
            <a:off x="4857414" y="4864189"/>
            <a:ext cx="354965" cy="140335"/>
          </a:xfrm>
          <a:custGeom>
            <a:avLst/>
            <a:gdLst/>
            <a:ahLst/>
            <a:cxnLst/>
            <a:rect l="l" t="t" r="r" b="b"/>
            <a:pathLst>
              <a:path w="354964" h="140335">
                <a:moveTo>
                  <a:pt x="0" y="140315"/>
                </a:moveTo>
                <a:lnTo>
                  <a:pt x="354759" y="140315"/>
                </a:lnTo>
                <a:lnTo>
                  <a:pt x="354759" y="0"/>
                </a:lnTo>
                <a:lnTo>
                  <a:pt x="0" y="0"/>
                </a:lnTo>
                <a:lnTo>
                  <a:pt x="0" y="140315"/>
                </a:lnTo>
                <a:close/>
              </a:path>
            </a:pathLst>
          </a:custGeom>
          <a:solidFill>
            <a:srgbClr val="FFFFFF"/>
          </a:solidFill>
        </p:spPr>
        <p:txBody>
          <a:bodyPr wrap="square" lIns="0" tIns="0" rIns="0" bIns="0" rtlCol="0"/>
          <a:lstStyle/>
          <a:p>
            <a:endParaRPr/>
          </a:p>
        </p:txBody>
      </p:sp>
      <p:sp>
        <p:nvSpPr>
          <p:cNvPr id="1038" name="object 1038"/>
          <p:cNvSpPr txBox="1"/>
          <p:nvPr/>
        </p:nvSpPr>
        <p:spPr>
          <a:xfrm>
            <a:off x="4844736" y="4824925"/>
            <a:ext cx="37909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10</a:t>
            </a:r>
            <a:r>
              <a:rPr sz="1600" spc="25" dirty="0">
                <a:latin typeface="Arial"/>
                <a:cs typeface="Arial"/>
              </a:rPr>
              <a:t>0</a:t>
            </a:r>
            <a:endParaRPr sz="1600">
              <a:latin typeface="Arial"/>
              <a:cs typeface="Arial"/>
            </a:endParaRPr>
          </a:p>
        </p:txBody>
      </p:sp>
      <p:sp>
        <p:nvSpPr>
          <p:cNvPr id="1039" name="object 1039"/>
          <p:cNvSpPr/>
          <p:nvPr/>
        </p:nvSpPr>
        <p:spPr>
          <a:xfrm>
            <a:off x="4857414" y="4469498"/>
            <a:ext cx="354965" cy="140335"/>
          </a:xfrm>
          <a:custGeom>
            <a:avLst/>
            <a:gdLst/>
            <a:ahLst/>
            <a:cxnLst/>
            <a:rect l="l" t="t" r="r" b="b"/>
            <a:pathLst>
              <a:path w="354964" h="140335">
                <a:moveTo>
                  <a:pt x="0" y="139803"/>
                </a:moveTo>
                <a:lnTo>
                  <a:pt x="354759" y="139803"/>
                </a:lnTo>
                <a:lnTo>
                  <a:pt x="354759" y="0"/>
                </a:lnTo>
                <a:lnTo>
                  <a:pt x="0" y="0"/>
                </a:lnTo>
                <a:lnTo>
                  <a:pt x="0" y="139803"/>
                </a:lnTo>
                <a:close/>
              </a:path>
            </a:pathLst>
          </a:custGeom>
          <a:solidFill>
            <a:srgbClr val="FFFFFF"/>
          </a:solidFill>
        </p:spPr>
        <p:txBody>
          <a:bodyPr wrap="square" lIns="0" tIns="0" rIns="0" bIns="0" rtlCol="0"/>
          <a:lstStyle/>
          <a:p>
            <a:endParaRPr/>
          </a:p>
        </p:txBody>
      </p:sp>
      <p:sp>
        <p:nvSpPr>
          <p:cNvPr id="1040" name="object 1040"/>
          <p:cNvSpPr txBox="1"/>
          <p:nvPr/>
        </p:nvSpPr>
        <p:spPr>
          <a:xfrm>
            <a:off x="4844736" y="4429714"/>
            <a:ext cx="37909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15</a:t>
            </a:r>
            <a:r>
              <a:rPr sz="1600" spc="25" dirty="0">
                <a:latin typeface="Arial"/>
                <a:cs typeface="Arial"/>
              </a:rPr>
              <a:t>0</a:t>
            </a:r>
            <a:endParaRPr sz="1600">
              <a:latin typeface="Arial"/>
              <a:cs typeface="Arial"/>
            </a:endParaRPr>
          </a:p>
        </p:txBody>
      </p:sp>
      <p:sp>
        <p:nvSpPr>
          <p:cNvPr id="1041" name="object 1041"/>
          <p:cNvSpPr/>
          <p:nvPr/>
        </p:nvSpPr>
        <p:spPr>
          <a:xfrm>
            <a:off x="4857414" y="4074139"/>
            <a:ext cx="354965" cy="140335"/>
          </a:xfrm>
          <a:custGeom>
            <a:avLst/>
            <a:gdLst/>
            <a:ahLst/>
            <a:cxnLst/>
            <a:rect l="l" t="t" r="r" b="b"/>
            <a:pathLst>
              <a:path w="354964" h="140335">
                <a:moveTo>
                  <a:pt x="0" y="140315"/>
                </a:moveTo>
                <a:lnTo>
                  <a:pt x="354759" y="140315"/>
                </a:lnTo>
                <a:lnTo>
                  <a:pt x="354759" y="0"/>
                </a:lnTo>
                <a:lnTo>
                  <a:pt x="0" y="0"/>
                </a:lnTo>
                <a:lnTo>
                  <a:pt x="0" y="140315"/>
                </a:lnTo>
                <a:close/>
              </a:path>
            </a:pathLst>
          </a:custGeom>
          <a:solidFill>
            <a:srgbClr val="FFFFFF"/>
          </a:solidFill>
        </p:spPr>
        <p:txBody>
          <a:bodyPr wrap="square" lIns="0" tIns="0" rIns="0" bIns="0" rtlCol="0"/>
          <a:lstStyle/>
          <a:p>
            <a:endParaRPr/>
          </a:p>
        </p:txBody>
      </p:sp>
      <p:sp>
        <p:nvSpPr>
          <p:cNvPr id="1042" name="object 1042"/>
          <p:cNvSpPr txBox="1"/>
          <p:nvPr/>
        </p:nvSpPr>
        <p:spPr>
          <a:xfrm>
            <a:off x="4844736" y="4034870"/>
            <a:ext cx="37909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20</a:t>
            </a:r>
            <a:r>
              <a:rPr sz="1600" spc="25" dirty="0">
                <a:latin typeface="Arial"/>
                <a:cs typeface="Arial"/>
              </a:rPr>
              <a:t>0</a:t>
            </a:r>
            <a:endParaRPr sz="1600">
              <a:latin typeface="Arial"/>
              <a:cs typeface="Arial"/>
            </a:endParaRPr>
          </a:p>
        </p:txBody>
      </p:sp>
      <p:sp>
        <p:nvSpPr>
          <p:cNvPr id="1043" name="object 1043"/>
          <p:cNvSpPr/>
          <p:nvPr/>
        </p:nvSpPr>
        <p:spPr>
          <a:xfrm>
            <a:off x="4857414" y="3679459"/>
            <a:ext cx="354965" cy="140335"/>
          </a:xfrm>
          <a:custGeom>
            <a:avLst/>
            <a:gdLst/>
            <a:ahLst/>
            <a:cxnLst/>
            <a:rect l="l" t="t" r="r" b="b"/>
            <a:pathLst>
              <a:path w="354964" h="140335">
                <a:moveTo>
                  <a:pt x="0" y="139791"/>
                </a:moveTo>
                <a:lnTo>
                  <a:pt x="354759" y="139791"/>
                </a:lnTo>
                <a:lnTo>
                  <a:pt x="354759" y="0"/>
                </a:lnTo>
                <a:lnTo>
                  <a:pt x="0" y="0"/>
                </a:lnTo>
                <a:lnTo>
                  <a:pt x="0" y="139791"/>
                </a:lnTo>
                <a:close/>
              </a:path>
            </a:pathLst>
          </a:custGeom>
          <a:solidFill>
            <a:srgbClr val="FFFFFF"/>
          </a:solidFill>
        </p:spPr>
        <p:txBody>
          <a:bodyPr wrap="square" lIns="0" tIns="0" rIns="0" bIns="0" rtlCol="0"/>
          <a:lstStyle/>
          <a:p>
            <a:endParaRPr/>
          </a:p>
        </p:txBody>
      </p:sp>
      <p:sp>
        <p:nvSpPr>
          <p:cNvPr id="1044" name="object 1044"/>
          <p:cNvSpPr txBox="1"/>
          <p:nvPr/>
        </p:nvSpPr>
        <p:spPr>
          <a:xfrm>
            <a:off x="4844736" y="3639659"/>
            <a:ext cx="37909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25</a:t>
            </a:r>
            <a:r>
              <a:rPr sz="1600" spc="25" dirty="0">
                <a:latin typeface="Arial"/>
                <a:cs typeface="Arial"/>
              </a:rPr>
              <a:t>0</a:t>
            </a:r>
            <a:endParaRPr sz="1600">
              <a:latin typeface="Arial"/>
              <a:cs typeface="Arial"/>
            </a:endParaRPr>
          </a:p>
        </p:txBody>
      </p:sp>
      <p:sp>
        <p:nvSpPr>
          <p:cNvPr id="1045" name="object 1045"/>
          <p:cNvSpPr/>
          <p:nvPr/>
        </p:nvSpPr>
        <p:spPr>
          <a:xfrm>
            <a:off x="4857414" y="3284320"/>
            <a:ext cx="354965" cy="140335"/>
          </a:xfrm>
          <a:custGeom>
            <a:avLst/>
            <a:gdLst/>
            <a:ahLst/>
            <a:cxnLst/>
            <a:rect l="l" t="t" r="r" b="b"/>
            <a:pathLst>
              <a:path w="354964" h="140335">
                <a:moveTo>
                  <a:pt x="0" y="139803"/>
                </a:moveTo>
                <a:lnTo>
                  <a:pt x="354759" y="139803"/>
                </a:lnTo>
                <a:lnTo>
                  <a:pt x="354759" y="0"/>
                </a:lnTo>
                <a:lnTo>
                  <a:pt x="0" y="0"/>
                </a:lnTo>
                <a:lnTo>
                  <a:pt x="0" y="139803"/>
                </a:lnTo>
                <a:close/>
              </a:path>
            </a:pathLst>
          </a:custGeom>
          <a:solidFill>
            <a:srgbClr val="FFFFFF"/>
          </a:solidFill>
        </p:spPr>
        <p:txBody>
          <a:bodyPr wrap="square" lIns="0" tIns="0" rIns="0" bIns="0" rtlCol="0"/>
          <a:lstStyle/>
          <a:p>
            <a:endParaRPr/>
          </a:p>
        </p:txBody>
      </p:sp>
      <p:sp>
        <p:nvSpPr>
          <p:cNvPr id="1046" name="object 1046"/>
          <p:cNvSpPr txBox="1"/>
          <p:nvPr/>
        </p:nvSpPr>
        <p:spPr>
          <a:xfrm>
            <a:off x="4844736" y="3244549"/>
            <a:ext cx="379095" cy="231775"/>
          </a:xfrm>
          <a:prstGeom prst="rect">
            <a:avLst/>
          </a:prstGeom>
        </p:spPr>
        <p:txBody>
          <a:bodyPr vert="horz" wrap="square" lIns="0" tIns="0" rIns="0" bIns="0" rtlCol="0">
            <a:spAutoFit/>
          </a:bodyPr>
          <a:lstStyle/>
          <a:p>
            <a:pPr marL="12700">
              <a:lnSpc>
                <a:spcPct val="100000"/>
              </a:lnSpc>
            </a:pPr>
            <a:r>
              <a:rPr sz="1600" spc="35" dirty="0">
                <a:latin typeface="Arial"/>
                <a:cs typeface="Arial"/>
              </a:rPr>
              <a:t>30</a:t>
            </a:r>
            <a:r>
              <a:rPr sz="1600" spc="25" dirty="0">
                <a:latin typeface="Arial"/>
                <a:cs typeface="Arial"/>
              </a:rPr>
              <a:t>0</a:t>
            </a:r>
            <a:endParaRPr sz="1600">
              <a:latin typeface="Arial"/>
              <a:cs typeface="Arial"/>
            </a:endParaRPr>
          </a:p>
        </p:txBody>
      </p:sp>
      <p:sp>
        <p:nvSpPr>
          <p:cNvPr id="1047" name="object 1047"/>
          <p:cNvSpPr/>
          <p:nvPr/>
        </p:nvSpPr>
        <p:spPr>
          <a:xfrm>
            <a:off x="4857414" y="2888909"/>
            <a:ext cx="354965" cy="140335"/>
          </a:xfrm>
          <a:custGeom>
            <a:avLst/>
            <a:gdLst/>
            <a:ahLst/>
            <a:cxnLst/>
            <a:rect l="l" t="t" r="r" b="b"/>
            <a:pathLst>
              <a:path w="354964" h="140335">
                <a:moveTo>
                  <a:pt x="0" y="140315"/>
                </a:moveTo>
                <a:lnTo>
                  <a:pt x="354759" y="140315"/>
                </a:lnTo>
                <a:lnTo>
                  <a:pt x="354759" y="0"/>
                </a:lnTo>
                <a:lnTo>
                  <a:pt x="0" y="0"/>
                </a:lnTo>
                <a:lnTo>
                  <a:pt x="0" y="140315"/>
                </a:lnTo>
                <a:close/>
              </a:path>
            </a:pathLst>
          </a:custGeom>
          <a:solidFill>
            <a:srgbClr val="FFFFFF"/>
          </a:solidFill>
        </p:spPr>
        <p:txBody>
          <a:bodyPr wrap="square" lIns="0" tIns="0" rIns="0" bIns="0" rtlCol="0"/>
          <a:lstStyle/>
          <a:p>
            <a:endParaRPr/>
          </a:p>
        </p:txBody>
      </p:sp>
      <p:sp>
        <p:nvSpPr>
          <p:cNvPr id="1048" name="object 1048"/>
          <p:cNvSpPr txBox="1"/>
          <p:nvPr/>
        </p:nvSpPr>
        <p:spPr>
          <a:xfrm>
            <a:off x="4844736" y="2454418"/>
            <a:ext cx="379095" cy="626745"/>
          </a:xfrm>
          <a:prstGeom prst="rect">
            <a:avLst/>
          </a:prstGeom>
        </p:spPr>
        <p:txBody>
          <a:bodyPr vert="horz" wrap="square" lIns="0" tIns="0" rIns="0" bIns="0" rtlCol="0">
            <a:spAutoFit/>
          </a:bodyPr>
          <a:lstStyle/>
          <a:p>
            <a:pPr marL="12700">
              <a:lnSpc>
                <a:spcPct val="100000"/>
              </a:lnSpc>
            </a:pPr>
            <a:r>
              <a:rPr sz="1600" spc="35" dirty="0">
                <a:latin typeface="Arial"/>
                <a:cs typeface="Arial"/>
              </a:rPr>
              <a:t>40</a:t>
            </a:r>
            <a:r>
              <a:rPr sz="1600" spc="25" dirty="0">
                <a:latin typeface="Arial"/>
                <a:cs typeface="Arial"/>
              </a:rPr>
              <a:t>0</a:t>
            </a:r>
            <a:endParaRPr sz="1600">
              <a:latin typeface="Arial"/>
              <a:cs typeface="Arial"/>
            </a:endParaRPr>
          </a:p>
          <a:p>
            <a:pPr marL="12700">
              <a:lnSpc>
                <a:spcPct val="100000"/>
              </a:lnSpc>
              <a:spcBef>
                <a:spcPts val="1190"/>
              </a:spcBef>
            </a:pPr>
            <a:r>
              <a:rPr sz="1600" spc="35" dirty="0">
                <a:latin typeface="Arial"/>
                <a:cs typeface="Arial"/>
              </a:rPr>
              <a:t>35</a:t>
            </a:r>
            <a:r>
              <a:rPr sz="1600" spc="25" dirty="0">
                <a:latin typeface="Arial"/>
                <a:cs typeface="Arial"/>
              </a:rPr>
              <a:t>0</a:t>
            </a:r>
            <a:endParaRPr sz="1600">
              <a:latin typeface="Arial"/>
              <a:cs typeface="Arial"/>
            </a:endParaRPr>
          </a:p>
        </p:txBody>
      </p:sp>
      <p:sp>
        <p:nvSpPr>
          <p:cNvPr id="1049" name="object 1049"/>
          <p:cNvSpPr txBox="1"/>
          <p:nvPr/>
        </p:nvSpPr>
        <p:spPr>
          <a:xfrm>
            <a:off x="6624469" y="2722023"/>
            <a:ext cx="1078230" cy="725805"/>
          </a:xfrm>
          <a:prstGeom prst="rect">
            <a:avLst/>
          </a:prstGeom>
        </p:spPr>
        <p:txBody>
          <a:bodyPr vert="horz" wrap="square" lIns="0" tIns="0" rIns="0" bIns="0" rtlCol="0">
            <a:spAutoFit/>
          </a:bodyPr>
          <a:lstStyle/>
          <a:p>
            <a:pPr marL="12700">
              <a:lnSpc>
                <a:spcPct val="100000"/>
              </a:lnSpc>
            </a:pPr>
            <a:r>
              <a:rPr sz="1600" b="1" spc="85" dirty="0">
                <a:latin typeface="Arial"/>
                <a:cs typeface="Arial"/>
              </a:rPr>
              <a:t>23</a:t>
            </a:r>
            <a:r>
              <a:rPr sz="1600" b="1" spc="25" dirty="0">
                <a:latin typeface="Arial"/>
                <a:cs typeface="Arial"/>
              </a:rPr>
              <a:t>.3</a:t>
            </a:r>
            <a:r>
              <a:rPr sz="1600" b="1" spc="95" dirty="0">
                <a:latin typeface="Times New Roman"/>
                <a:cs typeface="Times New Roman"/>
              </a:rPr>
              <a:t> </a:t>
            </a:r>
            <a:r>
              <a:rPr sz="1600" b="1" spc="90" dirty="0">
                <a:latin typeface="Arial"/>
                <a:cs typeface="Arial"/>
              </a:rPr>
              <a:t>V</a:t>
            </a:r>
            <a:r>
              <a:rPr sz="1600" b="1" spc="25" dirty="0">
                <a:latin typeface="Arial"/>
                <a:cs typeface="Arial"/>
              </a:rPr>
              <a:t>/</a:t>
            </a:r>
            <a:r>
              <a:rPr sz="1600" b="1" spc="-20" dirty="0">
                <a:latin typeface="Arial"/>
                <a:cs typeface="Arial"/>
              </a:rPr>
              <a:t>c</a:t>
            </a:r>
            <a:r>
              <a:rPr sz="1600" b="1" spc="40" dirty="0">
                <a:latin typeface="Arial"/>
                <a:cs typeface="Arial"/>
              </a:rPr>
              <a:t>m</a:t>
            </a:r>
            <a:endParaRPr sz="1600">
              <a:latin typeface="Arial"/>
              <a:cs typeface="Arial"/>
            </a:endParaRPr>
          </a:p>
          <a:p>
            <a:pPr marL="12700">
              <a:lnSpc>
                <a:spcPct val="100000"/>
              </a:lnSpc>
              <a:spcBef>
                <a:spcPts val="25"/>
              </a:spcBef>
            </a:pPr>
            <a:r>
              <a:rPr sz="1600" b="1" spc="85" dirty="0">
                <a:latin typeface="Arial"/>
                <a:cs typeface="Arial"/>
              </a:rPr>
              <a:t>16</a:t>
            </a:r>
            <a:r>
              <a:rPr sz="1600" b="1" spc="25" dirty="0">
                <a:latin typeface="Arial"/>
                <a:cs typeface="Arial"/>
              </a:rPr>
              <a:t>.7</a:t>
            </a:r>
            <a:r>
              <a:rPr sz="1600" b="1" dirty="0">
                <a:latin typeface="Times New Roman"/>
                <a:cs typeface="Times New Roman"/>
              </a:rPr>
              <a:t> </a:t>
            </a:r>
            <a:r>
              <a:rPr sz="1600" b="1" spc="135" dirty="0">
                <a:latin typeface="Times New Roman"/>
                <a:cs typeface="Times New Roman"/>
              </a:rPr>
              <a:t> </a:t>
            </a:r>
            <a:r>
              <a:rPr sz="1600" b="1" spc="90" dirty="0">
                <a:latin typeface="Arial"/>
                <a:cs typeface="Arial"/>
              </a:rPr>
              <a:t>V</a:t>
            </a:r>
            <a:r>
              <a:rPr sz="1600" b="1" spc="20" dirty="0">
                <a:latin typeface="Arial"/>
                <a:cs typeface="Arial"/>
              </a:rPr>
              <a:t>/</a:t>
            </a:r>
            <a:r>
              <a:rPr sz="1600" b="1" spc="-20" dirty="0">
                <a:latin typeface="Arial"/>
                <a:cs typeface="Arial"/>
              </a:rPr>
              <a:t>c</a:t>
            </a:r>
            <a:r>
              <a:rPr sz="1600" b="1" spc="40" dirty="0">
                <a:latin typeface="Arial"/>
                <a:cs typeface="Arial"/>
              </a:rPr>
              <a:t>m</a:t>
            </a:r>
            <a:endParaRPr sz="1600">
              <a:latin typeface="Arial"/>
              <a:cs typeface="Arial"/>
            </a:endParaRPr>
          </a:p>
          <a:p>
            <a:pPr marL="12700">
              <a:lnSpc>
                <a:spcPct val="100000"/>
              </a:lnSpc>
              <a:spcBef>
                <a:spcPts val="25"/>
              </a:spcBef>
            </a:pPr>
            <a:r>
              <a:rPr sz="1600" b="1" spc="85" dirty="0">
                <a:latin typeface="Arial"/>
                <a:cs typeface="Arial"/>
              </a:rPr>
              <a:t>6</a:t>
            </a:r>
            <a:r>
              <a:rPr sz="1600" b="1" spc="25" dirty="0">
                <a:latin typeface="Arial"/>
                <a:cs typeface="Arial"/>
              </a:rPr>
              <a:t>.</a:t>
            </a:r>
            <a:r>
              <a:rPr sz="1600" b="1" spc="85" dirty="0">
                <a:latin typeface="Arial"/>
                <a:cs typeface="Arial"/>
              </a:rPr>
              <a:t>6</a:t>
            </a:r>
            <a:r>
              <a:rPr sz="1600" b="1" spc="25" dirty="0">
                <a:latin typeface="Arial"/>
                <a:cs typeface="Arial"/>
              </a:rPr>
              <a:t>7</a:t>
            </a:r>
            <a:r>
              <a:rPr sz="1600" b="1" spc="95" dirty="0">
                <a:latin typeface="Times New Roman"/>
                <a:cs typeface="Times New Roman"/>
              </a:rPr>
              <a:t> </a:t>
            </a:r>
            <a:r>
              <a:rPr sz="1600" b="1" spc="90" dirty="0">
                <a:latin typeface="Arial"/>
                <a:cs typeface="Arial"/>
              </a:rPr>
              <a:t>V</a:t>
            </a:r>
            <a:r>
              <a:rPr sz="1600" b="1" spc="25" dirty="0">
                <a:latin typeface="Arial"/>
                <a:cs typeface="Arial"/>
              </a:rPr>
              <a:t>/</a:t>
            </a:r>
            <a:r>
              <a:rPr sz="1600" b="1" spc="-20" dirty="0">
                <a:latin typeface="Arial"/>
                <a:cs typeface="Arial"/>
              </a:rPr>
              <a:t>c</a:t>
            </a:r>
            <a:r>
              <a:rPr sz="1600" b="1" spc="40" dirty="0">
                <a:latin typeface="Arial"/>
                <a:cs typeface="Arial"/>
              </a:rPr>
              <a:t>m</a:t>
            </a:r>
            <a:endParaRPr sz="1600">
              <a:latin typeface="Arial"/>
              <a:cs typeface="Arial"/>
            </a:endParaRPr>
          </a:p>
        </p:txBody>
      </p:sp>
      <p:sp>
        <p:nvSpPr>
          <p:cNvPr id="1050" name="object 1050"/>
          <p:cNvSpPr/>
          <p:nvPr/>
        </p:nvSpPr>
        <p:spPr>
          <a:xfrm>
            <a:off x="5534071" y="2840025"/>
            <a:ext cx="54610" cy="0"/>
          </a:xfrm>
          <a:custGeom>
            <a:avLst/>
            <a:gdLst/>
            <a:ahLst/>
            <a:cxnLst/>
            <a:rect l="l" t="t" r="r" b="b"/>
            <a:pathLst>
              <a:path w="54610">
                <a:moveTo>
                  <a:pt x="0" y="0"/>
                </a:moveTo>
                <a:lnTo>
                  <a:pt x="54526" y="0"/>
                </a:lnTo>
              </a:path>
            </a:pathLst>
          </a:custGeom>
          <a:ln w="32903">
            <a:solidFill>
              <a:srgbClr val="00FFFF"/>
            </a:solidFill>
          </a:ln>
        </p:spPr>
        <p:txBody>
          <a:bodyPr wrap="square" lIns="0" tIns="0" rIns="0" bIns="0" rtlCol="0"/>
          <a:lstStyle/>
          <a:p>
            <a:endParaRPr/>
          </a:p>
        </p:txBody>
      </p:sp>
      <p:sp>
        <p:nvSpPr>
          <p:cNvPr id="1051" name="object 1051"/>
          <p:cNvSpPr/>
          <p:nvPr/>
        </p:nvSpPr>
        <p:spPr>
          <a:xfrm>
            <a:off x="5632132"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52" name="object 1052"/>
          <p:cNvSpPr/>
          <p:nvPr/>
        </p:nvSpPr>
        <p:spPr>
          <a:xfrm>
            <a:off x="5667323"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53" name="object 1053"/>
          <p:cNvSpPr/>
          <p:nvPr/>
        </p:nvSpPr>
        <p:spPr>
          <a:xfrm>
            <a:off x="5702360" y="2840025"/>
            <a:ext cx="55244" cy="0"/>
          </a:xfrm>
          <a:custGeom>
            <a:avLst/>
            <a:gdLst/>
            <a:ahLst/>
            <a:cxnLst/>
            <a:rect l="l" t="t" r="r" b="b"/>
            <a:pathLst>
              <a:path w="55245">
                <a:moveTo>
                  <a:pt x="0" y="0"/>
                </a:moveTo>
                <a:lnTo>
                  <a:pt x="54680" y="0"/>
                </a:lnTo>
              </a:path>
            </a:pathLst>
          </a:custGeom>
          <a:ln w="32903">
            <a:solidFill>
              <a:srgbClr val="00FFFF"/>
            </a:solidFill>
          </a:ln>
        </p:spPr>
        <p:txBody>
          <a:bodyPr wrap="square" lIns="0" tIns="0" rIns="0" bIns="0" rtlCol="0"/>
          <a:lstStyle/>
          <a:p>
            <a:endParaRPr/>
          </a:p>
        </p:txBody>
      </p:sp>
      <p:sp>
        <p:nvSpPr>
          <p:cNvPr id="1054" name="object 1054"/>
          <p:cNvSpPr/>
          <p:nvPr/>
        </p:nvSpPr>
        <p:spPr>
          <a:xfrm>
            <a:off x="5800360"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55" name="object 1055"/>
          <p:cNvSpPr/>
          <p:nvPr/>
        </p:nvSpPr>
        <p:spPr>
          <a:xfrm>
            <a:off x="5835551"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56" name="object 1056"/>
          <p:cNvSpPr/>
          <p:nvPr/>
        </p:nvSpPr>
        <p:spPr>
          <a:xfrm>
            <a:off x="5870712" y="2840025"/>
            <a:ext cx="54610" cy="0"/>
          </a:xfrm>
          <a:custGeom>
            <a:avLst/>
            <a:gdLst/>
            <a:ahLst/>
            <a:cxnLst/>
            <a:rect l="l" t="t" r="r" b="b"/>
            <a:pathLst>
              <a:path w="54610">
                <a:moveTo>
                  <a:pt x="0" y="0"/>
                </a:moveTo>
                <a:lnTo>
                  <a:pt x="54526" y="0"/>
                </a:lnTo>
              </a:path>
            </a:pathLst>
          </a:custGeom>
          <a:ln w="32903">
            <a:solidFill>
              <a:srgbClr val="00FFFF"/>
            </a:solidFill>
          </a:ln>
        </p:spPr>
        <p:txBody>
          <a:bodyPr wrap="square" lIns="0" tIns="0" rIns="0" bIns="0" rtlCol="0"/>
          <a:lstStyle/>
          <a:p>
            <a:endParaRPr/>
          </a:p>
        </p:txBody>
      </p:sp>
      <p:sp>
        <p:nvSpPr>
          <p:cNvPr id="1057" name="object 1057"/>
          <p:cNvSpPr/>
          <p:nvPr/>
        </p:nvSpPr>
        <p:spPr>
          <a:xfrm>
            <a:off x="5968804"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58" name="object 1058"/>
          <p:cNvSpPr/>
          <p:nvPr/>
        </p:nvSpPr>
        <p:spPr>
          <a:xfrm>
            <a:off x="6003964"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59" name="object 1059"/>
          <p:cNvSpPr/>
          <p:nvPr/>
        </p:nvSpPr>
        <p:spPr>
          <a:xfrm>
            <a:off x="6039155" y="2840025"/>
            <a:ext cx="54610" cy="0"/>
          </a:xfrm>
          <a:custGeom>
            <a:avLst/>
            <a:gdLst/>
            <a:ahLst/>
            <a:cxnLst/>
            <a:rect l="l" t="t" r="r" b="b"/>
            <a:pathLst>
              <a:path w="54610">
                <a:moveTo>
                  <a:pt x="0" y="0"/>
                </a:moveTo>
                <a:lnTo>
                  <a:pt x="54526" y="0"/>
                </a:lnTo>
              </a:path>
            </a:pathLst>
          </a:custGeom>
          <a:ln w="32903">
            <a:solidFill>
              <a:srgbClr val="00FFFF"/>
            </a:solidFill>
          </a:ln>
        </p:spPr>
        <p:txBody>
          <a:bodyPr wrap="square" lIns="0" tIns="0" rIns="0" bIns="0" rtlCol="0"/>
          <a:lstStyle/>
          <a:p>
            <a:endParaRPr/>
          </a:p>
        </p:txBody>
      </p:sp>
      <p:sp>
        <p:nvSpPr>
          <p:cNvPr id="1060" name="object 1060"/>
          <p:cNvSpPr/>
          <p:nvPr/>
        </p:nvSpPr>
        <p:spPr>
          <a:xfrm>
            <a:off x="6137216"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61" name="object 1061"/>
          <p:cNvSpPr/>
          <p:nvPr/>
        </p:nvSpPr>
        <p:spPr>
          <a:xfrm>
            <a:off x="6172192"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62" name="object 1062"/>
          <p:cNvSpPr/>
          <p:nvPr/>
        </p:nvSpPr>
        <p:spPr>
          <a:xfrm>
            <a:off x="6207353" y="2840025"/>
            <a:ext cx="55244" cy="0"/>
          </a:xfrm>
          <a:custGeom>
            <a:avLst/>
            <a:gdLst/>
            <a:ahLst/>
            <a:cxnLst/>
            <a:rect l="l" t="t" r="r" b="b"/>
            <a:pathLst>
              <a:path w="55245">
                <a:moveTo>
                  <a:pt x="0" y="0"/>
                </a:moveTo>
                <a:lnTo>
                  <a:pt x="54772" y="0"/>
                </a:lnTo>
              </a:path>
            </a:pathLst>
          </a:custGeom>
          <a:ln w="32903">
            <a:solidFill>
              <a:srgbClr val="00FFFF"/>
            </a:solidFill>
          </a:ln>
        </p:spPr>
        <p:txBody>
          <a:bodyPr wrap="square" lIns="0" tIns="0" rIns="0" bIns="0" rtlCol="0"/>
          <a:lstStyle/>
          <a:p>
            <a:endParaRPr/>
          </a:p>
        </p:txBody>
      </p:sp>
      <p:sp>
        <p:nvSpPr>
          <p:cNvPr id="1063" name="object 1063"/>
          <p:cNvSpPr/>
          <p:nvPr/>
        </p:nvSpPr>
        <p:spPr>
          <a:xfrm>
            <a:off x="6305445"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64" name="object 1064"/>
          <p:cNvSpPr/>
          <p:nvPr/>
        </p:nvSpPr>
        <p:spPr>
          <a:xfrm>
            <a:off x="6340636"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65" name="object 1065"/>
          <p:cNvSpPr/>
          <p:nvPr/>
        </p:nvSpPr>
        <p:spPr>
          <a:xfrm>
            <a:off x="6375796" y="2840025"/>
            <a:ext cx="54610" cy="0"/>
          </a:xfrm>
          <a:custGeom>
            <a:avLst/>
            <a:gdLst/>
            <a:ahLst/>
            <a:cxnLst/>
            <a:rect l="l" t="t" r="r" b="b"/>
            <a:pathLst>
              <a:path w="54610">
                <a:moveTo>
                  <a:pt x="0" y="0"/>
                </a:moveTo>
                <a:lnTo>
                  <a:pt x="54557" y="0"/>
                </a:lnTo>
              </a:path>
            </a:pathLst>
          </a:custGeom>
          <a:ln w="32903">
            <a:solidFill>
              <a:srgbClr val="00FFFF"/>
            </a:solidFill>
          </a:ln>
        </p:spPr>
        <p:txBody>
          <a:bodyPr wrap="square" lIns="0" tIns="0" rIns="0" bIns="0" rtlCol="0"/>
          <a:lstStyle/>
          <a:p>
            <a:endParaRPr/>
          </a:p>
        </p:txBody>
      </p:sp>
      <p:sp>
        <p:nvSpPr>
          <p:cNvPr id="1066" name="object 1066"/>
          <p:cNvSpPr/>
          <p:nvPr/>
        </p:nvSpPr>
        <p:spPr>
          <a:xfrm>
            <a:off x="6473888" y="2840025"/>
            <a:ext cx="0" cy="0"/>
          </a:xfrm>
          <a:custGeom>
            <a:avLst/>
            <a:gdLst/>
            <a:ahLst/>
            <a:cxnLst/>
            <a:rect l="l" t="t" r="r" b="b"/>
            <a:pathLst>
              <a:path>
                <a:moveTo>
                  <a:pt x="0" y="0"/>
                </a:moveTo>
                <a:lnTo>
                  <a:pt x="0" y="0"/>
                </a:lnTo>
              </a:path>
            </a:pathLst>
          </a:custGeom>
          <a:ln w="32903">
            <a:solidFill>
              <a:srgbClr val="00FFFF"/>
            </a:solidFill>
          </a:ln>
        </p:spPr>
        <p:txBody>
          <a:bodyPr wrap="square" lIns="0" tIns="0" rIns="0" bIns="0" rtlCol="0"/>
          <a:lstStyle/>
          <a:p>
            <a:endParaRPr/>
          </a:p>
        </p:txBody>
      </p:sp>
      <p:sp>
        <p:nvSpPr>
          <p:cNvPr id="1067" name="object 1067"/>
          <p:cNvSpPr/>
          <p:nvPr/>
        </p:nvSpPr>
        <p:spPr>
          <a:xfrm>
            <a:off x="5947684" y="2782001"/>
            <a:ext cx="118745" cy="116205"/>
          </a:xfrm>
          <a:custGeom>
            <a:avLst/>
            <a:gdLst/>
            <a:ahLst/>
            <a:cxnLst/>
            <a:rect l="l" t="t" r="r" b="b"/>
            <a:pathLst>
              <a:path w="118745" h="116205">
                <a:moveTo>
                  <a:pt x="59131" y="0"/>
                </a:moveTo>
                <a:lnTo>
                  <a:pt x="0" y="58033"/>
                </a:lnTo>
                <a:lnTo>
                  <a:pt x="59131" y="115976"/>
                </a:lnTo>
                <a:lnTo>
                  <a:pt x="118262" y="58033"/>
                </a:lnTo>
                <a:lnTo>
                  <a:pt x="59131" y="0"/>
                </a:lnTo>
                <a:close/>
              </a:path>
            </a:pathLst>
          </a:custGeom>
          <a:solidFill>
            <a:srgbClr val="00FFFF"/>
          </a:solidFill>
        </p:spPr>
        <p:txBody>
          <a:bodyPr wrap="square" lIns="0" tIns="0" rIns="0" bIns="0" rtlCol="0"/>
          <a:lstStyle/>
          <a:p>
            <a:endParaRPr/>
          </a:p>
        </p:txBody>
      </p:sp>
      <p:sp>
        <p:nvSpPr>
          <p:cNvPr id="1068" name="object 1068"/>
          <p:cNvSpPr/>
          <p:nvPr/>
        </p:nvSpPr>
        <p:spPr>
          <a:xfrm>
            <a:off x="5534071" y="3086859"/>
            <a:ext cx="104139" cy="0"/>
          </a:xfrm>
          <a:custGeom>
            <a:avLst/>
            <a:gdLst/>
            <a:ahLst/>
            <a:cxnLst/>
            <a:rect l="l" t="t" r="r" b="b"/>
            <a:pathLst>
              <a:path w="104139">
                <a:moveTo>
                  <a:pt x="0" y="0"/>
                </a:moveTo>
                <a:lnTo>
                  <a:pt x="103757" y="0"/>
                </a:lnTo>
              </a:path>
            </a:pathLst>
          </a:custGeom>
          <a:ln w="32903">
            <a:solidFill>
              <a:srgbClr val="000000"/>
            </a:solidFill>
          </a:ln>
        </p:spPr>
        <p:txBody>
          <a:bodyPr wrap="square" lIns="0" tIns="0" rIns="0" bIns="0" rtlCol="0"/>
          <a:lstStyle/>
          <a:p>
            <a:endParaRPr/>
          </a:p>
        </p:txBody>
      </p:sp>
      <p:sp>
        <p:nvSpPr>
          <p:cNvPr id="1069" name="object 1069"/>
          <p:cNvSpPr/>
          <p:nvPr/>
        </p:nvSpPr>
        <p:spPr>
          <a:xfrm>
            <a:off x="5702360" y="3086859"/>
            <a:ext cx="104139" cy="0"/>
          </a:xfrm>
          <a:custGeom>
            <a:avLst/>
            <a:gdLst/>
            <a:ahLst/>
            <a:cxnLst/>
            <a:rect l="l" t="t" r="r" b="b"/>
            <a:pathLst>
              <a:path w="104139">
                <a:moveTo>
                  <a:pt x="0" y="0"/>
                </a:moveTo>
                <a:lnTo>
                  <a:pt x="103911" y="0"/>
                </a:lnTo>
              </a:path>
            </a:pathLst>
          </a:custGeom>
          <a:ln w="32903">
            <a:solidFill>
              <a:srgbClr val="000000"/>
            </a:solidFill>
          </a:ln>
        </p:spPr>
        <p:txBody>
          <a:bodyPr wrap="square" lIns="0" tIns="0" rIns="0" bIns="0" rtlCol="0"/>
          <a:lstStyle/>
          <a:p>
            <a:endParaRPr/>
          </a:p>
        </p:txBody>
      </p:sp>
      <p:sp>
        <p:nvSpPr>
          <p:cNvPr id="1070" name="object 1070"/>
          <p:cNvSpPr/>
          <p:nvPr/>
        </p:nvSpPr>
        <p:spPr>
          <a:xfrm>
            <a:off x="5870712" y="3086859"/>
            <a:ext cx="104139" cy="0"/>
          </a:xfrm>
          <a:custGeom>
            <a:avLst/>
            <a:gdLst/>
            <a:ahLst/>
            <a:cxnLst/>
            <a:rect l="l" t="t" r="r" b="b"/>
            <a:pathLst>
              <a:path w="104139">
                <a:moveTo>
                  <a:pt x="0" y="0"/>
                </a:moveTo>
                <a:lnTo>
                  <a:pt x="103972" y="0"/>
                </a:lnTo>
              </a:path>
            </a:pathLst>
          </a:custGeom>
          <a:ln w="32903">
            <a:solidFill>
              <a:srgbClr val="000000"/>
            </a:solidFill>
          </a:ln>
        </p:spPr>
        <p:txBody>
          <a:bodyPr wrap="square" lIns="0" tIns="0" rIns="0" bIns="0" rtlCol="0"/>
          <a:lstStyle/>
          <a:p>
            <a:endParaRPr/>
          </a:p>
        </p:txBody>
      </p:sp>
      <p:sp>
        <p:nvSpPr>
          <p:cNvPr id="1071" name="object 1071"/>
          <p:cNvSpPr/>
          <p:nvPr/>
        </p:nvSpPr>
        <p:spPr>
          <a:xfrm>
            <a:off x="6039155" y="3086859"/>
            <a:ext cx="104139" cy="0"/>
          </a:xfrm>
          <a:custGeom>
            <a:avLst/>
            <a:gdLst/>
            <a:ahLst/>
            <a:cxnLst/>
            <a:rect l="l" t="t" r="r" b="b"/>
            <a:pathLst>
              <a:path w="104139">
                <a:moveTo>
                  <a:pt x="0" y="0"/>
                </a:moveTo>
                <a:lnTo>
                  <a:pt x="103757" y="0"/>
                </a:lnTo>
              </a:path>
            </a:pathLst>
          </a:custGeom>
          <a:ln w="32903">
            <a:solidFill>
              <a:srgbClr val="000000"/>
            </a:solidFill>
          </a:ln>
        </p:spPr>
        <p:txBody>
          <a:bodyPr wrap="square" lIns="0" tIns="0" rIns="0" bIns="0" rtlCol="0"/>
          <a:lstStyle/>
          <a:p>
            <a:endParaRPr/>
          </a:p>
        </p:txBody>
      </p:sp>
      <p:sp>
        <p:nvSpPr>
          <p:cNvPr id="1072" name="object 1072"/>
          <p:cNvSpPr/>
          <p:nvPr/>
        </p:nvSpPr>
        <p:spPr>
          <a:xfrm>
            <a:off x="6207353" y="3086859"/>
            <a:ext cx="104139" cy="0"/>
          </a:xfrm>
          <a:custGeom>
            <a:avLst/>
            <a:gdLst/>
            <a:ahLst/>
            <a:cxnLst/>
            <a:rect l="l" t="t" r="r" b="b"/>
            <a:pathLst>
              <a:path w="104139">
                <a:moveTo>
                  <a:pt x="0" y="0"/>
                </a:moveTo>
                <a:lnTo>
                  <a:pt x="104003" y="0"/>
                </a:lnTo>
              </a:path>
            </a:pathLst>
          </a:custGeom>
          <a:ln w="32903">
            <a:solidFill>
              <a:srgbClr val="000000"/>
            </a:solidFill>
          </a:ln>
        </p:spPr>
        <p:txBody>
          <a:bodyPr wrap="square" lIns="0" tIns="0" rIns="0" bIns="0" rtlCol="0"/>
          <a:lstStyle/>
          <a:p>
            <a:endParaRPr/>
          </a:p>
        </p:txBody>
      </p:sp>
      <p:sp>
        <p:nvSpPr>
          <p:cNvPr id="1073" name="object 1073"/>
          <p:cNvSpPr/>
          <p:nvPr/>
        </p:nvSpPr>
        <p:spPr>
          <a:xfrm>
            <a:off x="6375796" y="3086859"/>
            <a:ext cx="104139" cy="0"/>
          </a:xfrm>
          <a:custGeom>
            <a:avLst/>
            <a:gdLst/>
            <a:ahLst/>
            <a:cxnLst/>
            <a:rect l="l" t="t" r="r" b="b"/>
            <a:pathLst>
              <a:path w="104139">
                <a:moveTo>
                  <a:pt x="0" y="0"/>
                </a:moveTo>
                <a:lnTo>
                  <a:pt x="103787" y="0"/>
                </a:lnTo>
              </a:path>
            </a:pathLst>
          </a:custGeom>
          <a:ln w="32903">
            <a:solidFill>
              <a:srgbClr val="000000"/>
            </a:solidFill>
          </a:ln>
        </p:spPr>
        <p:txBody>
          <a:bodyPr wrap="square" lIns="0" tIns="0" rIns="0" bIns="0" rtlCol="0"/>
          <a:lstStyle/>
          <a:p>
            <a:endParaRPr/>
          </a:p>
        </p:txBody>
      </p:sp>
      <p:sp>
        <p:nvSpPr>
          <p:cNvPr id="1074" name="object 1074"/>
          <p:cNvSpPr/>
          <p:nvPr/>
        </p:nvSpPr>
        <p:spPr>
          <a:xfrm>
            <a:off x="5955456" y="3028919"/>
            <a:ext cx="102870" cy="86995"/>
          </a:xfrm>
          <a:custGeom>
            <a:avLst/>
            <a:gdLst/>
            <a:ahLst/>
            <a:cxnLst/>
            <a:rect l="l" t="t" r="r" b="b"/>
            <a:pathLst>
              <a:path w="102870" h="86994">
                <a:moveTo>
                  <a:pt x="51358" y="0"/>
                </a:moveTo>
                <a:lnTo>
                  <a:pt x="0" y="86989"/>
                </a:lnTo>
                <a:lnTo>
                  <a:pt x="102687" y="86989"/>
                </a:lnTo>
                <a:lnTo>
                  <a:pt x="51358" y="0"/>
                </a:lnTo>
                <a:close/>
              </a:path>
            </a:pathLst>
          </a:custGeom>
          <a:solidFill>
            <a:srgbClr val="000000"/>
          </a:solidFill>
        </p:spPr>
        <p:txBody>
          <a:bodyPr wrap="square" lIns="0" tIns="0" rIns="0" bIns="0" rtlCol="0"/>
          <a:lstStyle/>
          <a:p>
            <a:endParaRPr/>
          </a:p>
        </p:txBody>
      </p:sp>
      <p:sp>
        <p:nvSpPr>
          <p:cNvPr id="1075" name="object 1075"/>
          <p:cNvSpPr/>
          <p:nvPr/>
        </p:nvSpPr>
        <p:spPr>
          <a:xfrm>
            <a:off x="6048586" y="3334084"/>
            <a:ext cx="431165" cy="0"/>
          </a:xfrm>
          <a:custGeom>
            <a:avLst/>
            <a:gdLst/>
            <a:ahLst/>
            <a:cxnLst/>
            <a:rect l="l" t="t" r="r" b="b"/>
            <a:pathLst>
              <a:path w="431164">
                <a:moveTo>
                  <a:pt x="0" y="0"/>
                </a:moveTo>
                <a:lnTo>
                  <a:pt x="430997" y="0"/>
                </a:lnTo>
              </a:path>
            </a:pathLst>
          </a:custGeom>
          <a:ln w="32903">
            <a:solidFill>
              <a:srgbClr val="D20000"/>
            </a:solidFill>
          </a:ln>
        </p:spPr>
        <p:txBody>
          <a:bodyPr wrap="square" lIns="0" tIns="0" rIns="0" bIns="0" rtlCol="0"/>
          <a:lstStyle/>
          <a:p>
            <a:endParaRPr/>
          </a:p>
        </p:txBody>
      </p:sp>
      <p:sp>
        <p:nvSpPr>
          <p:cNvPr id="1076" name="object 1076"/>
          <p:cNvSpPr/>
          <p:nvPr/>
        </p:nvSpPr>
        <p:spPr>
          <a:xfrm>
            <a:off x="5534071" y="3334084"/>
            <a:ext cx="431165" cy="0"/>
          </a:xfrm>
          <a:custGeom>
            <a:avLst/>
            <a:gdLst/>
            <a:ahLst/>
            <a:cxnLst/>
            <a:rect l="l" t="t" r="r" b="b"/>
            <a:pathLst>
              <a:path w="431164">
                <a:moveTo>
                  <a:pt x="0" y="0"/>
                </a:moveTo>
                <a:lnTo>
                  <a:pt x="431017" y="0"/>
                </a:lnTo>
              </a:path>
            </a:pathLst>
          </a:custGeom>
          <a:ln w="32903">
            <a:solidFill>
              <a:srgbClr val="D20000"/>
            </a:solidFill>
          </a:ln>
        </p:spPr>
        <p:txBody>
          <a:bodyPr wrap="square" lIns="0" tIns="0" rIns="0" bIns="0" rtlCol="0"/>
          <a:lstStyle/>
          <a:p>
            <a:endParaRPr/>
          </a:p>
        </p:txBody>
      </p:sp>
      <p:sp>
        <p:nvSpPr>
          <p:cNvPr id="1077" name="object 1077"/>
          <p:cNvSpPr/>
          <p:nvPr/>
        </p:nvSpPr>
        <p:spPr>
          <a:xfrm>
            <a:off x="5965088" y="3293200"/>
            <a:ext cx="83820" cy="81915"/>
          </a:xfrm>
          <a:custGeom>
            <a:avLst/>
            <a:gdLst/>
            <a:ahLst/>
            <a:cxnLst/>
            <a:rect l="l" t="t" r="r" b="b"/>
            <a:pathLst>
              <a:path w="83820" h="81914">
                <a:moveTo>
                  <a:pt x="0" y="81819"/>
                </a:moveTo>
                <a:lnTo>
                  <a:pt x="83498" y="81819"/>
                </a:lnTo>
                <a:lnTo>
                  <a:pt x="83498" y="0"/>
                </a:lnTo>
                <a:lnTo>
                  <a:pt x="0" y="0"/>
                </a:lnTo>
                <a:lnTo>
                  <a:pt x="0" y="81819"/>
                </a:lnTo>
                <a:close/>
              </a:path>
            </a:pathLst>
          </a:custGeom>
          <a:solidFill>
            <a:srgbClr val="D20000"/>
          </a:solidFill>
        </p:spPr>
        <p:txBody>
          <a:bodyPr wrap="square" lIns="0" tIns="0" rIns="0" bIns="0" rtlCol="0"/>
          <a:lstStyle/>
          <a:p>
            <a:endParaRPr/>
          </a:p>
        </p:txBody>
      </p:sp>
      <p:sp>
        <p:nvSpPr>
          <p:cNvPr id="1078" name="object 1078"/>
          <p:cNvSpPr txBox="1"/>
          <p:nvPr/>
        </p:nvSpPr>
        <p:spPr>
          <a:xfrm>
            <a:off x="5193288" y="1494225"/>
            <a:ext cx="3722370" cy="802640"/>
          </a:xfrm>
          <a:prstGeom prst="rect">
            <a:avLst/>
          </a:prstGeom>
        </p:spPr>
        <p:txBody>
          <a:bodyPr vert="horz" wrap="square" lIns="0" tIns="0" rIns="0" bIns="0" rtlCol="0">
            <a:spAutoFit/>
          </a:bodyPr>
          <a:lstStyle/>
          <a:p>
            <a:pPr marL="12700" marR="5080" indent="-1905" algn="ctr">
              <a:lnSpc>
                <a:spcPct val="100000"/>
              </a:lnSpc>
            </a:pPr>
            <a:r>
              <a:rPr sz="1800" spc="-10" dirty="0">
                <a:latin typeface="Times New Roman"/>
                <a:cs typeface="Times New Roman"/>
              </a:rPr>
              <a:t>The</a:t>
            </a:r>
            <a:r>
              <a:rPr sz="1800" spc="-5" dirty="0">
                <a:latin typeface="Times New Roman"/>
                <a:cs typeface="Times New Roman"/>
              </a:rPr>
              <a:t> </a:t>
            </a:r>
            <a:r>
              <a:rPr sz="1800" spc="-10" dirty="0">
                <a:latin typeface="Times New Roman"/>
                <a:cs typeface="Times New Roman"/>
              </a:rPr>
              <a:t>resonance</a:t>
            </a:r>
            <a:r>
              <a:rPr sz="1800" spc="-5" dirty="0">
                <a:latin typeface="Times New Roman"/>
                <a:cs typeface="Times New Roman"/>
              </a:rPr>
              <a:t> </a:t>
            </a:r>
            <a:r>
              <a:rPr sz="1800" spc="-10" dirty="0">
                <a:latin typeface="Times New Roman"/>
                <a:cs typeface="Times New Roman"/>
              </a:rPr>
              <a:t>frequency</a:t>
            </a:r>
            <a:r>
              <a:rPr sz="1800" dirty="0">
                <a:latin typeface="Times New Roman"/>
                <a:cs typeface="Times New Roman"/>
              </a:rPr>
              <a:t> </a:t>
            </a:r>
            <a:r>
              <a:rPr sz="1800" spc="-15" dirty="0">
                <a:latin typeface="Times New Roman"/>
                <a:cs typeface="Times New Roman"/>
              </a:rPr>
              <a:t>shift</a:t>
            </a:r>
            <a:r>
              <a:rPr sz="1800" spc="-10" dirty="0">
                <a:latin typeface="Times New Roman"/>
                <a:cs typeface="Times New Roman"/>
              </a:rPr>
              <a:t>s</a:t>
            </a:r>
            <a:r>
              <a:rPr sz="1800" dirty="0">
                <a:latin typeface="Times New Roman"/>
                <a:cs typeface="Times New Roman"/>
              </a:rPr>
              <a:t> versus </a:t>
            </a:r>
            <a:r>
              <a:rPr sz="1800" spc="-10" dirty="0">
                <a:latin typeface="Times New Roman"/>
                <a:cs typeface="Times New Roman"/>
              </a:rPr>
              <a:t>the</a:t>
            </a:r>
            <a:r>
              <a:rPr sz="1800" spc="-5" dirty="0">
                <a:latin typeface="Times New Roman"/>
                <a:cs typeface="Times New Roman"/>
              </a:rPr>
              <a:t> </a:t>
            </a:r>
            <a:r>
              <a:rPr sz="1800" spc="-10" dirty="0">
                <a:latin typeface="Times New Roman"/>
                <a:cs typeface="Times New Roman"/>
              </a:rPr>
              <a:t>bu</a:t>
            </a:r>
            <a:r>
              <a:rPr sz="1800" spc="-15" dirty="0">
                <a:latin typeface="Times New Roman"/>
                <a:cs typeface="Times New Roman"/>
              </a:rPr>
              <a:t>l</a:t>
            </a:r>
            <a:r>
              <a:rPr sz="1800" dirty="0">
                <a:latin typeface="Times New Roman"/>
                <a:cs typeface="Times New Roman"/>
              </a:rPr>
              <a:t>k BSA</a:t>
            </a:r>
            <a:r>
              <a:rPr sz="1800" spc="-100" dirty="0">
                <a:latin typeface="Times New Roman"/>
                <a:cs typeface="Times New Roman"/>
              </a:rPr>
              <a:t> </a:t>
            </a:r>
            <a:r>
              <a:rPr sz="1800" spc="-10" dirty="0">
                <a:latin typeface="Times New Roman"/>
                <a:cs typeface="Times New Roman"/>
              </a:rPr>
              <a:t>concen</a:t>
            </a:r>
            <a:r>
              <a:rPr sz="1800" spc="-15" dirty="0">
                <a:latin typeface="Times New Roman"/>
                <a:cs typeface="Times New Roman"/>
              </a:rPr>
              <a:t>t</a:t>
            </a:r>
            <a:r>
              <a:rPr sz="1800" spc="-10" dirty="0">
                <a:latin typeface="Times New Roman"/>
                <a:cs typeface="Times New Roman"/>
              </a:rPr>
              <a:t>rati</a:t>
            </a:r>
            <a:r>
              <a:rPr sz="1800" dirty="0">
                <a:latin typeface="Times New Roman"/>
                <a:cs typeface="Times New Roman"/>
              </a:rPr>
              <a:t>on</a:t>
            </a:r>
            <a:r>
              <a:rPr sz="1800" spc="10" dirty="0">
                <a:latin typeface="Times New Roman"/>
                <a:cs typeface="Times New Roman"/>
              </a:rPr>
              <a:t> </a:t>
            </a:r>
            <a:r>
              <a:rPr sz="1800" dirty="0">
                <a:latin typeface="Times New Roman"/>
                <a:cs typeface="Times New Roman"/>
              </a:rPr>
              <a:t>for </a:t>
            </a:r>
            <a:r>
              <a:rPr sz="1800" spc="-10" dirty="0">
                <a:latin typeface="Times New Roman"/>
                <a:cs typeface="Times New Roman"/>
              </a:rPr>
              <a:t>di</a:t>
            </a:r>
            <a:r>
              <a:rPr sz="1800" spc="-45" dirty="0">
                <a:latin typeface="Times New Roman"/>
                <a:cs typeface="Times New Roman"/>
              </a:rPr>
              <a:t>f</a:t>
            </a:r>
            <a:r>
              <a:rPr sz="1800" spc="-10" dirty="0">
                <a:latin typeface="Times New Roman"/>
                <a:cs typeface="Times New Roman"/>
              </a:rPr>
              <a:t>ferent</a:t>
            </a:r>
            <a:r>
              <a:rPr sz="1800" spc="-5" dirty="0">
                <a:latin typeface="Times New Roman"/>
                <a:cs typeface="Times New Roman"/>
              </a:rPr>
              <a:t> </a:t>
            </a:r>
            <a:r>
              <a:rPr sz="1800" spc="-10" dirty="0">
                <a:latin typeface="Times New Roman"/>
                <a:cs typeface="Times New Roman"/>
              </a:rPr>
              <a:t>appl</a:t>
            </a:r>
            <a:r>
              <a:rPr sz="1800" spc="-15" dirty="0">
                <a:latin typeface="Times New Roman"/>
                <a:cs typeface="Times New Roman"/>
              </a:rPr>
              <a:t>i</a:t>
            </a:r>
            <a:r>
              <a:rPr sz="1800" spc="-10" dirty="0">
                <a:latin typeface="Times New Roman"/>
                <a:cs typeface="Times New Roman"/>
              </a:rPr>
              <a:t>ed</a:t>
            </a:r>
            <a:r>
              <a:rPr sz="1800" spc="-5" dirty="0">
                <a:latin typeface="Times New Roman"/>
                <a:cs typeface="Times New Roman"/>
              </a:rPr>
              <a:t> </a:t>
            </a:r>
            <a:r>
              <a:rPr sz="1800" spc="-10" dirty="0">
                <a:latin typeface="Times New Roman"/>
                <a:cs typeface="Times New Roman"/>
              </a:rPr>
              <a:t>voltage</a:t>
            </a:r>
            <a:r>
              <a:rPr sz="1800" spc="5" dirty="0">
                <a:latin typeface="Times New Roman"/>
                <a:cs typeface="Times New Roman"/>
              </a:rPr>
              <a:t> </a:t>
            </a:r>
            <a:r>
              <a:rPr sz="1800" spc="-10" dirty="0">
                <a:latin typeface="Times New Roman"/>
                <a:cs typeface="Times New Roman"/>
              </a:rPr>
              <a:t>gradien</a:t>
            </a:r>
            <a:r>
              <a:rPr sz="1800" spc="-15" dirty="0">
                <a:latin typeface="Times New Roman"/>
                <a:cs typeface="Times New Roman"/>
              </a:rPr>
              <a:t>t</a:t>
            </a:r>
            <a:r>
              <a:rPr sz="1800" dirty="0">
                <a:latin typeface="Times New Roman"/>
                <a:cs typeface="Times New Roman"/>
              </a:rPr>
              <a:t>s</a:t>
            </a:r>
            <a:r>
              <a:rPr sz="1800" spc="5" dirty="0">
                <a:latin typeface="Times New Roman"/>
                <a:cs typeface="Times New Roman"/>
              </a:rPr>
              <a:t> </a:t>
            </a:r>
            <a:r>
              <a:rPr sz="1800" spc="-10" dirty="0">
                <a:latin typeface="Times New Roman"/>
                <a:cs typeface="Times New Roman"/>
              </a:rPr>
              <a:t>at</a:t>
            </a:r>
            <a:r>
              <a:rPr sz="1800" dirty="0">
                <a:latin typeface="Times New Roman"/>
                <a:cs typeface="Times New Roman"/>
              </a:rPr>
              <a:t> </a:t>
            </a:r>
            <a:r>
              <a:rPr sz="1800" spc="-15" dirty="0">
                <a:latin typeface="Times New Roman"/>
                <a:cs typeface="Times New Roman"/>
              </a:rPr>
              <a:t>ste</a:t>
            </a:r>
            <a:r>
              <a:rPr sz="1800" spc="-10" dirty="0">
                <a:latin typeface="Times New Roman"/>
                <a:cs typeface="Times New Roman"/>
              </a:rPr>
              <a:t>ady</a:t>
            </a:r>
            <a:r>
              <a:rPr sz="1800" spc="-5" dirty="0">
                <a:latin typeface="Times New Roman"/>
                <a:cs typeface="Times New Roman"/>
              </a:rPr>
              <a:t> </a:t>
            </a:r>
            <a:r>
              <a:rPr sz="1800" spc="5" dirty="0">
                <a:latin typeface="Times New Roman"/>
                <a:cs typeface="Times New Roman"/>
              </a:rPr>
              <a:t>s</a:t>
            </a:r>
            <a:r>
              <a:rPr sz="1800" spc="-10" dirty="0">
                <a:latin typeface="Times New Roman"/>
                <a:cs typeface="Times New Roman"/>
              </a:rPr>
              <a:t>ta</a:t>
            </a:r>
            <a:r>
              <a:rPr sz="1800" spc="-15" dirty="0">
                <a:latin typeface="Times New Roman"/>
                <a:cs typeface="Times New Roman"/>
              </a:rPr>
              <a:t>t</a:t>
            </a:r>
            <a:r>
              <a:rPr sz="1800" spc="-10" dirty="0">
                <a:latin typeface="Times New Roman"/>
                <a:cs typeface="Times New Roman"/>
              </a:rPr>
              <a:t>e</a:t>
            </a:r>
            <a:endParaRPr sz="1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77225" cy="8382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4294967295"/>
          </p:nvPr>
        </p:nvSpPr>
        <p:spPr>
          <a:xfrm>
            <a:off x="571501" y="1571625"/>
            <a:ext cx="7505700" cy="36861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Pharma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spc="-5" dirty="0"/>
              <a:t>Results</a:t>
            </a:r>
            <a:r>
              <a:rPr dirty="0"/>
              <a:t>:</a:t>
            </a:r>
            <a:r>
              <a:rPr spc="-5" dirty="0">
                <a:latin typeface="Times New Roman"/>
                <a:cs typeface="Times New Roman"/>
              </a:rPr>
              <a:t> </a:t>
            </a:r>
            <a:r>
              <a:rPr spc="-5" dirty="0"/>
              <a:t>Aminog</a:t>
            </a:r>
            <a:r>
              <a:rPr spc="5" dirty="0"/>
              <a:t>l</a:t>
            </a:r>
            <a:r>
              <a:rPr dirty="0"/>
              <a:t>ycoside</a:t>
            </a:r>
            <a:r>
              <a:rPr spc="-25" dirty="0">
                <a:latin typeface="Times New Roman"/>
                <a:cs typeface="Times New Roman"/>
              </a:rPr>
              <a:t> </a:t>
            </a:r>
            <a:r>
              <a:rPr spc="-5" dirty="0"/>
              <a:t>Adsorp</a:t>
            </a:r>
            <a:r>
              <a:rPr spc="5" dirty="0"/>
              <a:t>t</a:t>
            </a:r>
            <a:r>
              <a:rPr dirty="0"/>
              <a:t>ion</a:t>
            </a:r>
            <a:r>
              <a:rPr spc="-5" dirty="0">
                <a:latin typeface="Times New Roman"/>
                <a:cs typeface="Times New Roman"/>
              </a:rPr>
              <a:t> </a:t>
            </a:r>
            <a:r>
              <a:rPr dirty="0"/>
              <a:t>in</a:t>
            </a:r>
            <a:r>
              <a:rPr spc="-5" dirty="0">
                <a:latin typeface="Times New Roman"/>
                <a:cs typeface="Times New Roman"/>
              </a:rPr>
              <a:t> </a:t>
            </a:r>
            <a:r>
              <a:rPr dirty="0"/>
              <a:t>Porous</a:t>
            </a:r>
            <a:r>
              <a:rPr spc="-20" dirty="0">
                <a:latin typeface="Times New Roman"/>
                <a:cs typeface="Times New Roman"/>
              </a:rPr>
              <a:t> </a:t>
            </a:r>
            <a:r>
              <a:rPr dirty="0"/>
              <a:t>Layer</a:t>
            </a:r>
          </a:p>
        </p:txBody>
      </p:sp>
      <p:sp>
        <p:nvSpPr>
          <p:cNvPr id="3" name="object 3"/>
          <p:cNvSpPr/>
          <p:nvPr/>
        </p:nvSpPr>
        <p:spPr>
          <a:xfrm>
            <a:off x="1838453" y="1168658"/>
            <a:ext cx="4779782" cy="257187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95207" y="3850533"/>
            <a:ext cx="8023225" cy="2313305"/>
          </a:xfrm>
          <a:prstGeom prst="rect">
            <a:avLst/>
          </a:prstGeom>
        </p:spPr>
        <p:txBody>
          <a:bodyPr vert="horz" wrap="square" lIns="0" tIns="0" rIns="0" bIns="0" rtlCol="0">
            <a:spAutoFit/>
          </a:bodyPr>
          <a:lstStyle/>
          <a:p>
            <a:pPr marL="1160145" marR="709930" indent="-886460">
              <a:lnSpc>
                <a:spcPct val="100000"/>
              </a:lnSpc>
            </a:pPr>
            <a:r>
              <a:rPr sz="1400" spc="-15" dirty="0">
                <a:latin typeface="Arial"/>
                <a:cs typeface="Arial"/>
              </a:rPr>
              <a:t>Con</a:t>
            </a:r>
            <a:r>
              <a:rPr sz="1400" spc="-5" dirty="0">
                <a:latin typeface="Arial"/>
                <a:cs typeface="Arial"/>
              </a:rPr>
              <a:t>t</a:t>
            </a:r>
            <a:r>
              <a:rPr sz="1400" spc="-15" dirty="0">
                <a:latin typeface="Arial"/>
                <a:cs typeface="Arial"/>
              </a:rPr>
              <a:t>o</a:t>
            </a:r>
            <a:r>
              <a:rPr sz="1400" spc="-10" dirty="0">
                <a:latin typeface="Arial"/>
                <a:cs typeface="Arial"/>
              </a:rPr>
              <a:t>ur</a:t>
            </a:r>
            <a:r>
              <a:rPr sz="1400" spc="10" dirty="0">
                <a:latin typeface="Times New Roman"/>
                <a:cs typeface="Times New Roman"/>
              </a:rPr>
              <a:t> </a:t>
            </a:r>
            <a:r>
              <a:rPr sz="1400" spc="-15" dirty="0">
                <a:latin typeface="Arial"/>
                <a:cs typeface="Arial"/>
              </a:rPr>
              <a:t>o</a:t>
            </a:r>
            <a:r>
              <a:rPr sz="1400" spc="-5" dirty="0">
                <a:latin typeface="Arial"/>
                <a:cs typeface="Arial"/>
              </a:rPr>
              <a:t>f</a:t>
            </a:r>
            <a:r>
              <a:rPr sz="1400" spc="35" dirty="0">
                <a:latin typeface="Times New Roman"/>
                <a:cs typeface="Times New Roman"/>
              </a:rPr>
              <a:t> </a:t>
            </a:r>
            <a:r>
              <a:rPr sz="1400" spc="-15" dirty="0">
                <a:latin typeface="Arial"/>
                <a:cs typeface="Arial"/>
              </a:rPr>
              <a:t>a</a:t>
            </a:r>
            <a:r>
              <a:rPr sz="1400" spc="-10" dirty="0">
                <a:latin typeface="Arial"/>
                <a:cs typeface="Arial"/>
              </a:rPr>
              <a:t>n</a:t>
            </a:r>
            <a:r>
              <a:rPr sz="1400" spc="-15" dirty="0">
                <a:latin typeface="Arial"/>
                <a:cs typeface="Arial"/>
              </a:rPr>
              <a:t>a</a:t>
            </a:r>
            <a:r>
              <a:rPr sz="1400" spc="-10" dirty="0">
                <a:latin typeface="Arial"/>
                <a:cs typeface="Arial"/>
              </a:rPr>
              <a:t>lyte</a:t>
            </a:r>
            <a:r>
              <a:rPr sz="1400" spc="20" dirty="0">
                <a:latin typeface="Times New Roman"/>
                <a:cs typeface="Times New Roman"/>
              </a:rPr>
              <a:t> </a:t>
            </a:r>
            <a:r>
              <a:rPr sz="1400" spc="-10" dirty="0">
                <a:latin typeface="Arial"/>
                <a:cs typeface="Arial"/>
              </a:rPr>
              <a:t>co</a:t>
            </a:r>
            <a:r>
              <a:rPr sz="1400" spc="-15" dirty="0">
                <a:latin typeface="Arial"/>
                <a:cs typeface="Arial"/>
              </a:rPr>
              <a:t>n</a:t>
            </a:r>
            <a:r>
              <a:rPr sz="1400" spc="-10" dirty="0">
                <a:latin typeface="Arial"/>
                <a:cs typeface="Arial"/>
              </a:rPr>
              <a:t>c</a:t>
            </a:r>
            <a:r>
              <a:rPr sz="1400" spc="-15" dirty="0">
                <a:latin typeface="Arial"/>
                <a:cs typeface="Arial"/>
              </a:rPr>
              <a:t>e</a:t>
            </a:r>
            <a:r>
              <a:rPr sz="1400" spc="-10" dirty="0">
                <a:latin typeface="Arial"/>
                <a:cs typeface="Arial"/>
              </a:rPr>
              <a:t>nt</a:t>
            </a:r>
            <a:r>
              <a:rPr sz="1400" spc="-5" dirty="0">
                <a:latin typeface="Arial"/>
                <a:cs typeface="Arial"/>
              </a:rPr>
              <a:t>r</a:t>
            </a:r>
            <a:r>
              <a:rPr sz="1400" spc="-20" dirty="0">
                <a:latin typeface="Arial"/>
                <a:cs typeface="Arial"/>
              </a:rPr>
              <a:t>a</a:t>
            </a:r>
            <a:r>
              <a:rPr sz="1400" spc="-10" dirty="0">
                <a:latin typeface="Arial"/>
                <a:cs typeface="Arial"/>
              </a:rPr>
              <a:t>tion</a:t>
            </a:r>
            <a:r>
              <a:rPr sz="1400" spc="10" dirty="0">
                <a:latin typeface="Times New Roman"/>
                <a:cs typeface="Times New Roman"/>
              </a:rPr>
              <a:t> </a:t>
            </a:r>
            <a:r>
              <a:rPr sz="1400" spc="-10" dirty="0">
                <a:latin typeface="Arial"/>
                <a:cs typeface="Arial"/>
              </a:rPr>
              <a:t>in</a:t>
            </a:r>
            <a:r>
              <a:rPr sz="1400" spc="35" dirty="0">
                <a:latin typeface="Times New Roman"/>
                <a:cs typeface="Times New Roman"/>
              </a:rPr>
              <a:t> </a:t>
            </a:r>
            <a:r>
              <a:rPr sz="1400" spc="-10" dirty="0">
                <a:latin typeface="Arial"/>
                <a:cs typeface="Arial"/>
              </a:rPr>
              <a:t>the</a:t>
            </a:r>
            <a:r>
              <a:rPr sz="1400" spc="25" dirty="0">
                <a:latin typeface="Times New Roman"/>
                <a:cs typeface="Times New Roman"/>
              </a:rPr>
              <a:t> </a:t>
            </a:r>
            <a:r>
              <a:rPr sz="1400" spc="-15" dirty="0">
                <a:latin typeface="Arial"/>
                <a:cs typeface="Arial"/>
              </a:rPr>
              <a:t>p</a:t>
            </a:r>
            <a:r>
              <a:rPr sz="1400" spc="-10" dirty="0">
                <a:latin typeface="Arial"/>
                <a:cs typeface="Arial"/>
              </a:rPr>
              <a:t>oro</a:t>
            </a:r>
            <a:r>
              <a:rPr sz="1400" spc="-15" dirty="0">
                <a:latin typeface="Arial"/>
                <a:cs typeface="Arial"/>
              </a:rPr>
              <a:t>u</a:t>
            </a:r>
            <a:r>
              <a:rPr sz="1400" spc="-10" dirty="0">
                <a:latin typeface="Arial"/>
                <a:cs typeface="Arial"/>
              </a:rPr>
              <a:t>s</a:t>
            </a:r>
            <a:r>
              <a:rPr sz="1400" spc="10" dirty="0">
                <a:latin typeface="Times New Roman"/>
                <a:cs typeface="Times New Roman"/>
              </a:rPr>
              <a:t> </a:t>
            </a:r>
            <a:r>
              <a:rPr sz="1400" spc="-10" dirty="0">
                <a:latin typeface="Arial"/>
                <a:cs typeface="Arial"/>
              </a:rPr>
              <a:t>reso</a:t>
            </a:r>
            <a:r>
              <a:rPr sz="1400" spc="-15" dirty="0">
                <a:latin typeface="Arial"/>
                <a:cs typeface="Arial"/>
              </a:rPr>
              <a:t>n</a:t>
            </a:r>
            <a:r>
              <a:rPr sz="1400" spc="-10" dirty="0">
                <a:latin typeface="Arial"/>
                <a:cs typeface="Arial"/>
              </a:rPr>
              <a:t>a</a:t>
            </a:r>
            <a:r>
              <a:rPr sz="1400" spc="-15" dirty="0">
                <a:latin typeface="Arial"/>
                <a:cs typeface="Arial"/>
              </a:rPr>
              <a:t>to</a:t>
            </a:r>
            <a:r>
              <a:rPr sz="1400" spc="-5" dirty="0">
                <a:latin typeface="Arial"/>
                <a:cs typeface="Arial"/>
              </a:rPr>
              <a:t>r</a:t>
            </a:r>
            <a:r>
              <a:rPr sz="1400" spc="5" dirty="0">
                <a:latin typeface="Times New Roman"/>
                <a:cs typeface="Times New Roman"/>
              </a:rPr>
              <a:t> </a:t>
            </a:r>
            <a:r>
              <a:rPr sz="1400" spc="-15" dirty="0">
                <a:latin typeface="Arial"/>
                <a:cs typeface="Arial"/>
              </a:rPr>
              <a:t>a</a:t>
            </a:r>
            <a:r>
              <a:rPr sz="1400" spc="-10" dirty="0">
                <a:latin typeface="Arial"/>
                <a:cs typeface="Arial"/>
              </a:rPr>
              <a:t>nd</a:t>
            </a:r>
            <a:r>
              <a:rPr sz="1400" spc="20" dirty="0">
                <a:latin typeface="Times New Roman"/>
                <a:cs typeface="Times New Roman"/>
              </a:rPr>
              <a:t> </a:t>
            </a:r>
            <a:r>
              <a:rPr sz="1400" spc="-10" dirty="0">
                <a:latin typeface="Arial"/>
                <a:cs typeface="Arial"/>
              </a:rPr>
              <a:t>the</a:t>
            </a:r>
            <a:r>
              <a:rPr sz="1400" spc="45" dirty="0">
                <a:latin typeface="Times New Roman"/>
                <a:cs typeface="Times New Roman"/>
              </a:rPr>
              <a:t> </a:t>
            </a:r>
            <a:r>
              <a:rPr sz="1400" spc="-15" dirty="0">
                <a:latin typeface="Arial"/>
                <a:cs typeface="Arial"/>
              </a:rPr>
              <a:t>e</a:t>
            </a:r>
            <a:r>
              <a:rPr sz="1400" spc="-10" dirty="0">
                <a:latin typeface="Arial"/>
                <a:cs typeface="Arial"/>
              </a:rPr>
              <a:t>q</a:t>
            </a:r>
            <a:r>
              <a:rPr sz="1400" spc="-15" dirty="0">
                <a:latin typeface="Arial"/>
                <a:cs typeface="Arial"/>
              </a:rPr>
              <a:t>u</a:t>
            </a:r>
            <a:r>
              <a:rPr sz="1400" spc="-5" dirty="0">
                <a:latin typeface="Arial"/>
                <a:cs typeface="Arial"/>
              </a:rPr>
              <a:t>i</a:t>
            </a:r>
            <a:r>
              <a:rPr sz="1400" spc="-15" dirty="0">
                <a:latin typeface="Arial"/>
                <a:cs typeface="Arial"/>
              </a:rPr>
              <a:t>p</a:t>
            </a:r>
            <a:r>
              <a:rPr sz="1400" spc="-10" dirty="0">
                <a:latin typeface="Arial"/>
                <a:cs typeface="Arial"/>
              </a:rPr>
              <a:t>o</a:t>
            </a:r>
            <a:r>
              <a:rPr sz="1400" spc="-15" dirty="0">
                <a:latin typeface="Arial"/>
                <a:cs typeface="Arial"/>
              </a:rPr>
              <a:t>tentia</a:t>
            </a:r>
            <a:r>
              <a:rPr sz="1400" spc="-5" dirty="0">
                <a:latin typeface="Arial"/>
                <a:cs typeface="Arial"/>
              </a:rPr>
              <a:t>l</a:t>
            </a:r>
            <a:r>
              <a:rPr sz="1400" spc="15" dirty="0">
                <a:latin typeface="Times New Roman"/>
                <a:cs typeface="Times New Roman"/>
              </a:rPr>
              <a:t> </a:t>
            </a:r>
            <a:r>
              <a:rPr sz="1400" spc="-10" dirty="0">
                <a:latin typeface="Arial"/>
                <a:cs typeface="Arial"/>
              </a:rPr>
              <a:t>lin</a:t>
            </a:r>
            <a:r>
              <a:rPr sz="1400" spc="-15" dirty="0">
                <a:latin typeface="Arial"/>
                <a:cs typeface="Arial"/>
              </a:rPr>
              <a:t>e</a:t>
            </a:r>
            <a:r>
              <a:rPr sz="1400" spc="-10" dirty="0">
                <a:latin typeface="Arial"/>
                <a:cs typeface="Arial"/>
              </a:rPr>
              <a:t>s</a:t>
            </a:r>
            <a:r>
              <a:rPr sz="1400" spc="30" dirty="0">
                <a:latin typeface="Times New Roman"/>
                <a:cs typeface="Times New Roman"/>
              </a:rPr>
              <a:t> </a:t>
            </a:r>
            <a:r>
              <a:rPr sz="1400" spc="-15" dirty="0">
                <a:latin typeface="Arial"/>
                <a:cs typeface="Arial"/>
              </a:rPr>
              <a:t>o</a:t>
            </a:r>
            <a:r>
              <a:rPr sz="1400" spc="-5" dirty="0">
                <a:latin typeface="Arial"/>
                <a:cs typeface="Arial"/>
              </a:rPr>
              <a:t>f</a:t>
            </a:r>
            <a:r>
              <a:rPr sz="1400" spc="30" dirty="0">
                <a:latin typeface="Times New Roman"/>
                <a:cs typeface="Times New Roman"/>
              </a:rPr>
              <a:t> </a:t>
            </a:r>
            <a:r>
              <a:rPr sz="1400" spc="-10" dirty="0">
                <a:latin typeface="Arial"/>
                <a:cs typeface="Arial"/>
              </a:rPr>
              <a:t>the</a:t>
            </a:r>
            <a:r>
              <a:rPr sz="1400" spc="-5" dirty="0">
                <a:latin typeface="Times New Roman"/>
                <a:cs typeface="Times New Roman"/>
              </a:rPr>
              <a:t> </a:t>
            </a:r>
            <a:r>
              <a:rPr sz="1400" spc="-15" dirty="0">
                <a:latin typeface="Arial"/>
                <a:cs typeface="Arial"/>
              </a:rPr>
              <a:t>e</a:t>
            </a:r>
            <a:r>
              <a:rPr sz="1400" spc="-5" dirty="0">
                <a:latin typeface="Arial"/>
                <a:cs typeface="Arial"/>
              </a:rPr>
              <a:t>l</a:t>
            </a:r>
            <a:r>
              <a:rPr sz="1400" spc="-15" dirty="0">
                <a:latin typeface="Arial"/>
                <a:cs typeface="Arial"/>
              </a:rPr>
              <a:t>e</a:t>
            </a:r>
            <a:r>
              <a:rPr sz="1400" spc="-10" dirty="0">
                <a:latin typeface="Arial"/>
                <a:cs typeface="Arial"/>
              </a:rPr>
              <a:t>ctrical</a:t>
            </a:r>
            <a:r>
              <a:rPr sz="1400" spc="10" dirty="0">
                <a:latin typeface="Times New Roman"/>
                <a:cs typeface="Times New Roman"/>
              </a:rPr>
              <a:t> </a:t>
            </a:r>
            <a:r>
              <a:rPr sz="1400" spc="-15" dirty="0">
                <a:latin typeface="Arial"/>
                <a:cs typeface="Arial"/>
              </a:rPr>
              <a:t>p</a:t>
            </a:r>
            <a:r>
              <a:rPr sz="1400" spc="-10" dirty="0">
                <a:latin typeface="Arial"/>
                <a:cs typeface="Arial"/>
              </a:rPr>
              <a:t>otential</a:t>
            </a:r>
            <a:r>
              <a:rPr sz="1400" spc="15" dirty="0">
                <a:latin typeface="Times New Roman"/>
                <a:cs typeface="Times New Roman"/>
              </a:rPr>
              <a:t> </a:t>
            </a:r>
            <a:r>
              <a:rPr sz="1400" spc="-5" dirty="0">
                <a:latin typeface="Arial"/>
                <a:cs typeface="Arial"/>
              </a:rPr>
              <a:t>fie</a:t>
            </a:r>
            <a:r>
              <a:rPr sz="1400" spc="-10" dirty="0">
                <a:latin typeface="Arial"/>
                <a:cs typeface="Arial"/>
              </a:rPr>
              <a:t>ld</a:t>
            </a:r>
            <a:r>
              <a:rPr sz="1400" spc="30" dirty="0">
                <a:latin typeface="Times New Roman"/>
                <a:cs typeface="Times New Roman"/>
              </a:rPr>
              <a:t> </a:t>
            </a:r>
            <a:r>
              <a:rPr sz="1400" spc="-10" dirty="0">
                <a:latin typeface="Arial"/>
                <a:cs typeface="Arial"/>
              </a:rPr>
              <a:t>for</a:t>
            </a:r>
            <a:r>
              <a:rPr sz="1400" spc="25" dirty="0">
                <a:latin typeface="Times New Roman"/>
                <a:cs typeface="Times New Roman"/>
              </a:rPr>
              <a:t> </a:t>
            </a:r>
            <a:r>
              <a:rPr sz="1400" spc="-10" dirty="0">
                <a:latin typeface="Arial"/>
                <a:cs typeface="Arial"/>
              </a:rPr>
              <a:t>the</a:t>
            </a:r>
            <a:r>
              <a:rPr sz="1400" spc="30" dirty="0">
                <a:latin typeface="Times New Roman"/>
                <a:cs typeface="Times New Roman"/>
              </a:rPr>
              <a:t> </a:t>
            </a:r>
            <a:r>
              <a:rPr sz="1400" spc="-10" dirty="0">
                <a:latin typeface="Arial"/>
                <a:cs typeface="Arial"/>
              </a:rPr>
              <a:t>case</a:t>
            </a:r>
            <a:r>
              <a:rPr sz="1400" spc="25" dirty="0">
                <a:latin typeface="Times New Roman"/>
                <a:cs typeface="Times New Roman"/>
              </a:rPr>
              <a:t> </a:t>
            </a:r>
            <a:r>
              <a:rPr sz="1400" spc="-15" dirty="0">
                <a:latin typeface="Arial"/>
                <a:cs typeface="Arial"/>
              </a:rPr>
              <a:t>wit</a:t>
            </a:r>
            <a:r>
              <a:rPr sz="1400" spc="-10" dirty="0">
                <a:latin typeface="Arial"/>
                <a:cs typeface="Arial"/>
              </a:rPr>
              <a:t>h</a:t>
            </a:r>
            <a:r>
              <a:rPr sz="1400" spc="35" dirty="0">
                <a:latin typeface="Times New Roman"/>
                <a:cs typeface="Times New Roman"/>
              </a:rPr>
              <a:t> </a:t>
            </a:r>
            <a:r>
              <a:rPr sz="1400" spc="-15" dirty="0">
                <a:latin typeface="Arial"/>
                <a:cs typeface="Arial"/>
              </a:rPr>
              <a:t>1</a:t>
            </a:r>
            <a:r>
              <a:rPr sz="1400" spc="-10" dirty="0">
                <a:latin typeface="Arial"/>
                <a:cs typeface="Arial"/>
              </a:rPr>
              <a:t>0</a:t>
            </a:r>
            <a:r>
              <a:rPr sz="1400" spc="50" dirty="0">
                <a:latin typeface="Times New Roman"/>
                <a:cs typeface="Times New Roman"/>
              </a:rPr>
              <a:t> </a:t>
            </a:r>
            <a:r>
              <a:rPr sz="1400" spc="-10" dirty="0">
                <a:latin typeface="Arial"/>
                <a:cs typeface="Arial"/>
              </a:rPr>
              <a:t>pM</a:t>
            </a:r>
            <a:r>
              <a:rPr sz="1400" spc="30" dirty="0">
                <a:latin typeface="Times New Roman"/>
                <a:cs typeface="Times New Roman"/>
              </a:rPr>
              <a:t> </a:t>
            </a:r>
            <a:r>
              <a:rPr sz="1400" spc="-10" dirty="0">
                <a:latin typeface="Arial"/>
                <a:cs typeface="Arial"/>
              </a:rPr>
              <a:t>fe</a:t>
            </a:r>
            <a:r>
              <a:rPr sz="1400" spc="-5" dirty="0">
                <a:latin typeface="Arial"/>
                <a:cs typeface="Arial"/>
              </a:rPr>
              <a:t>e</a:t>
            </a:r>
            <a:r>
              <a:rPr sz="1400" spc="-10" dirty="0">
                <a:latin typeface="Arial"/>
                <a:cs typeface="Arial"/>
              </a:rPr>
              <a:t>d</a:t>
            </a:r>
            <a:r>
              <a:rPr sz="1400" spc="15" dirty="0">
                <a:latin typeface="Times New Roman"/>
                <a:cs typeface="Times New Roman"/>
              </a:rPr>
              <a:t> </a:t>
            </a:r>
            <a:r>
              <a:rPr sz="1400" spc="-15" dirty="0">
                <a:latin typeface="Arial"/>
                <a:cs typeface="Arial"/>
              </a:rPr>
              <a:t>a</a:t>
            </a:r>
            <a:r>
              <a:rPr sz="1400" spc="-10" dirty="0">
                <a:latin typeface="Arial"/>
                <a:cs typeface="Arial"/>
              </a:rPr>
              <a:t>nd</a:t>
            </a:r>
            <a:r>
              <a:rPr sz="1400" spc="20" dirty="0">
                <a:latin typeface="Times New Roman"/>
                <a:cs typeface="Times New Roman"/>
              </a:rPr>
              <a:t> </a:t>
            </a:r>
            <a:r>
              <a:rPr sz="1400" spc="-15" dirty="0">
                <a:latin typeface="Arial"/>
                <a:cs typeface="Arial"/>
              </a:rPr>
              <a:t>1</a:t>
            </a:r>
            <a:r>
              <a:rPr sz="1400" spc="-10" dirty="0">
                <a:latin typeface="Arial"/>
                <a:cs typeface="Arial"/>
              </a:rPr>
              <a:t>7.7</a:t>
            </a:r>
            <a:r>
              <a:rPr sz="1400" spc="25" dirty="0">
                <a:latin typeface="Times New Roman"/>
                <a:cs typeface="Times New Roman"/>
              </a:rPr>
              <a:t> </a:t>
            </a:r>
            <a:r>
              <a:rPr sz="1400" spc="-10" dirty="0">
                <a:latin typeface="Arial"/>
                <a:cs typeface="Arial"/>
              </a:rPr>
              <a:t>V/cm</a:t>
            </a:r>
            <a:endParaRPr sz="1400">
              <a:latin typeface="Arial"/>
              <a:cs typeface="Arial"/>
            </a:endParaRPr>
          </a:p>
          <a:p>
            <a:pPr marL="12700" marR="5080" algn="just">
              <a:lnSpc>
                <a:spcPct val="100800"/>
              </a:lnSpc>
              <a:spcBef>
                <a:spcPts val="1185"/>
              </a:spcBef>
              <a:buSzPct val="112500"/>
              <a:buFont typeface="Arial"/>
              <a:buChar char="•"/>
              <a:tabLst>
                <a:tab pos="206375" algn="l"/>
              </a:tabLst>
            </a:pPr>
            <a:r>
              <a:rPr sz="1600" dirty="0">
                <a:latin typeface="Times New Roman"/>
                <a:cs typeface="Times New Roman"/>
              </a:rPr>
              <a:t>A</a:t>
            </a:r>
            <a:r>
              <a:rPr sz="1600" spc="-45" dirty="0">
                <a:latin typeface="Times New Roman"/>
                <a:cs typeface="Times New Roman"/>
              </a:rPr>
              <a:t> </a:t>
            </a:r>
            <a:r>
              <a:rPr sz="1600" dirty="0">
                <a:latin typeface="Times New Roman"/>
                <a:cs typeface="Times New Roman"/>
              </a:rPr>
              <a:t>grounding</a:t>
            </a:r>
            <a:r>
              <a:rPr sz="1600" spc="50" dirty="0">
                <a:latin typeface="Times New Roman"/>
                <a:cs typeface="Times New Roman"/>
              </a:rPr>
              <a:t> </a:t>
            </a:r>
            <a:r>
              <a:rPr sz="1600" dirty="0">
                <a:latin typeface="Times New Roman"/>
                <a:cs typeface="Times New Roman"/>
              </a:rPr>
              <a:t>ele</a:t>
            </a:r>
            <a:r>
              <a:rPr sz="1600" spc="5" dirty="0">
                <a:latin typeface="Times New Roman"/>
                <a:cs typeface="Times New Roman"/>
              </a:rPr>
              <a:t>c</a:t>
            </a:r>
            <a:r>
              <a:rPr sz="1600" dirty="0">
                <a:latin typeface="Times New Roman"/>
                <a:cs typeface="Times New Roman"/>
              </a:rPr>
              <a:t>trode</a:t>
            </a:r>
            <a:r>
              <a:rPr sz="1600" spc="55"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50" dirty="0">
                <a:latin typeface="Times New Roman"/>
                <a:cs typeface="Times New Roman"/>
              </a:rPr>
              <a:t> </a:t>
            </a:r>
            <a:r>
              <a:rPr sz="1600" dirty="0">
                <a:latin typeface="Times New Roman"/>
                <a:cs typeface="Times New Roman"/>
              </a:rPr>
              <a:t>pla</a:t>
            </a:r>
            <a:r>
              <a:rPr sz="1600" spc="5" dirty="0">
                <a:latin typeface="Times New Roman"/>
                <a:cs typeface="Times New Roman"/>
              </a:rPr>
              <a:t>c</a:t>
            </a:r>
            <a:r>
              <a:rPr sz="1600" dirty="0">
                <a:latin typeface="Times New Roman"/>
                <a:cs typeface="Times New Roman"/>
              </a:rPr>
              <a:t>ed</a:t>
            </a:r>
            <a:r>
              <a:rPr sz="1600" spc="55" dirty="0">
                <a:latin typeface="Times New Roman"/>
                <a:cs typeface="Times New Roman"/>
              </a:rPr>
              <a:t> </a:t>
            </a:r>
            <a:r>
              <a:rPr sz="1600" dirty="0">
                <a:latin typeface="Times New Roman"/>
                <a:cs typeface="Times New Roman"/>
              </a:rPr>
              <a:t>ins</a:t>
            </a:r>
            <a:r>
              <a:rPr sz="1600" spc="-10" dirty="0">
                <a:latin typeface="Times New Roman"/>
                <a:cs typeface="Times New Roman"/>
              </a:rPr>
              <a:t>i</a:t>
            </a:r>
            <a:r>
              <a:rPr sz="1600" dirty="0">
                <a:latin typeface="Times New Roman"/>
                <a:cs typeface="Times New Roman"/>
              </a:rPr>
              <a:t>de</a:t>
            </a:r>
            <a:r>
              <a:rPr sz="1600" spc="55" dirty="0">
                <a:latin typeface="Times New Roman"/>
                <a:cs typeface="Times New Roman"/>
              </a:rPr>
              <a:t> </a:t>
            </a:r>
            <a:r>
              <a:rPr sz="1600" dirty="0">
                <a:latin typeface="Times New Roman"/>
                <a:cs typeface="Times New Roman"/>
              </a:rPr>
              <a:t>the</a:t>
            </a:r>
            <a:r>
              <a:rPr sz="1600" spc="55" dirty="0">
                <a:latin typeface="Times New Roman"/>
                <a:cs typeface="Times New Roman"/>
              </a:rPr>
              <a:t> </a:t>
            </a:r>
            <a:r>
              <a:rPr sz="1600" dirty="0">
                <a:latin typeface="Times New Roman"/>
                <a:cs typeface="Times New Roman"/>
              </a:rPr>
              <a:t>resonator</a:t>
            </a:r>
            <a:r>
              <a:rPr sz="1600" spc="50" dirty="0">
                <a:latin typeface="Times New Roman"/>
                <a:cs typeface="Times New Roman"/>
              </a:rPr>
              <a:t> </a:t>
            </a:r>
            <a:r>
              <a:rPr sz="1600" spc="-5" dirty="0">
                <a:latin typeface="Times New Roman"/>
                <a:cs typeface="Times New Roman"/>
              </a:rPr>
              <a:t>t</a:t>
            </a:r>
            <a:r>
              <a:rPr sz="1600" dirty="0">
                <a:latin typeface="Times New Roman"/>
                <a:cs typeface="Times New Roman"/>
              </a:rPr>
              <a:t>o</a:t>
            </a:r>
            <a:r>
              <a:rPr sz="1600" spc="50" dirty="0">
                <a:latin typeface="Times New Roman"/>
                <a:cs typeface="Times New Roman"/>
              </a:rPr>
              <a:t> </a:t>
            </a:r>
            <a:r>
              <a:rPr sz="1600" dirty="0">
                <a:latin typeface="Times New Roman"/>
                <a:cs typeface="Times New Roman"/>
              </a:rPr>
              <a:t>a</a:t>
            </a:r>
            <a:r>
              <a:rPr sz="1600" spc="5" dirty="0">
                <a:latin typeface="Times New Roman"/>
                <a:cs typeface="Times New Roman"/>
              </a:rPr>
              <a:t>t</a:t>
            </a:r>
            <a:r>
              <a:rPr sz="1600" dirty="0">
                <a:latin typeface="Times New Roman"/>
                <a:cs typeface="Times New Roman"/>
              </a:rPr>
              <a:t>tra</a:t>
            </a:r>
            <a:r>
              <a:rPr sz="1600" spc="5" dirty="0">
                <a:latin typeface="Times New Roman"/>
                <a:cs typeface="Times New Roman"/>
              </a:rPr>
              <a:t>c</a:t>
            </a:r>
            <a:r>
              <a:rPr sz="1600" dirty="0">
                <a:latin typeface="Times New Roman"/>
                <a:cs typeface="Times New Roman"/>
              </a:rPr>
              <a:t>t</a:t>
            </a:r>
            <a:r>
              <a:rPr sz="1600" spc="55" dirty="0">
                <a:latin typeface="Times New Roman"/>
                <a:cs typeface="Times New Roman"/>
              </a:rPr>
              <a:t> </a:t>
            </a:r>
            <a:r>
              <a:rPr sz="1600" dirty="0">
                <a:latin typeface="Times New Roman"/>
                <a:cs typeface="Times New Roman"/>
              </a:rPr>
              <a:t>the</a:t>
            </a:r>
            <a:r>
              <a:rPr sz="1600" spc="50" dirty="0">
                <a:latin typeface="Times New Roman"/>
                <a:cs typeface="Times New Roman"/>
              </a:rPr>
              <a:t> </a:t>
            </a:r>
            <a:r>
              <a:rPr sz="1600" dirty="0">
                <a:latin typeface="Times New Roman"/>
                <a:cs typeface="Times New Roman"/>
              </a:rPr>
              <a:t>positi</a:t>
            </a:r>
            <a:r>
              <a:rPr sz="1600" spc="5" dirty="0">
                <a:latin typeface="Times New Roman"/>
                <a:cs typeface="Times New Roman"/>
              </a:rPr>
              <a:t>v</a:t>
            </a:r>
            <a:r>
              <a:rPr sz="1600" dirty="0">
                <a:latin typeface="Times New Roman"/>
                <a:cs typeface="Times New Roman"/>
              </a:rPr>
              <a:t>el</a:t>
            </a:r>
            <a:r>
              <a:rPr sz="1600" spc="5" dirty="0">
                <a:latin typeface="Times New Roman"/>
                <a:cs typeface="Times New Roman"/>
              </a:rPr>
              <a:t>y</a:t>
            </a:r>
            <a:r>
              <a:rPr sz="1600" dirty="0">
                <a:latin typeface="Times New Roman"/>
                <a:cs typeface="Times New Roman"/>
              </a:rPr>
              <a:t>-cha</a:t>
            </a:r>
            <a:r>
              <a:rPr sz="1600" spc="-30" dirty="0">
                <a:latin typeface="Times New Roman"/>
                <a:cs typeface="Times New Roman"/>
              </a:rPr>
              <a:t>r</a:t>
            </a:r>
            <a:r>
              <a:rPr sz="1600" dirty="0">
                <a:latin typeface="Times New Roman"/>
                <a:cs typeface="Times New Roman"/>
              </a:rPr>
              <a:t>g</a:t>
            </a:r>
            <a:r>
              <a:rPr sz="1600" spc="5" dirty="0">
                <a:latin typeface="Times New Roman"/>
                <a:cs typeface="Times New Roman"/>
              </a:rPr>
              <a:t>e</a:t>
            </a:r>
            <a:r>
              <a:rPr sz="1600" dirty="0">
                <a:latin typeface="Times New Roman"/>
                <a:cs typeface="Times New Roman"/>
              </a:rPr>
              <a:t>d</a:t>
            </a:r>
            <a:r>
              <a:rPr sz="1600" spc="45" dirty="0">
                <a:latin typeface="Times New Roman"/>
                <a:cs typeface="Times New Roman"/>
              </a:rPr>
              <a:t> </a:t>
            </a:r>
            <a:r>
              <a:rPr sz="1600" dirty="0">
                <a:latin typeface="Times New Roman"/>
                <a:cs typeface="Times New Roman"/>
              </a:rPr>
              <a:t>neomycin molecules. </a:t>
            </a:r>
            <a:r>
              <a:rPr sz="1600" spc="110" dirty="0">
                <a:latin typeface="Times New Roman"/>
                <a:cs typeface="Times New Roman"/>
              </a:rPr>
              <a:t> </a:t>
            </a:r>
            <a:r>
              <a:rPr sz="1600" spc="-10" dirty="0">
                <a:latin typeface="Times New Roman"/>
                <a:cs typeface="Times New Roman"/>
              </a:rPr>
              <a:t>T</a:t>
            </a:r>
            <a:r>
              <a:rPr sz="1600" dirty="0">
                <a:latin typeface="Times New Roman"/>
                <a:cs typeface="Times New Roman"/>
              </a:rPr>
              <a:t>he</a:t>
            </a:r>
            <a:r>
              <a:rPr sz="1600" spc="55" dirty="0">
                <a:latin typeface="Times New Roman"/>
                <a:cs typeface="Times New Roman"/>
              </a:rPr>
              <a:t> </a:t>
            </a:r>
            <a:r>
              <a:rPr sz="1600" dirty="0">
                <a:latin typeface="Times New Roman"/>
                <a:cs typeface="Times New Roman"/>
              </a:rPr>
              <a:t>porous</a:t>
            </a:r>
            <a:r>
              <a:rPr sz="1600" spc="50" dirty="0">
                <a:latin typeface="Times New Roman"/>
                <a:cs typeface="Times New Roman"/>
              </a:rPr>
              <a:t> </a:t>
            </a:r>
            <a:r>
              <a:rPr sz="1600" dirty="0">
                <a:latin typeface="Times New Roman"/>
                <a:cs typeface="Times New Roman"/>
              </a:rPr>
              <a:t>vici</a:t>
            </a:r>
            <a:r>
              <a:rPr sz="1600" spc="5" dirty="0">
                <a:latin typeface="Times New Roman"/>
                <a:cs typeface="Times New Roman"/>
              </a:rPr>
              <a:t>n</a:t>
            </a:r>
            <a:r>
              <a:rPr sz="1600" dirty="0">
                <a:latin typeface="Times New Roman"/>
                <a:cs typeface="Times New Roman"/>
              </a:rPr>
              <a:t>ity</a:t>
            </a:r>
            <a:r>
              <a:rPr sz="1600" spc="60" dirty="0">
                <a:latin typeface="Times New Roman"/>
                <a:cs typeface="Times New Roman"/>
              </a:rPr>
              <a:t> </a:t>
            </a:r>
            <a:r>
              <a:rPr sz="1600" spc="-5" dirty="0">
                <a:latin typeface="Times New Roman"/>
                <a:cs typeface="Times New Roman"/>
              </a:rPr>
              <a:t>sur</a:t>
            </a:r>
            <a:r>
              <a:rPr sz="1600" spc="10" dirty="0">
                <a:latin typeface="Times New Roman"/>
                <a:cs typeface="Times New Roman"/>
              </a:rPr>
              <a:t>r</a:t>
            </a:r>
            <a:r>
              <a:rPr sz="1600" dirty="0">
                <a:latin typeface="Times New Roman"/>
                <a:cs typeface="Times New Roman"/>
              </a:rPr>
              <a:t>ounding</a:t>
            </a:r>
            <a:r>
              <a:rPr sz="1600" spc="55" dirty="0">
                <a:latin typeface="Times New Roman"/>
                <a:cs typeface="Times New Roman"/>
              </a:rPr>
              <a:t> </a:t>
            </a:r>
            <a:r>
              <a:rPr sz="1600" dirty="0">
                <a:latin typeface="Times New Roman"/>
                <a:cs typeface="Times New Roman"/>
              </a:rPr>
              <a:t>the</a:t>
            </a:r>
            <a:r>
              <a:rPr sz="1600" spc="60" dirty="0">
                <a:latin typeface="Times New Roman"/>
                <a:cs typeface="Times New Roman"/>
              </a:rPr>
              <a:t> </a:t>
            </a:r>
            <a:r>
              <a:rPr sz="1600" dirty="0">
                <a:latin typeface="Times New Roman"/>
                <a:cs typeface="Times New Roman"/>
              </a:rPr>
              <a:t>ele</a:t>
            </a:r>
            <a:r>
              <a:rPr sz="1600" spc="5" dirty="0">
                <a:latin typeface="Times New Roman"/>
                <a:cs typeface="Times New Roman"/>
              </a:rPr>
              <a:t>c</a:t>
            </a:r>
            <a:r>
              <a:rPr sz="1600" dirty="0">
                <a:latin typeface="Times New Roman"/>
                <a:cs typeface="Times New Roman"/>
              </a:rPr>
              <a:t>t</a:t>
            </a:r>
            <a:r>
              <a:rPr sz="1600" spc="5" dirty="0">
                <a:latin typeface="Times New Roman"/>
                <a:cs typeface="Times New Roman"/>
              </a:rPr>
              <a:t>r</a:t>
            </a:r>
            <a:r>
              <a:rPr sz="1600" dirty="0">
                <a:latin typeface="Times New Roman"/>
                <a:cs typeface="Times New Roman"/>
              </a:rPr>
              <a:t>ode</a:t>
            </a:r>
            <a:r>
              <a:rPr sz="1600" spc="60"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55" dirty="0">
                <a:latin typeface="Times New Roman"/>
                <a:cs typeface="Times New Roman"/>
              </a:rPr>
              <a:t> </a:t>
            </a:r>
            <a:r>
              <a:rPr sz="1600" dirty="0">
                <a:latin typeface="Times New Roman"/>
                <a:cs typeface="Times New Roman"/>
              </a:rPr>
              <a:t>t</a:t>
            </a:r>
            <a:r>
              <a:rPr sz="1600" spc="5" dirty="0">
                <a:latin typeface="Times New Roman"/>
                <a:cs typeface="Times New Roman"/>
              </a:rPr>
              <a:t>h</a:t>
            </a:r>
            <a:r>
              <a:rPr sz="1600" dirty="0">
                <a:latin typeface="Times New Roman"/>
                <a:cs typeface="Times New Roman"/>
              </a:rPr>
              <a:t>e</a:t>
            </a:r>
            <a:r>
              <a:rPr sz="1600" spc="60" dirty="0">
                <a:latin typeface="Times New Roman"/>
                <a:cs typeface="Times New Roman"/>
              </a:rPr>
              <a:t> </a:t>
            </a:r>
            <a:r>
              <a:rPr sz="1600" dirty="0">
                <a:latin typeface="Times New Roman"/>
                <a:cs typeface="Times New Roman"/>
              </a:rPr>
              <a:t>most</a:t>
            </a:r>
            <a:r>
              <a:rPr sz="1600" spc="55" dirty="0">
                <a:latin typeface="Times New Roman"/>
                <a:cs typeface="Times New Roman"/>
              </a:rPr>
              <a:t> </a:t>
            </a:r>
            <a:r>
              <a:rPr sz="1600" dirty="0">
                <a:latin typeface="Times New Roman"/>
                <a:cs typeface="Times New Roman"/>
              </a:rPr>
              <a:t>concentrated</a:t>
            </a:r>
            <a:r>
              <a:rPr sz="1600" spc="65" dirty="0">
                <a:latin typeface="Times New Roman"/>
                <a:cs typeface="Times New Roman"/>
              </a:rPr>
              <a:t> </a:t>
            </a:r>
            <a:r>
              <a:rPr sz="1600" dirty="0">
                <a:latin typeface="Times New Roman"/>
                <a:cs typeface="Times New Roman"/>
              </a:rPr>
              <a:t>re</a:t>
            </a:r>
            <a:r>
              <a:rPr sz="1600" spc="5" dirty="0">
                <a:latin typeface="Times New Roman"/>
                <a:cs typeface="Times New Roman"/>
              </a:rPr>
              <a:t>g</a:t>
            </a:r>
            <a:r>
              <a:rPr sz="1600" dirty="0">
                <a:latin typeface="Times New Roman"/>
                <a:cs typeface="Times New Roman"/>
              </a:rPr>
              <a:t>io</a:t>
            </a:r>
            <a:r>
              <a:rPr sz="1600" spc="-10" dirty="0">
                <a:latin typeface="Times New Roman"/>
                <a:cs typeface="Times New Roman"/>
              </a:rPr>
              <a:t>n</a:t>
            </a:r>
            <a:r>
              <a:rPr sz="1600" dirty="0">
                <a:latin typeface="Times New Roman"/>
                <a:cs typeface="Times New Roman"/>
              </a:rPr>
              <a:t>,</a:t>
            </a:r>
            <a:r>
              <a:rPr sz="1600" spc="55" dirty="0">
                <a:latin typeface="Times New Roman"/>
                <a:cs typeface="Times New Roman"/>
              </a:rPr>
              <a:t> </a:t>
            </a:r>
            <a:r>
              <a:rPr sz="1600" spc="-5" dirty="0">
                <a:latin typeface="Times New Roman"/>
                <a:cs typeface="Times New Roman"/>
              </a:rPr>
              <a:t>which </a:t>
            </a:r>
            <a:r>
              <a:rPr sz="1600" dirty="0">
                <a:latin typeface="Times New Roman"/>
                <a:cs typeface="Times New Roman"/>
              </a:rPr>
              <a:t>ju</a:t>
            </a:r>
            <a:r>
              <a:rPr sz="1600" spc="5" dirty="0">
                <a:latin typeface="Times New Roman"/>
                <a:cs typeface="Times New Roman"/>
              </a:rPr>
              <a:t>s</a:t>
            </a:r>
            <a:r>
              <a:rPr sz="1600" dirty="0">
                <a:latin typeface="Times New Roman"/>
                <a:cs typeface="Times New Roman"/>
              </a:rPr>
              <a:t>ti</a:t>
            </a:r>
            <a:r>
              <a:rPr sz="1600" spc="5" dirty="0">
                <a:latin typeface="Times New Roman"/>
                <a:cs typeface="Times New Roman"/>
              </a:rPr>
              <a:t>f</a:t>
            </a:r>
            <a:r>
              <a:rPr sz="1600" dirty="0">
                <a:latin typeface="Times New Roman"/>
                <a:cs typeface="Times New Roman"/>
              </a:rPr>
              <a:t>ies</a:t>
            </a:r>
            <a:r>
              <a:rPr sz="1600" spc="60" dirty="0">
                <a:latin typeface="Times New Roman"/>
                <a:cs typeface="Times New Roman"/>
              </a:rPr>
              <a:t> </a:t>
            </a:r>
            <a:r>
              <a:rPr sz="1600" dirty="0">
                <a:latin typeface="Times New Roman"/>
                <a:cs typeface="Times New Roman"/>
              </a:rPr>
              <a:t>t</a:t>
            </a:r>
            <a:r>
              <a:rPr sz="1600" spc="5" dirty="0">
                <a:latin typeface="Times New Roman"/>
                <a:cs typeface="Times New Roman"/>
              </a:rPr>
              <a:t>h</a:t>
            </a:r>
            <a:r>
              <a:rPr sz="1600" dirty="0">
                <a:latin typeface="Times New Roman"/>
                <a:cs typeface="Times New Roman"/>
              </a:rPr>
              <a:t>e</a:t>
            </a:r>
            <a:r>
              <a:rPr sz="1600" spc="60" dirty="0">
                <a:latin typeface="Times New Roman"/>
                <a:cs typeface="Times New Roman"/>
              </a:rPr>
              <a:t> </a:t>
            </a:r>
            <a:r>
              <a:rPr sz="1600" dirty="0">
                <a:latin typeface="Times New Roman"/>
                <a:cs typeface="Times New Roman"/>
              </a:rPr>
              <a:t>fa</a:t>
            </a:r>
            <a:r>
              <a:rPr sz="1600" spc="5" dirty="0">
                <a:latin typeface="Times New Roman"/>
                <a:cs typeface="Times New Roman"/>
              </a:rPr>
              <a:t>c</a:t>
            </a:r>
            <a:r>
              <a:rPr sz="1600" dirty="0">
                <a:latin typeface="Times New Roman"/>
                <a:cs typeface="Times New Roman"/>
              </a:rPr>
              <a:t>t</a:t>
            </a:r>
            <a:r>
              <a:rPr sz="1600" spc="55" dirty="0">
                <a:latin typeface="Times New Roman"/>
                <a:cs typeface="Times New Roman"/>
              </a:rPr>
              <a:t> </a:t>
            </a:r>
            <a:r>
              <a:rPr sz="1600" dirty="0">
                <a:latin typeface="Times New Roman"/>
                <a:cs typeface="Times New Roman"/>
              </a:rPr>
              <a:t>that,</a:t>
            </a:r>
            <a:r>
              <a:rPr sz="1600" spc="50" dirty="0">
                <a:latin typeface="Times New Roman"/>
                <a:cs typeface="Times New Roman"/>
              </a:rPr>
              <a:t> </a:t>
            </a:r>
            <a:r>
              <a:rPr sz="1600" dirty="0">
                <a:latin typeface="Times New Roman"/>
                <a:cs typeface="Times New Roman"/>
              </a:rPr>
              <a:t>the</a:t>
            </a:r>
            <a:r>
              <a:rPr sz="1600" spc="60" dirty="0">
                <a:latin typeface="Times New Roman"/>
                <a:cs typeface="Times New Roman"/>
              </a:rPr>
              <a:t> </a:t>
            </a:r>
            <a:r>
              <a:rPr sz="1600" dirty="0">
                <a:latin typeface="Times New Roman"/>
                <a:cs typeface="Times New Roman"/>
              </a:rPr>
              <a:t>applied</a:t>
            </a:r>
            <a:r>
              <a:rPr sz="1600" spc="60" dirty="0">
                <a:latin typeface="Times New Roman"/>
                <a:cs typeface="Times New Roman"/>
              </a:rPr>
              <a:t> </a:t>
            </a:r>
            <a:r>
              <a:rPr sz="1600" dirty="0">
                <a:latin typeface="Times New Roman"/>
                <a:cs typeface="Times New Roman"/>
              </a:rPr>
              <a:t>ele</a:t>
            </a:r>
            <a:r>
              <a:rPr sz="1600" spc="5" dirty="0">
                <a:latin typeface="Times New Roman"/>
                <a:cs typeface="Times New Roman"/>
              </a:rPr>
              <a:t>c</a:t>
            </a:r>
            <a:r>
              <a:rPr sz="1600" dirty="0">
                <a:latin typeface="Times New Roman"/>
                <a:cs typeface="Times New Roman"/>
              </a:rPr>
              <a:t>tric</a:t>
            </a:r>
            <a:r>
              <a:rPr sz="1600" spc="5" dirty="0">
                <a:latin typeface="Times New Roman"/>
                <a:cs typeface="Times New Roman"/>
              </a:rPr>
              <a:t>a</a:t>
            </a:r>
            <a:r>
              <a:rPr sz="1600" dirty="0">
                <a:latin typeface="Times New Roman"/>
                <a:cs typeface="Times New Roman"/>
              </a:rPr>
              <a:t>l</a:t>
            </a:r>
            <a:r>
              <a:rPr sz="1600" spc="60" dirty="0">
                <a:latin typeface="Times New Roman"/>
                <a:cs typeface="Times New Roman"/>
              </a:rPr>
              <a:t> </a:t>
            </a:r>
            <a:r>
              <a:rPr sz="1600" dirty="0">
                <a:latin typeface="Times New Roman"/>
                <a:cs typeface="Times New Roman"/>
              </a:rPr>
              <a:t>poten</a:t>
            </a:r>
            <a:r>
              <a:rPr sz="1600" spc="5" dirty="0">
                <a:latin typeface="Times New Roman"/>
                <a:cs typeface="Times New Roman"/>
              </a:rPr>
              <a:t>t</a:t>
            </a:r>
            <a:r>
              <a:rPr sz="1600" dirty="0">
                <a:latin typeface="Times New Roman"/>
                <a:cs typeface="Times New Roman"/>
              </a:rPr>
              <a:t>i</a:t>
            </a:r>
            <a:r>
              <a:rPr sz="1600" spc="5" dirty="0">
                <a:latin typeface="Times New Roman"/>
                <a:cs typeface="Times New Roman"/>
              </a:rPr>
              <a:t>a</a:t>
            </a:r>
            <a:r>
              <a:rPr sz="1600" dirty="0">
                <a:latin typeface="Times New Roman"/>
                <a:cs typeface="Times New Roman"/>
              </a:rPr>
              <a:t>l</a:t>
            </a:r>
            <a:r>
              <a:rPr sz="1600" spc="55" dirty="0">
                <a:latin typeface="Times New Roman"/>
                <a:cs typeface="Times New Roman"/>
              </a:rPr>
              <a:t> </a:t>
            </a:r>
            <a:r>
              <a:rPr sz="1600" spc="5" dirty="0">
                <a:latin typeface="Times New Roman"/>
                <a:cs typeface="Times New Roman"/>
              </a:rPr>
              <a:t>i</a:t>
            </a:r>
            <a:r>
              <a:rPr sz="1600" dirty="0">
                <a:latin typeface="Times New Roman"/>
                <a:cs typeface="Times New Roman"/>
              </a:rPr>
              <a:t>s</a:t>
            </a:r>
            <a:r>
              <a:rPr sz="1600" spc="55" dirty="0">
                <a:latin typeface="Times New Roman"/>
                <a:cs typeface="Times New Roman"/>
              </a:rPr>
              <a:t> </a:t>
            </a:r>
            <a:r>
              <a:rPr sz="1600" dirty="0">
                <a:latin typeface="Times New Roman"/>
                <a:cs typeface="Times New Roman"/>
              </a:rPr>
              <a:t>a</a:t>
            </a:r>
            <a:r>
              <a:rPr sz="1600" spc="55" dirty="0">
                <a:latin typeface="Times New Roman"/>
                <a:cs typeface="Times New Roman"/>
              </a:rPr>
              <a:t> </a:t>
            </a:r>
            <a:r>
              <a:rPr sz="1600" dirty="0">
                <a:latin typeface="Times New Roman"/>
                <a:cs typeface="Times New Roman"/>
              </a:rPr>
              <a:t>pred</a:t>
            </a:r>
            <a:r>
              <a:rPr sz="1600" spc="5" dirty="0">
                <a:latin typeface="Times New Roman"/>
                <a:cs typeface="Times New Roman"/>
              </a:rPr>
              <a:t>o</a:t>
            </a:r>
            <a:r>
              <a:rPr sz="1600" dirty="0">
                <a:latin typeface="Times New Roman"/>
                <a:cs typeface="Times New Roman"/>
              </a:rPr>
              <a:t>m</a:t>
            </a:r>
            <a:r>
              <a:rPr sz="1600" spc="-10" dirty="0">
                <a:latin typeface="Times New Roman"/>
                <a:cs typeface="Times New Roman"/>
              </a:rPr>
              <a:t>i</a:t>
            </a:r>
            <a:r>
              <a:rPr sz="1600" dirty="0">
                <a:latin typeface="Times New Roman"/>
                <a:cs typeface="Times New Roman"/>
              </a:rPr>
              <a:t>n</a:t>
            </a:r>
            <a:r>
              <a:rPr sz="1600" spc="5" dirty="0">
                <a:latin typeface="Times New Roman"/>
                <a:cs typeface="Times New Roman"/>
              </a:rPr>
              <a:t>a</a:t>
            </a:r>
            <a:r>
              <a:rPr sz="1600" dirty="0">
                <a:latin typeface="Times New Roman"/>
                <a:cs typeface="Times New Roman"/>
              </a:rPr>
              <a:t>nt</a:t>
            </a:r>
            <a:r>
              <a:rPr sz="1600" spc="60" dirty="0">
                <a:latin typeface="Times New Roman"/>
                <a:cs typeface="Times New Roman"/>
              </a:rPr>
              <a:t> </a:t>
            </a:r>
            <a:r>
              <a:rPr sz="1600" dirty="0">
                <a:latin typeface="Times New Roman"/>
                <a:cs typeface="Times New Roman"/>
              </a:rPr>
              <a:t>dr</a:t>
            </a:r>
            <a:r>
              <a:rPr sz="1600" spc="5" dirty="0">
                <a:latin typeface="Times New Roman"/>
                <a:cs typeface="Times New Roman"/>
              </a:rPr>
              <a:t>i</a:t>
            </a:r>
            <a:r>
              <a:rPr sz="1600" dirty="0">
                <a:latin typeface="Times New Roman"/>
                <a:cs typeface="Times New Roman"/>
              </a:rPr>
              <a:t>ven</a:t>
            </a:r>
            <a:r>
              <a:rPr sz="1600" spc="60" dirty="0">
                <a:latin typeface="Times New Roman"/>
                <a:cs typeface="Times New Roman"/>
              </a:rPr>
              <a:t> </a:t>
            </a:r>
            <a:r>
              <a:rPr sz="1600" dirty="0">
                <a:latin typeface="Times New Roman"/>
                <a:cs typeface="Times New Roman"/>
              </a:rPr>
              <a:t>mechanism</a:t>
            </a:r>
            <a:r>
              <a:rPr sz="1600" spc="60" dirty="0">
                <a:latin typeface="Times New Roman"/>
                <a:cs typeface="Times New Roman"/>
              </a:rPr>
              <a:t> </a:t>
            </a:r>
            <a:r>
              <a:rPr sz="1600" dirty="0">
                <a:latin typeface="Times New Roman"/>
                <a:cs typeface="Times New Roman"/>
              </a:rPr>
              <a:t>over</a:t>
            </a:r>
            <a:r>
              <a:rPr sz="1600" spc="55" dirty="0">
                <a:latin typeface="Times New Roman"/>
                <a:cs typeface="Times New Roman"/>
              </a:rPr>
              <a:t> </a:t>
            </a:r>
            <a:r>
              <a:rPr sz="1600" dirty="0">
                <a:latin typeface="Times New Roman"/>
                <a:cs typeface="Times New Roman"/>
              </a:rPr>
              <a:t>the convection</a:t>
            </a:r>
            <a:r>
              <a:rPr sz="1600" spc="-10" dirty="0">
                <a:latin typeface="Times New Roman"/>
                <a:cs typeface="Times New Roman"/>
              </a:rPr>
              <a:t> </a:t>
            </a:r>
            <a:r>
              <a:rPr sz="1600" dirty="0">
                <a:latin typeface="Times New Roman"/>
                <a:cs typeface="Times New Roman"/>
              </a:rPr>
              <a:t>and</a:t>
            </a:r>
            <a:r>
              <a:rPr sz="1600" spc="-10" dirty="0">
                <a:latin typeface="Times New Roman"/>
                <a:cs typeface="Times New Roman"/>
              </a:rPr>
              <a:t> </a:t>
            </a:r>
            <a:r>
              <a:rPr sz="1600" dirty="0">
                <a:latin typeface="Times New Roman"/>
                <a:cs typeface="Times New Roman"/>
              </a:rPr>
              <a:t>di</a:t>
            </a:r>
            <a:r>
              <a:rPr sz="1600" spc="-30" dirty="0">
                <a:latin typeface="Times New Roman"/>
                <a:cs typeface="Times New Roman"/>
              </a:rPr>
              <a:t>f</a:t>
            </a:r>
            <a:r>
              <a:rPr sz="1600" dirty="0">
                <a:latin typeface="Times New Roman"/>
                <a:cs typeface="Times New Roman"/>
              </a:rPr>
              <a:t>fusion</a:t>
            </a:r>
            <a:r>
              <a:rPr sz="1600" spc="5" dirty="0">
                <a:latin typeface="Times New Roman"/>
                <a:cs typeface="Times New Roman"/>
              </a:rPr>
              <a:t> </a:t>
            </a:r>
            <a:r>
              <a:rPr sz="1600" dirty="0">
                <a:latin typeface="Times New Roman"/>
                <a:cs typeface="Times New Roman"/>
              </a:rPr>
              <a:t>for</a:t>
            </a:r>
            <a:r>
              <a:rPr sz="1600" spc="5" dirty="0">
                <a:latin typeface="Times New Roman"/>
                <a:cs typeface="Times New Roman"/>
              </a:rPr>
              <a:t> </a:t>
            </a:r>
            <a:r>
              <a:rPr sz="1600" dirty="0">
                <a:latin typeface="Times New Roman"/>
                <a:cs typeface="Times New Roman"/>
              </a:rPr>
              <a:t>the</a:t>
            </a:r>
            <a:r>
              <a:rPr sz="1600" spc="5" dirty="0">
                <a:latin typeface="Times New Roman"/>
                <a:cs typeface="Times New Roman"/>
              </a:rPr>
              <a:t> </a:t>
            </a:r>
            <a:r>
              <a:rPr sz="1600" dirty="0">
                <a:latin typeface="Times New Roman"/>
                <a:cs typeface="Times New Roman"/>
              </a:rPr>
              <a:t>cha</a:t>
            </a:r>
            <a:r>
              <a:rPr sz="1600" spc="-30" dirty="0">
                <a:latin typeface="Times New Roman"/>
                <a:cs typeface="Times New Roman"/>
              </a:rPr>
              <a:t>r</a:t>
            </a:r>
            <a:r>
              <a:rPr sz="1600" dirty="0">
                <a:latin typeface="Times New Roman"/>
                <a:cs typeface="Times New Roman"/>
              </a:rPr>
              <a:t>g</a:t>
            </a:r>
            <a:r>
              <a:rPr sz="1600" spc="5" dirty="0">
                <a:latin typeface="Times New Roman"/>
                <a:cs typeface="Times New Roman"/>
              </a:rPr>
              <a:t>e</a:t>
            </a:r>
            <a:r>
              <a:rPr sz="1600" dirty="0">
                <a:latin typeface="Times New Roman"/>
                <a:cs typeface="Times New Roman"/>
              </a:rPr>
              <a:t>d</a:t>
            </a:r>
            <a:r>
              <a:rPr sz="1600" spc="-5" dirty="0">
                <a:latin typeface="Times New Roman"/>
                <a:cs typeface="Times New Roman"/>
              </a:rPr>
              <a:t> </a:t>
            </a:r>
            <a:r>
              <a:rPr sz="1600" dirty="0">
                <a:latin typeface="Times New Roman"/>
                <a:cs typeface="Times New Roman"/>
              </a:rPr>
              <a:t>analyte tran</a:t>
            </a:r>
            <a:r>
              <a:rPr sz="1600" spc="-5" dirty="0">
                <a:latin typeface="Times New Roman"/>
                <a:cs typeface="Times New Roman"/>
              </a:rPr>
              <a:t>sp</a:t>
            </a:r>
            <a:r>
              <a:rPr sz="1600" spc="5" dirty="0">
                <a:latin typeface="Times New Roman"/>
                <a:cs typeface="Times New Roman"/>
              </a:rPr>
              <a:t>o</a:t>
            </a:r>
            <a:r>
              <a:rPr sz="1600" dirty="0">
                <a:latin typeface="Times New Roman"/>
                <a:cs typeface="Times New Roman"/>
              </a:rPr>
              <a:t>rt.</a:t>
            </a:r>
            <a:endParaRPr sz="1600">
              <a:latin typeface="Times New Roman"/>
              <a:cs typeface="Times New Roman"/>
            </a:endParaRPr>
          </a:p>
          <a:p>
            <a:pPr>
              <a:lnSpc>
                <a:spcPct val="100000"/>
              </a:lnSpc>
              <a:spcBef>
                <a:spcPts val="32"/>
              </a:spcBef>
            </a:pPr>
            <a:endParaRPr sz="1850">
              <a:latin typeface="Times New Roman"/>
              <a:cs typeface="Times New Roman"/>
            </a:endParaRPr>
          </a:p>
          <a:p>
            <a:pPr marL="12700" marR="5080" algn="just">
              <a:lnSpc>
                <a:spcPct val="100000"/>
              </a:lnSpc>
              <a:buFont typeface="Arial"/>
              <a:buChar char="•"/>
              <a:tabLst>
                <a:tab pos="238125" algn="l"/>
              </a:tabLst>
            </a:pPr>
            <a:r>
              <a:rPr sz="1600" spc="-5" dirty="0">
                <a:latin typeface="Times New Roman"/>
                <a:cs typeface="Times New Roman"/>
              </a:rPr>
              <a:t>Mole</a:t>
            </a:r>
            <a:r>
              <a:rPr sz="1600" dirty="0">
                <a:latin typeface="Times New Roman"/>
                <a:cs typeface="Times New Roman"/>
              </a:rPr>
              <a:t>cular</a:t>
            </a:r>
            <a:r>
              <a:rPr sz="1600" spc="150" dirty="0">
                <a:latin typeface="Times New Roman"/>
                <a:cs typeface="Times New Roman"/>
              </a:rPr>
              <a:t> </a:t>
            </a:r>
            <a:r>
              <a:rPr sz="1600" dirty="0">
                <a:latin typeface="Times New Roman"/>
                <a:cs typeface="Times New Roman"/>
              </a:rPr>
              <a:t>con</a:t>
            </a:r>
            <a:r>
              <a:rPr sz="1600" spc="5" dirty="0">
                <a:latin typeface="Times New Roman"/>
                <a:cs typeface="Times New Roman"/>
              </a:rPr>
              <a:t>c</a:t>
            </a:r>
            <a:r>
              <a:rPr sz="1600" dirty="0">
                <a:latin typeface="Times New Roman"/>
                <a:cs typeface="Times New Roman"/>
              </a:rPr>
              <a:t>entr</a:t>
            </a:r>
            <a:r>
              <a:rPr sz="1600" spc="5" dirty="0">
                <a:latin typeface="Times New Roman"/>
                <a:cs typeface="Times New Roman"/>
              </a:rPr>
              <a:t>a</a:t>
            </a:r>
            <a:r>
              <a:rPr sz="1600" dirty="0">
                <a:latin typeface="Times New Roman"/>
                <a:cs typeface="Times New Roman"/>
              </a:rPr>
              <a:t>tion</a:t>
            </a:r>
            <a:r>
              <a:rPr sz="1600" spc="155" dirty="0">
                <a:latin typeface="Times New Roman"/>
                <a:cs typeface="Times New Roman"/>
              </a:rPr>
              <a:t> </a:t>
            </a:r>
            <a:r>
              <a:rPr sz="1600" dirty="0">
                <a:latin typeface="Times New Roman"/>
                <a:cs typeface="Times New Roman"/>
              </a:rPr>
              <a:t>near</a:t>
            </a:r>
            <a:r>
              <a:rPr sz="1600" spc="155" dirty="0">
                <a:latin typeface="Times New Roman"/>
                <a:cs typeface="Times New Roman"/>
              </a:rPr>
              <a:t> </a:t>
            </a:r>
            <a:r>
              <a:rPr sz="1600" dirty="0">
                <a:latin typeface="Times New Roman"/>
                <a:cs typeface="Times New Roman"/>
              </a:rPr>
              <a:t>the</a:t>
            </a:r>
            <a:r>
              <a:rPr sz="1600" spc="150" dirty="0">
                <a:latin typeface="Times New Roman"/>
                <a:cs typeface="Times New Roman"/>
              </a:rPr>
              <a:t> </a:t>
            </a:r>
            <a:r>
              <a:rPr sz="1600" dirty="0">
                <a:latin typeface="Times New Roman"/>
                <a:cs typeface="Times New Roman"/>
              </a:rPr>
              <a:t>reson</a:t>
            </a:r>
            <a:r>
              <a:rPr sz="1600" spc="5" dirty="0">
                <a:latin typeface="Times New Roman"/>
                <a:cs typeface="Times New Roman"/>
              </a:rPr>
              <a:t>a</a:t>
            </a:r>
            <a:r>
              <a:rPr sz="1600" dirty="0">
                <a:latin typeface="Times New Roman"/>
                <a:cs typeface="Times New Roman"/>
              </a:rPr>
              <a:t>tor</a:t>
            </a:r>
            <a:r>
              <a:rPr sz="1600" spc="165" dirty="0">
                <a:latin typeface="Times New Roman"/>
                <a:cs typeface="Times New Roman"/>
              </a:rPr>
              <a:t> </a:t>
            </a:r>
            <a:r>
              <a:rPr sz="1600" dirty="0">
                <a:latin typeface="Times New Roman"/>
                <a:cs typeface="Times New Roman"/>
              </a:rPr>
              <a:t>can</a:t>
            </a:r>
            <a:r>
              <a:rPr sz="1600" spc="150" dirty="0">
                <a:latin typeface="Times New Roman"/>
                <a:cs typeface="Times New Roman"/>
              </a:rPr>
              <a:t> </a:t>
            </a:r>
            <a:r>
              <a:rPr sz="1600" spc="-5" dirty="0">
                <a:latin typeface="Times New Roman"/>
                <a:cs typeface="Times New Roman"/>
              </a:rPr>
              <a:t>b</a:t>
            </a:r>
            <a:r>
              <a:rPr sz="1600" dirty="0">
                <a:latin typeface="Times New Roman"/>
                <a:cs typeface="Times New Roman"/>
              </a:rPr>
              <a:t>e</a:t>
            </a:r>
            <a:r>
              <a:rPr sz="1600" spc="155" dirty="0">
                <a:latin typeface="Times New Roman"/>
                <a:cs typeface="Times New Roman"/>
              </a:rPr>
              <a:t> </a:t>
            </a:r>
            <a:r>
              <a:rPr sz="1600" dirty="0">
                <a:latin typeface="Times New Roman"/>
                <a:cs typeface="Times New Roman"/>
              </a:rPr>
              <a:t>enhanced</a:t>
            </a:r>
            <a:r>
              <a:rPr sz="1600" spc="150" dirty="0">
                <a:latin typeface="Times New Roman"/>
                <a:cs typeface="Times New Roman"/>
              </a:rPr>
              <a:t> </a:t>
            </a:r>
            <a:r>
              <a:rPr sz="1600" dirty="0">
                <a:latin typeface="Times New Roman"/>
                <a:cs typeface="Times New Roman"/>
              </a:rPr>
              <a:t>by</a:t>
            </a:r>
            <a:r>
              <a:rPr sz="1600" spc="155" dirty="0">
                <a:latin typeface="Times New Roman"/>
                <a:cs typeface="Times New Roman"/>
              </a:rPr>
              <a:t> </a:t>
            </a:r>
            <a:r>
              <a:rPr sz="1600" dirty="0">
                <a:latin typeface="Times New Roman"/>
                <a:cs typeface="Times New Roman"/>
              </a:rPr>
              <a:t>a</a:t>
            </a:r>
            <a:r>
              <a:rPr sz="1600" spc="155" dirty="0">
                <a:latin typeface="Times New Roman"/>
                <a:cs typeface="Times New Roman"/>
              </a:rPr>
              <a:t> </a:t>
            </a:r>
            <a:r>
              <a:rPr sz="1600" dirty="0">
                <a:latin typeface="Times New Roman"/>
                <a:cs typeface="Times New Roman"/>
              </a:rPr>
              <a:t>magnitu</a:t>
            </a:r>
            <a:r>
              <a:rPr sz="1600" spc="5" dirty="0">
                <a:latin typeface="Times New Roman"/>
                <a:cs typeface="Times New Roman"/>
              </a:rPr>
              <a:t>d</a:t>
            </a:r>
            <a:r>
              <a:rPr sz="1600" dirty="0">
                <a:latin typeface="Times New Roman"/>
                <a:cs typeface="Times New Roman"/>
              </a:rPr>
              <a:t>e</a:t>
            </a:r>
            <a:r>
              <a:rPr sz="1600" spc="150" dirty="0">
                <a:latin typeface="Times New Roman"/>
                <a:cs typeface="Times New Roman"/>
              </a:rPr>
              <a:t> </a:t>
            </a:r>
            <a:r>
              <a:rPr sz="1600" dirty="0">
                <a:latin typeface="Times New Roman"/>
                <a:cs typeface="Times New Roman"/>
              </a:rPr>
              <a:t>of</a:t>
            </a:r>
            <a:r>
              <a:rPr sz="1600" spc="150" dirty="0">
                <a:latin typeface="Times New Roman"/>
                <a:cs typeface="Times New Roman"/>
              </a:rPr>
              <a:t> </a:t>
            </a:r>
            <a:r>
              <a:rPr sz="1600" dirty="0">
                <a:latin typeface="Times New Roman"/>
                <a:cs typeface="Times New Roman"/>
              </a:rPr>
              <a:t>orde</a:t>
            </a:r>
            <a:r>
              <a:rPr sz="1600" spc="-65" dirty="0">
                <a:latin typeface="Times New Roman"/>
                <a:cs typeface="Times New Roman"/>
              </a:rPr>
              <a:t>r</a:t>
            </a:r>
            <a:r>
              <a:rPr sz="1600" dirty="0">
                <a:latin typeface="Times New Roman"/>
                <a:cs typeface="Times New Roman"/>
              </a:rPr>
              <a:t>,</a:t>
            </a:r>
            <a:r>
              <a:rPr sz="1600" spc="160" dirty="0">
                <a:latin typeface="Times New Roman"/>
                <a:cs typeface="Times New Roman"/>
              </a:rPr>
              <a:t> </a:t>
            </a:r>
            <a:r>
              <a:rPr sz="1600" dirty="0">
                <a:latin typeface="Times New Roman"/>
                <a:cs typeface="Times New Roman"/>
              </a:rPr>
              <a:t>that</a:t>
            </a:r>
            <a:r>
              <a:rPr sz="1600" spc="160" dirty="0">
                <a:latin typeface="Times New Roman"/>
                <a:cs typeface="Times New Roman"/>
              </a:rPr>
              <a:t> </a:t>
            </a:r>
            <a:r>
              <a:rPr sz="1600" spc="-5" dirty="0">
                <a:latin typeface="Times New Roman"/>
                <a:cs typeface="Times New Roman"/>
              </a:rPr>
              <a:t>is </a:t>
            </a:r>
            <a:r>
              <a:rPr sz="1600" dirty="0">
                <a:latin typeface="Times New Roman"/>
                <a:cs typeface="Times New Roman"/>
              </a:rPr>
              <a:t>v</a:t>
            </a:r>
            <a:r>
              <a:rPr sz="1600" spc="5" dirty="0">
                <a:latin typeface="Times New Roman"/>
                <a:cs typeface="Times New Roman"/>
              </a:rPr>
              <a:t>e</a:t>
            </a:r>
            <a:r>
              <a:rPr sz="1600" dirty="0">
                <a:latin typeface="Times New Roman"/>
                <a:cs typeface="Times New Roman"/>
              </a:rPr>
              <a:t>ry</a:t>
            </a:r>
            <a:r>
              <a:rPr sz="1600" spc="-10" dirty="0">
                <a:latin typeface="Times New Roman"/>
                <a:cs typeface="Times New Roman"/>
              </a:rPr>
              <a:t> </a:t>
            </a:r>
            <a:r>
              <a:rPr sz="1600" dirty="0">
                <a:latin typeface="Times New Roman"/>
                <a:cs typeface="Times New Roman"/>
              </a:rPr>
              <a:t>useful</a:t>
            </a:r>
            <a:r>
              <a:rPr sz="1600" spc="5" dirty="0">
                <a:latin typeface="Times New Roman"/>
                <a:cs typeface="Times New Roman"/>
              </a:rPr>
              <a:t> </a:t>
            </a:r>
            <a:r>
              <a:rPr sz="1600" dirty="0">
                <a:latin typeface="Times New Roman"/>
                <a:cs typeface="Times New Roman"/>
              </a:rPr>
              <a:t>for</a:t>
            </a:r>
            <a:r>
              <a:rPr sz="1600" spc="5" dirty="0">
                <a:latin typeface="Times New Roman"/>
                <a:cs typeface="Times New Roman"/>
              </a:rPr>
              <a:t> </a:t>
            </a:r>
            <a:r>
              <a:rPr sz="1600" dirty="0">
                <a:latin typeface="Times New Roman"/>
                <a:cs typeface="Times New Roman"/>
              </a:rPr>
              <a:t>extremely</a:t>
            </a:r>
            <a:r>
              <a:rPr sz="1600" spc="5" dirty="0">
                <a:latin typeface="Times New Roman"/>
                <a:cs typeface="Times New Roman"/>
              </a:rPr>
              <a:t> </a:t>
            </a:r>
            <a:r>
              <a:rPr sz="1600" dirty="0">
                <a:latin typeface="Times New Roman"/>
                <a:cs typeface="Times New Roman"/>
              </a:rPr>
              <a:t>low-con</a:t>
            </a:r>
            <a:r>
              <a:rPr sz="1600" spc="5" dirty="0">
                <a:latin typeface="Times New Roman"/>
                <a:cs typeface="Times New Roman"/>
              </a:rPr>
              <a:t>c</a:t>
            </a:r>
            <a:r>
              <a:rPr sz="1600" dirty="0">
                <a:latin typeface="Times New Roman"/>
                <a:cs typeface="Times New Roman"/>
              </a:rPr>
              <a:t>entration molecule</a:t>
            </a:r>
            <a:r>
              <a:rPr sz="1600" spc="5" dirty="0">
                <a:latin typeface="Times New Roman"/>
                <a:cs typeface="Times New Roman"/>
              </a:rPr>
              <a:t> </a:t>
            </a:r>
            <a:r>
              <a:rPr sz="1600" dirty="0">
                <a:latin typeface="Times New Roman"/>
                <a:cs typeface="Times New Roman"/>
              </a:rPr>
              <a:t>d</a:t>
            </a:r>
            <a:r>
              <a:rPr sz="1600" spc="5" dirty="0">
                <a:latin typeface="Times New Roman"/>
                <a:cs typeface="Times New Roman"/>
              </a:rPr>
              <a:t>e</a:t>
            </a:r>
            <a:r>
              <a:rPr sz="1600" dirty="0">
                <a:latin typeface="Times New Roman"/>
                <a:cs typeface="Times New Roman"/>
              </a:rPr>
              <a:t>tectio</a:t>
            </a:r>
            <a:r>
              <a:rPr sz="1600" spc="5" dirty="0">
                <a:latin typeface="Times New Roman"/>
                <a:cs typeface="Times New Roman"/>
              </a:rPr>
              <a:t>n</a:t>
            </a:r>
            <a:r>
              <a:rPr sz="1600" dirty="0">
                <a:latin typeface="Times New Roman"/>
                <a:cs typeface="Times New Roman"/>
              </a:rPr>
              <a:t>.</a:t>
            </a:r>
            <a:endParaRPr sz="1600">
              <a:latin typeface="Times New Roman"/>
              <a:cs typeface="Times New Roman"/>
            </a:endParaRPr>
          </a:p>
        </p:txBody>
      </p:sp>
      <p:sp>
        <p:nvSpPr>
          <p:cNvPr id="5" name="object 5"/>
          <p:cNvSpPr txBox="1"/>
          <p:nvPr/>
        </p:nvSpPr>
        <p:spPr>
          <a:xfrm>
            <a:off x="426491" y="887837"/>
            <a:ext cx="8410575" cy="229235"/>
          </a:xfrm>
          <a:prstGeom prst="rect">
            <a:avLst/>
          </a:prstGeom>
        </p:spPr>
        <p:txBody>
          <a:bodyPr vert="horz" wrap="square" lIns="0" tIns="0" rIns="0" bIns="0" rtlCol="0">
            <a:spAutoFit/>
          </a:bodyPr>
          <a:lstStyle/>
          <a:p>
            <a:pPr marL="12700">
              <a:lnSpc>
                <a:spcPct val="100000"/>
              </a:lnSpc>
            </a:pPr>
            <a:r>
              <a:rPr sz="1600" spc="-5" dirty="0">
                <a:latin typeface="Times New Roman"/>
                <a:cs typeface="Times New Roman"/>
              </a:rPr>
              <a:t>Sampl</a:t>
            </a:r>
            <a:r>
              <a:rPr sz="1600" dirty="0">
                <a:latin typeface="Times New Roman"/>
                <a:cs typeface="Times New Roman"/>
              </a:rPr>
              <a:t>e</a:t>
            </a:r>
            <a:r>
              <a:rPr sz="1600" spc="5" dirty="0">
                <a:latin typeface="Times New Roman"/>
                <a:cs typeface="Times New Roman"/>
              </a:rPr>
              <a:t> </a:t>
            </a:r>
            <a:r>
              <a:rPr sz="1600" dirty="0">
                <a:latin typeface="Times New Roman"/>
                <a:cs typeface="Times New Roman"/>
              </a:rPr>
              <a:t>molec</a:t>
            </a:r>
            <a:r>
              <a:rPr sz="1600" spc="5" dirty="0">
                <a:latin typeface="Times New Roman"/>
                <a:cs typeface="Times New Roman"/>
              </a:rPr>
              <a:t>u</a:t>
            </a:r>
            <a:r>
              <a:rPr sz="1600" dirty="0">
                <a:latin typeface="Times New Roman"/>
                <a:cs typeface="Times New Roman"/>
              </a:rPr>
              <a:t>les:</a:t>
            </a:r>
            <a:r>
              <a:rPr sz="1600" spc="5" dirty="0">
                <a:latin typeface="Times New Roman"/>
                <a:cs typeface="Times New Roman"/>
              </a:rPr>
              <a:t> </a:t>
            </a:r>
            <a:r>
              <a:rPr sz="1600" spc="-5" dirty="0">
                <a:latin typeface="Times New Roman"/>
                <a:cs typeface="Times New Roman"/>
              </a:rPr>
              <a:t>Ne</a:t>
            </a:r>
            <a:r>
              <a:rPr sz="1600" spc="5" dirty="0">
                <a:latin typeface="Times New Roman"/>
                <a:cs typeface="Times New Roman"/>
              </a:rPr>
              <a:t>o</a:t>
            </a:r>
            <a:r>
              <a:rPr sz="1600" dirty="0">
                <a:latin typeface="Times New Roman"/>
                <a:cs typeface="Times New Roman"/>
              </a:rPr>
              <a:t>my</a:t>
            </a:r>
            <a:r>
              <a:rPr sz="1600" spc="5" dirty="0">
                <a:latin typeface="Times New Roman"/>
                <a:cs typeface="Times New Roman"/>
              </a:rPr>
              <a:t>c</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an aminoglyc</a:t>
            </a:r>
            <a:r>
              <a:rPr sz="1600" spc="5" dirty="0">
                <a:latin typeface="Times New Roman"/>
                <a:cs typeface="Times New Roman"/>
              </a:rPr>
              <a:t>o</a:t>
            </a:r>
            <a:r>
              <a:rPr sz="1600" spc="-5" dirty="0">
                <a:latin typeface="Times New Roman"/>
                <a:cs typeface="Times New Roman"/>
              </a:rPr>
              <a:t>sid</a:t>
            </a:r>
            <a:r>
              <a:rPr sz="1600" dirty="0">
                <a:latin typeface="Times New Roman"/>
                <a:cs typeface="Times New Roman"/>
              </a:rPr>
              <a:t>e</a:t>
            </a:r>
            <a:r>
              <a:rPr sz="1600" spc="5" dirty="0">
                <a:latin typeface="Times New Roman"/>
                <a:cs typeface="Times New Roman"/>
              </a:rPr>
              <a:t> </a:t>
            </a:r>
            <a:r>
              <a:rPr sz="1600" dirty="0">
                <a:latin typeface="Times New Roman"/>
                <a:cs typeface="Times New Roman"/>
              </a:rPr>
              <a:t>antibiotic,</a:t>
            </a:r>
            <a:r>
              <a:rPr sz="1600" spc="10" dirty="0">
                <a:latin typeface="Times New Roman"/>
                <a:cs typeface="Times New Roman"/>
              </a:rPr>
              <a:t> </a:t>
            </a:r>
            <a:r>
              <a:rPr sz="1600" dirty="0">
                <a:latin typeface="Times New Roman"/>
                <a:cs typeface="Times New Roman"/>
              </a:rPr>
              <a:t>that</a:t>
            </a:r>
            <a:r>
              <a:rPr sz="1600" spc="-5" dirty="0">
                <a:latin typeface="Times New Roman"/>
                <a:cs typeface="Times New Roman"/>
              </a:rPr>
              <a:t> </a:t>
            </a:r>
            <a:r>
              <a:rPr sz="1600" spc="5" dirty="0">
                <a:latin typeface="Times New Roman"/>
                <a:cs typeface="Times New Roman"/>
              </a:rPr>
              <a:t>c</a:t>
            </a:r>
            <a:r>
              <a:rPr sz="1600" dirty="0">
                <a:latin typeface="Times New Roman"/>
                <a:cs typeface="Times New Roman"/>
              </a:rPr>
              <a:t>arries</a:t>
            </a:r>
            <a:r>
              <a:rPr sz="1600" spc="10" dirty="0">
                <a:latin typeface="Times New Roman"/>
                <a:cs typeface="Times New Roman"/>
              </a:rPr>
              <a:t> </a:t>
            </a:r>
            <a:r>
              <a:rPr sz="1600" dirty="0">
                <a:latin typeface="Times New Roman"/>
                <a:cs typeface="Times New Roman"/>
              </a:rPr>
              <a:t>po</a:t>
            </a:r>
            <a:r>
              <a:rPr sz="1600" spc="-5" dirty="0">
                <a:latin typeface="Times New Roman"/>
                <a:cs typeface="Times New Roman"/>
              </a:rPr>
              <a:t>sitiv</a:t>
            </a:r>
            <a:r>
              <a:rPr sz="1600" dirty="0">
                <a:latin typeface="Times New Roman"/>
                <a:cs typeface="Times New Roman"/>
              </a:rPr>
              <a:t>e </a:t>
            </a:r>
            <a:r>
              <a:rPr sz="1600" spc="5" dirty="0">
                <a:latin typeface="Times New Roman"/>
                <a:cs typeface="Times New Roman"/>
              </a:rPr>
              <a:t>c</a:t>
            </a:r>
            <a:r>
              <a:rPr sz="1600" dirty="0">
                <a:latin typeface="Times New Roman"/>
                <a:cs typeface="Times New Roman"/>
              </a:rPr>
              <a:t>h</a:t>
            </a:r>
            <a:r>
              <a:rPr sz="1600" spc="5" dirty="0">
                <a:latin typeface="Times New Roman"/>
                <a:cs typeface="Times New Roman"/>
              </a:rPr>
              <a:t>a</a:t>
            </a:r>
            <a:r>
              <a:rPr sz="1600" spc="-30" dirty="0">
                <a:latin typeface="Times New Roman"/>
                <a:cs typeface="Times New Roman"/>
              </a:rPr>
              <a:t>r</a:t>
            </a:r>
            <a:r>
              <a:rPr sz="1600" dirty="0">
                <a:latin typeface="Times New Roman"/>
                <a:cs typeface="Times New Roman"/>
              </a:rPr>
              <a:t>g</a:t>
            </a:r>
            <a:r>
              <a:rPr sz="1600" spc="5" dirty="0">
                <a:latin typeface="Times New Roman"/>
                <a:cs typeface="Times New Roman"/>
              </a:rPr>
              <a:t>e</a:t>
            </a:r>
            <a:r>
              <a:rPr sz="1600" dirty="0">
                <a:latin typeface="Times New Roman"/>
                <a:cs typeface="Times New Roman"/>
              </a:rPr>
              <a:t>s at neutral</a:t>
            </a:r>
            <a:r>
              <a:rPr sz="1600" spc="5" dirty="0">
                <a:latin typeface="Times New Roman"/>
                <a:cs typeface="Times New Roman"/>
              </a:rPr>
              <a:t> </a:t>
            </a:r>
            <a:r>
              <a:rPr sz="1600" dirty="0">
                <a:latin typeface="Times New Roman"/>
                <a:cs typeface="Times New Roman"/>
              </a:rPr>
              <a:t>pH</a:t>
            </a:r>
            <a:endParaRPr sz="16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spc="-5" dirty="0"/>
              <a:t>Infl</a:t>
            </a:r>
            <a:r>
              <a:rPr spc="5" dirty="0"/>
              <a:t>u</a:t>
            </a:r>
            <a:r>
              <a:rPr dirty="0"/>
              <a:t>ence</a:t>
            </a:r>
            <a:r>
              <a:rPr spc="-30" dirty="0">
                <a:latin typeface="Times New Roman"/>
                <a:cs typeface="Times New Roman"/>
              </a:rPr>
              <a:t> </a:t>
            </a:r>
            <a:r>
              <a:rPr dirty="0"/>
              <a:t>of</a:t>
            </a:r>
            <a:r>
              <a:rPr dirty="0">
                <a:latin typeface="Times New Roman"/>
                <a:cs typeface="Times New Roman"/>
              </a:rPr>
              <a:t> </a:t>
            </a:r>
            <a:r>
              <a:rPr dirty="0"/>
              <a:t>Electrical</a:t>
            </a:r>
            <a:r>
              <a:rPr spc="-35" dirty="0">
                <a:latin typeface="Times New Roman"/>
                <a:cs typeface="Times New Roman"/>
              </a:rPr>
              <a:t> </a:t>
            </a:r>
            <a:r>
              <a:rPr dirty="0"/>
              <a:t>Potenti</a:t>
            </a:r>
            <a:r>
              <a:rPr spc="5" dirty="0"/>
              <a:t>a</a:t>
            </a:r>
            <a:r>
              <a:rPr dirty="0"/>
              <a:t>l</a:t>
            </a:r>
            <a:r>
              <a:rPr spc="-20" dirty="0">
                <a:latin typeface="Times New Roman"/>
                <a:cs typeface="Times New Roman"/>
              </a:rPr>
              <a:t> </a:t>
            </a:r>
            <a:r>
              <a:rPr dirty="0"/>
              <a:t>on</a:t>
            </a:r>
            <a:r>
              <a:rPr dirty="0">
                <a:latin typeface="Times New Roman"/>
                <a:cs typeface="Times New Roman"/>
              </a:rPr>
              <a:t> </a:t>
            </a:r>
            <a:r>
              <a:rPr spc="-5" dirty="0"/>
              <a:t>Adsorp</a:t>
            </a:r>
            <a:r>
              <a:rPr spc="5" dirty="0"/>
              <a:t>t</a:t>
            </a:r>
            <a:r>
              <a:rPr dirty="0"/>
              <a:t>ion</a:t>
            </a:r>
          </a:p>
        </p:txBody>
      </p:sp>
      <p:sp>
        <p:nvSpPr>
          <p:cNvPr id="3" name="object 3"/>
          <p:cNvSpPr/>
          <p:nvPr/>
        </p:nvSpPr>
        <p:spPr>
          <a:xfrm>
            <a:off x="347660" y="1102851"/>
            <a:ext cx="4032260" cy="344844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27202" y="4837290"/>
            <a:ext cx="3271520" cy="1204595"/>
          </a:xfrm>
          <a:prstGeom prst="rect">
            <a:avLst/>
          </a:prstGeom>
        </p:spPr>
        <p:txBody>
          <a:bodyPr vert="horz" wrap="square" lIns="0" tIns="0" rIns="0" bIns="0" rtlCol="0">
            <a:spAutoFit/>
          </a:bodyPr>
          <a:lstStyle/>
          <a:p>
            <a:pPr marL="12065" marR="5080" indent="1270" algn="ctr">
              <a:lnSpc>
                <a:spcPct val="100000"/>
              </a:lnSpc>
            </a:pPr>
            <a:r>
              <a:rPr sz="1600" b="1" dirty="0">
                <a:latin typeface="Times New Roman"/>
                <a:cs typeface="Times New Roman"/>
              </a:rPr>
              <a:t>The</a:t>
            </a:r>
            <a:r>
              <a:rPr sz="1600" b="1" spc="-20" dirty="0">
                <a:latin typeface="Times New Roman"/>
                <a:cs typeface="Times New Roman"/>
              </a:rPr>
              <a:t> </a:t>
            </a:r>
            <a:r>
              <a:rPr sz="1600" b="1" dirty="0">
                <a:latin typeface="Times New Roman"/>
                <a:cs typeface="Times New Roman"/>
              </a:rPr>
              <a:t>aminogly</a:t>
            </a:r>
            <a:r>
              <a:rPr sz="1600" b="1" spc="5" dirty="0">
                <a:latin typeface="Times New Roman"/>
                <a:cs typeface="Times New Roman"/>
              </a:rPr>
              <a:t>c</a:t>
            </a:r>
            <a:r>
              <a:rPr sz="1600" b="1" dirty="0">
                <a:latin typeface="Times New Roman"/>
                <a:cs typeface="Times New Roman"/>
              </a:rPr>
              <a:t>oside</a:t>
            </a:r>
            <a:r>
              <a:rPr sz="1600" b="1" spc="5" dirty="0">
                <a:latin typeface="Times New Roman"/>
                <a:cs typeface="Times New Roman"/>
              </a:rPr>
              <a:t> </a:t>
            </a:r>
            <a:r>
              <a:rPr sz="1600" b="1" dirty="0">
                <a:latin typeface="Times New Roman"/>
                <a:cs typeface="Times New Roman"/>
              </a:rPr>
              <a:t>co</a:t>
            </a:r>
            <a:r>
              <a:rPr sz="1600" b="1" spc="-5" dirty="0">
                <a:latin typeface="Times New Roman"/>
                <a:cs typeface="Times New Roman"/>
              </a:rPr>
              <a:t>ncentr</a:t>
            </a:r>
            <a:r>
              <a:rPr sz="1600" b="1" spc="5" dirty="0">
                <a:latin typeface="Times New Roman"/>
                <a:cs typeface="Times New Roman"/>
              </a:rPr>
              <a:t>a</a:t>
            </a:r>
            <a:r>
              <a:rPr sz="1600" b="1" dirty="0">
                <a:latin typeface="Times New Roman"/>
                <a:cs typeface="Times New Roman"/>
              </a:rPr>
              <a:t>tion </a:t>
            </a:r>
            <a:r>
              <a:rPr sz="1600" b="1" spc="-5" dirty="0">
                <a:latin typeface="Times New Roman"/>
                <a:cs typeface="Times New Roman"/>
              </a:rPr>
              <a:t>p</a:t>
            </a:r>
            <a:r>
              <a:rPr sz="1600" b="1" spc="-35" dirty="0">
                <a:latin typeface="Times New Roman"/>
                <a:cs typeface="Times New Roman"/>
              </a:rPr>
              <a:t>r</a:t>
            </a:r>
            <a:r>
              <a:rPr sz="1600" b="1" dirty="0">
                <a:latin typeface="Times New Roman"/>
                <a:cs typeface="Times New Roman"/>
              </a:rPr>
              <a:t>ofiles</a:t>
            </a:r>
            <a:r>
              <a:rPr sz="1600" b="1" spc="5" dirty="0">
                <a:latin typeface="Times New Roman"/>
                <a:cs typeface="Times New Roman"/>
              </a:rPr>
              <a:t> </a:t>
            </a:r>
            <a:r>
              <a:rPr sz="1600" b="1" dirty="0">
                <a:latin typeface="Times New Roman"/>
                <a:cs typeface="Times New Roman"/>
              </a:rPr>
              <a:t>along t</a:t>
            </a:r>
            <a:r>
              <a:rPr sz="1600" b="1" spc="-10" dirty="0">
                <a:latin typeface="Times New Roman"/>
                <a:cs typeface="Times New Roman"/>
              </a:rPr>
              <a:t>h</a:t>
            </a:r>
            <a:r>
              <a:rPr sz="1600" b="1" dirty="0">
                <a:latin typeface="Times New Roman"/>
                <a:cs typeface="Times New Roman"/>
              </a:rPr>
              <a:t>e </a:t>
            </a:r>
            <a:r>
              <a:rPr sz="1600" b="1" spc="-25" dirty="0">
                <a:latin typeface="Times New Roman"/>
                <a:cs typeface="Times New Roman"/>
              </a:rPr>
              <a:t>r</a:t>
            </a:r>
            <a:r>
              <a:rPr sz="1600" b="1" dirty="0">
                <a:latin typeface="Times New Roman"/>
                <a:cs typeface="Times New Roman"/>
              </a:rPr>
              <a:t>eso</a:t>
            </a:r>
            <a:r>
              <a:rPr sz="1600" b="1" spc="-5" dirty="0">
                <a:latin typeface="Times New Roman"/>
                <a:cs typeface="Times New Roman"/>
              </a:rPr>
              <a:t>nato</a:t>
            </a:r>
            <a:r>
              <a:rPr sz="1600" b="1" dirty="0">
                <a:latin typeface="Times New Roman"/>
                <a:cs typeface="Times New Roman"/>
              </a:rPr>
              <a:t>r</a:t>
            </a:r>
            <a:r>
              <a:rPr sz="1600" b="1" spc="-35" dirty="0">
                <a:latin typeface="Times New Roman"/>
                <a:cs typeface="Times New Roman"/>
              </a:rPr>
              <a:t> </a:t>
            </a:r>
            <a:r>
              <a:rPr sz="1600" b="1" dirty="0">
                <a:latin typeface="Times New Roman"/>
                <a:cs typeface="Times New Roman"/>
              </a:rPr>
              <a:t>ra</a:t>
            </a:r>
            <a:r>
              <a:rPr sz="1600" b="1" spc="-5" dirty="0">
                <a:latin typeface="Times New Roman"/>
                <a:cs typeface="Times New Roman"/>
              </a:rPr>
              <a:t>dial di</a:t>
            </a:r>
            <a:r>
              <a:rPr sz="1600" b="1" spc="-35" dirty="0">
                <a:latin typeface="Times New Roman"/>
                <a:cs typeface="Times New Roman"/>
              </a:rPr>
              <a:t>r</a:t>
            </a:r>
            <a:r>
              <a:rPr sz="1600" b="1" dirty="0">
                <a:latin typeface="Times New Roman"/>
                <a:cs typeface="Times New Roman"/>
              </a:rPr>
              <a:t>ection </a:t>
            </a:r>
            <a:r>
              <a:rPr sz="1600" b="1" spc="-5" dirty="0">
                <a:latin typeface="Times New Roman"/>
                <a:cs typeface="Times New Roman"/>
              </a:rPr>
              <a:t>wit</a:t>
            </a:r>
            <a:r>
              <a:rPr sz="1600" b="1" dirty="0">
                <a:latin typeface="Times New Roman"/>
                <a:cs typeface="Times New Roman"/>
              </a:rPr>
              <a:t>h a feed conce</a:t>
            </a:r>
            <a:r>
              <a:rPr sz="1600" b="1" spc="-5" dirty="0">
                <a:latin typeface="Times New Roman"/>
                <a:cs typeface="Times New Roman"/>
              </a:rPr>
              <a:t>ntrati</a:t>
            </a:r>
            <a:r>
              <a:rPr sz="1600" b="1" spc="5" dirty="0">
                <a:latin typeface="Times New Roman"/>
                <a:cs typeface="Times New Roman"/>
              </a:rPr>
              <a:t>o</a:t>
            </a:r>
            <a:r>
              <a:rPr sz="1600" b="1" dirty="0">
                <a:latin typeface="Times New Roman"/>
                <a:cs typeface="Times New Roman"/>
              </a:rPr>
              <a:t>n</a:t>
            </a:r>
            <a:r>
              <a:rPr sz="1600" b="1" spc="-10" dirty="0">
                <a:latin typeface="Times New Roman"/>
                <a:cs typeface="Times New Roman"/>
              </a:rPr>
              <a:t> </a:t>
            </a:r>
            <a:r>
              <a:rPr sz="1600" b="1" dirty="0">
                <a:latin typeface="Times New Roman"/>
                <a:cs typeface="Times New Roman"/>
              </a:rPr>
              <a:t>of 10</a:t>
            </a:r>
            <a:r>
              <a:rPr sz="1600" b="1" spc="-15" dirty="0">
                <a:latin typeface="Times New Roman"/>
                <a:cs typeface="Times New Roman"/>
              </a:rPr>
              <a:t> </a:t>
            </a:r>
            <a:r>
              <a:rPr sz="1600" b="1" spc="-5" dirty="0">
                <a:latin typeface="Times New Roman"/>
                <a:cs typeface="Times New Roman"/>
              </a:rPr>
              <a:t>p</a:t>
            </a:r>
            <a:r>
              <a:rPr sz="1600" b="1" dirty="0">
                <a:latin typeface="Times New Roman"/>
                <a:cs typeface="Times New Roman"/>
              </a:rPr>
              <a:t>M for</a:t>
            </a:r>
            <a:r>
              <a:rPr sz="1600" b="1" spc="-25" dirty="0">
                <a:latin typeface="Times New Roman"/>
                <a:cs typeface="Times New Roman"/>
              </a:rPr>
              <a:t> </a:t>
            </a:r>
            <a:r>
              <a:rPr sz="1600" b="1" dirty="0">
                <a:latin typeface="Times New Roman"/>
                <a:cs typeface="Times New Roman"/>
              </a:rPr>
              <a:t>v</a:t>
            </a:r>
            <a:r>
              <a:rPr sz="1600" b="1" spc="5" dirty="0">
                <a:latin typeface="Times New Roman"/>
                <a:cs typeface="Times New Roman"/>
              </a:rPr>
              <a:t>a</a:t>
            </a:r>
            <a:r>
              <a:rPr sz="1600" b="1" dirty="0">
                <a:latin typeface="Times New Roman"/>
                <a:cs typeface="Times New Roman"/>
              </a:rPr>
              <a:t>rious</a:t>
            </a:r>
            <a:r>
              <a:rPr sz="1600" b="1" spc="-10" dirty="0">
                <a:latin typeface="Times New Roman"/>
                <a:cs typeface="Times New Roman"/>
              </a:rPr>
              <a:t> </a:t>
            </a:r>
            <a:r>
              <a:rPr sz="1600" b="1" dirty="0">
                <a:latin typeface="Times New Roman"/>
                <a:cs typeface="Times New Roman"/>
              </a:rPr>
              <a:t>appl</a:t>
            </a:r>
            <a:r>
              <a:rPr sz="1600" b="1" spc="-5" dirty="0">
                <a:latin typeface="Times New Roman"/>
                <a:cs typeface="Times New Roman"/>
              </a:rPr>
              <a:t>i</a:t>
            </a:r>
            <a:r>
              <a:rPr sz="1600" b="1" dirty="0">
                <a:latin typeface="Times New Roman"/>
                <a:cs typeface="Times New Roman"/>
              </a:rPr>
              <a:t>ed</a:t>
            </a:r>
            <a:r>
              <a:rPr sz="1600" b="1" spc="5" dirty="0">
                <a:latin typeface="Times New Roman"/>
                <a:cs typeface="Times New Roman"/>
              </a:rPr>
              <a:t> </a:t>
            </a:r>
            <a:r>
              <a:rPr sz="1600" b="1" dirty="0">
                <a:latin typeface="Times New Roman"/>
                <a:cs typeface="Times New Roman"/>
              </a:rPr>
              <a:t>voltage gr</a:t>
            </a:r>
            <a:r>
              <a:rPr sz="1600" b="1" spc="5" dirty="0">
                <a:latin typeface="Times New Roman"/>
                <a:cs typeface="Times New Roman"/>
              </a:rPr>
              <a:t>a</a:t>
            </a:r>
            <a:r>
              <a:rPr sz="1600" b="1" spc="-5" dirty="0">
                <a:latin typeface="Times New Roman"/>
                <a:cs typeface="Times New Roman"/>
              </a:rPr>
              <a:t>d</a:t>
            </a:r>
            <a:r>
              <a:rPr sz="1600" b="1" spc="-10" dirty="0">
                <a:latin typeface="Times New Roman"/>
                <a:cs typeface="Times New Roman"/>
              </a:rPr>
              <a:t>i</a:t>
            </a:r>
            <a:r>
              <a:rPr sz="1600" b="1" dirty="0">
                <a:latin typeface="Times New Roman"/>
                <a:cs typeface="Times New Roman"/>
              </a:rPr>
              <a:t>ents.</a:t>
            </a:r>
            <a:endParaRPr sz="1600">
              <a:latin typeface="Times New Roman"/>
              <a:cs typeface="Times New Roman"/>
            </a:endParaRPr>
          </a:p>
        </p:txBody>
      </p:sp>
      <p:sp>
        <p:nvSpPr>
          <p:cNvPr id="5" name="object 5"/>
          <p:cNvSpPr/>
          <p:nvPr/>
        </p:nvSpPr>
        <p:spPr>
          <a:xfrm>
            <a:off x="5275157" y="4137729"/>
            <a:ext cx="17780" cy="1270"/>
          </a:xfrm>
          <a:custGeom>
            <a:avLst/>
            <a:gdLst/>
            <a:ahLst/>
            <a:cxnLst/>
            <a:rect l="l" t="t" r="r" b="b"/>
            <a:pathLst>
              <a:path w="17779" h="1270">
                <a:moveTo>
                  <a:pt x="0" y="785"/>
                </a:moveTo>
                <a:lnTo>
                  <a:pt x="17748" y="0"/>
                </a:lnTo>
              </a:path>
            </a:pathLst>
          </a:custGeom>
          <a:ln w="29983">
            <a:solidFill>
              <a:srgbClr val="D20000"/>
            </a:solidFill>
          </a:ln>
        </p:spPr>
        <p:txBody>
          <a:bodyPr wrap="square" lIns="0" tIns="0" rIns="0" bIns="0" rtlCol="0"/>
          <a:lstStyle/>
          <a:p>
            <a:endParaRPr/>
          </a:p>
        </p:txBody>
      </p:sp>
      <p:sp>
        <p:nvSpPr>
          <p:cNvPr id="6" name="object 6"/>
          <p:cNvSpPr/>
          <p:nvPr/>
        </p:nvSpPr>
        <p:spPr>
          <a:xfrm>
            <a:off x="5292906" y="4137409"/>
            <a:ext cx="17780" cy="635"/>
          </a:xfrm>
          <a:custGeom>
            <a:avLst/>
            <a:gdLst/>
            <a:ahLst/>
            <a:cxnLst/>
            <a:rect l="l" t="t" r="r" b="b"/>
            <a:pathLst>
              <a:path w="17779" h="635">
                <a:moveTo>
                  <a:pt x="0" y="319"/>
                </a:moveTo>
                <a:lnTo>
                  <a:pt x="17321" y="0"/>
                </a:lnTo>
              </a:path>
            </a:pathLst>
          </a:custGeom>
          <a:ln w="29983">
            <a:solidFill>
              <a:srgbClr val="D20000"/>
            </a:solidFill>
          </a:ln>
        </p:spPr>
        <p:txBody>
          <a:bodyPr wrap="square" lIns="0" tIns="0" rIns="0" bIns="0" rtlCol="0"/>
          <a:lstStyle/>
          <a:p>
            <a:endParaRPr/>
          </a:p>
        </p:txBody>
      </p:sp>
      <p:sp>
        <p:nvSpPr>
          <p:cNvPr id="7" name="object 7"/>
          <p:cNvSpPr/>
          <p:nvPr/>
        </p:nvSpPr>
        <p:spPr>
          <a:xfrm>
            <a:off x="5310227" y="4136611"/>
            <a:ext cx="17780" cy="1270"/>
          </a:xfrm>
          <a:custGeom>
            <a:avLst/>
            <a:gdLst/>
            <a:ahLst/>
            <a:cxnLst/>
            <a:rect l="l" t="t" r="r" b="b"/>
            <a:pathLst>
              <a:path w="17779" h="1270">
                <a:moveTo>
                  <a:pt x="0" y="798"/>
                </a:moveTo>
                <a:lnTo>
                  <a:pt x="17778" y="0"/>
                </a:lnTo>
              </a:path>
            </a:pathLst>
          </a:custGeom>
          <a:ln w="29983">
            <a:solidFill>
              <a:srgbClr val="D20000"/>
            </a:solidFill>
          </a:ln>
        </p:spPr>
        <p:txBody>
          <a:bodyPr wrap="square" lIns="0" tIns="0" rIns="0" bIns="0" rtlCol="0"/>
          <a:lstStyle/>
          <a:p>
            <a:endParaRPr/>
          </a:p>
        </p:txBody>
      </p:sp>
      <p:sp>
        <p:nvSpPr>
          <p:cNvPr id="8" name="object 8"/>
          <p:cNvSpPr/>
          <p:nvPr/>
        </p:nvSpPr>
        <p:spPr>
          <a:xfrm>
            <a:off x="5328006" y="4135980"/>
            <a:ext cx="17780" cy="635"/>
          </a:xfrm>
          <a:custGeom>
            <a:avLst/>
            <a:gdLst/>
            <a:ahLst/>
            <a:cxnLst/>
            <a:rect l="l" t="t" r="r" b="b"/>
            <a:pathLst>
              <a:path w="17779" h="635">
                <a:moveTo>
                  <a:pt x="0" y="630"/>
                </a:moveTo>
                <a:lnTo>
                  <a:pt x="17321" y="0"/>
                </a:lnTo>
              </a:path>
            </a:pathLst>
          </a:custGeom>
          <a:ln w="29983">
            <a:solidFill>
              <a:srgbClr val="D20000"/>
            </a:solidFill>
          </a:ln>
        </p:spPr>
        <p:txBody>
          <a:bodyPr wrap="square" lIns="0" tIns="0" rIns="0" bIns="0" rtlCol="0"/>
          <a:lstStyle/>
          <a:p>
            <a:endParaRPr/>
          </a:p>
        </p:txBody>
      </p:sp>
      <p:sp>
        <p:nvSpPr>
          <p:cNvPr id="9" name="object 9"/>
          <p:cNvSpPr/>
          <p:nvPr/>
        </p:nvSpPr>
        <p:spPr>
          <a:xfrm>
            <a:off x="5345327" y="4135502"/>
            <a:ext cx="17780" cy="635"/>
          </a:xfrm>
          <a:custGeom>
            <a:avLst/>
            <a:gdLst/>
            <a:ahLst/>
            <a:cxnLst/>
            <a:rect l="l" t="t" r="r" b="b"/>
            <a:pathLst>
              <a:path w="17779" h="635">
                <a:moveTo>
                  <a:pt x="0" y="478"/>
                </a:moveTo>
                <a:lnTo>
                  <a:pt x="17778" y="0"/>
                </a:lnTo>
              </a:path>
            </a:pathLst>
          </a:custGeom>
          <a:ln w="29983">
            <a:solidFill>
              <a:srgbClr val="D20000"/>
            </a:solidFill>
          </a:ln>
        </p:spPr>
        <p:txBody>
          <a:bodyPr wrap="square" lIns="0" tIns="0" rIns="0" bIns="0" rtlCol="0"/>
          <a:lstStyle/>
          <a:p>
            <a:endParaRPr/>
          </a:p>
        </p:txBody>
      </p:sp>
      <p:sp>
        <p:nvSpPr>
          <p:cNvPr id="10" name="object 10"/>
          <p:cNvSpPr/>
          <p:nvPr/>
        </p:nvSpPr>
        <p:spPr>
          <a:xfrm>
            <a:off x="5363106" y="4134872"/>
            <a:ext cx="18415" cy="635"/>
          </a:xfrm>
          <a:custGeom>
            <a:avLst/>
            <a:gdLst/>
            <a:ahLst/>
            <a:cxnLst/>
            <a:rect l="l" t="t" r="r" b="b"/>
            <a:pathLst>
              <a:path w="18414" h="635">
                <a:moveTo>
                  <a:pt x="0" y="630"/>
                </a:moveTo>
                <a:lnTo>
                  <a:pt x="17809" y="0"/>
                </a:lnTo>
              </a:path>
            </a:pathLst>
          </a:custGeom>
          <a:ln w="29983">
            <a:solidFill>
              <a:srgbClr val="D20000"/>
            </a:solidFill>
          </a:ln>
        </p:spPr>
        <p:txBody>
          <a:bodyPr wrap="square" lIns="0" tIns="0" rIns="0" bIns="0" rtlCol="0"/>
          <a:lstStyle/>
          <a:p>
            <a:endParaRPr/>
          </a:p>
        </p:txBody>
      </p:sp>
      <p:sp>
        <p:nvSpPr>
          <p:cNvPr id="11" name="object 11"/>
          <p:cNvSpPr/>
          <p:nvPr/>
        </p:nvSpPr>
        <p:spPr>
          <a:xfrm>
            <a:off x="5380915" y="4134074"/>
            <a:ext cx="17780" cy="1270"/>
          </a:xfrm>
          <a:custGeom>
            <a:avLst/>
            <a:gdLst/>
            <a:ahLst/>
            <a:cxnLst/>
            <a:rect l="l" t="t" r="r" b="b"/>
            <a:pathLst>
              <a:path w="17779" h="1270">
                <a:moveTo>
                  <a:pt x="0" y="798"/>
                </a:moveTo>
                <a:lnTo>
                  <a:pt x="17321" y="0"/>
                </a:lnTo>
              </a:path>
            </a:pathLst>
          </a:custGeom>
          <a:ln w="29983">
            <a:solidFill>
              <a:srgbClr val="D20000"/>
            </a:solidFill>
          </a:ln>
        </p:spPr>
        <p:txBody>
          <a:bodyPr wrap="square" lIns="0" tIns="0" rIns="0" bIns="0" rtlCol="0"/>
          <a:lstStyle/>
          <a:p>
            <a:endParaRPr/>
          </a:p>
        </p:txBody>
      </p:sp>
      <p:sp>
        <p:nvSpPr>
          <p:cNvPr id="12" name="object 12"/>
          <p:cNvSpPr/>
          <p:nvPr/>
        </p:nvSpPr>
        <p:spPr>
          <a:xfrm>
            <a:off x="5398236" y="4133443"/>
            <a:ext cx="17780" cy="635"/>
          </a:xfrm>
          <a:custGeom>
            <a:avLst/>
            <a:gdLst/>
            <a:ahLst/>
            <a:cxnLst/>
            <a:rect l="l" t="t" r="r" b="b"/>
            <a:pathLst>
              <a:path w="17779" h="635">
                <a:moveTo>
                  <a:pt x="0" y="630"/>
                </a:moveTo>
                <a:lnTo>
                  <a:pt x="17778" y="0"/>
                </a:lnTo>
              </a:path>
            </a:pathLst>
          </a:custGeom>
          <a:ln w="29983">
            <a:solidFill>
              <a:srgbClr val="D20000"/>
            </a:solidFill>
          </a:ln>
        </p:spPr>
        <p:txBody>
          <a:bodyPr wrap="square" lIns="0" tIns="0" rIns="0" bIns="0" rtlCol="0"/>
          <a:lstStyle/>
          <a:p>
            <a:endParaRPr/>
          </a:p>
        </p:txBody>
      </p:sp>
      <p:sp>
        <p:nvSpPr>
          <p:cNvPr id="13" name="object 13"/>
          <p:cNvSpPr/>
          <p:nvPr/>
        </p:nvSpPr>
        <p:spPr>
          <a:xfrm>
            <a:off x="5416015" y="4132967"/>
            <a:ext cx="17780" cy="635"/>
          </a:xfrm>
          <a:custGeom>
            <a:avLst/>
            <a:gdLst/>
            <a:ahLst/>
            <a:cxnLst/>
            <a:rect l="l" t="t" r="r" b="b"/>
            <a:pathLst>
              <a:path w="17779" h="635">
                <a:moveTo>
                  <a:pt x="0" y="475"/>
                </a:moveTo>
                <a:lnTo>
                  <a:pt x="17321" y="0"/>
                </a:lnTo>
              </a:path>
            </a:pathLst>
          </a:custGeom>
          <a:ln w="29983">
            <a:solidFill>
              <a:srgbClr val="D20000"/>
            </a:solidFill>
          </a:ln>
        </p:spPr>
        <p:txBody>
          <a:bodyPr wrap="square" lIns="0" tIns="0" rIns="0" bIns="0" rtlCol="0"/>
          <a:lstStyle/>
          <a:p>
            <a:endParaRPr/>
          </a:p>
        </p:txBody>
      </p:sp>
      <p:sp>
        <p:nvSpPr>
          <p:cNvPr id="14" name="object 14"/>
          <p:cNvSpPr/>
          <p:nvPr/>
        </p:nvSpPr>
        <p:spPr>
          <a:xfrm>
            <a:off x="5433336" y="4132337"/>
            <a:ext cx="17780" cy="635"/>
          </a:xfrm>
          <a:custGeom>
            <a:avLst/>
            <a:gdLst/>
            <a:ahLst/>
            <a:cxnLst/>
            <a:rect l="l" t="t" r="r" b="b"/>
            <a:pathLst>
              <a:path w="17779" h="635">
                <a:moveTo>
                  <a:pt x="0" y="630"/>
                </a:moveTo>
                <a:lnTo>
                  <a:pt x="17748" y="0"/>
                </a:lnTo>
              </a:path>
            </a:pathLst>
          </a:custGeom>
          <a:ln w="29983">
            <a:solidFill>
              <a:srgbClr val="D20000"/>
            </a:solidFill>
          </a:ln>
        </p:spPr>
        <p:txBody>
          <a:bodyPr wrap="square" lIns="0" tIns="0" rIns="0" bIns="0" rtlCol="0"/>
          <a:lstStyle/>
          <a:p>
            <a:endParaRPr/>
          </a:p>
        </p:txBody>
      </p:sp>
      <p:sp>
        <p:nvSpPr>
          <p:cNvPr id="15" name="object 15"/>
          <p:cNvSpPr/>
          <p:nvPr/>
        </p:nvSpPr>
        <p:spPr>
          <a:xfrm>
            <a:off x="5451085" y="4131539"/>
            <a:ext cx="17780" cy="1270"/>
          </a:xfrm>
          <a:custGeom>
            <a:avLst/>
            <a:gdLst/>
            <a:ahLst/>
            <a:cxnLst/>
            <a:rect l="l" t="t" r="r" b="b"/>
            <a:pathLst>
              <a:path w="17779" h="1270">
                <a:moveTo>
                  <a:pt x="0" y="798"/>
                </a:moveTo>
                <a:lnTo>
                  <a:pt x="17778" y="0"/>
                </a:lnTo>
              </a:path>
            </a:pathLst>
          </a:custGeom>
          <a:ln w="29983">
            <a:solidFill>
              <a:srgbClr val="D20000"/>
            </a:solidFill>
          </a:ln>
        </p:spPr>
        <p:txBody>
          <a:bodyPr wrap="square" lIns="0" tIns="0" rIns="0" bIns="0" rtlCol="0"/>
          <a:lstStyle/>
          <a:p>
            <a:endParaRPr/>
          </a:p>
        </p:txBody>
      </p:sp>
      <p:sp>
        <p:nvSpPr>
          <p:cNvPr id="16" name="object 16"/>
          <p:cNvSpPr/>
          <p:nvPr/>
        </p:nvSpPr>
        <p:spPr>
          <a:xfrm>
            <a:off x="5468863" y="4130740"/>
            <a:ext cx="17780" cy="1270"/>
          </a:xfrm>
          <a:custGeom>
            <a:avLst/>
            <a:gdLst/>
            <a:ahLst/>
            <a:cxnLst/>
            <a:rect l="l" t="t" r="r" b="b"/>
            <a:pathLst>
              <a:path w="17779" h="1270">
                <a:moveTo>
                  <a:pt x="0" y="798"/>
                </a:moveTo>
                <a:lnTo>
                  <a:pt x="17321" y="0"/>
                </a:lnTo>
              </a:path>
            </a:pathLst>
          </a:custGeom>
          <a:ln w="29983">
            <a:solidFill>
              <a:srgbClr val="D20000"/>
            </a:solidFill>
          </a:ln>
        </p:spPr>
        <p:txBody>
          <a:bodyPr wrap="square" lIns="0" tIns="0" rIns="0" bIns="0" rtlCol="0"/>
          <a:lstStyle/>
          <a:p>
            <a:endParaRPr/>
          </a:p>
        </p:txBody>
      </p:sp>
      <p:sp>
        <p:nvSpPr>
          <p:cNvPr id="17" name="object 17"/>
          <p:cNvSpPr/>
          <p:nvPr/>
        </p:nvSpPr>
        <p:spPr>
          <a:xfrm>
            <a:off x="5486184" y="4130433"/>
            <a:ext cx="17780" cy="635"/>
          </a:xfrm>
          <a:custGeom>
            <a:avLst/>
            <a:gdLst/>
            <a:ahLst/>
            <a:cxnLst/>
            <a:rect l="l" t="t" r="r" b="b"/>
            <a:pathLst>
              <a:path w="17779" h="635">
                <a:moveTo>
                  <a:pt x="0" y="307"/>
                </a:moveTo>
                <a:lnTo>
                  <a:pt x="17748" y="0"/>
                </a:lnTo>
              </a:path>
            </a:pathLst>
          </a:custGeom>
          <a:ln w="29983">
            <a:solidFill>
              <a:srgbClr val="D20000"/>
            </a:solidFill>
          </a:ln>
        </p:spPr>
        <p:txBody>
          <a:bodyPr wrap="square" lIns="0" tIns="0" rIns="0" bIns="0" rtlCol="0"/>
          <a:lstStyle/>
          <a:p>
            <a:endParaRPr/>
          </a:p>
        </p:txBody>
      </p:sp>
      <p:sp>
        <p:nvSpPr>
          <p:cNvPr id="18" name="object 18"/>
          <p:cNvSpPr/>
          <p:nvPr/>
        </p:nvSpPr>
        <p:spPr>
          <a:xfrm>
            <a:off x="5503933" y="4129635"/>
            <a:ext cx="18415" cy="1270"/>
          </a:xfrm>
          <a:custGeom>
            <a:avLst/>
            <a:gdLst/>
            <a:ahLst/>
            <a:cxnLst/>
            <a:rect l="l" t="t" r="r" b="b"/>
            <a:pathLst>
              <a:path w="18414" h="1270">
                <a:moveTo>
                  <a:pt x="0" y="798"/>
                </a:moveTo>
                <a:lnTo>
                  <a:pt x="17870" y="0"/>
                </a:lnTo>
              </a:path>
            </a:pathLst>
          </a:custGeom>
          <a:ln w="29983">
            <a:solidFill>
              <a:srgbClr val="D20000"/>
            </a:solidFill>
          </a:ln>
        </p:spPr>
        <p:txBody>
          <a:bodyPr wrap="square" lIns="0" tIns="0" rIns="0" bIns="0" rtlCol="0"/>
          <a:lstStyle/>
          <a:p>
            <a:endParaRPr/>
          </a:p>
        </p:txBody>
      </p:sp>
      <p:sp>
        <p:nvSpPr>
          <p:cNvPr id="19" name="object 19"/>
          <p:cNvSpPr/>
          <p:nvPr/>
        </p:nvSpPr>
        <p:spPr>
          <a:xfrm>
            <a:off x="5521803" y="4129004"/>
            <a:ext cx="17780" cy="635"/>
          </a:xfrm>
          <a:custGeom>
            <a:avLst/>
            <a:gdLst/>
            <a:ahLst/>
            <a:cxnLst/>
            <a:rect l="l" t="t" r="r" b="b"/>
            <a:pathLst>
              <a:path w="17779" h="635">
                <a:moveTo>
                  <a:pt x="0" y="630"/>
                </a:moveTo>
                <a:lnTo>
                  <a:pt x="17229" y="0"/>
                </a:lnTo>
              </a:path>
            </a:pathLst>
          </a:custGeom>
          <a:ln w="29983">
            <a:solidFill>
              <a:srgbClr val="D20000"/>
            </a:solidFill>
          </a:ln>
        </p:spPr>
        <p:txBody>
          <a:bodyPr wrap="square" lIns="0" tIns="0" rIns="0" bIns="0" rtlCol="0"/>
          <a:lstStyle/>
          <a:p>
            <a:endParaRPr/>
          </a:p>
        </p:txBody>
      </p:sp>
      <p:sp>
        <p:nvSpPr>
          <p:cNvPr id="20" name="object 20"/>
          <p:cNvSpPr/>
          <p:nvPr/>
        </p:nvSpPr>
        <p:spPr>
          <a:xfrm>
            <a:off x="5539033" y="4128206"/>
            <a:ext cx="18415" cy="1270"/>
          </a:xfrm>
          <a:custGeom>
            <a:avLst/>
            <a:gdLst/>
            <a:ahLst/>
            <a:cxnLst/>
            <a:rect l="l" t="t" r="r" b="b"/>
            <a:pathLst>
              <a:path w="18414" h="1270">
                <a:moveTo>
                  <a:pt x="0" y="798"/>
                </a:moveTo>
                <a:lnTo>
                  <a:pt x="17839" y="0"/>
                </a:lnTo>
              </a:path>
            </a:pathLst>
          </a:custGeom>
          <a:ln w="29983">
            <a:solidFill>
              <a:srgbClr val="D20000"/>
            </a:solidFill>
          </a:ln>
        </p:spPr>
        <p:txBody>
          <a:bodyPr wrap="square" lIns="0" tIns="0" rIns="0" bIns="0" rtlCol="0"/>
          <a:lstStyle/>
          <a:p>
            <a:endParaRPr/>
          </a:p>
        </p:txBody>
      </p:sp>
      <p:sp>
        <p:nvSpPr>
          <p:cNvPr id="21" name="object 21"/>
          <p:cNvSpPr/>
          <p:nvPr/>
        </p:nvSpPr>
        <p:spPr>
          <a:xfrm>
            <a:off x="5556872" y="4127408"/>
            <a:ext cx="17780" cy="1270"/>
          </a:xfrm>
          <a:custGeom>
            <a:avLst/>
            <a:gdLst/>
            <a:ahLst/>
            <a:cxnLst/>
            <a:rect l="l" t="t" r="r" b="b"/>
            <a:pathLst>
              <a:path w="17779" h="1270">
                <a:moveTo>
                  <a:pt x="0" y="798"/>
                </a:moveTo>
                <a:lnTo>
                  <a:pt x="17321" y="0"/>
                </a:lnTo>
              </a:path>
            </a:pathLst>
          </a:custGeom>
          <a:ln w="29983">
            <a:solidFill>
              <a:srgbClr val="D20000"/>
            </a:solidFill>
          </a:ln>
        </p:spPr>
        <p:txBody>
          <a:bodyPr wrap="square" lIns="0" tIns="0" rIns="0" bIns="0" rtlCol="0"/>
          <a:lstStyle/>
          <a:p>
            <a:endParaRPr/>
          </a:p>
        </p:txBody>
      </p:sp>
      <p:sp>
        <p:nvSpPr>
          <p:cNvPr id="22" name="object 22"/>
          <p:cNvSpPr/>
          <p:nvPr/>
        </p:nvSpPr>
        <p:spPr>
          <a:xfrm>
            <a:off x="5574194" y="4126777"/>
            <a:ext cx="17780" cy="635"/>
          </a:xfrm>
          <a:custGeom>
            <a:avLst/>
            <a:gdLst/>
            <a:ahLst/>
            <a:cxnLst/>
            <a:rect l="l" t="t" r="r" b="b"/>
            <a:pathLst>
              <a:path w="17779" h="635">
                <a:moveTo>
                  <a:pt x="0" y="630"/>
                </a:moveTo>
                <a:lnTo>
                  <a:pt x="17748" y="0"/>
                </a:lnTo>
              </a:path>
            </a:pathLst>
          </a:custGeom>
          <a:ln w="29983">
            <a:solidFill>
              <a:srgbClr val="D20000"/>
            </a:solidFill>
          </a:ln>
        </p:spPr>
        <p:txBody>
          <a:bodyPr wrap="square" lIns="0" tIns="0" rIns="0" bIns="0" rtlCol="0"/>
          <a:lstStyle/>
          <a:p>
            <a:endParaRPr/>
          </a:p>
        </p:txBody>
      </p:sp>
      <p:sp>
        <p:nvSpPr>
          <p:cNvPr id="23" name="object 23"/>
          <p:cNvSpPr/>
          <p:nvPr/>
        </p:nvSpPr>
        <p:spPr>
          <a:xfrm>
            <a:off x="5591942" y="4125991"/>
            <a:ext cx="17780" cy="1270"/>
          </a:xfrm>
          <a:custGeom>
            <a:avLst/>
            <a:gdLst/>
            <a:ahLst/>
            <a:cxnLst/>
            <a:rect l="l" t="t" r="r" b="b"/>
            <a:pathLst>
              <a:path w="17779" h="1270">
                <a:moveTo>
                  <a:pt x="0" y="785"/>
                </a:moveTo>
                <a:lnTo>
                  <a:pt x="17778" y="0"/>
                </a:lnTo>
              </a:path>
            </a:pathLst>
          </a:custGeom>
          <a:ln w="29983">
            <a:solidFill>
              <a:srgbClr val="D20000"/>
            </a:solidFill>
          </a:ln>
        </p:spPr>
        <p:txBody>
          <a:bodyPr wrap="square" lIns="0" tIns="0" rIns="0" bIns="0" rtlCol="0"/>
          <a:lstStyle/>
          <a:p>
            <a:endParaRPr/>
          </a:p>
        </p:txBody>
      </p:sp>
      <p:sp>
        <p:nvSpPr>
          <p:cNvPr id="24" name="object 24"/>
          <p:cNvSpPr/>
          <p:nvPr/>
        </p:nvSpPr>
        <p:spPr>
          <a:xfrm>
            <a:off x="5609721" y="4125193"/>
            <a:ext cx="17780" cy="1270"/>
          </a:xfrm>
          <a:custGeom>
            <a:avLst/>
            <a:gdLst/>
            <a:ahLst/>
            <a:cxnLst/>
            <a:rect l="l" t="t" r="r" b="b"/>
            <a:pathLst>
              <a:path w="17779" h="1270">
                <a:moveTo>
                  <a:pt x="0" y="798"/>
                </a:moveTo>
                <a:lnTo>
                  <a:pt x="17321" y="0"/>
                </a:lnTo>
              </a:path>
            </a:pathLst>
          </a:custGeom>
          <a:ln w="29983">
            <a:solidFill>
              <a:srgbClr val="D20000"/>
            </a:solidFill>
          </a:ln>
        </p:spPr>
        <p:txBody>
          <a:bodyPr wrap="square" lIns="0" tIns="0" rIns="0" bIns="0" rtlCol="0"/>
          <a:lstStyle/>
          <a:p>
            <a:endParaRPr/>
          </a:p>
        </p:txBody>
      </p:sp>
      <p:sp>
        <p:nvSpPr>
          <p:cNvPr id="25" name="object 25"/>
          <p:cNvSpPr/>
          <p:nvPr/>
        </p:nvSpPr>
        <p:spPr>
          <a:xfrm>
            <a:off x="5627042" y="4124562"/>
            <a:ext cx="17780" cy="635"/>
          </a:xfrm>
          <a:custGeom>
            <a:avLst/>
            <a:gdLst/>
            <a:ahLst/>
            <a:cxnLst/>
            <a:rect l="l" t="t" r="r" b="b"/>
            <a:pathLst>
              <a:path w="17779" h="635">
                <a:moveTo>
                  <a:pt x="0" y="630"/>
                </a:moveTo>
                <a:lnTo>
                  <a:pt x="17778" y="0"/>
                </a:lnTo>
              </a:path>
            </a:pathLst>
          </a:custGeom>
          <a:ln w="29983">
            <a:solidFill>
              <a:srgbClr val="D20000"/>
            </a:solidFill>
          </a:ln>
        </p:spPr>
        <p:txBody>
          <a:bodyPr wrap="square" lIns="0" tIns="0" rIns="0" bIns="0" rtlCol="0"/>
          <a:lstStyle/>
          <a:p>
            <a:endParaRPr/>
          </a:p>
        </p:txBody>
      </p:sp>
      <p:sp>
        <p:nvSpPr>
          <p:cNvPr id="26" name="object 26"/>
          <p:cNvSpPr/>
          <p:nvPr/>
        </p:nvSpPr>
        <p:spPr>
          <a:xfrm>
            <a:off x="5644821" y="4123764"/>
            <a:ext cx="17780" cy="1270"/>
          </a:xfrm>
          <a:custGeom>
            <a:avLst/>
            <a:gdLst/>
            <a:ahLst/>
            <a:cxnLst/>
            <a:rect l="l" t="t" r="r" b="b"/>
            <a:pathLst>
              <a:path w="17779" h="1270">
                <a:moveTo>
                  <a:pt x="0" y="798"/>
                </a:moveTo>
                <a:lnTo>
                  <a:pt x="17778" y="0"/>
                </a:lnTo>
              </a:path>
            </a:pathLst>
          </a:custGeom>
          <a:ln w="29983">
            <a:solidFill>
              <a:srgbClr val="D20000"/>
            </a:solidFill>
          </a:ln>
        </p:spPr>
        <p:txBody>
          <a:bodyPr wrap="square" lIns="0" tIns="0" rIns="0" bIns="0" rtlCol="0"/>
          <a:lstStyle/>
          <a:p>
            <a:endParaRPr/>
          </a:p>
        </p:txBody>
      </p:sp>
      <p:sp>
        <p:nvSpPr>
          <p:cNvPr id="27" name="object 27"/>
          <p:cNvSpPr/>
          <p:nvPr/>
        </p:nvSpPr>
        <p:spPr>
          <a:xfrm>
            <a:off x="5662600" y="4122658"/>
            <a:ext cx="17780" cy="1270"/>
          </a:xfrm>
          <a:custGeom>
            <a:avLst/>
            <a:gdLst/>
            <a:ahLst/>
            <a:cxnLst/>
            <a:rect l="l" t="t" r="r" b="b"/>
            <a:pathLst>
              <a:path w="17779" h="1270">
                <a:moveTo>
                  <a:pt x="0" y="1105"/>
                </a:moveTo>
                <a:lnTo>
                  <a:pt x="17290" y="0"/>
                </a:lnTo>
              </a:path>
            </a:pathLst>
          </a:custGeom>
          <a:ln w="29983">
            <a:solidFill>
              <a:srgbClr val="D20000"/>
            </a:solidFill>
          </a:ln>
        </p:spPr>
        <p:txBody>
          <a:bodyPr wrap="square" lIns="0" tIns="0" rIns="0" bIns="0" rtlCol="0"/>
          <a:lstStyle/>
          <a:p>
            <a:endParaRPr/>
          </a:p>
        </p:txBody>
      </p:sp>
      <p:sp>
        <p:nvSpPr>
          <p:cNvPr id="28" name="object 28"/>
          <p:cNvSpPr/>
          <p:nvPr/>
        </p:nvSpPr>
        <p:spPr>
          <a:xfrm>
            <a:off x="5679890" y="4121860"/>
            <a:ext cx="18415" cy="1270"/>
          </a:xfrm>
          <a:custGeom>
            <a:avLst/>
            <a:gdLst/>
            <a:ahLst/>
            <a:cxnLst/>
            <a:rect l="l" t="t" r="r" b="b"/>
            <a:pathLst>
              <a:path w="18414" h="1270">
                <a:moveTo>
                  <a:pt x="0" y="798"/>
                </a:moveTo>
                <a:lnTo>
                  <a:pt x="17839" y="0"/>
                </a:lnTo>
              </a:path>
            </a:pathLst>
          </a:custGeom>
          <a:ln w="29983">
            <a:solidFill>
              <a:srgbClr val="D20000"/>
            </a:solidFill>
          </a:ln>
        </p:spPr>
        <p:txBody>
          <a:bodyPr wrap="square" lIns="0" tIns="0" rIns="0" bIns="0" rtlCol="0"/>
          <a:lstStyle/>
          <a:p>
            <a:endParaRPr/>
          </a:p>
        </p:txBody>
      </p:sp>
      <p:sp>
        <p:nvSpPr>
          <p:cNvPr id="29" name="object 29"/>
          <p:cNvSpPr/>
          <p:nvPr/>
        </p:nvSpPr>
        <p:spPr>
          <a:xfrm>
            <a:off x="5697730" y="4121229"/>
            <a:ext cx="16510" cy="635"/>
          </a:xfrm>
          <a:custGeom>
            <a:avLst/>
            <a:gdLst/>
            <a:ahLst/>
            <a:cxnLst/>
            <a:rect l="l" t="t" r="r" b="b"/>
            <a:pathLst>
              <a:path w="16510" h="635">
                <a:moveTo>
                  <a:pt x="0" y="630"/>
                </a:moveTo>
                <a:lnTo>
                  <a:pt x="16345" y="0"/>
                </a:lnTo>
              </a:path>
            </a:pathLst>
          </a:custGeom>
          <a:ln w="29983">
            <a:solidFill>
              <a:srgbClr val="D20000"/>
            </a:solidFill>
          </a:ln>
        </p:spPr>
        <p:txBody>
          <a:bodyPr wrap="square" lIns="0" tIns="0" rIns="0" bIns="0" rtlCol="0"/>
          <a:lstStyle/>
          <a:p>
            <a:endParaRPr/>
          </a:p>
        </p:txBody>
      </p:sp>
      <p:sp>
        <p:nvSpPr>
          <p:cNvPr id="30" name="object 30"/>
          <p:cNvSpPr/>
          <p:nvPr/>
        </p:nvSpPr>
        <p:spPr>
          <a:xfrm>
            <a:off x="5714076" y="4120108"/>
            <a:ext cx="16510" cy="1270"/>
          </a:xfrm>
          <a:custGeom>
            <a:avLst/>
            <a:gdLst/>
            <a:ahLst/>
            <a:cxnLst/>
            <a:rect l="l" t="t" r="r" b="b"/>
            <a:pathLst>
              <a:path w="16510" h="1270">
                <a:moveTo>
                  <a:pt x="0" y="1121"/>
                </a:moveTo>
                <a:lnTo>
                  <a:pt x="16223" y="0"/>
                </a:lnTo>
              </a:path>
            </a:pathLst>
          </a:custGeom>
          <a:ln w="29983">
            <a:solidFill>
              <a:srgbClr val="D20000"/>
            </a:solidFill>
          </a:ln>
        </p:spPr>
        <p:txBody>
          <a:bodyPr wrap="square" lIns="0" tIns="0" rIns="0" bIns="0" rtlCol="0"/>
          <a:lstStyle/>
          <a:p>
            <a:endParaRPr/>
          </a:p>
        </p:txBody>
      </p:sp>
      <p:sp>
        <p:nvSpPr>
          <p:cNvPr id="31" name="object 31"/>
          <p:cNvSpPr/>
          <p:nvPr/>
        </p:nvSpPr>
        <p:spPr>
          <a:xfrm>
            <a:off x="5730299" y="4119322"/>
            <a:ext cx="16510" cy="1270"/>
          </a:xfrm>
          <a:custGeom>
            <a:avLst/>
            <a:gdLst/>
            <a:ahLst/>
            <a:cxnLst/>
            <a:rect l="l" t="t" r="r" b="b"/>
            <a:pathLst>
              <a:path w="16510" h="1270">
                <a:moveTo>
                  <a:pt x="0" y="785"/>
                </a:moveTo>
                <a:lnTo>
                  <a:pt x="16131" y="0"/>
                </a:lnTo>
              </a:path>
            </a:pathLst>
          </a:custGeom>
          <a:ln w="29983">
            <a:solidFill>
              <a:srgbClr val="D20000"/>
            </a:solidFill>
          </a:ln>
        </p:spPr>
        <p:txBody>
          <a:bodyPr wrap="square" lIns="0" tIns="0" rIns="0" bIns="0" rtlCol="0"/>
          <a:lstStyle/>
          <a:p>
            <a:endParaRPr/>
          </a:p>
        </p:txBody>
      </p:sp>
      <p:sp>
        <p:nvSpPr>
          <p:cNvPr id="32" name="object 32"/>
          <p:cNvSpPr/>
          <p:nvPr/>
        </p:nvSpPr>
        <p:spPr>
          <a:xfrm>
            <a:off x="5746431" y="4118524"/>
            <a:ext cx="16510" cy="1270"/>
          </a:xfrm>
          <a:custGeom>
            <a:avLst/>
            <a:gdLst/>
            <a:ahLst/>
            <a:cxnLst/>
            <a:rect l="l" t="t" r="r" b="b"/>
            <a:pathLst>
              <a:path w="16510" h="1270">
                <a:moveTo>
                  <a:pt x="0" y="798"/>
                </a:moveTo>
                <a:lnTo>
                  <a:pt x="16406" y="0"/>
                </a:lnTo>
              </a:path>
            </a:pathLst>
          </a:custGeom>
          <a:ln w="29983">
            <a:solidFill>
              <a:srgbClr val="D20000"/>
            </a:solidFill>
          </a:ln>
        </p:spPr>
        <p:txBody>
          <a:bodyPr wrap="square" lIns="0" tIns="0" rIns="0" bIns="0" rtlCol="0"/>
          <a:lstStyle/>
          <a:p>
            <a:endParaRPr/>
          </a:p>
        </p:txBody>
      </p:sp>
      <p:sp>
        <p:nvSpPr>
          <p:cNvPr id="33" name="object 33"/>
          <p:cNvSpPr/>
          <p:nvPr/>
        </p:nvSpPr>
        <p:spPr>
          <a:xfrm>
            <a:off x="5762837" y="4117418"/>
            <a:ext cx="16510" cy="1270"/>
          </a:xfrm>
          <a:custGeom>
            <a:avLst/>
            <a:gdLst/>
            <a:ahLst/>
            <a:cxnLst/>
            <a:rect l="l" t="t" r="r" b="b"/>
            <a:pathLst>
              <a:path w="16510" h="1270">
                <a:moveTo>
                  <a:pt x="0" y="1105"/>
                </a:moveTo>
                <a:lnTo>
                  <a:pt x="16192" y="0"/>
                </a:lnTo>
              </a:path>
            </a:pathLst>
          </a:custGeom>
          <a:ln w="29983">
            <a:solidFill>
              <a:srgbClr val="D20000"/>
            </a:solidFill>
          </a:ln>
        </p:spPr>
        <p:txBody>
          <a:bodyPr wrap="square" lIns="0" tIns="0" rIns="0" bIns="0" rtlCol="0"/>
          <a:lstStyle/>
          <a:p>
            <a:endParaRPr/>
          </a:p>
        </p:txBody>
      </p:sp>
      <p:sp>
        <p:nvSpPr>
          <p:cNvPr id="34" name="object 34"/>
          <p:cNvSpPr/>
          <p:nvPr/>
        </p:nvSpPr>
        <p:spPr>
          <a:xfrm>
            <a:off x="5779030" y="4116788"/>
            <a:ext cx="16510" cy="635"/>
          </a:xfrm>
          <a:custGeom>
            <a:avLst/>
            <a:gdLst/>
            <a:ahLst/>
            <a:cxnLst/>
            <a:rect l="l" t="t" r="r" b="b"/>
            <a:pathLst>
              <a:path w="16510" h="635">
                <a:moveTo>
                  <a:pt x="0" y="630"/>
                </a:moveTo>
                <a:lnTo>
                  <a:pt x="16345" y="0"/>
                </a:lnTo>
              </a:path>
            </a:pathLst>
          </a:custGeom>
          <a:ln w="29983">
            <a:solidFill>
              <a:srgbClr val="D20000"/>
            </a:solidFill>
          </a:ln>
        </p:spPr>
        <p:txBody>
          <a:bodyPr wrap="square" lIns="0" tIns="0" rIns="0" bIns="0" rtlCol="0"/>
          <a:lstStyle/>
          <a:p>
            <a:endParaRPr/>
          </a:p>
        </p:txBody>
      </p:sp>
      <p:sp>
        <p:nvSpPr>
          <p:cNvPr id="35" name="object 35"/>
          <p:cNvSpPr/>
          <p:nvPr/>
        </p:nvSpPr>
        <p:spPr>
          <a:xfrm>
            <a:off x="5795376" y="4115667"/>
            <a:ext cx="16510" cy="1270"/>
          </a:xfrm>
          <a:custGeom>
            <a:avLst/>
            <a:gdLst/>
            <a:ahLst/>
            <a:cxnLst/>
            <a:rect l="l" t="t" r="r" b="b"/>
            <a:pathLst>
              <a:path w="16510" h="1270">
                <a:moveTo>
                  <a:pt x="0" y="1121"/>
                </a:moveTo>
                <a:lnTo>
                  <a:pt x="15888" y="0"/>
                </a:lnTo>
              </a:path>
            </a:pathLst>
          </a:custGeom>
          <a:ln w="29983">
            <a:solidFill>
              <a:srgbClr val="D20000"/>
            </a:solidFill>
          </a:ln>
        </p:spPr>
        <p:txBody>
          <a:bodyPr wrap="square" lIns="0" tIns="0" rIns="0" bIns="0" rtlCol="0"/>
          <a:lstStyle/>
          <a:p>
            <a:endParaRPr/>
          </a:p>
        </p:txBody>
      </p:sp>
      <p:sp>
        <p:nvSpPr>
          <p:cNvPr id="36" name="object 36"/>
          <p:cNvSpPr/>
          <p:nvPr/>
        </p:nvSpPr>
        <p:spPr>
          <a:xfrm>
            <a:off x="5811264" y="4114881"/>
            <a:ext cx="16510" cy="1270"/>
          </a:xfrm>
          <a:custGeom>
            <a:avLst/>
            <a:gdLst/>
            <a:ahLst/>
            <a:cxnLst/>
            <a:rect l="l" t="t" r="r" b="b"/>
            <a:pathLst>
              <a:path w="16510" h="1270">
                <a:moveTo>
                  <a:pt x="0" y="785"/>
                </a:moveTo>
                <a:lnTo>
                  <a:pt x="16192" y="0"/>
                </a:lnTo>
              </a:path>
            </a:pathLst>
          </a:custGeom>
          <a:ln w="29983">
            <a:solidFill>
              <a:srgbClr val="D20000"/>
            </a:solidFill>
          </a:ln>
        </p:spPr>
        <p:txBody>
          <a:bodyPr wrap="square" lIns="0" tIns="0" rIns="0" bIns="0" rtlCol="0"/>
          <a:lstStyle/>
          <a:p>
            <a:endParaRPr/>
          </a:p>
        </p:txBody>
      </p:sp>
      <p:sp>
        <p:nvSpPr>
          <p:cNvPr id="37" name="object 37"/>
          <p:cNvSpPr/>
          <p:nvPr/>
        </p:nvSpPr>
        <p:spPr>
          <a:xfrm>
            <a:off x="5827457" y="4113762"/>
            <a:ext cx="16510" cy="1270"/>
          </a:xfrm>
          <a:custGeom>
            <a:avLst/>
            <a:gdLst/>
            <a:ahLst/>
            <a:cxnLst/>
            <a:rect l="l" t="t" r="r" b="b"/>
            <a:pathLst>
              <a:path w="16510" h="1270">
                <a:moveTo>
                  <a:pt x="0" y="1118"/>
                </a:moveTo>
                <a:lnTo>
                  <a:pt x="16345" y="0"/>
                </a:lnTo>
              </a:path>
            </a:pathLst>
          </a:custGeom>
          <a:ln w="29983">
            <a:solidFill>
              <a:srgbClr val="D20000"/>
            </a:solidFill>
          </a:ln>
        </p:spPr>
        <p:txBody>
          <a:bodyPr wrap="square" lIns="0" tIns="0" rIns="0" bIns="0" rtlCol="0"/>
          <a:lstStyle/>
          <a:p>
            <a:endParaRPr/>
          </a:p>
        </p:txBody>
      </p:sp>
      <p:sp>
        <p:nvSpPr>
          <p:cNvPr id="38" name="object 38"/>
          <p:cNvSpPr/>
          <p:nvPr/>
        </p:nvSpPr>
        <p:spPr>
          <a:xfrm>
            <a:off x="5843802" y="4112669"/>
            <a:ext cx="16510" cy="1270"/>
          </a:xfrm>
          <a:custGeom>
            <a:avLst/>
            <a:gdLst/>
            <a:ahLst/>
            <a:cxnLst/>
            <a:rect l="l" t="t" r="r" b="b"/>
            <a:pathLst>
              <a:path w="16510" h="1270">
                <a:moveTo>
                  <a:pt x="0" y="1093"/>
                </a:moveTo>
                <a:lnTo>
                  <a:pt x="16223" y="0"/>
                </a:lnTo>
              </a:path>
            </a:pathLst>
          </a:custGeom>
          <a:ln w="29983">
            <a:solidFill>
              <a:srgbClr val="D20000"/>
            </a:solidFill>
          </a:ln>
        </p:spPr>
        <p:txBody>
          <a:bodyPr wrap="square" lIns="0" tIns="0" rIns="0" bIns="0" rtlCol="0"/>
          <a:lstStyle/>
          <a:p>
            <a:endParaRPr/>
          </a:p>
        </p:txBody>
      </p:sp>
      <p:sp>
        <p:nvSpPr>
          <p:cNvPr id="39" name="object 39"/>
          <p:cNvSpPr/>
          <p:nvPr/>
        </p:nvSpPr>
        <p:spPr>
          <a:xfrm>
            <a:off x="5860026" y="4111871"/>
            <a:ext cx="16510" cy="1270"/>
          </a:xfrm>
          <a:custGeom>
            <a:avLst/>
            <a:gdLst/>
            <a:ahLst/>
            <a:cxnLst/>
            <a:rect l="l" t="t" r="r" b="b"/>
            <a:pathLst>
              <a:path w="16510" h="1270">
                <a:moveTo>
                  <a:pt x="0" y="798"/>
                </a:moveTo>
                <a:lnTo>
                  <a:pt x="16314" y="0"/>
                </a:lnTo>
              </a:path>
            </a:pathLst>
          </a:custGeom>
          <a:ln w="29983">
            <a:solidFill>
              <a:srgbClr val="D20000"/>
            </a:solidFill>
          </a:ln>
        </p:spPr>
        <p:txBody>
          <a:bodyPr wrap="square" lIns="0" tIns="0" rIns="0" bIns="0" rtlCol="0"/>
          <a:lstStyle/>
          <a:p>
            <a:endParaRPr/>
          </a:p>
        </p:txBody>
      </p:sp>
      <p:sp>
        <p:nvSpPr>
          <p:cNvPr id="40" name="object 40"/>
          <p:cNvSpPr/>
          <p:nvPr/>
        </p:nvSpPr>
        <p:spPr>
          <a:xfrm>
            <a:off x="5876340" y="4110762"/>
            <a:ext cx="16510" cy="1270"/>
          </a:xfrm>
          <a:custGeom>
            <a:avLst/>
            <a:gdLst/>
            <a:ahLst/>
            <a:cxnLst/>
            <a:rect l="l" t="t" r="r" b="b"/>
            <a:pathLst>
              <a:path w="16510" h="1270">
                <a:moveTo>
                  <a:pt x="0" y="1108"/>
                </a:moveTo>
                <a:lnTo>
                  <a:pt x="16223" y="0"/>
                </a:lnTo>
              </a:path>
            </a:pathLst>
          </a:custGeom>
          <a:ln w="29983">
            <a:solidFill>
              <a:srgbClr val="D20000"/>
            </a:solidFill>
          </a:ln>
        </p:spPr>
        <p:txBody>
          <a:bodyPr wrap="square" lIns="0" tIns="0" rIns="0" bIns="0" rtlCol="0"/>
          <a:lstStyle/>
          <a:p>
            <a:endParaRPr/>
          </a:p>
        </p:txBody>
      </p:sp>
      <p:sp>
        <p:nvSpPr>
          <p:cNvPr id="41" name="object 41"/>
          <p:cNvSpPr/>
          <p:nvPr/>
        </p:nvSpPr>
        <p:spPr>
          <a:xfrm>
            <a:off x="5892564" y="4109811"/>
            <a:ext cx="16510" cy="1270"/>
          </a:xfrm>
          <a:custGeom>
            <a:avLst/>
            <a:gdLst/>
            <a:ahLst/>
            <a:cxnLst/>
            <a:rect l="l" t="t" r="r" b="b"/>
            <a:pathLst>
              <a:path w="16510" h="1270">
                <a:moveTo>
                  <a:pt x="0" y="950"/>
                </a:moveTo>
                <a:lnTo>
                  <a:pt x="16345" y="0"/>
                </a:lnTo>
              </a:path>
            </a:pathLst>
          </a:custGeom>
          <a:ln w="29983">
            <a:solidFill>
              <a:srgbClr val="D20000"/>
            </a:solidFill>
          </a:ln>
        </p:spPr>
        <p:txBody>
          <a:bodyPr wrap="square" lIns="0" tIns="0" rIns="0" bIns="0" rtlCol="0"/>
          <a:lstStyle/>
          <a:p>
            <a:endParaRPr/>
          </a:p>
        </p:txBody>
      </p:sp>
      <p:sp>
        <p:nvSpPr>
          <p:cNvPr id="42" name="object 42"/>
          <p:cNvSpPr/>
          <p:nvPr/>
        </p:nvSpPr>
        <p:spPr>
          <a:xfrm>
            <a:off x="5908909" y="4108690"/>
            <a:ext cx="16510" cy="1270"/>
          </a:xfrm>
          <a:custGeom>
            <a:avLst/>
            <a:gdLst/>
            <a:ahLst/>
            <a:cxnLst/>
            <a:rect l="l" t="t" r="r" b="b"/>
            <a:pathLst>
              <a:path w="16510" h="1270">
                <a:moveTo>
                  <a:pt x="0" y="1121"/>
                </a:moveTo>
                <a:lnTo>
                  <a:pt x="16192" y="0"/>
                </a:lnTo>
              </a:path>
            </a:pathLst>
          </a:custGeom>
          <a:ln w="29983">
            <a:solidFill>
              <a:srgbClr val="D20000"/>
            </a:solidFill>
          </a:ln>
        </p:spPr>
        <p:txBody>
          <a:bodyPr wrap="square" lIns="0" tIns="0" rIns="0" bIns="0" rtlCol="0"/>
          <a:lstStyle/>
          <a:p>
            <a:endParaRPr/>
          </a:p>
        </p:txBody>
      </p:sp>
      <p:sp>
        <p:nvSpPr>
          <p:cNvPr id="43" name="object 43"/>
          <p:cNvSpPr/>
          <p:nvPr/>
        </p:nvSpPr>
        <p:spPr>
          <a:xfrm>
            <a:off x="5925103" y="4107584"/>
            <a:ext cx="16510" cy="1270"/>
          </a:xfrm>
          <a:custGeom>
            <a:avLst/>
            <a:gdLst/>
            <a:ahLst/>
            <a:cxnLst/>
            <a:rect l="l" t="t" r="r" b="b"/>
            <a:pathLst>
              <a:path w="16510" h="1270">
                <a:moveTo>
                  <a:pt x="0" y="1105"/>
                </a:moveTo>
                <a:lnTo>
                  <a:pt x="16223" y="0"/>
                </a:lnTo>
              </a:path>
            </a:pathLst>
          </a:custGeom>
          <a:ln w="29983">
            <a:solidFill>
              <a:srgbClr val="D20000"/>
            </a:solidFill>
          </a:ln>
        </p:spPr>
        <p:txBody>
          <a:bodyPr wrap="square" lIns="0" tIns="0" rIns="0" bIns="0" rtlCol="0"/>
          <a:lstStyle/>
          <a:p>
            <a:endParaRPr/>
          </a:p>
        </p:txBody>
      </p:sp>
      <p:sp>
        <p:nvSpPr>
          <p:cNvPr id="44" name="object 44"/>
          <p:cNvSpPr/>
          <p:nvPr/>
        </p:nvSpPr>
        <p:spPr>
          <a:xfrm>
            <a:off x="5941326" y="4106786"/>
            <a:ext cx="16510" cy="1270"/>
          </a:xfrm>
          <a:custGeom>
            <a:avLst/>
            <a:gdLst/>
            <a:ahLst/>
            <a:cxnLst/>
            <a:rect l="l" t="t" r="r" b="b"/>
            <a:pathLst>
              <a:path w="16510" h="1270">
                <a:moveTo>
                  <a:pt x="0" y="798"/>
                </a:moveTo>
                <a:lnTo>
                  <a:pt x="16345" y="0"/>
                </a:lnTo>
              </a:path>
            </a:pathLst>
          </a:custGeom>
          <a:ln w="29983">
            <a:solidFill>
              <a:srgbClr val="D20000"/>
            </a:solidFill>
          </a:ln>
        </p:spPr>
        <p:txBody>
          <a:bodyPr wrap="square" lIns="0" tIns="0" rIns="0" bIns="0" rtlCol="0"/>
          <a:lstStyle/>
          <a:p>
            <a:endParaRPr/>
          </a:p>
        </p:txBody>
      </p:sp>
      <p:sp>
        <p:nvSpPr>
          <p:cNvPr id="45" name="object 45"/>
          <p:cNvSpPr/>
          <p:nvPr/>
        </p:nvSpPr>
        <p:spPr>
          <a:xfrm>
            <a:off x="5957672" y="4105677"/>
            <a:ext cx="16510" cy="1270"/>
          </a:xfrm>
          <a:custGeom>
            <a:avLst/>
            <a:gdLst/>
            <a:ahLst/>
            <a:cxnLst/>
            <a:rect l="l" t="t" r="r" b="b"/>
            <a:pathLst>
              <a:path w="16510" h="1270">
                <a:moveTo>
                  <a:pt x="0" y="1108"/>
                </a:moveTo>
                <a:lnTo>
                  <a:pt x="16192" y="0"/>
                </a:lnTo>
              </a:path>
            </a:pathLst>
          </a:custGeom>
          <a:ln w="29983">
            <a:solidFill>
              <a:srgbClr val="D20000"/>
            </a:solidFill>
          </a:ln>
        </p:spPr>
        <p:txBody>
          <a:bodyPr wrap="square" lIns="0" tIns="0" rIns="0" bIns="0" rtlCol="0"/>
          <a:lstStyle/>
          <a:p>
            <a:endParaRPr/>
          </a:p>
        </p:txBody>
      </p:sp>
      <p:sp>
        <p:nvSpPr>
          <p:cNvPr id="46" name="object 46"/>
          <p:cNvSpPr/>
          <p:nvPr/>
        </p:nvSpPr>
        <p:spPr>
          <a:xfrm>
            <a:off x="5973864" y="4104571"/>
            <a:ext cx="16510" cy="1270"/>
          </a:xfrm>
          <a:custGeom>
            <a:avLst/>
            <a:gdLst/>
            <a:ahLst/>
            <a:cxnLst/>
            <a:rect l="l" t="t" r="r" b="b"/>
            <a:pathLst>
              <a:path w="16510" h="1270">
                <a:moveTo>
                  <a:pt x="0" y="1105"/>
                </a:moveTo>
                <a:lnTo>
                  <a:pt x="16345" y="0"/>
                </a:lnTo>
              </a:path>
            </a:pathLst>
          </a:custGeom>
          <a:ln w="29983">
            <a:solidFill>
              <a:srgbClr val="D20000"/>
            </a:solidFill>
          </a:ln>
        </p:spPr>
        <p:txBody>
          <a:bodyPr wrap="square" lIns="0" tIns="0" rIns="0" bIns="0" rtlCol="0"/>
          <a:lstStyle/>
          <a:p>
            <a:endParaRPr/>
          </a:p>
        </p:txBody>
      </p:sp>
      <p:sp>
        <p:nvSpPr>
          <p:cNvPr id="47" name="object 47"/>
          <p:cNvSpPr/>
          <p:nvPr/>
        </p:nvSpPr>
        <p:spPr>
          <a:xfrm>
            <a:off x="5990210" y="4103465"/>
            <a:ext cx="16510" cy="1270"/>
          </a:xfrm>
          <a:custGeom>
            <a:avLst/>
            <a:gdLst/>
            <a:ahLst/>
            <a:cxnLst/>
            <a:rect l="l" t="t" r="r" b="b"/>
            <a:pathLst>
              <a:path w="16510" h="1270">
                <a:moveTo>
                  <a:pt x="0" y="1105"/>
                </a:moveTo>
                <a:lnTo>
                  <a:pt x="16192" y="0"/>
                </a:lnTo>
              </a:path>
            </a:pathLst>
          </a:custGeom>
          <a:ln w="29983">
            <a:solidFill>
              <a:srgbClr val="D20000"/>
            </a:solidFill>
          </a:ln>
        </p:spPr>
        <p:txBody>
          <a:bodyPr wrap="square" lIns="0" tIns="0" rIns="0" bIns="0" rtlCol="0"/>
          <a:lstStyle/>
          <a:p>
            <a:endParaRPr/>
          </a:p>
        </p:txBody>
      </p:sp>
      <p:sp>
        <p:nvSpPr>
          <p:cNvPr id="48" name="object 48"/>
          <p:cNvSpPr/>
          <p:nvPr/>
        </p:nvSpPr>
        <p:spPr>
          <a:xfrm>
            <a:off x="6006403" y="4102344"/>
            <a:ext cx="16510" cy="1270"/>
          </a:xfrm>
          <a:custGeom>
            <a:avLst/>
            <a:gdLst/>
            <a:ahLst/>
            <a:cxnLst/>
            <a:rect l="l" t="t" r="r" b="b"/>
            <a:pathLst>
              <a:path w="16510" h="1270">
                <a:moveTo>
                  <a:pt x="0" y="1121"/>
                </a:moveTo>
                <a:lnTo>
                  <a:pt x="16345" y="0"/>
                </a:lnTo>
              </a:path>
            </a:pathLst>
          </a:custGeom>
          <a:ln w="29983">
            <a:solidFill>
              <a:srgbClr val="D20000"/>
            </a:solidFill>
          </a:ln>
        </p:spPr>
        <p:txBody>
          <a:bodyPr wrap="square" lIns="0" tIns="0" rIns="0" bIns="0" rtlCol="0"/>
          <a:lstStyle/>
          <a:p>
            <a:endParaRPr/>
          </a:p>
        </p:txBody>
      </p:sp>
      <p:sp>
        <p:nvSpPr>
          <p:cNvPr id="49" name="object 49"/>
          <p:cNvSpPr/>
          <p:nvPr/>
        </p:nvSpPr>
        <p:spPr>
          <a:xfrm>
            <a:off x="6022748" y="4101238"/>
            <a:ext cx="16510" cy="1270"/>
          </a:xfrm>
          <a:custGeom>
            <a:avLst/>
            <a:gdLst/>
            <a:ahLst/>
            <a:cxnLst/>
            <a:rect l="l" t="t" r="r" b="b"/>
            <a:pathLst>
              <a:path w="16510" h="1270">
                <a:moveTo>
                  <a:pt x="0" y="1105"/>
                </a:moveTo>
                <a:lnTo>
                  <a:pt x="16192" y="0"/>
                </a:lnTo>
              </a:path>
            </a:pathLst>
          </a:custGeom>
          <a:ln w="29983">
            <a:solidFill>
              <a:srgbClr val="D20000"/>
            </a:solidFill>
          </a:ln>
        </p:spPr>
        <p:txBody>
          <a:bodyPr wrap="square" lIns="0" tIns="0" rIns="0" bIns="0" rtlCol="0"/>
          <a:lstStyle/>
          <a:p>
            <a:endParaRPr/>
          </a:p>
        </p:txBody>
      </p:sp>
      <p:sp>
        <p:nvSpPr>
          <p:cNvPr id="50" name="object 50"/>
          <p:cNvSpPr/>
          <p:nvPr/>
        </p:nvSpPr>
        <p:spPr>
          <a:xfrm>
            <a:off x="6038941" y="4100129"/>
            <a:ext cx="16510" cy="1270"/>
          </a:xfrm>
          <a:custGeom>
            <a:avLst/>
            <a:gdLst/>
            <a:ahLst/>
            <a:cxnLst/>
            <a:rect l="l" t="t" r="r" b="b"/>
            <a:pathLst>
              <a:path w="16510" h="1270">
                <a:moveTo>
                  <a:pt x="0" y="1108"/>
                </a:moveTo>
                <a:lnTo>
                  <a:pt x="16375" y="0"/>
                </a:lnTo>
              </a:path>
            </a:pathLst>
          </a:custGeom>
          <a:ln w="29983">
            <a:solidFill>
              <a:srgbClr val="D20000"/>
            </a:solidFill>
          </a:ln>
        </p:spPr>
        <p:txBody>
          <a:bodyPr wrap="square" lIns="0" tIns="0" rIns="0" bIns="0" rtlCol="0"/>
          <a:lstStyle/>
          <a:p>
            <a:endParaRPr/>
          </a:p>
        </p:txBody>
      </p:sp>
      <p:sp>
        <p:nvSpPr>
          <p:cNvPr id="51" name="object 51"/>
          <p:cNvSpPr/>
          <p:nvPr/>
        </p:nvSpPr>
        <p:spPr>
          <a:xfrm>
            <a:off x="6055317" y="4099024"/>
            <a:ext cx="16510" cy="1270"/>
          </a:xfrm>
          <a:custGeom>
            <a:avLst/>
            <a:gdLst/>
            <a:ahLst/>
            <a:cxnLst/>
            <a:rect l="l" t="t" r="r" b="b"/>
            <a:pathLst>
              <a:path w="16510" h="1270">
                <a:moveTo>
                  <a:pt x="0" y="1105"/>
                </a:moveTo>
                <a:lnTo>
                  <a:pt x="16192" y="0"/>
                </a:lnTo>
              </a:path>
            </a:pathLst>
          </a:custGeom>
          <a:ln w="29983">
            <a:solidFill>
              <a:srgbClr val="D20000"/>
            </a:solidFill>
          </a:ln>
        </p:spPr>
        <p:txBody>
          <a:bodyPr wrap="square" lIns="0" tIns="0" rIns="0" bIns="0" rtlCol="0"/>
          <a:lstStyle/>
          <a:p>
            <a:endParaRPr/>
          </a:p>
        </p:txBody>
      </p:sp>
      <p:sp>
        <p:nvSpPr>
          <p:cNvPr id="52" name="object 52"/>
          <p:cNvSpPr/>
          <p:nvPr/>
        </p:nvSpPr>
        <p:spPr>
          <a:xfrm>
            <a:off x="6071510" y="4097902"/>
            <a:ext cx="16510" cy="1270"/>
          </a:xfrm>
          <a:custGeom>
            <a:avLst/>
            <a:gdLst/>
            <a:ahLst/>
            <a:cxnLst/>
            <a:rect l="l" t="t" r="r" b="b"/>
            <a:pathLst>
              <a:path w="16510" h="1270">
                <a:moveTo>
                  <a:pt x="0" y="1121"/>
                </a:moveTo>
                <a:lnTo>
                  <a:pt x="16192" y="0"/>
                </a:lnTo>
              </a:path>
            </a:pathLst>
          </a:custGeom>
          <a:ln w="29983">
            <a:solidFill>
              <a:srgbClr val="D20000"/>
            </a:solidFill>
          </a:ln>
        </p:spPr>
        <p:txBody>
          <a:bodyPr wrap="square" lIns="0" tIns="0" rIns="0" bIns="0" rtlCol="0"/>
          <a:lstStyle/>
          <a:p>
            <a:endParaRPr/>
          </a:p>
        </p:txBody>
      </p:sp>
      <p:sp>
        <p:nvSpPr>
          <p:cNvPr id="53" name="object 53"/>
          <p:cNvSpPr/>
          <p:nvPr/>
        </p:nvSpPr>
        <p:spPr>
          <a:xfrm>
            <a:off x="6087703" y="4097116"/>
            <a:ext cx="16510" cy="1270"/>
          </a:xfrm>
          <a:custGeom>
            <a:avLst/>
            <a:gdLst/>
            <a:ahLst/>
            <a:cxnLst/>
            <a:rect l="l" t="t" r="r" b="b"/>
            <a:pathLst>
              <a:path w="16510" h="1270">
                <a:moveTo>
                  <a:pt x="0" y="785"/>
                </a:moveTo>
                <a:lnTo>
                  <a:pt x="16345" y="0"/>
                </a:lnTo>
              </a:path>
            </a:pathLst>
          </a:custGeom>
          <a:ln w="29983">
            <a:solidFill>
              <a:srgbClr val="D20000"/>
            </a:solidFill>
          </a:ln>
        </p:spPr>
        <p:txBody>
          <a:bodyPr wrap="square" lIns="0" tIns="0" rIns="0" bIns="0" rtlCol="0"/>
          <a:lstStyle/>
          <a:p>
            <a:endParaRPr/>
          </a:p>
        </p:txBody>
      </p:sp>
      <p:sp>
        <p:nvSpPr>
          <p:cNvPr id="54" name="object 54"/>
          <p:cNvSpPr/>
          <p:nvPr/>
        </p:nvSpPr>
        <p:spPr>
          <a:xfrm>
            <a:off x="6104049" y="4095998"/>
            <a:ext cx="16510" cy="1270"/>
          </a:xfrm>
          <a:custGeom>
            <a:avLst/>
            <a:gdLst/>
            <a:ahLst/>
            <a:cxnLst/>
            <a:rect l="l" t="t" r="r" b="b"/>
            <a:pathLst>
              <a:path w="16510" h="1270">
                <a:moveTo>
                  <a:pt x="0" y="1118"/>
                </a:moveTo>
                <a:lnTo>
                  <a:pt x="16223" y="0"/>
                </a:lnTo>
              </a:path>
            </a:pathLst>
          </a:custGeom>
          <a:ln w="29983">
            <a:solidFill>
              <a:srgbClr val="D20000"/>
            </a:solidFill>
          </a:ln>
        </p:spPr>
        <p:txBody>
          <a:bodyPr wrap="square" lIns="0" tIns="0" rIns="0" bIns="0" rtlCol="0"/>
          <a:lstStyle/>
          <a:p>
            <a:endParaRPr/>
          </a:p>
        </p:txBody>
      </p:sp>
      <p:sp>
        <p:nvSpPr>
          <p:cNvPr id="55" name="object 55"/>
          <p:cNvSpPr/>
          <p:nvPr/>
        </p:nvSpPr>
        <p:spPr>
          <a:xfrm>
            <a:off x="6120272" y="4094893"/>
            <a:ext cx="16510" cy="1270"/>
          </a:xfrm>
          <a:custGeom>
            <a:avLst/>
            <a:gdLst/>
            <a:ahLst/>
            <a:cxnLst/>
            <a:rect l="l" t="t" r="r" b="b"/>
            <a:pathLst>
              <a:path w="16510" h="1270">
                <a:moveTo>
                  <a:pt x="0" y="1105"/>
                </a:moveTo>
                <a:lnTo>
                  <a:pt x="16314" y="0"/>
                </a:lnTo>
              </a:path>
            </a:pathLst>
          </a:custGeom>
          <a:ln w="29983">
            <a:solidFill>
              <a:srgbClr val="D20000"/>
            </a:solidFill>
          </a:ln>
        </p:spPr>
        <p:txBody>
          <a:bodyPr wrap="square" lIns="0" tIns="0" rIns="0" bIns="0" rtlCol="0"/>
          <a:lstStyle/>
          <a:p>
            <a:endParaRPr/>
          </a:p>
        </p:txBody>
      </p:sp>
      <p:sp>
        <p:nvSpPr>
          <p:cNvPr id="56" name="object 56"/>
          <p:cNvSpPr/>
          <p:nvPr/>
        </p:nvSpPr>
        <p:spPr>
          <a:xfrm>
            <a:off x="6136587" y="4093771"/>
            <a:ext cx="16510" cy="1270"/>
          </a:xfrm>
          <a:custGeom>
            <a:avLst/>
            <a:gdLst/>
            <a:ahLst/>
            <a:cxnLst/>
            <a:rect l="l" t="t" r="r" b="b"/>
            <a:pathLst>
              <a:path w="16510" h="1270">
                <a:moveTo>
                  <a:pt x="0" y="1121"/>
                </a:moveTo>
                <a:lnTo>
                  <a:pt x="16223" y="0"/>
                </a:lnTo>
              </a:path>
            </a:pathLst>
          </a:custGeom>
          <a:ln w="29983">
            <a:solidFill>
              <a:srgbClr val="D20000"/>
            </a:solidFill>
          </a:ln>
        </p:spPr>
        <p:txBody>
          <a:bodyPr wrap="square" lIns="0" tIns="0" rIns="0" bIns="0" rtlCol="0"/>
          <a:lstStyle/>
          <a:p>
            <a:endParaRPr/>
          </a:p>
        </p:txBody>
      </p:sp>
      <p:sp>
        <p:nvSpPr>
          <p:cNvPr id="57" name="object 57"/>
          <p:cNvSpPr/>
          <p:nvPr/>
        </p:nvSpPr>
        <p:spPr>
          <a:xfrm>
            <a:off x="6152810" y="4092678"/>
            <a:ext cx="16510" cy="1270"/>
          </a:xfrm>
          <a:custGeom>
            <a:avLst/>
            <a:gdLst/>
            <a:ahLst/>
            <a:cxnLst/>
            <a:rect l="l" t="t" r="r" b="b"/>
            <a:pathLst>
              <a:path w="16510" h="1270">
                <a:moveTo>
                  <a:pt x="0" y="1093"/>
                </a:moveTo>
                <a:lnTo>
                  <a:pt x="16406" y="0"/>
                </a:lnTo>
              </a:path>
            </a:pathLst>
          </a:custGeom>
          <a:ln w="29983">
            <a:solidFill>
              <a:srgbClr val="D20000"/>
            </a:solidFill>
          </a:ln>
        </p:spPr>
        <p:txBody>
          <a:bodyPr wrap="square" lIns="0" tIns="0" rIns="0" bIns="0" rtlCol="0"/>
          <a:lstStyle/>
          <a:p>
            <a:endParaRPr/>
          </a:p>
        </p:txBody>
      </p:sp>
      <p:sp>
        <p:nvSpPr>
          <p:cNvPr id="58" name="object 58"/>
          <p:cNvSpPr/>
          <p:nvPr/>
        </p:nvSpPr>
        <p:spPr>
          <a:xfrm>
            <a:off x="6169217" y="4091557"/>
            <a:ext cx="16510" cy="1270"/>
          </a:xfrm>
          <a:custGeom>
            <a:avLst/>
            <a:gdLst/>
            <a:ahLst/>
            <a:cxnLst/>
            <a:rect l="l" t="t" r="r" b="b"/>
            <a:pathLst>
              <a:path w="16510" h="1270">
                <a:moveTo>
                  <a:pt x="0" y="1121"/>
                </a:moveTo>
                <a:lnTo>
                  <a:pt x="15888" y="0"/>
                </a:lnTo>
              </a:path>
            </a:pathLst>
          </a:custGeom>
          <a:ln w="29983">
            <a:solidFill>
              <a:srgbClr val="D20000"/>
            </a:solidFill>
          </a:ln>
        </p:spPr>
        <p:txBody>
          <a:bodyPr wrap="square" lIns="0" tIns="0" rIns="0" bIns="0" rtlCol="0"/>
          <a:lstStyle/>
          <a:p>
            <a:endParaRPr/>
          </a:p>
        </p:txBody>
      </p:sp>
      <p:sp>
        <p:nvSpPr>
          <p:cNvPr id="59" name="object 59"/>
          <p:cNvSpPr/>
          <p:nvPr/>
        </p:nvSpPr>
        <p:spPr>
          <a:xfrm>
            <a:off x="6185105" y="4090451"/>
            <a:ext cx="16510" cy="1270"/>
          </a:xfrm>
          <a:custGeom>
            <a:avLst/>
            <a:gdLst/>
            <a:ahLst/>
            <a:cxnLst/>
            <a:rect l="l" t="t" r="r" b="b"/>
            <a:pathLst>
              <a:path w="16510" h="1270">
                <a:moveTo>
                  <a:pt x="0" y="1105"/>
                </a:moveTo>
                <a:lnTo>
                  <a:pt x="16131" y="0"/>
                </a:lnTo>
              </a:path>
            </a:pathLst>
          </a:custGeom>
          <a:ln w="29983">
            <a:solidFill>
              <a:srgbClr val="D20000"/>
            </a:solidFill>
          </a:ln>
        </p:spPr>
        <p:txBody>
          <a:bodyPr wrap="square" lIns="0" tIns="0" rIns="0" bIns="0" rtlCol="0"/>
          <a:lstStyle/>
          <a:p>
            <a:endParaRPr/>
          </a:p>
        </p:txBody>
      </p:sp>
      <p:sp>
        <p:nvSpPr>
          <p:cNvPr id="60" name="object 60"/>
          <p:cNvSpPr/>
          <p:nvPr/>
        </p:nvSpPr>
        <p:spPr>
          <a:xfrm>
            <a:off x="6201237" y="4089820"/>
            <a:ext cx="16510" cy="635"/>
          </a:xfrm>
          <a:custGeom>
            <a:avLst/>
            <a:gdLst/>
            <a:ahLst/>
            <a:cxnLst/>
            <a:rect l="l" t="t" r="r" b="b"/>
            <a:pathLst>
              <a:path w="16510" h="635">
                <a:moveTo>
                  <a:pt x="0" y="630"/>
                </a:moveTo>
                <a:lnTo>
                  <a:pt x="16406" y="0"/>
                </a:lnTo>
              </a:path>
            </a:pathLst>
          </a:custGeom>
          <a:ln w="29983">
            <a:solidFill>
              <a:srgbClr val="D20000"/>
            </a:solidFill>
          </a:ln>
        </p:spPr>
        <p:txBody>
          <a:bodyPr wrap="square" lIns="0" tIns="0" rIns="0" bIns="0" rtlCol="0"/>
          <a:lstStyle/>
          <a:p>
            <a:endParaRPr/>
          </a:p>
        </p:txBody>
      </p:sp>
      <p:sp>
        <p:nvSpPr>
          <p:cNvPr id="61" name="object 61"/>
          <p:cNvSpPr/>
          <p:nvPr/>
        </p:nvSpPr>
        <p:spPr>
          <a:xfrm>
            <a:off x="6217643" y="4088699"/>
            <a:ext cx="16510" cy="1270"/>
          </a:xfrm>
          <a:custGeom>
            <a:avLst/>
            <a:gdLst/>
            <a:ahLst/>
            <a:cxnLst/>
            <a:rect l="l" t="t" r="r" b="b"/>
            <a:pathLst>
              <a:path w="16510" h="1270">
                <a:moveTo>
                  <a:pt x="0" y="1121"/>
                </a:moveTo>
                <a:lnTo>
                  <a:pt x="16131" y="0"/>
                </a:lnTo>
              </a:path>
            </a:pathLst>
          </a:custGeom>
          <a:ln w="29983">
            <a:solidFill>
              <a:srgbClr val="D20000"/>
            </a:solidFill>
          </a:ln>
        </p:spPr>
        <p:txBody>
          <a:bodyPr wrap="square" lIns="0" tIns="0" rIns="0" bIns="0" rtlCol="0"/>
          <a:lstStyle/>
          <a:p>
            <a:endParaRPr/>
          </a:p>
        </p:txBody>
      </p:sp>
      <p:sp>
        <p:nvSpPr>
          <p:cNvPr id="62" name="object 62"/>
          <p:cNvSpPr/>
          <p:nvPr/>
        </p:nvSpPr>
        <p:spPr>
          <a:xfrm>
            <a:off x="6233775" y="4087593"/>
            <a:ext cx="16510" cy="1270"/>
          </a:xfrm>
          <a:custGeom>
            <a:avLst/>
            <a:gdLst/>
            <a:ahLst/>
            <a:cxnLst/>
            <a:rect l="l" t="t" r="r" b="b"/>
            <a:pathLst>
              <a:path w="16510" h="1270">
                <a:moveTo>
                  <a:pt x="0" y="1105"/>
                </a:moveTo>
                <a:lnTo>
                  <a:pt x="16406" y="0"/>
                </a:lnTo>
              </a:path>
            </a:pathLst>
          </a:custGeom>
          <a:ln w="29983">
            <a:solidFill>
              <a:srgbClr val="D20000"/>
            </a:solidFill>
          </a:ln>
        </p:spPr>
        <p:txBody>
          <a:bodyPr wrap="square" lIns="0" tIns="0" rIns="0" bIns="0" rtlCol="0"/>
          <a:lstStyle/>
          <a:p>
            <a:endParaRPr/>
          </a:p>
        </p:txBody>
      </p:sp>
      <p:sp>
        <p:nvSpPr>
          <p:cNvPr id="63" name="object 63"/>
          <p:cNvSpPr/>
          <p:nvPr/>
        </p:nvSpPr>
        <p:spPr>
          <a:xfrm>
            <a:off x="6250182" y="4086484"/>
            <a:ext cx="16510" cy="1270"/>
          </a:xfrm>
          <a:custGeom>
            <a:avLst/>
            <a:gdLst/>
            <a:ahLst/>
            <a:cxnLst/>
            <a:rect l="l" t="t" r="r" b="b"/>
            <a:pathLst>
              <a:path w="16510" h="1270">
                <a:moveTo>
                  <a:pt x="0" y="1108"/>
                </a:moveTo>
                <a:lnTo>
                  <a:pt x="16223" y="0"/>
                </a:lnTo>
              </a:path>
            </a:pathLst>
          </a:custGeom>
          <a:ln w="29983">
            <a:solidFill>
              <a:srgbClr val="D20000"/>
            </a:solidFill>
          </a:ln>
        </p:spPr>
        <p:txBody>
          <a:bodyPr wrap="square" lIns="0" tIns="0" rIns="0" bIns="0" rtlCol="0"/>
          <a:lstStyle/>
          <a:p>
            <a:endParaRPr/>
          </a:p>
        </p:txBody>
      </p:sp>
      <p:sp>
        <p:nvSpPr>
          <p:cNvPr id="64" name="object 64"/>
          <p:cNvSpPr/>
          <p:nvPr/>
        </p:nvSpPr>
        <p:spPr>
          <a:xfrm>
            <a:off x="6266405" y="4085689"/>
            <a:ext cx="16510" cy="1270"/>
          </a:xfrm>
          <a:custGeom>
            <a:avLst/>
            <a:gdLst/>
            <a:ahLst/>
            <a:cxnLst/>
            <a:rect l="l" t="t" r="r" b="b"/>
            <a:pathLst>
              <a:path w="16510" h="1270">
                <a:moveTo>
                  <a:pt x="0" y="795"/>
                </a:moveTo>
                <a:lnTo>
                  <a:pt x="16131" y="0"/>
                </a:lnTo>
              </a:path>
            </a:pathLst>
          </a:custGeom>
          <a:ln w="29983">
            <a:solidFill>
              <a:srgbClr val="D20000"/>
            </a:solidFill>
          </a:ln>
        </p:spPr>
        <p:txBody>
          <a:bodyPr wrap="square" lIns="0" tIns="0" rIns="0" bIns="0" rtlCol="0"/>
          <a:lstStyle/>
          <a:p>
            <a:endParaRPr/>
          </a:p>
        </p:txBody>
      </p:sp>
      <p:sp>
        <p:nvSpPr>
          <p:cNvPr id="65" name="object 65"/>
          <p:cNvSpPr/>
          <p:nvPr/>
        </p:nvSpPr>
        <p:spPr>
          <a:xfrm>
            <a:off x="6282537" y="4084580"/>
            <a:ext cx="16510" cy="1270"/>
          </a:xfrm>
          <a:custGeom>
            <a:avLst/>
            <a:gdLst/>
            <a:ahLst/>
            <a:cxnLst/>
            <a:rect l="l" t="t" r="r" b="b"/>
            <a:pathLst>
              <a:path w="16510" h="1270">
                <a:moveTo>
                  <a:pt x="0" y="1108"/>
                </a:moveTo>
                <a:lnTo>
                  <a:pt x="16406" y="0"/>
                </a:lnTo>
              </a:path>
            </a:pathLst>
          </a:custGeom>
          <a:ln w="29983">
            <a:solidFill>
              <a:srgbClr val="D20000"/>
            </a:solidFill>
          </a:ln>
        </p:spPr>
        <p:txBody>
          <a:bodyPr wrap="square" lIns="0" tIns="0" rIns="0" bIns="0" rtlCol="0"/>
          <a:lstStyle/>
          <a:p>
            <a:endParaRPr/>
          </a:p>
        </p:txBody>
      </p:sp>
      <p:sp>
        <p:nvSpPr>
          <p:cNvPr id="66" name="object 66"/>
          <p:cNvSpPr/>
          <p:nvPr/>
        </p:nvSpPr>
        <p:spPr>
          <a:xfrm>
            <a:off x="6298944" y="4083949"/>
            <a:ext cx="16510" cy="635"/>
          </a:xfrm>
          <a:custGeom>
            <a:avLst/>
            <a:gdLst/>
            <a:ahLst/>
            <a:cxnLst/>
            <a:rect l="l" t="t" r="r" b="b"/>
            <a:pathLst>
              <a:path w="16510" h="635">
                <a:moveTo>
                  <a:pt x="0" y="630"/>
                </a:moveTo>
                <a:lnTo>
                  <a:pt x="16223" y="0"/>
                </a:lnTo>
              </a:path>
            </a:pathLst>
          </a:custGeom>
          <a:ln w="29983">
            <a:solidFill>
              <a:srgbClr val="D20000"/>
            </a:solidFill>
          </a:ln>
        </p:spPr>
        <p:txBody>
          <a:bodyPr wrap="square" lIns="0" tIns="0" rIns="0" bIns="0" rtlCol="0"/>
          <a:lstStyle/>
          <a:p>
            <a:endParaRPr/>
          </a:p>
        </p:txBody>
      </p:sp>
      <p:sp>
        <p:nvSpPr>
          <p:cNvPr id="67" name="object 67"/>
          <p:cNvSpPr/>
          <p:nvPr/>
        </p:nvSpPr>
        <p:spPr>
          <a:xfrm>
            <a:off x="6315167" y="4082832"/>
            <a:ext cx="16510" cy="1270"/>
          </a:xfrm>
          <a:custGeom>
            <a:avLst/>
            <a:gdLst/>
            <a:ahLst/>
            <a:cxnLst/>
            <a:rect l="l" t="t" r="r" b="b"/>
            <a:pathLst>
              <a:path w="16510" h="1270">
                <a:moveTo>
                  <a:pt x="0" y="1118"/>
                </a:moveTo>
                <a:lnTo>
                  <a:pt x="16314" y="0"/>
                </a:lnTo>
              </a:path>
            </a:pathLst>
          </a:custGeom>
          <a:ln w="29983">
            <a:solidFill>
              <a:srgbClr val="D20000"/>
            </a:solidFill>
          </a:ln>
        </p:spPr>
        <p:txBody>
          <a:bodyPr wrap="square" lIns="0" tIns="0" rIns="0" bIns="0" rtlCol="0"/>
          <a:lstStyle/>
          <a:p>
            <a:endParaRPr/>
          </a:p>
        </p:txBody>
      </p:sp>
      <p:sp>
        <p:nvSpPr>
          <p:cNvPr id="68" name="object 68"/>
          <p:cNvSpPr/>
          <p:nvPr/>
        </p:nvSpPr>
        <p:spPr>
          <a:xfrm>
            <a:off x="6331482" y="4082046"/>
            <a:ext cx="16510" cy="1270"/>
          </a:xfrm>
          <a:custGeom>
            <a:avLst/>
            <a:gdLst/>
            <a:ahLst/>
            <a:cxnLst/>
            <a:rect l="l" t="t" r="r" b="b"/>
            <a:pathLst>
              <a:path w="16510" h="1270">
                <a:moveTo>
                  <a:pt x="0" y="785"/>
                </a:moveTo>
                <a:lnTo>
                  <a:pt x="16223" y="0"/>
                </a:lnTo>
              </a:path>
            </a:pathLst>
          </a:custGeom>
          <a:ln w="29983">
            <a:solidFill>
              <a:srgbClr val="D20000"/>
            </a:solidFill>
          </a:ln>
        </p:spPr>
        <p:txBody>
          <a:bodyPr wrap="square" lIns="0" tIns="0" rIns="0" bIns="0" rtlCol="0"/>
          <a:lstStyle/>
          <a:p>
            <a:endParaRPr/>
          </a:p>
        </p:txBody>
      </p:sp>
      <p:sp>
        <p:nvSpPr>
          <p:cNvPr id="69" name="object 69"/>
          <p:cNvSpPr/>
          <p:nvPr/>
        </p:nvSpPr>
        <p:spPr>
          <a:xfrm>
            <a:off x="6347705" y="4080924"/>
            <a:ext cx="16510" cy="1270"/>
          </a:xfrm>
          <a:custGeom>
            <a:avLst/>
            <a:gdLst/>
            <a:ahLst/>
            <a:cxnLst/>
            <a:rect l="l" t="t" r="r" b="b"/>
            <a:pathLst>
              <a:path w="16510" h="1270">
                <a:moveTo>
                  <a:pt x="0" y="1121"/>
                </a:moveTo>
                <a:lnTo>
                  <a:pt x="16345" y="0"/>
                </a:lnTo>
              </a:path>
            </a:pathLst>
          </a:custGeom>
          <a:ln w="29983">
            <a:solidFill>
              <a:srgbClr val="D20000"/>
            </a:solidFill>
          </a:ln>
        </p:spPr>
        <p:txBody>
          <a:bodyPr wrap="square" lIns="0" tIns="0" rIns="0" bIns="0" rtlCol="0"/>
          <a:lstStyle/>
          <a:p>
            <a:endParaRPr/>
          </a:p>
        </p:txBody>
      </p:sp>
      <p:sp>
        <p:nvSpPr>
          <p:cNvPr id="70" name="object 70"/>
          <p:cNvSpPr/>
          <p:nvPr/>
        </p:nvSpPr>
        <p:spPr>
          <a:xfrm>
            <a:off x="6364051" y="4080138"/>
            <a:ext cx="16510" cy="1270"/>
          </a:xfrm>
          <a:custGeom>
            <a:avLst/>
            <a:gdLst/>
            <a:ahLst/>
            <a:cxnLst/>
            <a:rect l="l" t="t" r="r" b="b"/>
            <a:pathLst>
              <a:path w="16510" h="1270">
                <a:moveTo>
                  <a:pt x="0" y="785"/>
                </a:moveTo>
                <a:lnTo>
                  <a:pt x="16192" y="0"/>
                </a:lnTo>
              </a:path>
            </a:pathLst>
          </a:custGeom>
          <a:ln w="29983">
            <a:solidFill>
              <a:srgbClr val="D20000"/>
            </a:solidFill>
          </a:ln>
        </p:spPr>
        <p:txBody>
          <a:bodyPr wrap="square" lIns="0" tIns="0" rIns="0" bIns="0" rtlCol="0"/>
          <a:lstStyle/>
          <a:p>
            <a:endParaRPr/>
          </a:p>
        </p:txBody>
      </p:sp>
      <p:sp>
        <p:nvSpPr>
          <p:cNvPr id="71" name="object 71"/>
          <p:cNvSpPr/>
          <p:nvPr/>
        </p:nvSpPr>
        <p:spPr>
          <a:xfrm>
            <a:off x="6380244" y="4079033"/>
            <a:ext cx="16510" cy="1270"/>
          </a:xfrm>
          <a:custGeom>
            <a:avLst/>
            <a:gdLst/>
            <a:ahLst/>
            <a:cxnLst/>
            <a:rect l="l" t="t" r="r" b="b"/>
            <a:pathLst>
              <a:path w="16510" h="1270">
                <a:moveTo>
                  <a:pt x="0" y="1105"/>
                </a:moveTo>
                <a:lnTo>
                  <a:pt x="16345" y="0"/>
                </a:lnTo>
              </a:path>
            </a:pathLst>
          </a:custGeom>
          <a:ln w="29983">
            <a:solidFill>
              <a:srgbClr val="D20000"/>
            </a:solidFill>
          </a:ln>
        </p:spPr>
        <p:txBody>
          <a:bodyPr wrap="square" lIns="0" tIns="0" rIns="0" bIns="0" rtlCol="0"/>
          <a:lstStyle/>
          <a:p>
            <a:endParaRPr/>
          </a:p>
        </p:txBody>
      </p:sp>
      <p:sp>
        <p:nvSpPr>
          <p:cNvPr id="72" name="object 72"/>
          <p:cNvSpPr/>
          <p:nvPr/>
        </p:nvSpPr>
        <p:spPr>
          <a:xfrm>
            <a:off x="6396589" y="4078390"/>
            <a:ext cx="16510" cy="635"/>
          </a:xfrm>
          <a:custGeom>
            <a:avLst/>
            <a:gdLst/>
            <a:ahLst/>
            <a:cxnLst/>
            <a:rect l="l" t="t" r="r" b="b"/>
            <a:pathLst>
              <a:path w="16510" h="635">
                <a:moveTo>
                  <a:pt x="0" y="642"/>
                </a:moveTo>
                <a:lnTo>
                  <a:pt x="16223" y="0"/>
                </a:lnTo>
              </a:path>
            </a:pathLst>
          </a:custGeom>
          <a:ln w="29983">
            <a:solidFill>
              <a:srgbClr val="D20000"/>
            </a:solidFill>
          </a:ln>
        </p:spPr>
        <p:txBody>
          <a:bodyPr wrap="square" lIns="0" tIns="0" rIns="0" bIns="0" rtlCol="0"/>
          <a:lstStyle/>
          <a:p>
            <a:endParaRPr/>
          </a:p>
        </p:txBody>
      </p:sp>
      <p:sp>
        <p:nvSpPr>
          <p:cNvPr id="73" name="object 73"/>
          <p:cNvSpPr/>
          <p:nvPr/>
        </p:nvSpPr>
        <p:spPr>
          <a:xfrm>
            <a:off x="6412813" y="4077604"/>
            <a:ext cx="16510" cy="1270"/>
          </a:xfrm>
          <a:custGeom>
            <a:avLst/>
            <a:gdLst/>
            <a:ahLst/>
            <a:cxnLst/>
            <a:rect l="l" t="t" r="r" b="b"/>
            <a:pathLst>
              <a:path w="16510" h="1270">
                <a:moveTo>
                  <a:pt x="0" y="785"/>
                </a:moveTo>
                <a:lnTo>
                  <a:pt x="16192" y="0"/>
                </a:lnTo>
              </a:path>
            </a:pathLst>
          </a:custGeom>
          <a:ln w="29983">
            <a:solidFill>
              <a:srgbClr val="D20000"/>
            </a:solidFill>
          </a:ln>
        </p:spPr>
        <p:txBody>
          <a:bodyPr wrap="square" lIns="0" tIns="0" rIns="0" bIns="0" rtlCol="0"/>
          <a:lstStyle/>
          <a:p>
            <a:endParaRPr/>
          </a:p>
        </p:txBody>
      </p:sp>
      <p:sp>
        <p:nvSpPr>
          <p:cNvPr id="74" name="object 74"/>
          <p:cNvSpPr/>
          <p:nvPr/>
        </p:nvSpPr>
        <p:spPr>
          <a:xfrm>
            <a:off x="6429006" y="4076486"/>
            <a:ext cx="16510" cy="1270"/>
          </a:xfrm>
          <a:custGeom>
            <a:avLst/>
            <a:gdLst/>
            <a:ahLst/>
            <a:cxnLst/>
            <a:rect l="l" t="t" r="r" b="b"/>
            <a:pathLst>
              <a:path w="16510" h="1270">
                <a:moveTo>
                  <a:pt x="0" y="1118"/>
                </a:moveTo>
                <a:lnTo>
                  <a:pt x="16345" y="0"/>
                </a:lnTo>
              </a:path>
            </a:pathLst>
          </a:custGeom>
          <a:ln w="29983">
            <a:solidFill>
              <a:srgbClr val="D20000"/>
            </a:solidFill>
          </a:ln>
        </p:spPr>
        <p:txBody>
          <a:bodyPr wrap="square" lIns="0" tIns="0" rIns="0" bIns="0" rtlCol="0"/>
          <a:lstStyle/>
          <a:p>
            <a:endParaRPr/>
          </a:p>
        </p:txBody>
      </p:sp>
      <p:sp>
        <p:nvSpPr>
          <p:cNvPr id="75" name="object 75"/>
          <p:cNvSpPr/>
          <p:nvPr/>
        </p:nvSpPr>
        <p:spPr>
          <a:xfrm>
            <a:off x="6445351" y="4075700"/>
            <a:ext cx="16510" cy="1270"/>
          </a:xfrm>
          <a:custGeom>
            <a:avLst/>
            <a:gdLst/>
            <a:ahLst/>
            <a:cxnLst/>
            <a:rect l="l" t="t" r="r" b="b"/>
            <a:pathLst>
              <a:path w="16510" h="1270">
                <a:moveTo>
                  <a:pt x="0" y="785"/>
                </a:moveTo>
                <a:lnTo>
                  <a:pt x="16192" y="0"/>
                </a:lnTo>
              </a:path>
            </a:pathLst>
          </a:custGeom>
          <a:ln w="29983">
            <a:solidFill>
              <a:srgbClr val="D20000"/>
            </a:solidFill>
          </a:ln>
        </p:spPr>
        <p:txBody>
          <a:bodyPr wrap="square" lIns="0" tIns="0" rIns="0" bIns="0" rtlCol="0"/>
          <a:lstStyle/>
          <a:p>
            <a:endParaRPr/>
          </a:p>
        </p:txBody>
      </p:sp>
      <p:sp>
        <p:nvSpPr>
          <p:cNvPr id="76" name="object 76"/>
          <p:cNvSpPr/>
          <p:nvPr/>
        </p:nvSpPr>
        <p:spPr>
          <a:xfrm>
            <a:off x="6461544" y="4075069"/>
            <a:ext cx="16510" cy="635"/>
          </a:xfrm>
          <a:custGeom>
            <a:avLst/>
            <a:gdLst/>
            <a:ahLst/>
            <a:cxnLst/>
            <a:rect l="l" t="t" r="r" b="b"/>
            <a:pathLst>
              <a:path w="16510" h="635">
                <a:moveTo>
                  <a:pt x="0" y="630"/>
                </a:moveTo>
                <a:lnTo>
                  <a:pt x="16345" y="0"/>
                </a:lnTo>
              </a:path>
            </a:pathLst>
          </a:custGeom>
          <a:ln w="29983">
            <a:solidFill>
              <a:srgbClr val="D20000"/>
            </a:solidFill>
          </a:ln>
        </p:spPr>
        <p:txBody>
          <a:bodyPr wrap="square" lIns="0" tIns="0" rIns="0" bIns="0" rtlCol="0"/>
          <a:lstStyle/>
          <a:p>
            <a:endParaRPr/>
          </a:p>
        </p:txBody>
      </p:sp>
      <p:sp>
        <p:nvSpPr>
          <p:cNvPr id="77" name="object 77"/>
          <p:cNvSpPr/>
          <p:nvPr/>
        </p:nvSpPr>
        <p:spPr>
          <a:xfrm>
            <a:off x="6477890" y="4073948"/>
            <a:ext cx="16510" cy="1270"/>
          </a:xfrm>
          <a:custGeom>
            <a:avLst/>
            <a:gdLst/>
            <a:ahLst/>
            <a:cxnLst/>
            <a:rect l="l" t="t" r="r" b="b"/>
            <a:pathLst>
              <a:path w="16510" h="1270">
                <a:moveTo>
                  <a:pt x="0" y="1121"/>
                </a:moveTo>
                <a:lnTo>
                  <a:pt x="16192" y="0"/>
                </a:lnTo>
              </a:path>
            </a:pathLst>
          </a:custGeom>
          <a:ln w="29983">
            <a:solidFill>
              <a:srgbClr val="D20000"/>
            </a:solidFill>
          </a:ln>
        </p:spPr>
        <p:txBody>
          <a:bodyPr wrap="square" lIns="0" tIns="0" rIns="0" bIns="0" rtlCol="0"/>
          <a:lstStyle/>
          <a:p>
            <a:endParaRPr/>
          </a:p>
        </p:txBody>
      </p:sp>
      <p:sp>
        <p:nvSpPr>
          <p:cNvPr id="78" name="object 78"/>
          <p:cNvSpPr/>
          <p:nvPr/>
        </p:nvSpPr>
        <p:spPr>
          <a:xfrm>
            <a:off x="6494083" y="4073162"/>
            <a:ext cx="16510" cy="1270"/>
          </a:xfrm>
          <a:custGeom>
            <a:avLst/>
            <a:gdLst/>
            <a:ahLst/>
            <a:cxnLst/>
            <a:rect l="l" t="t" r="r" b="b"/>
            <a:pathLst>
              <a:path w="16509" h="1270">
                <a:moveTo>
                  <a:pt x="0" y="785"/>
                </a:moveTo>
                <a:lnTo>
                  <a:pt x="16345" y="0"/>
                </a:lnTo>
              </a:path>
            </a:pathLst>
          </a:custGeom>
          <a:ln w="29983">
            <a:solidFill>
              <a:srgbClr val="D20000"/>
            </a:solidFill>
          </a:ln>
        </p:spPr>
        <p:txBody>
          <a:bodyPr wrap="square" lIns="0" tIns="0" rIns="0" bIns="0" rtlCol="0"/>
          <a:lstStyle/>
          <a:p>
            <a:endParaRPr/>
          </a:p>
        </p:txBody>
      </p:sp>
      <p:sp>
        <p:nvSpPr>
          <p:cNvPr id="79" name="object 79"/>
          <p:cNvSpPr/>
          <p:nvPr/>
        </p:nvSpPr>
        <p:spPr>
          <a:xfrm>
            <a:off x="6510428" y="4072044"/>
            <a:ext cx="16510" cy="1270"/>
          </a:xfrm>
          <a:custGeom>
            <a:avLst/>
            <a:gdLst/>
            <a:ahLst/>
            <a:cxnLst/>
            <a:rect l="l" t="t" r="r" b="b"/>
            <a:pathLst>
              <a:path w="16509" h="1270">
                <a:moveTo>
                  <a:pt x="0" y="1118"/>
                </a:moveTo>
                <a:lnTo>
                  <a:pt x="16223" y="0"/>
                </a:lnTo>
              </a:path>
            </a:pathLst>
          </a:custGeom>
          <a:ln w="29983">
            <a:solidFill>
              <a:srgbClr val="D20000"/>
            </a:solidFill>
          </a:ln>
        </p:spPr>
        <p:txBody>
          <a:bodyPr wrap="square" lIns="0" tIns="0" rIns="0" bIns="0" rtlCol="0"/>
          <a:lstStyle/>
          <a:p>
            <a:endParaRPr/>
          </a:p>
        </p:txBody>
      </p:sp>
      <p:sp>
        <p:nvSpPr>
          <p:cNvPr id="80" name="object 80"/>
          <p:cNvSpPr/>
          <p:nvPr/>
        </p:nvSpPr>
        <p:spPr>
          <a:xfrm>
            <a:off x="6526652" y="4071246"/>
            <a:ext cx="16510" cy="1270"/>
          </a:xfrm>
          <a:custGeom>
            <a:avLst/>
            <a:gdLst/>
            <a:ahLst/>
            <a:cxnLst/>
            <a:rect l="l" t="t" r="r" b="b"/>
            <a:pathLst>
              <a:path w="16509" h="1270">
                <a:moveTo>
                  <a:pt x="0" y="798"/>
                </a:moveTo>
                <a:lnTo>
                  <a:pt x="16345" y="0"/>
                </a:lnTo>
              </a:path>
            </a:pathLst>
          </a:custGeom>
          <a:ln w="29983">
            <a:solidFill>
              <a:srgbClr val="D20000"/>
            </a:solidFill>
          </a:ln>
        </p:spPr>
        <p:txBody>
          <a:bodyPr wrap="square" lIns="0" tIns="0" rIns="0" bIns="0" rtlCol="0"/>
          <a:lstStyle/>
          <a:p>
            <a:endParaRPr/>
          </a:p>
        </p:txBody>
      </p:sp>
      <p:sp>
        <p:nvSpPr>
          <p:cNvPr id="81" name="object 81"/>
          <p:cNvSpPr/>
          <p:nvPr/>
        </p:nvSpPr>
        <p:spPr>
          <a:xfrm>
            <a:off x="6542997" y="4070140"/>
            <a:ext cx="16510" cy="1270"/>
          </a:xfrm>
          <a:custGeom>
            <a:avLst/>
            <a:gdLst/>
            <a:ahLst/>
            <a:cxnLst/>
            <a:rect l="l" t="t" r="r" b="b"/>
            <a:pathLst>
              <a:path w="16509" h="1270">
                <a:moveTo>
                  <a:pt x="0" y="1105"/>
                </a:moveTo>
                <a:lnTo>
                  <a:pt x="16192" y="0"/>
                </a:lnTo>
              </a:path>
            </a:pathLst>
          </a:custGeom>
          <a:ln w="29983">
            <a:solidFill>
              <a:srgbClr val="D20000"/>
            </a:solidFill>
          </a:ln>
        </p:spPr>
        <p:txBody>
          <a:bodyPr wrap="square" lIns="0" tIns="0" rIns="0" bIns="0" rtlCol="0"/>
          <a:lstStyle/>
          <a:p>
            <a:endParaRPr/>
          </a:p>
        </p:txBody>
      </p:sp>
      <p:sp>
        <p:nvSpPr>
          <p:cNvPr id="82" name="object 82"/>
          <p:cNvSpPr/>
          <p:nvPr/>
        </p:nvSpPr>
        <p:spPr>
          <a:xfrm>
            <a:off x="6559190" y="4069506"/>
            <a:ext cx="16510" cy="635"/>
          </a:xfrm>
          <a:custGeom>
            <a:avLst/>
            <a:gdLst/>
            <a:ahLst/>
            <a:cxnLst/>
            <a:rect l="l" t="t" r="r" b="b"/>
            <a:pathLst>
              <a:path w="16509" h="635">
                <a:moveTo>
                  <a:pt x="0" y="633"/>
                </a:moveTo>
                <a:lnTo>
                  <a:pt x="15888" y="0"/>
                </a:lnTo>
              </a:path>
            </a:pathLst>
          </a:custGeom>
          <a:ln w="29983">
            <a:solidFill>
              <a:srgbClr val="D20000"/>
            </a:solidFill>
          </a:ln>
        </p:spPr>
        <p:txBody>
          <a:bodyPr wrap="square" lIns="0" tIns="0" rIns="0" bIns="0" rtlCol="0"/>
          <a:lstStyle/>
          <a:p>
            <a:endParaRPr/>
          </a:p>
        </p:txBody>
      </p:sp>
      <p:sp>
        <p:nvSpPr>
          <p:cNvPr id="83" name="object 83"/>
          <p:cNvSpPr/>
          <p:nvPr/>
        </p:nvSpPr>
        <p:spPr>
          <a:xfrm>
            <a:off x="6575078" y="4068400"/>
            <a:ext cx="16510" cy="1270"/>
          </a:xfrm>
          <a:custGeom>
            <a:avLst/>
            <a:gdLst/>
            <a:ahLst/>
            <a:cxnLst/>
            <a:rect l="l" t="t" r="r" b="b"/>
            <a:pathLst>
              <a:path w="16509" h="1270">
                <a:moveTo>
                  <a:pt x="0" y="1105"/>
                </a:moveTo>
                <a:lnTo>
                  <a:pt x="16345" y="0"/>
                </a:lnTo>
              </a:path>
            </a:pathLst>
          </a:custGeom>
          <a:ln w="29983">
            <a:solidFill>
              <a:srgbClr val="D20000"/>
            </a:solidFill>
          </a:ln>
        </p:spPr>
        <p:txBody>
          <a:bodyPr wrap="square" lIns="0" tIns="0" rIns="0" bIns="0" rtlCol="0"/>
          <a:lstStyle/>
          <a:p>
            <a:endParaRPr/>
          </a:p>
        </p:txBody>
      </p:sp>
      <p:sp>
        <p:nvSpPr>
          <p:cNvPr id="84" name="object 84"/>
          <p:cNvSpPr/>
          <p:nvPr/>
        </p:nvSpPr>
        <p:spPr>
          <a:xfrm>
            <a:off x="6591424" y="4067282"/>
            <a:ext cx="16510" cy="1270"/>
          </a:xfrm>
          <a:custGeom>
            <a:avLst/>
            <a:gdLst/>
            <a:ahLst/>
            <a:cxnLst/>
            <a:rect l="l" t="t" r="r" b="b"/>
            <a:pathLst>
              <a:path w="16509" h="1270">
                <a:moveTo>
                  <a:pt x="0" y="1118"/>
                </a:moveTo>
                <a:lnTo>
                  <a:pt x="16192" y="0"/>
                </a:lnTo>
              </a:path>
            </a:pathLst>
          </a:custGeom>
          <a:ln w="29983">
            <a:solidFill>
              <a:srgbClr val="D20000"/>
            </a:solidFill>
          </a:ln>
        </p:spPr>
        <p:txBody>
          <a:bodyPr wrap="square" lIns="0" tIns="0" rIns="0" bIns="0" rtlCol="0"/>
          <a:lstStyle/>
          <a:p>
            <a:endParaRPr/>
          </a:p>
        </p:txBody>
      </p:sp>
      <p:sp>
        <p:nvSpPr>
          <p:cNvPr id="85" name="object 85"/>
          <p:cNvSpPr/>
          <p:nvPr/>
        </p:nvSpPr>
        <p:spPr>
          <a:xfrm>
            <a:off x="6607616" y="4066173"/>
            <a:ext cx="16510" cy="1270"/>
          </a:xfrm>
          <a:custGeom>
            <a:avLst/>
            <a:gdLst/>
            <a:ahLst/>
            <a:cxnLst/>
            <a:rect l="l" t="t" r="r" b="b"/>
            <a:pathLst>
              <a:path w="16509" h="1270">
                <a:moveTo>
                  <a:pt x="0" y="1108"/>
                </a:moveTo>
                <a:lnTo>
                  <a:pt x="16345" y="0"/>
                </a:lnTo>
              </a:path>
            </a:pathLst>
          </a:custGeom>
          <a:ln w="29983">
            <a:solidFill>
              <a:srgbClr val="D20000"/>
            </a:solidFill>
          </a:ln>
        </p:spPr>
        <p:txBody>
          <a:bodyPr wrap="square" lIns="0" tIns="0" rIns="0" bIns="0" rtlCol="0"/>
          <a:lstStyle/>
          <a:p>
            <a:endParaRPr/>
          </a:p>
        </p:txBody>
      </p:sp>
      <p:sp>
        <p:nvSpPr>
          <p:cNvPr id="86" name="object 86"/>
          <p:cNvSpPr/>
          <p:nvPr/>
        </p:nvSpPr>
        <p:spPr>
          <a:xfrm>
            <a:off x="6623962" y="4065067"/>
            <a:ext cx="16510" cy="1270"/>
          </a:xfrm>
          <a:custGeom>
            <a:avLst/>
            <a:gdLst/>
            <a:ahLst/>
            <a:cxnLst/>
            <a:rect l="l" t="t" r="r" b="b"/>
            <a:pathLst>
              <a:path w="16509" h="1270">
                <a:moveTo>
                  <a:pt x="0" y="1105"/>
                </a:moveTo>
                <a:lnTo>
                  <a:pt x="16192" y="0"/>
                </a:lnTo>
              </a:path>
            </a:pathLst>
          </a:custGeom>
          <a:ln w="29983">
            <a:solidFill>
              <a:srgbClr val="D20000"/>
            </a:solidFill>
          </a:ln>
        </p:spPr>
        <p:txBody>
          <a:bodyPr wrap="square" lIns="0" tIns="0" rIns="0" bIns="0" rtlCol="0"/>
          <a:lstStyle/>
          <a:p>
            <a:endParaRPr/>
          </a:p>
        </p:txBody>
      </p:sp>
      <p:sp>
        <p:nvSpPr>
          <p:cNvPr id="87" name="object 87"/>
          <p:cNvSpPr/>
          <p:nvPr/>
        </p:nvSpPr>
        <p:spPr>
          <a:xfrm>
            <a:off x="6640155" y="4063958"/>
            <a:ext cx="16510" cy="1270"/>
          </a:xfrm>
          <a:custGeom>
            <a:avLst/>
            <a:gdLst/>
            <a:ahLst/>
            <a:cxnLst/>
            <a:rect l="l" t="t" r="r" b="b"/>
            <a:pathLst>
              <a:path w="16509" h="1270">
                <a:moveTo>
                  <a:pt x="0" y="1108"/>
                </a:moveTo>
                <a:lnTo>
                  <a:pt x="16223" y="0"/>
                </a:lnTo>
              </a:path>
            </a:pathLst>
          </a:custGeom>
          <a:ln w="29983">
            <a:solidFill>
              <a:srgbClr val="D20000"/>
            </a:solidFill>
          </a:ln>
        </p:spPr>
        <p:txBody>
          <a:bodyPr wrap="square" lIns="0" tIns="0" rIns="0" bIns="0" rtlCol="0"/>
          <a:lstStyle/>
          <a:p>
            <a:endParaRPr/>
          </a:p>
        </p:txBody>
      </p:sp>
      <p:sp>
        <p:nvSpPr>
          <p:cNvPr id="88" name="object 88"/>
          <p:cNvSpPr/>
          <p:nvPr/>
        </p:nvSpPr>
        <p:spPr>
          <a:xfrm>
            <a:off x="6656378" y="4062840"/>
            <a:ext cx="16510" cy="1270"/>
          </a:xfrm>
          <a:custGeom>
            <a:avLst/>
            <a:gdLst/>
            <a:ahLst/>
            <a:cxnLst/>
            <a:rect l="l" t="t" r="r" b="b"/>
            <a:pathLst>
              <a:path w="16509" h="1270">
                <a:moveTo>
                  <a:pt x="0" y="1118"/>
                </a:moveTo>
                <a:lnTo>
                  <a:pt x="16345" y="0"/>
                </a:lnTo>
              </a:path>
            </a:pathLst>
          </a:custGeom>
          <a:ln w="29983">
            <a:solidFill>
              <a:srgbClr val="D20000"/>
            </a:solidFill>
          </a:ln>
        </p:spPr>
        <p:txBody>
          <a:bodyPr wrap="square" lIns="0" tIns="0" rIns="0" bIns="0" rtlCol="0"/>
          <a:lstStyle/>
          <a:p>
            <a:endParaRPr/>
          </a:p>
        </p:txBody>
      </p:sp>
      <p:sp>
        <p:nvSpPr>
          <p:cNvPr id="89" name="object 89"/>
          <p:cNvSpPr/>
          <p:nvPr/>
        </p:nvSpPr>
        <p:spPr>
          <a:xfrm>
            <a:off x="6672724" y="4061731"/>
            <a:ext cx="16510" cy="1270"/>
          </a:xfrm>
          <a:custGeom>
            <a:avLst/>
            <a:gdLst/>
            <a:ahLst/>
            <a:cxnLst/>
            <a:rect l="l" t="t" r="r" b="b"/>
            <a:pathLst>
              <a:path w="16509" h="1270">
                <a:moveTo>
                  <a:pt x="0" y="1108"/>
                </a:moveTo>
                <a:lnTo>
                  <a:pt x="16192" y="0"/>
                </a:lnTo>
              </a:path>
            </a:pathLst>
          </a:custGeom>
          <a:ln w="29983">
            <a:solidFill>
              <a:srgbClr val="D20000"/>
            </a:solidFill>
          </a:ln>
        </p:spPr>
        <p:txBody>
          <a:bodyPr wrap="square" lIns="0" tIns="0" rIns="0" bIns="0" rtlCol="0"/>
          <a:lstStyle/>
          <a:p>
            <a:endParaRPr/>
          </a:p>
        </p:txBody>
      </p:sp>
      <p:sp>
        <p:nvSpPr>
          <p:cNvPr id="90" name="object 90"/>
          <p:cNvSpPr/>
          <p:nvPr/>
        </p:nvSpPr>
        <p:spPr>
          <a:xfrm>
            <a:off x="6688917" y="4060626"/>
            <a:ext cx="16510" cy="1270"/>
          </a:xfrm>
          <a:custGeom>
            <a:avLst/>
            <a:gdLst/>
            <a:ahLst/>
            <a:cxnLst/>
            <a:rect l="l" t="t" r="r" b="b"/>
            <a:pathLst>
              <a:path w="16509" h="1270">
                <a:moveTo>
                  <a:pt x="0" y="1105"/>
                </a:moveTo>
                <a:lnTo>
                  <a:pt x="16406" y="0"/>
                </a:lnTo>
              </a:path>
            </a:pathLst>
          </a:custGeom>
          <a:ln w="29983">
            <a:solidFill>
              <a:srgbClr val="D20000"/>
            </a:solidFill>
          </a:ln>
        </p:spPr>
        <p:txBody>
          <a:bodyPr wrap="square" lIns="0" tIns="0" rIns="0" bIns="0" rtlCol="0"/>
          <a:lstStyle/>
          <a:p>
            <a:endParaRPr/>
          </a:p>
        </p:txBody>
      </p:sp>
      <p:sp>
        <p:nvSpPr>
          <p:cNvPr id="91" name="object 91"/>
          <p:cNvSpPr/>
          <p:nvPr/>
        </p:nvSpPr>
        <p:spPr>
          <a:xfrm>
            <a:off x="6705324" y="4059197"/>
            <a:ext cx="16510" cy="1905"/>
          </a:xfrm>
          <a:custGeom>
            <a:avLst/>
            <a:gdLst/>
            <a:ahLst/>
            <a:cxnLst/>
            <a:rect l="l" t="t" r="r" b="b"/>
            <a:pathLst>
              <a:path w="16509" h="1904">
                <a:moveTo>
                  <a:pt x="0" y="1428"/>
                </a:moveTo>
                <a:lnTo>
                  <a:pt x="16162" y="0"/>
                </a:lnTo>
              </a:path>
            </a:pathLst>
          </a:custGeom>
          <a:ln w="29983">
            <a:solidFill>
              <a:srgbClr val="D20000"/>
            </a:solidFill>
          </a:ln>
        </p:spPr>
        <p:txBody>
          <a:bodyPr wrap="square" lIns="0" tIns="0" rIns="0" bIns="0" rtlCol="0"/>
          <a:lstStyle/>
          <a:p>
            <a:endParaRPr/>
          </a:p>
        </p:txBody>
      </p:sp>
      <p:sp>
        <p:nvSpPr>
          <p:cNvPr id="92" name="object 92"/>
          <p:cNvSpPr/>
          <p:nvPr/>
        </p:nvSpPr>
        <p:spPr>
          <a:xfrm>
            <a:off x="6721485" y="4058079"/>
            <a:ext cx="16510" cy="1270"/>
          </a:xfrm>
          <a:custGeom>
            <a:avLst/>
            <a:gdLst/>
            <a:ahLst/>
            <a:cxnLst/>
            <a:rect l="l" t="t" r="r" b="b"/>
            <a:pathLst>
              <a:path w="16509" h="1270">
                <a:moveTo>
                  <a:pt x="0" y="1118"/>
                </a:moveTo>
                <a:lnTo>
                  <a:pt x="16406" y="0"/>
                </a:lnTo>
              </a:path>
            </a:pathLst>
          </a:custGeom>
          <a:ln w="29983">
            <a:solidFill>
              <a:srgbClr val="D20000"/>
            </a:solidFill>
          </a:ln>
        </p:spPr>
        <p:txBody>
          <a:bodyPr wrap="square" lIns="0" tIns="0" rIns="0" bIns="0" rtlCol="0"/>
          <a:lstStyle/>
          <a:p>
            <a:endParaRPr/>
          </a:p>
        </p:txBody>
      </p:sp>
      <p:sp>
        <p:nvSpPr>
          <p:cNvPr id="93" name="object 93"/>
          <p:cNvSpPr/>
          <p:nvPr/>
        </p:nvSpPr>
        <p:spPr>
          <a:xfrm>
            <a:off x="6737892" y="4056495"/>
            <a:ext cx="16510" cy="1905"/>
          </a:xfrm>
          <a:custGeom>
            <a:avLst/>
            <a:gdLst/>
            <a:ahLst/>
            <a:cxnLst/>
            <a:rect l="l" t="t" r="r" b="b"/>
            <a:pathLst>
              <a:path w="16509" h="1904">
                <a:moveTo>
                  <a:pt x="0" y="1584"/>
                </a:moveTo>
                <a:lnTo>
                  <a:pt x="16131" y="0"/>
                </a:lnTo>
              </a:path>
            </a:pathLst>
          </a:custGeom>
          <a:ln w="29983">
            <a:solidFill>
              <a:srgbClr val="D20000"/>
            </a:solidFill>
          </a:ln>
        </p:spPr>
        <p:txBody>
          <a:bodyPr wrap="square" lIns="0" tIns="0" rIns="0" bIns="0" rtlCol="0"/>
          <a:lstStyle/>
          <a:p>
            <a:endParaRPr/>
          </a:p>
        </p:txBody>
      </p:sp>
      <p:sp>
        <p:nvSpPr>
          <p:cNvPr id="94" name="object 94"/>
          <p:cNvSpPr/>
          <p:nvPr/>
        </p:nvSpPr>
        <p:spPr>
          <a:xfrm>
            <a:off x="6754024" y="4055078"/>
            <a:ext cx="16510" cy="1905"/>
          </a:xfrm>
          <a:custGeom>
            <a:avLst/>
            <a:gdLst/>
            <a:ahLst/>
            <a:cxnLst/>
            <a:rect l="l" t="t" r="r" b="b"/>
            <a:pathLst>
              <a:path w="16509" h="1904">
                <a:moveTo>
                  <a:pt x="0" y="1416"/>
                </a:moveTo>
                <a:lnTo>
                  <a:pt x="16406" y="0"/>
                </a:lnTo>
              </a:path>
            </a:pathLst>
          </a:custGeom>
          <a:ln w="29983">
            <a:solidFill>
              <a:srgbClr val="D20000"/>
            </a:solidFill>
          </a:ln>
        </p:spPr>
        <p:txBody>
          <a:bodyPr wrap="square" lIns="0" tIns="0" rIns="0" bIns="0" rtlCol="0"/>
          <a:lstStyle/>
          <a:p>
            <a:endParaRPr/>
          </a:p>
        </p:txBody>
      </p:sp>
      <p:sp>
        <p:nvSpPr>
          <p:cNvPr id="95" name="object 95"/>
          <p:cNvSpPr/>
          <p:nvPr/>
        </p:nvSpPr>
        <p:spPr>
          <a:xfrm>
            <a:off x="6770430" y="4053637"/>
            <a:ext cx="16510" cy="1905"/>
          </a:xfrm>
          <a:custGeom>
            <a:avLst/>
            <a:gdLst/>
            <a:ahLst/>
            <a:cxnLst/>
            <a:rect l="l" t="t" r="r" b="b"/>
            <a:pathLst>
              <a:path w="16509" h="1904">
                <a:moveTo>
                  <a:pt x="0" y="1440"/>
                </a:moveTo>
                <a:lnTo>
                  <a:pt x="16192" y="0"/>
                </a:lnTo>
              </a:path>
            </a:pathLst>
          </a:custGeom>
          <a:ln w="29983">
            <a:solidFill>
              <a:srgbClr val="D20000"/>
            </a:solidFill>
          </a:ln>
        </p:spPr>
        <p:txBody>
          <a:bodyPr wrap="square" lIns="0" tIns="0" rIns="0" bIns="0" rtlCol="0"/>
          <a:lstStyle/>
          <a:p>
            <a:endParaRPr/>
          </a:p>
        </p:txBody>
      </p:sp>
      <p:sp>
        <p:nvSpPr>
          <p:cNvPr id="96" name="object 96"/>
          <p:cNvSpPr/>
          <p:nvPr/>
        </p:nvSpPr>
        <p:spPr>
          <a:xfrm>
            <a:off x="6786623" y="4052053"/>
            <a:ext cx="16510" cy="1905"/>
          </a:xfrm>
          <a:custGeom>
            <a:avLst/>
            <a:gdLst/>
            <a:ahLst/>
            <a:cxnLst/>
            <a:rect l="l" t="t" r="r" b="b"/>
            <a:pathLst>
              <a:path w="16509" h="1904">
                <a:moveTo>
                  <a:pt x="0" y="1584"/>
                </a:moveTo>
                <a:lnTo>
                  <a:pt x="16162" y="0"/>
                </a:lnTo>
              </a:path>
            </a:pathLst>
          </a:custGeom>
          <a:ln w="29983">
            <a:solidFill>
              <a:srgbClr val="D20000"/>
            </a:solidFill>
          </a:ln>
        </p:spPr>
        <p:txBody>
          <a:bodyPr wrap="square" lIns="0" tIns="0" rIns="0" bIns="0" rtlCol="0"/>
          <a:lstStyle/>
          <a:p>
            <a:endParaRPr/>
          </a:p>
        </p:txBody>
      </p:sp>
      <p:sp>
        <p:nvSpPr>
          <p:cNvPr id="97" name="object 97"/>
          <p:cNvSpPr/>
          <p:nvPr/>
        </p:nvSpPr>
        <p:spPr>
          <a:xfrm>
            <a:off x="6802786" y="4050636"/>
            <a:ext cx="16510" cy="1905"/>
          </a:xfrm>
          <a:custGeom>
            <a:avLst/>
            <a:gdLst/>
            <a:ahLst/>
            <a:cxnLst/>
            <a:rect l="l" t="t" r="r" b="b"/>
            <a:pathLst>
              <a:path w="16509" h="1904">
                <a:moveTo>
                  <a:pt x="0" y="1416"/>
                </a:moveTo>
                <a:lnTo>
                  <a:pt x="16375" y="0"/>
                </a:lnTo>
              </a:path>
            </a:pathLst>
          </a:custGeom>
          <a:ln w="29983">
            <a:solidFill>
              <a:srgbClr val="D20000"/>
            </a:solidFill>
          </a:ln>
        </p:spPr>
        <p:txBody>
          <a:bodyPr wrap="square" lIns="0" tIns="0" rIns="0" bIns="0" rtlCol="0"/>
          <a:lstStyle/>
          <a:p>
            <a:endParaRPr/>
          </a:p>
        </p:txBody>
      </p:sp>
      <p:sp>
        <p:nvSpPr>
          <p:cNvPr id="98" name="object 98"/>
          <p:cNvSpPr/>
          <p:nvPr/>
        </p:nvSpPr>
        <p:spPr>
          <a:xfrm>
            <a:off x="6819162" y="4048732"/>
            <a:ext cx="16510" cy="1905"/>
          </a:xfrm>
          <a:custGeom>
            <a:avLst/>
            <a:gdLst/>
            <a:ahLst/>
            <a:cxnLst/>
            <a:rect l="l" t="t" r="r" b="b"/>
            <a:pathLst>
              <a:path w="16509" h="1904">
                <a:moveTo>
                  <a:pt x="0" y="1904"/>
                </a:moveTo>
                <a:lnTo>
                  <a:pt x="16223" y="0"/>
                </a:lnTo>
              </a:path>
            </a:pathLst>
          </a:custGeom>
          <a:ln w="29984">
            <a:solidFill>
              <a:srgbClr val="D20000"/>
            </a:solidFill>
          </a:ln>
        </p:spPr>
        <p:txBody>
          <a:bodyPr wrap="square" lIns="0" tIns="0" rIns="0" bIns="0" rtlCol="0"/>
          <a:lstStyle/>
          <a:p>
            <a:endParaRPr/>
          </a:p>
        </p:txBody>
      </p:sp>
      <p:sp>
        <p:nvSpPr>
          <p:cNvPr id="99" name="object 99"/>
          <p:cNvSpPr/>
          <p:nvPr/>
        </p:nvSpPr>
        <p:spPr>
          <a:xfrm>
            <a:off x="6835385" y="4046980"/>
            <a:ext cx="16510" cy="1905"/>
          </a:xfrm>
          <a:custGeom>
            <a:avLst/>
            <a:gdLst/>
            <a:ahLst/>
            <a:cxnLst/>
            <a:rect l="l" t="t" r="r" b="b"/>
            <a:pathLst>
              <a:path w="16509" h="1904">
                <a:moveTo>
                  <a:pt x="0" y="1751"/>
                </a:moveTo>
                <a:lnTo>
                  <a:pt x="16345" y="0"/>
                </a:lnTo>
              </a:path>
            </a:pathLst>
          </a:custGeom>
          <a:ln w="29984">
            <a:solidFill>
              <a:srgbClr val="D20000"/>
            </a:solidFill>
          </a:ln>
        </p:spPr>
        <p:txBody>
          <a:bodyPr wrap="square" lIns="0" tIns="0" rIns="0" bIns="0" rtlCol="0"/>
          <a:lstStyle/>
          <a:p>
            <a:endParaRPr/>
          </a:p>
        </p:txBody>
      </p:sp>
      <p:sp>
        <p:nvSpPr>
          <p:cNvPr id="100" name="object 100"/>
          <p:cNvSpPr/>
          <p:nvPr/>
        </p:nvSpPr>
        <p:spPr>
          <a:xfrm>
            <a:off x="6851731" y="4045076"/>
            <a:ext cx="16510" cy="1905"/>
          </a:xfrm>
          <a:custGeom>
            <a:avLst/>
            <a:gdLst/>
            <a:ahLst/>
            <a:cxnLst/>
            <a:rect l="l" t="t" r="r" b="b"/>
            <a:pathLst>
              <a:path w="16509" h="1904">
                <a:moveTo>
                  <a:pt x="0" y="1904"/>
                </a:moveTo>
                <a:lnTo>
                  <a:pt x="16192" y="0"/>
                </a:lnTo>
              </a:path>
            </a:pathLst>
          </a:custGeom>
          <a:ln w="29984">
            <a:solidFill>
              <a:srgbClr val="D20000"/>
            </a:solidFill>
          </a:ln>
        </p:spPr>
        <p:txBody>
          <a:bodyPr wrap="square" lIns="0" tIns="0" rIns="0" bIns="0" rtlCol="0"/>
          <a:lstStyle/>
          <a:p>
            <a:endParaRPr/>
          </a:p>
        </p:txBody>
      </p:sp>
      <p:sp>
        <p:nvSpPr>
          <p:cNvPr id="101" name="object 101"/>
          <p:cNvSpPr/>
          <p:nvPr/>
        </p:nvSpPr>
        <p:spPr>
          <a:xfrm>
            <a:off x="6867924" y="4043169"/>
            <a:ext cx="16510" cy="1905"/>
          </a:xfrm>
          <a:custGeom>
            <a:avLst/>
            <a:gdLst/>
            <a:ahLst/>
            <a:cxnLst/>
            <a:rect l="l" t="t" r="r" b="b"/>
            <a:pathLst>
              <a:path w="16509" h="1904">
                <a:moveTo>
                  <a:pt x="0" y="1907"/>
                </a:moveTo>
                <a:lnTo>
                  <a:pt x="16345" y="0"/>
                </a:lnTo>
              </a:path>
            </a:pathLst>
          </a:custGeom>
          <a:ln w="29984">
            <a:solidFill>
              <a:srgbClr val="D20000"/>
            </a:solidFill>
          </a:ln>
        </p:spPr>
        <p:txBody>
          <a:bodyPr wrap="square" lIns="0" tIns="0" rIns="0" bIns="0" rtlCol="0"/>
          <a:lstStyle/>
          <a:p>
            <a:endParaRPr/>
          </a:p>
        </p:txBody>
      </p:sp>
      <p:sp>
        <p:nvSpPr>
          <p:cNvPr id="102" name="object 102"/>
          <p:cNvSpPr/>
          <p:nvPr/>
        </p:nvSpPr>
        <p:spPr>
          <a:xfrm>
            <a:off x="6884269" y="4041433"/>
            <a:ext cx="16510" cy="1905"/>
          </a:xfrm>
          <a:custGeom>
            <a:avLst/>
            <a:gdLst/>
            <a:ahLst/>
            <a:cxnLst/>
            <a:rect l="l" t="t" r="r" b="b"/>
            <a:pathLst>
              <a:path w="16509" h="1904">
                <a:moveTo>
                  <a:pt x="0" y="1736"/>
                </a:moveTo>
                <a:lnTo>
                  <a:pt x="16223" y="0"/>
                </a:lnTo>
              </a:path>
            </a:pathLst>
          </a:custGeom>
          <a:ln w="29984">
            <a:solidFill>
              <a:srgbClr val="D20000"/>
            </a:solidFill>
          </a:ln>
        </p:spPr>
        <p:txBody>
          <a:bodyPr wrap="square" lIns="0" tIns="0" rIns="0" bIns="0" rtlCol="0"/>
          <a:lstStyle/>
          <a:p>
            <a:endParaRPr/>
          </a:p>
        </p:txBody>
      </p:sp>
      <p:sp>
        <p:nvSpPr>
          <p:cNvPr id="103" name="object 103"/>
          <p:cNvSpPr/>
          <p:nvPr/>
        </p:nvSpPr>
        <p:spPr>
          <a:xfrm>
            <a:off x="6900493" y="4039206"/>
            <a:ext cx="16510" cy="2540"/>
          </a:xfrm>
          <a:custGeom>
            <a:avLst/>
            <a:gdLst/>
            <a:ahLst/>
            <a:cxnLst/>
            <a:rect l="l" t="t" r="r" b="b"/>
            <a:pathLst>
              <a:path w="16509" h="2539">
                <a:moveTo>
                  <a:pt x="0" y="2226"/>
                </a:moveTo>
                <a:lnTo>
                  <a:pt x="16314" y="0"/>
                </a:lnTo>
              </a:path>
            </a:pathLst>
          </a:custGeom>
          <a:ln w="29984">
            <a:solidFill>
              <a:srgbClr val="D20000"/>
            </a:solidFill>
          </a:ln>
        </p:spPr>
        <p:txBody>
          <a:bodyPr wrap="square" lIns="0" tIns="0" rIns="0" bIns="0" rtlCol="0"/>
          <a:lstStyle/>
          <a:p>
            <a:endParaRPr/>
          </a:p>
        </p:txBody>
      </p:sp>
      <p:sp>
        <p:nvSpPr>
          <p:cNvPr id="104" name="object 104"/>
          <p:cNvSpPr/>
          <p:nvPr/>
        </p:nvSpPr>
        <p:spPr>
          <a:xfrm>
            <a:off x="6916808" y="4037302"/>
            <a:ext cx="16510" cy="1905"/>
          </a:xfrm>
          <a:custGeom>
            <a:avLst/>
            <a:gdLst/>
            <a:ahLst/>
            <a:cxnLst/>
            <a:rect l="l" t="t" r="r" b="b"/>
            <a:pathLst>
              <a:path w="16509" h="1904">
                <a:moveTo>
                  <a:pt x="0" y="1904"/>
                </a:moveTo>
                <a:lnTo>
                  <a:pt x="16223" y="0"/>
                </a:lnTo>
              </a:path>
            </a:pathLst>
          </a:custGeom>
          <a:ln w="29984">
            <a:solidFill>
              <a:srgbClr val="D20000"/>
            </a:solidFill>
          </a:ln>
        </p:spPr>
        <p:txBody>
          <a:bodyPr wrap="square" lIns="0" tIns="0" rIns="0" bIns="0" rtlCol="0"/>
          <a:lstStyle/>
          <a:p>
            <a:endParaRPr/>
          </a:p>
        </p:txBody>
      </p:sp>
      <p:sp>
        <p:nvSpPr>
          <p:cNvPr id="105" name="object 105"/>
          <p:cNvSpPr/>
          <p:nvPr/>
        </p:nvSpPr>
        <p:spPr>
          <a:xfrm>
            <a:off x="6933031" y="4035087"/>
            <a:ext cx="16510" cy="2540"/>
          </a:xfrm>
          <a:custGeom>
            <a:avLst/>
            <a:gdLst/>
            <a:ahLst/>
            <a:cxnLst/>
            <a:rect l="l" t="t" r="r" b="b"/>
            <a:pathLst>
              <a:path w="16509" h="2539">
                <a:moveTo>
                  <a:pt x="0" y="2214"/>
                </a:moveTo>
                <a:lnTo>
                  <a:pt x="15888" y="0"/>
                </a:lnTo>
              </a:path>
            </a:pathLst>
          </a:custGeom>
          <a:ln w="29984">
            <a:solidFill>
              <a:srgbClr val="D20000"/>
            </a:solidFill>
          </a:ln>
        </p:spPr>
        <p:txBody>
          <a:bodyPr wrap="square" lIns="0" tIns="0" rIns="0" bIns="0" rtlCol="0"/>
          <a:lstStyle/>
          <a:p>
            <a:endParaRPr/>
          </a:p>
        </p:txBody>
      </p:sp>
      <p:sp>
        <p:nvSpPr>
          <p:cNvPr id="106" name="object 106"/>
          <p:cNvSpPr/>
          <p:nvPr/>
        </p:nvSpPr>
        <p:spPr>
          <a:xfrm>
            <a:off x="6948920" y="4032860"/>
            <a:ext cx="16510" cy="2540"/>
          </a:xfrm>
          <a:custGeom>
            <a:avLst/>
            <a:gdLst/>
            <a:ahLst/>
            <a:cxnLst/>
            <a:rect l="l" t="t" r="r" b="b"/>
            <a:pathLst>
              <a:path w="16509" h="2539">
                <a:moveTo>
                  <a:pt x="0" y="2226"/>
                </a:moveTo>
                <a:lnTo>
                  <a:pt x="16345" y="0"/>
                </a:lnTo>
              </a:path>
            </a:pathLst>
          </a:custGeom>
          <a:ln w="29984">
            <a:solidFill>
              <a:srgbClr val="D20000"/>
            </a:solidFill>
          </a:ln>
        </p:spPr>
        <p:txBody>
          <a:bodyPr wrap="square" lIns="0" tIns="0" rIns="0" bIns="0" rtlCol="0"/>
          <a:lstStyle/>
          <a:p>
            <a:endParaRPr/>
          </a:p>
        </p:txBody>
      </p:sp>
      <p:sp>
        <p:nvSpPr>
          <p:cNvPr id="107" name="object 107"/>
          <p:cNvSpPr/>
          <p:nvPr/>
        </p:nvSpPr>
        <p:spPr>
          <a:xfrm>
            <a:off x="6965264" y="4030325"/>
            <a:ext cx="16510" cy="2540"/>
          </a:xfrm>
          <a:custGeom>
            <a:avLst/>
            <a:gdLst/>
            <a:ahLst/>
            <a:cxnLst/>
            <a:rect l="l" t="t" r="r" b="b"/>
            <a:pathLst>
              <a:path w="16509" h="2539">
                <a:moveTo>
                  <a:pt x="0" y="2534"/>
                </a:moveTo>
                <a:lnTo>
                  <a:pt x="16192" y="0"/>
                </a:lnTo>
              </a:path>
            </a:pathLst>
          </a:custGeom>
          <a:ln w="29984">
            <a:solidFill>
              <a:srgbClr val="D20000"/>
            </a:solidFill>
          </a:ln>
        </p:spPr>
        <p:txBody>
          <a:bodyPr wrap="square" lIns="0" tIns="0" rIns="0" bIns="0" rtlCol="0"/>
          <a:lstStyle/>
          <a:p>
            <a:endParaRPr/>
          </a:p>
        </p:txBody>
      </p:sp>
      <p:sp>
        <p:nvSpPr>
          <p:cNvPr id="108" name="object 108"/>
          <p:cNvSpPr/>
          <p:nvPr/>
        </p:nvSpPr>
        <p:spPr>
          <a:xfrm>
            <a:off x="6981458" y="4027787"/>
            <a:ext cx="16510" cy="2540"/>
          </a:xfrm>
          <a:custGeom>
            <a:avLst/>
            <a:gdLst/>
            <a:ahLst/>
            <a:cxnLst/>
            <a:rect l="l" t="t" r="r" b="b"/>
            <a:pathLst>
              <a:path w="16509" h="2539">
                <a:moveTo>
                  <a:pt x="0" y="2537"/>
                </a:moveTo>
                <a:lnTo>
                  <a:pt x="16192" y="0"/>
                </a:lnTo>
              </a:path>
            </a:pathLst>
          </a:custGeom>
          <a:ln w="29984">
            <a:solidFill>
              <a:srgbClr val="D20000"/>
            </a:solidFill>
          </a:ln>
        </p:spPr>
        <p:txBody>
          <a:bodyPr wrap="square" lIns="0" tIns="0" rIns="0" bIns="0" rtlCol="0"/>
          <a:lstStyle/>
          <a:p>
            <a:endParaRPr/>
          </a:p>
        </p:txBody>
      </p:sp>
      <p:sp>
        <p:nvSpPr>
          <p:cNvPr id="109" name="object 109"/>
          <p:cNvSpPr/>
          <p:nvPr/>
        </p:nvSpPr>
        <p:spPr>
          <a:xfrm>
            <a:off x="6997651" y="4025085"/>
            <a:ext cx="16510" cy="3175"/>
          </a:xfrm>
          <a:custGeom>
            <a:avLst/>
            <a:gdLst/>
            <a:ahLst/>
            <a:cxnLst/>
            <a:rect l="l" t="t" r="r" b="b"/>
            <a:pathLst>
              <a:path w="16509" h="3175">
                <a:moveTo>
                  <a:pt x="0" y="2702"/>
                </a:moveTo>
                <a:lnTo>
                  <a:pt x="16345" y="0"/>
                </a:lnTo>
              </a:path>
            </a:pathLst>
          </a:custGeom>
          <a:ln w="29984">
            <a:solidFill>
              <a:srgbClr val="D20000"/>
            </a:solidFill>
          </a:ln>
        </p:spPr>
        <p:txBody>
          <a:bodyPr wrap="square" lIns="0" tIns="0" rIns="0" bIns="0" rtlCol="0"/>
          <a:lstStyle/>
          <a:p>
            <a:endParaRPr/>
          </a:p>
        </p:txBody>
      </p:sp>
      <p:sp>
        <p:nvSpPr>
          <p:cNvPr id="110" name="object 110"/>
          <p:cNvSpPr/>
          <p:nvPr/>
        </p:nvSpPr>
        <p:spPr>
          <a:xfrm>
            <a:off x="7013996" y="4022548"/>
            <a:ext cx="16510" cy="2540"/>
          </a:xfrm>
          <a:custGeom>
            <a:avLst/>
            <a:gdLst/>
            <a:ahLst/>
            <a:cxnLst/>
            <a:rect l="l" t="t" r="r" b="b"/>
            <a:pathLst>
              <a:path w="16509" h="2539">
                <a:moveTo>
                  <a:pt x="0" y="2537"/>
                </a:moveTo>
                <a:lnTo>
                  <a:pt x="16223" y="0"/>
                </a:lnTo>
              </a:path>
            </a:pathLst>
          </a:custGeom>
          <a:ln w="29984">
            <a:solidFill>
              <a:srgbClr val="D20000"/>
            </a:solidFill>
          </a:ln>
        </p:spPr>
        <p:txBody>
          <a:bodyPr wrap="square" lIns="0" tIns="0" rIns="0" bIns="0" rtlCol="0"/>
          <a:lstStyle/>
          <a:p>
            <a:endParaRPr/>
          </a:p>
        </p:txBody>
      </p:sp>
      <p:sp>
        <p:nvSpPr>
          <p:cNvPr id="111" name="object 111"/>
          <p:cNvSpPr/>
          <p:nvPr/>
        </p:nvSpPr>
        <p:spPr>
          <a:xfrm>
            <a:off x="7030219" y="4020013"/>
            <a:ext cx="16510" cy="2540"/>
          </a:xfrm>
          <a:custGeom>
            <a:avLst/>
            <a:gdLst/>
            <a:ahLst/>
            <a:cxnLst/>
            <a:rect l="l" t="t" r="r" b="b"/>
            <a:pathLst>
              <a:path w="16509" h="2539">
                <a:moveTo>
                  <a:pt x="0" y="2534"/>
                </a:moveTo>
                <a:lnTo>
                  <a:pt x="16314" y="0"/>
                </a:lnTo>
              </a:path>
            </a:pathLst>
          </a:custGeom>
          <a:ln w="29984">
            <a:solidFill>
              <a:srgbClr val="D20000"/>
            </a:solidFill>
          </a:ln>
        </p:spPr>
        <p:txBody>
          <a:bodyPr wrap="square" lIns="0" tIns="0" rIns="0" bIns="0" rtlCol="0"/>
          <a:lstStyle/>
          <a:p>
            <a:endParaRPr/>
          </a:p>
        </p:txBody>
      </p:sp>
      <p:sp>
        <p:nvSpPr>
          <p:cNvPr id="112" name="object 112"/>
          <p:cNvSpPr/>
          <p:nvPr/>
        </p:nvSpPr>
        <p:spPr>
          <a:xfrm>
            <a:off x="7046535" y="4017000"/>
            <a:ext cx="16510" cy="3175"/>
          </a:xfrm>
          <a:custGeom>
            <a:avLst/>
            <a:gdLst/>
            <a:ahLst/>
            <a:cxnLst/>
            <a:rect l="l" t="t" r="r" b="b"/>
            <a:pathLst>
              <a:path w="16509" h="3175">
                <a:moveTo>
                  <a:pt x="0" y="3012"/>
                </a:moveTo>
                <a:lnTo>
                  <a:pt x="16223" y="0"/>
                </a:lnTo>
              </a:path>
            </a:pathLst>
          </a:custGeom>
          <a:ln w="29984">
            <a:solidFill>
              <a:srgbClr val="D20000"/>
            </a:solidFill>
          </a:ln>
        </p:spPr>
        <p:txBody>
          <a:bodyPr wrap="square" lIns="0" tIns="0" rIns="0" bIns="0" rtlCol="0"/>
          <a:lstStyle/>
          <a:p>
            <a:endParaRPr/>
          </a:p>
        </p:txBody>
      </p:sp>
      <p:sp>
        <p:nvSpPr>
          <p:cNvPr id="113" name="object 113"/>
          <p:cNvSpPr/>
          <p:nvPr/>
        </p:nvSpPr>
        <p:spPr>
          <a:xfrm>
            <a:off x="7062758" y="4013978"/>
            <a:ext cx="16510" cy="3175"/>
          </a:xfrm>
          <a:custGeom>
            <a:avLst/>
            <a:gdLst/>
            <a:ahLst/>
            <a:cxnLst/>
            <a:rect l="l" t="t" r="r" b="b"/>
            <a:pathLst>
              <a:path w="16509" h="3175">
                <a:moveTo>
                  <a:pt x="0" y="3022"/>
                </a:moveTo>
                <a:lnTo>
                  <a:pt x="16345" y="0"/>
                </a:lnTo>
              </a:path>
            </a:pathLst>
          </a:custGeom>
          <a:ln w="29984">
            <a:solidFill>
              <a:srgbClr val="D20000"/>
            </a:solidFill>
          </a:ln>
        </p:spPr>
        <p:txBody>
          <a:bodyPr wrap="square" lIns="0" tIns="0" rIns="0" bIns="0" rtlCol="0"/>
          <a:lstStyle/>
          <a:p>
            <a:endParaRPr/>
          </a:p>
        </p:txBody>
      </p:sp>
      <p:sp>
        <p:nvSpPr>
          <p:cNvPr id="114" name="object 114"/>
          <p:cNvSpPr/>
          <p:nvPr/>
        </p:nvSpPr>
        <p:spPr>
          <a:xfrm>
            <a:off x="7079103" y="4011133"/>
            <a:ext cx="16510" cy="3175"/>
          </a:xfrm>
          <a:custGeom>
            <a:avLst/>
            <a:gdLst/>
            <a:ahLst/>
            <a:cxnLst/>
            <a:rect l="l" t="t" r="r" b="b"/>
            <a:pathLst>
              <a:path w="16509" h="3175">
                <a:moveTo>
                  <a:pt x="0" y="2845"/>
                </a:moveTo>
                <a:lnTo>
                  <a:pt x="16192" y="0"/>
                </a:lnTo>
              </a:path>
            </a:pathLst>
          </a:custGeom>
          <a:ln w="29984">
            <a:solidFill>
              <a:srgbClr val="D20000"/>
            </a:solidFill>
          </a:ln>
        </p:spPr>
        <p:txBody>
          <a:bodyPr wrap="square" lIns="0" tIns="0" rIns="0" bIns="0" rtlCol="0"/>
          <a:lstStyle/>
          <a:p>
            <a:endParaRPr/>
          </a:p>
        </p:txBody>
      </p:sp>
      <p:sp>
        <p:nvSpPr>
          <p:cNvPr id="115" name="object 115"/>
          <p:cNvSpPr/>
          <p:nvPr/>
        </p:nvSpPr>
        <p:spPr>
          <a:xfrm>
            <a:off x="7095297" y="4008120"/>
            <a:ext cx="16510" cy="3175"/>
          </a:xfrm>
          <a:custGeom>
            <a:avLst/>
            <a:gdLst/>
            <a:ahLst/>
            <a:cxnLst/>
            <a:rect l="l" t="t" r="r" b="b"/>
            <a:pathLst>
              <a:path w="16509" h="3175">
                <a:moveTo>
                  <a:pt x="0" y="3012"/>
                </a:moveTo>
                <a:lnTo>
                  <a:pt x="16345" y="0"/>
                </a:lnTo>
              </a:path>
            </a:pathLst>
          </a:custGeom>
          <a:ln w="29984">
            <a:solidFill>
              <a:srgbClr val="D20000"/>
            </a:solidFill>
          </a:ln>
        </p:spPr>
        <p:txBody>
          <a:bodyPr wrap="square" lIns="0" tIns="0" rIns="0" bIns="0" rtlCol="0"/>
          <a:lstStyle/>
          <a:p>
            <a:endParaRPr/>
          </a:p>
        </p:txBody>
      </p:sp>
      <p:sp>
        <p:nvSpPr>
          <p:cNvPr id="116" name="object 116"/>
          <p:cNvSpPr/>
          <p:nvPr/>
        </p:nvSpPr>
        <p:spPr>
          <a:xfrm>
            <a:off x="7111641" y="4005250"/>
            <a:ext cx="16510" cy="3175"/>
          </a:xfrm>
          <a:custGeom>
            <a:avLst/>
            <a:gdLst/>
            <a:ahLst/>
            <a:cxnLst/>
            <a:rect l="l" t="t" r="r" b="b"/>
            <a:pathLst>
              <a:path w="16509" h="3175">
                <a:moveTo>
                  <a:pt x="0" y="2869"/>
                </a:moveTo>
                <a:lnTo>
                  <a:pt x="16223" y="0"/>
                </a:lnTo>
              </a:path>
            </a:pathLst>
          </a:custGeom>
          <a:ln w="29984">
            <a:solidFill>
              <a:srgbClr val="D20000"/>
            </a:solidFill>
          </a:ln>
        </p:spPr>
        <p:txBody>
          <a:bodyPr wrap="square" lIns="0" tIns="0" rIns="0" bIns="0" rtlCol="0"/>
          <a:lstStyle/>
          <a:p>
            <a:endParaRPr/>
          </a:p>
        </p:txBody>
      </p:sp>
      <p:sp>
        <p:nvSpPr>
          <p:cNvPr id="117" name="object 117"/>
          <p:cNvSpPr/>
          <p:nvPr/>
        </p:nvSpPr>
        <p:spPr>
          <a:xfrm>
            <a:off x="7127865" y="4001929"/>
            <a:ext cx="16510" cy="3810"/>
          </a:xfrm>
          <a:custGeom>
            <a:avLst/>
            <a:gdLst/>
            <a:ahLst/>
            <a:cxnLst/>
            <a:rect l="l" t="t" r="r" b="b"/>
            <a:pathLst>
              <a:path w="16509" h="3810">
                <a:moveTo>
                  <a:pt x="0" y="3320"/>
                </a:moveTo>
                <a:lnTo>
                  <a:pt x="16192" y="0"/>
                </a:lnTo>
              </a:path>
            </a:pathLst>
          </a:custGeom>
          <a:ln w="29984">
            <a:solidFill>
              <a:srgbClr val="D20000"/>
            </a:solidFill>
          </a:ln>
        </p:spPr>
        <p:txBody>
          <a:bodyPr wrap="square" lIns="0" tIns="0" rIns="0" bIns="0" rtlCol="0"/>
          <a:lstStyle/>
          <a:p>
            <a:endParaRPr/>
          </a:p>
        </p:txBody>
      </p:sp>
      <p:sp>
        <p:nvSpPr>
          <p:cNvPr id="118" name="object 118"/>
          <p:cNvSpPr/>
          <p:nvPr/>
        </p:nvSpPr>
        <p:spPr>
          <a:xfrm>
            <a:off x="7144058" y="3998593"/>
            <a:ext cx="16510" cy="3810"/>
          </a:xfrm>
          <a:custGeom>
            <a:avLst/>
            <a:gdLst/>
            <a:ahLst/>
            <a:cxnLst/>
            <a:rect l="l" t="t" r="r" b="b"/>
            <a:pathLst>
              <a:path w="16509" h="3810">
                <a:moveTo>
                  <a:pt x="0" y="3335"/>
                </a:moveTo>
                <a:lnTo>
                  <a:pt x="16345" y="0"/>
                </a:lnTo>
              </a:path>
            </a:pathLst>
          </a:custGeom>
          <a:ln w="29984">
            <a:solidFill>
              <a:srgbClr val="D20000"/>
            </a:solidFill>
          </a:ln>
        </p:spPr>
        <p:txBody>
          <a:bodyPr wrap="square" lIns="0" tIns="0" rIns="0" bIns="0" rtlCol="0"/>
          <a:lstStyle/>
          <a:p>
            <a:endParaRPr/>
          </a:p>
        </p:txBody>
      </p:sp>
      <p:sp>
        <p:nvSpPr>
          <p:cNvPr id="119" name="object 119"/>
          <p:cNvSpPr/>
          <p:nvPr/>
        </p:nvSpPr>
        <p:spPr>
          <a:xfrm>
            <a:off x="7160404" y="3995260"/>
            <a:ext cx="16510" cy="3810"/>
          </a:xfrm>
          <a:custGeom>
            <a:avLst/>
            <a:gdLst/>
            <a:ahLst/>
            <a:cxnLst/>
            <a:rect l="l" t="t" r="r" b="b"/>
            <a:pathLst>
              <a:path w="16509" h="3810">
                <a:moveTo>
                  <a:pt x="0" y="3332"/>
                </a:moveTo>
                <a:lnTo>
                  <a:pt x="16223" y="0"/>
                </a:lnTo>
              </a:path>
            </a:pathLst>
          </a:custGeom>
          <a:ln w="29984">
            <a:solidFill>
              <a:srgbClr val="D20000"/>
            </a:solidFill>
          </a:ln>
        </p:spPr>
        <p:txBody>
          <a:bodyPr wrap="square" lIns="0" tIns="0" rIns="0" bIns="0" rtlCol="0"/>
          <a:lstStyle/>
          <a:p>
            <a:endParaRPr/>
          </a:p>
        </p:txBody>
      </p:sp>
      <p:sp>
        <p:nvSpPr>
          <p:cNvPr id="120" name="object 120"/>
          <p:cNvSpPr/>
          <p:nvPr/>
        </p:nvSpPr>
        <p:spPr>
          <a:xfrm>
            <a:off x="7176627" y="3991927"/>
            <a:ext cx="16510" cy="3810"/>
          </a:xfrm>
          <a:custGeom>
            <a:avLst/>
            <a:gdLst/>
            <a:ahLst/>
            <a:cxnLst/>
            <a:rect l="l" t="t" r="r" b="b"/>
            <a:pathLst>
              <a:path w="16509" h="3810">
                <a:moveTo>
                  <a:pt x="0" y="3332"/>
                </a:moveTo>
                <a:lnTo>
                  <a:pt x="16314" y="0"/>
                </a:lnTo>
              </a:path>
            </a:pathLst>
          </a:custGeom>
          <a:ln w="29984">
            <a:solidFill>
              <a:srgbClr val="D20000"/>
            </a:solidFill>
          </a:ln>
        </p:spPr>
        <p:txBody>
          <a:bodyPr wrap="square" lIns="0" tIns="0" rIns="0" bIns="0" rtlCol="0"/>
          <a:lstStyle/>
          <a:p>
            <a:endParaRPr/>
          </a:p>
        </p:txBody>
      </p:sp>
      <p:sp>
        <p:nvSpPr>
          <p:cNvPr id="121" name="object 121"/>
          <p:cNvSpPr/>
          <p:nvPr/>
        </p:nvSpPr>
        <p:spPr>
          <a:xfrm>
            <a:off x="7192942" y="3988129"/>
            <a:ext cx="16510" cy="3810"/>
          </a:xfrm>
          <a:custGeom>
            <a:avLst/>
            <a:gdLst/>
            <a:ahLst/>
            <a:cxnLst/>
            <a:rect l="l" t="t" r="r" b="b"/>
            <a:pathLst>
              <a:path w="16509" h="3810">
                <a:moveTo>
                  <a:pt x="0" y="3798"/>
                </a:moveTo>
                <a:lnTo>
                  <a:pt x="16223" y="0"/>
                </a:lnTo>
              </a:path>
            </a:pathLst>
          </a:custGeom>
          <a:ln w="29985">
            <a:solidFill>
              <a:srgbClr val="D20000"/>
            </a:solidFill>
          </a:ln>
        </p:spPr>
        <p:txBody>
          <a:bodyPr wrap="square" lIns="0" tIns="0" rIns="0" bIns="0" rtlCol="0"/>
          <a:lstStyle/>
          <a:p>
            <a:endParaRPr/>
          </a:p>
        </p:txBody>
      </p:sp>
      <p:sp>
        <p:nvSpPr>
          <p:cNvPr id="122" name="object 122"/>
          <p:cNvSpPr/>
          <p:nvPr/>
        </p:nvSpPr>
        <p:spPr>
          <a:xfrm>
            <a:off x="7209166" y="3984473"/>
            <a:ext cx="16510" cy="3810"/>
          </a:xfrm>
          <a:custGeom>
            <a:avLst/>
            <a:gdLst/>
            <a:ahLst/>
            <a:cxnLst/>
            <a:rect l="l" t="t" r="r" b="b"/>
            <a:pathLst>
              <a:path w="16509" h="3810">
                <a:moveTo>
                  <a:pt x="0" y="3655"/>
                </a:moveTo>
                <a:lnTo>
                  <a:pt x="16406" y="0"/>
                </a:lnTo>
              </a:path>
            </a:pathLst>
          </a:custGeom>
          <a:ln w="29985">
            <a:solidFill>
              <a:srgbClr val="D20000"/>
            </a:solidFill>
          </a:ln>
        </p:spPr>
        <p:txBody>
          <a:bodyPr wrap="square" lIns="0" tIns="0" rIns="0" bIns="0" rtlCol="0"/>
          <a:lstStyle/>
          <a:p>
            <a:endParaRPr/>
          </a:p>
        </p:txBody>
      </p:sp>
      <p:sp>
        <p:nvSpPr>
          <p:cNvPr id="123" name="object 123"/>
          <p:cNvSpPr/>
          <p:nvPr/>
        </p:nvSpPr>
        <p:spPr>
          <a:xfrm>
            <a:off x="7225572" y="3981140"/>
            <a:ext cx="16510" cy="3810"/>
          </a:xfrm>
          <a:custGeom>
            <a:avLst/>
            <a:gdLst/>
            <a:ahLst/>
            <a:cxnLst/>
            <a:rect l="l" t="t" r="r" b="b"/>
            <a:pathLst>
              <a:path w="16509" h="3810">
                <a:moveTo>
                  <a:pt x="0" y="3332"/>
                </a:moveTo>
                <a:lnTo>
                  <a:pt x="16131" y="0"/>
                </a:lnTo>
              </a:path>
            </a:pathLst>
          </a:custGeom>
          <a:ln w="29984">
            <a:solidFill>
              <a:srgbClr val="D20000"/>
            </a:solidFill>
          </a:ln>
        </p:spPr>
        <p:txBody>
          <a:bodyPr wrap="square" lIns="0" tIns="0" rIns="0" bIns="0" rtlCol="0"/>
          <a:lstStyle/>
          <a:p>
            <a:endParaRPr/>
          </a:p>
        </p:txBody>
      </p:sp>
      <p:sp>
        <p:nvSpPr>
          <p:cNvPr id="124" name="object 124"/>
          <p:cNvSpPr/>
          <p:nvPr/>
        </p:nvSpPr>
        <p:spPr>
          <a:xfrm>
            <a:off x="7241704" y="3977173"/>
            <a:ext cx="16510" cy="4445"/>
          </a:xfrm>
          <a:custGeom>
            <a:avLst/>
            <a:gdLst/>
            <a:ahLst/>
            <a:cxnLst/>
            <a:rect l="l" t="t" r="r" b="b"/>
            <a:pathLst>
              <a:path w="16509" h="4445">
                <a:moveTo>
                  <a:pt x="0" y="3966"/>
                </a:moveTo>
                <a:lnTo>
                  <a:pt x="16406" y="0"/>
                </a:lnTo>
              </a:path>
            </a:pathLst>
          </a:custGeom>
          <a:ln w="29985">
            <a:solidFill>
              <a:srgbClr val="D20000"/>
            </a:solidFill>
          </a:ln>
        </p:spPr>
        <p:txBody>
          <a:bodyPr wrap="square" lIns="0" tIns="0" rIns="0" bIns="0" rtlCol="0"/>
          <a:lstStyle/>
          <a:p>
            <a:endParaRPr/>
          </a:p>
        </p:txBody>
      </p:sp>
      <p:sp>
        <p:nvSpPr>
          <p:cNvPr id="125" name="object 125"/>
          <p:cNvSpPr/>
          <p:nvPr/>
        </p:nvSpPr>
        <p:spPr>
          <a:xfrm>
            <a:off x="7258111" y="3973365"/>
            <a:ext cx="16510" cy="3810"/>
          </a:xfrm>
          <a:custGeom>
            <a:avLst/>
            <a:gdLst/>
            <a:ahLst/>
            <a:cxnLst/>
            <a:rect l="l" t="t" r="r" b="b"/>
            <a:pathLst>
              <a:path w="16509" h="3810">
                <a:moveTo>
                  <a:pt x="0" y="3808"/>
                </a:moveTo>
                <a:lnTo>
                  <a:pt x="16131" y="0"/>
                </a:lnTo>
              </a:path>
            </a:pathLst>
          </a:custGeom>
          <a:ln w="29985">
            <a:solidFill>
              <a:srgbClr val="D20000"/>
            </a:solidFill>
          </a:ln>
        </p:spPr>
        <p:txBody>
          <a:bodyPr wrap="square" lIns="0" tIns="0" rIns="0" bIns="0" rtlCol="0"/>
          <a:lstStyle/>
          <a:p>
            <a:endParaRPr/>
          </a:p>
        </p:txBody>
      </p:sp>
      <p:sp>
        <p:nvSpPr>
          <p:cNvPr id="126" name="object 126"/>
          <p:cNvSpPr/>
          <p:nvPr/>
        </p:nvSpPr>
        <p:spPr>
          <a:xfrm>
            <a:off x="7274242" y="3969722"/>
            <a:ext cx="16510" cy="3810"/>
          </a:xfrm>
          <a:custGeom>
            <a:avLst/>
            <a:gdLst/>
            <a:ahLst/>
            <a:cxnLst/>
            <a:rect l="l" t="t" r="r" b="b"/>
            <a:pathLst>
              <a:path w="16509" h="3810">
                <a:moveTo>
                  <a:pt x="0" y="3643"/>
                </a:moveTo>
                <a:lnTo>
                  <a:pt x="16223" y="0"/>
                </a:lnTo>
              </a:path>
            </a:pathLst>
          </a:custGeom>
          <a:ln w="29985">
            <a:solidFill>
              <a:srgbClr val="D20000"/>
            </a:solidFill>
          </a:ln>
        </p:spPr>
        <p:txBody>
          <a:bodyPr wrap="square" lIns="0" tIns="0" rIns="0" bIns="0" rtlCol="0"/>
          <a:lstStyle/>
          <a:p>
            <a:endParaRPr/>
          </a:p>
        </p:txBody>
      </p:sp>
      <p:sp>
        <p:nvSpPr>
          <p:cNvPr id="127" name="object 127"/>
          <p:cNvSpPr/>
          <p:nvPr/>
        </p:nvSpPr>
        <p:spPr>
          <a:xfrm>
            <a:off x="7290466" y="3965590"/>
            <a:ext cx="16510" cy="4445"/>
          </a:xfrm>
          <a:custGeom>
            <a:avLst/>
            <a:gdLst/>
            <a:ahLst/>
            <a:cxnLst/>
            <a:rect l="l" t="t" r="r" b="b"/>
            <a:pathLst>
              <a:path w="16509" h="4445">
                <a:moveTo>
                  <a:pt x="0" y="4131"/>
                </a:moveTo>
                <a:lnTo>
                  <a:pt x="16406" y="0"/>
                </a:lnTo>
              </a:path>
            </a:pathLst>
          </a:custGeom>
          <a:ln w="29985">
            <a:solidFill>
              <a:srgbClr val="D20000"/>
            </a:solidFill>
          </a:ln>
        </p:spPr>
        <p:txBody>
          <a:bodyPr wrap="square" lIns="0" tIns="0" rIns="0" bIns="0" rtlCol="0"/>
          <a:lstStyle/>
          <a:p>
            <a:endParaRPr/>
          </a:p>
        </p:txBody>
      </p:sp>
      <p:sp>
        <p:nvSpPr>
          <p:cNvPr id="128" name="object 128"/>
          <p:cNvSpPr/>
          <p:nvPr/>
        </p:nvSpPr>
        <p:spPr>
          <a:xfrm>
            <a:off x="7306872" y="3961624"/>
            <a:ext cx="16510" cy="4445"/>
          </a:xfrm>
          <a:custGeom>
            <a:avLst/>
            <a:gdLst/>
            <a:ahLst/>
            <a:cxnLst/>
            <a:rect l="l" t="t" r="r" b="b"/>
            <a:pathLst>
              <a:path w="16509" h="4445">
                <a:moveTo>
                  <a:pt x="0" y="3966"/>
                </a:moveTo>
                <a:lnTo>
                  <a:pt x="15888" y="0"/>
                </a:lnTo>
              </a:path>
            </a:pathLst>
          </a:custGeom>
          <a:ln w="29985">
            <a:solidFill>
              <a:srgbClr val="D20000"/>
            </a:solidFill>
          </a:ln>
        </p:spPr>
        <p:txBody>
          <a:bodyPr wrap="square" lIns="0" tIns="0" rIns="0" bIns="0" rtlCol="0"/>
          <a:lstStyle/>
          <a:p>
            <a:endParaRPr/>
          </a:p>
        </p:txBody>
      </p:sp>
      <p:sp>
        <p:nvSpPr>
          <p:cNvPr id="129" name="object 129"/>
          <p:cNvSpPr/>
          <p:nvPr/>
        </p:nvSpPr>
        <p:spPr>
          <a:xfrm>
            <a:off x="7322760" y="3957980"/>
            <a:ext cx="16510" cy="3810"/>
          </a:xfrm>
          <a:custGeom>
            <a:avLst/>
            <a:gdLst/>
            <a:ahLst/>
            <a:cxnLst/>
            <a:rect l="l" t="t" r="r" b="b"/>
            <a:pathLst>
              <a:path w="16509" h="3810">
                <a:moveTo>
                  <a:pt x="0" y="3643"/>
                </a:moveTo>
                <a:lnTo>
                  <a:pt x="16131" y="0"/>
                </a:lnTo>
              </a:path>
            </a:pathLst>
          </a:custGeom>
          <a:ln w="29985">
            <a:solidFill>
              <a:srgbClr val="D20000"/>
            </a:solidFill>
          </a:ln>
        </p:spPr>
        <p:txBody>
          <a:bodyPr wrap="square" lIns="0" tIns="0" rIns="0" bIns="0" rtlCol="0"/>
          <a:lstStyle/>
          <a:p>
            <a:endParaRPr/>
          </a:p>
        </p:txBody>
      </p:sp>
      <p:sp>
        <p:nvSpPr>
          <p:cNvPr id="130" name="object 130"/>
          <p:cNvSpPr/>
          <p:nvPr/>
        </p:nvSpPr>
        <p:spPr>
          <a:xfrm>
            <a:off x="7338893" y="3953542"/>
            <a:ext cx="16510" cy="4445"/>
          </a:xfrm>
          <a:custGeom>
            <a:avLst/>
            <a:gdLst/>
            <a:ahLst/>
            <a:cxnLst/>
            <a:rect l="l" t="t" r="r" b="b"/>
            <a:pathLst>
              <a:path w="16509" h="4445">
                <a:moveTo>
                  <a:pt x="0" y="4438"/>
                </a:moveTo>
                <a:lnTo>
                  <a:pt x="16406" y="0"/>
                </a:lnTo>
              </a:path>
            </a:pathLst>
          </a:custGeom>
          <a:ln w="29985">
            <a:solidFill>
              <a:srgbClr val="D20000"/>
            </a:solidFill>
          </a:ln>
        </p:spPr>
        <p:txBody>
          <a:bodyPr wrap="square" lIns="0" tIns="0" rIns="0" bIns="0" rtlCol="0"/>
          <a:lstStyle/>
          <a:p>
            <a:endParaRPr/>
          </a:p>
        </p:txBody>
      </p:sp>
      <p:sp>
        <p:nvSpPr>
          <p:cNvPr id="131" name="object 131"/>
          <p:cNvSpPr/>
          <p:nvPr/>
        </p:nvSpPr>
        <p:spPr>
          <a:xfrm>
            <a:off x="7355299" y="3949408"/>
            <a:ext cx="16510" cy="4445"/>
          </a:xfrm>
          <a:custGeom>
            <a:avLst/>
            <a:gdLst/>
            <a:ahLst/>
            <a:cxnLst/>
            <a:rect l="l" t="t" r="r" b="b"/>
            <a:pathLst>
              <a:path w="16509" h="4445">
                <a:moveTo>
                  <a:pt x="0" y="4134"/>
                </a:moveTo>
                <a:lnTo>
                  <a:pt x="16131" y="0"/>
                </a:lnTo>
              </a:path>
            </a:pathLst>
          </a:custGeom>
          <a:ln w="29985">
            <a:solidFill>
              <a:srgbClr val="D20000"/>
            </a:solidFill>
          </a:ln>
        </p:spPr>
        <p:txBody>
          <a:bodyPr wrap="square" lIns="0" tIns="0" rIns="0" bIns="0" rtlCol="0"/>
          <a:lstStyle/>
          <a:p>
            <a:endParaRPr/>
          </a:p>
        </p:txBody>
      </p:sp>
      <p:sp>
        <p:nvSpPr>
          <p:cNvPr id="132" name="object 132"/>
          <p:cNvSpPr/>
          <p:nvPr/>
        </p:nvSpPr>
        <p:spPr>
          <a:xfrm>
            <a:off x="7371431" y="3945289"/>
            <a:ext cx="16510" cy="4445"/>
          </a:xfrm>
          <a:custGeom>
            <a:avLst/>
            <a:gdLst/>
            <a:ahLst/>
            <a:cxnLst/>
            <a:rect l="l" t="t" r="r" b="b"/>
            <a:pathLst>
              <a:path w="16509" h="4445">
                <a:moveTo>
                  <a:pt x="0" y="4118"/>
                </a:moveTo>
                <a:lnTo>
                  <a:pt x="16406" y="0"/>
                </a:lnTo>
              </a:path>
            </a:pathLst>
          </a:custGeom>
          <a:ln w="29985">
            <a:solidFill>
              <a:srgbClr val="D20000"/>
            </a:solidFill>
          </a:ln>
        </p:spPr>
        <p:txBody>
          <a:bodyPr wrap="square" lIns="0" tIns="0" rIns="0" bIns="0" rtlCol="0"/>
          <a:lstStyle/>
          <a:p>
            <a:endParaRPr/>
          </a:p>
        </p:txBody>
      </p:sp>
      <p:sp>
        <p:nvSpPr>
          <p:cNvPr id="133" name="object 133"/>
          <p:cNvSpPr/>
          <p:nvPr/>
        </p:nvSpPr>
        <p:spPr>
          <a:xfrm>
            <a:off x="7387837" y="3940847"/>
            <a:ext cx="16510" cy="4445"/>
          </a:xfrm>
          <a:custGeom>
            <a:avLst/>
            <a:gdLst/>
            <a:ahLst/>
            <a:cxnLst/>
            <a:rect l="l" t="t" r="r" b="b"/>
            <a:pathLst>
              <a:path w="16509" h="4445">
                <a:moveTo>
                  <a:pt x="0" y="4441"/>
                </a:moveTo>
                <a:lnTo>
                  <a:pt x="16223" y="0"/>
                </a:lnTo>
              </a:path>
            </a:pathLst>
          </a:custGeom>
          <a:ln w="29985">
            <a:solidFill>
              <a:srgbClr val="D20000"/>
            </a:solidFill>
          </a:ln>
        </p:spPr>
        <p:txBody>
          <a:bodyPr wrap="square" lIns="0" tIns="0" rIns="0" bIns="0" rtlCol="0"/>
          <a:lstStyle/>
          <a:p>
            <a:endParaRPr/>
          </a:p>
        </p:txBody>
      </p:sp>
      <p:sp>
        <p:nvSpPr>
          <p:cNvPr id="134" name="object 134"/>
          <p:cNvSpPr/>
          <p:nvPr/>
        </p:nvSpPr>
        <p:spPr>
          <a:xfrm>
            <a:off x="7404061" y="3936883"/>
            <a:ext cx="15875" cy="4445"/>
          </a:xfrm>
          <a:custGeom>
            <a:avLst/>
            <a:gdLst/>
            <a:ahLst/>
            <a:cxnLst/>
            <a:rect l="l" t="t" r="r" b="b"/>
            <a:pathLst>
              <a:path w="15875" h="4445">
                <a:moveTo>
                  <a:pt x="0" y="3963"/>
                </a:moveTo>
                <a:lnTo>
                  <a:pt x="15857" y="0"/>
                </a:lnTo>
              </a:path>
            </a:pathLst>
          </a:custGeom>
          <a:ln w="29985">
            <a:solidFill>
              <a:srgbClr val="D20000"/>
            </a:solidFill>
          </a:ln>
        </p:spPr>
        <p:txBody>
          <a:bodyPr wrap="square" lIns="0" tIns="0" rIns="0" bIns="0" rtlCol="0"/>
          <a:lstStyle/>
          <a:p>
            <a:endParaRPr/>
          </a:p>
        </p:txBody>
      </p:sp>
      <p:sp>
        <p:nvSpPr>
          <p:cNvPr id="135" name="object 135"/>
          <p:cNvSpPr/>
          <p:nvPr/>
        </p:nvSpPr>
        <p:spPr>
          <a:xfrm>
            <a:off x="7419918" y="3932442"/>
            <a:ext cx="16510" cy="4445"/>
          </a:xfrm>
          <a:custGeom>
            <a:avLst/>
            <a:gdLst/>
            <a:ahLst/>
            <a:cxnLst/>
            <a:rect l="l" t="t" r="r" b="b"/>
            <a:pathLst>
              <a:path w="16509" h="4445">
                <a:moveTo>
                  <a:pt x="0" y="4441"/>
                </a:moveTo>
                <a:lnTo>
                  <a:pt x="15888" y="0"/>
                </a:lnTo>
              </a:path>
            </a:pathLst>
          </a:custGeom>
          <a:ln w="29985">
            <a:solidFill>
              <a:srgbClr val="D20000"/>
            </a:solidFill>
          </a:ln>
        </p:spPr>
        <p:txBody>
          <a:bodyPr wrap="square" lIns="0" tIns="0" rIns="0" bIns="0" rtlCol="0"/>
          <a:lstStyle/>
          <a:p>
            <a:endParaRPr/>
          </a:p>
        </p:txBody>
      </p:sp>
      <p:sp>
        <p:nvSpPr>
          <p:cNvPr id="136" name="object 136"/>
          <p:cNvSpPr/>
          <p:nvPr/>
        </p:nvSpPr>
        <p:spPr>
          <a:xfrm>
            <a:off x="7435806" y="3927991"/>
            <a:ext cx="16510" cy="4445"/>
          </a:xfrm>
          <a:custGeom>
            <a:avLst/>
            <a:gdLst/>
            <a:ahLst/>
            <a:cxnLst/>
            <a:rect l="l" t="t" r="r" b="b"/>
            <a:pathLst>
              <a:path w="16509" h="4445">
                <a:moveTo>
                  <a:pt x="0" y="4450"/>
                </a:moveTo>
                <a:lnTo>
                  <a:pt x="16010" y="0"/>
                </a:lnTo>
              </a:path>
            </a:pathLst>
          </a:custGeom>
          <a:ln w="29985">
            <a:solidFill>
              <a:srgbClr val="D20000"/>
            </a:solidFill>
          </a:ln>
        </p:spPr>
        <p:txBody>
          <a:bodyPr wrap="square" lIns="0" tIns="0" rIns="0" bIns="0" rtlCol="0"/>
          <a:lstStyle/>
          <a:p>
            <a:endParaRPr/>
          </a:p>
        </p:txBody>
      </p:sp>
      <p:sp>
        <p:nvSpPr>
          <p:cNvPr id="137" name="object 137"/>
          <p:cNvSpPr/>
          <p:nvPr/>
        </p:nvSpPr>
        <p:spPr>
          <a:xfrm>
            <a:off x="7451816" y="3923549"/>
            <a:ext cx="16510" cy="4445"/>
          </a:xfrm>
          <a:custGeom>
            <a:avLst/>
            <a:gdLst/>
            <a:ahLst/>
            <a:cxnLst/>
            <a:rect l="l" t="t" r="r" b="b"/>
            <a:pathLst>
              <a:path w="16509" h="4445">
                <a:moveTo>
                  <a:pt x="0" y="4441"/>
                </a:moveTo>
                <a:lnTo>
                  <a:pt x="16223" y="0"/>
                </a:lnTo>
              </a:path>
            </a:pathLst>
          </a:custGeom>
          <a:ln w="29985">
            <a:solidFill>
              <a:srgbClr val="D20000"/>
            </a:solidFill>
          </a:ln>
        </p:spPr>
        <p:txBody>
          <a:bodyPr wrap="square" lIns="0" tIns="0" rIns="0" bIns="0" rtlCol="0"/>
          <a:lstStyle/>
          <a:p>
            <a:endParaRPr/>
          </a:p>
        </p:txBody>
      </p:sp>
      <p:sp>
        <p:nvSpPr>
          <p:cNvPr id="138" name="object 138"/>
          <p:cNvSpPr/>
          <p:nvPr/>
        </p:nvSpPr>
        <p:spPr>
          <a:xfrm>
            <a:off x="7468040" y="3919107"/>
            <a:ext cx="16510" cy="4445"/>
          </a:xfrm>
          <a:custGeom>
            <a:avLst/>
            <a:gdLst/>
            <a:ahLst/>
            <a:cxnLst/>
            <a:rect l="l" t="t" r="r" b="b"/>
            <a:pathLst>
              <a:path w="16509" h="4445">
                <a:moveTo>
                  <a:pt x="0" y="4441"/>
                </a:moveTo>
                <a:lnTo>
                  <a:pt x="15888" y="0"/>
                </a:lnTo>
              </a:path>
            </a:pathLst>
          </a:custGeom>
          <a:ln w="29985">
            <a:solidFill>
              <a:srgbClr val="D20000"/>
            </a:solidFill>
          </a:ln>
        </p:spPr>
        <p:txBody>
          <a:bodyPr wrap="square" lIns="0" tIns="0" rIns="0" bIns="0" rtlCol="0"/>
          <a:lstStyle/>
          <a:p>
            <a:endParaRPr/>
          </a:p>
        </p:txBody>
      </p:sp>
      <p:sp>
        <p:nvSpPr>
          <p:cNvPr id="139" name="object 139"/>
          <p:cNvSpPr/>
          <p:nvPr/>
        </p:nvSpPr>
        <p:spPr>
          <a:xfrm>
            <a:off x="7483928" y="3914665"/>
            <a:ext cx="15875" cy="4445"/>
          </a:xfrm>
          <a:custGeom>
            <a:avLst/>
            <a:gdLst/>
            <a:ahLst/>
            <a:cxnLst/>
            <a:rect l="l" t="t" r="r" b="b"/>
            <a:pathLst>
              <a:path w="15875" h="4445">
                <a:moveTo>
                  <a:pt x="0" y="4441"/>
                </a:moveTo>
                <a:lnTo>
                  <a:pt x="15857" y="0"/>
                </a:lnTo>
              </a:path>
            </a:pathLst>
          </a:custGeom>
          <a:ln w="29985">
            <a:solidFill>
              <a:srgbClr val="D20000"/>
            </a:solidFill>
          </a:ln>
        </p:spPr>
        <p:txBody>
          <a:bodyPr wrap="square" lIns="0" tIns="0" rIns="0" bIns="0" rtlCol="0"/>
          <a:lstStyle/>
          <a:p>
            <a:endParaRPr/>
          </a:p>
        </p:txBody>
      </p:sp>
      <p:sp>
        <p:nvSpPr>
          <p:cNvPr id="140" name="object 140"/>
          <p:cNvSpPr/>
          <p:nvPr/>
        </p:nvSpPr>
        <p:spPr>
          <a:xfrm>
            <a:off x="7499785" y="3910227"/>
            <a:ext cx="16510" cy="4445"/>
          </a:xfrm>
          <a:custGeom>
            <a:avLst/>
            <a:gdLst/>
            <a:ahLst/>
            <a:cxnLst/>
            <a:rect l="l" t="t" r="r" b="b"/>
            <a:pathLst>
              <a:path w="16509" h="4445">
                <a:moveTo>
                  <a:pt x="0" y="4438"/>
                </a:moveTo>
                <a:lnTo>
                  <a:pt x="16345" y="0"/>
                </a:lnTo>
              </a:path>
            </a:pathLst>
          </a:custGeom>
          <a:ln w="29985">
            <a:solidFill>
              <a:srgbClr val="D20000"/>
            </a:solidFill>
          </a:ln>
        </p:spPr>
        <p:txBody>
          <a:bodyPr wrap="square" lIns="0" tIns="0" rIns="0" bIns="0" rtlCol="0"/>
          <a:lstStyle/>
          <a:p>
            <a:endParaRPr/>
          </a:p>
        </p:txBody>
      </p:sp>
      <p:sp>
        <p:nvSpPr>
          <p:cNvPr id="141" name="object 141"/>
          <p:cNvSpPr/>
          <p:nvPr/>
        </p:nvSpPr>
        <p:spPr>
          <a:xfrm>
            <a:off x="7516131" y="3905462"/>
            <a:ext cx="16510" cy="5080"/>
          </a:xfrm>
          <a:custGeom>
            <a:avLst/>
            <a:gdLst/>
            <a:ahLst/>
            <a:cxnLst/>
            <a:rect l="l" t="t" r="r" b="b"/>
            <a:pathLst>
              <a:path w="16509" h="5079">
                <a:moveTo>
                  <a:pt x="0" y="4764"/>
                </a:moveTo>
                <a:lnTo>
                  <a:pt x="15888" y="0"/>
                </a:lnTo>
              </a:path>
            </a:pathLst>
          </a:custGeom>
          <a:ln w="29986">
            <a:solidFill>
              <a:srgbClr val="D20000"/>
            </a:solidFill>
          </a:ln>
        </p:spPr>
        <p:txBody>
          <a:bodyPr wrap="square" lIns="0" tIns="0" rIns="0" bIns="0" rtlCol="0"/>
          <a:lstStyle/>
          <a:p>
            <a:endParaRPr/>
          </a:p>
        </p:txBody>
      </p:sp>
      <p:sp>
        <p:nvSpPr>
          <p:cNvPr id="142" name="object 142"/>
          <p:cNvSpPr/>
          <p:nvPr/>
        </p:nvSpPr>
        <p:spPr>
          <a:xfrm>
            <a:off x="7532019" y="3901023"/>
            <a:ext cx="16510" cy="4445"/>
          </a:xfrm>
          <a:custGeom>
            <a:avLst/>
            <a:gdLst/>
            <a:ahLst/>
            <a:cxnLst/>
            <a:rect l="l" t="t" r="r" b="b"/>
            <a:pathLst>
              <a:path w="16509" h="4445">
                <a:moveTo>
                  <a:pt x="0" y="4438"/>
                </a:moveTo>
                <a:lnTo>
                  <a:pt x="15888" y="0"/>
                </a:lnTo>
              </a:path>
            </a:pathLst>
          </a:custGeom>
          <a:ln w="29985">
            <a:solidFill>
              <a:srgbClr val="D20000"/>
            </a:solidFill>
          </a:ln>
        </p:spPr>
        <p:txBody>
          <a:bodyPr wrap="square" lIns="0" tIns="0" rIns="0" bIns="0" rtlCol="0"/>
          <a:lstStyle/>
          <a:p>
            <a:endParaRPr/>
          </a:p>
        </p:txBody>
      </p:sp>
      <p:sp>
        <p:nvSpPr>
          <p:cNvPr id="143" name="object 143"/>
          <p:cNvSpPr/>
          <p:nvPr/>
        </p:nvSpPr>
        <p:spPr>
          <a:xfrm>
            <a:off x="7547907" y="3896259"/>
            <a:ext cx="16510" cy="5080"/>
          </a:xfrm>
          <a:custGeom>
            <a:avLst/>
            <a:gdLst/>
            <a:ahLst/>
            <a:cxnLst/>
            <a:rect l="l" t="t" r="r" b="b"/>
            <a:pathLst>
              <a:path w="16509" h="5079">
                <a:moveTo>
                  <a:pt x="0" y="4764"/>
                </a:moveTo>
                <a:lnTo>
                  <a:pt x="16223" y="0"/>
                </a:lnTo>
              </a:path>
            </a:pathLst>
          </a:custGeom>
          <a:ln w="29986">
            <a:solidFill>
              <a:srgbClr val="D20000"/>
            </a:solidFill>
          </a:ln>
        </p:spPr>
        <p:txBody>
          <a:bodyPr wrap="square" lIns="0" tIns="0" rIns="0" bIns="0" rtlCol="0"/>
          <a:lstStyle/>
          <a:p>
            <a:endParaRPr/>
          </a:p>
        </p:txBody>
      </p:sp>
      <p:sp>
        <p:nvSpPr>
          <p:cNvPr id="144" name="object 144"/>
          <p:cNvSpPr/>
          <p:nvPr/>
        </p:nvSpPr>
        <p:spPr>
          <a:xfrm>
            <a:off x="7564130" y="3891317"/>
            <a:ext cx="16510" cy="5080"/>
          </a:xfrm>
          <a:custGeom>
            <a:avLst/>
            <a:gdLst/>
            <a:ahLst/>
            <a:cxnLst/>
            <a:rect l="l" t="t" r="r" b="b"/>
            <a:pathLst>
              <a:path w="16509" h="5079">
                <a:moveTo>
                  <a:pt x="0" y="4941"/>
                </a:moveTo>
                <a:lnTo>
                  <a:pt x="16010" y="0"/>
                </a:lnTo>
              </a:path>
            </a:pathLst>
          </a:custGeom>
          <a:ln w="29986">
            <a:solidFill>
              <a:srgbClr val="D20000"/>
            </a:solidFill>
          </a:ln>
        </p:spPr>
        <p:txBody>
          <a:bodyPr wrap="square" lIns="0" tIns="0" rIns="0" bIns="0" rtlCol="0"/>
          <a:lstStyle/>
          <a:p>
            <a:endParaRPr/>
          </a:p>
        </p:txBody>
      </p:sp>
      <p:sp>
        <p:nvSpPr>
          <p:cNvPr id="145" name="object 145"/>
          <p:cNvSpPr/>
          <p:nvPr/>
        </p:nvSpPr>
        <p:spPr>
          <a:xfrm>
            <a:off x="7580140" y="3886568"/>
            <a:ext cx="15875" cy="5080"/>
          </a:xfrm>
          <a:custGeom>
            <a:avLst/>
            <a:gdLst/>
            <a:ahLst/>
            <a:cxnLst/>
            <a:rect l="l" t="t" r="r" b="b"/>
            <a:pathLst>
              <a:path w="15875" h="5079">
                <a:moveTo>
                  <a:pt x="0" y="4749"/>
                </a:moveTo>
                <a:lnTo>
                  <a:pt x="15857" y="0"/>
                </a:lnTo>
              </a:path>
            </a:pathLst>
          </a:custGeom>
          <a:ln w="29986">
            <a:solidFill>
              <a:srgbClr val="D20000"/>
            </a:solidFill>
          </a:ln>
        </p:spPr>
        <p:txBody>
          <a:bodyPr wrap="square" lIns="0" tIns="0" rIns="0" bIns="0" rtlCol="0"/>
          <a:lstStyle/>
          <a:p>
            <a:endParaRPr/>
          </a:p>
        </p:txBody>
      </p:sp>
      <p:sp>
        <p:nvSpPr>
          <p:cNvPr id="146" name="object 146"/>
          <p:cNvSpPr/>
          <p:nvPr/>
        </p:nvSpPr>
        <p:spPr>
          <a:xfrm>
            <a:off x="7595998" y="3881818"/>
            <a:ext cx="16510" cy="5080"/>
          </a:xfrm>
          <a:custGeom>
            <a:avLst/>
            <a:gdLst/>
            <a:ahLst/>
            <a:cxnLst/>
            <a:rect l="l" t="t" r="r" b="b"/>
            <a:pathLst>
              <a:path w="16509" h="5079">
                <a:moveTo>
                  <a:pt x="0" y="4749"/>
                </a:moveTo>
                <a:lnTo>
                  <a:pt x="15888" y="0"/>
                </a:lnTo>
              </a:path>
            </a:pathLst>
          </a:custGeom>
          <a:ln w="29986">
            <a:solidFill>
              <a:srgbClr val="D20000"/>
            </a:solidFill>
          </a:ln>
        </p:spPr>
        <p:txBody>
          <a:bodyPr wrap="square" lIns="0" tIns="0" rIns="0" bIns="0" rtlCol="0"/>
          <a:lstStyle/>
          <a:p>
            <a:endParaRPr/>
          </a:p>
        </p:txBody>
      </p:sp>
      <p:sp>
        <p:nvSpPr>
          <p:cNvPr id="147" name="object 147"/>
          <p:cNvSpPr/>
          <p:nvPr/>
        </p:nvSpPr>
        <p:spPr>
          <a:xfrm>
            <a:off x="7611886" y="3877078"/>
            <a:ext cx="16510" cy="5080"/>
          </a:xfrm>
          <a:custGeom>
            <a:avLst/>
            <a:gdLst/>
            <a:ahLst/>
            <a:cxnLst/>
            <a:rect l="l" t="t" r="r" b="b"/>
            <a:pathLst>
              <a:path w="16509" h="5079">
                <a:moveTo>
                  <a:pt x="0" y="4740"/>
                </a:moveTo>
                <a:lnTo>
                  <a:pt x="16223" y="0"/>
                </a:lnTo>
              </a:path>
            </a:pathLst>
          </a:custGeom>
          <a:ln w="29986">
            <a:solidFill>
              <a:srgbClr val="D20000"/>
            </a:solidFill>
          </a:ln>
        </p:spPr>
        <p:txBody>
          <a:bodyPr wrap="square" lIns="0" tIns="0" rIns="0" bIns="0" rtlCol="0"/>
          <a:lstStyle/>
          <a:p>
            <a:endParaRPr/>
          </a:p>
        </p:txBody>
      </p:sp>
      <p:sp>
        <p:nvSpPr>
          <p:cNvPr id="148" name="object 148"/>
          <p:cNvSpPr/>
          <p:nvPr/>
        </p:nvSpPr>
        <p:spPr>
          <a:xfrm>
            <a:off x="7628109" y="3871804"/>
            <a:ext cx="16510" cy="5715"/>
          </a:xfrm>
          <a:custGeom>
            <a:avLst/>
            <a:gdLst/>
            <a:ahLst/>
            <a:cxnLst/>
            <a:rect l="l" t="t" r="r" b="b"/>
            <a:pathLst>
              <a:path w="16509" h="5714">
                <a:moveTo>
                  <a:pt x="0" y="5273"/>
                </a:moveTo>
                <a:lnTo>
                  <a:pt x="15888" y="0"/>
                </a:lnTo>
              </a:path>
            </a:pathLst>
          </a:custGeom>
          <a:ln w="29986">
            <a:solidFill>
              <a:srgbClr val="D20000"/>
            </a:solidFill>
          </a:ln>
        </p:spPr>
        <p:txBody>
          <a:bodyPr wrap="square" lIns="0" tIns="0" rIns="0" bIns="0" rtlCol="0"/>
          <a:lstStyle/>
          <a:p>
            <a:endParaRPr/>
          </a:p>
        </p:txBody>
      </p:sp>
      <p:sp>
        <p:nvSpPr>
          <p:cNvPr id="149" name="object 149"/>
          <p:cNvSpPr/>
          <p:nvPr/>
        </p:nvSpPr>
        <p:spPr>
          <a:xfrm>
            <a:off x="7643997" y="3867064"/>
            <a:ext cx="15875" cy="5080"/>
          </a:xfrm>
          <a:custGeom>
            <a:avLst/>
            <a:gdLst/>
            <a:ahLst/>
            <a:cxnLst/>
            <a:rect l="l" t="t" r="r" b="b"/>
            <a:pathLst>
              <a:path w="15875" h="5079">
                <a:moveTo>
                  <a:pt x="0" y="4740"/>
                </a:moveTo>
                <a:lnTo>
                  <a:pt x="15857" y="0"/>
                </a:lnTo>
              </a:path>
            </a:pathLst>
          </a:custGeom>
          <a:ln w="29986">
            <a:solidFill>
              <a:srgbClr val="D20000"/>
            </a:solidFill>
          </a:ln>
        </p:spPr>
        <p:txBody>
          <a:bodyPr wrap="square" lIns="0" tIns="0" rIns="0" bIns="0" rtlCol="0"/>
          <a:lstStyle/>
          <a:p>
            <a:endParaRPr/>
          </a:p>
        </p:txBody>
      </p:sp>
      <p:sp>
        <p:nvSpPr>
          <p:cNvPr id="150" name="object 150"/>
          <p:cNvSpPr/>
          <p:nvPr/>
        </p:nvSpPr>
        <p:spPr>
          <a:xfrm>
            <a:off x="7659854" y="3861864"/>
            <a:ext cx="16510" cy="5715"/>
          </a:xfrm>
          <a:custGeom>
            <a:avLst/>
            <a:gdLst/>
            <a:ahLst/>
            <a:cxnLst/>
            <a:rect l="l" t="t" r="r" b="b"/>
            <a:pathLst>
              <a:path w="16509" h="5714">
                <a:moveTo>
                  <a:pt x="0" y="5200"/>
                </a:moveTo>
                <a:lnTo>
                  <a:pt x="16345" y="0"/>
                </a:lnTo>
              </a:path>
            </a:pathLst>
          </a:custGeom>
          <a:ln w="29986">
            <a:solidFill>
              <a:srgbClr val="D20000"/>
            </a:solidFill>
          </a:ln>
        </p:spPr>
        <p:txBody>
          <a:bodyPr wrap="square" lIns="0" tIns="0" rIns="0" bIns="0" rtlCol="0"/>
          <a:lstStyle/>
          <a:p>
            <a:endParaRPr/>
          </a:p>
        </p:txBody>
      </p:sp>
      <p:sp>
        <p:nvSpPr>
          <p:cNvPr id="151" name="object 151"/>
          <p:cNvSpPr/>
          <p:nvPr/>
        </p:nvSpPr>
        <p:spPr>
          <a:xfrm>
            <a:off x="7676200" y="3857111"/>
            <a:ext cx="16510" cy="5080"/>
          </a:xfrm>
          <a:custGeom>
            <a:avLst/>
            <a:gdLst/>
            <a:ahLst/>
            <a:cxnLst/>
            <a:rect l="l" t="t" r="r" b="b"/>
            <a:pathLst>
              <a:path w="16509" h="5079">
                <a:moveTo>
                  <a:pt x="0" y="4752"/>
                </a:moveTo>
                <a:lnTo>
                  <a:pt x="15888" y="0"/>
                </a:lnTo>
              </a:path>
            </a:pathLst>
          </a:custGeom>
          <a:ln w="29986">
            <a:solidFill>
              <a:srgbClr val="D20000"/>
            </a:solidFill>
          </a:ln>
        </p:spPr>
        <p:txBody>
          <a:bodyPr wrap="square" lIns="0" tIns="0" rIns="0" bIns="0" rtlCol="0"/>
          <a:lstStyle/>
          <a:p>
            <a:endParaRPr/>
          </a:p>
        </p:txBody>
      </p:sp>
      <p:sp>
        <p:nvSpPr>
          <p:cNvPr id="152" name="object 152"/>
          <p:cNvSpPr/>
          <p:nvPr/>
        </p:nvSpPr>
        <p:spPr>
          <a:xfrm>
            <a:off x="7692088" y="3851838"/>
            <a:ext cx="16510" cy="5715"/>
          </a:xfrm>
          <a:custGeom>
            <a:avLst/>
            <a:gdLst/>
            <a:ahLst/>
            <a:cxnLst/>
            <a:rect l="l" t="t" r="r" b="b"/>
            <a:pathLst>
              <a:path w="16509" h="5714">
                <a:moveTo>
                  <a:pt x="0" y="5273"/>
                </a:moveTo>
                <a:lnTo>
                  <a:pt x="15888" y="0"/>
                </a:lnTo>
              </a:path>
            </a:pathLst>
          </a:custGeom>
          <a:ln w="29986">
            <a:solidFill>
              <a:srgbClr val="D20000"/>
            </a:solidFill>
          </a:ln>
        </p:spPr>
        <p:txBody>
          <a:bodyPr wrap="square" lIns="0" tIns="0" rIns="0" bIns="0" rtlCol="0"/>
          <a:lstStyle/>
          <a:p>
            <a:endParaRPr/>
          </a:p>
        </p:txBody>
      </p:sp>
      <p:sp>
        <p:nvSpPr>
          <p:cNvPr id="153" name="object 153"/>
          <p:cNvSpPr/>
          <p:nvPr/>
        </p:nvSpPr>
        <p:spPr>
          <a:xfrm>
            <a:off x="7707976" y="3846765"/>
            <a:ext cx="16510" cy="5080"/>
          </a:xfrm>
          <a:custGeom>
            <a:avLst/>
            <a:gdLst/>
            <a:ahLst/>
            <a:cxnLst/>
            <a:rect l="l" t="t" r="r" b="b"/>
            <a:pathLst>
              <a:path w="16509" h="5079">
                <a:moveTo>
                  <a:pt x="0" y="5072"/>
                </a:moveTo>
                <a:lnTo>
                  <a:pt x="15888" y="0"/>
                </a:lnTo>
              </a:path>
            </a:pathLst>
          </a:custGeom>
          <a:ln w="29986">
            <a:solidFill>
              <a:srgbClr val="D20000"/>
            </a:solidFill>
          </a:ln>
        </p:spPr>
        <p:txBody>
          <a:bodyPr wrap="square" lIns="0" tIns="0" rIns="0" bIns="0" rtlCol="0"/>
          <a:lstStyle/>
          <a:p>
            <a:endParaRPr/>
          </a:p>
        </p:txBody>
      </p:sp>
      <p:sp>
        <p:nvSpPr>
          <p:cNvPr id="154" name="object 154"/>
          <p:cNvSpPr/>
          <p:nvPr/>
        </p:nvSpPr>
        <p:spPr>
          <a:xfrm>
            <a:off x="7723864" y="3841504"/>
            <a:ext cx="16510" cy="5715"/>
          </a:xfrm>
          <a:custGeom>
            <a:avLst/>
            <a:gdLst/>
            <a:ahLst/>
            <a:cxnLst/>
            <a:rect l="l" t="t" r="r" b="b"/>
            <a:pathLst>
              <a:path w="16509" h="5714">
                <a:moveTo>
                  <a:pt x="0" y="5261"/>
                </a:moveTo>
                <a:lnTo>
                  <a:pt x="16345" y="0"/>
                </a:lnTo>
              </a:path>
            </a:pathLst>
          </a:custGeom>
          <a:ln w="29986">
            <a:solidFill>
              <a:srgbClr val="D20000"/>
            </a:solidFill>
          </a:ln>
        </p:spPr>
        <p:txBody>
          <a:bodyPr wrap="square" lIns="0" tIns="0" rIns="0" bIns="0" rtlCol="0"/>
          <a:lstStyle/>
          <a:p>
            <a:endParaRPr/>
          </a:p>
        </p:txBody>
      </p:sp>
      <p:sp>
        <p:nvSpPr>
          <p:cNvPr id="155" name="object 155"/>
          <p:cNvSpPr/>
          <p:nvPr/>
        </p:nvSpPr>
        <p:spPr>
          <a:xfrm>
            <a:off x="7740210" y="3836432"/>
            <a:ext cx="15875" cy="5080"/>
          </a:xfrm>
          <a:custGeom>
            <a:avLst/>
            <a:gdLst/>
            <a:ahLst/>
            <a:cxnLst/>
            <a:rect l="l" t="t" r="r" b="b"/>
            <a:pathLst>
              <a:path w="15875" h="5079">
                <a:moveTo>
                  <a:pt x="0" y="5072"/>
                </a:moveTo>
                <a:lnTo>
                  <a:pt x="15857" y="0"/>
                </a:lnTo>
              </a:path>
            </a:pathLst>
          </a:custGeom>
          <a:ln w="29986">
            <a:solidFill>
              <a:srgbClr val="D20000"/>
            </a:solidFill>
          </a:ln>
        </p:spPr>
        <p:txBody>
          <a:bodyPr wrap="square" lIns="0" tIns="0" rIns="0" bIns="0" rtlCol="0"/>
          <a:lstStyle/>
          <a:p>
            <a:endParaRPr/>
          </a:p>
        </p:txBody>
      </p:sp>
      <p:sp>
        <p:nvSpPr>
          <p:cNvPr id="156" name="object 156"/>
          <p:cNvSpPr/>
          <p:nvPr/>
        </p:nvSpPr>
        <p:spPr>
          <a:xfrm>
            <a:off x="7756067" y="3831228"/>
            <a:ext cx="16510" cy="5715"/>
          </a:xfrm>
          <a:custGeom>
            <a:avLst/>
            <a:gdLst/>
            <a:ahLst/>
            <a:cxnLst/>
            <a:rect l="l" t="t" r="r" b="b"/>
            <a:pathLst>
              <a:path w="16509" h="5714">
                <a:moveTo>
                  <a:pt x="0" y="5203"/>
                </a:moveTo>
                <a:lnTo>
                  <a:pt x="15888" y="0"/>
                </a:lnTo>
              </a:path>
            </a:pathLst>
          </a:custGeom>
          <a:ln w="29986">
            <a:solidFill>
              <a:srgbClr val="D20000"/>
            </a:solidFill>
          </a:ln>
        </p:spPr>
        <p:txBody>
          <a:bodyPr wrap="square" lIns="0" tIns="0" rIns="0" bIns="0" rtlCol="0"/>
          <a:lstStyle/>
          <a:p>
            <a:endParaRPr/>
          </a:p>
        </p:txBody>
      </p:sp>
      <p:sp>
        <p:nvSpPr>
          <p:cNvPr id="157" name="object 157"/>
          <p:cNvSpPr/>
          <p:nvPr/>
        </p:nvSpPr>
        <p:spPr>
          <a:xfrm>
            <a:off x="7771955" y="3825964"/>
            <a:ext cx="16510" cy="5715"/>
          </a:xfrm>
          <a:custGeom>
            <a:avLst/>
            <a:gdLst/>
            <a:ahLst/>
            <a:cxnLst/>
            <a:rect l="l" t="t" r="r" b="b"/>
            <a:pathLst>
              <a:path w="16509" h="5714">
                <a:moveTo>
                  <a:pt x="0" y="5264"/>
                </a:moveTo>
                <a:lnTo>
                  <a:pt x="16223" y="0"/>
                </a:lnTo>
              </a:path>
            </a:pathLst>
          </a:custGeom>
          <a:ln w="29986">
            <a:solidFill>
              <a:srgbClr val="D20000"/>
            </a:solidFill>
          </a:ln>
        </p:spPr>
        <p:txBody>
          <a:bodyPr wrap="square" lIns="0" tIns="0" rIns="0" bIns="0" rtlCol="0"/>
          <a:lstStyle/>
          <a:p>
            <a:endParaRPr/>
          </a:p>
        </p:txBody>
      </p:sp>
      <p:sp>
        <p:nvSpPr>
          <p:cNvPr id="158" name="object 158"/>
          <p:cNvSpPr/>
          <p:nvPr/>
        </p:nvSpPr>
        <p:spPr>
          <a:xfrm>
            <a:off x="7788178" y="3820428"/>
            <a:ext cx="15875" cy="5715"/>
          </a:xfrm>
          <a:custGeom>
            <a:avLst/>
            <a:gdLst/>
            <a:ahLst/>
            <a:cxnLst/>
            <a:rect l="l" t="t" r="r" b="b"/>
            <a:pathLst>
              <a:path w="15875" h="5714">
                <a:moveTo>
                  <a:pt x="0" y="5535"/>
                </a:moveTo>
                <a:lnTo>
                  <a:pt x="15857" y="0"/>
                </a:lnTo>
              </a:path>
            </a:pathLst>
          </a:custGeom>
          <a:ln w="29986">
            <a:solidFill>
              <a:srgbClr val="D20000"/>
            </a:solidFill>
          </a:ln>
        </p:spPr>
        <p:txBody>
          <a:bodyPr wrap="square" lIns="0" tIns="0" rIns="0" bIns="0" rtlCol="0"/>
          <a:lstStyle/>
          <a:p>
            <a:endParaRPr/>
          </a:p>
        </p:txBody>
      </p:sp>
      <p:sp>
        <p:nvSpPr>
          <p:cNvPr id="159" name="object 159"/>
          <p:cNvSpPr/>
          <p:nvPr/>
        </p:nvSpPr>
        <p:spPr>
          <a:xfrm>
            <a:off x="7804036" y="3815356"/>
            <a:ext cx="16510" cy="5080"/>
          </a:xfrm>
          <a:custGeom>
            <a:avLst/>
            <a:gdLst/>
            <a:ahLst/>
            <a:cxnLst/>
            <a:rect l="l" t="t" r="r" b="b"/>
            <a:pathLst>
              <a:path w="16509" h="5079">
                <a:moveTo>
                  <a:pt x="0" y="5072"/>
                </a:moveTo>
                <a:lnTo>
                  <a:pt x="16040" y="0"/>
                </a:lnTo>
              </a:path>
            </a:pathLst>
          </a:custGeom>
          <a:ln w="29986">
            <a:solidFill>
              <a:srgbClr val="D20000"/>
            </a:solidFill>
          </a:ln>
        </p:spPr>
        <p:txBody>
          <a:bodyPr wrap="square" lIns="0" tIns="0" rIns="0" bIns="0" rtlCol="0"/>
          <a:lstStyle/>
          <a:p>
            <a:endParaRPr/>
          </a:p>
        </p:txBody>
      </p:sp>
      <p:sp>
        <p:nvSpPr>
          <p:cNvPr id="160" name="object 160"/>
          <p:cNvSpPr/>
          <p:nvPr/>
        </p:nvSpPr>
        <p:spPr>
          <a:xfrm>
            <a:off x="7820076" y="3809836"/>
            <a:ext cx="15875" cy="5715"/>
          </a:xfrm>
          <a:custGeom>
            <a:avLst/>
            <a:gdLst/>
            <a:ahLst/>
            <a:cxnLst/>
            <a:rect l="l" t="t" r="r" b="b"/>
            <a:pathLst>
              <a:path w="15875" h="5714">
                <a:moveTo>
                  <a:pt x="0" y="5520"/>
                </a:moveTo>
                <a:lnTo>
                  <a:pt x="15857" y="0"/>
                </a:lnTo>
              </a:path>
            </a:pathLst>
          </a:custGeom>
          <a:ln w="29986">
            <a:solidFill>
              <a:srgbClr val="D20000"/>
            </a:solidFill>
          </a:ln>
        </p:spPr>
        <p:txBody>
          <a:bodyPr wrap="square" lIns="0" tIns="0" rIns="0" bIns="0" rtlCol="0"/>
          <a:lstStyle/>
          <a:p>
            <a:endParaRPr/>
          </a:p>
        </p:txBody>
      </p:sp>
      <p:sp>
        <p:nvSpPr>
          <p:cNvPr id="161" name="object 161"/>
          <p:cNvSpPr/>
          <p:nvPr/>
        </p:nvSpPr>
        <p:spPr>
          <a:xfrm>
            <a:off x="7835934" y="3804565"/>
            <a:ext cx="16510" cy="5715"/>
          </a:xfrm>
          <a:custGeom>
            <a:avLst/>
            <a:gdLst/>
            <a:ahLst/>
            <a:cxnLst/>
            <a:rect l="l" t="t" r="r" b="b"/>
            <a:pathLst>
              <a:path w="16509" h="5714">
                <a:moveTo>
                  <a:pt x="0" y="5270"/>
                </a:moveTo>
                <a:lnTo>
                  <a:pt x="16223" y="0"/>
                </a:lnTo>
              </a:path>
            </a:pathLst>
          </a:custGeom>
          <a:ln w="29986">
            <a:solidFill>
              <a:srgbClr val="D20000"/>
            </a:solidFill>
          </a:ln>
        </p:spPr>
        <p:txBody>
          <a:bodyPr wrap="square" lIns="0" tIns="0" rIns="0" bIns="0" rtlCol="0"/>
          <a:lstStyle/>
          <a:p>
            <a:endParaRPr/>
          </a:p>
        </p:txBody>
      </p:sp>
      <p:sp>
        <p:nvSpPr>
          <p:cNvPr id="162" name="object 162"/>
          <p:cNvSpPr/>
          <p:nvPr/>
        </p:nvSpPr>
        <p:spPr>
          <a:xfrm>
            <a:off x="7852157" y="3799051"/>
            <a:ext cx="16510" cy="5715"/>
          </a:xfrm>
          <a:custGeom>
            <a:avLst/>
            <a:gdLst/>
            <a:ahLst/>
            <a:cxnLst/>
            <a:rect l="l" t="t" r="r" b="b"/>
            <a:pathLst>
              <a:path w="16509" h="5714">
                <a:moveTo>
                  <a:pt x="0" y="5514"/>
                </a:moveTo>
                <a:lnTo>
                  <a:pt x="15888" y="0"/>
                </a:lnTo>
              </a:path>
            </a:pathLst>
          </a:custGeom>
          <a:ln w="29986">
            <a:solidFill>
              <a:srgbClr val="D20000"/>
            </a:solidFill>
          </a:ln>
        </p:spPr>
        <p:txBody>
          <a:bodyPr wrap="square" lIns="0" tIns="0" rIns="0" bIns="0" rtlCol="0"/>
          <a:lstStyle/>
          <a:p>
            <a:endParaRPr/>
          </a:p>
        </p:txBody>
      </p:sp>
      <p:sp>
        <p:nvSpPr>
          <p:cNvPr id="163" name="object 163"/>
          <p:cNvSpPr/>
          <p:nvPr/>
        </p:nvSpPr>
        <p:spPr>
          <a:xfrm>
            <a:off x="7868046" y="3793445"/>
            <a:ext cx="16510" cy="5715"/>
          </a:xfrm>
          <a:custGeom>
            <a:avLst/>
            <a:gdLst/>
            <a:ahLst/>
            <a:cxnLst/>
            <a:rect l="l" t="t" r="r" b="b"/>
            <a:pathLst>
              <a:path w="16509" h="5714">
                <a:moveTo>
                  <a:pt x="0" y="5605"/>
                </a:moveTo>
                <a:lnTo>
                  <a:pt x="15888" y="0"/>
                </a:lnTo>
              </a:path>
            </a:pathLst>
          </a:custGeom>
          <a:ln w="29986">
            <a:solidFill>
              <a:srgbClr val="D20000"/>
            </a:solidFill>
          </a:ln>
        </p:spPr>
        <p:txBody>
          <a:bodyPr wrap="square" lIns="0" tIns="0" rIns="0" bIns="0" rtlCol="0"/>
          <a:lstStyle/>
          <a:p>
            <a:endParaRPr/>
          </a:p>
        </p:txBody>
      </p:sp>
      <p:sp>
        <p:nvSpPr>
          <p:cNvPr id="164" name="object 164"/>
          <p:cNvSpPr/>
          <p:nvPr/>
        </p:nvSpPr>
        <p:spPr>
          <a:xfrm>
            <a:off x="7883934" y="3788053"/>
            <a:ext cx="16510" cy="5715"/>
          </a:xfrm>
          <a:custGeom>
            <a:avLst/>
            <a:gdLst/>
            <a:ahLst/>
            <a:cxnLst/>
            <a:rect l="l" t="t" r="r" b="b"/>
            <a:pathLst>
              <a:path w="16509" h="5714">
                <a:moveTo>
                  <a:pt x="0" y="5392"/>
                </a:moveTo>
                <a:lnTo>
                  <a:pt x="16345" y="0"/>
                </a:lnTo>
              </a:path>
            </a:pathLst>
          </a:custGeom>
          <a:ln w="29986">
            <a:solidFill>
              <a:srgbClr val="D20000"/>
            </a:solidFill>
          </a:ln>
        </p:spPr>
        <p:txBody>
          <a:bodyPr wrap="square" lIns="0" tIns="0" rIns="0" bIns="0" rtlCol="0"/>
          <a:lstStyle/>
          <a:p>
            <a:endParaRPr/>
          </a:p>
        </p:txBody>
      </p:sp>
      <p:sp>
        <p:nvSpPr>
          <p:cNvPr id="165" name="object 165"/>
          <p:cNvSpPr/>
          <p:nvPr/>
        </p:nvSpPr>
        <p:spPr>
          <a:xfrm>
            <a:off x="7900279" y="3782844"/>
            <a:ext cx="15875" cy="5715"/>
          </a:xfrm>
          <a:custGeom>
            <a:avLst/>
            <a:gdLst/>
            <a:ahLst/>
            <a:cxnLst/>
            <a:rect l="l" t="t" r="r" b="b"/>
            <a:pathLst>
              <a:path w="15875" h="5714">
                <a:moveTo>
                  <a:pt x="0" y="5209"/>
                </a:moveTo>
                <a:lnTo>
                  <a:pt x="15857" y="0"/>
                </a:lnTo>
              </a:path>
            </a:pathLst>
          </a:custGeom>
          <a:ln w="29986">
            <a:solidFill>
              <a:srgbClr val="D20000"/>
            </a:solidFill>
          </a:ln>
        </p:spPr>
        <p:txBody>
          <a:bodyPr wrap="square" lIns="0" tIns="0" rIns="0" bIns="0" rtlCol="0"/>
          <a:lstStyle/>
          <a:p>
            <a:endParaRPr/>
          </a:p>
        </p:txBody>
      </p:sp>
      <p:sp>
        <p:nvSpPr>
          <p:cNvPr id="166" name="object 166"/>
          <p:cNvSpPr/>
          <p:nvPr/>
        </p:nvSpPr>
        <p:spPr>
          <a:xfrm>
            <a:off x="7916136" y="3777269"/>
            <a:ext cx="16510" cy="5715"/>
          </a:xfrm>
          <a:custGeom>
            <a:avLst/>
            <a:gdLst/>
            <a:ahLst/>
            <a:cxnLst/>
            <a:rect l="l" t="t" r="r" b="b"/>
            <a:pathLst>
              <a:path w="16509" h="5714">
                <a:moveTo>
                  <a:pt x="0" y="5575"/>
                </a:moveTo>
                <a:lnTo>
                  <a:pt x="15888" y="0"/>
                </a:lnTo>
              </a:path>
            </a:pathLst>
          </a:custGeom>
          <a:ln w="29986">
            <a:solidFill>
              <a:srgbClr val="D20000"/>
            </a:solidFill>
          </a:ln>
        </p:spPr>
        <p:txBody>
          <a:bodyPr wrap="square" lIns="0" tIns="0" rIns="0" bIns="0" rtlCol="0"/>
          <a:lstStyle/>
          <a:p>
            <a:endParaRPr/>
          </a:p>
        </p:txBody>
      </p:sp>
      <p:sp>
        <p:nvSpPr>
          <p:cNvPr id="167" name="object 167"/>
          <p:cNvSpPr/>
          <p:nvPr/>
        </p:nvSpPr>
        <p:spPr>
          <a:xfrm>
            <a:off x="7932025" y="3771389"/>
            <a:ext cx="16510" cy="6350"/>
          </a:xfrm>
          <a:custGeom>
            <a:avLst/>
            <a:gdLst/>
            <a:ahLst/>
            <a:cxnLst/>
            <a:rect l="l" t="t" r="r" b="b"/>
            <a:pathLst>
              <a:path w="16509" h="6350">
                <a:moveTo>
                  <a:pt x="0" y="5879"/>
                </a:moveTo>
                <a:lnTo>
                  <a:pt x="16223" y="0"/>
                </a:lnTo>
              </a:path>
            </a:pathLst>
          </a:custGeom>
          <a:ln w="29987">
            <a:solidFill>
              <a:srgbClr val="D20000"/>
            </a:solidFill>
          </a:ln>
        </p:spPr>
        <p:txBody>
          <a:bodyPr wrap="square" lIns="0" tIns="0" rIns="0" bIns="0" rtlCol="0"/>
          <a:lstStyle/>
          <a:p>
            <a:endParaRPr/>
          </a:p>
        </p:txBody>
      </p:sp>
      <p:sp>
        <p:nvSpPr>
          <p:cNvPr id="168" name="object 168"/>
          <p:cNvSpPr/>
          <p:nvPr/>
        </p:nvSpPr>
        <p:spPr>
          <a:xfrm>
            <a:off x="7948248" y="3765875"/>
            <a:ext cx="16510" cy="5715"/>
          </a:xfrm>
          <a:custGeom>
            <a:avLst/>
            <a:gdLst/>
            <a:ahLst/>
            <a:cxnLst/>
            <a:rect l="l" t="t" r="r" b="b"/>
            <a:pathLst>
              <a:path w="16509" h="5714">
                <a:moveTo>
                  <a:pt x="0" y="5514"/>
                </a:moveTo>
                <a:lnTo>
                  <a:pt x="16010" y="0"/>
                </a:lnTo>
              </a:path>
            </a:pathLst>
          </a:custGeom>
          <a:ln w="29986">
            <a:solidFill>
              <a:srgbClr val="D20000"/>
            </a:solidFill>
          </a:ln>
        </p:spPr>
        <p:txBody>
          <a:bodyPr wrap="square" lIns="0" tIns="0" rIns="0" bIns="0" rtlCol="0"/>
          <a:lstStyle/>
          <a:p>
            <a:endParaRPr/>
          </a:p>
        </p:txBody>
      </p:sp>
      <p:sp>
        <p:nvSpPr>
          <p:cNvPr id="169" name="object 169"/>
          <p:cNvSpPr/>
          <p:nvPr/>
        </p:nvSpPr>
        <p:spPr>
          <a:xfrm>
            <a:off x="7964258" y="3760269"/>
            <a:ext cx="16510" cy="5715"/>
          </a:xfrm>
          <a:custGeom>
            <a:avLst/>
            <a:gdLst/>
            <a:ahLst/>
            <a:cxnLst/>
            <a:rect l="l" t="t" r="r" b="b"/>
            <a:pathLst>
              <a:path w="16509" h="5714">
                <a:moveTo>
                  <a:pt x="0" y="5605"/>
                </a:moveTo>
                <a:lnTo>
                  <a:pt x="15888" y="0"/>
                </a:lnTo>
              </a:path>
            </a:pathLst>
          </a:custGeom>
          <a:ln w="29986">
            <a:solidFill>
              <a:srgbClr val="D20000"/>
            </a:solidFill>
          </a:ln>
        </p:spPr>
        <p:txBody>
          <a:bodyPr wrap="square" lIns="0" tIns="0" rIns="0" bIns="0" rtlCol="0"/>
          <a:lstStyle/>
          <a:p>
            <a:endParaRPr/>
          </a:p>
        </p:txBody>
      </p:sp>
      <p:sp>
        <p:nvSpPr>
          <p:cNvPr id="170" name="object 170"/>
          <p:cNvSpPr/>
          <p:nvPr/>
        </p:nvSpPr>
        <p:spPr>
          <a:xfrm>
            <a:off x="7980147" y="3754755"/>
            <a:ext cx="15875" cy="5715"/>
          </a:xfrm>
          <a:custGeom>
            <a:avLst/>
            <a:gdLst/>
            <a:ahLst/>
            <a:cxnLst/>
            <a:rect l="l" t="t" r="r" b="b"/>
            <a:pathLst>
              <a:path w="15875" h="5714">
                <a:moveTo>
                  <a:pt x="0" y="5514"/>
                </a:moveTo>
                <a:lnTo>
                  <a:pt x="15857" y="0"/>
                </a:lnTo>
              </a:path>
            </a:pathLst>
          </a:custGeom>
          <a:ln w="29986">
            <a:solidFill>
              <a:srgbClr val="D20000"/>
            </a:solidFill>
          </a:ln>
        </p:spPr>
        <p:txBody>
          <a:bodyPr wrap="square" lIns="0" tIns="0" rIns="0" bIns="0" rtlCol="0"/>
          <a:lstStyle/>
          <a:p>
            <a:endParaRPr/>
          </a:p>
        </p:txBody>
      </p:sp>
      <p:sp>
        <p:nvSpPr>
          <p:cNvPr id="171" name="object 171"/>
          <p:cNvSpPr/>
          <p:nvPr/>
        </p:nvSpPr>
        <p:spPr>
          <a:xfrm>
            <a:off x="7996004" y="3748906"/>
            <a:ext cx="16510" cy="6350"/>
          </a:xfrm>
          <a:custGeom>
            <a:avLst/>
            <a:gdLst/>
            <a:ahLst/>
            <a:cxnLst/>
            <a:rect l="l" t="t" r="r" b="b"/>
            <a:pathLst>
              <a:path w="16509" h="6350">
                <a:moveTo>
                  <a:pt x="0" y="5849"/>
                </a:moveTo>
                <a:lnTo>
                  <a:pt x="16223" y="0"/>
                </a:lnTo>
              </a:path>
            </a:pathLst>
          </a:custGeom>
          <a:ln w="29987">
            <a:solidFill>
              <a:srgbClr val="D20000"/>
            </a:solidFill>
          </a:ln>
        </p:spPr>
        <p:txBody>
          <a:bodyPr wrap="square" lIns="0" tIns="0" rIns="0" bIns="0" rtlCol="0"/>
          <a:lstStyle/>
          <a:p>
            <a:endParaRPr/>
          </a:p>
        </p:txBody>
      </p:sp>
      <p:sp>
        <p:nvSpPr>
          <p:cNvPr id="172" name="object 172"/>
          <p:cNvSpPr/>
          <p:nvPr/>
        </p:nvSpPr>
        <p:spPr>
          <a:xfrm>
            <a:off x="8012227" y="3743300"/>
            <a:ext cx="16510" cy="5715"/>
          </a:xfrm>
          <a:custGeom>
            <a:avLst/>
            <a:gdLst/>
            <a:ahLst/>
            <a:cxnLst/>
            <a:rect l="l" t="t" r="r" b="b"/>
            <a:pathLst>
              <a:path w="16509" h="5714">
                <a:moveTo>
                  <a:pt x="0" y="5605"/>
                </a:moveTo>
                <a:lnTo>
                  <a:pt x="15888" y="0"/>
                </a:lnTo>
              </a:path>
            </a:pathLst>
          </a:custGeom>
          <a:ln w="29986">
            <a:solidFill>
              <a:srgbClr val="D20000"/>
            </a:solidFill>
          </a:ln>
        </p:spPr>
        <p:txBody>
          <a:bodyPr wrap="square" lIns="0" tIns="0" rIns="0" bIns="0" rtlCol="0"/>
          <a:lstStyle/>
          <a:p>
            <a:endParaRPr/>
          </a:p>
        </p:txBody>
      </p:sp>
      <p:sp>
        <p:nvSpPr>
          <p:cNvPr id="173" name="object 173"/>
          <p:cNvSpPr/>
          <p:nvPr/>
        </p:nvSpPr>
        <p:spPr>
          <a:xfrm>
            <a:off x="8028115" y="3737786"/>
            <a:ext cx="16510" cy="5715"/>
          </a:xfrm>
          <a:custGeom>
            <a:avLst/>
            <a:gdLst/>
            <a:ahLst/>
            <a:cxnLst/>
            <a:rect l="l" t="t" r="r" b="b"/>
            <a:pathLst>
              <a:path w="16509" h="5714">
                <a:moveTo>
                  <a:pt x="0" y="5514"/>
                </a:moveTo>
                <a:lnTo>
                  <a:pt x="16010" y="0"/>
                </a:lnTo>
              </a:path>
            </a:pathLst>
          </a:custGeom>
          <a:ln w="29986">
            <a:solidFill>
              <a:srgbClr val="D20000"/>
            </a:solidFill>
          </a:ln>
        </p:spPr>
        <p:txBody>
          <a:bodyPr wrap="square" lIns="0" tIns="0" rIns="0" bIns="0" rtlCol="0"/>
          <a:lstStyle/>
          <a:p>
            <a:endParaRPr/>
          </a:p>
        </p:txBody>
      </p:sp>
      <p:sp>
        <p:nvSpPr>
          <p:cNvPr id="174" name="object 174"/>
          <p:cNvSpPr/>
          <p:nvPr/>
        </p:nvSpPr>
        <p:spPr>
          <a:xfrm>
            <a:off x="8044126" y="3731937"/>
            <a:ext cx="16510" cy="6350"/>
          </a:xfrm>
          <a:custGeom>
            <a:avLst/>
            <a:gdLst/>
            <a:ahLst/>
            <a:cxnLst/>
            <a:rect l="l" t="t" r="r" b="b"/>
            <a:pathLst>
              <a:path w="16509" h="6350">
                <a:moveTo>
                  <a:pt x="0" y="5849"/>
                </a:moveTo>
                <a:lnTo>
                  <a:pt x="16192" y="0"/>
                </a:lnTo>
              </a:path>
            </a:pathLst>
          </a:custGeom>
          <a:ln w="29987">
            <a:solidFill>
              <a:srgbClr val="D20000"/>
            </a:solidFill>
          </a:ln>
        </p:spPr>
        <p:txBody>
          <a:bodyPr wrap="square" lIns="0" tIns="0" rIns="0" bIns="0" rtlCol="0"/>
          <a:lstStyle/>
          <a:p>
            <a:endParaRPr/>
          </a:p>
        </p:txBody>
      </p:sp>
      <p:sp>
        <p:nvSpPr>
          <p:cNvPr id="175" name="object 175"/>
          <p:cNvSpPr/>
          <p:nvPr/>
        </p:nvSpPr>
        <p:spPr>
          <a:xfrm>
            <a:off x="8060318" y="3726331"/>
            <a:ext cx="16510" cy="5715"/>
          </a:xfrm>
          <a:custGeom>
            <a:avLst/>
            <a:gdLst/>
            <a:ahLst/>
            <a:cxnLst/>
            <a:rect l="l" t="t" r="r" b="b"/>
            <a:pathLst>
              <a:path w="16509" h="5714">
                <a:moveTo>
                  <a:pt x="0" y="5605"/>
                </a:moveTo>
                <a:lnTo>
                  <a:pt x="15888" y="0"/>
                </a:lnTo>
              </a:path>
            </a:pathLst>
          </a:custGeom>
          <a:ln w="29986">
            <a:solidFill>
              <a:srgbClr val="D20000"/>
            </a:solidFill>
          </a:ln>
        </p:spPr>
        <p:txBody>
          <a:bodyPr wrap="square" lIns="0" tIns="0" rIns="0" bIns="0" rtlCol="0"/>
          <a:lstStyle/>
          <a:p>
            <a:endParaRPr/>
          </a:p>
        </p:txBody>
      </p:sp>
      <p:sp>
        <p:nvSpPr>
          <p:cNvPr id="176" name="object 176"/>
          <p:cNvSpPr/>
          <p:nvPr/>
        </p:nvSpPr>
        <p:spPr>
          <a:xfrm>
            <a:off x="8076207" y="3720360"/>
            <a:ext cx="16510" cy="6350"/>
          </a:xfrm>
          <a:custGeom>
            <a:avLst/>
            <a:gdLst/>
            <a:ahLst/>
            <a:cxnLst/>
            <a:rect l="l" t="t" r="r" b="b"/>
            <a:pathLst>
              <a:path w="16509" h="6350">
                <a:moveTo>
                  <a:pt x="0" y="5971"/>
                </a:moveTo>
                <a:lnTo>
                  <a:pt x="15888" y="0"/>
                </a:lnTo>
              </a:path>
            </a:pathLst>
          </a:custGeom>
          <a:ln w="29987">
            <a:solidFill>
              <a:srgbClr val="D20000"/>
            </a:solidFill>
          </a:ln>
        </p:spPr>
        <p:txBody>
          <a:bodyPr wrap="square" lIns="0" tIns="0" rIns="0" bIns="0" rtlCol="0"/>
          <a:lstStyle/>
          <a:p>
            <a:endParaRPr/>
          </a:p>
        </p:txBody>
      </p:sp>
      <p:sp>
        <p:nvSpPr>
          <p:cNvPr id="177" name="object 177"/>
          <p:cNvSpPr/>
          <p:nvPr/>
        </p:nvSpPr>
        <p:spPr>
          <a:xfrm>
            <a:off x="8092094" y="3714450"/>
            <a:ext cx="16510" cy="6350"/>
          </a:xfrm>
          <a:custGeom>
            <a:avLst/>
            <a:gdLst/>
            <a:ahLst/>
            <a:cxnLst/>
            <a:rect l="l" t="t" r="r" b="b"/>
            <a:pathLst>
              <a:path w="16509" h="6350">
                <a:moveTo>
                  <a:pt x="0" y="5910"/>
                </a:moveTo>
                <a:lnTo>
                  <a:pt x="15888" y="0"/>
                </a:lnTo>
              </a:path>
            </a:pathLst>
          </a:custGeom>
          <a:ln w="29987">
            <a:solidFill>
              <a:srgbClr val="D20000"/>
            </a:solidFill>
          </a:ln>
        </p:spPr>
        <p:txBody>
          <a:bodyPr wrap="square" lIns="0" tIns="0" rIns="0" bIns="0" rtlCol="0"/>
          <a:lstStyle/>
          <a:p>
            <a:endParaRPr/>
          </a:p>
        </p:txBody>
      </p:sp>
      <p:sp>
        <p:nvSpPr>
          <p:cNvPr id="178" name="object 178"/>
          <p:cNvSpPr/>
          <p:nvPr/>
        </p:nvSpPr>
        <p:spPr>
          <a:xfrm>
            <a:off x="8107982" y="3708906"/>
            <a:ext cx="16510" cy="5715"/>
          </a:xfrm>
          <a:custGeom>
            <a:avLst/>
            <a:gdLst/>
            <a:ahLst/>
            <a:cxnLst/>
            <a:rect l="l" t="t" r="r" b="b"/>
            <a:pathLst>
              <a:path w="16509" h="5714">
                <a:moveTo>
                  <a:pt x="0" y="5544"/>
                </a:moveTo>
                <a:lnTo>
                  <a:pt x="16345" y="0"/>
                </a:lnTo>
              </a:path>
            </a:pathLst>
          </a:custGeom>
          <a:ln w="29986">
            <a:solidFill>
              <a:srgbClr val="D20000"/>
            </a:solidFill>
          </a:ln>
        </p:spPr>
        <p:txBody>
          <a:bodyPr wrap="square" lIns="0" tIns="0" rIns="0" bIns="0" rtlCol="0"/>
          <a:lstStyle/>
          <a:p>
            <a:endParaRPr/>
          </a:p>
        </p:txBody>
      </p:sp>
      <p:sp>
        <p:nvSpPr>
          <p:cNvPr id="179" name="object 179"/>
          <p:cNvSpPr/>
          <p:nvPr/>
        </p:nvSpPr>
        <p:spPr>
          <a:xfrm>
            <a:off x="8124328" y="3703056"/>
            <a:ext cx="16510" cy="6350"/>
          </a:xfrm>
          <a:custGeom>
            <a:avLst/>
            <a:gdLst/>
            <a:ahLst/>
            <a:cxnLst/>
            <a:rect l="l" t="t" r="r" b="b"/>
            <a:pathLst>
              <a:path w="16509" h="6350">
                <a:moveTo>
                  <a:pt x="0" y="5849"/>
                </a:moveTo>
                <a:lnTo>
                  <a:pt x="15888" y="0"/>
                </a:lnTo>
              </a:path>
            </a:pathLst>
          </a:custGeom>
          <a:ln w="29987">
            <a:solidFill>
              <a:srgbClr val="D20000"/>
            </a:solidFill>
          </a:ln>
        </p:spPr>
        <p:txBody>
          <a:bodyPr wrap="square" lIns="0" tIns="0" rIns="0" bIns="0" rtlCol="0"/>
          <a:lstStyle/>
          <a:p>
            <a:endParaRPr/>
          </a:p>
        </p:txBody>
      </p:sp>
      <p:sp>
        <p:nvSpPr>
          <p:cNvPr id="180" name="object 180"/>
          <p:cNvSpPr/>
          <p:nvPr/>
        </p:nvSpPr>
        <p:spPr>
          <a:xfrm>
            <a:off x="8140216" y="3697146"/>
            <a:ext cx="15875" cy="6350"/>
          </a:xfrm>
          <a:custGeom>
            <a:avLst/>
            <a:gdLst/>
            <a:ahLst/>
            <a:cxnLst/>
            <a:rect l="l" t="t" r="r" b="b"/>
            <a:pathLst>
              <a:path w="15875" h="6350">
                <a:moveTo>
                  <a:pt x="0" y="5910"/>
                </a:moveTo>
                <a:lnTo>
                  <a:pt x="15857" y="0"/>
                </a:lnTo>
              </a:path>
            </a:pathLst>
          </a:custGeom>
          <a:ln w="29987">
            <a:solidFill>
              <a:srgbClr val="D20000"/>
            </a:solidFill>
          </a:ln>
        </p:spPr>
        <p:txBody>
          <a:bodyPr wrap="square" lIns="0" tIns="0" rIns="0" bIns="0" rtlCol="0"/>
          <a:lstStyle/>
          <a:p>
            <a:endParaRPr/>
          </a:p>
        </p:txBody>
      </p:sp>
      <p:sp>
        <p:nvSpPr>
          <p:cNvPr id="181" name="object 181"/>
          <p:cNvSpPr/>
          <p:nvPr/>
        </p:nvSpPr>
        <p:spPr>
          <a:xfrm>
            <a:off x="8156073" y="3691266"/>
            <a:ext cx="16510" cy="6350"/>
          </a:xfrm>
          <a:custGeom>
            <a:avLst/>
            <a:gdLst/>
            <a:ahLst/>
            <a:cxnLst/>
            <a:rect l="l" t="t" r="r" b="b"/>
            <a:pathLst>
              <a:path w="16509" h="6350">
                <a:moveTo>
                  <a:pt x="0" y="5879"/>
                </a:moveTo>
                <a:lnTo>
                  <a:pt x="16223" y="0"/>
                </a:lnTo>
              </a:path>
            </a:pathLst>
          </a:custGeom>
          <a:ln w="29987">
            <a:solidFill>
              <a:srgbClr val="D20000"/>
            </a:solidFill>
          </a:ln>
        </p:spPr>
        <p:txBody>
          <a:bodyPr wrap="square" lIns="0" tIns="0" rIns="0" bIns="0" rtlCol="0"/>
          <a:lstStyle/>
          <a:p>
            <a:endParaRPr/>
          </a:p>
        </p:txBody>
      </p:sp>
      <p:sp>
        <p:nvSpPr>
          <p:cNvPr id="182" name="object 182"/>
          <p:cNvSpPr/>
          <p:nvPr/>
        </p:nvSpPr>
        <p:spPr>
          <a:xfrm>
            <a:off x="8172297" y="3685234"/>
            <a:ext cx="16510" cy="6350"/>
          </a:xfrm>
          <a:custGeom>
            <a:avLst/>
            <a:gdLst/>
            <a:ahLst/>
            <a:cxnLst/>
            <a:rect l="l" t="t" r="r" b="b"/>
            <a:pathLst>
              <a:path w="16509" h="6350">
                <a:moveTo>
                  <a:pt x="0" y="6032"/>
                </a:moveTo>
                <a:lnTo>
                  <a:pt x="16070" y="0"/>
                </a:lnTo>
              </a:path>
            </a:pathLst>
          </a:custGeom>
          <a:ln w="29987">
            <a:solidFill>
              <a:srgbClr val="D20000"/>
            </a:solidFill>
          </a:ln>
        </p:spPr>
        <p:txBody>
          <a:bodyPr wrap="square" lIns="0" tIns="0" rIns="0" bIns="0" rtlCol="0"/>
          <a:lstStyle/>
          <a:p>
            <a:endParaRPr/>
          </a:p>
        </p:txBody>
      </p:sp>
      <p:sp>
        <p:nvSpPr>
          <p:cNvPr id="183" name="object 183"/>
          <p:cNvSpPr/>
          <p:nvPr/>
        </p:nvSpPr>
        <p:spPr>
          <a:xfrm>
            <a:off x="8188368" y="3679385"/>
            <a:ext cx="16510" cy="6350"/>
          </a:xfrm>
          <a:custGeom>
            <a:avLst/>
            <a:gdLst/>
            <a:ahLst/>
            <a:cxnLst/>
            <a:rect l="l" t="t" r="r" b="b"/>
            <a:pathLst>
              <a:path w="16509" h="6350">
                <a:moveTo>
                  <a:pt x="0" y="5849"/>
                </a:moveTo>
                <a:lnTo>
                  <a:pt x="15888" y="0"/>
                </a:lnTo>
              </a:path>
            </a:pathLst>
          </a:custGeom>
          <a:ln w="29987">
            <a:solidFill>
              <a:srgbClr val="D20000"/>
            </a:solidFill>
          </a:ln>
        </p:spPr>
        <p:txBody>
          <a:bodyPr wrap="square" lIns="0" tIns="0" rIns="0" bIns="0" rtlCol="0"/>
          <a:lstStyle/>
          <a:p>
            <a:endParaRPr/>
          </a:p>
        </p:txBody>
      </p:sp>
      <p:sp>
        <p:nvSpPr>
          <p:cNvPr id="184" name="object 184"/>
          <p:cNvSpPr/>
          <p:nvPr/>
        </p:nvSpPr>
        <p:spPr>
          <a:xfrm>
            <a:off x="8204255" y="3673536"/>
            <a:ext cx="15875" cy="6350"/>
          </a:xfrm>
          <a:custGeom>
            <a:avLst/>
            <a:gdLst/>
            <a:ahLst/>
            <a:cxnLst/>
            <a:rect l="l" t="t" r="r" b="b"/>
            <a:pathLst>
              <a:path w="15875" h="6350">
                <a:moveTo>
                  <a:pt x="0" y="5849"/>
                </a:moveTo>
                <a:lnTo>
                  <a:pt x="15827" y="0"/>
                </a:lnTo>
              </a:path>
            </a:pathLst>
          </a:custGeom>
          <a:ln w="29987">
            <a:solidFill>
              <a:srgbClr val="D20000"/>
            </a:solidFill>
          </a:ln>
        </p:spPr>
        <p:txBody>
          <a:bodyPr wrap="square" lIns="0" tIns="0" rIns="0" bIns="0" rtlCol="0"/>
          <a:lstStyle/>
          <a:p>
            <a:endParaRPr/>
          </a:p>
        </p:txBody>
      </p:sp>
      <p:sp>
        <p:nvSpPr>
          <p:cNvPr id="185" name="object 185"/>
          <p:cNvSpPr/>
          <p:nvPr/>
        </p:nvSpPr>
        <p:spPr>
          <a:xfrm>
            <a:off x="8220083" y="3667473"/>
            <a:ext cx="16510" cy="6350"/>
          </a:xfrm>
          <a:custGeom>
            <a:avLst/>
            <a:gdLst/>
            <a:ahLst/>
            <a:cxnLst/>
            <a:rect l="l" t="t" r="r" b="b"/>
            <a:pathLst>
              <a:path w="16509" h="6350">
                <a:moveTo>
                  <a:pt x="0" y="6062"/>
                </a:moveTo>
                <a:lnTo>
                  <a:pt x="16192" y="0"/>
                </a:lnTo>
              </a:path>
            </a:pathLst>
          </a:custGeom>
          <a:ln w="29987">
            <a:solidFill>
              <a:srgbClr val="D20000"/>
            </a:solidFill>
          </a:ln>
        </p:spPr>
        <p:txBody>
          <a:bodyPr wrap="square" lIns="0" tIns="0" rIns="0" bIns="0" rtlCol="0"/>
          <a:lstStyle/>
          <a:p>
            <a:endParaRPr/>
          </a:p>
        </p:txBody>
      </p:sp>
      <p:sp>
        <p:nvSpPr>
          <p:cNvPr id="186" name="object 186"/>
          <p:cNvSpPr/>
          <p:nvPr/>
        </p:nvSpPr>
        <p:spPr>
          <a:xfrm>
            <a:off x="8236276" y="3661624"/>
            <a:ext cx="16510" cy="6350"/>
          </a:xfrm>
          <a:custGeom>
            <a:avLst/>
            <a:gdLst/>
            <a:ahLst/>
            <a:cxnLst/>
            <a:rect l="l" t="t" r="r" b="b"/>
            <a:pathLst>
              <a:path w="16509" h="6350">
                <a:moveTo>
                  <a:pt x="0" y="5849"/>
                </a:moveTo>
                <a:lnTo>
                  <a:pt x="15888" y="0"/>
                </a:lnTo>
              </a:path>
            </a:pathLst>
          </a:custGeom>
          <a:ln w="29987">
            <a:solidFill>
              <a:srgbClr val="D20000"/>
            </a:solidFill>
          </a:ln>
        </p:spPr>
        <p:txBody>
          <a:bodyPr wrap="square" lIns="0" tIns="0" rIns="0" bIns="0" rtlCol="0"/>
          <a:lstStyle/>
          <a:p>
            <a:endParaRPr/>
          </a:p>
        </p:txBody>
      </p:sp>
      <p:sp>
        <p:nvSpPr>
          <p:cNvPr id="187" name="object 187"/>
          <p:cNvSpPr/>
          <p:nvPr/>
        </p:nvSpPr>
        <p:spPr>
          <a:xfrm>
            <a:off x="8252164" y="3655775"/>
            <a:ext cx="16510" cy="6350"/>
          </a:xfrm>
          <a:custGeom>
            <a:avLst/>
            <a:gdLst/>
            <a:ahLst/>
            <a:cxnLst/>
            <a:rect l="l" t="t" r="r" b="b"/>
            <a:pathLst>
              <a:path w="16509" h="6350">
                <a:moveTo>
                  <a:pt x="0" y="5849"/>
                </a:moveTo>
                <a:lnTo>
                  <a:pt x="15888" y="0"/>
                </a:lnTo>
              </a:path>
            </a:pathLst>
          </a:custGeom>
          <a:ln w="29987">
            <a:solidFill>
              <a:srgbClr val="D20000"/>
            </a:solidFill>
          </a:ln>
        </p:spPr>
        <p:txBody>
          <a:bodyPr wrap="square" lIns="0" tIns="0" rIns="0" bIns="0" rtlCol="0"/>
          <a:lstStyle/>
          <a:p>
            <a:endParaRPr/>
          </a:p>
        </p:txBody>
      </p:sp>
      <p:sp>
        <p:nvSpPr>
          <p:cNvPr id="188" name="object 188"/>
          <p:cNvSpPr/>
          <p:nvPr/>
        </p:nvSpPr>
        <p:spPr>
          <a:xfrm>
            <a:off x="8268051" y="3649865"/>
            <a:ext cx="16510" cy="6350"/>
          </a:xfrm>
          <a:custGeom>
            <a:avLst/>
            <a:gdLst/>
            <a:ahLst/>
            <a:cxnLst/>
            <a:rect l="l" t="t" r="r" b="b"/>
            <a:pathLst>
              <a:path w="16509" h="6350">
                <a:moveTo>
                  <a:pt x="0" y="5910"/>
                </a:moveTo>
                <a:lnTo>
                  <a:pt x="16406" y="0"/>
                </a:lnTo>
              </a:path>
            </a:pathLst>
          </a:custGeom>
          <a:ln w="29987">
            <a:solidFill>
              <a:srgbClr val="D20000"/>
            </a:solidFill>
          </a:ln>
        </p:spPr>
        <p:txBody>
          <a:bodyPr wrap="square" lIns="0" tIns="0" rIns="0" bIns="0" rtlCol="0"/>
          <a:lstStyle/>
          <a:p>
            <a:endParaRPr/>
          </a:p>
        </p:txBody>
      </p:sp>
      <p:sp>
        <p:nvSpPr>
          <p:cNvPr id="189" name="object 189"/>
          <p:cNvSpPr/>
          <p:nvPr/>
        </p:nvSpPr>
        <p:spPr>
          <a:xfrm>
            <a:off x="8284458" y="3643893"/>
            <a:ext cx="15875" cy="6350"/>
          </a:xfrm>
          <a:custGeom>
            <a:avLst/>
            <a:gdLst/>
            <a:ahLst/>
            <a:cxnLst/>
            <a:rect l="l" t="t" r="r" b="b"/>
            <a:pathLst>
              <a:path w="15875" h="6350">
                <a:moveTo>
                  <a:pt x="0" y="5971"/>
                </a:moveTo>
                <a:lnTo>
                  <a:pt x="15796" y="0"/>
                </a:lnTo>
              </a:path>
            </a:pathLst>
          </a:custGeom>
          <a:ln w="29987">
            <a:solidFill>
              <a:srgbClr val="D20000"/>
            </a:solidFill>
          </a:ln>
        </p:spPr>
        <p:txBody>
          <a:bodyPr wrap="square" lIns="0" tIns="0" rIns="0" bIns="0" rtlCol="0"/>
          <a:lstStyle/>
          <a:p>
            <a:endParaRPr/>
          </a:p>
        </p:txBody>
      </p:sp>
      <p:sp>
        <p:nvSpPr>
          <p:cNvPr id="190" name="object 190"/>
          <p:cNvSpPr/>
          <p:nvPr/>
        </p:nvSpPr>
        <p:spPr>
          <a:xfrm>
            <a:off x="8300255" y="3637953"/>
            <a:ext cx="16510" cy="6350"/>
          </a:xfrm>
          <a:custGeom>
            <a:avLst/>
            <a:gdLst/>
            <a:ahLst/>
            <a:cxnLst/>
            <a:rect l="l" t="t" r="r" b="b"/>
            <a:pathLst>
              <a:path w="16509" h="6350">
                <a:moveTo>
                  <a:pt x="0" y="5940"/>
                </a:moveTo>
                <a:lnTo>
                  <a:pt x="15888" y="0"/>
                </a:lnTo>
              </a:path>
            </a:pathLst>
          </a:custGeom>
          <a:ln w="29987">
            <a:solidFill>
              <a:srgbClr val="D20000"/>
            </a:solidFill>
          </a:ln>
        </p:spPr>
        <p:txBody>
          <a:bodyPr wrap="square" lIns="0" tIns="0" rIns="0" bIns="0" rtlCol="0"/>
          <a:lstStyle/>
          <a:p>
            <a:endParaRPr/>
          </a:p>
        </p:txBody>
      </p:sp>
      <p:sp>
        <p:nvSpPr>
          <p:cNvPr id="191" name="object 191"/>
          <p:cNvSpPr/>
          <p:nvPr/>
        </p:nvSpPr>
        <p:spPr>
          <a:xfrm>
            <a:off x="8316143" y="3632103"/>
            <a:ext cx="16510" cy="6350"/>
          </a:xfrm>
          <a:custGeom>
            <a:avLst/>
            <a:gdLst/>
            <a:ahLst/>
            <a:cxnLst/>
            <a:rect l="l" t="t" r="r" b="b"/>
            <a:pathLst>
              <a:path w="16509" h="6350">
                <a:moveTo>
                  <a:pt x="0" y="5849"/>
                </a:moveTo>
                <a:lnTo>
                  <a:pt x="16406" y="0"/>
                </a:lnTo>
              </a:path>
            </a:pathLst>
          </a:custGeom>
          <a:ln w="29987">
            <a:solidFill>
              <a:srgbClr val="D20000"/>
            </a:solidFill>
          </a:ln>
        </p:spPr>
        <p:txBody>
          <a:bodyPr wrap="square" lIns="0" tIns="0" rIns="0" bIns="0" rtlCol="0"/>
          <a:lstStyle/>
          <a:p>
            <a:endParaRPr/>
          </a:p>
        </p:txBody>
      </p:sp>
      <p:sp>
        <p:nvSpPr>
          <p:cNvPr id="192" name="object 192"/>
          <p:cNvSpPr/>
          <p:nvPr/>
        </p:nvSpPr>
        <p:spPr>
          <a:xfrm>
            <a:off x="8332549" y="3626254"/>
            <a:ext cx="16510" cy="6350"/>
          </a:xfrm>
          <a:custGeom>
            <a:avLst/>
            <a:gdLst/>
            <a:ahLst/>
            <a:cxnLst/>
            <a:rect l="l" t="t" r="r" b="b"/>
            <a:pathLst>
              <a:path w="16509" h="6350">
                <a:moveTo>
                  <a:pt x="0" y="5849"/>
                </a:moveTo>
                <a:lnTo>
                  <a:pt x="15888" y="0"/>
                </a:lnTo>
              </a:path>
            </a:pathLst>
          </a:custGeom>
          <a:ln w="29987">
            <a:solidFill>
              <a:srgbClr val="D20000"/>
            </a:solidFill>
          </a:ln>
        </p:spPr>
        <p:txBody>
          <a:bodyPr wrap="square" lIns="0" tIns="0" rIns="0" bIns="0" rtlCol="0"/>
          <a:lstStyle/>
          <a:p>
            <a:endParaRPr/>
          </a:p>
        </p:txBody>
      </p:sp>
      <p:sp>
        <p:nvSpPr>
          <p:cNvPr id="193" name="object 193"/>
          <p:cNvSpPr/>
          <p:nvPr/>
        </p:nvSpPr>
        <p:spPr>
          <a:xfrm>
            <a:off x="8348437" y="3620222"/>
            <a:ext cx="16510" cy="6350"/>
          </a:xfrm>
          <a:custGeom>
            <a:avLst/>
            <a:gdLst/>
            <a:ahLst/>
            <a:cxnLst/>
            <a:rect l="l" t="t" r="r" b="b"/>
            <a:pathLst>
              <a:path w="16509" h="6350">
                <a:moveTo>
                  <a:pt x="0" y="6032"/>
                </a:moveTo>
                <a:lnTo>
                  <a:pt x="15888" y="0"/>
                </a:lnTo>
              </a:path>
            </a:pathLst>
          </a:custGeom>
          <a:ln w="29987">
            <a:solidFill>
              <a:srgbClr val="D20000"/>
            </a:solidFill>
          </a:ln>
        </p:spPr>
        <p:txBody>
          <a:bodyPr wrap="square" lIns="0" tIns="0" rIns="0" bIns="0" rtlCol="0"/>
          <a:lstStyle/>
          <a:p>
            <a:endParaRPr/>
          </a:p>
        </p:txBody>
      </p:sp>
      <p:sp>
        <p:nvSpPr>
          <p:cNvPr id="194" name="object 194"/>
          <p:cNvSpPr/>
          <p:nvPr/>
        </p:nvSpPr>
        <p:spPr>
          <a:xfrm>
            <a:off x="8364325" y="3614038"/>
            <a:ext cx="15875" cy="6350"/>
          </a:xfrm>
          <a:custGeom>
            <a:avLst/>
            <a:gdLst/>
            <a:ahLst/>
            <a:cxnLst/>
            <a:rect l="l" t="t" r="r" b="b"/>
            <a:pathLst>
              <a:path w="15875" h="6350">
                <a:moveTo>
                  <a:pt x="0" y="6184"/>
                </a:moveTo>
                <a:lnTo>
                  <a:pt x="15857" y="0"/>
                </a:lnTo>
              </a:path>
            </a:pathLst>
          </a:custGeom>
          <a:ln w="29987">
            <a:solidFill>
              <a:srgbClr val="D20000"/>
            </a:solidFill>
          </a:ln>
        </p:spPr>
        <p:txBody>
          <a:bodyPr wrap="square" lIns="0" tIns="0" rIns="0" bIns="0" rtlCol="0"/>
          <a:lstStyle/>
          <a:p>
            <a:endParaRPr/>
          </a:p>
        </p:txBody>
      </p:sp>
      <p:sp>
        <p:nvSpPr>
          <p:cNvPr id="195" name="object 195"/>
          <p:cNvSpPr/>
          <p:nvPr/>
        </p:nvSpPr>
        <p:spPr>
          <a:xfrm>
            <a:off x="8380183" y="3608189"/>
            <a:ext cx="16510" cy="6350"/>
          </a:xfrm>
          <a:custGeom>
            <a:avLst/>
            <a:gdLst/>
            <a:ahLst/>
            <a:cxnLst/>
            <a:rect l="l" t="t" r="r" b="b"/>
            <a:pathLst>
              <a:path w="16509" h="6350">
                <a:moveTo>
                  <a:pt x="0" y="5849"/>
                </a:moveTo>
                <a:lnTo>
                  <a:pt x="16162" y="0"/>
                </a:lnTo>
              </a:path>
            </a:pathLst>
          </a:custGeom>
          <a:ln w="29987">
            <a:solidFill>
              <a:srgbClr val="D20000"/>
            </a:solidFill>
          </a:ln>
        </p:spPr>
        <p:txBody>
          <a:bodyPr wrap="square" lIns="0" tIns="0" rIns="0" bIns="0" rtlCol="0"/>
          <a:lstStyle/>
          <a:p>
            <a:endParaRPr/>
          </a:p>
        </p:txBody>
      </p:sp>
      <p:sp>
        <p:nvSpPr>
          <p:cNvPr id="196" name="object 196"/>
          <p:cNvSpPr/>
          <p:nvPr/>
        </p:nvSpPr>
        <p:spPr>
          <a:xfrm>
            <a:off x="8396345" y="3602126"/>
            <a:ext cx="16510" cy="6350"/>
          </a:xfrm>
          <a:custGeom>
            <a:avLst/>
            <a:gdLst/>
            <a:ahLst/>
            <a:cxnLst/>
            <a:rect l="l" t="t" r="r" b="b"/>
            <a:pathLst>
              <a:path w="16509" h="6350">
                <a:moveTo>
                  <a:pt x="0" y="6062"/>
                </a:moveTo>
                <a:lnTo>
                  <a:pt x="16070" y="0"/>
                </a:lnTo>
              </a:path>
            </a:pathLst>
          </a:custGeom>
          <a:ln w="29987">
            <a:solidFill>
              <a:srgbClr val="D20000"/>
            </a:solidFill>
          </a:ln>
        </p:spPr>
        <p:txBody>
          <a:bodyPr wrap="square" lIns="0" tIns="0" rIns="0" bIns="0" rtlCol="0"/>
          <a:lstStyle/>
          <a:p>
            <a:endParaRPr/>
          </a:p>
        </p:txBody>
      </p:sp>
      <p:sp>
        <p:nvSpPr>
          <p:cNvPr id="197" name="object 197"/>
          <p:cNvSpPr/>
          <p:nvPr/>
        </p:nvSpPr>
        <p:spPr>
          <a:xfrm>
            <a:off x="8412416" y="3596277"/>
            <a:ext cx="16510" cy="6350"/>
          </a:xfrm>
          <a:custGeom>
            <a:avLst/>
            <a:gdLst/>
            <a:ahLst/>
            <a:cxnLst/>
            <a:rect l="l" t="t" r="r" b="b"/>
            <a:pathLst>
              <a:path w="16509" h="6350">
                <a:moveTo>
                  <a:pt x="0" y="5849"/>
                </a:moveTo>
                <a:lnTo>
                  <a:pt x="15888" y="0"/>
                </a:lnTo>
              </a:path>
            </a:pathLst>
          </a:custGeom>
          <a:ln w="29987">
            <a:solidFill>
              <a:srgbClr val="D20000"/>
            </a:solidFill>
          </a:ln>
        </p:spPr>
        <p:txBody>
          <a:bodyPr wrap="square" lIns="0" tIns="0" rIns="0" bIns="0" rtlCol="0"/>
          <a:lstStyle/>
          <a:p>
            <a:endParaRPr/>
          </a:p>
        </p:txBody>
      </p:sp>
      <p:sp>
        <p:nvSpPr>
          <p:cNvPr id="198" name="object 198"/>
          <p:cNvSpPr/>
          <p:nvPr/>
        </p:nvSpPr>
        <p:spPr>
          <a:xfrm>
            <a:off x="8428304" y="3590428"/>
            <a:ext cx="16510" cy="6350"/>
          </a:xfrm>
          <a:custGeom>
            <a:avLst/>
            <a:gdLst/>
            <a:ahLst/>
            <a:cxnLst/>
            <a:rect l="l" t="t" r="r" b="b"/>
            <a:pathLst>
              <a:path w="16509" h="6350">
                <a:moveTo>
                  <a:pt x="0" y="5849"/>
                </a:moveTo>
                <a:lnTo>
                  <a:pt x="16223" y="0"/>
                </a:lnTo>
              </a:path>
            </a:pathLst>
          </a:custGeom>
          <a:ln w="29987">
            <a:solidFill>
              <a:srgbClr val="D20000"/>
            </a:solidFill>
          </a:ln>
        </p:spPr>
        <p:txBody>
          <a:bodyPr wrap="square" lIns="0" tIns="0" rIns="0" bIns="0" rtlCol="0"/>
          <a:lstStyle/>
          <a:p>
            <a:endParaRPr/>
          </a:p>
        </p:txBody>
      </p:sp>
      <p:sp>
        <p:nvSpPr>
          <p:cNvPr id="199" name="object 199"/>
          <p:cNvSpPr/>
          <p:nvPr/>
        </p:nvSpPr>
        <p:spPr>
          <a:xfrm>
            <a:off x="5215249" y="4078711"/>
            <a:ext cx="120014" cy="120014"/>
          </a:xfrm>
          <a:custGeom>
            <a:avLst/>
            <a:gdLst/>
            <a:ahLst/>
            <a:cxnLst/>
            <a:rect l="l" t="t" r="r" b="b"/>
            <a:pathLst>
              <a:path w="120014" h="120014">
                <a:moveTo>
                  <a:pt x="0" y="119622"/>
                </a:moveTo>
                <a:lnTo>
                  <a:pt x="119729" y="119622"/>
                </a:lnTo>
                <a:lnTo>
                  <a:pt x="119729" y="0"/>
                </a:lnTo>
                <a:lnTo>
                  <a:pt x="0" y="0"/>
                </a:lnTo>
                <a:lnTo>
                  <a:pt x="0" y="119622"/>
                </a:lnTo>
                <a:close/>
              </a:path>
            </a:pathLst>
          </a:custGeom>
          <a:solidFill>
            <a:srgbClr val="D20000"/>
          </a:solidFill>
        </p:spPr>
        <p:txBody>
          <a:bodyPr wrap="square" lIns="0" tIns="0" rIns="0" bIns="0" rtlCol="0"/>
          <a:lstStyle/>
          <a:p>
            <a:endParaRPr/>
          </a:p>
        </p:txBody>
      </p:sp>
      <p:sp>
        <p:nvSpPr>
          <p:cNvPr id="200" name="object 200"/>
          <p:cNvSpPr/>
          <p:nvPr/>
        </p:nvSpPr>
        <p:spPr>
          <a:xfrm>
            <a:off x="5426598" y="4071245"/>
            <a:ext cx="120014" cy="119380"/>
          </a:xfrm>
          <a:custGeom>
            <a:avLst/>
            <a:gdLst/>
            <a:ahLst/>
            <a:cxnLst/>
            <a:rect l="l" t="t" r="r" b="b"/>
            <a:pathLst>
              <a:path w="120014" h="119379">
                <a:moveTo>
                  <a:pt x="0" y="119312"/>
                </a:moveTo>
                <a:lnTo>
                  <a:pt x="119586" y="119312"/>
                </a:lnTo>
                <a:lnTo>
                  <a:pt x="119586" y="0"/>
                </a:lnTo>
                <a:lnTo>
                  <a:pt x="0" y="0"/>
                </a:lnTo>
                <a:lnTo>
                  <a:pt x="0" y="119312"/>
                </a:lnTo>
                <a:close/>
              </a:path>
            </a:pathLst>
          </a:custGeom>
          <a:solidFill>
            <a:srgbClr val="D20000"/>
          </a:solidFill>
        </p:spPr>
        <p:txBody>
          <a:bodyPr wrap="square" lIns="0" tIns="0" rIns="0" bIns="0" rtlCol="0"/>
          <a:lstStyle/>
          <a:p>
            <a:endParaRPr/>
          </a:p>
        </p:txBody>
      </p:sp>
      <p:sp>
        <p:nvSpPr>
          <p:cNvPr id="201" name="object 201"/>
          <p:cNvSpPr/>
          <p:nvPr/>
        </p:nvSpPr>
        <p:spPr>
          <a:xfrm>
            <a:off x="5637824" y="4062054"/>
            <a:ext cx="120014" cy="120014"/>
          </a:xfrm>
          <a:custGeom>
            <a:avLst/>
            <a:gdLst/>
            <a:ahLst/>
            <a:cxnLst/>
            <a:rect l="l" t="t" r="r" b="b"/>
            <a:pathLst>
              <a:path w="120014" h="120014">
                <a:moveTo>
                  <a:pt x="0" y="119776"/>
                </a:moveTo>
                <a:lnTo>
                  <a:pt x="119407" y="119776"/>
                </a:lnTo>
                <a:lnTo>
                  <a:pt x="119407" y="0"/>
                </a:lnTo>
                <a:lnTo>
                  <a:pt x="0" y="0"/>
                </a:lnTo>
                <a:lnTo>
                  <a:pt x="0" y="119776"/>
                </a:lnTo>
                <a:close/>
              </a:path>
            </a:pathLst>
          </a:custGeom>
          <a:solidFill>
            <a:srgbClr val="D20000"/>
          </a:solidFill>
        </p:spPr>
        <p:txBody>
          <a:bodyPr wrap="square" lIns="0" tIns="0" rIns="0" bIns="0" rtlCol="0"/>
          <a:lstStyle/>
          <a:p>
            <a:endParaRPr/>
          </a:p>
        </p:txBody>
      </p:sp>
      <p:sp>
        <p:nvSpPr>
          <p:cNvPr id="202" name="object 202"/>
          <p:cNvSpPr/>
          <p:nvPr/>
        </p:nvSpPr>
        <p:spPr>
          <a:xfrm>
            <a:off x="6271595" y="4022872"/>
            <a:ext cx="120014" cy="120014"/>
          </a:xfrm>
          <a:custGeom>
            <a:avLst/>
            <a:gdLst/>
            <a:ahLst/>
            <a:cxnLst/>
            <a:rect l="l" t="t" r="r" b="b"/>
            <a:pathLst>
              <a:path w="120014" h="120014">
                <a:moveTo>
                  <a:pt x="0" y="119776"/>
                </a:moveTo>
                <a:lnTo>
                  <a:pt x="119729" y="119776"/>
                </a:lnTo>
                <a:lnTo>
                  <a:pt x="119729" y="0"/>
                </a:lnTo>
                <a:lnTo>
                  <a:pt x="0" y="0"/>
                </a:lnTo>
                <a:lnTo>
                  <a:pt x="0" y="119776"/>
                </a:lnTo>
                <a:close/>
              </a:path>
            </a:pathLst>
          </a:custGeom>
          <a:solidFill>
            <a:srgbClr val="D20000"/>
          </a:solidFill>
        </p:spPr>
        <p:txBody>
          <a:bodyPr wrap="square" lIns="0" tIns="0" rIns="0" bIns="0" rtlCol="0"/>
          <a:lstStyle/>
          <a:p>
            <a:endParaRPr/>
          </a:p>
        </p:txBody>
      </p:sp>
      <p:sp>
        <p:nvSpPr>
          <p:cNvPr id="203" name="object 203"/>
          <p:cNvSpPr/>
          <p:nvPr/>
        </p:nvSpPr>
        <p:spPr>
          <a:xfrm>
            <a:off x="6905670" y="3973057"/>
            <a:ext cx="120014" cy="119380"/>
          </a:xfrm>
          <a:custGeom>
            <a:avLst/>
            <a:gdLst/>
            <a:ahLst/>
            <a:cxnLst/>
            <a:rect l="l" t="t" r="r" b="b"/>
            <a:pathLst>
              <a:path w="120015" h="119379">
                <a:moveTo>
                  <a:pt x="0" y="119300"/>
                </a:moveTo>
                <a:lnTo>
                  <a:pt x="119419" y="119300"/>
                </a:lnTo>
                <a:lnTo>
                  <a:pt x="119419" y="0"/>
                </a:lnTo>
                <a:lnTo>
                  <a:pt x="0" y="0"/>
                </a:lnTo>
                <a:lnTo>
                  <a:pt x="0" y="119300"/>
                </a:lnTo>
                <a:close/>
              </a:path>
            </a:pathLst>
          </a:custGeom>
          <a:solidFill>
            <a:srgbClr val="D20000"/>
          </a:solidFill>
        </p:spPr>
        <p:txBody>
          <a:bodyPr wrap="square" lIns="0" tIns="0" rIns="0" bIns="0" rtlCol="0"/>
          <a:lstStyle/>
          <a:p>
            <a:endParaRPr/>
          </a:p>
        </p:txBody>
      </p:sp>
      <p:sp>
        <p:nvSpPr>
          <p:cNvPr id="204" name="object 204"/>
          <p:cNvSpPr/>
          <p:nvPr/>
        </p:nvSpPr>
        <p:spPr>
          <a:xfrm>
            <a:off x="7328244" y="3885472"/>
            <a:ext cx="120014" cy="119380"/>
          </a:xfrm>
          <a:custGeom>
            <a:avLst/>
            <a:gdLst/>
            <a:ahLst/>
            <a:cxnLst/>
            <a:rect l="l" t="t" r="r" b="b"/>
            <a:pathLst>
              <a:path w="120015" h="119379">
                <a:moveTo>
                  <a:pt x="0" y="119300"/>
                </a:moveTo>
                <a:lnTo>
                  <a:pt x="119419" y="119300"/>
                </a:lnTo>
                <a:lnTo>
                  <a:pt x="119419" y="0"/>
                </a:lnTo>
                <a:lnTo>
                  <a:pt x="0" y="0"/>
                </a:lnTo>
                <a:lnTo>
                  <a:pt x="0" y="119300"/>
                </a:lnTo>
                <a:close/>
              </a:path>
            </a:pathLst>
          </a:custGeom>
          <a:solidFill>
            <a:srgbClr val="D20000"/>
          </a:solidFill>
        </p:spPr>
        <p:txBody>
          <a:bodyPr wrap="square" lIns="0" tIns="0" rIns="0" bIns="0" rtlCol="0"/>
          <a:lstStyle/>
          <a:p>
            <a:endParaRPr/>
          </a:p>
        </p:txBody>
      </p:sp>
      <p:sp>
        <p:nvSpPr>
          <p:cNvPr id="205" name="object 205"/>
          <p:cNvSpPr/>
          <p:nvPr/>
        </p:nvSpPr>
        <p:spPr>
          <a:xfrm>
            <a:off x="8384590" y="3530557"/>
            <a:ext cx="120014" cy="119380"/>
          </a:xfrm>
          <a:custGeom>
            <a:avLst/>
            <a:gdLst/>
            <a:ahLst/>
            <a:cxnLst/>
            <a:rect l="l" t="t" r="r" b="b"/>
            <a:pathLst>
              <a:path w="120015" h="119379">
                <a:moveTo>
                  <a:pt x="0" y="119300"/>
                </a:moveTo>
                <a:lnTo>
                  <a:pt x="119407" y="119300"/>
                </a:lnTo>
                <a:lnTo>
                  <a:pt x="119407" y="0"/>
                </a:lnTo>
                <a:lnTo>
                  <a:pt x="0" y="0"/>
                </a:lnTo>
                <a:lnTo>
                  <a:pt x="0" y="119300"/>
                </a:lnTo>
                <a:close/>
              </a:path>
            </a:pathLst>
          </a:custGeom>
          <a:solidFill>
            <a:srgbClr val="D20000"/>
          </a:solidFill>
        </p:spPr>
        <p:txBody>
          <a:bodyPr wrap="square" lIns="0" tIns="0" rIns="0" bIns="0" rtlCol="0"/>
          <a:lstStyle/>
          <a:p>
            <a:endParaRPr/>
          </a:p>
        </p:txBody>
      </p:sp>
      <p:sp>
        <p:nvSpPr>
          <p:cNvPr id="206" name="object 206"/>
          <p:cNvSpPr/>
          <p:nvPr/>
        </p:nvSpPr>
        <p:spPr>
          <a:xfrm>
            <a:off x="5275157" y="3966389"/>
            <a:ext cx="17780" cy="3175"/>
          </a:xfrm>
          <a:custGeom>
            <a:avLst/>
            <a:gdLst/>
            <a:ahLst/>
            <a:cxnLst/>
            <a:rect l="l" t="t" r="r" b="b"/>
            <a:pathLst>
              <a:path w="17779" h="3175">
                <a:moveTo>
                  <a:pt x="0" y="3009"/>
                </a:moveTo>
                <a:lnTo>
                  <a:pt x="17748" y="0"/>
                </a:lnTo>
              </a:path>
            </a:pathLst>
          </a:custGeom>
          <a:ln w="29984">
            <a:solidFill>
              <a:srgbClr val="000000"/>
            </a:solidFill>
          </a:ln>
        </p:spPr>
        <p:txBody>
          <a:bodyPr wrap="square" lIns="0" tIns="0" rIns="0" bIns="0" rtlCol="0"/>
          <a:lstStyle/>
          <a:p>
            <a:endParaRPr/>
          </a:p>
        </p:txBody>
      </p:sp>
      <p:sp>
        <p:nvSpPr>
          <p:cNvPr id="207" name="object 207"/>
          <p:cNvSpPr/>
          <p:nvPr/>
        </p:nvSpPr>
        <p:spPr>
          <a:xfrm>
            <a:off x="5292906" y="3963376"/>
            <a:ext cx="17780" cy="3175"/>
          </a:xfrm>
          <a:custGeom>
            <a:avLst/>
            <a:gdLst/>
            <a:ahLst/>
            <a:cxnLst/>
            <a:rect l="l" t="t" r="r" b="b"/>
            <a:pathLst>
              <a:path w="17779" h="3175">
                <a:moveTo>
                  <a:pt x="0" y="3012"/>
                </a:moveTo>
                <a:lnTo>
                  <a:pt x="17321" y="0"/>
                </a:lnTo>
              </a:path>
            </a:pathLst>
          </a:custGeom>
          <a:ln w="29984">
            <a:solidFill>
              <a:srgbClr val="000000"/>
            </a:solidFill>
          </a:ln>
        </p:spPr>
        <p:txBody>
          <a:bodyPr wrap="square" lIns="0" tIns="0" rIns="0" bIns="0" rtlCol="0"/>
          <a:lstStyle/>
          <a:p>
            <a:endParaRPr/>
          </a:p>
        </p:txBody>
      </p:sp>
      <p:sp>
        <p:nvSpPr>
          <p:cNvPr id="208" name="object 208"/>
          <p:cNvSpPr/>
          <p:nvPr/>
        </p:nvSpPr>
        <p:spPr>
          <a:xfrm>
            <a:off x="5310227" y="3960195"/>
            <a:ext cx="17780" cy="3175"/>
          </a:xfrm>
          <a:custGeom>
            <a:avLst/>
            <a:gdLst/>
            <a:ahLst/>
            <a:cxnLst/>
            <a:rect l="l" t="t" r="r" b="b"/>
            <a:pathLst>
              <a:path w="17779" h="3175">
                <a:moveTo>
                  <a:pt x="0" y="3180"/>
                </a:moveTo>
                <a:lnTo>
                  <a:pt x="17778" y="0"/>
                </a:lnTo>
              </a:path>
            </a:pathLst>
          </a:custGeom>
          <a:ln w="29984">
            <a:solidFill>
              <a:srgbClr val="000000"/>
            </a:solidFill>
          </a:ln>
        </p:spPr>
        <p:txBody>
          <a:bodyPr wrap="square" lIns="0" tIns="0" rIns="0" bIns="0" rtlCol="0"/>
          <a:lstStyle/>
          <a:p>
            <a:endParaRPr/>
          </a:p>
        </p:txBody>
      </p:sp>
      <p:sp>
        <p:nvSpPr>
          <p:cNvPr id="209" name="object 209"/>
          <p:cNvSpPr/>
          <p:nvPr/>
        </p:nvSpPr>
        <p:spPr>
          <a:xfrm>
            <a:off x="5328006" y="3957185"/>
            <a:ext cx="17780" cy="3175"/>
          </a:xfrm>
          <a:custGeom>
            <a:avLst/>
            <a:gdLst/>
            <a:ahLst/>
            <a:cxnLst/>
            <a:rect l="l" t="t" r="r" b="b"/>
            <a:pathLst>
              <a:path w="17779" h="3175">
                <a:moveTo>
                  <a:pt x="0" y="3009"/>
                </a:moveTo>
                <a:lnTo>
                  <a:pt x="17321" y="0"/>
                </a:lnTo>
              </a:path>
            </a:pathLst>
          </a:custGeom>
          <a:ln w="29984">
            <a:solidFill>
              <a:srgbClr val="000000"/>
            </a:solidFill>
          </a:ln>
        </p:spPr>
        <p:txBody>
          <a:bodyPr wrap="square" lIns="0" tIns="0" rIns="0" bIns="0" rtlCol="0"/>
          <a:lstStyle/>
          <a:p>
            <a:endParaRPr/>
          </a:p>
        </p:txBody>
      </p:sp>
      <p:sp>
        <p:nvSpPr>
          <p:cNvPr id="210" name="object 210"/>
          <p:cNvSpPr/>
          <p:nvPr/>
        </p:nvSpPr>
        <p:spPr>
          <a:xfrm>
            <a:off x="5345327" y="3954172"/>
            <a:ext cx="17780" cy="3175"/>
          </a:xfrm>
          <a:custGeom>
            <a:avLst/>
            <a:gdLst/>
            <a:ahLst/>
            <a:cxnLst/>
            <a:rect l="l" t="t" r="r" b="b"/>
            <a:pathLst>
              <a:path w="17779" h="3175">
                <a:moveTo>
                  <a:pt x="0" y="3012"/>
                </a:moveTo>
                <a:lnTo>
                  <a:pt x="17778" y="0"/>
                </a:lnTo>
              </a:path>
            </a:pathLst>
          </a:custGeom>
          <a:ln w="29984">
            <a:solidFill>
              <a:srgbClr val="000000"/>
            </a:solidFill>
          </a:ln>
        </p:spPr>
        <p:txBody>
          <a:bodyPr wrap="square" lIns="0" tIns="0" rIns="0" bIns="0" rtlCol="0"/>
          <a:lstStyle/>
          <a:p>
            <a:endParaRPr/>
          </a:p>
        </p:txBody>
      </p:sp>
      <p:sp>
        <p:nvSpPr>
          <p:cNvPr id="211" name="object 211"/>
          <p:cNvSpPr/>
          <p:nvPr/>
        </p:nvSpPr>
        <p:spPr>
          <a:xfrm>
            <a:off x="5363106" y="3950836"/>
            <a:ext cx="18415" cy="3810"/>
          </a:xfrm>
          <a:custGeom>
            <a:avLst/>
            <a:gdLst/>
            <a:ahLst/>
            <a:cxnLst/>
            <a:rect l="l" t="t" r="r" b="b"/>
            <a:pathLst>
              <a:path w="18414" h="3810">
                <a:moveTo>
                  <a:pt x="0" y="3335"/>
                </a:moveTo>
                <a:lnTo>
                  <a:pt x="17809" y="0"/>
                </a:lnTo>
              </a:path>
            </a:pathLst>
          </a:custGeom>
          <a:ln w="29984">
            <a:solidFill>
              <a:srgbClr val="000000"/>
            </a:solidFill>
          </a:ln>
        </p:spPr>
        <p:txBody>
          <a:bodyPr wrap="square" lIns="0" tIns="0" rIns="0" bIns="0" rtlCol="0"/>
          <a:lstStyle/>
          <a:p>
            <a:endParaRPr/>
          </a:p>
        </p:txBody>
      </p:sp>
      <p:sp>
        <p:nvSpPr>
          <p:cNvPr id="212" name="object 212"/>
          <p:cNvSpPr/>
          <p:nvPr/>
        </p:nvSpPr>
        <p:spPr>
          <a:xfrm>
            <a:off x="5380915" y="3947979"/>
            <a:ext cx="17780" cy="3175"/>
          </a:xfrm>
          <a:custGeom>
            <a:avLst/>
            <a:gdLst/>
            <a:ahLst/>
            <a:cxnLst/>
            <a:rect l="l" t="t" r="r" b="b"/>
            <a:pathLst>
              <a:path w="17779" h="3175">
                <a:moveTo>
                  <a:pt x="0" y="2857"/>
                </a:moveTo>
                <a:lnTo>
                  <a:pt x="17321" y="0"/>
                </a:lnTo>
              </a:path>
            </a:pathLst>
          </a:custGeom>
          <a:ln w="29984">
            <a:solidFill>
              <a:srgbClr val="000000"/>
            </a:solidFill>
          </a:ln>
        </p:spPr>
        <p:txBody>
          <a:bodyPr wrap="square" lIns="0" tIns="0" rIns="0" bIns="0" rtlCol="0"/>
          <a:lstStyle/>
          <a:p>
            <a:endParaRPr/>
          </a:p>
        </p:txBody>
      </p:sp>
      <p:sp>
        <p:nvSpPr>
          <p:cNvPr id="213" name="object 213"/>
          <p:cNvSpPr/>
          <p:nvPr/>
        </p:nvSpPr>
        <p:spPr>
          <a:xfrm>
            <a:off x="5398236" y="3944658"/>
            <a:ext cx="17780" cy="3810"/>
          </a:xfrm>
          <a:custGeom>
            <a:avLst/>
            <a:gdLst/>
            <a:ahLst/>
            <a:cxnLst/>
            <a:rect l="l" t="t" r="r" b="b"/>
            <a:pathLst>
              <a:path w="17779" h="3810">
                <a:moveTo>
                  <a:pt x="0" y="3320"/>
                </a:moveTo>
                <a:lnTo>
                  <a:pt x="17778" y="0"/>
                </a:lnTo>
              </a:path>
            </a:pathLst>
          </a:custGeom>
          <a:ln w="29984">
            <a:solidFill>
              <a:srgbClr val="000000"/>
            </a:solidFill>
          </a:ln>
        </p:spPr>
        <p:txBody>
          <a:bodyPr wrap="square" lIns="0" tIns="0" rIns="0" bIns="0" rtlCol="0"/>
          <a:lstStyle/>
          <a:p>
            <a:endParaRPr/>
          </a:p>
        </p:txBody>
      </p:sp>
      <p:sp>
        <p:nvSpPr>
          <p:cNvPr id="214" name="object 214"/>
          <p:cNvSpPr/>
          <p:nvPr/>
        </p:nvSpPr>
        <p:spPr>
          <a:xfrm>
            <a:off x="5416015" y="3941325"/>
            <a:ext cx="17780" cy="3810"/>
          </a:xfrm>
          <a:custGeom>
            <a:avLst/>
            <a:gdLst/>
            <a:ahLst/>
            <a:cxnLst/>
            <a:rect l="l" t="t" r="r" b="b"/>
            <a:pathLst>
              <a:path w="17779" h="3810">
                <a:moveTo>
                  <a:pt x="0" y="3332"/>
                </a:moveTo>
                <a:lnTo>
                  <a:pt x="17321" y="0"/>
                </a:lnTo>
              </a:path>
            </a:pathLst>
          </a:custGeom>
          <a:ln w="29984">
            <a:solidFill>
              <a:srgbClr val="000000"/>
            </a:solidFill>
          </a:ln>
        </p:spPr>
        <p:txBody>
          <a:bodyPr wrap="square" lIns="0" tIns="0" rIns="0" bIns="0" rtlCol="0"/>
          <a:lstStyle/>
          <a:p>
            <a:endParaRPr/>
          </a:p>
        </p:txBody>
      </p:sp>
      <p:sp>
        <p:nvSpPr>
          <p:cNvPr id="215" name="object 215"/>
          <p:cNvSpPr/>
          <p:nvPr/>
        </p:nvSpPr>
        <p:spPr>
          <a:xfrm>
            <a:off x="5433336" y="3937992"/>
            <a:ext cx="17780" cy="3810"/>
          </a:xfrm>
          <a:custGeom>
            <a:avLst/>
            <a:gdLst/>
            <a:ahLst/>
            <a:cxnLst/>
            <a:rect l="l" t="t" r="r" b="b"/>
            <a:pathLst>
              <a:path w="17779" h="3810">
                <a:moveTo>
                  <a:pt x="0" y="3332"/>
                </a:moveTo>
                <a:lnTo>
                  <a:pt x="17748" y="0"/>
                </a:lnTo>
              </a:path>
            </a:pathLst>
          </a:custGeom>
          <a:ln w="29984">
            <a:solidFill>
              <a:srgbClr val="000000"/>
            </a:solidFill>
          </a:ln>
        </p:spPr>
        <p:txBody>
          <a:bodyPr wrap="square" lIns="0" tIns="0" rIns="0" bIns="0" rtlCol="0"/>
          <a:lstStyle/>
          <a:p>
            <a:endParaRPr/>
          </a:p>
        </p:txBody>
      </p:sp>
      <p:sp>
        <p:nvSpPr>
          <p:cNvPr id="216" name="object 216"/>
          <p:cNvSpPr/>
          <p:nvPr/>
        </p:nvSpPr>
        <p:spPr>
          <a:xfrm>
            <a:off x="5451085" y="3934656"/>
            <a:ext cx="17780" cy="3810"/>
          </a:xfrm>
          <a:custGeom>
            <a:avLst/>
            <a:gdLst/>
            <a:ahLst/>
            <a:cxnLst/>
            <a:rect l="l" t="t" r="r" b="b"/>
            <a:pathLst>
              <a:path w="17779" h="3810">
                <a:moveTo>
                  <a:pt x="0" y="3335"/>
                </a:moveTo>
                <a:lnTo>
                  <a:pt x="17778" y="0"/>
                </a:lnTo>
              </a:path>
            </a:pathLst>
          </a:custGeom>
          <a:ln w="29984">
            <a:solidFill>
              <a:srgbClr val="000000"/>
            </a:solidFill>
          </a:ln>
        </p:spPr>
        <p:txBody>
          <a:bodyPr wrap="square" lIns="0" tIns="0" rIns="0" bIns="0" rtlCol="0"/>
          <a:lstStyle/>
          <a:p>
            <a:endParaRPr/>
          </a:p>
        </p:txBody>
      </p:sp>
      <p:sp>
        <p:nvSpPr>
          <p:cNvPr id="217" name="object 217"/>
          <p:cNvSpPr/>
          <p:nvPr/>
        </p:nvSpPr>
        <p:spPr>
          <a:xfrm>
            <a:off x="5468863" y="3931323"/>
            <a:ext cx="17780" cy="3810"/>
          </a:xfrm>
          <a:custGeom>
            <a:avLst/>
            <a:gdLst/>
            <a:ahLst/>
            <a:cxnLst/>
            <a:rect l="l" t="t" r="r" b="b"/>
            <a:pathLst>
              <a:path w="17779" h="3810">
                <a:moveTo>
                  <a:pt x="0" y="3332"/>
                </a:moveTo>
                <a:lnTo>
                  <a:pt x="17321" y="0"/>
                </a:lnTo>
              </a:path>
            </a:pathLst>
          </a:custGeom>
          <a:ln w="29984">
            <a:solidFill>
              <a:srgbClr val="000000"/>
            </a:solidFill>
          </a:ln>
        </p:spPr>
        <p:txBody>
          <a:bodyPr wrap="square" lIns="0" tIns="0" rIns="0" bIns="0" rtlCol="0"/>
          <a:lstStyle/>
          <a:p>
            <a:endParaRPr/>
          </a:p>
        </p:txBody>
      </p:sp>
      <p:sp>
        <p:nvSpPr>
          <p:cNvPr id="218" name="object 218"/>
          <p:cNvSpPr/>
          <p:nvPr/>
        </p:nvSpPr>
        <p:spPr>
          <a:xfrm>
            <a:off x="5486184" y="3927991"/>
            <a:ext cx="17780" cy="3810"/>
          </a:xfrm>
          <a:custGeom>
            <a:avLst/>
            <a:gdLst/>
            <a:ahLst/>
            <a:cxnLst/>
            <a:rect l="l" t="t" r="r" b="b"/>
            <a:pathLst>
              <a:path w="17779" h="3810">
                <a:moveTo>
                  <a:pt x="0" y="3332"/>
                </a:moveTo>
                <a:lnTo>
                  <a:pt x="17748" y="0"/>
                </a:lnTo>
              </a:path>
            </a:pathLst>
          </a:custGeom>
          <a:ln w="29984">
            <a:solidFill>
              <a:srgbClr val="000000"/>
            </a:solidFill>
          </a:ln>
        </p:spPr>
        <p:txBody>
          <a:bodyPr wrap="square" lIns="0" tIns="0" rIns="0" bIns="0" rtlCol="0"/>
          <a:lstStyle/>
          <a:p>
            <a:endParaRPr/>
          </a:p>
        </p:txBody>
      </p:sp>
      <p:sp>
        <p:nvSpPr>
          <p:cNvPr id="219" name="object 219"/>
          <p:cNvSpPr/>
          <p:nvPr/>
        </p:nvSpPr>
        <p:spPr>
          <a:xfrm>
            <a:off x="5503933" y="3924667"/>
            <a:ext cx="18415" cy="3810"/>
          </a:xfrm>
          <a:custGeom>
            <a:avLst/>
            <a:gdLst/>
            <a:ahLst/>
            <a:cxnLst/>
            <a:rect l="l" t="t" r="r" b="b"/>
            <a:pathLst>
              <a:path w="18414" h="3810">
                <a:moveTo>
                  <a:pt x="0" y="3323"/>
                </a:moveTo>
                <a:lnTo>
                  <a:pt x="17870" y="0"/>
                </a:lnTo>
              </a:path>
            </a:pathLst>
          </a:custGeom>
          <a:ln w="29984">
            <a:solidFill>
              <a:srgbClr val="000000"/>
            </a:solidFill>
          </a:ln>
        </p:spPr>
        <p:txBody>
          <a:bodyPr wrap="square" lIns="0" tIns="0" rIns="0" bIns="0" rtlCol="0"/>
          <a:lstStyle/>
          <a:p>
            <a:endParaRPr/>
          </a:p>
        </p:txBody>
      </p:sp>
      <p:sp>
        <p:nvSpPr>
          <p:cNvPr id="220" name="object 220"/>
          <p:cNvSpPr/>
          <p:nvPr/>
        </p:nvSpPr>
        <p:spPr>
          <a:xfrm>
            <a:off x="5521803" y="3921011"/>
            <a:ext cx="17780" cy="3810"/>
          </a:xfrm>
          <a:custGeom>
            <a:avLst/>
            <a:gdLst/>
            <a:ahLst/>
            <a:cxnLst/>
            <a:rect l="l" t="t" r="r" b="b"/>
            <a:pathLst>
              <a:path w="17779" h="3810">
                <a:moveTo>
                  <a:pt x="0" y="3655"/>
                </a:moveTo>
                <a:lnTo>
                  <a:pt x="17229" y="0"/>
                </a:lnTo>
              </a:path>
            </a:pathLst>
          </a:custGeom>
          <a:ln w="29984">
            <a:solidFill>
              <a:srgbClr val="000000"/>
            </a:solidFill>
          </a:ln>
        </p:spPr>
        <p:txBody>
          <a:bodyPr wrap="square" lIns="0" tIns="0" rIns="0" bIns="0" rtlCol="0"/>
          <a:lstStyle/>
          <a:p>
            <a:endParaRPr/>
          </a:p>
        </p:txBody>
      </p:sp>
      <p:sp>
        <p:nvSpPr>
          <p:cNvPr id="221" name="object 221"/>
          <p:cNvSpPr/>
          <p:nvPr/>
        </p:nvSpPr>
        <p:spPr>
          <a:xfrm>
            <a:off x="5539033" y="3917203"/>
            <a:ext cx="18415" cy="3810"/>
          </a:xfrm>
          <a:custGeom>
            <a:avLst/>
            <a:gdLst/>
            <a:ahLst/>
            <a:cxnLst/>
            <a:rect l="l" t="t" r="r" b="b"/>
            <a:pathLst>
              <a:path w="18414" h="3810">
                <a:moveTo>
                  <a:pt x="0" y="3808"/>
                </a:moveTo>
                <a:lnTo>
                  <a:pt x="17839" y="0"/>
                </a:lnTo>
              </a:path>
            </a:pathLst>
          </a:custGeom>
          <a:ln w="29984">
            <a:solidFill>
              <a:srgbClr val="000000"/>
            </a:solidFill>
          </a:ln>
        </p:spPr>
        <p:txBody>
          <a:bodyPr wrap="square" lIns="0" tIns="0" rIns="0" bIns="0" rtlCol="0"/>
          <a:lstStyle/>
          <a:p>
            <a:endParaRPr/>
          </a:p>
        </p:txBody>
      </p:sp>
      <p:sp>
        <p:nvSpPr>
          <p:cNvPr id="222" name="object 222"/>
          <p:cNvSpPr/>
          <p:nvPr/>
        </p:nvSpPr>
        <p:spPr>
          <a:xfrm>
            <a:off x="5556872" y="3913559"/>
            <a:ext cx="17780" cy="3810"/>
          </a:xfrm>
          <a:custGeom>
            <a:avLst/>
            <a:gdLst/>
            <a:ahLst/>
            <a:cxnLst/>
            <a:rect l="l" t="t" r="r" b="b"/>
            <a:pathLst>
              <a:path w="17779" h="3810">
                <a:moveTo>
                  <a:pt x="0" y="3643"/>
                </a:moveTo>
                <a:lnTo>
                  <a:pt x="17321" y="0"/>
                </a:lnTo>
              </a:path>
            </a:pathLst>
          </a:custGeom>
          <a:ln w="29984">
            <a:solidFill>
              <a:srgbClr val="000000"/>
            </a:solidFill>
          </a:ln>
        </p:spPr>
        <p:txBody>
          <a:bodyPr wrap="square" lIns="0" tIns="0" rIns="0" bIns="0" rtlCol="0"/>
          <a:lstStyle/>
          <a:p>
            <a:endParaRPr/>
          </a:p>
        </p:txBody>
      </p:sp>
      <p:sp>
        <p:nvSpPr>
          <p:cNvPr id="223" name="object 223"/>
          <p:cNvSpPr/>
          <p:nvPr/>
        </p:nvSpPr>
        <p:spPr>
          <a:xfrm>
            <a:off x="5574194" y="3909904"/>
            <a:ext cx="17780" cy="3810"/>
          </a:xfrm>
          <a:custGeom>
            <a:avLst/>
            <a:gdLst/>
            <a:ahLst/>
            <a:cxnLst/>
            <a:rect l="l" t="t" r="r" b="b"/>
            <a:pathLst>
              <a:path w="17779" h="3810">
                <a:moveTo>
                  <a:pt x="0" y="3655"/>
                </a:moveTo>
                <a:lnTo>
                  <a:pt x="17748" y="0"/>
                </a:lnTo>
              </a:path>
            </a:pathLst>
          </a:custGeom>
          <a:ln w="29984">
            <a:solidFill>
              <a:srgbClr val="000000"/>
            </a:solidFill>
          </a:ln>
        </p:spPr>
        <p:txBody>
          <a:bodyPr wrap="square" lIns="0" tIns="0" rIns="0" bIns="0" rtlCol="0"/>
          <a:lstStyle/>
          <a:p>
            <a:endParaRPr/>
          </a:p>
        </p:txBody>
      </p:sp>
      <p:sp>
        <p:nvSpPr>
          <p:cNvPr id="224" name="object 224"/>
          <p:cNvSpPr/>
          <p:nvPr/>
        </p:nvSpPr>
        <p:spPr>
          <a:xfrm>
            <a:off x="5591942" y="3906260"/>
            <a:ext cx="17780" cy="3810"/>
          </a:xfrm>
          <a:custGeom>
            <a:avLst/>
            <a:gdLst/>
            <a:ahLst/>
            <a:cxnLst/>
            <a:rect l="l" t="t" r="r" b="b"/>
            <a:pathLst>
              <a:path w="17779" h="3810">
                <a:moveTo>
                  <a:pt x="0" y="3643"/>
                </a:moveTo>
                <a:lnTo>
                  <a:pt x="17778" y="0"/>
                </a:lnTo>
              </a:path>
            </a:pathLst>
          </a:custGeom>
          <a:ln w="29984">
            <a:solidFill>
              <a:srgbClr val="000000"/>
            </a:solidFill>
          </a:ln>
        </p:spPr>
        <p:txBody>
          <a:bodyPr wrap="square" lIns="0" tIns="0" rIns="0" bIns="0" rtlCol="0"/>
          <a:lstStyle/>
          <a:p>
            <a:endParaRPr/>
          </a:p>
        </p:txBody>
      </p:sp>
      <p:sp>
        <p:nvSpPr>
          <p:cNvPr id="225" name="object 225"/>
          <p:cNvSpPr/>
          <p:nvPr/>
        </p:nvSpPr>
        <p:spPr>
          <a:xfrm>
            <a:off x="5609721" y="3902141"/>
            <a:ext cx="17780" cy="4445"/>
          </a:xfrm>
          <a:custGeom>
            <a:avLst/>
            <a:gdLst/>
            <a:ahLst/>
            <a:cxnLst/>
            <a:rect l="l" t="t" r="r" b="b"/>
            <a:pathLst>
              <a:path w="17779" h="4445">
                <a:moveTo>
                  <a:pt x="0" y="4118"/>
                </a:moveTo>
                <a:lnTo>
                  <a:pt x="17321" y="0"/>
                </a:lnTo>
              </a:path>
            </a:pathLst>
          </a:custGeom>
          <a:ln w="29985">
            <a:solidFill>
              <a:srgbClr val="000000"/>
            </a:solidFill>
          </a:ln>
        </p:spPr>
        <p:txBody>
          <a:bodyPr wrap="square" lIns="0" tIns="0" rIns="0" bIns="0" rtlCol="0"/>
          <a:lstStyle/>
          <a:p>
            <a:endParaRPr/>
          </a:p>
        </p:txBody>
      </p:sp>
      <p:sp>
        <p:nvSpPr>
          <p:cNvPr id="226" name="object 226"/>
          <p:cNvSpPr/>
          <p:nvPr/>
        </p:nvSpPr>
        <p:spPr>
          <a:xfrm>
            <a:off x="5627042" y="3898473"/>
            <a:ext cx="17780" cy="3810"/>
          </a:xfrm>
          <a:custGeom>
            <a:avLst/>
            <a:gdLst/>
            <a:ahLst/>
            <a:cxnLst/>
            <a:rect l="l" t="t" r="r" b="b"/>
            <a:pathLst>
              <a:path w="17779" h="3810">
                <a:moveTo>
                  <a:pt x="0" y="3667"/>
                </a:moveTo>
                <a:lnTo>
                  <a:pt x="17778" y="0"/>
                </a:lnTo>
              </a:path>
            </a:pathLst>
          </a:custGeom>
          <a:ln w="29984">
            <a:solidFill>
              <a:srgbClr val="000000"/>
            </a:solidFill>
          </a:ln>
        </p:spPr>
        <p:txBody>
          <a:bodyPr wrap="square" lIns="0" tIns="0" rIns="0" bIns="0" rtlCol="0"/>
          <a:lstStyle/>
          <a:p>
            <a:endParaRPr/>
          </a:p>
        </p:txBody>
      </p:sp>
      <p:sp>
        <p:nvSpPr>
          <p:cNvPr id="227" name="object 227"/>
          <p:cNvSpPr/>
          <p:nvPr/>
        </p:nvSpPr>
        <p:spPr>
          <a:xfrm>
            <a:off x="5644821" y="3894366"/>
            <a:ext cx="17780" cy="4445"/>
          </a:xfrm>
          <a:custGeom>
            <a:avLst/>
            <a:gdLst/>
            <a:ahLst/>
            <a:cxnLst/>
            <a:rect l="l" t="t" r="r" b="b"/>
            <a:pathLst>
              <a:path w="17779" h="4445">
                <a:moveTo>
                  <a:pt x="0" y="4106"/>
                </a:moveTo>
                <a:lnTo>
                  <a:pt x="17778" y="0"/>
                </a:lnTo>
              </a:path>
            </a:pathLst>
          </a:custGeom>
          <a:ln w="29985">
            <a:solidFill>
              <a:srgbClr val="000000"/>
            </a:solidFill>
          </a:ln>
        </p:spPr>
        <p:txBody>
          <a:bodyPr wrap="square" lIns="0" tIns="0" rIns="0" bIns="0" rtlCol="0"/>
          <a:lstStyle/>
          <a:p>
            <a:endParaRPr/>
          </a:p>
        </p:txBody>
      </p:sp>
      <p:sp>
        <p:nvSpPr>
          <p:cNvPr id="228" name="object 228"/>
          <p:cNvSpPr/>
          <p:nvPr/>
        </p:nvSpPr>
        <p:spPr>
          <a:xfrm>
            <a:off x="5662600" y="3890211"/>
            <a:ext cx="17780" cy="4445"/>
          </a:xfrm>
          <a:custGeom>
            <a:avLst/>
            <a:gdLst/>
            <a:ahLst/>
            <a:cxnLst/>
            <a:rect l="l" t="t" r="r" b="b"/>
            <a:pathLst>
              <a:path w="17779" h="4445">
                <a:moveTo>
                  <a:pt x="0" y="4155"/>
                </a:moveTo>
                <a:lnTo>
                  <a:pt x="17290" y="0"/>
                </a:lnTo>
              </a:path>
            </a:pathLst>
          </a:custGeom>
          <a:ln w="29985">
            <a:solidFill>
              <a:srgbClr val="000000"/>
            </a:solidFill>
          </a:ln>
        </p:spPr>
        <p:txBody>
          <a:bodyPr wrap="square" lIns="0" tIns="0" rIns="0" bIns="0" rtlCol="0"/>
          <a:lstStyle/>
          <a:p>
            <a:endParaRPr/>
          </a:p>
        </p:txBody>
      </p:sp>
      <p:sp>
        <p:nvSpPr>
          <p:cNvPr id="229" name="object 229"/>
          <p:cNvSpPr/>
          <p:nvPr/>
        </p:nvSpPr>
        <p:spPr>
          <a:xfrm>
            <a:off x="5679890" y="3886248"/>
            <a:ext cx="18415" cy="4445"/>
          </a:xfrm>
          <a:custGeom>
            <a:avLst/>
            <a:gdLst/>
            <a:ahLst/>
            <a:cxnLst/>
            <a:rect l="l" t="t" r="r" b="b"/>
            <a:pathLst>
              <a:path w="18414" h="4445">
                <a:moveTo>
                  <a:pt x="0" y="3963"/>
                </a:moveTo>
                <a:lnTo>
                  <a:pt x="17839" y="0"/>
                </a:lnTo>
              </a:path>
            </a:pathLst>
          </a:custGeom>
          <a:ln w="29985">
            <a:solidFill>
              <a:srgbClr val="000000"/>
            </a:solidFill>
          </a:ln>
        </p:spPr>
        <p:txBody>
          <a:bodyPr wrap="square" lIns="0" tIns="0" rIns="0" bIns="0" rtlCol="0"/>
          <a:lstStyle/>
          <a:p>
            <a:endParaRPr/>
          </a:p>
        </p:txBody>
      </p:sp>
      <p:sp>
        <p:nvSpPr>
          <p:cNvPr id="230" name="object 230"/>
          <p:cNvSpPr/>
          <p:nvPr/>
        </p:nvSpPr>
        <p:spPr>
          <a:xfrm>
            <a:off x="5697730" y="3882604"/>
            <a:ext cx="16510" cy="3810"/>
          </a:xfrm>
          <a:custGeom>
            <a:avLst/>
            <a:gdLst/>
            <a:ahLst/>
            <a:cxnLst/>
            <a:rect l="l" t="t" r="r" b="b"/>
            <a:pathLst>
              <a:path w="16510" h="3810">
                <a:moveTo>
                  <a:pt x="0" y="3643"/>
                </a:moveTo>
                <a:lnTo>
                  <a:pt x="16345" y="0"/>
                </a:lnTo>
              </a:path>
            </a:pathLst>
          </a:custGeom>
          <a:ln w="29985">
            <a:solidFill>
              <a:srgbClr val="000000"/>
            </a:solidFill>
          </a:ln>
        </p:spPr>
        <p:txBody>
          <a:bodyPr wrap="square" lIns="0" tIns="0" rIns="0" bIns="0" rtlCol="0"/>
          <a:lstStyle/>
          <a:p>
            <a:endParaRPr/>
          </a:p>
        </p:txBody>
      </p:sp>
      <p:sp>
        <p:nvSpPr>
          <p:cNvPr id="231" name="object 231"/>
          <p:cNvSpPr/>
          <p:nvPr/>
        </p:nvSpPr>
        <p:spPr>
          <a:xfrm>
            <a:off x="5714076" y="3878507"/>
            <a:ext cx="16510" cy="4445"/>
          </a:xfrm>
          <a:custGeom>
            <a:avLst/>
            <a:gdLst/>
            <a:ahLst/>
            <a:cxnLst/>
            <a:rect l="l" t="t" r="r" b="b"/>
            <a:pathLst>
              <a:path w="16510" h="4445">
                <a:moveTo>
                  <a:pt x="0" y="4097"/>
                </a:moveTo>
                <a:lnTo>
                  <a:pt x="16223" y="0"/>
                </a:lnTo>
              </a:path>
            </a:pathLst>
          </a:custGeom>
          <a:ln w="29985">
            <a:solidFill>
              <a:srgbClr val="000000"/>
            </a:solidFill>
          </a:ln>
        </p:spPr>
        <p:txBody>
          <a:bodyPr wrap="square" lIns="0" tIns="0" rIns="0" bIns="0" rtlCol="0"/>
          <a:lstStyle/>
          <a:p>
            <a:endParaRPr/>
          </a:p>
        </p:txBody>
      </p:sp>
      <p:sp>
        <p:nvSpPr>
          <p:cNvPr id="232" name="object 232"/>
          <p:cNvSpPr/>
          <p:nvPr/>
        </p:nvSpPr>
        <p:spPr>
          <a:xfrm>
            <a:off x="5730299" y="3874863"/>
            <a:ext cx="16510" cy="3810"/>
          </a:xfrm>
          <a:custGeom>
            <a:avLst/>
            <a:gdLst/>
            <a:ahLst/>
            <a:cxnLst/>
            <a:rect l="l" t="t" r="r" b="b"/>
            <a:pathLst>
              <a:path w="16510" h="3810">
                <a:moveTo>
                  <a:pt x="0" y="3643"/>
                </a:moveTo>
                <a:lnTo>
                  <a:pt x="16131" y="0"/>
                </a:lnTo>
              </a:path>
            </a:pathLst>
          </a:custGeom>
          <a:ln w="29985">
            <a:solidFill>
              <a:srgbClr val="000000"/>
            </a:solidFill>
          </a:ln>
        </p:spPr>
        <p:txBody>
          <a:bodyPr wrap="square" lIns="0" tIns="0" rIns="0" bIns="0" rtlCol="0"/>
          <a:lstStyle/>
          <a:p>
            <a:endParaRPr/>
          </a:p>
        </p:txBody>
      </p:sp>
      <p:sp>
        <p:nvSpPr>
          <p:cNvPr id="233" name="object 233"/>
          <p:cNvSpPr/>
          <p:nvPr/>
        </p:nvSpPr>
        <p:spPr>
          <a:xfrm>
            <a:off x="5746431" y="3870695"/>
            <a:ext cx="16510" cy="4445"/>
          </a:xfrm>
          <a:custGeom>
            <a:avLst/>
            <a:gdLst/>
            <a:ahLst/>
            <a:cxnLst/>
            <a:rect l="l" t="t" r="r" b="b"/>
            <a:pathLst>
              <a:path w="16510" h="4445">
                <a:moveTo>
                  <a:pt x="0" y="4167"/>
                </a:moveTo>
                <a:lnTo>
                  <a:pt x="16406" y="0"/>
                </a:lnTo>
              </a:path>
            </a:pathLst>
          </a:custGeom>
          <a:ln w="29985">
            <a:solidFill>
              <a:srgbClr val="000000"/>
            </a:solidFill>
          </a:ln>
        </p:spPr>
        <p:txBody>
          <a:bodyPr wrap="square" lIns="0" tIns="0" rIns="0" bIns="0" rtlCol="0"/>
          <a:lstStyle/>
          <a:p>
            <a:endParaRPr/>
          </a:p>
        </p:txBody>
      </p:sp>
      <p:sp>
        <p:nvSpPr>
          <p:cNvPr id="234" name="object 234"/>
          <p:cNvSpPr/>
          <p:nvPr/>
        </p:nvSpPr>
        <p:spPr>
          <a:xfrm>
            <a:off x="5762837" y="3866601"/>
            <a:ext cx="16510" cy="4445"/>
          </a:xfrm>
          <a:custGeom>
            <a:avLst/>
            <a:gdLst/>
            <a:ahLst/>
            <a:cxnLst/>
            <a:rect l="l" t="t" r="r" b="b"/>
            <a:pathLst>
              <a:path w="16510" h="4445">
                <a:moveTo>
                  <a:pt x="0" y="4094"/>
                </a:moveTo>
                <a:lnTo>
                  <a:pt x="16192" y="0"/>
                </a:lnTo>
              </a:path>
            </a:pathLst>
          </a:custGeom>
          <a:ln w="29985">
            <a:solidFill>
              <a:srgbClr val="000000"/>
            </a:solidFill>
          </a:ln>
        </p:spPr>
        <p:txBody>
          <a:bodyPr wrap="square" lIns="0" tIns="0" rIns="0" bIns="0" rtlCol="0"/>
          <a:lstStyle/>
          <a:p>
            <a:endParaRPr/>
          </a:p>
        </p:txBody>
      </p:sp>
      <p:sp>
        <p:nvSpPr>
          <p:cNvPr id="235" name="object 235"/>
          <p:cNvSpPr/>
          <p:nvPr/>
        </p:nvSpPr>
        <p:spPr>
          <a:xfrm>
            <a:off x="5779030" y="3862637"/>
            <a:ext cx="16510" cy="4445"/>
          </a:xfrm>
          <a:custGeom>
            <a:avLst/>
            <a:gdLst/>
            <a:ahLst/>
            <a:cxnLst/>
            <a:rect l="l" t="t" r="r" b="b"/>
            <a:pathLst>
              <a:path w="16510" h="4445">
                <a:moveTo>
                  <a:pt x="0" y="3963"/>
                </a:moveTo>
                <a:lnTo>
                  <a:pt x="16345" y="0"/>
                </a:lnTo>
              </a:path>
            </a:pathLst>
          </a:custGeom>
          <a:ln w="29985">
            <a:solidFill>
              <a:srgbClr val="000000"/>
            </a:solidFill>
          </a:ln>
        </p:spPr>
        <p:txBody>
          <a:bodyPr wrap="square" lIns="0" tIns="0" rIns="0" bIns="0" rtlCol="0"/>
          <a:lstStyle/>
          <a:p>
            <a:endParaRPr/>
          </a:p>
        </p:txBody>
      </p:sp>
      <p:sp>
        <p:nvSpPr>
          <p:cNvPr id="236" name="object 236"/>
          <p:cNvSpPr/>
          <p:nvPr/>
        </p:nvSpPr>
        <p:spPr>
          <a:xfrm>
            <a:off x="5795376" y="3858482"/>
            <a:ext cx="16510" cy="4445"/>
          </a:xfrm>
          <a:custGeom>
            <a:avLst/>
            <a:gdLst/>
            <a:ahLst/>
            <a:cxnLst/>
            <a:rect l="l" t="t" r="r" b="b"/>
            <a:pathLst>
              <a:path w="16510" h="4445">
                <a:moveTo>
                  <a:pt x="0" y="4155"/>
                </a:moveTo>
                <a:lnTo>
                  <a:pt x="15888" y="0"/>
                </a:lnTo>
              </a:path>
            </a:pathLst>
          </a:custGeom>
          <a:ln w="29985">
            <a:solidFill>
              <a:srgbClr val="000000"/>
            </a:solidFill>
          </a:ln>
        </p:spPr>
        <p:txBody>
          <a:bodyPr wrap="square" lIns="0" tIns="0" rIns="0" bIns="0" rtlCol="0"/>
          <a:lstStyle/>
          <a:p>
            <a:endParaRPr/>
          </a:p>
        </p:txBody>
      </p:sp>
      <p:sp>
        <p:nvSpPr>
          <p:cNvPr id="237" name="object 237"/>
          <p:cNvSpPr/>
          <p:nvPr/>
        </p:nvSpPr>
        <p:spPr>
          <a:xfrm>
            <a:off x="5811264" y="3854503"/>
            <a:ext cx="16510" cy="4445"/>
          </a:xfrm>
          <a:custGeom>
            <a:avLst/>
            <a:gdLst/>
            <a:ahLst/>
            <a:cxnLst/>
            <a:rect l="l" t="t" r="r" b="b"/>
            <a:pathLst>
              <a:path w="16510" h="4445">
                <a:moveTo>
                  <a:pt x="0" y="3978"/>
                </a:moveTo>
                <a:lnTo>
                  <a:pt x="16192" y="0"/>
                </a:lnTo>
              </a:path>
            </a:pathLst>
          </a:custGeom>
          <a:ln w="29985">
            <a:solidFill>
              <a:srgbClr val="000000"/>
            </a:solidFill>
          </a:ln>
        </p:spPr>
        <p:txBody>
          <a:bodyPr wrap="square" lIns="0" tIns="0" rIns="0" bIns="0" rtlCol="0"/>
          <a:lstStyle/>
          <a:p>
            <a:endParaRPr/>
          </a:p>
        </p:txBody>
      </p:sp>
      <p:sp>
        <p:nvSpPr>
          <p:cNvPr id="238" name="object 238"/>
          <p:cNvSpPr/>
          <p:nvPr/>
        </p:nvSpPr>
        <p:spPr>
          <a:xfrm>
            <a:off x="5827457" y="3850409"/>
            <a:ext cx="16510" cy="4445"/>
          </a:xfrm>
          <a:custGeom>
            <a:avLst/>
            <a:gdLst/>
            <a:ahLst/>
            <a:cxnLst/>
            <a:rect l="l" t="t" r="r" b="b"/>
            <a:pathLst>
              <a:path w="16510" h="4445">
                <a:moveTo>
                  <a:pt x="0" y="4094"/>
                </a:moveTo>
                <a:lnTo>
                  <a:pt x="16345" y="0"/>
                </a:lnTo>
              </a:path>
            </a:pathLst>
          </a:custGeom>
          <a:ln w="29985">
            <a:solidFill>
              <a:srgbClr val="000000"/>
            </a:solidFill>
          </a:ln>
        </p:spPr>
        <p:txBody>
          <a:bodyPr wrap="square" lIns="0" tIns="0" rIns="0" bIns="0" rtlCol="0"/>
          <a:lstStyle/>
          <a:p>
            <a:endParaRPr/>
          </a:p>
        </p:txBody>
      </p:sp>
      <p:sp>
        <p:nvSpPr>
          <p:cNvPr id="239" name="object 239"/>
          <p:cNvSpPr/>
          <p:nvPr/>
        </p:nvSpPr>
        <p:spPr>
          <a:xfrm>
            <a:off x="5843802" y="3845991"/>
            <a:ext cx="16510" cy="4445"/>
          </a:xfrm>
          <a:custGeom>
            <a:avLst/>
            <a:gdLst/>
            <a:ahLst/>
            <a:cxnLst/>
            <a:rect l="l" t="t" r="r" b="b"/>
            <a:pathLst>
              <a:path w="16510" h="4445">
                <a:moveTo>
                  <a:pt x="0" y="4417"/>
                </a:moveTo>
                <a:lnTo>
                  <a:pt x="16223" y="0"/>
                </a:lnTo>
              </a:path>
            </a:pathLst>
          </a:custGeom>
          <a:ln w="29985">
            <a:solidFill>
              <a:srgbClr val="000000"/>
            </a:solidFill>
          </a:ln>
        </p:spPr>
        <p:txBody>
          <a:bodyPr wrap="square" lIns="0" tIns="0" rIns="0" bIns="0" rtlCol="0"/>
          <a:lstStyle/>
          <a:p>
            <a:endParaRPr/>
          </a:p>
        </p:txBody>
      </p:sp>
      <p:sp>
        <p:nvSpPr>
          <p:cNvPr id="240" name="object 240"/>
          <p:cNvSpPr/>
          <p:nvPr/>
        </p:nvSpPr>
        <p:spPr>
          <a:xfrm>
            <a:off x="5860026" y="3841824"/>
            <a:ext cx="16510" cy="4445"/>
          </a:xfrm>
          <a:custGeom>
            <a:avLst/>
            <a:gdLst/>
            <a:ahLst/>
            <a:cxnLst/>
            <a:rect l="l" t="t" r="r" b="b"/>
            <a:pathLst>
              <a:path w="16510" h="4445">
                <a:moveTo>
                  <a:pt x="0" y="4167"/>
                </a:moveTo>
                <a:lnTo>
                  <a:pt x="16314" y="0"/>
                </a:lnTo>
              </a:path>
            </a:pathLst>
          </a:custGeom>
          <a:ln w="29985">
            <a:solidFill>
              <a:srgbClr val="000000"/>
            </a:solidFill>
          </a:ln>
        </p:spPr>
        <p:txBody>
          <a:bodyPr wrap="square" lIns="0" tIns="0" rIns="0" bIns="0" rtlCol="0"/>
          <a:lstStyle/>
          <a:p>
            <a:endParaRPr/>
          </a:p>
        </p:txBody>
      </p:sp>
      <p:sp>
        <p:nvSpPr>
          <p:cNvPr id="241" name="object 241"/>
          <p:cNvSpPr/>
          <p:nvPr/>
        </p:nvSpPr>
        <p:spPr>
          <a:xfrm>
            <a:off x="5876340" y="3837537"/>
            <a:ext cx="16510" cy="4445"/>
          </a:xfrm>
          <a:custGeom>
            <a:avLst/>
            <a:gdLst/>
            <a:ahLst/>
            <a:cxnLst/>
            <a:rect l="l" t="t" r="r" b="b"/>
            <a:pathLst>
              <a:path w="16510" h="4445">
                <a:moveTo>
                  <a:pt x="0" y="4286"/>
                </a:moveTo>
                <a:lnTo>
                  <a:pt x="16223" y="0"/>
                </a:lnTo>
              </a:path>
            </a:pathLst>
          </a:custGeom>
          <a:ln w="29985">
            <a:solidFill>
              <a:srgbClr val="000000"/>
            </a:solidFill>
          </a:ln>
        </p:spPr>
        <p:txBody>
          <a:bodyPr wrap="square" lIns="0" tIns="0" rIns="0" bIns="0" rtlCol="0"/>
          <a:lstStyle/>
          <a:p>
            <a:endParaRPr/>
          </a:p>
        </p:txBody>
      </p:sp>
      <p:sp>
        <p:nvSpPr>
          <p:cNvPr id="242" name="object 242"/>
          <p:cNvSpPr/>
          <p:nvPr/>
        </p:nvSpPr>
        <p:spPr>
          <a:xfrm>
            <a:off x="5892564" y="3833108"/>
            <a:ext cx="16510" cy="4445"/>
          </a:xfrm>
          <a:custGeom>
            <a:avLst/>
            <a:gdLst/>
            <a:ahLst/>
            <a:cxnLst/>
            <a:rect l="l" t="t" r="r" b="b"/>
            <a:pathLst>
              <a:path w="16510" h="4445">
                <a:moveTo>
                  <a:pt x="0" y="4429"/>
                </a:moveTo>
                <a:lnTo>
                  <a:pt x="16345" y="0"/>
                </a:lnTo>
              </a:path>
            </a:pathLst>
          </a:custGeom>
          <a:ln w="29985">
            <a:solidFill>
              <a:srgbClr val="000000"/>
            </a:solidFill>
          </a:ln>
        </p:spPr>
        <p:txBody>
          <a:bodyPr wrap="square" lIns="0" tIns="0" rIns="0" bIns="0" rtlCol="0"/>
          <a:lstStyle/>
          <a:p>
            <a:endParaRPr/>
          </a:p>
        </p:txBody>
      </p:sp>
      <p:sp>
        <p:nvSpPr>
          <p:cNvPr id="243" name="object 243"/>
          <p:cNvSpPr/>
          <p:nvPr/>
        </p:nvSpPr>
        <p:spPr>
          <a:xfrm>
            <a:off x="5908909" y="3828239"/>
            <a:ext cx="16510" cy="5080"/>
          </a:xfrm>
          <a:custGeom>
            <a:avLst/>
            <a:gdLst/>
            <a:ahLst/>
            <a:cxnLst/>
            <a:rect l="l" t="t" r="r" b="b"/>
            <a:pathLst>
              <a:path w="16510" h="5079">
                <a:moveTo>
                  <a:pt x="0" y="4868"/>
                </a:moveTo>
                <a:lnTo>
                  <a:pt x="16192" y="0"/>
                </a:lnTo>
              </a:path>
            </a:pathLst>
          </a:custGeom>
          <a:ln w="29986">
            <a:solidFill>
              <a:srgbClr val="000000"/>
            </a:solidFill>
          </a:ln>
        </p:spPr>
        <p:txBody>
          <a:bodyPr wrap="square" lIns="0" tIns="0" rIns="0" bIns="0" rtlCol="0"/>
          <a:lstStyle/>
          <a:p>
            <a:endParaRPr/>
          </a:p>
        </p:txBody>
      </p:sp>
      <p:sp>
        <p:nvSpPr>
          <p:cNvPr id="244" name="object 244"/>
          <p:cNvSpPr/>
          <p:nvPr/>
        </p:nvSpPr>
        <p:spPr>
          <a:xfrm>
            <a:off x="5925103" y="3823749"/>
            <a:ext cx="16510" cy="5080"/>
          </a:xfrm>
          <a:custGeom>
            <a:avLst/>
            <a:gdLst/>
            <a:ahLst/>
            <a:cxnLst/>
            <a:rect l="l" t="t" r="r" b="b"/>
            <a:pathLst>
              <a:path w="16510" h="5079">
                <a:moveTo>
                  <a:pt x="0" y="4490"/>
                </a:moveTo>
                <a:lnTo>
                  <a:pt x="16223" y="0"/>
                </a:lnTo>
              </a:path>
            </a:pathLst>
          </a:custGeom>
          <a:ln w="29985">
            <a:solidFill>
              <a:srgbClr val="000000"/>
            </a:solidFill>
          </a:ln>
        </p:spPr>
        <p:txBody>
          <a:bodyPr wrap="square" lIns="0" tIns="0" rIns="0" bIns="0" rtlCol="0"/>
          <a:lstStyle/>
          <a:p>
            <a:endParaRPr/>
          </a:p>
        </p:txBody>
      </p:sp>
      <p:sp>
        <p:nvSpPr>
          <p:cNvPr id="245" name="object 245"/>
          <p:cNvSpPr/>
          <p:nvPr/>
        </p:nvSpPr>
        <p:spPr>
          <a:xfrm>
            <a:off x="5941326" y="3819335"/>
            <a:ext cx="16510" cy="4445"/>
          </a:xfrm>
          <a:custGeom>
            <a:avLst/>
            <a:gdLst/>
            <a:ahLst/>
            <a:cxnLst/>
            <a:rect l="l" t="t" r="r" b="b"/>
            <a:pathLst>
              <a:path w="16510" h="4445">
                <a:moveTo>
                  <a:pt x="0" y="4414"/>
                </a:moveTo>
                <a:lnTo>
                  <a:pt x="16345" y="0"/>
                </a:lnTo>
              </a:path>
            </a:pathLst>
          </a:custGeom>
          <a:ln w="29985">
            <a:solidFill>
              <a:srgbClr val="000000"/>
            </a:solidFill>
          </a:ln>
        </p:spPr>
        <p:txBody>
          <a:bodyPr wrap="square" lIns="0" tIns="0" rIns="0" bIns="0" rtlCol="0"/>
          <a:lstStyle/>
          <a:p>
            <a:endParaRPr/>
          </a:p>
        </p:txBody>
      </p:sp>
      <p:sp>
        <p:nvSpPr>
          <p:cNvPr id="246" name="object 246"/>
          <p:cNvSpPr/>
          <p:nvPr/>
        </p:nvSpPr>
        <p:spPr>
          <a:xfrm>
            <a:off x="5957672" y="3814582"/>
            <a:ext cx="16510" cy="5080"/>
          </a:xfrm>
          <a:custGeom>
            <a:avLst/>
            <a:gdLst/>
            <a:ahLst/>
            <a:cxnLst/>
            <a:rect l="l" t="t" r="r" b="b"/>
            <a:pathLst>
              <a:path w="16510" h="5079">
                <a:moveTo>
                  <a:pt x="0" y="4752"/>
                </a:moveTo>
                <a:lnTo>
                  <a:pt x="16192" y="0"/>
                </a:lnTo>
              </a:path>
            </a:pathLst>
          </a:custGeom>
          <a:ln w="29986">
            <a:solidFill>
              <a:srgbClr val="000000"/>
            </a:solidFill>
          </a:ln>
        </p:spPr>
        <p:txBody>
          <a:bodyPr wrap="square" lIns="0" tIns="0" rIns="0" bIns="0" rtlCol="0"/>
          <a:lstStyle/>
          <a:p>
            <a:endParaRPr/>
          </a:p>
        </p:txBody>
      </p:sp>
      <p:sp>
        <p:nvSpPr>
          <p:cNvPr id="247" name="object 247"/>
          <p:cNvSpPr/>
          <p:nvPr/>
        </p:nvSpPr>
        <p:spPr>
          <a:xfrm>
            <a:off x="5973864" y="3809836"/>
            <a:ext cx="16510" cy="5080"/>
          </a:xfrm>
          <a:custGeom>
            <a:avLst/>
            <a:gdLst/>
            <a:ahLst/>
            <a:cxnLst/>
            <a:rect l="l" t="t" r="r" b="b"/>
            <a:pathLst>
              <a:path w="16510" h="5079">
                <a:moveTo>
                  <a:pt x="0" y="4746"/>
                </a:moveTo>
                <a:lnTo>
                  <a:pt x="16345" y="0"/>
                </a:lnTo>
              </a:path>
            </a:pathLst>
          </a:custGeom>
          <a:ln w="29986">
            <a:solidFill>
              <a:srgbClr val="000000"/>
            </a:solidFill>
          </a:ln>
        </p:spPr>
        <p:txBody>
          <a:bodyPr wrap="square" lIns="0" tIns="0" rIns="0" bIns="0" rtlCol="0"/>
          <a:lstStyle/>
          <a:p>
            <a:endParaRPr/>
          </a:p>
        </p:txBody>
      </p:sp>
      <p:sp>
        <p:nvSpPr>
          <p:cNvPr id="248" name="object 248"/>
          <p:cNvSpPr/>
          <p:nvPr/>
        </p:nvSpPr>
        <p:spPr>
          <a:xfrm>
            <a:off x="5990210" y="3805022"/>
            <a:ext cx="16510" cy="5080"/>
          </a:xfrm>
          <a:custGeom>
            <a:avLst/>
            <a:gdLst/>
            <a:ahLst/>
            <a:cxnLst/>
            <a:rect l="l" t="t" r="r" b="b"/>
            <a:pathLst>
              <a:path w="16510" h="5079">
                <a:moveTo>
                  <a:pt x="0" y="4813"/>
                </a:moveTo>
                <a:lnTo>
                  <a:pt x="16192" y="0"/>
                </a:lnTo>
              </a:path>
            </a:pathLst>
          </a:custGeom>
          <a:ln w="29986">
            <a:solidFill>
              <a:srgbClr val="000000"/>
            </a:solidFill>
          </a:ln>
        </p:spPr>
        <p:txBody>
          <a:bodyPr wrap="square" lIns="0" tIns="0" rIns="0" bIns="0" rtlCol="0"/>
          <a:lstStyle/>
          <a:p>
            <a:endParaRPr/>
          </a:p>
        </p:txBody>
      </p:sp>
      <p:sp>
        <p:nvSpPr>
          <p:cNvPr id="249" name="object 249"/>
          <p:cNvSpPr/>
          <p:nvPr/>
        </p:nvSpPr>
        <p:spPr>
          <a:xfrm>
            <a:off x="6006403" y="3800148"/>
            <a:ext cx="16510" cy="5080"/>
          </a:xfrm>
          <a:custGeom>
            <a:avLst/>
            <a:gdLst/>
            <a:ahLst/>
            <a:cxnLst/>
            <a:rect l="l" t="t" r="r" b="b"/>
            <a:pathLst>
              <a:path w="16510" h="5079">
                <a:moveTo>
                  <a:pt x="0" y="4874"/>
                </a:moveTo>
                <a:lnTo>
                  <a:pt x="16345" y="0"/>
                </a:lnTo>
              </a:path>
            </a:pathLst>
          </a:custGeom>
          <a:ln w="29986">
            <a:solidFill>
              <a:srgbClr val="000000"/>
            </a:solidFill>
          </a:ln>
        </p:spPr>
        <p:txBody>
          <a:bodyPr wrap="square" lIns="0" tIns="0" rIns="0" bIns="0" rtlCol="0"/>
          <a:lstStyle/>
          <a:p>
            <a:endParaRPr/>
          </a:p>
        </p:txBody>
      </p:sp>
      <p:sp>
        <p:nvSpPr>
          <p:cNvPr id="250" name="object 250"/>
          <p:cNvSpPr/>
          <p:nvPr/>
        </p:nvSpPr>
        <p:spPr>
          <a:xfrm>
            <a:off x="6022748" y="3795060"/>
            <a:ext cx="16510" cy="5080"/>
          </a:xfrm>
          <a:custGeom>
            <a:avLst/>
            <a:gdLst/>
            <a:ahLst/>
            <a:cxnLst/>
            <a:rect l="l" t="t" r="r" b="b"/>
            <a:pathLst>
              <a:path w="16510" h="5079">
                <a:moveTo>
                  <a:pt x="0" y="5087"/>
                </a:moveTo>
                <a:lnTo>
                  <a:pt x="16192" y="0"/>
                </a:lnTo>
              </a:path>
            </a:pathLst>
          </a:custGeom>
          <a:ln w="29986">
            <a:solidFill>
              <a:srgbClr val="000000"/>
            </a:solidFill>
          </a:ln>
        </p:spPr>
        <p:txBody>
          <a:bodyPr wrap="square" lIns="0" tIns="0" rIns="0" bIns="0" rtlCol="0"/>
          <a:lstStyle/>
          <a:p>
            <a:endParaRPr/>
          </a:p>
        </p:txBody>
      </p:sp>
      <p:sp>
        <p:nvSpPr>
          <p:cNvPr id="251" name="object 251"/>
          <p:cNvSpPr/>
          <p:nvPr/>
        </p:nvSpPr>
        <p:spPr>
          <a:xfrm>
            <a:off x="6038941" y="3789820"/>
            <a:ext cx="16510" cy="5715"/>
          </a:xfrm>
          <a:custGeom>
            <a:avLst/>
            <a:gdLst/>
            <a:ahLst/>
            <a:cxnLst/>
            <a:rect l="l" t="t" r="r" b="b"/>
            <a:pathLst>
              <a:path w="16510" h="5714">
                <a:moveTo>
                  <a:pt x="0" y="5239"/>
                </a:moveTo>
                <a:lnTo>
                  <a:pt x="16375" y="0"/>
                </a:lnTo>
              </a:path>
            </a:pathLst>
          </a:custGeom>
          <a:ln w="29986">
            <a:solidFill>
              <a:srgbClr val="000000"/>
            </a:solidFill>
          </a:ln>
        </p:spPr>
        <p:txBody>
          <a:bodyPr wrap="square" lIns="0" tIns="0" rIns="0" bIns="0" rtlCol="0"/>
          <a:lstStyle/>
          <a:p>
            <a:endParaRPr/>
          </a:p>
        </p:txBody>
      </p:sp>
      <p:sp>
        <p:nvSpPr>
          <p:cNvPr id="252" name="object 252"/>
          <p:cNvSpPr/>
          <p:nvPr/>
        </p:nvSpPr>
        <p:spPr>
          <a:xfrm>
            <a:off x="6055317" y="3785068"/>
            <a:ext cx="16510" cy="5080"/>
          </a:xfrm>
          <a:custGeom>
            <a:avLst/>
            <a:gdLst/>
            <a:ahLst/>
            <a:cxnLst/>
            <a:rect l="l" t="t" r="r" b="b"/>
            <a:pathLst>
              <a:path w="16510" h="5079">
                <a:moveTo>
                  <a:pt x="0" y="4752"/>
                </a:moveTo>
                <a:lnTo>
                  <a:pt x="16192" y="0"/>
                </a:lnTo>
              </a:path>
            </a:pathLst>
          </a:custGeom>
          <a:ln w="29986">
            <a:solidFill>
              <a:srgbClr val="000000"/>
            </a:solidFill>
          </a:ln>
        </p:spPr>
        <p:txBody>
          <a:bodyPr wrap="square" lIns="0" tIns="0" rIns="0" bIns="0" rtlCol="0"/>
          <a:lstStyle/>
          <a:p>
            <a:endParaRPr/>
          </a:p>
        </p:txBody>
      </p:sp>
      <p:sp>
        <p:nvSpPr>
          <p:cNvPr id="253" name="object 253"/>
          <p:cNvSpPr/>
          <p:nvPr/>
        </p:nvSpPr>
        <p:spPr>
          <a:xfrm>
            <a:off x="6071510" y="3779523"/>
            <a:ext cx="16510" cy="5715"/>
          </a:xfrm>
          <a:custGeom>
            <a:avLst/>
            <a:gdLst/>
            <a:ahLst/>
            <a:cxnLst/>
            <a:rect l="l" t="t" r="r" b="b"/>
            <a:pathLst>
              <a:path w="16510" h="5714">
                <a:moveTo>
                  <a:pt x="0" y="5544"/>
                </a:moveTo>
                <a:lnTo>
                  <a:pt x="16192" y="0"/>
                </a:lnTo>
              </a:path>
            </a:pathLst>
          </a:custGeom>
          <a:ln w="29986">
            <a:solidFill>
              <a:srgbClr val="000000"/>
            </a:solidFill>
          </a:ln>
        </p:spPr>
        <p:txBody>
          <a:bodyPr wrap="square" lIns="0" tIns="0" rIns="0" bIns="0" rtlCol="0"/>
          <a:lstStyle/>
          <a:p>
            <a:endParaRPr/>
          </a:p>
        </p:txBody>
      </p:sp>
      <p:sp>
        <p:nvSpPr>
          <p:cNvPr id="254" name="object 254"/>
          <p:cNvSpPr/>
          <p:nvPr/>
        </p:nvSpPr>
        <p:spPr>
          <a:xfrm>
            <a:off x="6087703" y="3774283"/>
            <a:ext cx="16510" cy="5715"/>
          </a:xfrm>
          <a:custGeom>
            <a:avLst/>
            <a:gdLst/>
            <a:ahLst/>
            <a:cxnLst/>
            <a:rect l="l" t="t" r="r" b="b"/>
            <a:pathLst>
              <a:path w="16510" h="5714">
                <a:moveTo>
                  <a:pt x="0" y="5239"/>
                </a:moveTo>
                <a:lnTo>
                  <a:pt x="16345" y="0"/>
                </a:lnTo>
              </a:path>
            </a:pathLst>
          </a:custGeom>
          <a:ln w="29986">
            <a:solidFill>
              <a:srgbClr val="000000"/>
            </a:solidFill>
          </a:ln>
        </p:spPr>
        <p:txBody>
          <a:bodyPr wrap="square" lIns="0" tIns="0" rIns="0" bIns="0" rtlCol="0"/>
          <a:lstStyle/>
          <a:p>
            <a:endParaRPr/>
          </a:p>
        </p:txBody>
      </p:sp>
      <p:sp>
        <p:nvSpPr>
          <p:cNvPr id="255" name="object 255"/>
          <p:cNvSpPr/>
          <p:nvPr/>
        </p:nvSpPr>
        <p:spPr>
          <a:xfrm>
            <a:off x="6104049" y="3769195"/>
            <a:ext cx="16510" cy="5080"/>
          </a:xfrm>
          <a:custGeom>
            <a:avLst/>
            <a:gdLst/>
            <a:ahLst/>
            <a:cxnLst/>
            <a:rect l="l" t="t" r="r" b="b"/>
            <a:pathLst>
              <a:path w="16510" h="5079">
                <a:moveTo>
                  <a:pt x="0" y="5087"/>
                </a:moveTo>
                <a:lnTo>
                  <a:pt x="16223" y="0"/>
                </a:lnTo>
              </a:path>
            </a:pathLst>
          </a:custGeom>
          <a:ln w="29986">
            <a:solidFill>
              <a:srgbClr val="000000"/>
            </a:solidFill>
          </a:ln>
        </p:spPr>
        <p:txBody>
          <a:bodyPr wrap="square" lIns="0" tIns="0" rIns="0" bIns="0" rtlCol="0"/>
          <a:lstStyle/>
          <a:p>
            <a:endParaRPr/>
          </a:p>
        </p:txBody>
      </p:sp>
      <p:sp>
        <p:nvSpPr>
          <p:cNvPr id="256" name="object 256"/>
          <p:cNvSpPr/>
          <p:nvPr/>
        </p:nvSpPr>
        <p:spPr>
          <a:xfrm>
            <a:off x="6120272" y="3763651"/>
            <a:ext cx="16510" cy="5715"/>
          </a:xfrm>
          <a:custGeom>
            <a:avLst/>
            <a:gdLst/>
            <a:ahLst/>
            <a:cxnLst/>
            <a:rect l="l" t="t" r="r" b="b"/>
            <a:pathLst>
              <a:path w="16510" h="5714">
                <a:moveTo>
                  <a:pt x="0" y="5544"/>
                </a:moveTo>
                <a:lnTo>
                  <a:pt x="16314" y="0"/>
                </a:lnTo>
              </a:path>
            </a:pathLst>
          </a:custGeom>
          <a:ln w="29986">
            <a:solidFill>
              <a:srgbClr val="000000"/>
            </a:solidFill>
          </a:ln>
        </p:spPr>
        <p:txBody>
          <a:bodyPr wrap="square" lIns="0" tIns="0" rIns="0" bIns="0" rtlCol="0"/>
          <a:lstStyle/>
          <a:p>
            <a:endParaRPr/>
          </a:p>
        </p:txBody>
      </p:sp>
      <p:sp>
        <p:nvSpPr>
          <p:cNvPr id="257" name="object 257"/>
          <p:cNvSpPr/>
          <p:nvPr/>
        </p:nvSpPr>
        <p:spPr>
          <a:xfrm>
            <a:off x="6136587" y="3758076"/>
            <a:ext cx="16510" cy="5715"/>
          </a:xfrm>
          <a:custGeom>
            <a:avLst/>
            <a:gdLst/>
            <a:ahLst/>
            <a:cxnLst/>
            <a:rect l="l" t="t" r="r" b="b"/>
            <a:pathLst>
              <a:path w="16510" h="5714">
                <a:moveTo>
                  <a:pt x="0" y="5575"/>
                </a:moveTo>
                <a:lnTo>
                  <a:pt x="16223" y="0"/>
                </a:lnTo>
              </a:path>
            </a:pathLst>
          </a:custGeom>
          <a:ln w="29986">
            <a:solidFill>
              <a:srgbClr val="000000"/>
            </a:solidFill>
          </a:ln>
        </p:spPr>
        <p:txBody>
          <a:bodyPr wrap="square" lIns="0" tIns="0" rIns="0" bIns="0" rtlCol="0"/>
          <a:lstStyle/>
          <a:p>
            <a:endParaRPr/>
          </a:p>
        </p:txBody>
      </p:sp>
      <p:sp>
        <p:nvSpPr>
          <p:cNvPr id="258" name="object 258"/>
          <p:cNvSpPr/>
          <p:nvPr/>
        </p:nvSpPr>
        <p:spPr>
          <a:xfrm>
            <a:off x="6152810" y="3752531"/>
            <a:ext cx="16510" cy="5715"/>
          </a:xfrm>
          <a:custGeom>
            <a:avLst/>
            <a:gdLst/>
            <a:ahLst/>
            <a:cxnLst/>
            <a:rect l="l" t="t" r="r" b="b"/>
            <a:pathLst>
              <a:path w="16510" h="5714">
                <a:moveTo>
                  <a:pt x="0" y="5544"/>
                </a:moveTo>
                <a:lnTo>
                  <a:pt x="16406" y="0"/>
                </a:lnTo>
              </a:path>
            </a:pathLst>
          </a:custGeom>
          <a:ln w="29986">
            <a:solidFill>
              <a:srgbClr val="000000"/>
            </a:solidFill>
          </a:ln>
        </p:spPr>
        <p:txBody>
          <a:bodyPr wrap="square" lIns="0" tIns="0" rIns="0" bIns="0" rtlCol="0"/>
          <a:lstStyle/>
          <a:p>
            <a:endParaRPr/>
          </a:p>
        </p:txBody>
      </p:sp>
      <p:sp>
        <p:nvSpPr>
          <p:cNvPr id="259" name="object 259"/>
          <p:cNvSpPr/>
          <p:nvPr/>
        </p:nvSpPr>
        <p:spPr>
          <a:xfrm>
            <a:off x="6169217" y="3746682"/>
            <a:ext cx="16510" cy="6350"/>
          </a:xfrm>
          <a:custGeom>
            <a:avLst/>
            <a:gdLst/>
            <a:ahLst/>
            <a:cxnLst/>
            <a:rect l="l" t="t" r="r" b="b"/>
            <a:pathLst>
              <a:path w="16510" h="6350">
                <a:moveTo>
                  <a:pt x="0" y="5849"/>
                </a:moveTo>
                <a:lnTo>
                  <a:pt x="15888" y="0"/>
                </a:lnTo>
              </a:path>
            </a:pathLst>
          </a:custGeom>
          <a:ln w="29987">
            <a:solidFill>
              <a:srgbClr val="000000"/>
            </a:solidFill>
          </a:ln>
        </p:spPr>
        <p:txBody>
          <a:bodyPr wrap="square" lIns="0" tIns="0" rIns="0" bIns="0" rtlCol="0"/>
          <a:lstStyle/>
          <a:p>
            <a:endParaRPr/>
          </a:p>
        </p:txBody>
      </p:sp>
      <p:sp>
        <p:nvSpPr>
          <p:cNvPr id="260" name="object 260"/>
          <p:cNvSpPr/>
          <p:nvPr/>
        </p:nvSpPr>
        <p:spPr>
          <a:xfrm>
            <a:off x="6185105" y="3741107"/>
            <a:ext cx="16510" cy="5715"/>
          </a:xfrm>
          <a:custGeom>
            <a:avLst/>
            <a:gdLst/>
            <a:ahLst/>
            <a:cxnLst/>
            <a:rect l="l" t="t" r="r" b="b"/>
            <a:pathLst>
              <a:path w="16510" h="5714">
                <a:moveTo>
                  <a:pt x="0" y="5575"/>
                </a:moveTo>
                <a:lnTo>
                  <a:pt x="16131" y="0"/>
                </a:lnTo>
              </a:path>
            </a:pathLst>
          </a:custGeom>
          <a:ln w="29986">
            <a:solidFill>
              <a:srgbClr val="000000"/>
            </a:solidFill>
          </a:ln>
        </p:spPr>
        <p:txBody>
          <a:bodyPr wrap="square" lIns="0" tIns="0" rIns="0" bIns="0" rtlCol="0"/>
          <a:lstStyle/>
          <a:p>
            <a:endParaRPr/>
          </a:p>
        </p:txBody>
      </p:sp>
      <p:sp>
        <p:nvSpPr>
          <p:cNvPr id="261" name="object 261"/>
          <p:cNvSpPr/>
          <p:nvPr/>
        </p:nvSpPr>
        <p:spPr>
          <a:xfrm>
            <a:off x="6201237" y="3735227"/>
            <a:ext cx="16510" cy="6350"/>
          </a:xfrm>
          <a:custGeom>
            <a:avLst/>
            <a:gdLst/>
            <a:ahLst/>
            <a:cxnLst/>
            <a:rect l="l" t="t" r="r" b="b"/>
            <a:pathLst>
              <a:path w="16510" h="6350">
                <a:moveTo>
                  <a:pt x="0" y="5879"/>
                </a:moveTo>
                <a:lnTo>
                  <a:pt x="16406" y="0"/>
                </a:lnTo>
              </a:path>
            </a:pathLst>
          </a:custGeom>
          <a:ln w="29987">
            <a:solidFill>
              <a:srgbClr val="000000"/>
            </a:solidFill>
          </a:ln>
        </p:spPr>
        <p:txBody>
          <a:bodyPr wrap="square" lIns="0" tIns="0" rIns="0" bIns="0" rtlCol="0"/>
          <a:lstStyle/>
          <a:p>
            <a:endParaRPr/>
          </a:p>
        </p:txBody>
      </p:sp>
      <p:sp>
        <p:nvSpPr>
          <p:cNvPr id="262" name="object 262"/>
          <p:cNvSpPr/>
          <p:nvPr/>
        </p:nvSpPr>
        <p:spPr>
          <a:xfrm>
            <a:off x="6217643" y="3729195"/>
            <a:ext cx="16510" cy="6350"/>
          </a:xfrm>
          <a:custGeom>
            <a:avLst/>
            <a:gdLst/>
            <a:ahLst/>
            <a:cxnLst/>
            <a:rect l="l" t="t" r="r" b="b"/>
            <a:pathLst>
              <a:path w="16510" h="6350">
                <a:moveTo>
                  <a:pt x="0" y="6032"/>
                </a:moveTo>
                <a:lnTo>
                  <a:pt x="16131" y="0"/>
                </a:lnTo>
              </a:path>
            </a:pathLst>
          </a:custGeom>
          <a:ln w="29987">
            <a:solidFill>
              <a:srgbClr val="000000"/>
            </a:solidFill>
          </a:ln>
        </p:spPr>
        <p:txBody>
          <a:bodyPr wrap="square" lIns="0" tIns="0" rIns="0" bIns="0" rtlCol="0"/>
          <a:lstStyle/>
          <a:p>
            <a:endParaRPr/>
          </a:p>
        </p:txBody>
      </p:sp>
      <p:sp>
        <p:nvSpPr>
          <p:cNvPr id="263" name="object 263"/>
          <p:cNvSpPr/>
          <p:nvPr/>
        </p:nvSpPr>
        <p:spPr>
          <a:xfrm>
            <a:off x="6233775" y="3723011"/>
            <a:ext cx="16510" cy="6350"/>
          </a:xfrm>
          <a:custGeom>
            <a:avLst/>
            <a:gdLst/>
            <a:ahLst/>
            <a:cxnLst/>
            <a:rect l="l" t="t" r="r" b="b"/>
            <a:pathLst>
              <a:path w="16510" h="6350">
                <a:moveTo>
                  <a:pt x="0" y="6184"/>
                </a:moveTo>
                <a:lnTo>
                  <a:pt x="16406" y="0"/>
                </a:lnTo>
              </a:path>
            </a:pathLst>
          </a:custGeom>
          <a:ln w="29987">
            <a:solidFill>
              <a:srgbClr val="000000"/>
            </a:solidFill>
          </a:ln>
        </p:spPr>
        <p:txBody>
          <a:bodyPr wrap="square" lIns="0" tIns="0" rIns="0" bIns="0" rtlCol="0"/>
          <a:lstStyle/>
          <a:p>
            <a:endParaRPr/>
          </a:p>
        </p:txBody>
      </p:sp>
      <p:sp>
        <p:nvSpPr>
          <p:cNvPr id="264" name="object 264"/>
          <p:cNvSpPr/>
          <p:nvPr/>
        </p:nvSpPr>
        <p:spPr>
          <a:xfrm>
            <a:off x="6250182" y="3716644"/>
            <a:ext cx="16510" cy="6985"/>
          </a:xfrm>
          <a:custGeom>
            <a:avLst/>
            <a:gdLst/>
            <a:ahLst/>
            <a:cxnLst/>
            <a:rect l="l" t="t" r="r" b="b"/>
            <a:pathLst>
              <a:path w="16510" h="6985">
                <a:moveTo>
                  <a:pt x="0" y="6367"/>
                </a:moveTo>
                <a:lnTo>
                  <a:pt x="16223" y="0"/>
                </a:lnTo>
              </a:path>
            </a:pathLst>
          </a:custGeom>
          <a:ln w="29987">
            <a:solidFill>
              <a:srgbClr val="000000"/>
            </a:solidFill>
          </a:ln>
        </p:spPr>
        <p:txBody>
          <a:bodyPr wrap="square" lIns="0" tIns="0" rIns="0" bIns="0" rtlCol="0"/>
          <a:lstStyle/>
          <a:p>
            <a:endParaRPr/>
          </a:p>
        </p:txBody>
      </p:sp>
      <p:sp>
        <p:nvSpPr>
          <p:cNvPr id="265" name="object 265"/>
          <p:cNvSpPr/>
          <p:nvPr/>
        </p:nvSpPr>
        <p:spPr>
          <a:xfrm>
            <a:off x="6266405" y="3710794"/>
            <a:ext cx="16510" cy="6350"/>
          </a:xfrm>
          <a:custGeom>
            <a:avLst/>
            <a:gdLst/>
            <a:ahLst/>
            <a:cxnLst/>
            <a:rect l="l" t="t" r="r" b="b"/>
            <a:pathLst>
              <a:path w="16510" h="6350">
                <a:moveTo>
                  <a:pt x="0" y="5849"/>
                </a:moveTo>
                <a:lnTo>
                  <a:pt x="16131" y="0"/>
                </a:lnTo>
              </a:path>
            </a:pathLst>
          </a:custGeom>
          <a:ln w="29987">
            <a:solidFill>
              <a:srgbClr val="000000"/>
            </a:solidFill>
          </a:ln>
        </p:spPr>
        <p:txBody>
          <a:bodyPr wrap="square" lIns="0" tIns="0" rIns="0" bIns="0" rtlCol="0"/>
          <a:lstStyle/>
          <a:p>
            <a:endParaRPr/>
          </a:p>
        </p:txBody>
      </p:sp>
      <p:sp>
        <p:nvSpPr>
          <p:cNvPr id="266" name="object 266"/>
          <p:cNvSpPr/>
          <p:nvPr/>
        </p:nvSpPr>
        <p:spPr>
          <a:xfrm>
            <a:off x="6282537" y="3704153"/>
            <a:ext cx="16510" cy="6985"/>
          </a:xfrm>
          <a:custGeom>
            <a:avLst/>
            <a:gdLst/>
            <a:ahLst/>
            <a:cxnLst/>
            <a:rect l="l" t="t" r="r" b="b"/>
            <a:pathLst>
              <a:path w="16510" h="6985">
                <a:moveTo>
                  <a:pt x="0" y="6641"/>
                </a:moveTo>
                <a:lnTo>
                  <a:pt x="16406" y="0"/>
                </a:lnTo>
              </a:path>
            </a:pathLst>
          </a:custGeom>
          <a:ln w="29987">
            <a:solidFill>
              <a:srgbClr val="000000"/>
            </a:solidFill>
          </a:ln>
        </p:spPr>
        <p:txBody>
          <a:bodyPr wrap="square" lIns="0" tIns="0" rIns="0" bIns="0" rtlCol="0"/>
          <a:lstStyle/>
          <a:p>
            <a:endParaRPr/>
          </a:p>
        </p:txBody>
      </p:sp>
      <p:sp>
        <p:nvSpPr>
          <p:cNvPr id="267" name="object 267"/>
          <p:cNvSpPr/>
          <p:nvPr/>
        </p:nvSpPr>
        <p:spPr>
          <a:xfrm>
            <a:off x="6298944" y="3697786"/>
            <a:ext cx="16510" cy="6985"/>
          </a:xfrm>
          <a:custGeom>
            <a:avLst/>
            <a:gdLst/>
            <a:ahLst/>
            <a:cxnLst/>
            <a:rect l="l" t="t" r="r" b="b"/>
            <a:pathLst>
              <a:path w="16510" h="6985">
                <a:moveTo>
                  <a:pt x="0" y="6367"/>
                </a:moveTo>
                <a:lnTo>
                  <a:pt x="16223" y="0"/>
                </a:lnTo>
              </a:path>
            </a:pathLst>
          </a:custGeom>
          <a:ln w="29987">
            <a:solidFill>
              <a:srgbClr val="000000"/>
            </a:solidFill>
          </a:ln>
        </p:spPr>
        <p:txBody>
          <a:bodyPr wrap="square" lIns="0" tIns="0" rIns="0" bIns="0" rtlCol="0"/>
          <a:lstStyle/>
          <a:p>
            <a:endParaRPr/>
          </a:p>
        </p:txBody>
      </p:sp>
      <p:sp>
        <p:nvSpPr>
          <p:cNvPr id="268" name="object 268"/>
          <p:cNvSpPr/>
          <p:nvPr/>
        </p:nvSpPr>
        <p:spPr>
          <a:xfrm>
            <a:off x="6315167" y="3691266"/>
            <a:ext cx="16510" cy="6985"/>
          </a:xfrm>
          <a:custGeom>
            <a:avLst/>
            <a:gdLst/>
            <a:ahLst/>
            <a:cxnLst/>
            <a:rect l="l" t="t" r="r" b="b"/>
            <a:pathLst>
              <a:path w="16510" h="6985">
                <a:moveTo>
                  <a:pt x="0" y="6519"/>
                </a:moveTo>
                <a:lnTo>
                  <a:pt x="16314" y="0"/>
                </a:lnTo>
              </a:path>
            </a:pathLst>
          </a:custGeom>
          <a:ln w="29987">
            <a:solidFill>
              <a:srgbClr val="000000"/>
            </a:solidFill>
          </a:ln>
        </p:spPr>
        <p:txBody>
          <a:bodyPr wrap="square" lIns="0" tIns="0" rIns="0" bIns="0" rtlCol="0"/>
          <a:lstStyle/>
          <a:p>
            <a:endParaRPr/>
          </a:p>
        </p:txBody>
      </p:sp>
      <p:sp>
        <p:nvSpPr>
          <p:cNvPr id="269" name="object 269"/>
          <p:cNvSpPr/>
          <p:nvPr/>
        </p:nvSpPr>
        <p:spPr>
          <a:xfrm>
            <a:off x="6331482" y="3684656"/>
            <a:ext cx="16510" cy="6985"/>
          </a:xfrm>
          <a:custGeom>
            <a:avLst/>
            <a:gdLst/>
            <a:ahLst/>
            <a:cxnLst/>
            <a:rect l="l" t="t" r="r" b="b"/>
            <a:pathLst>
              <a:path w="16510" h="6985">
                <a:moveTo>
                  <a:pt x="0" y="6610"/>
                </a:moveTo>
                <a:lnTo>
                  <a:pt x="16223" y="0"/>
                </a:lnTo>
              </a:path>
            </a:pathLst>
          </a:custGeom>
          <a:ln w="29987">
            <a:solidFill>
              <a:srgbClr val="000000"/>
            </a:solidFill>
          </a:ln>
        </p:spPr>
        <p:txBody>
          <a:bodyPr wrap="square" lIns="0" tIns="0" rIns="0" bIns="0" rtlCol="0"/>
          <a:lstStyle/>
          <a:p>
            <a:endParaRPr/>
          </a:p>
        </p:txBody>
      </p:sp>
      <p:sp>
        <p:nvSpPr>
          <p:cNvPr id="270" name="object 270"/>
          <p:cNvSpPr/>
          <p:nvPr/>
        </p:nvSpPr>
        <p:spPr>
          <a:xfrm>
            <a:off x="6347705" y="3677953"/>
            <a:ext cx="16510" cy="6985"/>
          </a:xfrm>
          <a:custGeom>
            <a:avLst/>
            <a:gdLst/>
            <a:ahLst/>
            <a:cxnLst/>
            <a:rect l="l" t="t" r="r" b="b"/>
            <a:pathLst>
              <a:path w="16510" h="6985">
                <a:moveTo>
                  <a:pt x="0" y="6702"/>
                </a:moveTo>
                <a:lnTo>
                  <a:pt x="16345" y="0"/>
                </a:lnTo>
              </a:path>
            </a:pathLst>
          </a:custGeom>
          <a:ln w="29987">
            <a:solidFill>
              <a:srgbClr val="000000"/>
            </a:solidFill>
          </a:ln>
        </p:spPr>
        <p:txBody>
          <a:bodyPr wrap="square" lIns="0" tIns="0" rIns="0" bIns="0" rtlCol="0"/>
          <a:lstStyle/>
          <a:p>
            <a:endParaRPr/>
          </a:p>
        </p:txBody>
      </p:sp>
      <p:sp>
        <p:nvSpPr>
          <p:cNvPr id="271" name="object 271"/>
          <p:cNvSpPr/>
          <p:nvPr/>
        </p:nvSpPr>
        <p:spPr>
          <a:xfrm>
            <a:off x="6364051" y="3671312"/>
            <a:ext cx="16510" cy="6985"/>
          </a:xfrm>
          <a:custGeom>
            <a:avLst/>
            <a:gdLst/>
            <a:ahLst/>
            <a:cxnLst/>
            <a:rect l="l" t="t" r="r" b="b"/>
            <a:pathLst>
              <a:path w="16510" h="6985">
                <a:moveTo>
                  <a:pt x="0" y="6641"/>
                </a:moveTo>
                <a:lnTo>
                  <a:pt x="16192" y="0"/>
                </a:lnTo>
              </a:path>
            </a:pathLst>
          </a:custGeom>
          <a:ln w="29987">
            <a:solidFill>
              <a:srgbClr val="000000"/>
            </a:solidFill>
          </a:ln>
        </p:spPr>
        <p:txBody>
          <a:bodyPr wrap="square" lIns="0" tIns="0" rIns="0" bIns="0" rtlCol="0"/>
          <a:lstStyle/>
          <a:p>
            <a:endParaRPr/>
          </a:p>
        </p:txBody>
      </p:sp>
      <p:sp>
        <p:nvSpPr>
          <p:cNvPr id="272" name="object 272"/>
          <p:cNvSpPr/>
          <p:nvPr/>
        </p:nvSpPr>
        <p:spPr>
          <a:xfrm>
            <a:off x="6380244" y="3664305"/>
            <a:ext cx="16510" cy="7620"/>
          </a:xfrm>
          <a:custGeom>
            <a:avLst/>
            <a:gdLst/>
            <a:ahLst/>
            <a:cxnLst/>
            <a:rect l="l" t="t" r="r" b="b"/>
            <a:pathLst>
              <a:path w="16510" h="7620">
                <a:moveTo>
                  <a:pt x="0" y="7006"/>
                </a:moveTo>
                <a:lnTo>
                  <a:pt x="16345" y="0"/>
                </a:lnTo>
              </a:path>
            </a:pathLst>
          </a:custGeom>
          <a:ln w="29988">
            <a:solidFill>
              <a:srgbClr val="000000"/>
            </a:solidFill>
          </a:ln>
        </p:spPr>
        <p:txBody>
          <a:bodyPr wrap="square" lIns="0" tIns="0" rIns="0" bIns="0" rtlCol="0"/>
          <a:lstStyle/>
          <a:p>
            <a:endParaRPr/>
          </a:p>
        </p:txBody>
      </p:sp>
      <p:sp>
        <p:nvSpPr>
          <p:cNvPr id="273" name="object 273"/>
          <p:cNvSpPr/>
          <p:nvPr/>
        </p:nvSpPr>
        <p:spPr>
          <a:xfrm>
            <a:off x="6396589" y="3657207"/>
            <a:ext cx="16510" cy="7620"/>
          </a:xfrm>
          <a:custGeom>
            <a:avLst/>
            <a:gdLst/>
            <a:ahLst/>
            <a:cxnLst/>
            <a:rect l="l" t="t" r="r" b="b"/>
            <a:pathLst>
              <a:path w="16510" h="7620">
                <a:moveTo>
                  <a:pt x="0" y="7098"/>
                </a:moveTo>
                <a:lnTo>
                  <a:pt x="16223" y="0"/>
                </a:lnTo>
              </a:path>
            </a:pathLst>
          </a:custGeom>
          <a:ln w="29988">
            <a:solidFill>
              <a:srgbClr val="000000"/>
            </a:solidFill>
          </a:ln>
        </p:spPr>
        <p:txBody>
          <a:bodyPr wrap="square" lIns="0" tIns="0" rIns="0" bIns="0" rtlCol="0"/>
          <a:lstStyle/>
          <a:p>
            <a:endParaRPr/>
          </a:p>
        </p:txBody>
      </p:sp>
      <p:sp>
        <p:nvSpPr>
          <p:cNvPr id="274" name="object 274"/>
          <p:cNvSpPr/>
          <p:nvPr/>
        </p:nvSpPr>
        <p:spPr>
          <a:xfrm>
            <a:off x="6412813" y="3649865"/>
            <a:ext cx="16510" cy="7620"/>
          </a:xfrm>
          <a:custGeom>
            <a:avLst/>
            <a:gdLst/>
            <a:ahLst/>
            <a:cxnLst/>
            <a:rect l="l" t="t" r="r" b="b"/>
            <a:pathLst>
              <a:path w="16510" h="7620">
                <a:moveTo>
                  <a:pt x="0" y="7342"/>
                </a:moveTo>
                <a:lnTo>
                  <a:pt x="16192" y="0"/>
                </a:lnTo>
              </a:path>
            </a:pathLst>
          </a:custGeom>
          <a:ln w="29988">
            <a:solidFill>
              <a:srgbClr val="000000"/>
            </a:solidFill>
          </a:ln>
        </p:spPr>
        <p:txBody>
          <a:bodyPr wrap="square" lIns="0" tIns="0" rIns="0" bIns="0" rtlCol="0"/>
          <a:lstStyle/>
          <a:p>
            <a:endParaRPr/>
          </a:p>
        </p:txBody>
      </p:sp>
      <p:sp>
        <p:nvSpPr>
          <p:cNvPr id="275" name="object 275"/>
          <p:cNvSpPr/>
          <p:nvPr/>
        </p:nvSpPr>
        <p:spPr>
          <a:xfrm>
            <a:off x="6429006" y="3642766"/>
            <a:ext cx="16510" cy="7620"/>
          </a:xfrm>
          <a:custGeom>
            <a:avLst/>
            <a:gdLst/>
            <a:ahLst/>
            <a:cxnLst/>
            <a:rect l="l" t="t" r="r" b="b"/>
            <a:pathLst>
              <a:path w="16510" h="7620">
                <a:moveTo>
                  <a:pt x="0" y="7098"/>
                </a:moveTo>
                <a:lnTo>
                  <a:pt x="16345" y="0"/>
                </a:lnTo>
              </a:path>
            </a:pathLst>
          </a:custGeom>
          <a:ln w="29988">
            <a:solidFill>
              <a:srgbClr val="000000"/>
            </a:solidFill>
          </a:ln>
        </p:spPr>
        <p:txBody>
          <a:bodyPr wrap="square" lIns="0" tIns="0" rIns="0" bIns="0" rtlCol="0"/>
          <a:lstStyle/>
          <a:p>
            <a:endParaRPr/>
          </a:p>
        </p:txBody>
      </p:sp>
      <p:sp>
        <p:nvSpPr>
          <p:cNvPr id="276" name="object 276"/>
          <p:cNvSpPr/>
          <p:nvPr/>
        </p:nvSpPr>
        <p:spPr>
          <a:xfrm>
            <a:off x="6445351" y="3635424"/>
            <a:ext cx="16510" cy="7620"/>
          </a:xfrm>
          <a:custGeom>
            <a:avLst/>
            <a:gdLst/>
            <a:ahLst/>
            <a:cxnLst/>
            <a:rect l="l" t="t" r="r" b="b"/>
            <a:pathLst>
              <a:path w="16510" h="7620">
                <a:moveTo>
                  <a:pt x="0" y="7342"/>
                </a:moveTo>
                <a:lnTo>
                  <a:pt x="16192" y="0"/>
                </a:lnTo>
              </a:path>
            </a:pathLst>
          </a:custGeom>
          <a:ln w="29988">
            <a:solidFill>
              <a:srgbClr val="000000"/>
            </a:solidFill>
          </a:ln>
        </p:spPr>
        <p:txBody>
          <a:bodyPr wrap="square" lIns="0" tIns="0" rIns="0" bIns="0" rtlCol="0"/>
          <a:lstStyle/>
          <a:p>
            <a:endParaRPr/>
          </a:p>
        </p:txBody>
      </p:sp>
      <p:sp>
        <p:nvSpPr>
          <p:cNvPr id="277" name="object 277"/>
          <p:cNvSpPr/>
          <p:nvPr/>
        </p:nvSpPr>
        <p:spPr>
          <a:xfrm>
            <a:off x="6461544" y="3628021"/>
            <a:ext cx="16510" cy="7620"/>
          </a:xfrm>
          <a:custGeom>
            <a:avLst/>
            <a:gdLst/>
            <a:ahLst/>
            <a:cxnLst/>
            <a:rect l="l" t="t" r="r" b="b"/>
            <a:pathLst>
              <a:path w="16510" h="7620">
                <a:moveTo>
                  <a:pt x="0" y="7402"/>
                </a:moveTo>
                <a:lnTo>
                  <a:pt x="16345" y="0"/>
                </a:lnTo>
              </a:path>
            </a:pathLst>
          </a:custGeom>
          <a:ln w="29988">
            <a:solidFill>
              <a:srgbClr val="000000"/>
            </a:solidFill>
          </a:ln>
        </p:spPr>
        <p:txBody>
          <a:bodyPr wrap="square" lIns="0" tIns="0" rIns="0" bIns="0" rtlCol="0"/>
          <a:lstStyle/>
          <a:p>
            <a:endParaRPr/>
          </a:p>
        </p:txBody>
      </p:sp>
      <p:sp>
        <p:nvSpPr>
          <p:cNvPr id="278" name="object 278"/>
          <p:cNvSpPr/>
          <p:nvPr/>
        </p:nvSpPr>
        <p:spPr>
          <a:xfrm>
            <a:off x="6477890" y="3620222"/>
            <a:ext cx="16510" cy="8255"/>
          </a:xfrm>
          <a:custGeom>
            <a:avLst/>
            <a:gdLst/>
            <a:ahLst/>
            <a:cxnLst/>
            <a:rect l="l" t="t" r="r" b="b"/>
            <a:pathLst>
              <a:path w="16510" h="8254">
                <a:moveTo>
                  <a:pt x="0" y="7799"/>
                </a:moveTo>
                <a:lnTo>
                  <a:pt x="16192" y="0"/>
                </a:lnTo>
              </a:path>
            </a:pathLst>
          </a:custGeom>
          <a:ln w="29989">
            <a:solidFill>
              <a:srgbClr val="000000"/>
            </a:solidFill>
          </a:ln>
        </p:spPr>
        <p:txBody>
          <a:bodyPr wrap="square" lIns="0" tIns="0" rIns="0" bIns="0" rtlCol="0"/>
          <a:lstStyle/>
          <a:p>
            <a:endParaRPr/>
          </a:p>
        </p:txBody>
      </p:sp>
      <p:sp>
        <p:nvSpPr>
          <p:cNvPr id="279" name="object 279"/>
          <p:cNvSpPr/>
          <p:nvPr/>
        </p:nvSpPr>
        <p:spPr>
          <a:xfrm>
            <a:off x="6494083" y="3612941"/>
            <a:ext cx="16510" cy="7620"/>
          </a:xfrm>
          <a:custGeom>
            <a:avLst/>
            <a:gdLst/>
            <a:ahLst/>
            <a:cxnLst/>
            <a:rect l="l" t="t" r="r" b="b"/>
            <a:pathLst>
              <a:path w="16509" h="7620">
                <a:moveTo>
                  <a:pt x="0" y="7281"/>
                </a:moveTo>
                <a:lnTo>
                  <a:pt x="16345" y="0"/>
                </a:lnTo>
              </a:path>
            </a:pathLst>
          </a:custGeom>
          <a:ln w="29988">
            <a:solidFill>
              <a:srgbClr val="000000"/>
            </a:solidFill>
          </a:ln>
        </p:spPr>
        <p:txBody>
          <a:bodyPr wrap="square" lIns="0" tIns="0" rIns="0" bIns="0" rtlCol="0"/>
          <a:lstStyle/>
          <a:p>
            <a:endParaRPr/>
          </a:p>
        </p:txBody>
      </p:sp>
      <p:sp>
        <p:nvSpPr>
          <p:cNvPr id="280" name="object 280"/>
          <p:cNvSpPr/>
          <p:nvPr/>
        </p:nvSpPr>
        <p:spPr>
          <a:xfrm>
            <a:off x="6510428" y="3605112"/>
            <a:ext cx="16510" cy="8255"/>
          </a:xfrm>
          <a:custGeom>
            <a:avLst/>
            <a:gdLst/>
            <a:ahLst/>
            <a:cxnLst/>
            <a:rect l="l" t="t" r="r" b="b"/>
            <a:pathLst>
              <a:path w="16509" h="8254">
                <a:moveTo>
                  <a:pt x="0" y="7829"/>
                </a:moveTo>
                <a:lnTo>
                  <a:pt x="16223" y="0"/>
                </a:lnTo>
              </a:path>
            </a:pathLst>
          </a:custGeom>
          <a:ln w="29989">
            <a:solidFill>
              <a:srgbClr val="000000"/>
            </a:solidFill>
          </a:ln>
        </p:spPr>
        <p:txBody>
          <a:bodyPr wrap="square" lIns="0" tIns="0" rIns="0" bIns="0" rtlCol="0"/>
          <a:lstStyle/>
          <a:p>
            <a:endParaRPr/>
          </a:p>
        </p:txBody>
      </p:sp>
      <p:sp>
        <p:nvSpPr>
          <p:cNvPr id="281" name="object 281"/>
          <p:cNvSpPr/>
          <p:nvPr/>
        </p:nvSpPr>
        <p:spPr>
          <a:xfrm>
            <a:off x="6526652" y="3597069"/>
            <a:ext cx="16510" cy="8255"/>
          </a:xfrm>
          <a:custGeom>
            <a:avLst/>
            <a:gdLst/>
            <a:ahLst/>
            <a:cxnLst/>
            <a:rect l="l" t="t" r="r" b="b"/>
            <a:pathLst>
              <a:path w="16509" h="8254">
                <a:moveTo>
                  <a:pt x="0" y="8042"/>
                </a:moveTo>
                <a:lnTo>
                  <a:pt x="16345" y="0"/>
                </a:lnTo>
              </a:path>
            </a:pathLst>
          </a:custGeom>
          <a:ln w="29989">
            <a:solidFill>
              <a:srgbClr val="000000"/>
            </a:solidFill>
          </a:ln>
        </p:spPr>
        <p:txBody>
          <a:bodyPr wrap="square" lIns="0" tIns="0" rIns="0" bIns="0" rtlCol="0"/>
          <a:lstStyle/>
          <a:p>
            <a:endParaRPr/>
          </a:p>
        </p:txBody>
      </p:sp>
      <p:sp>
        <p:nvSpPr>
          <p:cNvPr id="282" name="object 282"/>
          <p:cNvSpPr/>
          <p:nvPr/>
        </p:nvSpPr>
        <p:spPr>
          <a:xfrm>
            <a:off x="6542997" y="3589270"/>
            <a:ext cx="16510" cy="8255"/>
          </a:xfrm>
          <a:custGeom>
            <a:avLst/>
            <a:gdLst/>
            <a:ahLst/>
            <a:cxnLst/>
            <a:rect l="l" t="t" r="r" b="b"/>
            <a:pathLst>
              <a:path w="16509" h="8254">
                <a:moveTo>
                  <a:pt x="0" y="7799"/>
                </a:moveTo>
                <a:lnTo>
                  <a:pt x="16192" y="0"/>
                </a:lnTo>
              </a:path>
            </a:pathLst>
          </a:custGeom>
          <a:ln w="29989">
            <a:solidFill>
              <a:srgbClr val="000000"/>
            </a:solidFill>
          </a:ln>
        </p:spPr>
        <p:txBody>
          <a:bodyPr wrap="square" lIns="0" tIns="0" rIns="0" bIns="0" rtlCol="0"/>
          <a:lstStyle/>
          <a:p>
            <a:endParaRPr/>
          </a:p>
        </p:txBody>
      </p:sp>
      <p:sp>
        <p:nvSpPr>
          <p:cNvPr id="283" name="object 283"/>
          <p:cNvSpPr/>
          <p:nvPr/>
        </p:nvSpPr>
        <p:spPr>
          <a:xfrm>
            <a:off x="6559190" y="3581197"/>
            <a:ext cx="16510" cy="8255"/>
          </a:xfrm>
          <a:custGeom>
            <a:avLst/>
            <a:gdLst/>
            <a:ahLst/>
            <a:cxnLst/>
            <a:rect l="l" t="t" r="r" b="b"/>
            <a:pathLst>
              <a:path w="16509" h="8254">
                <a:moveTo>
                  <a:pt x="0" y="8073"/>
                </a:moveTo>
                <a:lnTo>
                  <a:pt x="15888" y="0"/>
                </a:lnTo>
              </a:path>
            </a:pathLst>
          </a:custGeom>
          <a:ln w="29989">
            <a:solidFill>
              <a:srgbClr val="000000"/>
            </a:solidFill>
          </a:ln>
        </p:spPr>
        <p:txBody>
          <a:bodyPr wrap="square" lIns="0" tIns="0" rIns="0" bIns="0" rtlCol="0"/>
          <a:lstStyle/>
          <a:p>
            <a:endParaRPr/>
          </a:p>
        </p:txBody>
      </p:sp>
      <p:sp>
        <p:nvSpPr>
          <p:cNvPr id="284" name="object 284"/>
          <p:cNvSpPr/>
          <p:nvPr/>
        </p:nvSpPr>
        <p:spPr>
          <a:xfrm>
            <a:off x="6575078" y="3572941"/>
            <a:ext cx="16510" cy="8255"/>
          </a:xfrm>
          <a:custGeom>
            <a:avLst/>
            <a:gdLst/>
            <a:ahLst/>
            <a:cxnLst/>
            <a:rect l="l" t="t" r="r" b="b"/>
            <a:pathLst>
              <a:path w="16509" h="8254">
                <a:moveTo>
                  <a:pt x="0" y="8255"/>
                </a:moveTo>
                <a:lnTo>
                  <a:pt x="16345" y="0"/>
                </a:lnTo>
              </a:path>
            </a:pathLst>
          </a:custGeom>
          <a:ln w="29989">
            <a:solidFill>
              <a:srgbClr val="000000"/>
            </a:solidFill>
          </a:ln>
        </p:spPr>
        <p:txBody>
          <a:bodyPr wrap="square" lIns="0" tIns="0" rIns="0" bIns="0" rtlCol="0"/>
          <a:lstStyle/>
          <a:p>
            <a:endParaRPr/>
          </a:p>
        </p:txBody>
      </p:sp>
      <p:sp>
        <p:nvSpPr>
          <p:cNvPr id="285" name="object 285"/>
          <p:cNvSpPr/>
          <p:nvPr/>
        </p:nvSpPr>
        <p:spPr>
          <a:xfrm>
            <a:off x="6591424" y="3564868"/>
            <a:ext cx="16510" cy="8255"/>
          </a:xfrm>
          <a:custGeom>
            <a:avLst/>
            <a:gdLst/>
            <a:ahLst/>
            <a:cxnLst/>
            <a:rect l="l" t="t" r="r" b="b"/>
            <a:pathLst>
              <a:path w="16509" h="8254">
                <a:moveTo>
                  <a:pt x="0" y="8073"/>
                </a:moveTo>
                <a:lnTo>
                  <a:pt x="16192" y="0"/>
                </a:lnTo>
              </a:path>
            </a:pathLst>
          </a:custGeom>
          <a:ln w="29989">
            <a:solidFill>
              <a:srgbClr val="000000"/>
            </a:solidFill>
          </a:ln>
        </p:spPr>
        <p:txBody>
          <a:bodyPr wrap="square" lIns="0" tIns="0" rIns="0" bIns="0" rtlCol="0"/>
          <a:lstStyle/>
          <a:p>
            <a:endParaRPr/>
          </a:p>
        </p:txBody>
      </p:sp>
      <p:sp>
        <p:nvSpPr>
          <p:cNvPr id="286" name="object 286"/>
          <p:cNvSpPr/>
          <p:nvPr/>
        </p:nvSpPr>
        <p:spPr>
          <a:xfrm>
            <a:off x="6607616" y="3556429"/>
            <a:ext cx="16510" cy="8890"/>
          </a:xfrm>
          <a:custGeom>
            <a:avLst/>
            <a:gdLst/>
            <a:ahLst/>
            <a:cxnLst/>
            <a:rect l="l" t="t" r="r" b="b"/>
            <a:pathLst>
              <a:path w="16509" h="8889">
                <a:moveTo>
                  <a:pt x="0" y="8438"/>
                </a:moveTo>
                <a:lnTo>
                  <a:pt x="16345" y="0"/>
                </a:lnTo>
              </a:path>
            </a:pathLst>
          </a:custGeom>
          <a:ln w="29989">
            <a:solidFill>
              <a:srgbClr val="000000"/>
            </a:solidFill>
          </a:ln>
        </p:spPr>
        <p:txBody>
          <a:bodyPr wrap="square" lIns="0" tIns="0" rIns="0" bIns="0" rtlCol="0"/>
          <a:lstStyle/>
          <a:p>
            <a:endParaRPr/>
          </a:p>
        </p:txBody>
      </p:sp>
      <p:sp>
        <p:nvSpPr>
          <p:cNvPr id="287" name="object 287"/>
          <p:cNvSpPr/>
          <p:nvPr/>
        </p:nvSpPr>
        <p:spPr>
          <a:xfrm>
            <a:off x="6623962" y="3547898"/>
            <a:ext cx="16510" cy="8890"/>
          </a:xfrm>
          <a:custGeom>
            <a:avLst/>
            <a:gdLst/>
            <a:ahLst/>
            <a:cxnLst/>
            <a:rect l="l" t="t" r="r" b="b"/>
            <a:pathLst>
              <a:path w="16509" h="8889">
                <a:moveTo>
                  <a:pt x="0" y="8530"/>
                </a:moveTo>
                <a:lnTo>
                  <a:pt x="16192" y="0"/>
                </a:lnTo>
              </a:path>
            </a:pathLst>
          </a:custGeom>
          <a:ln w="29990">
            <a:solidFill>
              <a:srgbClr val="000000"/>
            </a:solidFill>
          </a:ln>
        </p:spPr>
        <p:txBody>
          <a:bodyPr wrap="square" lIns="0" tIns="0" rIns="0" bIns="0" rtlCol="0"/>
          <a:lstStyle/>
          <a:p>
            <a:endParaRPr/>
          </a:p>
        </p:txBody>
      </p:sp>
      <p:sp>
        <p:nvSpPr>
          <p:cNvPr id="288" name="object 288"/>
          <p:cNvSpPr/>
          <p:nvPr/>
        </p:nvSpPr>
        <p:spPr>
          <a:xfrm>
            <a:off x="6640155" y="3539430"/>
            <a:ext cx="16510" cy="8890"/>
          </a:xfrm>
          <a:custGeom>
            <a:avLst/>
            <a:gdLst/>
            <a:ahLst/>
            <a:cxnLst/>
            <a:rect l="l" t="t" r="r" b="b"/>
            <a:pathLst>
              <a:path w="16509" h="8889">
                <a:moveTo>
                  <a:pt x="0" y="8469"/>
                </a:moveTo>
                <a:lnTo>
                  <a:pt x="16223" y="0"/>
                </a:lnTo>
              </a:path>
            </a:pathLst>
          </a:custGeom>
          <a:ln w="29990">
            <a:solidFill>
              <a:srgbClr val="000000"/>
            </a:solidFill>
          </a:ln>
        </p:spPr>
        <p:txBody>
          <a:bodyPr wrap="square" lIns="0" tIns="0" rIns="0" bIns="0" rtlCol="0"/>
          <a:lstStyle/>
          <a:p>
            <a:endParaRPr/>
          </a:p>
        </p:txBody>
      </p:sp>
      <p:sp>
        <p:nvSpPr>
          <p:cNvPr id="289" name="object 289"/>
          <p:cNvSpPr/>
          <p:nvPr/>
        </p:nvSpPr>
        <p:spPr>
          <a:xfrm>
            <a:off x="6656378" y="3530594"/>
            <a:ext cx="16510" cy="8890"/>
          </a:xfrm>
          <a:custGeom>
            <a:avLst/>
            <a:gdLst/>
            <a:ahLst/>
            <a:cxnLst/>
            <a:rect l="l" t="t" r="r" b="b"/>
            <a:pathLst>
              <a:path w="16509" h="8889">
                <a:moveTo>
                  <a:pt x="0" y="8834"/>
                </a:moveTo>
                <a:lnTo>
                  <a:pt x="16345" y="0"/>
                </a:lnTo>
              </a:path>
            </a:pathLst>
          </a:custGeom>
          <a:ln w="29990">
            <a:solidFill>
              <a:srgbClr val="000000"/>
            </a:solidFill>
          </a:ln>
        </p:spPr>
        <p:txBody>
          <a:bodyPr wrap="square" lIns="0" tIns="0" rIns="0" bIns="0" rtlCol="0"/>
          <a:lstStyle/>
          <a:p>
            <a:endParaRPr/>
          </a:p>
        </p:txBody>
      </p:sp>
      <p:sp>
        <p:nvSpPr>
          <p:cNvPr id="290" name="object 290"/>
          <p:cNvSpPr/>
          <p:nvPr/>
        </p:nvSpPr>
        <p:spPr>
          <a:xfrm>
            <a:off x="6672724" y="3521699"/>
            <a:ext cx="16510" cy="8890"/>
          </a:xfrm>
          <a:custGeom>
            <a:avLst/>
            <a:gdLst/>
            <a:ahLst/>
            <a:cxnLst/>
            <a:rect l="l" t="t" r="r" b="b"/>
            <a:pathLst>
              <a:path w="16509" h="8889">
                <a:moveTo>
                  <a:pt x="0" y="8895"/>
                </a:moveTo>
                <a:lnTo>
                  <a:pt x="16192" y="0"/>
                </a:lnTo>
              </a:path>
            </a:pathLst>
          </a:custGeom>
          <a:ln w="29990">
            <a:solidFill>
              <a:srgbClr val="000000"/>
            </a:solidFill>
          </a:ln>
        </p:spPr>
        <p:txBody>
          <a:bodyPr wrap="square" lIns="0" tIns="0" rIns="0" bIns="0" rtlCol="0"/>
          <a:lstStyle/>
          <a:p>
            <a:endParaRPr/>
          </a:p>
        </p:txBody>
      </p:sp>
      <p:sp>
        <p:nvSpPr>
          <p:cNvPr id="291" name="object 291"/>
          <p:cNvSpPr/>
          <p:nvPr/>
        </p:nvSpPr>
        <p:spPr>
          <a:xfrm>
            <a:off x="6688917" y="3512834"/>
            <a:ext cx="16510" cy="8890"/>
          </a:xfrm>
          <a:custGeom>
            <a:avLst/>
            <a:gdLst/>
            <a:ahLst/>
            <a:cxnLst/>
            <a:rect l="l" t="t" r="r" b="b"/>
            <a:pathLst>
              <a:path w="16509" h="8889">
                <a:moveTo>
                  <a:pt x="0" y="8865"/>
                </a:moveTo>
                <a:lnTo>
                  <a:pt x="16406" y="0"/>
                </a:lnTo>
              </a:path>
            </a:pathLst>
          </a:custGeom>
          <a:ln w="29990">
            <a:solidFill>
              <a:srgbClr val="000000"/>
            </a:solidFill>
          </a:ln>
        </p:spPr>
        <p:txBody>
          <a:bodyPr wrap="square" lIns="0" tIns="0" rIns="0" bIns="0" rtlCol="0"/>
          <a:lstStyle/>
          <a:p>
            <a:endParaRPr/>
          </a:p>
        </p:txBody>
      </p:sp>
      <p:sp>
        <p:nvSpPr>
          <p:cNvPr id="292" name="object 292"/>
          <p:cNvSpPr/>
          <p:nvPr/>
        </p:nvSpPr>
        <p:spPr>
          <a:xfrm>
            <a:off x="6705324" y="3503938"/>
            <a:ext cx="16510" cy="8890"/>
          </a:xfrm>
          <a:custGeom>
            <a:avLst/>
            <a:gdLst/>
            <a:ahLst/>
            <a:cxnLst/>
            <a:rect l="l" t="t" r="r" b="b"/>
            <a:pathLst>
              <a:path w="16509" h="8889">
                <a:moveTo>
                  <a:pt x="0" y="8895"/>
                </a:moveTo>
                <a:lnTo>
                  <a:pt x="16162" y="0"/>
                </a:lnTo>
              </a:path>
            </a:pathLst>
          </a:custGeom>
          <a:ln w="29990">
            <a:solidFill>
              <a:srgbClr val="000000"/>
            </a:solidFill>
          </a:ln>
        </p:spPr>
        <p:txBody>
          <a:bodyPr wrap="square" lIns="0" tIns="0" rIns="0" bIns="0" rtlCol="0"/>
          <a:lstStyle/>
          <a:p>
            <a:endParaRPr/>
          </a:p>
        </p:txBody>
      </p:sp>
      <p:sp>
        <p:nvSpPr>
          <p:cNvPr id="293" name="object 293"/>
          <p:cNvSpPr/>
          <p:nvPr/>
        </p:nvSpPr>
        <p:spPr>
          <a:xfrm>
            <a:off x="6721485" y="3494707"/>
            <a:ext cx="16510" cy="9525"/>
          </a:xfrm>
          <a:custGeom>
            <a:avLst/>
            <a:gdLst/>
            <a:ahLst/>
            <a:cxnLst/>
            <a:rect l="l" t="t" r="r" b="b"/>
            <a:pathLst>
              <a:path w="16509" h="9525">
                <a:moveTo>
                  <a:pt x="0" y="9230"/>
                </a:moveTo>
                <a:lnTo>
                  <a:pt x="16406" y="0"/>
                </a:lnTo>
              </a:path>
            </a:pathLst>
          </a:custGeom>
          <a:ln w="29990">
            <a:solidFill>
              <a:srgbClr val="000000"/>
            </a:solidFill>
          </a:ln>
        </p:spPr>
        <p:txBody>
          <a:bodyPr wrap="square" lIns="0" tIns="0" rIns="0" bIns="0" rtlCol="0"/>
          <a:lstStyle/>
          <a:p>
            <a:endParaRPr/>
          </a:p>
        </p:txBody>
      </p:sp>
      <p:sp>
        <p:nvSpPr>
          <p:cNvPr id="294" name="object 294"/>
          <p:cNvSpPr/>
          <p:nvPr/>
        </p:nvSpPr>
        <p:spPr>
          <a:xfrm>
            <a:off x="6737892" y="3485537"/>
            <a:ext cx="16510" cy="9525"/>
          </a:xfrm>
          <a:custGeom>
            <a:avLst/>
            <a:gdLst/>
            <a:ahLst/>
            <a:cxnLst/>
            <a:rect l="l" t="t" r="r" b="b"/>
            <a:pathLst>
              <a:path w="16509" h="9525">
                <a:moveTo>
                  <a:pt x="0" y="9169"/>
                </a:moveTo>
                <a:lnTo>
                  <a:pt x="16131" y="0"/>
                </a:lnTo>
              </a:path>
            </a:pathLst>
          </a:custGeom>
          <a:ln w="29990">
            <a:solidFill>
              <a:srgbClr val="000000"/>
            </a:solidFill>
          </a:ln>
        </p:spPr>
        <p:txBody>
          <a:bodyPr wrap="square" lIns="0" tIns="0" rIns="0" bIns="0" rtlCol="0"/>
          <a:lstStyle/>
          <a:p>
            <a:endParaRPr/>
          </a:p>
        </p:txBody>
      </p:sp>
      <p:sp>
        <p:nvSpPr>
          <p:cNvPr id="295" name="object 295"/>
          <p:cNvSpPr/>
          <p:nvPr/>
        </p:nvSpPr>
        <p:spPr>
          <a:xfrm>
            <a:off x="6754024" y="3476184"/>
            <a:ext cx="16510" cy="9525"/>
          </a:xfrm>
          <a:custGeom>
            <a:avLst/>
            <a:gdLst/>
            <a:ahLst/>
            <a:cxnLst/>
            <a:rect l="l" t="t" r="r" b="b"/>
            <a:pathLst>
              <a:path w="16509" h="9525">
                <a:moveTo>
                  <a:pt x="0" y="9352"/>
                </a:moveTo>
                <a:lnTo>
                  <a:pt x="16406" y="0"/>
                </a:lnTo>
              </a:path>
            </a:pathLst>
          </a:custGeom>
          <a:ln w="29991">
            <a:solidFill>
              <a:srgbClr val="000000"/>
            </a:solidFill>
          </a:ln>
        </p:spPr>
        <p:txBody>
          <a:bodyPr wrap="square" lIns="0" tIns="0" rIns="0" bIns="0" rtlCol="0"/>
          <a:lstStyle/>
          <a:p>
            <a:endParaRPr/>
          </a:p>
        </p:txBody>
      </p:sp>
      <p:sp>
        <p:nvSpPr>
          <p:cNvPr id="296" name="object 296"/>
          <p:cNvSpPr/>
          <p:nvPr/>
        </p:nvSpPr>
        <p:spPr>
          <a:xfrm>
            <a:off x="6770430" y="3466923"/>
            <a:ext cx="16510" cy="9525"/>
          </a:xfrm>
          <a:custGeom>
            <a:avLst/>
            <a:gdLst/>
            <a:ahLst/>
            <a:cxnLst/>
            <a:rect l="l" t="t" r="r" b="b"/>
            <a:pathLst>
              <a:path w="16509" h="9525">
                <a:moveTo>
                  <a:pt x="0" y="9261"/>
                </a:moveTo>
                <a:lnTo>
                  <a:pt x="16192" y="0"/>
                </a:lnTo>
              </a:path>
            </a:pathLst>
          </a:custGeom>
          <a:ln w="29991">
            <a:solidFill>
              <a:srgbClr val="000000"/>
            </a:solidFill>
          </a:ln>
        </p:spPr>
        <p:txBody>
          <a:bodyPr wrap="square" lIns="0" tIns="0" rIns="0" bIns="0" rtlCol="0"/>
          <a:lstStyle/>
          <a:p>
            <a:endParaRPr/>
          </a:p>
        </p:txBody>
      </p:sp>
      <p:sp>
        <p:nvSpPr>
          <p:cNvPr id="297" name="object 297"/>
          <p:cNvSpPr/>
          <p:nvPr/>
        </p:nvSpPr>
        <p:spPr>
          <a:xfrm>
            <a:off x="6786623" y="3457449"/>
            <a:ext cx="16510" cy="9525"/>
          </a:xfrm>
          <a:custGeom>
            <a:avLst/>
            <a:gdLst/>
            <a:ahLst/>
            <a:cxnLst/>
            <a:rect l="l" t="t" r="r" b="b"/>
            <a:pathLst>
              <a:path w="16509" h="9525">
                <a:moveTo>
                  <a:pt x="0" y="9474"/>
                </a:moveTo>
                <a:lnTo>
                  <a:pt x="16162" y="0"/>
                </a:lnTo>
              </a:path>
            </a:pathLst>
          </a:custGeom>
          <a:ln w="29991">
            <a:solidFill>
              <a:srgbClr val="000000"/>
            </a:solidFill>
          </a:ln>
        </p:spPr>
        <p:txBody>
          <a:bodyPr wrap="square" lIns="0" tIns="0" rIns="0" bIns="0" rtlCol="0"/>
          <a:lstStyle/>
          <a:p>
            <a:endParaRPr/>
          </a:p>
        </p:txBody>
      </p:sp>
      <p:sp>
        <p:nvSpPr>
          <p:cNvPr id="298" name="object 298"/>
          <p:cNvSpPr/>
          <p:nvPr/>
        </p:nvSpPr>
        <p:spPr>
          <a:xfrm>
            <a:off x="6802786" y="3447760"/>
            <a:ext cx="16510" cy="10160"/>
          </a:xfrm>
          <a:custGeom>
            <a:avLst/>
            <a:gdLst/>
            <a:ahLst/>
            <a:cxnLst/>
            <a:rect l="l" t="t" r="r" b="b"/>
            <a:pathLst>
              <a:path w="16509" h="10160">
                <a:moveTo>
                  <a:pt x="0" y="9687"/>
                </a:moveTo>
                <a:lnTo>
                  <a:pt x="16375" y="0"/>
                </a:lnTo>
              </a:path>
            </a:pathLst>
          </a:custGeom>
          <a:ln w="29991">
            <a:solidFill>
              <a:srgbClr val="000000"/>
            </a:solidFill>
          </a:ln>
        </p:spPr>
        <p:txBody>
          <a:bodyPr wrap="square" lIns="0" tIns="0" rIns="0" bIns="0" rtlCol="0"/>
          <a:lstStyle/>
          <a:p>
            <a:endParaRPr/>
          </a:p>
        </p:txBody>
      </p:sp>
      <p:sp>
        <p:nvSpPr>
          <p:cNvPr id="299" name="object 299"/>
          <p:cNvSpPr/>
          <p:nvPr/>
        </p:nvSpPr>
        <p:spPr>
          <a:xfrm>
            <a:off x="6819162" y="3437799"/>
            <a:ext cx="16510" cy="10160"/>
          </a:xfrm>
          <a:custGeom>
            <a:avLst/>
            <a:gdLst/>
            <a:ahLst/>
            <a:cxnLst/>
            <a:rect l="l" t="t" r="r" b="b"/>
            <a:pathLst>
              <a:path w="16509" h="10160">
                <a:moveTo>
                  <a:pt x="0" y="9962"/>
                </a:moveTo>
                <a:lnTo>
                  <a:pt x="16223" y="0"/>
                </a:lnTo>
              </a:path>
            </a:pathLst>
          </a:custGeom>
          <a:ln w="29991">
            <a:solidFill>
              <a:srgbClr val="000000"/>
            </a:solidFill>
          </a:ln>
        </p:spPr>
        <p:txBody>
          <a:bodyPr wrap="square" lIns="0" tIns="0" rIns="0" bIns="0" rtlCol="0"/>
          <a:lstStyle/>
          <a:p>
            <a:endParaRPr/>
          </a:p>
        </p:txBody>
      </p:sp>
      <p:sp>
        <p:nvSpPr>
          <p:cNvPr id="300" name="object 300"/>
          <p:cNvSpPr/>
          <p:nvPr/>
        </p:nvSpPr>
        <p:spPr>
          <a:xfrm>
            <a:off x="6835385" y="3428232"/>
            <a:ext cx="16510" cy="10160"/>
          </a:xfrm>
          <a:custGeom>
            <a:avLst/>
            <a:gdLst/>
            <a:ahLst/>
            <a:cxnLst/>
            <a:rect l="l" t="t" r="r" b="b"/>
            <a:pathLst>
              <a:path w="16509" h="10160">
                <a:moveTo>
                  <a:pt x="0" y="9565"/>
                </a:moveTo>
                <a:lnTo>
                  <a:pt x="16345" y="0"/>
                </a:lnTo>
              </a:path>
            </a:pathLst>
          </a:custGeom>
          <a:ln w="29991">
            <a:solidFill>
              <a:srgbClr val="000000"/>
            </a:solidFill>
          </a:ln>
        </p:spPr>
        <p:txBody>
          <a:bodyPr wrap="square" lIns="0" tIns="0" rIns="0" bIns="0" rtlCol="0"/>
          <a:lstStyle/>
          <a:p>
            <a:endParaRPr/>
          </a:p>
        </p:txBody>
      </p:sp>
      <p:sp>
        <p:nvSpPr>
          <p:cNvPr id="301" name="object 301"/>
          <p:cNvSpPr/>
          <p:nvPr/>
        </p:nvSpPr>
        <p:spPr>
          <a:xfrm>
            <a:off x="6851731" y="3418301"/>
            <a:ext cx="16510" cy="10160"/>
          </a:xfrm>
          <a:custGeom>
            <a:avLst/>
            <a:gdLst/>
            <a:ahLst/>
            <a:cxnLst/>
            <a:rect l="l" t="t" r="r" b="b"/>
            <a:pathLst>
              <a:path w="16509" h="10160">
                <a:moveTo>
                  <a:pt x="0" y="9931"/>
                </a:moveTo>
                <a:lnTo>
                  <a:pt x="16192" y="0"/>
                </a:lnTo>
              </a:path>
            </a:pathLst>
          </a:custGeom>
          <a:ln w="29991">
            <a:solidFill>
              <a:srgbClr val="000000"/>
            </a:solidFill>
          </a:ln>
        </p:spPr>
        <p:txBody>
          <a:bodyPr wrap="square" lIns="0" tIns="0" rIns="0" bIns="0" rtlCol="0"/>
          <a:lstStyle/>
          <a:p>
            <a:endParaRPr/>
          </a:p>
        </p:txBody>
      </p:sp>
      <p:sp>
        <p:nvSpPr>
          <p:cNvPr id="302" name="object 302"/>
          <p:cNvSpPr/>
          <p:nvPr/>
        </p:nvSpPr>
        <p:spPr>
          <a:xfrm>
            <a:off x="6867924" y="3407943"/>
            <a:ext cx="16510" cy="10795"/>
          </a:xfrm>
          <a:custGeom>
            <a:avLst/>
            <a:gdLst/>
            <a:ahLst/>
            <a:cxnLst/>
            <a:rect l="l" t="t" r="r" b="b"/>
            <a:pathLst>
              <a:path w="16509" h="10795">
                <a:moveTo>
                  <a:pt x="0" y="10358"/>
                </a:moveTo>
                <a:lnTo>
                  <a:pt x="16345" y="0"/>
                </a:lnTo>
              </a:path>
            </a:pathLst>
          </a:custGeom>
          <a:ln w="29992">
            <a:solidFill>
              <a:srgbClr val="000000"/>
            </a:solidFill>
          </a:ln>
        </p:spPr>
        <p:txBody>
          <a:bodyPr wrap="square" lIns="0" tIns="0" rIns="0" bIns="0" rtlCol="0"/>
          <a:lstStyle/>
          <a:p>
            <a:endParaRPr/>
          </a:p>
        </p:txBody>
      </p:sp>
      <p:sp>
        <p:nvSpPr>
          <p:cNvPr id="303" name="object 303"/>
          <p:cNvSpPr/>
          <p:nvPr/>
        </p:nvSpPr>
        <p:spPr>
          <a:xfrm>
            <a:off x="6884269" y="3397920"/>
            <a:ext cx="16510" cy="10160"/>
          </a:xfrm>
          <a:custGeom>
            <a:avLst/>
            <a:gdLst/>
            <a:ahLst/>
            <a:cxnLst/>
            <a:rect l="l" t="t" r="r" b="b"/>
            <a:pathLst>
              <a:path w="16509" h="10160">
                <a:moveTo>
                  <a:pt x="0" y="10022"/>
                </a:moveTo>
                <a:lnTo>
                  <a:pt x="16223" y="0"/>
                </a:lnTo>
              </a:path>
            </a:pathLst>
          </a:custGeom>
          <a:ln w="29991">
            <a:solidFill>
              <a:srgbClr val="000000"/>
            </a:solidFill>
          </a:ln>
        </p:spPr>
        <p:txBody>
          <a:bodyPr wrap="square" lIns="0" tIns="0" rIns="0" bIns="0" rtlCol="0"/>
          <a:lstStyle/>
          <a:p>
            <a:endParaRPr/>
          </a:p>
        </p:txBody>
      </p:sp>
      <p:sp>
        <p:nvSpPr>
          <p:cNvPr id="304" name="object 304"/>
          <p:cNvSpPr/>
          <p:nvPr/>
        </p:nvSpPr>
        <p:spPr>
          <a:xfrm>
            <a:off x="6900493" y="3387653"/>
            <a:ext cx="16510" cy="10795"/>
          </a:xfrm>
          <a:custGeom>
            <a:avLst/>
            <a:gdLst/>
            <a:ahLst/>
            <a:cxnLst/>
            <a:rect l="l" t="t" r="r" b="b"/>
            <a:pathLst>
              <a:path w="16509" h="10795">
                <a:moveTo>
                  <a:pt x="0" y="10266"/>
                </a:moveTo>
                <a:lnTo>
                  <a:pt x="16314" y="0"/>
                </a:lnTo>
              </a:path>
            </a:pathLst>
          </a:custGeom>
          <a:ln w="29992">
            <a:solidFill>
              <a:srgbClr val="000000"/>
            </a:solidFill>
          </a:ln>
        </p:spPr>
        <p:txBody>
          <a:bodyPr wrap="square" lIns="0" tIns="0" rIns="0" bIns="0" rtlCol="0"/>
          <a:lstStyle/>
          <a:p>
            <a:endParaRPr/>
          </a:p>
        </p:txBody>
      </p:sp>
      <p:sp>
        <p:nvSpPr>
          <p:cNvPr id="305" name="object 305"/>
          <p:cNvSpPr/>
          <p:nvPr/>
        </p:nvSpPr>
        <p:spPr>
          <a:xfrm>
            <a:off x="6916808" y="3377204"/>
            <a:ext cx="16510" cy="10795"/>
          </a:xfrm>
          <a:custGeom>
            <a:avLst/>
            <a:gdLst/>
            <a:ahLst/>
            <a:cxnLst/>
            <a:rect l="l" t="t" r="r" b="b"/>
            <a:pathLst>
              <a:path w="16509" h="10795">
                <a:moveTo>
                  <a:pt x="0" y="10449"/>
                </a:moveTo>
                <a:lnTo>
                  <a:pt x="16223" y="0"/>
                </a:lnTo>
              </a:path>
            </a:pathLst>
          </a:custGeom>
          <a:ln w="29992">
            <a:solidFill>
              <a:srgbClr val="000000"/>
            </a:solidFill>
          </a:ln>
        </p:spPr>
        <p:txBody>
          <a:bodyPr wrap="square" lIns="0" tIns="0" rIns="0" bIns="0" rtlCol="0"/>
          <a:lstStyle/>
          <a:p>
            <a:endParaRPr/>
          </a:p>
        </p:txBody>
      </p:sp>
      <p:sp>
        <p:nvSpPr>
          <p:cNvPr id="306" name="object 306"/>
          <p:cNvSpPr/>
          <p:nvPr/>
        </p:nvSpPr>
        <p:spPr>
          <a:xfrm>
            <a:off x="6933031" y="3366541"/>
            <a:ext cx="16510" cy="10795"/>
          </a:xfrm>
          <a:custGeom>
            <a:avLst/>
            <a:gdLst/>
            <a:ahLst/>
            <a:cxnLst/>
            <a:rect l="l" t="t" r="r" b="b"/>
            <a:pathLst>
              <a:path w="16509" h="10795">
                <a:moveTo>
                  <a:pt x="0" y="10662"/>
                </a:moveTo>
                <a:lnTo>
                  <a:pt x="15888" y="0"/>
                </a:lnTo>
              </a:path>
            </a:pathLst>
          </a:custGeom>
          <a:ln w="29992">
            <a:solidFill>
              <a:srgbClr val="000000"/>
            </a:solidFill>
          </a:ln>
        </p:spPr>
        <p:txBody>
          <a:bodyPr wrap="square" lIns="0" tIns="0" rIns="0" bIns="0" rtlCol="0"/>
          <a:lstStyle/>
          <a:p>
            <a:endParaRPr/>
          </a:p>
        </p:txBody>
      </p:sp>
      <p:sp>
        <p:nvSpPr>
          <p:cNvPr id="307" name="object 307"/>
          <p:cNvSpPr/>
          <p:nvPr/>
        </p:nvSpPr>
        <p:spPr>
          <a:xfrm>
            <a:off x="6948920" y="3356244"/>
            <a:ext cx="16510" cy="10795"/>
          </a:xfrm>
          <a:custGeom>
            <a:avLst/>
            <a:gdLst/>
            <a:ahLst/>
            <a:cxnLst/>
            <a:rect l="l" t="t" r="r" b="b"/>
            <a:pathLst>
              <a:path w="16509" h="10795">
                <a:moveTo>
                  <a:pt x="0" y="10297"/>
                </a:moveTo>
                <a:lnTo>
                  <a:pt x="16345" y="0"/>
                </a:lnTo>
              </a:path>
            </a:pathLst>
          </a:custGeom>
          <a:ln w="29992">
            <a:solidFill>
              <a:srgbClr val="000000"/>
            </a:solidFill>
          </a:ln>
        </p:spPr>
        <p:txBody>
          <a:bodyPr wrap="square" lIns="0" tIns="0" rIns="0" bIns="0" rtlCol="0"/>
          <a:lstStyle/>
          <a:p>
            <a:endParaRPr/>
          </a:p>
        </p:txBody>
      </p:sp>
      <p:sp>
        <p:nvSpPr>
          <p:cNvPr id="308" name="object 308"/>
          <p:cNvSpPr/>
          <p:nvPr/>
        </p:nvSpPr>
        <p:spPr>
          <a:xfrm>
            <a:off x="6965264" y="3345460"/>
            <a:ext cx="16510" cy="10795"/>
          </a:xfrm>
          <a:custGeom>
            <a:avLst/>
            <a:gdLst/>
            <a:ahLst/>
            <a:cxnLst/>
            <a:rect l="l" t="t" r="r" b="b"/>
            <a:pathLst>
              <a:path w="16509" h="10795">
                <a:moveTo>
                  <a:pt x="0" y="10784"/>
                </a:moveTo>
                <a:lnTo>
                  <a:pt x="16192" y="0"/>
                </a:lnTo>
              </a:path>
            </a:pathLst>
          </a:custGeom>
          <a:ln w="29992">
            <a:solidFill>
              <a:srgbClr val="000000"/>
            </a:solidFill>
          </a:ln>
        </p:spPr>
        <p:txBody>
          <a:bodyPr wrap="square" lIns="0" tIns="0" rIns="0" bIns="0" rtlCol="0"/>
          <a:lstStyle/>
          <a:p>
            <a:endParaRPr/>
          </a:p>
        </p:txBody>
      </p:sp>
      <p:sp>
        <p:nvSpPr>
          <p:cNvPr id="309" name="object 309"/>
          <p:cNvSpPr/>
          <p:nvPr/>
        </p:nvSpPr>
        <p:spPr>
          <a:xfrm>
            <a:off x="6981458" y="3334340"/>
            <a:ext cx="16510" cy="11430"/>
          </a:xfrm>
          <a:custGeom>
            <a:avLst/>
            <a:gdLst/>
            <a:ahLst/>
            <a:cxnLst/>
            <a:rect l="l" t="t" r="r" b="b"/>
            <a:pathLst>
              <a:path w="16509" h="11429">
                <a:moveTo>
                  <a:pt x="0" y="11119"/>
                </a:moveTo>
                <a:lnTo>
                  <a:pt x="16192" y="0"/>
                </a:lnTo>
              </a:path>
            </a:pathLst>
          </a:custGeom>
          <a:ln w="29993">
            <a:solidFill>
              <a:srgbClr val="000000"/>
            </a:solidFill>
          </a:ln>
        </p:spPr>
        <p:txBody>
          <a:bodyPr wrap="square" lIns="0" tIns="0" rIns="0" bIns="0" rtlCol="0"/>
          <a:lstStyle/>
          <a:p>
            <a:endParaRPr/>
          </a:p>
        </p:txBody>
      </p:sp>
      <p:sp>
        <p:nvSpPr>
          <p:cNvPr id="310" name="object 310"/>
          <p:cNvSpPr/>
          <p:nvPr/>
        </p:nvSpPr>
        <p:spPr>
          <a:xfrm>
            <a:off x="6997651" y="3323738"/>
            <a:ext cx="16510" cy="10795"/>
          </a:xfrm>
          <a:custGeom>
            <a:avLst/>
            <a:gdLst/>
            <a:ahLst/>
            <a:cxnLst/>
            <a:rect l="l" t="t" r="r" b="b"/>
            <a:pathLst>
              <a:path w="16509" h="10795">
                <a:moveTo>
                  <a:pt x="0" y="10601"/>
                </a:moveTo>
                <a:lnTo>
                  <a:pt x="16345" y="0"/>
                </a:lnTo>
              </a:path>
            </a:pathLst>
          </a:custGeom>
          <a:ln w="29992">
            <a:solidFill>
              <a:srgbClr val="000000"/>
            </a:solidFill>
          </a:ln>
        </p:spPr>
        <p:txBody>
          <a:bodyPr wrap="square" lIns="0" tIns="0" rIns="0" bIns="0" rtlCol="0"/>
          <a:lstStyle/>
          <a:p>
            <a:endParaRPr/>
          </a:p>
        </p:txBody>
      </p:sp>
      <p:sp>
        <p:nvSpPr>
          <p:cNvPr id="311" name="object 311"/>
          <p:cNvSpPr/>
          <p:nvPr/>
        </p:nvSpPr>
        <p:spPr>
          <a:xfrm>
            <a:off x="7013996" y="3312283"/>
            <a:ext cx="16510" cy="12065"/>
          </a:xfrm>
          <a:custGeom>
            <a:avLst/>
            <a:gdLst/>
            <a:ahLst/>
            <a:cxnLst/>
            <a:rect l="l" t="t" r="r" b="b"/>
            <a:pathLst>
              <a:path w="16509" h="12064">
                <a:moveTo>
                  <a:pt x="0" y="11454"/>
                </a:moveTo>
                <a:lnTo>
                  <a:pt x="16223" y="0"/>
                </a:lnTo>
              </a:path>
            </a:pathLst>
          </a:custGeom>
          <a:ln w="29993">
            <a:solidFill>
              <a:srgbClr val="000000"/>
            </a:solidFill>
          </a:ln>
        </p:spPr>
        <p:txBody>
          <a:bodyPr wrap="square" lIns="0" tIns="0" rIns="0" bIns="0" rtlCol="0"/>
          <a:lstStyle/>
          <a:p>
            <a:endParaRPr/>
          </a:p>
        </p:txBody>
      </p:sp>
      <p:sp>
        <p:nvSpPr>
          <p:cNvPr id="312" name="object 312"/>
          <p:cNvSpPr/>
          <p:nvPr/>
        </p:nvSpPr>
        <p:spPr>
          <a:xfrm>
            <a:off x="7030219" y="3301164"/>
            <a:ext cx="16510" cy="11430"/>
          </a:xfrm>
          <a:custGeom>
            <a:avLst/>
            <a:gdLst/>
            <a:ahLst/>
            <a:cxnLst/>
            <a:rect l="l" t="t" r="r" b="b"/>
            <a:pathLst>
              <a:path w="16509" h="11429">
                <a:moveTo>
                  <a:pt x="0" y="11119"/>
                </a:moveTo>
                <a:lnTo>
                  <a:pt x="16314" y="0"/>
                </a:lnTo>
              </a:path>
            </a:pathLst>
          </a:custGeom>
          <a:ln w="29993">
            <a:solidFill>
              <a:srgbClr val="000000"/>
            </a:solidFill>
          </a:ln>
        </p:spPr>
        <p:txBody>
          <a:bodyPr wrap="square" lIns="0" tIns="0" rIns="0" bIns="0" rtlCol="0"/>
          <a:lstStyle/>
          <a:p>
            <a:endParaRPr/>
          </a:p>
        </p:txBody>
      </p:sp>
      <p:sp>
        <p:nvSpPr>
          <p:cNvPr id="313" name="object 313"/>
          <p:cNvSpPr/>
          <p:nvPr/>
        </p:nvSpPr>
        <p:spPr>
          <a:xfrm>
            <a:off x="7046535" y="3289739"/>
            <a:ext cx="16510" cy="11430"/>
          </a:xfrm>
          <a:custGeom>
            <a:avLst/>
            <a:gdLst/>
            <a:ahLst/>
            <a:cxnLst/>
            <a:rect l="l" t="t" r="r" b="b"/>
            <a:pathLst>
              <a:path w="16509" h="11429">
                <a:moveTo>
                  <a:pt x="0" y="11424"/>
                </a:moveTo>
                <a:lnTo>
                  <a:pt x="16223" y="0"/>
                </a:lnTo>
              </a:path>
            </a:pathLst>
          </a:custGeom>
          <a:ln w="29993">
            <a:solidFill>
              <a:srgbClr val="000000"/>
            </a:solidFill>
          </a:ln>
        </p:spPr>
        <p:txBody>
          <a:bodyPr wrap="square" lIns="0" tIns="0" rIns="0" bIns="0" rtlCol="0"/>
          <a:lstStyle/>
          <a:p>
            <a:endParaRPr/>
          </a:p>
        </p:txBody>
      </p:sp>
      <p:sp>
        <p:nvSpPr>
          <p:cNvPr id="314" name="object 314"/>
          <p:cNvSpPr/>
          <p:nvPr/>
        </p:nvSpPr>
        <p:spPr>
          <a:xfrm>
            <a:off x="7062758" y="3277827"/>
            <a:ext cx="16510" cy="12065"/>
          </a:xfrm>
          <a:custGeom>
            <a:avLst/>
            <a:gdLst/>
            <a:ahLst/>
            <a:cxnLst/>
            <a:rect l="l" t="t" r="r" b="b"/>
            <a:pathLst>
              <a:path w="16509" h="12064">
                <a:moveTo>
                  <a:pt x="0" y="11911"/>
                </a:moveTo>
                <a:lnTo>
                  <a:pt x="16345" y="0"/>
                </a:lnTo>
              </a:path>
            </a:pathLst>
          </a:custGeom>
          <a:ln w="29994">
            <a:solidFill>
              <a:srgbClr val="000000"/>
            </a:solidFill>
          </a:ln>
        </p:spPr>
        <p:txBody>
          <a:bodyPr wrap="square" lIns="0" tIns="0" rIns="0" bIns="0" rtlCol="0"/>
          <a:lstStyle/>
          <a:p>
            <a:endParaRPr/>
          </a:p>
        </p:txBody>
      </p:sp>
      <p:sp>
        <p:nvSpPr>
          <p:cNvPr id="315" name="object 315"/>
          <p:cNvSpPr/>
          <p:nvPr/>
        </p:nvSpPr>
        <p:spPr>
          <a:xfrm>
            <a:off x="7079103" y="3266129"/>
            <a:ext cx="16510" cy="12065"/>
          </a:xfrm>
          <a:custGeom>
            <a:avLst/>
            <a:gdLst/>
            <a:ahLst/>
            <a:cxnLst/>
            <a:rect l="l" t="t" r="r" b="b"/>
            <a:pathLst>
              <a:path w="16509" h="12064">
                <a:moveTo>
                  <a:pt x="0" y="11698"/>
                </a:moveTo>
                <a:lnTo>
                  <a:pt x="16192" y="0"/>
                </a:lnTo>
              </a:path>
            </a:pathLst>
          </a:custGeom>
          <a:ln w="29993">
            <a:solidFill>
              <a:srgbClr val="000000"/>
            </a:solidFill>
          </a:ln>
        </p:spPr>
        <p:txBody>
          <a:bodyPr wrap="square" lIns="0" tIns="0" rIns="0" bIns="0" rtlCol="0"/>
          <a:lstStyle/>
          <a:p>
            <a:endParaRPr/>
          </a:p>
        </p:txBody>
      </p:sp>
      <p:sp>
        <p:nvSpPr>
          <p:cNvPr id="316" name="object 316"/>
          <p:cNvSpPr/>
          <p:nvPr/>
        </p:nvSpPr>
        <p:spPr>
          <a:xfrm>
            <a:off x="7095297" y="3254217"/>
            <a:ext cx="16510" cy="12065"/>
          </a:xfrm>
          <a:custGeom>
            <a:avLst/>
            <a:gdLst/>
            <a:ahLst/>
            <a:cxnLst/>
            <a:rect l="l" t="t" r="r" b="b"/>
            <a:pathLst>
              <a:path w="16509" h="12064">
                <a:moveTo>
                  <a:pt x="0" y="11911"/>
                </a:moveTo>
                <a:lnTo>
                  <a:pt x="16345" y="0"/>
                </a:lnTo>
              </a:path>
            </a:pathLst>
          </a:custGeom>
          <a:ln w="29994">
            <a:solidFill>
              <a:srgbClr val="000000"/>
            </a:solidFill>
          </a:ln>
        </p:spPr>
        <p:txBody>
          <a:bodyPr wrap="square" lIns="0" tIns="0" rIns="0" bIns="0" rtlCol="0"/>
          <a:lstStyle/>
          <a:p>
            <a:endParaRPr/>
          </a:p>
        </p:txBody>
      </p:sp>
      <p:sp>
        <p:nvSpPr>
          <p:cNvPr id="317" name="object 317"/>
          <p:cNvSpPr/>
          <p:nvPr/>
        </p:nvSpPr>
        <p:spPr>
          <a:xfrm>
            <a:off x="7111641" y="3242001"/>
            <a:ext cx="16510" cy="12700"/>
          </a:xfrm>
          <a:custGeom>
            <a:avLst/>
            <a:gdLst/>
            <a:ahLst/>
            <a:cxnLst/>
            <a:rect l="l" t="t" r="r" b="b"/>
            <a:pathLst>
              <a:path w="16509" h="12700">
                <a:moveTo>
                  <a:pt x="0" y="12216"/>
                </a:moveTo>
                <a:lnTo>
                  <a:pt x="16223" y="0"/>
                </a:lnTo>
              </a:path>
            </a:pathLst>
          </a:custGeom>
          <a:ln w="29994">
            <a:solidFill>
              <a:srgbClr val="000000"/>
            </a:solidFill>
          </a:ln>
        </p:spPr>
        <p:txBody>
          <a:bodyPr wrap="square" lIns="0" tIns="0" rIns="0" bIns="0" rtlCol="0"/>
          <a:lstStyle/>
          <a:p>
            <a:endParaRPr/>
          </a:p>
        </p:txBody>
      </p:sp>
      <p:sp>
        <p:nvSpPr>
          <p:cNvPr id="318" name="object 318"/>
          <p:cNvSpPr/>
          <p:nvPr/>
        </p:nvSpPr>
        <p:spPr>
          <a:xfrm>
            <a:off x="7127865" y="3229449"/>
            <a:ext cx="16510" cy="12700"/>
          </a:xfrm>
          <a:custGeom>
            <a:avLst/>
            <a:gdLst/>
            <a:ahLst/>
            <a:cxnLst/>
            <a:rect l="l" t="t" r="r" b="b"/>
            <a:pathLst>
              <a:path w="16509" h="12700">
                <a:moveTo>
                  <a:pt x="0" y="12551"/>
                </a:moveTo>
                <a:lnTo>
                  <a:pt x="16192" y="0"/>
                </a:lnTo>
              </a:path>
            </a:pathLst>
          </a:custGeom>
          <a:ln w="29994">
            <a:solidFill>
              <a:srgbClr val="000000"/>
            </a:solidFill>
          </a:ln>
        </p:spPr>
        <p:txBody>
          <a:bodyPr wrap="square" lIns="0" tIns="0" rIns="0" bIns="0" rtlCol="0"/>
          <a:lstStyle/>
          <a:p>
            <a:endParaRPr/>
          </a:p>
        </p:txBody>
      </p:sp>
      <p:sp>
        <p:nvSpPr>
          <p:cNvPr id="319" name="object 319"/>
          <p:cNvSpPr/>
          <p:nvPr/>
        </p:nvSpPr>
        <p:spPr>
          <a:xfrm>
            <a:off x="7144058" y="3216624"/>
            <a:ext cx="16510" cy="13335"/>
          </a:xfrm>
          <a:custGeom>
            <a:avLst/>
            <a:gdLst/>
            <a:ahLst/>
            <a:cxnLst/>
            <a:rect l="l" t="t" r="r" b="b"/>
            <a:pathLst>
              <a:path w="16509" h="13335">
                <a:moveTo>
                  <a:pt x="0" y="12825"/>
                </a:moveTo>
                <a:lnTo>
                  <a:pt x="16345" y="0"/>
                </a:lnTo>
              </a:path>
            </a:pathLst>
          </a:custGeom>
          <a:ln w="29995">
            <a:solidFill>
              <a:srgbClr val="000000"/>
            </a:solidFill>
          </a:ln>
        </p:spPr>
        <p:txBody>
          <a:bodyPr wrap="square" lIns="0" tIns="0" rIns="0" bIns="0" rtlCol="0"/>
          <a:lstStyle/>
          <a:p>
            <a:endParaRPr/>
          </a:p>
        </p:txBody>
      </p:sp>
      <p:sp>
        <p:nvSpPr>
          <p:cNvPr id="320" name="object 320"/>
          <p:cNvSpPr/>
          <p:nvPr/>
        </p:nvSpPr>
        <p:spPr>
          <a:xfrm>
            <a:off x="7160404" y="3203615"/>
            <a:ext cx="16510" cy="13335"/>
          </a:xfrm>
          <a:custGeom>
            <a:avLst/>
            <a:gdLst/>
            <a:ahLst/>
            <a:cxnLst/>
            <a:rect l="l" t="t" r="r" b="b"/>
            <a:pathLst>
              <a:path w="16509" h="13335">
                <a:moveTo>
                  <a:pt x="0" y="13008"/>
                </a:moveTo>
                <a:lnTo>
                  <a:pt x="16223" y="0"/>
                </a:lnTo>
              </a:path>
            </a:pathLst>
          </a:custGeom>
          <a:ln w="29995">
            <a:solidFill>
              <a:srgbClr val="000000"/>
            </a:solidFill>
          </a:ln>
        </p:spPr>
        <p:txBody>
          <a:bodyPr wrap="square" lIns="0" tIns="0" rIns="0" bIns="0" rtlCol="0"/>
          <a:lstStyle/>
          <a:p>
            <a:endParaRPr/>
          </a:p>
        </p:txBody>
      </p:sp>
      <p:sp>
        <p:nvSpPr>
          <p:cNvPr id="321" name="object 321"/>
          <p:cNvSpPr/>
          <p:nvPr/>
        </p:nvSpPr>
        <p:spPr>
          <a:xfrm>
            <a:off x="7176627" y="3190302"/>
            <a:ext cx="16510" cy="13335"/>
          </a:xfrm>
          <a:custGeom>
            <a:avLst/>
            <a:gdLst/>
            <a:ahLst/>
            <a:cxnLst/>
            <a:rect l="l" t="t" r="r" b="b"/>
            <a:pathLst>
              <a:path w="16509" h="13335">
                <a:moveTo>
                  <a:pt x="0" y="13313"/>
                </a:moveTo>
                <a:lnTo>
                  <a:pt x="16314" y="0"/>
                </a:lnTo>
              </a:path>
            </a:pathLst>
          </a:custGeom>
          <a:ln w="29995">
            <a:solidFill>
              <a:srgbClr val="000000"/>
            </a:solidFill>
          </a:ln>
        </p:spPr>
        <p:txBody>
          <a:bodyPr wrap="square" lIns="0" tIns="0" rIns="0" bIns="0" rtlCol="0"/>
          <a:lstStyle/>
          <a:p>
            <a:endParaRPr/>
          </a:p>
        </p:txBody>
      </p:sp>
      <p:sp>
        <p:nvSpPr>
          <p:cNvPr id="322" name="object 322"/>
          <p:cNvSpPr/>
          <p:nvPr/>
        </p:nvSpPr>
        <p:spPr>
          <a:xfrm>
            <a:off x="7192942" y="3176654"/>
            <a:ext cx="16510" cy="13970"/>
          </a:xfrm>
          <a:custGeom>
            <a:avLst/>
            <a:gdLst/>
            <a:ahLst/>
            <a:cxnLst/>
            <a:rect l="l" t="t" r="r" b="b"/>
            <a:pathLst>
              <a:path w="16509" h="13969">
                <a:moveTo>
                  <a:pt x="0" y="13648"/>
                </a:moveTo>
                <a:lnTo>
                  <a:pt x="16223" y="0"/>
                </a:lnTo>
              </a:path>
            </a:pathLst>
          </a:custGeom>
          <a:ln w="29996">
            <a:solidFill>
              <a:srgbClr val="000000"/>
            </a:solidFill>
          </a:ln>
        </p:spPr>
        <p:txBody>
          <a:bodyPr wrap="square" lIns="0" tIns="0" rIns="0" bIns="0" rtlCol="0"/>
          <a:lstStyle/>
          <a:p>
            <a:endParaRPr/>
          </a:p>
        </p:txBody>
      </p:sp>
      <p:sp>
        <p:nvSpPr>
          <p:cNvPr id="323" name="object 323"/>
          <p:cNvSpPr/>
          <p:nvPr/>
        </p:nvSpPr>
        <p:spPr>
          <a:xfrm>
            <a:off x="7209166" y="3162975"/>
            <a:ext cx="16510" cy="13970"/>
          </a:xfrm>
          <a:custGeom>
            <a:avLst/>
            <a:gdLst/>
            <a:ahLst/>
            <a:cxnLst/>
            <a:rect l="l" t="t" r="r" b="b"/>
            <a:pathLst>
              <a:path w="16509" h="13969">
                <a:moveTo>
                  <a:pt x="0" y="13678"/>
                </a:moveTo>
                <a:lnTo>
                  <a:pt x="16406" y="0"/>
                </a:lnTo>
              </a:path>
            </a:pathLst>
          </a:custGeom>
          <a:ln w="29995">
            <a:solidFill>
              <a:srgbClr val="000000"/>
            </a:solidFill>
          </a:ln>
        </p:spPr>
        <p:txBody>
          <a:bodyPr wrap="square" lIns="0" tIns="0" rIns="0" bIns="0" rtlCol="0"/>
          <a:lstStyle/>
          <a:p>
            <a:endParaRPr/>
          </a:p>
        </p:txBody>
      </p:sp>
      <p:sp>
        <p:nvSpPr>
          <p:cNvPr id="324" name="object 324"/>
          <p:cNvSpPr/>
          <p:nvPr/>
        </p:nvSpPr>
        <p:spPr>
          <a:xfrm>
            <a:off x="7225572" y="3149022"/>
            <a:ext cx="16510" cy="13970"/>
          </a:xfrm>
          <a:custGeom>
            <a:avLst/>
            <a:gdLst/>
            <a:ahLst/>
            <a:cxnLst/>
            <a:rect l="l" t="t" r="r" b="b"/>
            <a:pathLst>
              <a:path w="16509" h="13969">
                <a:moveTo>
                  <a:pt x="0" y="13952"/>
                </a:moveTo>
                <a:lnTo>
                  <a:pt x="16131" y="0"/>
                </a:lnTo>
              </a:path>
            </a:pathLst>
          </a:custGeom>
          <a:ln w="29996">
            <a:solidFill>
              <a:srgbClr val="000000"/>
            </a:solidFill>
          </a:ln>
        </p:spPr>
        <p:txBody>
          <a:bodyPr wrap="square" lIns="0" tIns="0" rIns="0" bIns="0" rtlCol="0"/>
          <a:lstStyle/>
          <a:p>
            <a:endParaRPr/>
          </a:p>
        </p:txBody>
      </p:sp>
      <p:sp>
        <p:nvSpPr>
          <p:cNvPr id="325" name="object 325"/>
          <p:cNvSpPr/>
          <p:nvPr/>
        </p:nvSpPr>
        <p:spPr>
          <a:xfrm>
            <a:off x="7241704" y="3134125"/>
            <a:ext cx="16510" cy="15240"/>
          </a:xfrm>
          <a:custGeom>
            <a:avLst/>
            <a:gdLst/>
            <a:ahLst/>
            <a:cxnLst/>
            <a:rect l="l" t="t" r="r" b="b"/>
            <a:pathLst>
              <a:path w="16509" h="15239">
                <a:moveTo>
                  <a:pt x="0" y="14897"/>
                </a:moveTo>
                <a:lnTo>
                  <a:pt x="16406" y="0"/>
                </a:lnTo>
              </a:path>
            </a:pathLst>
          </a:custGeom>
          <a:ln w="29997">
            <a:solidFill>
              <a:srgbClr val="000000"/>
            </a:solidFill>
          </a:ln>
        </p:spPr>
        <p:txBody>
          <a:bodyPr wrap="square" lIns="0" tIns="0" rIns="0" bIns="0" rtlCol="0"/>
          <a:lstStyle/>
          <a:p>
            <a:endParaRPr/>
          </a:p>
        </p:txBody>
      </p:sp>
      <p:sp>
        <p:nvSpPr>
          <p:cNvPr id="326" name="object 326"/>
          <p:cNvSpPr/>
          <p:nvPr/>
        </p:nvSpPr>
        <p:spPr>
          <a:xfrm>
            <a:off x="7258111" y="3119349"/>
            <a:ext cx="16510" cy="15240"/>
          </a:xfrm>
          <a:custGeom>
            <a:avLst/>
            <a:gdLst/>
            <a:ahLst/>
            <a:cxnLst/>
            <a:rect l="l" t="t" r="r" b="b"/>
            <a:pathLst>
              <a:path w="16509" h="15239">
                <a:moveTo>
                  <a:pt x="0" y="14775"/>
                </a:moveTo>
                <a:lnTo>
                  <a:pt x="16131" y="0"/>
                </a:lnTo>
              </a:path>
            </a:pathLst>
          </a:custGeom>
          <a:ln w="29997">
            <a:solidFill>
              <a:srgbClr val="000000"/>
            </a:solidFill>
          </a:ln>
        </p:spPr>
        <p:txBody>
          <a:bodyPr wrap="square" lIns="0" tIns="0" rIns="0" bIns="0" rtlCol="0"/>
          <a:lstStyle/>
          <a:p>
            <a:endParaRPr/>
          </a:p>
        </p:txBody>
      </p:sp>
      <p:sp>
        <p:nvSpPr>
          <p:cNvPr id="327" name="object 327"/>
          <p:cNvSpPr/>
          <p:nvPr/>
        </p:nvSpPr>
        <p:spPr>
          <a:xfrm>
            <a:off x="7274242" y="3104330"/>
            <a:ext cx="16510" cy="15240"/>
          </a:xfrm>
          <a:custGeom>
            <a:avLst/>
            <a:gdLst/>
            <a:ahLst/>
            <a:cxnLst/>
            <a:rect l="l" t="t" r="r" b="b"/>
            <a:pathLst>
              <a:path w="16509" h="15239">
                <a:moveTo>
                  <a:pt x="0" y="15019"/>
                </a:moveTo>
                <a:lnTo>
                  <a:pt x="16223" y="0"/>
                </a:lnTo>
              </a:path>
            </a:pathLst>
          </a:custGeom>
          <a:ln w="29997">
            <a:solidFill>
              <a:srgbClr val="000000"/>
            </a:solidFill>
          </a:ln>
        </p:spPr>
        <p:txBody>
          <a:bodyPr wrap="square" lIns="0" tIns="0" rIns="0" bIns="0" rtlCol="0"/>
          <a:lstStyle/>
          <a:p>
            <a:endParaRPr/>
          </a:p>
        </p:txBody>
      </p:sp>
      <p:sp>
        <p:nvSpPr>
          <p:cNvPr id="328" name="object 328"/>
          <p:cNvSpPr/>
          <p:nvPr/>
        </p:nvSpPr>
        <p:spPr>
          <a:xfrm>
            <a:off x="7290466" y="3088732"/>
            <a:ext cx="16510" cy="15875"/>
          </a:xfrm>
          <a:custGeom>
            <a:avLst/>
            <a:gdLst/>
            <a:ahLst/>
            <a:cxnLst/>
            <a:rect l="l" t="t" r="r" b="b"/>
            <a:pathLst>
              <a:path w="16509" h="15875">
                <a:moveTo>
                  <a:pt x="0" y="15598"/>
                </a:moveTo>
                <a:lnTo>
                  <a:pt x="16406" y="0"/>
                </a:lnTo>
              </a:path>
            </a:pathLst>
          </a:custGeom>
          <a:ln w="29997">
            <a:solidFill>
              <a:srgbClr val="000000"/>
            </a:solidFill>
          </a:ln>
        </p:spPr>
        <p:txBody>
          <a:bodyPr wrap="square" lIns="0" tIns="0" rIns="0" bIns="0" rtlCol="0"/>
          <a:lstStyle/>
          <a:p>
            <a:endParaRPr/>
          </a:p>
        </p:txBody>
      </p:sp>
      <p:sp>
        <p:nvSpPr>
          <p:cNvPr id="329" name="object 329"/>
          <p:cNvSpPr/>
          <p:nvPr/>
        </p:nvSpPr>
        <p:spPr>
          <a:xfrm>
            <a:off x="7306872" y="3072860"/>
            <a:ext cx="16510" cy="15875"/>
          </a:xfrm>
          <a:custGeom>
            <a:avLst/>
            <a:gdLst/>
            <a:ahLst/>
            <a:cxnLst/>
            <a:rect l="l" t="t" r="r" b="b"/>
            <a:pathLst>
              <a:path w="16509" h="15875">
                <a:moveTo>
                  <a:pt x="0" y="15872"/>
                </a:moveTo>
                <a:lnTo>
                  <a:pt x="15888" y="0"/>
                </a:lnTo>
              </a:path>
            </a:pathLst>
          </a:custGeom>
          <a:ln w="29998">
            <a:solidFill>
              <a:srgbClr val="000000"/>
            </a:solidFill>
          </a:ln>
        </p:spPr>
        <p:txBody>
          <a:bodyPr wrap="square" lIns="0" tIns="0" rIns="0" bIns="0" rtlCol="0"/>
          <a:lstStyle/>
          <a:p>
            <a:endParaRPr/>
          </a:p>
        </p:txBody>
      </p:sp>
      <p:sp>
        <p:nvSpPr>
          <p:cNvPr id="330" name="object 330"/>
          <p:cNvSpPr/>
          <p:nvPr/>
        </p:nvSpPr>
        <p:spPr>
          <a:xfrm>
            <a:off x="7322760" y="3056531"/>
            <a:ext cx="16510" cy="16510"/>
          </a:xfrm>
          <a:custGeom>
            <a:avLst/>
            <a:gdLst/>
            <a:ahLst/>
            <a:cxnLst/>
            <a:rect l="l" t="t" r="r" b="b"/>
            <a:pathLst>
              <a:path w="16509" h="16510">
                <a:moveTo>
                  <a:pt x="0" y="16329"/>
                </a:moveTo>
                <a:lnTo>
                  <a:pt x="16131" y="0"/>
                </a:lnTo>
              </a:path>
            </a:pathLst>
          </a:custGeom>
          <a:ln w="29998">
            <a:solidFill>
              <a:srgbClr val="000000"/>
            </a:solidFill>
          </a:ln>
        </p:spPr>
        <p:txBody>
          <a:bodyPr wrap="square" lIns="0" tIns="0" rIns="0" bIns="0" rtlCol="0"/>
          <a:lstStyle/>
          <a:p>
            <a:endParaRPr/>
          </a:p>
        </p:txBody>
      </p:sp>
      <p:sp>
        <p:nvSpPr>
          <p:cNvPr id="331" name="object 331"/>
          <p:cNvSpPr/>
          <p:nvPr/>
        </p:nvSpPr>
        <p:spPr>
          <a:xfrm>
            <a:off x="7338893" y="3040019"/>
            <a:ext cx="16510" cy="16510"/>
          </a:xfrm>
          <a:custGeom>
            <a:avLst/>
            <a:gdLst/>
            <a:ahLst/>
            <a:cxnLst/>
            <a:rect l="l" t="t" r="r" b="b"/>
            <a:pathLst>
              <a:path w="16509" h="16510">
                <a:moveTo>
                  <a:pt x="0" y="16511"/>
                </a:moveTo>
                <a:lnTo>
                  <a:pt x="16406" y="0"/>
                </a:lnTo>
              </a:path>
            </a:pathLst>
          </a:custGeom>
          <a:ln w="29998">
            <a:solidFill>
              <a:srgbClr val="000000"/>
            </a:solidFill>
          </a:ln>
        </p:spPr>
        <p:txBody>
          <a:bodyPr wrap="square" lIns="0" tIns="0" rIns="0" bIns="0" rtlCol="0"/>
          <a:lstStyle/>
          <a:p>
            <a:endParaRPr/>
          </a:p>
        </p:txBody>
      </p:sp>
      <p:sp>
        <p:nvSpPr>
          <p:cNvPr id="332" name="object 332"/>
          <p:cNvSpPr/>
          <p:nvPr/>
        </p:nvSpPr>
        <p:spPr>
          <a:xfrm>
            <a:off x="7355299" y="3023050"/>
            <a:ext cx="16510" cy="17145"/>
          </a:xfrm>
          <a:custGeom>
            <a:avLst/>
            <a:gdLst/>
            <a:ahLst/>
            <a:cxnLst/>
            <a:rect l="l" t="t" r="r" b="b"/>
            <a:pathLst>
              <a:path w="16509" h="17144">
                <a:moveTo>
                  <a:pt x="0" y="16968"/>
                </a:moveTo>
                <a:lnTo>
                  <a:pt x="16131" y="0"/>
                </a:lnTo>
              </a:path>
            </a:pathLst>
          </a:custGeom>
          <a:ln w="29999">
            <a:solidFill>
              <a:srgbClr val="000000"/>
            </a:solidFill>
          </a:ln>
        </p:spPr>
        <p:txBody>
          <a:bodyPr wrap="square" lIns="0" tIns="0" rIns="0" bIns="0" rtlCol="0"/>
          <a:lstStyle/>
          <a:p>
            <a:endParaRPr/>
          </a:p>
        </p:txBody>
      </p:sp>
      <p:sp>
        <p:nvSpPr>
          <p:cNvPr id="333" name="object 333"/>
          <p:cNvSpPr/>
          <p:nvPr/>
        </p:nvSpPr>
        <p:spPr>
          <a:xfrm>
            <a:off x="7371431" y="3005624"/>
            <a:ext cx="16510" cy="17780"/>
          </a:xfrm>
          <a:custGeom>
            <a:avLst/>
            <a:gdLst/>
            <a:ahLst/>
            <a:cxnLst/>
            <a:rect l="l" t="t" r="r" b="b"/>
            <a:pathLst>
              <a:path w="16509" h="17780">
                <a:moveTo>
                  <a:pt x="0" y="17425"/>
                </a:moveTo>
                <a:lnTo>
                  <a:pt x="16406" y="0"/>
                </a:lnTo>
              </a:path>
            </a:pathLst>
          </a:custGeom>
          <a:ln w="29999">
            <a:solidFill>
              <a:srgbClr val="000000"/>
            </a:solidFill>
          </a:ln>
        </p:spPr>
        <p:txBody>
          <a:bodyPr wrap="square" lIns="0" tIns="0" rIns="0" bIns="0" rtlCol="0"/>
          <a:lstStyle/>
          <a:p>
            <a:endParaRPr/>
          </a:p>
        </p:txBody>
      </p:sp>
      <p:sp>
        <p:nvSpPr>
          <p:cNvPr id="334" name="object 334"/>
          <p:cNvSpPr/>
          <p:nvPr/>
        </p:nvSpPr>
        <p:spPr>
          <a:xfrm>
            <a:off x="7387837" y="2987863"/>
            <a:ext cx="16510" cy="17780"/>
          </a:xfrm>
          <a:custGeom>
            <a:avLst/>
            <a:gdLst/>
            <a:ahLst/>
            <a:cxnLst/>
            <a:rect l="l" t="t" r="r" b="b"/>
            <a:pathLst>
              <a:path w="16509" h="17780">
                <a:moveTo>
                  <a:pt x="0" y="17761"/>
                </a:moveTo>
                <a:lnTo>
                  <a:pt x="16223" y="0"/>
                </a:lnTo>
              </a:path>
            </a:pathLst>
          </a:custGeom>
          <a:ln w="29999">
            <a:solidFill>
              <a:srgbClr val="000000"/>
            </a:solidFill>
          </a:ln>
        </p:spPr>
        <p:txBody>
          <a:bodyPr wrap="square" lIns="0" tIns="0" rIns="0" bIns="0" rtlCol="0"/>
          <a:lstStyle/>
          <a:p>
            <a:endParaRPr/>
          </a:p>
        </p:txBody>
      </p:sp>
      <p:sp>
        <p:nvSpPr>
          <p:cNvPr id="335" name="object 335"/>
          <p:cNvSpPr/>
          <p:nvPr/>
        </p:nvSpPr>
        <p:spPr>
          <a:xfrm>
            <a:off x="7404061" y="2969797"/>
            <a:ext cx="15875" cy="18415"/>
          </a:xfrm>
          <a:custGeom>
            <a:avLst/>
            <a:gdLst/>
            <a:ahLst/>
            <a:cxnLst/>
            <a:rect l="l" t="t" r="r" b="b"/>
            <a:pathLst>
              <a:path w="15875" h="18414">
                <a:moveTo>
                  <a:pt x="0" y="18065"/>
                </a:moveTo>
                <a:lnTo>
                  <a:pt x="15857" y="0"/>
                </a:lnTo>
              </a:path>
            </a:pathLst>
          </a:custGeom>
          <a:ln w="30000">
            <a:solidFill>
              <a:srgbClr val="000000"/>
            </a:solidFill>
          </a:ln>
        </p:spPr>
        <p:txBody>
          <a:bodyPr wrap="square" lIns="0" tIns="0" rIns="0" bIns="0" rtlCol="0"/>
          <a:lstStyle/>
          <a:p>
            <a:endParaRPr/>
          </a:p>
        </p:txBody>
      </p:sp>
      <p:sp>
        <p:nvSpPr>
          <p:cNvPr id="336" name="object 336"/>
          <p:cNvSpPr/>
          <p:nvPr/>
        </p:nvSpPr>
        <p:spPr>
          <a:xfrm>
            <a:off x="7419918" y="2951366"/>
            <a:ext cx="16510" cy="19050"/>
          </a:xfrm>
          <a:custGeom>
            <a:avLst/>
            <a:gdLst/>
            <a:ahLst/>
            <a:cxnLst/>
            <a:rect l="l" t="t" r="r" b="b"/>
            <a:pathLst>
              <a:path w="16509" h="19050">
                <a:moveTo>
                  <a:pt x="0" y="18431"/>
                </a:moveTo>
                <a:lnTo>
                  <a:pt x="15888" y="0"/>
                </a:lnTo>
              </a:path>
            </a:pathLst>
          </a:custGeom>
          <a:ln w="30000">
            <a:solidFill>
              <a:srgbClr val="000000"/>
            </a:solidFill>
          </a:ln>
        </p:spPr>
        <p:txBody>
          <a:bodyPr wrap="square" lIns="0" tIns="0" rIns="0" bIns="0" rtlCol="0"/>
          <a:lstStyle/>
          <a:p>
            <a:endParaRPr/>
          </a:p>
        </p:txBody>
      </p:sp>
      <p:sp>
        <p:nvSpPr>
          <p:cNvPr id="337" name="object 337"/>
          <p:cNvSpPr/>
          <p:nvPr/>
        </p:nvSpPr>
        <p:spPr>
          <a:xfrm>
            <a:off x="7435806" y="2932447"/>
            <a:ext cx="16510" cy="19050"/>
          </a:xfrm>
          <a:custGeom>
            <a:avLst/>
            <a:gdLst/>
            <a:ahLst/>
            <a:cxnLst/>
            <a:rect l="l" t="t" r="r" b="b"/>
            <a:pathLst>
              <a:path w="16509" h="19050">
                <a:moveTo>
                  <a:pt x="0" y="18918"/>
                </a:moveTo>
                <a:lnTo>
                  <a:pt x="16010" y="0"/>
                </a:lnTo>
              </a:path>
            </a:pathLst>
          </a:custGeom>
          <a:ln w="30001">
            <a:solidFill>
              <a:srgbClr val="000000"/>
            </a:solidFill>
          </a:ln>
        </p:spPr>
        <p:txBody>
          <a:bodyPr wrap="square" lIns="0" tIns="0" rIns="0" bIns="0" rtlCol="0"/>
          <a:lstStyle/>
          <a:p>
            <a:endParaRPr/>
          </a:p>
        </p:txBody>
      </p:sp>
      <p:sp>
        <p:nvSpPr>
          <p:cNvPr id="338" name="object 338"/>
          <p:cNvSpPr/>
          <p:nvPr/>
        </p:nvSpPr>
        <p:spPr>
          <a:xfrm>
            <a:off x="7451816" y="2913285"/>
            <a:ext cx="16510" cy="19685"/>
          </a:xfrm>
          <a:custGeom>
            <a:avLst/>
            <a:gdLst/>
            <a:ahLst/>
            <a:cxnLst/>
            <a:rect l="l" t="t" r="r" b="b"/>
            <a:pathLst>
              <a:path w="16509" h="19685">
                <a:moveTo>
                  <a:pt x="0" y="19162"/>
                </a:moveTo>
                <a:lnTo>
                  <a:pt x="16223" y="0"/>
                </a:lnTo>
              </a:path>
            </a:pathLst>
          </a:custGeom>
          <a:ln w="30001">
            <a:solidFill>
              <a:srgbClr val="000000"/>
            </a:solidFill>
          </a:ln>
        </p:spPr>
        <p:txBody>
          <a:bodyPr wrap="square" lIns="0" tIns="0" rIns="0" bIns="0" rtlCol="0"/>
          <a:lstStyle/>
          <a:p>
            <a:endParaRPr/>
          </a:p>
        </p:txBody>
      </p:sp>
      <p:sp>
        <p:nvSpPr>
          <p:cNvPr id="339" name="object 339"/>
          <p:cNvSpPr/>
          <p:nvPr/>
        </p:nvSpPr>
        <p:spPr>
          <a:xfrm>
            <a:off x="7468040" y="2893757"/>
            <a:ext cx="16510" cy="19685"/>
          </a:xfrm>
          <a:custGeom>
            <a:avLst/>
            <a:gdLst/>
            <a:ahLst/>
            <a:cxnLst/>
            <a:rect l="l" t="t" r="r" b="b"/>
            <a:pathLst>
              <a:path w="16509" h="19685">
                <a:moveTo>
                  <a:pt x="0" y="19527"/>
                </a:moveTo>
                <a:lnTo>
                  <a:pt x="15888" y="0"/>
                </a:lnTo>
              </a:path>
            </a:pathLst>
          </a:custGeom>
          <a:ln w="30001">
            <a:solidFill>
              <a:srgbClr val="000000"/>
            </a:solidFill>
          </a:ln>
        </p:spPr>
        <p:txBody>
          <a:bodyPr wrap="square" lIns="0" tIns="0" rIns="0" bIns="0" rtlCol="0"/>
          <a:lstStyle/>
          <a:p>
            <a:endParaRPr/>
          </a:p>
        </p:txBody>
      </p:sp>
      <p:sp>
        <p:nvSpPr>
          <p:cNvPr id="340" name="object 340"/>
          <p:cNvSpPr/>
          <p:nvPr/>
        </p:nvSpPr>
        <p:spPr>
          <a:xfrm>
            <a:off x="7483928" y="2873802"/>
            <a:ext cx="15875" cy="20320"/>
          </a:xfrm>
          <a:custGeom>
            <a:avLst/>
            <a:gdLst/>
            <a:ahLst/>
            <a:cxnLst/>
            <a:rect l="l" t="t" r="r" b="b"/>
            <a:pathLst>
              <a:path w="15875" h="20319">
                <a:moveTo>
                  <a:pt x="0" y="19954"/>
                </a:moveTo>
                <a:lnTo>
                  <a:pt x="15857" y="0"/>
                </a:lnTo>
              </a:path>
            </a:pathLst>
          </a:custGeom>
          <a:ln w="30002">
            <a:solidFill>
              <a:srgbClr val="000000"/>
            </a:solidFill>
          </a:ln>
        </p:spPr>
        <p:txBody>
          <a:bodyPr wrap="square" lIns="0" tIns="0" rIns="0" bIns="0" rtlCol="0"/>
          <a:lstStyle/>
          <a:p>
            <a:endParaRPr/>
          </a:p>
        </p:txBody>
      </p:sp>
      <p:sp>
        <p:nvSpPr>
          <p:cNvPr id="341" name="object 341"/>
          <p:cNvSpPr/>
          <p:nvPr/>
        </p:nvSpPr>
        <p:spPr>
          <a:xfrm>
            <a:off x="7499785" y="2853452"/>
            <a:ext cx="16510" cy="20955"/>
          </a:xfrm>
          <a:custGeom>
            <a:avLst/>
            <a:gdLst/>
            <a:ahLst/>
            <a:cxnLst/>
            <a:rect l="l" t="t" r="r" b="b"/>
            <a:pathLst>
              <a:path w="16509" h="20955">
                <a:moveTo>
                  <a:pt x="0" y="20350"/>
                </a:moveTo>
                <a:lnTo>
                  <a:pt x="16345" y="0"/>
                </a:lnTo>
              </a:path>
            </a:pathLst>
          </a:custGeom>
          <a:ln w="30001">
            <a:solidFill>
              <a:srgbClr val="000000"/>
            </a:solidFill>
          </a:ln>
        </p:spPr>
        <p:txBody>
          <a:bodyPr wrap="square" lIns="0" tIns="0" rIns="0" bIns="0" rtlCol="0"/>
          <a:lstStyle/>
          <a:p>
            <a:endParaRPr/>
          </a:p>
        </p:txBody>
      </p:sp>
      <p:sp>
        <p:nvSpPr>
          <p:cNvPr id="342" name="object 342"/>
          <p:cNvSpPr/>
          <p:nvPr/>
        </p:nvSpPr>
        <p:spPr>
          <a:xfrm>
            <a:off x="7516131" y="2832370"/>
            <a:ext cx="16510" cy="21590"/>
          </a:xfrm>
          <a:custGeom>
            <a:avLst/>
            <a:gdLst/>
            <a:ahLst/>
            <a:cxnLst/>
            <a:rect l="l" t="t" r="r" b="b"/>
            <a:pathLst>
              <a:path w="16509" h="21589">
                <a:moveTo>
                  <a:pt x="0" y="21081"/>
                </a:moveTo>
                <a:lnTo>
                  <a:pt x="15888" y="0"/>
                </a:lnTo>
              </a:path>
            </a:pathLst>
          </a:custGeom>
          <a:ln w="30002">
            <a:solidFill>
              <a:srgbClr val="000000"/>
            </a:solidFill>
          </a:ln>
        </p:spPr>
        <p:txBody>
          <a:bodyPr wrap="square" lIns="0" tIns="0" rIns="0" bIns="0" rtlCol="0"/>
          <a:lstStyle/>
          <a:p>
            <a:endParaRPr/>
          </a:p>
        </p:txBody>
      </p:sp>
      <p:sp>
        <p:nvSpPr>
          <p:cNvPr id="343" name="object 343"/>
          <p:cNvSpPr/>
          <p:nvPr/>
        </p:nvSpPr>
        <p:spPr>
          <a:xfrm>
            <a:off x="7532019" y="2811319"/>
            <a:ext cx="16510" cy="21590"/>
          </a:xfrm>
          <a:custGeom>
            <a:avLst/>
            <a:gdLst/>
            <a:ahLst/>
            <a:cxnLst/>
            <a:rect l="l" t="t" r="r" b="b"/>
            <a:pathLst>
              <a:path w="16509" h="21589">
                <a:moveTo>
                  <a:pt x="0" y="21051"/>
                </a:moveTo>
                <a:lnTo>
                  <a:pt x="15888" y="0"/>
                </a:lnTo>
              </a:path>
            </a:pathLst>
          </a:custGeom>
          <a:ln w="30002">
            <a:solidFill>
              <a:srgbClr val="000000"/>
            </a:solidFill>
          </a:ln>
        </p:spPr>
        <p:txBody>
          <a:bodyPr wrap="square" lIns="0" tIns="0" rIns="0" bIns="0" rtlCol="0"/>
          <a:lstStyle/>
          <a:p>
            <a:endParaRPr/>
          </a:p>
        </p:txBody>
      </p:sp>
      <p:sp>
        <p:nvSpPr>
          <p:cNvPr id="344" name="object 344"/>
          <p:cNvSpPr/>
          <p:nvPr/>
        </p:nvSpPr>
        <p:spPr>
          <a:xfrm>
            <a:off x="7547907" y="2789841"/>
            <a:ext cx="16510" cy="21590"/>
          </a:xfrm>
          <a:custGeom>
            <a:avLst/>
            <a:gdLst/>
            <a:ahLst/>
            <a:cxnLst/>
            <a:rect l="l" t="t" r="r" b="b"/>
            <a:pathLst>
              <a:path w="16509" h="21589">
                <a:moveTo>
                  <a:pt x="0" y="21477"/>
                </a:moveTo>
                <a:lnTo>
                  <a:pt x="16223" y="0"/>
                </a:lnTo>
              </a:path>
            </a:pathLst>
          </a:custGeom>
          <a:ln w="30002">
            <a:solidFill>
              <a:srgbClr val="000000"/>
            </a:solidFill>
          </a:ln>
        </p:spPr>
        <p:txBody>
          <a:bodyPr wrap="square" lIns="0" tIns="0" rIns="0" bIns="0" rtlCol="0"/>
          <a:lstStyle/>
          <a:p>
            <a:endParaRPr/>
          </a:p>
        </p:txBody>
      </p:sp>
      <p:sp>
        <p:nvSpPr>
          <p:cNvPr id="345" name="object 345"/>
          <p:cNvSpPr/>
          <p:nvPr/>
        </p:nvSpPr>
        <p:spPr>
          <a:xfrm>
            <a:off x="7564130" y="2768119"/>
            <a:ext cx="16510" cy="22225"/>
          </a:xfrm>
          <a:custGeom>
            <a:avLst/>
            <a:gdLst/>
            <a:ahLst/>
            <a:cxnLst/>
            <a:rect l="l" t="t" r="r" b="b"/>
            <a:pathLst>
              <a:path w="16509" h="22225">
                <a:moveTo>
                  <a:pt x="0" y="21721"/>
                </a:moveTo>
                <a:lnTo>
                  <a:pt x="16010" y="0"/>
                </a:lnTo>
              </a:path>
            </a:pathLst>
          </a:custGeom>
          <a:ln w="30003">
            <a:solidFill>
              <a:srgbClr val="000000"/>
            </a:solidFill>
          </a:ln>
        </p:spPr>
        <p:txBody>
          <a:bodyPr wrap="square" lIns="0" tIns="0" rIns="0" bIns="0" rtlCol="0"/>
          <a:lstStyle/>
          <a:p>
            <a:endParaRPr/>
          </a:p>
        </p:txBody>
      </p:sp>
      <p:sp>
        <p:nvSpPr>
          <p:cNvPr id="346" name="object 346"/>
          <p:cNvSpPr/>
          <p:nvPr/>
        </p:nvSpPr>
        <p:spPr>
          <a:xfrm>
            <a:off x="7580140" y="2745880"/>
            <a:ext cx="15875" cy="22860"/>
          </a:xfrm>
          <a:custGeom>
            <a:avLst/>
            <a:gdLst/>
            <a:ahLst/>
            <a:cxnLst/>
            <a:rect l="l" t="t" r="r" b="b"/>
            <a:pathLst>
              <a:path w="15875" h="22860">
                <a:moveTo>
                  <a:pt x="0" y="22239"/>
                </a:moveTo>
                <a:lnTo>
                  <a:pt x="15857" y="0"/>
                </a:lnTo>
              </a:path>
            </a:pathLst>
          </a:custGeom>
          <a:ln w="30003">
            <a:solidFill>
              <a:srgbClr val="000000"/>
            </a:solidFill>
          </a:ln>
        </p:spPr>
        <p:txBody>
          <a:bodyPr wrap="square" lIns="0" tIns="0" rIns="0" bIns="0" rtlCol="0"/>
          <a:lstStyle/>
          <a:p>
            <a:endParaRPr/>
          </a:p>
        </p:txBody>
      </p:sp>
      <p:sp>
        <p:nvSpPr>
          <p:cNvPr id="347" name="object 347"/>
          <p:cNvSpPr/>
          <p:nvPr/>
        </p:nvSpPr>
        <p:spPr>
          <a:xfrm>
            <a:off x="7595998" y="2723397"/>
            <a:ext cx="16510" cy="22860"/>
          </a:xfrm>
          <a:custGeom>
            <a:avLst/>
            <a:gdLst/>
            <a:ahLst/>
            <a:cxnLst/>
            <a:rect l="l" t="t" r="r" b="b"/>
            <a:pathLst>
              <a:path w="16509" h="22860">
                <a:moveTo>
                  <a:pt x="0" y="22483"/>
                </a:moveTo>
                <a:lnTo>
                  <a:pt x="15888" y="0"/>
                </a:lnTo>
              </a:path>
            </a:pathLst>
          </a:custGeom>
          <a:ln w="30003">
            <a:solidFill>
              <a:srgbClr val="000000"/>
            </a:solidFill>
          </a:ln>
        </p:spPr>
        <p:txBody>
          <a:bodyPr wrap="square" lIns="0" tIns="0" rIns="0" bIns="0" rtlCol="0"/>
          <a:lstStyle/>
          <a:p>
            <a:endParaRPr/>
          </a:p>
        </p:txBody>
      </p:sp>
      <p:sp>
        <p:nvSpPr>
          <p:cNvPr id="348" name="object 348"/>
          <p:cNvSpPr/>
          <p:nvPr/>
        </p:nvSpPr>
        <p:spPr>
          <a:xfrm>
            <a:off x="7611886" y="2700883"/>
            <a:ext cx="16510" cy="22860"/>
          </a:xfrm>
          <a:custGeom>
            <a:avLst/>
            <a:gdLst/>
            <a:ahLst/>
            <a:cxnLst/>
            <a:rect l="l" t="t" r="r" b="b"/>
            <a:pathLst>
              <a:path w="16509" h="22860">
                <a:moveTo>
                  <a:pt x="0" y="22513"/>
                </a:moveTo>
                <a:lnTo>
                  <a:pt x="16223" y="0"/>
                </a:lnTo>
              </a:path>
            </a:pathLst>
          </a:custGeom>
          <a:ln w="30003">
            <a:solidFill>
              <a:srgbClr val="000000"/>
            </a:solidFill>
          </a:ln>
        </p:spPr>
        <p:txBody>
          <a:bodyPr wrap="square" lIns="0" tIns="0" rIns="0" bIns="0" rtlCol="0"/>
          <a:lstStyle/>
          <a:p>
            <a:endParaRPr/>
          </a:p>
        </p:txBody>
      </p:sp>
      <p:sp>
        <p:nvSpPr>
          <p:cNvPr id="349" name="object 349"/>
          <p:cNvSpPr/>
          <p:nvPr/>
        </p:nvSpPr>
        <p:spPr>
          <a:xfrm>
            <a:off x="7628109" y="2677669"/>
            <a:ext cx="16510" cy="23495"/>
          </a:xfrm>
          <a:custGeom>
            <a:avLst/>
            <a:gdLst/>
            <a:ahLst/>
            <a:cxnLst/>
            <a:rect l="l" t="t" r="r" b="b"/>
            <a:pathLst>
              <a:path w="16509" h="23494">
                <a:moveTo>
                  <a:pt x="0" y="23214"/>
                </a:moveTo>
                <a:lnTo>
                  <a:pt x="15888" y="0"/>
                </a:lnTo>
              </a:path>
            </a:pathLst>
          </a:custGeom>
          <a:ln w="30004">
            <a:solidFill>
              <a:srgbClr val="000000"/>
            </a:solidFill>
          </a:ln>
        </p:spPr>
        <p:txBody>
          <a:bodyPr wrap="square" lIns="0" tIns="0" rIns="0" bIns="0" rtlCol="0"/>
          <a:lstStyle/>
          <a:p>
            <a:endParaRPr/>
          </a:p>
        </p:txBody>
      </p:sp>
      <p:sp>
        <p:nvSpPr>
          <p:cNvPr id="350" name="object 350"/>
          <p:cNvSpPr/>
          <p:nvPr/>
        </p:nvSpPr>
        <p:spPr>
          <a:xfrm>
            <a:off x="7643997" y="2654059"/>
            <a:ext cx="15875" cy="24130"/>
          </a:xfrm>
          <a:custGeom>
            <a:avLst/>
            <a:gdLst/>
            <a:ahLst/>
            <a:cxnLst/>
            <a:rect l="l" t="t" r="r" b="b"/>
            <a:pathLst>
              <a:path w="15875" h="24130">
                <a:moveTo>
                  <a:pt x="0" y="23610"/>
                </a:moveTo>
                <a:lnTo>
                  <a:pt x="15857" y="0"/>
                </a:lnTo>
              </a:path>
            </a:pathLst>
          </a:custGeom>
          <a:ln w="30004">
            <a:solidFill>
              <a:srgbClr val="000000"/>
            </a:solidFill>
          </a:ln>
        </p:spPr>
        <p:txBody>
          <a:bodyPr wrap="square" lIns="0" tIns="0" rIns="0" bIns="0" rtlCol="0"/>
          <a:lstStyle/>
          <a:p>
            <a:endParaRPr/>
          </a:p>
        </p:txBody>
      </p:sp>
      <p:sp>
        <p:nvSpPr>
          <p:cNvPr id="351" name="object 351"/>
          <p:cNvSpPr/>
          <p:nvPr/>
        </p:nvSpPr>
        <p:spPr>
          <a:xfrm>
            <a:off x="7659854" y="2630388"/>
            <a:ext cx="16510" cy="24130"/>
          </a:xfrm>
          <a:custGeom>
            <a:avLst/>
            <a:gdLst/>
            <a:ahLst/>
            <a:cxnLst/>
            <a:rect l="l" t="t" r="r" b="b"/>
            <a:pathLst>
              <a:path w="16509" h="24130">
                <a:moveTo>
                  <a:pt x="0" y="23671"/>
                </a:moveTo>
                <a:lnTo>
                  <a:pt x="16345" y="0"/>
                </a:lnTo>
              </a:path>
            </a:pathLst>
          </a:custGeom>
          <a:ln w="30003">
            <a:solidFill>
              <a:srgbClr val="000000"/>
            </a:solidFill>
          </a:ln>
        </p:spPr>
        <p:txBody>
          <a:bodyPr wrap="square" lIns="0" tIns="0" rIns="0" bIns="0" rtlCol="0"/>
          <a:lstStyle/>
          <a:p>
            <a:endParaRPr/>
          </a:p>
        </p:txBody>
      </p:sp>
      <p:sp>
        <p:nvSpPr>
          <p:cNvPr id="352" name="object 352"/>
          <p:cNvSpPr/>
          <p:nvPr/>
        </p:nvSpPr>
        <p:spPr>
          <a:xfrm>
            <a:off x="7676200" y="2606351"/>
            <a:ext cx="16510" cy="24130"/>
          </a:xfrm>
          <a:custGeom>
            <a:avLst/>
            <a:gdLst/>
            <a:ahLst/>
            <a:cxnLst/>
            <a:rect l="l" t="t" r="r" b="b"/>
            <a:pathLst>
              <a:path w="16509" h="24130">
                <a:moveTo>
                  <a:pt x="0" y="24036"/>
                </a:moveTo>
                <a:lnTo>
                  <a:pt x="15888" y="0"/>
                </a:lnTo>
              </a:path>
            </a:pathLst>
          </a:custGeom>
          <a:ln w="30004">
            <a:solidFill>
              <a:srgbClr val="000000"/>
            </a:solidFill>
          </a:ln>
        </p:spPr>
        <p:txBody>
          <a:bodyPr wrap="square" lIns="0" tIns="0" rIns="0" bIns="0" rtlCol="0"/>
          <a:lstStyle/>
          <a:p>
            <a:endParaRPr/>
          </a:p>
        </p:txBody>
      </p:sp>
      <p:sp>
        <p:nvSpPr>
          <p:cNvPr id="353" name="object 353"/>
          <p:cNvSpPr/>
          <p:nvPr/>
        </p:nvSpPr>
        <p:spPr>
          <a:xfrm>
            <a:off x="7692088" y="2582010"/>
            <a:ext cx="16510" cy="24765"/>
          </a:xfrm>
          <a:custGeom>
            <a:avLst/>
            <a:gdLst/>
            <a:ahLst/>
            <a:cxnLst/>
            <a:rect l="l" t="t" r="r" b="b"/>
            <a:pathLst>
              <a:path w="16509" h="24764">
                <a:moveTo>
                  <a:pt x="0" y="24341"/>
                </a:moveTo>
                <a:lnTo>
                  <a:pt x="15888" y="0"/>
                </a:lnTo>
              </a:path>
            </a:pathLst>
          </a:custGeom>
          <a:ln w="30004">
            <a:solidFill>
              <a:srgbClr val="000000"/>
            </a:solidFill>
          </a:ln>
        </p:spPr>
        <p:txBody>
          <a:bodyPr wrap="square" lIns="0" tIns="0" rIns="0" bIns="0" rtlCol="0"/>
          <a:lstStyle/>
          <a:p>
            <a:endParaRPr/>
          </a:p>
        </p:txBody>
      </p:sp>
      <p:sp>
        <p:nvSpPr>
          <p:cNvPr id="354" name="object 354"/>
          <p:cNvSpPr/>
          <p:nvPr/>
        </p:nvSpPr>
        <p:spPr>
          <a:xfrm>
            <a:off x="7707976" y="2557303"/>
            <a:ext cx="16510" cy="24765"/>
          </a:xfrm>
          <a:custGeom>
            <a:avLst/>
            <a:gdLst/>
            <a:ahLst/>
            <a:cxnLst/>
            <a:rect l="l" t="t" r="r" b="b"/>
            <a:pathLst>
              <a:path w="16509" h="24764">
                <a:moveTo>
                  <a:pt x="0" y="24707"/>
                </a:moveTo>
                <a:lnTo>
                  <a:pt x="15888" y="0"/>
                </a:lnTo>
              </a:path>
            </a:pathLst>
          </a:custGeom>
          <a:ln w="30004">
            <a:solidFill>
              <a:srgbClr val="000000"/>
            </a:solidFill>
          </a:ln>
        </p:spPr>
        <p:txBody>
          <a:bodyPr wrap="square" lIns="0" tIns="0" rIns="0" bIns="0" rtlCol="0"/>
          <a:lstStyle/>
          <a:p>
            <a:endParaRPr/>
          </a:p>
        </p:txBody>
      </p:sp>
      <p:sp>
        <p:nvSpPr>
          <p:cNvPr id="355" name="object 355"/>
          <p:cNvSpPr/>
          <p:nvPr/>
        </p:nvSpPr>
        <p:spPr>
          <a:xfrm>
            <a:off x="7723864" y="2532535"/>
            <a:ext cx="16510" cy="24765"/>
          </a:xfrm>
          <a:custGeom>
            <a:avLst/>
            <a:gdLst/>
            <a:ahLst/>
            <a:cxnLst/>
            <a:rect l="l" t="t" r="r" b="b"/>
            <a:pathLst>
              <a:path w="16509" h="24764">
                <a:moveTo>
                  <a:pt x="0" y="24767"/>
                </a:moveTo>
                <a:lnTo>
                  <a:pt x="16345" y="0"/>
                </a:lnTo>
              </a:path>
            </a:pathLst>
          </a:custGeom>
          <a:ln w="30004">
            <a:solidFill>
              <a:srgbClr val="000000"/>
            </a:solidFill>
          </a:ln>
        </p:spPr>
        <p:txBody>
          <a:bodyPr wrap="square" lIns="0" tIns="0" rIns="0" bIns="0" rtlCol="0"/>
          <a:lstStyle/>
          <a:p>
            <a:endParaRPr/>
          </a:p>
        </p:txBody>
      </p:sp>
      <p:sp>
        <p:nvSpPr>
          <p:cNvPr id="356" name="object 356"/>
          <p:cNvSpPr/>
          <p:nvPr/>
        </p:nvSpPr>
        <p:spPr>
          <a:xfrm>
            <a:off x="7740210" y="2506975"/>
            <a:ext cx="15875" cy="26034"/>
          </a:xfrm>
          <a:custGeom>
            <a:avLst/>
            <a:gdLst/>
            <a:ahLst/>
            <a:cxnLst/>
            <a:rect l="l" t="t" r="r" b="b"/>
            <a:pathLst>
              <a:path w="15875" h="26035">
                <a:moveTo>
                  <a:pt x="0" y="25560"/>
                </a:moveTo>
                <a:lnTo>
                  <a:pt x="15857" y="0"/>
                </a:lnTo>
              </a:path>
            </a:pathLst>
          </a:custGeom>
          <a:ln w="30005">
            <a:solidFill>
              <a:srgbClr val="000000"/>
            </a:solidFill>
          </a:ln>
        </p:spPr>
        <p:txBody>
          <a:bodyPr wrap="square" lIns="0" tIns="0" rIns="0" bIns="0" rtlCol="0"/>
          <a:lstStyle/>
          <a:p>
            <a:endParaRPr/>
          </a:p>
        </p:txBody>
      </p:sp>
      <p:sp>
        <p:nvSpPr>
          <p:cNvPr id="357" name="object 357"/>
          <p:cNvSpPr/>
          <p:nvPr/>
        </p:nvSpPr>
        <p:spPr>
          <a:xfrm>
            <a:off x="7756067" y="2481475"/>
            <a:ext cx="16510" cy="26034"/>
          </a:xfrm>
          <a:custGeom>
            <a:avLst/>
            <a:gdLst/>
            <a:ahLst/>
            <a:cxnLst/>
            <a:rect l="l" t="t" r="r" b="b"/>
            <a:pathLst>
              <a:path w="16509" h="26035">
                <a:moveTo>
                  <a:pt x="0" y="25499"/>
                </a:moveTo>
                <a:lnTo>
                  <a:pt x="15888" y="0"/>
                </a:lnTo>
              </a:path>
            </a:pathLst>
          </a:custGeom>
          <a:ln w="30005">
            <a:solidFill>
              <a:srgbClr val="000000"/>
            </a:solidFill>
          </a:ln>
        </p:spPr>
        <p:txBody>
          <a:bodyPr wrap="square" lIns="0" tIns="0" rIns="0" bIns="0" rtlCol="0"/>
          <a:lstStyle/>
          <a:p>
            <a:endParaRPr/>
          </a:p>
        </p:txBody>
      </p:sp>
      <p:sp>
        <p:nvSpPr>
          <p:cNvPr id="358" name="object 358"/>
          <p:cNvSpPr/>
          <p:nvPr/>
        </p:nvSpPr>
        <p:spPr>
          <a:xfrm>
            <a:off x="7771955" y="2456068"/>
            <a:ext cx="16510" cy="25400"/>
          </a:xfrm>
          <a:custGeom>
            <a:avLst/>
            <a:gdLst/>
            <a:ahLst/>
            <a:cxnLst/>
            <a:rect l="l" t="t" r="r" b="b"/>
            <a:pathLst>
              <a:path w="16509" h="25400">
                <a:moveTo>
                  <a:pt x="0" y="25407"/>
                </a:moveTo>
                <a:lnTo>
                  <a:pt x="16223" y="0"/>
                </a:lnTo>
              </a:path>
            </a:pathLst>
          </a:custGeom>
          <a:ln w="30004">
            <a:solidFill>
              <a:srgbClr val="000000"/>
            </a:solidFill>
          </a:ln>
        </p:spPr>
        <p:txBody>
          <a:bodyPr wrap="square" lIns="0" tIns="0" rIns="0" bIns="0" rtlCol="0"/>
          <a:lstStyle/>
          <a:p>
            <a:endParaRPr/>
          </a:p>
        </p:txBody>
      </p:sp>
      <p:sp>
        <p:nvSpPr>
          <p:cNvPr id="359" name="object 359"/>
          <p:cNvSpPr/>
          <p:nvPr/>
        </p:nvSpPr>
        <p:spPr>
          <a:xfrm>
            <a:off x="7788178" y="2429716"/>
            <a:ext cx="15875" cy="26670"/>
          </a:xfrm>
          <a:custGeom>
            <a:avLst/>
            <a:gdLst/>
            <a:ahLst/>
            <a:cxnLst/>
            <a:rect l="l" t="t" r="r" b="b"/>
            <a:pathLst>
              <a:path w="15875" h="26669">
                <a:moveTo>
                  <a:pt x="0" y="26352"/>
                </a:moveTo>
                <a:lnTo>
                  <a:pt x="15857" y="0"/>
                </a:lnTo>
              </a:path>
            </a:pathLst>
          </a:custGeom>
          <a:ln w="30005">
            <a:solidFill>
              <a:srgbClr val="000000"/>
            </a:solidFill>
          </a:ln>
        </p:spPr>
        <p:txBody>
          <a:bodyPr wrap="square" lIns="0" tIns="0" rIns="0" bIns="0" rtlCol="0"/>
          <a:lstStyle/>
          <a:p>
            <a:endParaRPr/>
          </a:p>
        </p:txBody>
      </p:sp>
      <p:sp>
        <p:nvSpPr>
          <p:cNvPr id="360" name="object 360"/>
          <p:cNvSpPr/>
          <p:nvPr/>
        </p:nvSpPr>
        <p:spPr>
          <a:xfrm>
            <a:off x="7804036" y="2403577"/>
            <a:ext cx="16510" cy="26670"/>
          </a:xfrm>
          <a:custGeom>
            <a:avLst/>
            <a:gdLst/>
            <a:ahLst/>
            <a:cxnLst/>
            <a:rect l="l" t="t" r="r" b="b"/>
            <a:pathLst>
              <a:path w="16509" h="26669">
                <a:moveTo>
                  <a:pt x="0" y="26138"/>
                </a:moveTo>
                <a:lnTo>
                  <a:pt x="16040" y="0"/>
                </a:lnTo>
              </a:path>
            </a:pathLst>
          </a:custGeom>
          <a:ln w="30005">
            <a:solidFill>
              <a:srgbClr val="000000"/>
            </a:solidFill>
          </a:ln>
        </p:spPr>
        <p:txBody>
          <a:bodyPr wrap="square" lIns="0" tIns="0" rIns="0" bIns="0" rtlCol="0"/>
          <a:lstStyle/>
          <a:p>
            <a:endParaRPr/>
          </a:p>
        </p:txBody>
      </p:sp>
      <p:sp>
        <p:nvSpPr>
          <p:cNvPr id="361" name="object 361"/>
          <p:cNvSpPr/>
          <p:nvPr/>
        </p:nvSpPr>
        <p:spPr>
          <a:xfrm>
            <a:off x="7820076" y="2376920"/>
            <a:ext cx="15875" cy="26670"/>
          </a:xfrm>
          <a:custGeom>
            <a:avLst/>
            <a:gdLst/>
            <a:ahLst/>
            <a:cxnLst/>
            <a:rect l="l" t="t" r="r" b="b"/>
            <a:pathLst>
              <a:path w="15875" h="26669">
                <a:moveTo>
                  <a:pt x="0" y="26656"/>
                </a:moveTo>
                <a:lnTo>
                  <a:pt x="15857" y="0"/>
                </a:lnTo>
              </a:path>
            </a:pathLst>
          </a:custGeom>
          <a:ln w="30005">
            <a:solidFill>
              <a:srgbClr val="000000"/>
            </a:solidFill>
          </a:ln>
        </p:spPr>
        <p:txBody>
          <a:bodyPr wrap="square" lIns="0" tIns="0" rIns="0" bIns="0" rtlCol="0"/>
          <a:lstStyle/>
          <a:p>
            <a:endParaRPr/>
          </a:p>
        </p:txBody>
      </p:sp>
      <p:sp>
        <p:nvSpPr>
          <p:cNvPr id="362" name="object 362"/>
          <p:cNvSpPr/>
          <p:nvPr/>
        </p:nvSpPr>
        <p:spPr>
          <a:xfrm>
            <a:off x="7835934" y="2350385"/>
            <a:ext cx="16510" cy="26670"/>
          </a:xfrm>
          <a:custGeom>
            <a:avLst/>
            <a:gdLst/>
            <a:ahLst/>
            <a:cxnLst/>
            <a:rect l="l" t="t" r="r" b="b"/>
            <a:pathLst>
              <a:path w="16509" h="26669">
                <a:moveTo>
                  <a:pt x="0" y="26534"/>
                </a:moveTo>
                <a:lnTo>
                  <a:pt x="16223" y="0"/>
                </a:lnTo>
              </a:path>
            </a:pathLst>
          </a:custGeom>
          <a:ln w="30005">
            <a:solidFill>
              <a:srgbClr val="000000"/>
            </a:solidFill>
          </a:ln>
        </p:spPr>
        <p:txBody>
          <a:bodyPr wrap="square" lIns="0" tIns="0" rIns="0" bIns="0" rtlCol="0"/>
          <a:lstStyle/>
          <a:p>
            <a:endParaRPr/>
          </a:p>
        </p:txBody>
      </p:sp>
      <p:sp>
        <p:nvSpPr>
          <p:cNvPr id="363" name="object 363"/>
          <p:cNvSpPr/>
          <p:nvPr/>
        </p:nvSpPr>
        <p:spPr>
          <a:xfrm>
            <a:off x="7852157" y="2323454"/>
            <a:ext cx="16510" cy="27305"/>
          </a:xfrm>
          <a:custGeom>
            <a:avLst/>
            <a:gdLst/>
            <a:ahLst/>
            <a:cxnLst/>
            <a:rect l="l" t="t" r="r" b="b"/>
            <a:pathLst>
              <a:path w="16509" h="27305">
                <a:moveTo>
                  <a:pt x="0" y="26930"/>
                </a:moveTo>
                <a:lnTo>
                  <a:pt x="15888" y="0"/>
                </a:lnTo>
              </a:path>
            </a:pathLst>
          </a:custGeom>
          <a:ln w="30005">
            <a:solidFill>
              <a:srgbClr val="000000"/>
            </a:solidFill>
          </a:ln>
        </p:spPr>
        <p:txBody>
          <a:bodyPr wrap="square" lIns="0" tIns="0" rIns="0" bIns="0" rtlCol="0"/>
          <a:lstStyle/>
          <a:p>
            <a:endParaRPr/>
          </a:p>
        </p:txBody>
      </p:sp>
      <p:sp>
        <p:nvSpPr>
          <p:cNvPr id="364" name="object 364"/>
          <p:cNvSpPr/>
          <p:nvPr/>
        </p:nvSpPr>
        <p:spPr>
          <a:xfrm>
            <a:off x="7868046" y="2296005"/>
            <a:ext cx="16510" cy="27940"/>
          </a:xfrm>
          <a:custGeom>
            <a:avLst/>
            <a:gdLst/>
            <a:ahLst/>
            <a:cxnLst/>
            <a:rect l="l" t="t" r="r" b="b"/>
            <a:pathLst>
              <a:path w="16509" h="27939">
                <a:moveTo>
                  <a:pt x="0" y="27448"/>
                </a:moveTo>
                <a:lnTo>
                  <a:pt x="15888" y="0"/>
                </a:lnTo>
              </a:path>
            </a:pathLst>
          </a:custGeom>
          <a:ln w="30006">
            <a:solidFill>
              <a:srgbClr val="000000"/>
            </a:solidFill>
          </a:ln>
        </p:spPr>
        <p:txBody>
          <a:bodyPr wrap="square" lIns="0" tIns="0" rIns="0" bIns="0" rtlCol="0"/>
          <a:lstStyle/>
          <a:p>
            <a:endParaRPr/>
          </a:p>
        </p:txBody>
      </p:sp>
      <p:sp>
        <p:nvSpPr>
          <p:cNvPr id="365" name="object 365"/>
          <p:cNvSpPr/>
          <p:nvPr/>
        </p:nvSpPr>
        <p:spPr>
          <a:xfrm>
            <a:off x="7883934" y="2268709"/>
            <a:ext cx="16510" cy="27305"/>
          </a:xfrm>
          <a:custGeom>
            <a:avLst/>
            <a:gdLst/>
            <a:ahLst/>
            <a:cxnLst/>
            <a:rect l="l" t="t" r="r" b="b"/>
            <a:pathLst>
              <a:path w="16509" h="27305">
                <a:moveTo>
                  <a:pt x="0" y="27296"/>
                </a:moveTo>
                <a:lnTo>
                  <a:pt x="16345" y="0"/>
                </a:lnTo>
              </a:path>
            </a:pathLst>
          </a:custGeom>
          <a:ln w="30005">
            <a:solidFill>
              <a:srgbClr val="000000"/>
            </a:solidFill>
          </a:ln>
        </p:spPr>
        <p:txBody>
          <a:bodyPr wrap="square" lIns="0" tIns="0" rIns="0" bIns="0" rtlCol="0"/>
          <a:lstStyle/>
          <a:p>
            <a:endParaRPr/>
          </a:p>
        </p:txBody>
      </p:sp>
      <p:sp>
        <p:nvSpPr>
          <p:cNvPr id="366" name="object 366"/>
          <p:cNvSpPr/>
          <p:nvPr/>
        </p:nvSpPr>
        <p:spPr>
          <a:xfrm>
            <a:off x="7900279" y="2240925"/>
            <a:ext cx="15875" cy="27940"/>
          </a:xfrm>
          <a:custGeom>
            <a:avLst/>
            <a:gdLst/>
            <a:ahLst/>
            <a:cxnLst/>
            <a:rect l="l" t="t" r="r" b="b"/>
            <a:pathLst>
              <a:path w="15875" h="27939">
                <a:moveTo>
                  <a:pt x="0" y="27783"/>
                </a:moveTo>
                <a:lnTo>
                  <a:pt x="15857" y="0"/>
                </a:lnTo>
              </a:path>
            </a:pathLst>
          </a:custGeom>
          <a:ln w="30006">
            <a:solidFill>
              <a:srgbClr val="000000"/>
            </a:solidFill>
          </a:ln>
        </p:spPr>
        <p:txBody>
          <a:bodyPr wrap="square" lIns="0" tIns="0" rIns="0" bIns="0" rtlCol="0"/>
          <a:lstStyle/>
          <a:p>
            <a:endParaRPr/>
          </a:p>
        </p:txBody>
      </p:sp>
      <p:sp>
        <p:nvSpPr>
          <p:cNvPr id="367" name="object 367"/>
          <p:cNvSpPr/>
          <p:nvPr/>
        </p:nvSpPr>
        <p:spPr>
          <a:xfrm>
            <a:off x="7916136" y="2213384"/>
            <a:ext cx="16510" cy="27940"/>
          </a:xfrm>
          <a:custGeom>
            <a:avLst/>
            <a:gdLst/>
            <a:ahLst/>
            <a:cxnLst/>
            <a:rect l="l" t="t" r="r" b="b"/>
            <a:pathLst>
              <a:path w="16509" h="27939">
                <a:moveTo>
                  <a:pt x="0" y="27540"/>
                </a:moveTo>
                <a:lnTo>
                  <a:pt x="15888" y="0"/>
                </a:lnTo>
              </a:path>
            </a:pathLst>
          </a:custGeom>
          <a:ln w="30006">
            <a:solidFill>
              <a:srgbClr val="000000"/>
            </a:solidFill>
          </a:ln>
        </p:spPr>
        <p:txBody>
          <a:bodyPr wrap="square" lIns="0" tIns="0" rIns="0" bIns="0" rtlCol="0"/>
          <a:lstStyle/>
          <a:p>
            <a:endParaRPr/>
          </a:p>
        </p:txBody>
      </p:sp>
      <p:sp>
        <p:nvSpPr>
          <p:cNvPr id="368" name="object 368"/>
          <p:cNvSpPr/>
          <p:nvPr/>
        </p:nvSpPr>
        <p:spPr>
          <a:xfrm>
            <a:off x="7932025" y="2185265"/>
            <a:ext cx="16510" cy="28575"/>
          </a:xfrm>
          <a:custGeom>
            <a:avLst/>
            <a:gdLst/>
            <a:ahLst/>
            <a:cxnLst/>
            <a:rect l="l" t="t" r="r" b="b"/>
            <a:pathLst>
              <a:path w="16509" h="28575">
                <a:moveTo>
                  <a:pt x="0" y="28119"/>
                </a:moveTo>
                <a:lnTo>
                  <a:pt x="16223" y="0"/>
                </a:lnTo>
              </a:path>
            </a:pathLst>
          </a:custGeom>
          <a:ln w="30006">
            <a:solidFill>
              <a:srgbClr val="000000"/>
            </a:solidFill>
          </a:ln>
        </p:spPr>
        <p:txBody>
          <a:bodyPr wrap="square" lIns="0" tIns="0" rIns="0" bIns="0" rtlCol="0"/>
          <a:lstStyle/>
          <a:p>
            <a:endParaRPr/>
          </a:p>
        </p:txBody>
      </p:sp>
      <p:sp>
        <p:nvSpPr>
          <p:cNvPr id="369" name="object 369"/>
          <p:cNvSpPr/>
          <p:nvPr/>
        </p:nvSpPr>
        <p:spPr>
          <a:xfrm>
            <a:off x="7948248" y="2156842"/>
            <a:ext cx="16510" cy="28575"/>
          </a:xfrm>
          <a:custGeom>
            <a:avLst/>
            <a:gdLst/>
            <a:ahLst/>
            <a:cxnLst/>
            <a:rect l="l" t="t" r="r" b="b"/>
            <a:pathLst>
              <a:path w="16509" h="28575">
                <a:moveTo>
                  <a:pt x="0" y="28423"/>
                </a:moveTo>
                <a:lnTo>
                  <a:pt x="16010" y="0"/>
                </a:lnTo>
              </a:path>
            </a:pathLst>
          </a:custGeom>
          <a:ln w="30006">
            <a:solidFill>
              <a:srgbClr val="000000"/>
            </a:solidFill>
          </a:ln>
        </p:spPr>
        <p:txBody>
          <a:bodyPr wrap="square" lIns="0" tIns="0" rIns="0" bIns="0" rtlCol="0"/>
          <a:lstStyle/>
          <a:p>
            <a:endParaRPr/>
          </a:p>
        </p:txBody>
      </p:sp>
      <p:sp>
        <p:nvSpPr>
          <p:cNvPr id="370" name="object 370"/>
          <p:cNvSpPr/>
          <p:nvPr/>
        </p:nvSpPr>
        <p:spPr>
          <a:xfrm>
            <a:off x="7964258" y="2128327"/>
            <a:ext cx="16510" cy="28575"/>
          </a:xfrm>
          <a:custGeom>
            <a:avLst/>
            <a:gdLst/>
            <a:ahLst/>
            <a:cxnLst/>
            <a:rect l="l" t="t" r="r" b="b"/>
            <a:pathLst>
              <a:path w="16509" h="28575">
                <a:moveTo>
                  <a:pt x="0" y="28515"/>
                </a:moveTo>
                <a:lnTo>
                  <a:pt x="15888" y="0"/>
                </a:lnTo>
              </a:path>
            </a:pathLst>
          </a:custGeom>
          <a:ln w="30006">
            <a:solidFill>
              <a:srgbClr val="000000"/>
            </a:solidFill>
          </a:ln>
        </p:spPr>
        <p:txBody>
          <a:bodyPr wrap="square" lIns="0" tIns="0" rIns="0" bIns="0" rtlCol="0"/>
          <a:lstStyle/>
          <a:p>
            <a:endParaRPr/>
          </a:p>
        </p:txBody>
      </p:sp>
      <p:sp>
        <p:nvSpPr>
          <p:cNvPr id="371" name="object 371"/>
          <p:cNvSpPr/>
          <p:nvPr/>
        </p:nvSpPr>
        <p:spPr>
          <a:xfrm>
            <a:off x="7980147" y="2099903"/>
            <a:ext cx="15875" cy="28575"/>
          </a:xfrm>
          <a:custGeom>
            <a:avLst/>
            <a:gdLst/>
            <a:ahLst/>
            <a:cxnLst/>
            <a:rect l="l" t="t" r="r" b="b"/>
            <a:pathLst>
              <a:path w="15875" h="28575">
                <a:moveTo>
                  <a:pt x="0" y="28423"/>
                </a:moveTo>
                <a:lnTo>
                  <a:pt x="15857" y="0"/>
                </a:lnTo>
              </a:path>
            </a:pathLst>
          </a:custGeom>
          <a:ln w="30006">
            <a:solidFill>
              <a:srgbClr val="000000"/>
            </a:solidFill>
          </a:ln>
        </p:spPr>
        <p:txBody>
          <a:bodyPr wrap="square" lIns="0" tIns="0" rIns="0" bIns="0" rtlCol="0"/>
          <a:lstStyle/>
          <a:p>
            <a:endParaRPr/>
          </a:p>
        </p:txBody>
      </p:sp>
      <p:sp>
        <p:nvSpPr>
          <p:cNvPr id="372" name="object 372"/>
          <p:cNvSpPr/>
          <p:nvPr/>
        </p:nvSpPr>
        <p:spPr>
          <a:xfrm>
            <a:off x="7996004" y="2071022"/>
            <a:ext cx="16510" cy="29209"/>
          </a:xfrm>
          <a:custGeom>
            <a:avLst/>
            <a:gdLst/>
            <a:ahLst/>
            <a:cxnLst/>
            <a:rect l="l" t="t" r="r" b="b"/>
            <a:pathLst>
              <a:path w="16509" h="29210">
                <a:moveTo>
                  <a:pt x="0" y="28880"/>
                </a:moveTo>
                <a:lnTo>
                  <a:pt x="16223" y="0"/>
                </a:lnTo>
              </a:path>
            </a:pathLst>
          </a:custGeom>
          <a:ln w="30006">
            <a:solidFill>
              <a:srgbClr val="000000"/>
            </a:solidFill>
          </a:ln>
        </p:spPr>
        <p:txBody>
          <a:bodyPr wrap="square" lIns="0" tIns="0" rIns="0" bIns="0" rtlCol="0"/>
          <a:lstStyle/>
          <a:p>
            <a:endParaRPr/>
          </a:p>
        </p:txBody>
      </p:sp>
      <p:sp>
        <p:nvSpPr>
          <p:cNvPr id="373" name="object 373"/>
          <p:cNvSpPr/>
          <p:nvPr/>
        </p:nvSpPr>
        <p:spPr>
          <a:xfrm>
            <a:off x="8012227" y="2042019"/>
            <a:ext cx="16510" cy="29209"/>
          </a:xfrm>
          <a:custGeom>
            <a:avLst/>
            <a:gdLst/>
            <a:ahLst/>
            <a:cxnLst/>
            <a:rect l="l" t="t" r="r" b="b"/>
            <a:pathLst>
              <a:path w="16509" h="29210">
                <a:moveTo>
                  <a:pt x="0" y="29002"/>
                </a:moveTo>
                <a:lnTo>
                  <a:pt x="15888" y="0"/>
                </a:lnTo>
              </a:path>
            </a:pathLst>
          </a:custGeom>
          <a:ln w="30006">
            <a:solidFill>
              <a:srgbClr val="000000"/>
            </a:solidFill>
          </a:ln>
        </p:spPr>
        <p:txBody>
          <a:bodyPr wrap="square" lIns="0" tIns="0" rIns="0" bIns="0" rtlCol="0"/>
          <a:lstStyle/>
          <a:p>
            <a:endParaRPr/>
          </a:p>
        </p:txBody>
      </p:sp>
      <p:sp>
        <p:nvSpPr>
          <p:cNvPr id="374" name="object 374"/>
          <p:cNvSpPr/>
          <p:nvPr/>
        </p:nvSpPr>
        <p:spPr>
          <a:xfrm>
            <a:off x="8028115" y="2012804"/>
            <a:ext cx="16510" cy="29209"/>
          </a:xfrm>
          <a:custGeom>
            <a:avLst/>
            <a:gdLst/>
            <a:ahLst/>
            <a:cxnLst/>
            <a:rect l="l" t="t" r="r" b="b"/>
            <a:pathLst>
              <a:path w="16509" h="29210">
                <a:moveTo>
                  <a:pt x="0" y="29215"/>
                </a:moveTo>
                <a:lnTo>
                  <a:pt x="16010" y="0"/>
                </a:lnTo>
              </a:path>
            </a:pathLst>
          </a:custGeom>
          <a:ln w="30006">
            <a:solidFill>
              <a:srgbClr val="000000"/>
            </a:solidFill>
          </a:ln>
        </p:spPr>
        <p:txBody>
          <a:bodyPr wrap="square" lIns="0" tIns="0" rIns="0" bIns="0" rtlCol="0"/>
          <a:lstStyle/>
          <a:p>
            <a:endParaRPr/>
          </a:p>
        </p:txBody>
      </p:sp>
      <p:sp>
        <p:nvSpPr>
          <p:cNvPr id="375" name="object 375"/>
          <p:cNvSpPr/>
          <p:nvPr/>
        </p:nvSpPr>
        <p:spPr>
          <a:xfrm>
            <a:off x="8044126" y="1983618"/>
            <a:ext cx="16510" cy="29209"/>
          </a:xfrm>
          <a:custGeom>
            <a:avLst/>
            <a:gdLst/>
            <a:ahLst/>
            <a:cxnLst/>
            <a:rect l="l" t="t" r="r" b="b"/>
            <a:pathLst>
              <a:path w="16509" h="29210">
                <a:moveTo>
                  <a:pt x="0" y="29185"/>
                </a:moveTo>
                <a:lnTo>
                  <a:pt x="16192" y="0"/>
                </a:lnTo>
              </a:path>
            </a:pathLst>
          </a:custGeom>
          <a:ln w="30006">
            <a:solidFill>
              <a:srgbClr val="000000"/>
            </a:solidFill>
          </a:ln>
        </p:spPr>
        <p:txBody>
          <a:bodyPr wrap="square" lIns="0" tIns="0" rIns="0" bIns="0" rtlCol="0"/>
          <a:lstStyle/>
          <a:p>
            <a:endParaRPr/>
          </a:p>
        </p:txBody>
      </p:sp>
      <p:sp>
        <p:nvSpPr>
          <p:cNvPr id="376" name="object 376"/>
          <p:cNvSpPr/>
          <p:nvPr/>
        </p:nvSpPr>
        <p:spPr>
          <a:xfrm>
            <a:off x="8060318" y="1953976"/>
            <a:ext cx="16510" cy="29845"/>
          </a:xfrm>
          <a:custGeom>
            <a:avLst/>
            <a:gdLst/>
            <a:ahLst/>
            <a:cxnLst/>
            <a:rect l="l" t="t" r="r" b="b"/>
            <a:pathLst>
              <a:path w="16509" h="29844">
                <a:moveTo>
                  <a:pt x="0" y="29642"/>
                </a:moveTo>
                <a:lnTo>
                  <a:pt x="15888" y="0"/>
                </a:lnTo>
              </a:path>
            </a:pathLst>
          </a:custGeom>
          <a:ln w="30006">
            <a:solidFill>
              <a:srgbClr val="000000"/>
            </a:solidFill>
          </a:ln>
        </p:spPr>
        <p:txBody>
          <a:bodyPr wrap="square" lIns="0" tIns="0" rIns="0" bIns="0" rtlCol="0"/>
          <a:lstStyle/>
          <a:p>
            <a:endParaRPr/>
          </a:p>
        </p:txBody>
      </p:sp>
      <p:sp>
        <p:nvSpPr>
          <p:cNvPr id="377" name="object 377"/>
          <p:cNvSpPr/>
          <p:nvPr/>
        </p:nvSpPr>
        <p:spPr>
          <a:xfrm>
            <a:off x="8076207" y="1924455"/>
            <a:ext cx="16510" cy="29845"/>
          </a:xfrm>
          <a:custGeom>
            <a:avLst/>
            <a:gdLst/>
            <a:ahLst/>
            <a:cxnLst/>
            <a:rect l="l" t="t" r="r" b="b"/>
            <a:pathLst>
              <a:path w="16509" h="29844">
                <a:moveTo>
                  <a:pt x="0" y="29520"/>
                </a:moveTo>
                <a:lnTo>
                  <a:pt x="15888" y="0"/>
                </a:lnTo>
              </a:path>
            </a:pathLst>
          </a:custGeom>
          <a:ln w="30006">
            <a:solidFill>
              <a:srgbClr val="000000"/>
            </a:solidFill>
          </a:ln>
        </p:spPr>
        <p:txBody>
          <a:bodyPr wrap="square" lIns="0" tIns="0" rIns="0" bIns="0" rtlCol="0"/>
          <a:lstStyle/>
          <a:p>
            <a:endParaRPr/>
          </a:p>
        </p:txBody>
      </p:sp>
      <p:sp>
        <p:nvSpPr>
          <p:cNvPr id="378" name="object 378"/>
          <p:cNvSpPr/>
          <p:nvPr/>
        </p:nvSpPr>
        <p:spPr>
          <a:xfrm>
            <a:off x="8092094" y="1894600"/>
            <a:ext cx="16510" cy="29845"/>
          </a:xfrm>
          <a:custGeom>
            <a:avLst/>
            <a:gdLst/>
            <a:ahLst/>
            <a:cxnLst/>
            <a:rect l="l" t="t" r="r" b="b"/>
            <a:pathLst>
              <a:path w="16509" h="29844">
                <a:moveTo>
                  <a:pt x="0" y="29855"/>
                </a:moveTo>
                <a:lnTo>
                  <a:pt x="15888" y="0"/>
                </a:lnTo>
              </a:path>
            </a:pathLst>
          </a:custGeom>
          <a:ln w="30006">
            <a:solidFill>
              <a:srgbClr val="000000"/>
            </a:solidFill>
          </a:ln>
        </p:spPr>
        <p:txBody>
          <a:bodyPr wrap="square" lIns="0" tIns="0" rIns="0" bIns="0" rtlCol="0"/>
          <a:lstStyle/>
          <a:p>
            <a:endParaRPr/>
          </a:p>
        </p:txBody>
      </p:sp>
      <p:sp>
        <p:nvSpPr>
          <p:cNvPr id="379" name="object 379"/>
          <p:cNvSpPr/>
          <p:nvPr/>
        </p:nvSpPr>
        <p:spPr>
          <a:xfrm>
            <a:off x="8107982" y="1864623"/>
            <a:ext cx="16510" cy="30480"/>
          </a:xfrm>
          <a:custGeom>
            <a:avLst/>
            <a:gdLst/>
            <a:ahLst/>
            <a:cxnLst/>
            <a:rect l="l" t="t" r="r" b="b"/>
            <a:pathLst>
              <a:path w="16509" h="30480">
                <a:moveTo>
                  <a:pt x="0" y="29977"/>
                </a:moveTo>
                <a:lnTo>
                  <a:pt x="16345" y="0"/>
                </a:lnTo>
              </a:path>
            </a:pathLst>
          </a:custGeom>
          <a:ln w="30006">
            <a:solidFill>
              <a:srgbClr val="000000"/>
            </a:solidFill>
          </a:ln>
        </p:spPr>
        <p:txBody>
          <a:bodyPr wrap="square" lIns="0" tIns="0" rIns="0" bIns="0" rtlCol="0"/>
          <a:lstStyle/>
          <a:p>
            <a:endParaRPr/>
          </a:p>
        </p:txBody>
      </p:sp>
      <p:sp>
        <p:nvSpPr>
          <p:cNvPr id="380" name="object 380"/>
          <p:cNvSpPr/>
          <p:nvPr/>
        </p:nvSpPr>
        <p:spPr>
          <a:xfrm>
            <a:off x="8124328" y="1834645"/>
            <a:ext cx="16510" cy="30480"/>
          </a:xfrm>
          <a:custGeom>
            <a:avLst/>
            <a:gdLst/>
            <a:ahLst/>
            <a:cxnLst/>
            <a:rect l="l" t="t" r="r" b="b"/>
            <a:pathLst>
              <a:path w="16509" h="30480">
                <a:moveTo>
                  <a:pt x="0" y="29977"/>
                </a:moveTo>
                <a:lnTo>
                  <a:pt x="15888" y="0"/>
                </a:lnTo>
              </a:path>
            </a:pathLst>
          </a:custGeom>
          <a:ln w="30007">
            <a:solidFill>
              <a:srgbClr val="000000"/>
            </a:solidFill>
          </a:ln>
        </p:spPr>
        <p:txBody>
          <a:bodyPr wrap="square" lIns="0" tIns="0" rIns="0" bIns="0" rtlCol="0"/>
          <a:lstStyle/>
          <a:p>
            <a:endParaRPr/>
          </a:p>
        </p:txBody>
      </p:sp>
      <p:sp>
        <p:nvSpPr>
          <p:cNvPr id="381" name="object 381"/>
          <p:cNvSpPr/>
          <p:nvPr/>
        </p:nvSpPr>
        <p:spPr>
          <a:xfrm>
            <a:off x="8140216" y="1804850"/>
            <a:ext cx="15875" cy="29845"/>
          </a:xfrm>
          <a:custGeom>
            <a:avLst/>
            <a:gdLst/>
            <a:ahLst/>
            <a:cxnLst/>
            <a:rect l="l" t="t" r="r" b="b"/>
            <a:pathLst>
              <a:path w="15875" h="29844">
                <a:moveTo>
                  <a:pt x="0" y="29794"/>
                </a:moveTo>
                <a:lnTo>
                  <a:pt x="15857" y="0"/>
                </a:lnTo>
              </a:path>
            </a:pathLst>
          </a:custGeom>
          <a:ln w="30006">
            <a:solidFill>
              <a:srgbClr val="000000"/>
            </a:solidFill>
          </a:ln>
        </p:spPr>
        <p:txBody>
          <a:bodyPr wrap="square" lIns="0" tIns="0" rIns="0" bIns="0" rtlCol="0"/>
          <a:lstStyle/>
          <a:p>
            <a:endParaRPr/>
          </a:p>
        </p:txBody>
      </p:sp>
      <p:sp>
        <p:nvSpPr>
          <p:cNvPr id="382" name="object 382"/>
          <p:cNvSpPr/>
          <p:nvPr/>
        </p:nvSpPr>
        <p:spPr>
          <a:xfrm>
            <a:off x="8156073" y="1774568"/>
            <a:ext cx="16510" cy="30480"/>
          </a:xfrm>
          <a:custGeom>
            <a:avLst/>
            <a:gdLst/>
            <a:ahLst/>
            <a:cxnLst/>
            <a:rect l="l" t="t" r="r" b="b"/>
            <a:pathLst>
              <a:path w="16509" h="30480">
                <a:moveTo>
                  <a:pt x="0" y="30282"/>
                </a:moveTo>
                <a:lnTo>
                  <a:pt x="16223" y="0"/>
                </a:lnTo>
              </a:path>
            </a:pathLst>
          </a:custGeom>
          <a:ln w="30006">
            <a:solidFill>
              <a:srgbClr val="000000"/>
            </a:solidFill>
          </a:ln>
        </p:spPr>
        <p:txBody>
          <a:bodyPr wrap="square" lIns="0" tIns="0" rIns="0" bIns="0" rtlCol="0"/>
          <a:lstStyle/>
          <a:p>
            <a:endParaRPr/>
          </a:p>
        </p:txBody>
      </p:sp>
      <p:sp>
        <p:nvSpPr>
          <p:cNvPr id="383" name="object 383"/>
          <p:cNvSpPr/>
          <p:nvPr/>
        </p:nvSpPr>
        <p:spPr>
          <a:xfrm>
            <a:off x="8172297" y="1744225"/>
            <a:ext cx="16510" cy="30480"/>
          </a:xfrm>
          <a:custGeom>
            <a:avLst/>
            <a:gdLst/>
            <a:ahLst/>
            <a:cxnLst/>
            <a:rect l="l" t="t" r="r" b="b"/>
            <a:pathLst>
              <a:path w="16509" h="30480">
                <a:moveTo>
                  <a:pt x="0" y="30343"/>
                </a:moveTo>
                <a:lnTo>
                  <a:pt x="16070" y="0"/>
                </a:lnTo>
              </a:path>
            </a:pathLst>
          </a:custGeom>
          <a:ln w="30007">
            <a:solidFill>
              <a:srgbClr val="000000"/>
            </a:solidFill>
          </a:ln>
        </p:spPr>
        <p:txBody>
          <a:bodyPr wrap="square" lIns="0" tIns="0" rIns="0" bIns="0" rtlCol="0"/>
          <a:lstStyle/>
          <a:p>
            <a:endParaRPr/>
          </a:p>
        </p:txBody>
      </p:sp>
      <p:sp>
        <p:nvSpPr>
          <p:cNvPr id="384" name="object 384"/>
          <p:cNvSpPr/>
          <p:nvPr/>
        </p:nvSpPr>
        <p:spPr>
          <a:xfrm>
            <a:off x="8188368" y="1713608"/>
            <a:ext cx="16510" cy="31115"/>
          </a:xfrm>
          <a:custGeom>
            <a:avLst/>
            <a:gdLst/>
            <a:ahLst/>
            <a:cxnLst/>
            <a:rect l="l" t="t" r="r" b="b"/>
            <a:pathLst>
              <a:path w="16509" h="31114">
                <a:moveTo>
                  <a:pt x="0" y="30617"/>
                </a:moveTo>
                <a:lnTo>
                  <a:pt x="15888" y="0"/>
                </a:lnTo>
              </a:path>
            </a:pathLst>
          </a:custGeom>
          <a:ln w="30007">
            <a:solidFill>
              <a:srgbClr val="000000"/>
            </a:solidFill>
          </a:ln>
        </p:spPr>
        <p:txBody>
          <a:bodyPr wrap="square" lIns="0" tIns="0" rIns="0" bIns="0" rtlCol="0"/>
          <a:lstStyle/>
          <a:p>
            <a:endParaRPr/>
          </a:p>
        </p:txBody>
      </p:sp>
      <p:sp>
        <p:nvSpPr>
          <p:cNvPr id="385" name="object 385"/>
          <p:cNvSpPr/>
          <p:nvPr/>
        </p:nvSpPr>
        <p:spPr>
          <a:xfrm>
            <a:off x="8204255" y="1683326"/>
            <a:ext cx="15875" cy="30480"/>
          </a:xfrm>
          <a:custGeom>
            <a:avLst/>
            <a:gdLst/>
            <a:ahLst/>
            <a:cxnLst/>
            <a:rect l="l" t="t" r="r" b="b"/>
            <a:pathLst>
              <a:path w="15875" h="30480">
                <a:moveTo>
                  <a:pt x="0" y="30282"/>
                </a:moveTo>
                <a:lnTo>
                  <a:pt x="15827" y="0"/>
                </a:lnTo>
              </a:path>
            </a:pathLst>
          </a:custGeom>
          <a:ln w="30007">
            <a:solidFill>
              <a:srgbClr val="000000"/>
            </a:solidFill>
          </a:ln>
        </p:spPr>
        <p:txBody>
          <a:bodyPr wrap="square" lIns="0" tIns="0" rIns="0" bIns="0" rtlCol="0"/>
          <a:lstStyle/>
          <a:p>
            <a:endParaRPr/>
          </a:p>
        </p:txBody>
      </p:sp>
      <p:sp>
        <p:nvSpPr>
          <p:cNvPr id="386" name="object 386"/>
          <p:cNvSpPr/>
          <p:nvPr/>
        </p:nvSpPr>
        <p:spPr>
          <a:xfrm>
            <a:off x="8220083" y="1652556"/>
            <a:ext cx="16510" cy="31115"/>
          </a:xfrm>
          <a:custGeom>
            <a:avLst/>
            <a:gdLst/>
            <a:ahLst/>
            <a:cxnLst/>
            <a:rect l="l" t="t" r="r" b="b"/>
            <a:pathLst>
              <a:path w="16509" h="31114">
                <a:moveTo>
                  <a:pt x="0" y="30769"/>
                </a:moveTo>
                <a:lnTo>
                  <a:pt x="16192" y="0"/>
                </a:lnTo>
              </a:path>
            </a:pathLst>
          </a:custGeom>
          <a:ln w="30007">
            <a:solidFill>
              <a:srgbClr val="000000"/>
            </a:solidFill>
          </a:ln>
        </p:spPr>
        <p:txBody>
          <a:bodyPr wrap="square" lIns="0" tIns="0" rIns="0" bIns="0" rtlCol="0"/>
          <a:lstStyle/>
          <a:p>
            <a:endParaRPr/>
          </a:p>
        </p:txBody>
      </p:sp>
      <p:sp>
        <p:nvSpPr>
          <p:cNvPr id="387" name="object 387"/>
          <p:cNvSpPr/>
          <p:nvPr/>
        </p:nvSpPr>
        <p:spPr>
          <a:xfrm>
            <a:off x="8236276" y="1621604"/>
            <a:ext cx="16510" cy="31115"/>
          </a:xfrm>
          <a:custGeom>
            <a:avLst/>
            <a:gdLst/>
            <a:ahLst/>
            <a:cxnLst/>
            <a:rect l="l" t="t" r="r" b="b"/>
            <a:pathLst>
              <a:path w="16509" h="31114">
                <a:moveTo>
                  <a:pt x="0" y="30952"/>
                </a:moveTo>
                <a:lnTo>
                  <a:pt x="15888" y="0"/>
                </a:lnTo>
              </a:path>
            </a:pathLst>
          </a:custGeom>
          <a:ln w="30007">
            <a:solidFill>
              <a:srgbClr val="000000"/>
            </a:solidFill>
          </a:ln>
        </p:spPr>
        <p:txBody>
          <a:bodyPr wrap="square" lIns="0" tIns="0" rIns="0" bIns="0" rtlCol="0"/>
          <a:lstStyle/>
          <a:p>
            <a:endParaRPr/>
          </a:p>
        </p:txBody>
      </p:sp>
      <p:sp>
        <p:nvSpPr>
          <p:cNvPr id="388" name="object 388"/>
          <p:cNvSpPr/>
          <p:nvPr/>
        </p:nvSpPr>
        <p:spPr>
          <a:xfrm>
            <a:off x="8252164" y="1590956"/>
            <a:ext cx="16510" cy="31115"/>
          </a:xfrm>
          <a:custGeom>
            <a:avLst/>
            <a:gdLst/>
            <a:ahLst/>
            <a:cxnLst/>
            <a:rect l="l" t="t" r="r" b="b"/>
            <a:pathLst>
              <a:path w="16509" h="31115">
                <a:moveTo>
                  <a:pt x="0" y="30647"/>
                </a:moveTo>
                <a:lnTo>
                  <a:pt x="15888" y="0"/>
                </a:lnTo>
              </a:path>
            </a:pathLst>
          </a:custGeom>
          <a:ln w="30007">
            <a:solidFill>
              <a:srgbClr val="000000"/>
            </a:solidFill>
          </a:ln>
        </p:spPr>
        <p:txBody>
          <a:bodyPr wrap="square" lIns="0" tIns="0" rIns="0" bIns="0" rtlCol="0"/>
          <a:lstStyle/>
          <a:p>
            <a:endParaRPr/>
          </a:p>
        </p:txBody>
      </p:sp>
      <p:sp>
        <p:nvSpPr>
          <p:cNvPr id="389" name="object 389"/>
          <p:cNvSpPr/>
          <p:nvPr/>
        </p:nvSpPr>
        <p:spPr>
          <a:xfrm>
            <a:off x="8268051" y="1560217"/>
            <a:ext cx="16510" cy="31115"/>
          </a:xfrm>
          <a:custGeom>
            <a:avLst/>
            <a:gdLst/>
            <a:ahLst/>
            <a:cxnLst/>
            <a:rect l="l" t="t" r="r" b="b"/>
            <a:pathLst>
              <a:path w="16509" h="31115">
                <a:moveTo>
                  <a:pt x="0" y="30739"/>
                </a:moveTo>
                <a:lnTo>
                  <a:pt x="16406" y="0"/>
                </a:lnTo>
              </a:path>
            </a:pathLst>
          </a:custGeom>
          <a:ln w="30006">
            <a:solidFill>
              <a:srgbClr val="000000"/>
            </a:solidFill>
          </a:ln>
        </p:spPr>
        <p:txBody>
          <a:bodyPr wrap="square" lIns="0" tIns="0" rIns="0" bIns="0" rtlCol="0"/>
          <a:lstStyle/>
          <a:p>
            <a:endParaRPr/>
          </a:p>
        </p:txBody>
      </p:sp>
      <p:sp>
        <p:nvSpPr>
          <p:cNvPr id="390" name="object 390"/>
          <p:cNvSpPr/>
          <p:nvPr/>
        </p:nvSpPr>
        <p:spPr>
          <a:xfrm>
            <a:off x="8284458" y="1529265"/>
            <a:ext cx="15875" cy="31115"/>
          </a:xfrm>
          <a:custGeom>
            <a:avLst/>
            <a:gdLst/>
            <a:ahLst/>
            <a:cxnLst/>
            <a:rect l="l" t="t" r="r" b="b"/>
            <a:pathLst>
              <a:path w="15875" h="31115">
                <a:moveTo>
                  <a:pt x="0" y="30952"/>
                </a:moveTo>
                <a:lnTo>
                  <a:pt x="15796" y="0"/>
                </a:lnTo>
              </a:path>
            </a:pathLst>
          </a:custGeom>
          <a:ln w="30007">
            <a:solidFill>
              <a:srgbClr val="000000"/>
            </a:solidFill>
          </a:ln>
        </p:spPr>
        <p:txBody>
          <a:bodyPr wrap="square" lIns="0" tIns="0" rIns="0" bIns="0" rtlCol="0"/>
          <a:lstStyle/>
          <a:p>
            <a:endParaRPr/>
          </a:p>
        </p:txBody>
      </p:sp>
      <p:sp>
        <p:nvSpPr>
          <p:cNvPr id="391" name="object 391"/>
          <p:cNvSpPr/>
          <p:nvPr/>
        </p:nvSpPr>
        <p:spPr>
          <a:xfrm>
            <a:off x="8300255" y="1498160"/>
            <a:ext cx="16510" cy="31115"/>
          </a:xfrm>
          <a:custGeom>
            <a:avLst/>
            <a:gdLst/>
            <a:ahLst/>
            <a:cxnLst/>
            <a:rect l="l" t="t" r="r" b="b"/>
            <a:pathLst>
              <a:path w="16509" h="31115">
                <a:moveTo>
                  <a:pt x="0" y="31104"/>
                </a:moveTo>
                <a:lnTo>
                  <a:pt x="15888" y="0"/>
                </a:lnTo>
              </a:path>
            </a:pathLst>
          </a:custGeom>
          <a:ln w="30007">
            <a:solidFill>
              <a:srgbClr val="000000"/>
            </a:solidFill>
          </a:ln>
        </p:spPr>
        <p:txBody>
          <a:bodyPr wrap="square" lIns="0" tIns="0" rIns="0" bIns="0" rtlCol="0"/>
          <a:lstStyle/>
          <a:p>
            <a:endParaRPr/>
          </a:p>
        </p:txBody>
      </p:sp>
      <p:sp>
        <p:nvSpPr>
          <p:cNvPr id="392" name="object 392"/>
          <p:cNvSpPr/>
          <p:nvPr/>
        </p:nvSpPr>
        <p:spPr>
          <a:xfrm>
            <a:off x="8316143" y="1467208"/>
            <a:ext cx="16510" cy="31115"/>
          </a:xfrm>
          <a:custGeom>
            <a:avLst/>
            <a:gdLst/>
            <a:ahLst/>
            <a:cxnLst/>
            <a:rect l="l" t="t" r="r" b="b"/>
            <a:pathLst>
              <a:path w="16509" h="31115">
                <a:moveTo>
                  <a:pt x="0" y="30952"/>
                </a:moveTo>
                <a:lnTo>
                  <a:pt x="16406" y="0"/>
                </a:lnTo>
              </a:path>
            </a:pathLst>
          </a:custGeom>
          <a:ln w="30007">
            <a:solidFill>
              <a:srgbClr val="000000"/>
            </a:solidFill>
          </a:ln>
        </p:spPr>
        <p:txBody>
          <a:bodyPr wrap="square" lIns="0" tIns="0" rIns="0" bIns="0" rtlCol="0"/>
          <a:lstStyle/>
          <a:p>
            <a:endParaRPr/>
          </a:p>
        </p:txBody>
      </p:sp>
      <p:sp>
        <p:nvSpPr>
          <p:cNvPr id="393" name="object 393"/>
          <p:cNvSpPr/>
          <p:nvPr/>
        </p:nvSpPr>
        <p:spPr>
          <a:xfrm>
            <a:off x="8332549" y="1436134"/>
            <a:ext cx="16510" cy="31115"/>
          </a:xfrm>
          <a:custGeom>
            <a:avLst/>
            <a:gdLst/>
            <a:ahLst/>
            <a:cxnLst/>
            <a:rect l="l" t="t" r="r" b="b"/>
            <a:pathLst>
              <a:path w="16509" h="31115">
                <a:moveTo>
                  <a:pt x="0" y="31074"/>
                </a:moveTo>
                <a:lnTo>
                  <a:pt x="15888" y="0"/>
                </a:lnTo>
              </a:path>
            </a:pathLst>
          </a:custGeom>
          <a:ln w="30007">
            <a:solidFill>
              <a:srgbClr val="000000"/>
            </a:solidFill>
          </a:ln>
        </p:spPr>
        <p:txBody>
          <a:bodyPr wrap="square" lIns="0" tIns="0" rIns="0" bIns="0" rtlCol="0"/>
          <a:lstStyle/>
          <a:p>
            <a:endParaRPr/>
          </a:p>
        </p:txBody>
      </p:sp>
      <p:sp>
        <p:nvSpPr>
          <p:cNvPr id="394" name="object 394"/>
          <p:cNvSpPr/>
          <p:nvPr/>
        </p:nvSpPr>
        <p:spPr>
          <a:xfrm>
            <a:off x="8348437" y="1405060"/>
            <a:ext cx="16510" cy="31115"/>
          </a:xfrm>
          <a:custGeom>
            <a:avLst/>
            <a:gdLst/>
            <a:ahLst/>
            <a:cxnLst/>
            <a:rect l="l" t="t" r="r" b="b"/>
            <a:pathLst>
              <a:path w="16509" h="31115">
                <a:moveTo>
                  <a:pt x="0" y="31074"/>
                </a:moveTo>
                <a:lnTo>
                  <a:pt x="15888" y="0"/>
                </a:lnTo>
              </a:path>
            </a:pathLst>
          </a:custGeom>
          <a:ln w="30007">
            <a:solidFill>
              <a:srgbClr val="000000"/>
            </a:solidFill>
          </a:ln>
        </p:spPr>
        <p:txBody>
          <a:bodyPr wrap="square" lIns="0" tIns="0" rIns="0" bIns="0" rtlCol="0"/>
          <a:lstStyle/>
          <a:p>
            <a:endParaRPr/>
          </a:p>
        </p:txBody>
      </p:sp>
      <p:sp>
        <p:nvSpPr>
          <p:cNvPr id="395" name="object 395"/>
          <p:cNvSpPr/>
          <p:nvPr/>
        </p:nvSpPr>
        <p:spPr>
          <a:xfrm>
            <a:off x="8364325" y="1373772"/>
            <a:ext cx="15875" cy="31750"/>
          </a:xfrm>
          <a:custGeom>
            <a:avLst/>
            <a:gdLst/>
            <a:ahLst/>
            <a:cxnLst/>
            <a:rect l="l" t="t" r="r" b="b"/>
            <a:pathLst>
              <a:path w="15875" h="31750">
                <a:moveTo>
                  <a:pt x="0" y="31287"/>
                </a:moveTo>
                <a:lnTo>
                  <a:pt x="15857" y="0"/>
                </a:lnTo>
              </a:path>
            </a:pathLst>
          </a:custGeom>
          <a:ln w="30007">
            <a:solidFill>
              <a:srgbClr val="000000"/>
            </a:solidFill>
          </a:ln>
        </p:spPr>
        <p:txBody>
          <a:bodyPr wrap="square" lIns="0" tIns="0" rIns="0" bIns="0" rtlCol="0"/>
          <a:lstStyle/>
          <a:p>
            <a:endParaRPr/>
          </a:p>
        </p:txBody>
      </p:sp>
      <p:sp>
        <p:nvSpPr>
          <p:cNvPr id="396" name="object 396"/>
          <p:cNvSpPr/>
          <p:nvPr/>
        </p:nvSpPr>
        <p:spPr>
          <a:xfrm>
            <a:off x="8380183" y="1342698"/>
            <a:ext cx="16510" cy="31115"/>
          </a:xfrm>
          <a:custGeom>
            <a:avLst/>
            <a:gdLst/>
            <a:ahLst/>
            <a:cxnLst/>
            <a:rect l="l" t="t" r="r" b="b"/>
            <a:pathLst>
              <a:path w="16509" h="31115">
                <a:moveTo>
                  <a:pt x="0" y="31074"/>
                </a:moveTo>
                <a:lnTo>
                  <a:pt x="16162" y="0"/>
                </a:lnTo>
              </a:path>
            </a:pathLst>
          </a:custGeom>
          <a:ln w="30007">
            <a:solidFill>
              <a:srgbClr val="000000"/>
            </a:solidFill>
          </a:ln>
        </p:spPr>
        <p:txBody>
          <a:bodyPr wrap="square" lIns="0" tIns="0" rIns="0" bIns="0" rtlCol="0"/>
          <a:lstStyle/>
          <a:p>
            <a:endParaRPr/>
          </a:p>
        </p:txBody>
      </p:sp>
      <p:sp>
        <p:nvSpPr>
          <p:cNvPr id="397" name="object 397"/>
          <p:cNvSpPr/>
          <p:nvPr/>
        </p:nvSpPr>
        <p:spPr>
          <a:xfrm>
            <a:off x="8396345" y="1311289"/>
            <a:ext cx="16510" cy="31750"/>
          </a:xfrm>
          <a:custGeom>
            <a:avLst/>
            <a:gdLst/>
            <a:ahLst/>
            <a:cxnLst/>
            <a:rect l="l" t="t" r="r" b="b"/>
            <a:pathLst>
              <a:path w="16509" h="31750">
                <a:moveTo>
                  <a:pt x="0" y="31409"/>
                </a:moveTo>
                <a:lnTo>
                  <a:pt x="16070" y="0"/>
                </a:lnTo>
              </a:path>
            </a:pathLst>
          </a:custGeom>
          <a:ln w="30007">
            <a:solidFill>
              <a:srgbClr val="000000"/>
            </a:solidFill>
          </a:ln>
        </p:spPr>
        <p:txBody>
          <a:bodyPr wrap="square" lIns="0" tIns="0" rIns="0" bIns="0" rtlCol="0"/>
          <a:lstStyle/>
          <a:p>
            <a:endParaRPr/>
          </a:p>
        </p:txBody>
      </p:sp>
      <p:sp>
        <p:nvSpPr>
          <p:cNvPr id="398" name="object 398"/>
          <p:cNvSpPr/>
          <p:nvPr/>
        </p:nvSpPr>
        <p:spPr>
          <a:xfrm>
            <a:off x="8412416" y="1280184"/>
            <a:ext cx="16510" cy="31115"/>
          </a:xfrm>
          <a:custGeom>
            <a:avLst/>
            <a:gdLst/>
            <a:ahLst/>
            <a:cxnLst/>
            <a:rect l="l" t="t" r="r" b="b"/>
            <a:pathLst>
              <a:path w="16509" h="31115">
                <a:moveTo>
                  <a:pt x="0" y="31104"/>
                </a:moveTo>
                <a:lnTo>
                  <a:pt x="15888" y="0"/>
                </a:lnTo>
              </a:path>
            </a:pathLst>
          </a:custGeom>
          <a:ln w="30007">
            <a:solidFill>
              <a:srgbClr val="000000"/>
            </a:solidFill>
          </a:ln>
        </p:spPr>
        <p:txBody>
          <a:bodyPr wrap="square" lIns="0" tIns="0" rIns="0" bIns="0" rtlCol="0"/>
          <a:lstStyle/>
          <a:p>
            <a:endParaRPr/>
          </a:p>
        </p:txBody>
      </p:sp>
      <p:sp>
        <p:nvSpPr>
          <p:cNvPr id="399" name="object 399"/>
          <p:cNvSpPr/>
          <p:nvPr/>
        </p:nvSpPr>
        <p:spPr>
          <a:xfrm>
            <a:off x="8428304" y="1248942"/>
            <a:ext cx="16510" cy="31750"/>
          </a:xfrm>
          <a:custGeom>
            <a:avLst/>
            <a:gdLst/>
            <a:ahLst/>
            <a:cxnLst/>
            <a:rect l="l" t="t" r="r" b="b"/>
            <a:pathLst>
              <a:path w="16509" h="31750">
                <a:moveTo>
                  <a:pt x="0" y="31256"/>
                </a:moveTo>
                <a:lnTo>
                  <a:pt x="16215" y="14"/>
                </a:lnTo>
              </a:path>
            </a:pathLst>
          </a:custGeom>
          <a:ln w="30007">
            <a:solidFill>
              <a:srgbClr val="000000"/>
            </a:solidFill>
          </a:ln>
        </p:spPr>
        <p:txBody>
          <a:bodyPr wrap="square" lIns="0" tIns="0" rIns="0" bIns="0" rtlCol="0"/>
          <a:lstStyle/>
          <a:p>
            <a:endParaRPr/>
          </a:p>
        </p:txBody>
      </p:sp>
      <p:sp>
        <p:nvSpPr>
          <p:cNvPr id="400" name="object 400"/>
          <p:cNvSpPr/>
          <p:nvPr/>
        </p:nvSpPr>
        <p:spPr>
          <a:xfrm>
            <a:off x="5201899" y="3884819"/>
            <a:ext cx="146685" cy="127000"/>
          </a:xfrm>
          <a:custGeom>
            <a:avLst/>
            <a:gdLst/>
            <a:ahLst/>
            <a:cxnLst/>
            <a:rect l="l" t="t" r="r" b="b"/>
            <a:pathLst>
              <a:path w="146685" h="127000">
                <a:moveTo>
                  <a:pt x="73212" y="0"/>
                </a:moveTo>
                <a:lnTo>
                  <a:pt x="0" y="126623"/>
                </a:lnTo>
                <a:lnTo>
                  <a:pt x="146425" y="126623"/>
                </a:lnTo>
                <a:lnTo>
                  <a:pt x="73212" y="0"/>
                </a:lnTo>
                <a:close/>
              </a:path>
            </a:pathLst>
          </a:custGeom>
          <a:solidFill>
            <a:srgbClr val="000000"/>
          </a:solidFill>
        </p:spPr>
        <p:txBody>
          <a:bodyPr wrap="square" lIns="0" tIns="0" rIns="0" bIns="0" rtlCol="0"/>
          <a:lstStyle/>
          <a:p>
            <a:endParaRPr/>
          </a:p>
        </p:txBody>
      </p:sp>
      <p:sp>
        <p:nvSpPr>
          <p:cNvPr id="401" name="object 401"/>
          <p:cNvSpPr/>
          <p:nvPr/>
        </p:nvSpPr>
        <p:spPr>
          <a:xfrm>
            <a:off x="5412912" y="3847100"/>
            <a:ext cx="146685" cy="127000"/>
          </a:xfrm>
          <a:custGeom>
            <a:avLst/>
            <a:gdLst/>
            <a:ahLst/>
            <a:cxnLst/>
            <a:rect l="l" t="t" r="r" b="b"/>
            <a:pathLst>
              <a:path w="146685" h="127000">
                <a:moveTo>
                  <a:pt x="73243" y="0"/>
                </a:moveTo>
                <a:lnTo>
                  <a:pt x="0" y="126741"/>
                </a:lnTo>
                <a:lnTo>
                  <a:pt x="146486" y="126741"/>
                </a:lnTo>
                <a:lnTo>
                  <a:pt x="73243" y="0"/>
                </a:lnTo>
                <a:close/>
              </a:path>
            </a:pathLst>
          </a:custGeom>
          <a:solidFill>
            <a:srgbClr val="000000"/>
          </a:solidFill>
        </p:spPr>
        <p:txBody>
          <a:bodyPr wrap="square" lIns="0" tIns="0" rIns="0" bIns="0" rtlCol="0"/>
          <a:lstStyle/>
          <a:p>
            <a:endParaRPr/>
          </a:p>
        </p:txBody>
      </p:sp>
      <p:sp>
        <p:nvSpPr>
          <p:cNvPr id="402" name="object 402"/>
          <p:cNvSpPr/>
          <p:nvPr/>
        </p:nvSpPr>
        <p:spPr>
          <a:xfrm>
            <a:off x="5624474" y="3802044"/>
            <a:ext cx="146685" cy="126364"/>
          </a:xfrm>
          <a:custGeom>
            <a:avLst/>
            <a:gdLst/>
            <a:ahLst/>
            <a:cxnLst/>
            <a:rect l="l" t="t" r="r" b="b"/>
            <a:pathLst>
              <a:path w="146685" h="126364">
                <a:moveTo>
                  <a:pt x="73243" y="0"/>
                </a:moveTo>
                <a:lnTo>
                  <a:pt x="0" y="126266"/>
                </a:lnTo>
                <a:lnTo>
                  <a:pt x="146395" y="126266"/>
                </a:lnTo>
                <a:lnTo>
                  <a:pt x="73243" y="0"/>
                </a:lnTo>
                <a:close/>
              </a:path>
            </a:pathLst>
          </a:custGeom>
          <a:solidFill>
            <a:srgbClr val="000000"/>
          </a:solidFill>
        </p:spPr>
        <p:txBody>
          <a:bodyPr wrap="square" lIns="0" tIns="0" rIns="0" bIns="0" rtlCol="0"/>
          <a:lstStyle/>
          <a:p>
            <a:endParaRPr/>
          </a:p>
        </p:txBody>
      </p:sp>
      <p:sp>
        <p:nvSpPr>
          <p:cNvPr id="403" name="object 403"/>
          <p:cNvSpPr/>
          <p:nvPr/>
        </p:nvSpPr>
        <p:spPr>
          <a:xfrm>
            <a:off x="6258244" y="3607064"/>
            <a:ext cx="146685" cy="127000"/>
          </a:xfrm>
          <a:custGeom>
            <a:avLst/>
            <a:gdLst/>
            <a:ahLst/>
            <a:cxnLst/>
            <a:rect l="l" t="t" r="r" b="b"/>
            <a:pathLst>
              <a:path w="146685" h="127000">
                <a:moveTo>
                  <a:pt x="73212" y="0"/>
                </a:moveTo>
                <a:lnTo>
                  <a:pt x="0" y="126613"/>
                </a:lnTo>
                <a:lnTo>
                  <a:pt x="146395" y="126613"/>
                </a:lnTo>
                <a:lnTo>
                  <a:pt x="73212" y="0"/>
                </a:lnTo>
                <a:close/>
              </a:path>
            </a:pathLst>
          </a:custGeom>
          <a:solidFill>
            <a:srgbClr val="000000"/>
          </a:solidFill>
        </p:spPr>
        <p:txBody>
          <a:bodyPr wrap="square" lIns="0" tIns="0" rIns="0" bIns="0" rtlCol="0"/>
          <a:lstStyle/>
          <a:p>
            <a:endParaRPr/>
          </a:p>
        </p:txBody>
      </p:sp>
      <p:sp>
        <p:nvSpPr>
          <p:cNvPr id="404" name="object 404"/>
          <p:cNvSpPr/>
          <p:nvPr/>
        </p:nvSpPr>
        <p:spPr>
          <a:xfrm>
            <a:off x="6891984" y="3271662"/>
            <a:ext cx="146685" cy="127000"/>
          </a:xfrm>
          <a:custGeom>
            <a:avLst/>
            <a:gdLst/>
            <a:ahLst/>
            <a:cxnLst/>
            <a:rect l="l" t="t" r="r" b="b"/>
            <a:pathLst>
              <a:path w="146684" h="127000">
                <a:moveTo>
                  <a:pt x="73243" y="0"/>
                </a:moveTo>
                <a:lnTo>
                  <a:pt x="0" y="126613"/>
                </a:lnTo>
                <a:lnTo>
                  <a:pt x="146456" y="126613"/>
                </a:lnTo>
                <a:lnTo>
                  <a:pt x="73243" y="0"/>
                </a:lnTo>
                <a:close/>
              </a:path>
            </a:pathLst>
          </a:custGeom>
          <a:solidFill>
            <a:srgbClr val="000000"/>
          </a:solidFill>
        </p:spPr>
        <p:txBody>
          <a:bodyPr wrap="square" lIns="0" tIns="0" rIns="0" bIns="0" rtlCol="0"/>
          <a:lstStyle/>
          <a:p>
            <a:endParaRPr/>
          </a:p>
        </p:txBody>
      </p:sp>
      <p:sp>
        <p:nvSpPr>
          <p:cNvPr id="405" name="object 405"/>
          <p:cNvSpPr/>
          <p:nvPr/>
        </p:nvSpPr>
        <p:spPr>
          <a:xfrm>
            <a:off x="7314589" y="2921081"/>
            <a:ext cx="146685" cy="127000"/>
          </a:xfrm>
          <a:custGeom>
            <a:avLst/>
            <a:gdLst/>
            <a:ahLst/>
            <a:cxnLst/>
            <a:rect l="l" t="t" r="r" b="b"/>
            <a:pathLst>
              <a:path w="146684" h="127000">
                <a:moveTo>
                  <a:pt x="73212" y="0"/>
                </a:moveTo>
                <a:lnTo>
                  <a:pt x="0" y="126735"/>
                </a:lnTo>
                <a:lnTo>
                  <a:pt x="146395" y="126735"/>
                </a:lnTo>
                <a:lnTo>
                  <a:pt x="73212" y="0"/>
                </a:lnTo>
                <a:close/>
              </a:path>
            </a:pathLst>
          </a:custGeom>
          <a:solidFill>
            <a:srgbClr val="000000"/>
          </a:solidFill>
        </p:spPr>
        <p:txBody>
          <a:bodyPr wrap="square" lIns="0" tIns="0" rIns="0" bIns="0" rtlCol="0"/>
          <a:lstStyle/>
          <a:p>
            <a:endParaRPr/>
          </a:p>
        </p:txBody>
      </p:sp>
      <p:sp>
        <p:nvSpPr>
          <p:cNvPr id="406" name="object 406"/>
          <p:cNvSpPr/>
          <p:nvPr/>
        </p:nvSpPr>
        <p:spPr>
          <a:xfrm>
            <a:off x="8371240" y="1164701"/>
            <a:ext cx="146685" cy="127000"/>
          </a:xfrm>
          <a:custGeom>
            <a:avLst/>
            <a:gdLst/>
            <a:ahLst/>
            <a:cxnLst/>
            <a:rect l="l" t="t" r="r" b="b"/>
            <a:pathLst>
              <a:path w="146684" h="127000">
                <a:moveTo>
                  <a:pt x="73243" y="0"/>
                </a:moveTo>
                <a:lnTo>
                  <a:pt x="0" y="126552"/>
                </a:lnTo>
                <a:lnTo>
                  <a:pt x="146395" y="126552"/>
                </a:lnTo>
                <a:lnTo>
                  <a:pt x="73243" y="0"/>
                </a:lnTo>
                <a:close/>
              </a:path>
            </a:pathLst>
          </a:custGeom>
          <a:solidFill>
            <a:srgbClr val="000000"/>
          </a:solidFill>
        </p:spPr>
        <p:txBody>
          <a:bodyPr wrap="square" lIns="0" tIns="0" rIns="0" bIns="0" rtlCol="0"/>
          <a:lstStyle/>
          <a:p>
            <a:endParaRPr/>
          </a:p>
        </p:txBody>
      </p:sp>
      <p:sp>
        <p:nvSpPr>
          <p:cNvPr id="407" name="object 407"/>
          <p:cNvSpPr/>
          <p:nvPr/>
        </p:nvSpPr>
        <p:spPr>
          <a:xfrm>
            <a:off x="5394516"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08" name="object 408"/>
          <p:cNvSpPr/>
          <p:nvPr/>
        </p:nvSpPr>
        <p:spPr>
          <a:xfrm>
            <a:off x="5513966"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09" name="object 409"/>
          <p:cNvSpPr/>
          <p:nvPr/>
        </p:nvSpPr>
        <p:spPr>
          <a:xfrm>
            <a:off x="5633080"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0" name="object 410"/>
          <p:cNvSpPr/>
          <p:nvPr/>
        </p:nvSpPr>
        <p:spPr>
          <a:xfrm>
            <a:off x="5752469"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1" name="object 411"/>
          <p:cNvSpPr/>
          <p:nvPr/>
        </p:nvSpPr>
        <p:spPr>
          <a:xfrm>
            <a:off x="5991308"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2" name="object 412"/>
          <p:cNvSpPr/>
          <p:nvPr/>
        </p:nvSpPr>
        <p:spPr>
          <a:xfrm>
            <a:off x="6110758"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3" name="object 413"/>
          <p:cNvSpPr/>
          <p:nvPr/>
        </p:nvSpPr>
        <p:spPr>
          <a:xfrm>
            <a:off x="6230146"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4" name="object 414"/>
          <p:cNvSpPr/>
          <p:nvPr/>
        </p:nvSpPr>
        <p:spPr>
          <a:xfrm>
            <a:off x="6349596"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5" name="object 415"/>
          <p:cNvSpPr/>
          <p:nvPr/>
        </p:nvSpPr>
        <p:spPr>
          <a:xfrm>
            <a:off x="6588100"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6" name="object 416"/>
          <p:cNvSpPr/>
          <p:nvPr/>
        </p:nvSpPr>
        <p:spPr>
          <a:xfrm>
            <a:off x="6707549"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7" name="object 417"/>
          <p:cNvSpPr/>
          <p:nvPr/>
        </p:nvSpPr>
        <p:spPr>
          <a:xfrm>
            <a:off x="6826938"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8" name="object 418"/>
          <p:cNvSpPr/>
          <p:nvPr/>
        </p:nvSpPr>
        <p:spPr>
          <a:xfrm>
            <a:off x="6946358"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19" name="object 419"/>
          <p:cNvSpPr/>
          <p:nvPr/>
        </p:nvSpPr>
        <p:spPr>
          <a:xfrm>
            <a:off x="7185197"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0" name="object 420"/>
          <p:cNvSpPr/>
          <p:nvPr/>
        </p:nvSpPr>
        <p:spPr>
          <a:xfrm>
            <a:off x="7304585"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1" name="object 421"/>
          <p:cNvSpPr/>
          <p:nvPr/>
        </p:nvSpPr>
        <p:spPr>
          <a:xfrm>
            <a:off x="7423700"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2" name="object 422"/>
          <p:cNvSpPr/>
          <p:nvPr/>
        </p:nvSpPr>
        <p:spPr>
          <a:xfrm>
            <a:off x="7543149"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3" name="object 423"/>
          <p:cNvSpPr/>
          <p:nvPr/>
        </p:nvSpPr>
        <p:spPr>
          <a:xfrm>
            <a:off x="7781988"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4" name="object 424"/>
          <p:cNvSpPr/>
          <p:nvPr/>
        </p:nvSpPr>
        <p:spPr>
          <a:xfrm>
            <a:off x="7901347"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5" name="object 425"/>
          <p:cNvSpPr/>
          <p:nvPr/>
        </p:nvSpPr>
        <p:spPr>
          <a:xfrm>
            <a:off x="8020827"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6" name="object 426"/>
          <p:cNvSpPr/>
          <p:nvPr/>
        </p:nvSpPr>
        <p:spPr>
          <a:xfrm>
            <a:off x="8140216"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7" name="object 427"/>
          <p:cNvSpPr/>
          <p:nvPr/>
        </p:nvSpPr>
        <p:spPr>
          <a:xfrm>
            <a:off x="8378780" y="4093464"/>
            <a:ext cx="0" cy="45085"/>
          </a:xfrm>
          <a:custGeom>
            <a:avLst/>
            <a:gdLst/>
            <a:ahLst/>
            <a:cxnLst/>
            <a:rect l="l" t="t" r="r" b="b"/>
            <a:pathLst>
              <a:path h="45085">
                <a:moveTo>
                  <a:pt x="0" y="45051"/>
                </a:moveTo>
                <a:lnTo>
                  <a:pt x="0" y="0"/>
                </a:lnTo>
              </a:path>
            </a:pathLst>
          </a:custGeom>
          <a:ln w="3652">
            <a:solidFill>
              <a:srgbClr val="000000"/>
            </a:solidFill>
          </a:ln>
        </p:spPr>
        <p:txBody>
          <a:bodyPr wrap="square" lIns="0" tIns="0" rIns="0" bIns="0" rtlCol="0"/>
          <a:lstStyle/>
          <a:p>
            <a:endParaRPr/>
          </a:p>
        </p:txBody>
      </p:sp>
      <p:sp>
        <p:nvSpPr>
          <p:cNvPr id="428" name="object 428"/>
          <p:cNvSpPr/>
          <p:nvPr/>
        </p:nvSpPr>
        <p:spPr>
          <a:xfrm>
            <a:off x="5275157" y="1248927"/>
            <a:ext cx="0" cy="2889885"/>
          </a:xfrm>
          <a:custGeom>
            <a:avLst/>
            <a:gdLst/>
            <a:ahLst/>
            <a:cxnLst/>
            <a:rect l="l" t="t" r="r" b="b"/>
            <a:pathLst>
              <a:path h="2889885">
                <a:moveTo>
                  <a:pt x="0" y="0"/>
                </a:moveTo>
                <a:lnTo>
                  <a:pt x="0" y="2889588"/>
                </a:lnTo>
              </a:path>
            </a:pathLst>
          </a:custGeom>
          <a:ln w="15245">
            <a:solidFill>
              <a:srgbClr val="000000"/>
            </a:solidFill>
          </a:ln>
        </p:spPr>
        <p:txBody>
          <a:bodyPr wrap="square" lIns="0" tIns="0" rIns="0" bIns="0" rtlCol="0"/>
          <a:lstStyle/>
          <a:p>
            <a:endParaRPr/>
          </a:p>
        </p:txBody>
      </p:sp>
      <p:sp>
        <p:nvSpPr>
          <p:cNvPr id="429" name="object 429"/>
          <p:cNvSpPr/>
          <p:nvPr/>
        </p:nvSpPr>
        <p:spPr>
          <a:xfrm>
            <a:off x="5871919" y="4063483"/>
            <a:ext cx="0" cy="75565"/>
          </a:xfrm>
          <a:custGeom>
            <a:avLst/>
            <a:gdLst/>
            <a:ahLst/>
            <a:cxnLst/>
            <a:rect l="l" t="t" r="r" b="b"/>
            <a:pathLst>
              <a:path h="75564">
                <a:moveTo>
                  <a:pt x="0" y="75031"/>
                </a:moveTo>
                <a:lnTo>
                  <a:pt x="0" y="0"/>
                </a:lnTo>
              </a:path>
            </a:pathLst>
          </a:custGeom>
          <a:ln w="15245">
            <a:solidFill>
              <a:srgbClr val="000000"/>
            </a:solidFill>
          </a:ln>
        </p:spPr>
        <p:txBody>
          <a:bodyPr wrap="square" lIns="0" tIns="0" rIns="0" bIns="0" rtlCol="0"/>
          <a:lstStyle/>
          <a:p>
            <a:endParaRPr/>
          </a:p>
        </p:txBody>
      </p:sp>
      <p:sp>
        <p:nvSpPr>
          <p:cNvPr id="430" name="object 430"/>
          <p:cNvSpPr/>
          <p:nvPr/>
        </p:nvSpPr>
        <p:spPr>
          <a:xfrm>
            <a:off x="6468985" y="4063483"/>
            <a:ext cx="0" cy="75565"/>
          </a:xfrm>
          <a:custGeom>
            <a:avLst/>
            <a:gdLst/>
            <a:ahLst/>
            <a:cxnLst/>
            <a:rect l="l" t="t" r="r" b="b"/>
            <a:pathLst>
              <a:path h="75564">
                <a:moveTo>
                  <a:pt x="0" y="75031"/>
                </a:moveTo>
                <a:lnTo>
                  <a:pt x="0" y="0"/>
                </a:lnTo>
              </a:path>
            </a:pathLst>
          </a:custGeom>
          <a:ln w="15245">
            <a:solidFill>
              <a:srgbClr val="000000"/>
            </a:solidFill>
          </a:ln>
        </p:spPr>
        <p:txBody>
          <a:bodyPr wrap="square" lIns="0" tIns="0" rIns="0" bIns="0" rtlCol="0"/>
          <a:lstStyle/>
          <a:p>
            <a:endParaRPr/>
          </a:p>
        </p:txBody>
      </p:sp>
      <p:sp>
        <p:nvSpPr>
          <p:cNvPr id="431" name="object 431"/>
          <p:cNvSpPr/>
          <p:nvPr/>
        </p:nvSpPr>
        <p:spPr>
          <a:xfrm>
            <a:off x="7065747" y="4063483"/>
            <a:ext cx="0" cy="75565"/>
          </a:xfrm>
          <a:custGeom>
            <a:avLst/>
            <a:gdLst/>
            <a:ahLst/>
            <a:cxnLst/>
            <a:rect l="l" t="t" r="r" b="b"/>
            <a:pathLst>
              <a:path h="75564">
                <a:moveTo>
                  <a:pt x="0" y="75031"/>
                </a:moveTo>
                <a:lnTo>
                  <a:pt x="0" y="0"/>
                </a:lnTo>
              </a:path>
            </a:pathLst>
          </a:custGeom>
          <a:ln w="15245">
            <a:solidFill>
              <a:srgbClr val="000000"/>
            </a:solidFill>
          </a:ln>
        </p:spPr>
        <p:txBody>
          <a:bodyPr wrap="square" lIns="0" tIns="0" rIns="0" bIns="0" rtlCol="0"/>
          <a:lstStyle/>
          <a:p>
            <a:endParaRPr/>
          </a:p>
        </p:txBody>
      </p:sp>
      <p:sp>
        <p:nvSpPr>
          <p:cNvPr id="432" name="object 432"/>
          <p:cNvSpPr/>
          <p:nvPr/>
        </p:nvSpPr>
        <p:spPr>
          <a:xfrm>
            <a:off x="7662538" y="4063483"/>
            <a:ext cx="0" cy="75565"/>
          </a:xfrm>
          <a:custGeom>
            <a:avLst/>
            <a:gdLst/>
            <a:ahLst/>
            <a:cxnLst/>
            <a:rect l="l" t="t" r="r" b="b"/>
            <a:pathLst>
              <a:path h="75564">
                <a:moveTo>
                  <a:pt x="0" y="75031"/>
                </a:moveTo>
                <a:lnTo>
                  <a:pt x="0" y="0"/>
                </a:lnTo>
              </a:path>
            </a:pathLst>
          </a:custGeom>
          <a:ln w="15245">
            <a:solidFill>
              <a:srgbClr val="000000"/>
            </a:solidFill>
          </a:ln>
        </p:spPr>
        <p:txBody>
          <a:bodyPr wrap="square" lIns="0" tIns="0" rIns="0" bIns="0" rtlCol="0"/>
          <a:lstStyle/>
          <a:p>
            <a:endParaRPr/>
          </a:p>
        </p:txBody>
      </p:sp>
      <p:sp>
        <p:nvSpPr>
          <p:cNvPr id="433" name="object 433"/>
          <p:cNvSpPr/>
          <p:nvPr/>
        </p:nvSpPr>
        <p:spPr>
          <a:xfrm>
            <a:off x="8259635" y="4063483"/>
            <a:ext cx="0" cy="75565"/>
          </a:xfrm>
          <a:custGeom>
            <a:avLst/>
            <a:gdLst/>
            <a:ahLst/>
            <a:cxnLst/>
            <a:rect l="l" t="t" r="r" b="b"/>
            <a:pathLst>
              <a:path h="75564">
                <a:moveTo>
                  <a:pt x="0" y="75031"/>
                </a:moveTo>
                <a:lnTo>
                  <a:pt x="0" y="0"/>
                </a:lnTo>
              </a:path>
            </a:pathLst>
          </a:custGeom>
          <a:ln w="15245">
            <a:solidFill>
              <a:srgbClr val="000000"/>
            </a:solidFill>
          </a:ln>
        </p:spPr>
        <p:txBody>
          <a:bodyPr wrap="square" lIns="0" tIns="0" rIns="0" bIns="0" rtlCol="0"/>
          <a:lstStyle/>
          <a:p>
            <a:endParaRPr/>
          </a:p>
        </p:txBody>
      </p:sp>
      <p:sp>
        <p:nvSpPr>
          <p:cNvPr id="434" name="object 434"/>
          <p:cNvSpPr/>
          <p:nvPr/>
        </p:nvSpPr>
        <p:spPr>
          <a:xfrm>
            <a:off x="5275157" y="4138515"/>
            <a:ext cx="3169920" cy="0"/>
          </a:xfrm>
          <a:custGeom>
            <a:avLst/>
            <a:gdLst/>
            <a:ahLst/>
            <a:cxnLst/>
            <a:rect l="l" t="t" r="r" b="b"/>
            <a:pathLst>
              <a:path w="3169920">
                <a:moveTo>
                  <a:pt x="0" y="0"/>
                </a:moveTo>
                <a:lnTo>
                  <a:pt x="3169370" y="0"/>
                </a:lnTo>
              </a:path>
            </a:pathLst>
          </a:custGeom>
          <a:ln w="15229">
            <a:solidFill>
              <a:srgbClr val="000000"/>
            </a:solidFill>
          </a:ln>
        </p:spPr>
        <p:txBody>
          <a:bodyPr wrap="square" lIns="0" tIns="0" rIns="0" bIns="0" rtlCol="0"/>
          <a:lstStyle/>
          <a:p>
            <a:endParaRPr/>
          </a:p>
        </p:txBody>
      </p:sp>
      <p:sp>
        <p:nvSpPr>
          <p:cNvPr id="435" name="object 435"/>
          <p:cNvSpPr/>
          <p:nvPr/>
        </p:nvSpPr>
        <p:spPr>
          <a:xfrm>
            <a:off x="5275157" y="4073948"/>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36" name="object 436"/>
          <p:cNvSpPr/>
          <p:nvPr/>
        </p:nvSpPr>
        <p:spPr>
          <a:xfrm>
            <a:off x="5275157" y="3967172"/>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37" name="object 437"/>
          <p:cNvSpPr/>
          <p:nvPr/>
        </p:nvSpPr>
        <p:spPr>
          <a:xfrm>
            <a:off x="5275157" y="3860423"/>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38" name="object 438"/>
          <p:cNvSpPr/>
          <p:nvPr/>
        </p:nvSpPr>
        <p:spPr>
          <a:xfrm>
            <a:off x="5275157" y="3753658"/>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39" name="object 439"/>
          <p:cNvSpPr/>
          <p:nvPr/>
        </p:nvSpPr>
        <p:spPr>
          <a:xfrm>
            <a:off x="5275157" y="3539764"/>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0" name="object 440"/>
          <p:cNvSpPr/>
          <p:nvPr/>
        </p:nvSpPr>
        <p:spPr>
          <a:xfrm>
            <a:off x="5275157" y="3432985"/>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1" name="object 441"/>
          <p:cNvSpPr/>
          <p:nvPr/>
        </p:nvSpPr>
        <p:spPr>
          <a:xfrm>
            <a:off x="5275157" y="3326267"/>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2" name="object 442"/>
          <p:cNvSpPr/>
          <p:nvPr/>
        </p:nvSpPr>
        <p:spPr>
          <a:xfrm>
            <a:off x="5275157" y="3219182"/>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3" name="object 443"/>
          <p:cNvSpPr/>
          <p:nvPr/>
        </p:nvSpPr>
        <p:spPr>
          <a:xfrm>
            <a:off x="5275157" y="3005624"/>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4" name="object 444"/>
          <p:cNvSpPr/>
          <p:nvPr/>
        </p:nvSpPr>
        <p:spPr>
          <a:xfrm>
            <a:off x="5275157" y="2898844"/>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5" name="object 445"/>
          <p:cNvSpPr/>
          <p:nvPr/>
        </p:nvSpPr>
        <p:spPr>
          <a:xfrm>
            <a:off x="5275157" y="2792065"/>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6" name="object 446"/>
          <p:cNvSpPr/>
          <p:nvPr/>
        </p:nvSpPr>
        <p:spPr>
          <a:xfrm>
            <a:off x="5275157" y="2685011"/>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7" name="object 447"/>
          <p:cNvSpPr/>
          <p:nvPr/>
        </p:nvSpPr>
        <p:spPr>
          <a:xfrm>
            <a:off x="5275157" y="2471453"/>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8" name="object 448"/>
          <p:cNvSpPr/>
          <p:nvPr/>
        </p:nvSpPr>
        <p:spPr>
          <a:xfrm>
            <a:off x="5275157" y="2364673"/>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49" name="object 449"/>
          <p:cNvSpPr/>
          <p:nvPr/>
        </p:nvSpPr>
        <p:spPr>
          <a:xfrm>
            <a:off x="5275157" y="2257589"/>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0" name="object 450"/>
          <p:cNvSpPr/>
          <p:nvPr/>
        </p:nvSpPr>
        <p:spPr>
          <a:xfrm>
            <a:off x="5275157" y="2150809"/>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1" name="object 451"/>
          <p:cNvSpPr/>
          <p:nvPr/>
        </p:nvSpPr>
        <p:spPr>
          <a:xfrm>
            <a:off x="5275157" y="1937434"/>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2" name="object 452"/>
          <p:cNvSpPr/>
          <p:nvPr/>
        </p:nvSpPr>
        <p:spPr>
          <a:xfrm>
            <a:off x="5275157" y="1830228"/>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3" name="object 453"/>
          <p:cNvSpPr/>
          <p:nvPr/>
        </p:nvSpPr>
        <p:spPr>
          <a:xfrm>
            <a:off x="5275157" y="1723448"/>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4" name="object 454"/>
          <p:cNvSpPr/>
          <p:nvPr/>
        </p:nvSpPr>
        <p:spPr>
          <a:xfrm>
            <a:off x="5275157" y="1616852"/>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5" name="object 455"/>
          <p:cNvSpPr/>
          <p:nvPr/>
        </p:nvSpPr>
        <p:spPr>
          <a:xfrm>
            <a:off x="5275157" y="1402836"/>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6" name="object 456"/>
          <p:cNvSpPr/>
          <p:nvPr/>
        </p:nvSpPr>
        <p:spPr>
          <a:xfrm>
            <a:off x="5275157" y="1296209"/>
            <a:ext cx="45085" cy="0"/>
          </a:xfrm>
          <a:custGeom>
            <a:avLst/>
            <a:gdLst/>
            <a:ahLst/>
            <a:cxnLst/>
            <a:rect l="l" t="t" r="r" b="b"/>
            <a:pathLst>
              <a:path w="45085">
                <a:moveTo>
                  <a:pt x="0" y="0"/>
                </a:moveTo>
                <a:lnTo>
                  <a:pt x="45071" y="0"/>
                </a:lnTo>
              </a:path>
            </a:pathLst>
          </a:custGeom>
          <a:ln w="3648">
            <a:solidFill>
              <a:srgbClr val="000000"/>
            </a:solidFill>
          </a:ln>
        </p:spPr>
        <p:txBody>
          <a:bodyPr wrap="square" lIns="0" tIns="0" rIns="0" bIns="0" rtlCol="0"/>
          <a:lstStyle/>
          <a:p>
            <a:endParaRPr/>
          </a:p>
        </p:txBody>
      </p:sp>
      <p:sp>
        <p:nvSpPr>
          <p:cNvPr id="457" name="object 457"/>
          <p:cNvSpPr/>
          <p:nvPr/>
        </p:nvSpPr>
        <p:spPr>
          <a:xfrm>
            <a:off x="5275157" y="3646544"/>
            <a:ext cx="75565" cy="0"/>
          </a:xfrm>
          <a:custGeom>
            <a:avLst/>
            <a:gdLst/>
            <a:ahLst/>
            <a:cxnLst/>
            <a:rect l="l" t="t" r="r" b="b"/>
            <a:pathLst>
              <a:path w="75564">
                <a:moveTo>
                  <a:pt x="0" y="0"/>
                </a:moveTo>
                <a:lnTo>
                  <a:pt x="75079" y="0"/>
                </a:lnTo>
              </a:path>
            </a:pathLst>
          </a:custGeom>
          <a:ln w="15229">
            <a:solidFill>
              <a:srgbClr val="000000"/>
            </a:solidFill>
          </a:ln>
        </p:spPr>
        <p:txBody>
          <a:bodyPr wrap="square" lIns="0" tIns="0" rIns="0" bIns="0" rtlCol="0"/>
          <a:lstStyle/>
          <a:p>
            <a:endParaRPr/>
          </a:p>
        </p:txBody>
      </p:sp>
      <p:sp>
        <p:nvSpPr>
          <p:cNvPr id="458" name="object 458"/>
          <p:cNvSpPr/>
          <p:nvPr/>
        </p:nvSpPr>
        <p:spPr>
          <a:xfrm>
            <a:off x="5275157" y="3112403"/>
            <a:ext cx="75565" cy="0"/>
          </a:xfrm>
          <a:custGeom>
            <a:avLst/>
            <a:gdLst/>
            <a:ahLst/>
            <a:cxnLst/>
            <a:rect l="l" t="t" r="r" b="b"/>
            <a:pathLst>
              <a:path w="75564">
                <a:moveTo>
                  <a:pt x="0" y="0"/>
                </a:moveTo>
                <a:lnTo>
                  <a:pt x="75079" y="0"/>
                </a:lnTo>
              </a:path>
            </a:pathLst>
          </a:custGeom>
          <a:ln w="15229">
            <a:solidFill>
              <a:srgbClr val="000000"/>
            </a:solidFill>
          </a:ln>
        </p:spPr>
        <p:txBody>
          <a:bodyPr wrap="square" lIns="0" tIns="0" rIns="0" bIns="0" rtlCol="0"/>
          <a:lstStyle/>
          <a:p>
            <a:endParaRPr/>
          </a:p>
        </p:txBody>
      </p:sp>
      <p:sp>
        <p:nvSpPr>
          <p:cNvPr id="459" name="object 459"/>
          <p:cNvSpPr/>
          <p:nvPr/>
        </p:nvSpPr>
        <p:spPr>
          <a:xfrm>
            <a:off x="5275157" y="2578262"/>
            <a:ext cx="75565" cy="0"/>
          </a:xfrm>
          <a:custGeom>
            <a:avLst/>
            <a:gdLst/>
            <a:ahLst/>
            <a:cxnLst/>
            <a:rect l="l" t="t" r="r" b="b"/>
            <a:pathLst>
              <a:path w="75564">
                <a:moveTo>
                  <a:pt x="0" y="0"/>
                </a:moveTo>
                <a:lnTo>
                  <a:pt x="75079" y="0"/>
                </a:lnTo>
              </a:path>
            </a:pathLst>
          </a:custGeom>
          <a:ln w="15229">
            <a:solidFill>
              <a:srgbClr val="000000"/>
            </a:solidFill>
          </a:ln>
        </p:spPr>
        <p:txBody>
          <a:bodyPr wrap="square" lIns="0" tIns="0" rIns="0" bIns="0" rtlCol="0"/>
          <a:lstStyle/>
          <a:p>
            <a:endParaRPr/>
          </a:p>
        </p:txBody>
      </p:sp>
      <p:sp>
        <p:nvSpPr>
          <p:cNvPr id="460" name="object 460"/>
          <p:cNvSpPr/>
          <p:nvPr/>
        </p:nvSpPr>
        <p:spPr>
          <a:xfrm>
            <a:off x="5275157" y="2044030"/>
            <a:ext cx="75565" cy="0"/>
          </a:xfrm>
          <a:custGeom>
            <a:avLst/>
            <a:gdLst/>
            <a:ahLst/>
            <a:cxnLst/>
            <a:rect l="l" t="t" r="r" b="b"/>
            <a:pathLst>
              <a:path w="75564">
                <a:moveTo>
                  <a:pt x="0" y="0"/>
                </a:moveTo>
                <a:lnTo>
                  <a:pt x="75079" y="0"/>
                </a:lnTo>
              </a:path>
            </a:pathLst>
          </a:custGeom>
          <a:ln w="15229">
            <a:solidFill>
              <a:srgbClr val="000000"/>
            </a:solidFill>
          </a:ln>
        </p:spPr>
        <p:txBody>
          <a:bodyPr wrap="square" lIns="0" tIns="0" rIns="0" bIns="0" rtlCol="0"/>
          <a:lstStyle/>
          <a:p>
            <a:endParaRPr/>
          </a:p>
        </p:txBody>
      </p:sp>
      <p:sp>
        <p:nvSpPr>
          <p:cNvPr id="461" name="object 461"/>
          <p:cNvSpPr/>
          <p:nvPr/>
        </p:nvSpPr>
        <p:spPr>
          <a:xfrm>
            <a:off x="5275157" y="1510072"/>
            <a:ext cx="75565" cy="0"/>
          </a:xfrm>
          <a:custGeom>
            <a:avLst/>
            <a:gdLst/>
            <a:ahLst/>
            <a:cxnLst/>
            <a:rect l="l" t="t" r="r" b="b"/>
            <a:pathLst>
              <a:path w="75564">
                <a:moveTo>
                  <a:pt x="0" y="0"/>
                </a:moveTo>
                <a:lnTo>
                  <a:pt x="75079" y="0"/>
                </a:lnTo>
              </a:path>
            </a:pathLst>
          </a:custGeom>
          <a:ln w="15229">
            <a:solidFill>
              <a:srgbClr val="000000"/>
            </a:solidFill>
          </a:ln>
        </p:spPr>
        <p:txBody>
          <a:bodyPr wrap="square" lIns="0" tIns="0" rIns="0" bIns="0" rtlCol="0"/>
          <a:lstStyle/>
          <a:p>
            <a:endParaRPr/>
          </a:p>
        </p:txBody>
      </p:sp>
      <p:sp>
        <p:nvSpPr>
          <p:cNvPr id="462" name="object 462"/>
          <p:cNvSpPr/>
          <p:nvPr/>
        </p:nvSpPr>
        <p:spPr>
          <a:xfrm>
            <a:off x="5232867" y="4175795"/>
            <a:ext cx="84455" cy="102870"/>
          </a:xfrm>
          <a:custGeom>
            <a:avLst/>
            <a:gdLst/>
            <a:ahLst/>
            <a:cxnLst/>
            <a:rect l="l" t="t" r="r" b="b"/>
            <a:pathLst>
              <a:path w="84454" h="102870">
                <a:moveTo>
                  <a:pt x="0" y="102334"/>
                </a:moveTo>
                <a:lnTo>
                  <a:pt x="84320" y="102334"/>
                </a:lnTo>
                <a:lnTo>
                  <a:pt x="84320" y="0"/>
                </a:lnTo>
                <a:lnTo>
                  <a:pt x="0" y="0"/>
                </a:lnTo>
                <a:lnTo>
                  <a:pt x="0" y="102334"/>
                </a:lnTo>
                <a:close/>
              </a:path>
            </a:pathLst>
          </a:custGeom>
          <a:solidFill>
            <a:srgbClr val="FFFFFF"/>
          </a:solidFill>
        </p:spPr>
        <p:txBody>
          <a:bodyPr wrap="square" lIns="0" tIns="0" rIns="0" bIns="0" rtlCol="0"/>
          <a:lstStyle/>
          <a:p>
            <a:endParaRPr/>
          </a:p>
        </p:txBody>
      </p:sp>
      <p:sp>
        <p:nvSpPr>
          <p:cNvPr id="463" name="object 463"/>
          <p:cNvSpPr/>
          <p:nvPr/>
        </p:nvSpPr>
        <p:spPr>
          <a:xfrm>
            <a:off x="5232891" y="4175795"/>
            <a:ext cx="84455" cy="102870"/>
          </a:xfrm>
          <a:custGeom>
            <a:avLst/>
            <a:gdLst/>
            <a:ahLst/>
            <a:cxnLst/>
            <a:rect l="l" t="t" r="r" b="b"/>
            <a:pathLst>
              <a:path w="84454" h="102870">
                <a:moveTo>
                  <a:pt x="0" y="102334"/>
                </a:moveTo>
                <a:lnTo>
                  <a:pt x="84319" y="102334"/>
                </a:lnTo>
                <a:lnTo>
                  <a:pt x="84319" y="0"/>
                </a:lnTo>
                <a:lnTo>
                  <a:pt x="0" y="0"/>
                </a:lnTo>
                <a:lnTo>
                  <a:pt x="0" y="102334"/>
                </a:lnTo>
                <a:close/>
              </a:path>
            </a:pathLst>
          </a:custGeom>
          <a:ln w="3175">
            <a:solidFill>
              <a:srgbClr val="FFFFFF"/>
            </a:solidFill>
          </a:ln>
        </p:spPr>
        <p:txBody>
          <a:bodyPr wrap="square" lIns="0" tIns="0" rIns="0" bIns="0" rtlCol="0"/>
          <a:lstStyle/>
          <a:p>
            <a:endParaRPr/>
          </a:p>
        </p:txBody>
      </p:sp>
      <p:sp>
        <p:nvSpPr>
          <p:cNvPr id="464" name="object 464"/>
          <p:cNvSpPr txBox="1"/>
          <p:nvPr/>
        </p:nvSpPr>
        <p:spPr>
          <a:xfrm>
            <a:off x="5459480" y="4143951"/>
            <a:ext cx="2896870" cy="382905"/>
          </a:xfrm>
          <a:prstGeom prst="rect">
            <a:avLst/>
          </a:prstGeom>
        </p:spPr>
        <p:txBody>
          <a:bodyPr vert="horz" wrap="square" lIns="0" tIns="0" rIns="0" bIns="0" rtlCol="0">
            <a:spAutoFit/>
          </a:bodyPr>
          <a:lstStyle/>
          <a:p>
            <a:pPr marL="369570">
              <a:lnSpc>
                <a:spcPct val="100000"/>
              </a:lnSpc>
              <a:tabLst>
                <a:tab pos="924560" algn="l"/>
                <a:tab pos="1521460" algn="l"/>
                <a:tab pos="2118360" algn="l"/>
                <a:tab pos="2715260" algn="l"/>
              </a:tabLst>
            </a:pPr>
            <a:r>
              <a:rPr sz="1150" spc="10" dirty="0">
                <a:latin typeface="Arial"/>
                <a:cs typeface="Arial"/>
              </a:rPr>
              <a:t>5</a:t>
            </a:r>
            <a:r>
              <a:rPr sz="1150" spc="10" dirty="0">
                <a:latin typeface="Times New Roman"/>
                <a:cs typeface="Times New Roman"/>
              </a:rPr>
              <a:t>	</a:t>
            </a:r>
            <a:r>
              <a:rPr sz="1150" spc="15" dirty="0">
                <a:latin typeface="Arial"/>
                <a:cs typeface="Arial"/>
              </a:rPr>
              <a:t>1</a:t>
            </a:r>
            <a:r>
              <a:rPr sz="1150" spc="10" dirty="0">
                <a:latin typeface="Arial"/>
                <a:cs typeface="Arial"/>
              </a:rPr>
              <a:t>0</a:t>
            </a:r>
            <a:r>
              <a:rPr sz="1150" dirty="0">
                <a:latin typeface="Times New Roman"/>
                <a:cs typeface="Times New Roman"/>
              </a:rPr>
              <a:t>	</a:t>
            </a:r>
            <a:r>
              <a:rPr sz="1150" spc="15" dirty="0">
                <a:latin typeface="Arial"/>
                <a:cs typeface="Arial"/>
              </a:rPr>
              <a:t>1</a:t>
            </a:r>
            <a:r>
              <a:rPr sz="1150" spc="10" dirty="0">
                <a:latin typeface="Arial"/>
                <a:cs typeface="Arial"/>
              </a:rPr>
              <a:t>5</a:t>
            </a:r>
            <a:r>
              <a:rPr sz="1150" dirty="0">
                <a:latin typeface="Times New Roman"/>
                <a:cs typeface="Times New Roman"/>
              </a:rPr>
              <a:t>	</a:t>
            </a:r>
            <a:r>
              <a:rPr sz="1150" spc="15" dirty="0">
                <a:latin typeface="Arial"/>
                <a:cs typeface="Arial"/>
              </a:rPr>
              <a:t>2</a:t>
            </a:r>
            <a:r>
              <a:rPr sz="1150" spc="10" dirty="0">
                <a:latin typeface="Arial"/>
                <a:cs typeface="Arial"/>
              </a:rPr>
              <a:t>0</a:t>
            </a:r>
            <a:r>
              <a:rPr sz="1150" dirty="0">
                <a:latin typeface="Times New Roman"/>
                <a:cs typeface="Times New Roman"/>
              </a:rPr>
              <a:t>	</a:t>
            </a:r>
            <a:r>
              <a:rPr sz="1150" spc="15" dirty="0">
                <a:latin typeface="Arial"/>
                <a:cs typeface="Arial"/>
              </a:rPr>
              <a:t>2</a:t>
            </a:r>
            <a:r>
              <a:rPr sz="1150" spc="10" dirty="0">
                <a:latin typeface="Arial"/>
                <a:cs typeface="Arial"/>
              </a:rPr>
              <a:t>5</a:t>
            </a:r>
            <a:endParaRPr sz="1150">
              <a:latin typeface="Arial"/>
              <a:cs typeface="Arial"/>
            </a:endParaRPr>
          </a:p>
          <a:p>
            <a:pPr marL="12700">
              <a:lnSpc>
                <a:spcPct val="100000"/>
              </a:lnSpc>
              <a:spcBef>
                <a:spcPts val="15"/>
              </a:spcBef>
            </a:pPr>
            <a:r>
              <a:rPr sz="1350" b="1" spc="50" dirty="0">
                <a:latin typeface="Arial"/>
                <a:cs typeface="Arial"/>
              </a:rPr>
              <a:t>E</a:t>
            </a:r>
            <a:r>
              <a:rPr sz="1350" b="1" spc="-50" dirty="0">
                <a:latin typeface="Arial"/>
                <a:cs typeface="Arial"/>
              </a:rPr>
              <a:t>l</a:t>
            </a:r>
            <a:r>
              <a:rPr sz="1350" b="1" spc="20" dirty="0">
                <a:latin typeface="Arial"/>
                <a:cs typeface="Arial"/>
              </a:rPr>
              <a:t>e</a:t>
            </a:r>
            <a:r>
              <a:rPr sz="1350" b="1" spc="-40" dirty="0">
                <a:latin typeface="Arial"/>
                <a:cs typeface="Arial"/>
              </a:rPr>
              <a:t>c</a:t>
            </a:r>
            <a:r>
              <a:rPr sz="1350" b="1" spc="-35" dirty="0">
                <a:latin typeface="Arial"/>
                <a:cs typeface="Arial"/>
              </a:rPr>
              <a:t>t</a:t>
            </a:r>
            <a:r>
              <a:rPr sz="1350" b="1" spc="-50" dirty="0">
                <a:latin typeface="Arial"/>
                <a:cs typeface="Arial"/>
              </a:rPr>
              <a:t>ri</a:t>
            </a:r>
            <a:r>
              <a:rPr sz="1350" b="1" spc="-40" dirty="0">
                <a:latin typeface="Arial"/>
                <a:cs typeface="Arial"/>
              </a:rPr>
              <a:t>c</a:t>
            </a:r>
            <a:r>
              <a:rPr sz="1350" b="1" spc="20" dirty="0">
                <a:latin typeface="Arial"/>
                <a:cs typeface="Arial"/>
              </a:rPr>
              <a:t>a</a:t>
            </a:r>
            <a:r>
              <a:rPr sz="1350" b="1" dirty="0">
                <a:latin typeface="Arial"/>
                <a:cs typeface="Arial"/>
              </a:rPr>
              <a:t>l</a:t>
            </a:r>
            <a:r>
              <a:rPr sz="1350" b="1" spc="-30" dirty="0">
                <a:latin typeface="Times New Roman"/>
                <a:cs typeface="Times New Roman"/>
              </a:rPr>
              <a:t> </a:t>
            </a:r>
            <a:r>
              <a:rPr sz="1350" b="1" spc="-20" dirty="0">
                <a:latin typeface="Arial"/>
                <a:cs typeface="Arial"/>
              </a:rPr>
              <a:t>p</a:t>
            </a:r>
            <a:r>
              <a:rPr sz="1350" b="1" spc="-25" dirty="0">
                <a:latin typeface="Arial"/>
                <a:cs typeface="Arial"/>
              </a:rPr>
              <a:t>o</a:t>
            </a:r>
            <a:r>
              <a:rPr sz="1350" b="1" spc="-30" dirty="0">
                <a:latin typeface="Arial"/>
                <a:cs typeface="Arial"/>
              </a:rPr>
              <a:t>t</a:t>
            </a:r>
            <a:r>
              <a:rPr sz="1350" b="1" spc="20" dirty="0">
                <a:latin typeface="Arial"/>
                <a:cs typeface="Arial"/>
              </a:rPr>
              <a:t>e</a:t>
            </a:r>
            <a:r>
              <a:rPr sz="1350" b="1" spc="-20" dirty="0">
                <a:latin typeface="Arial"/>
                <a:cs typeface="Arial"/>
              </a:rPr>
              <a:t>n</a:t>
            </a:r>
            <a:r>
              <a:rPr sz="1350" b="1" spc="-35" dirty="0">
                <a:latin typeface="Arial"/>
                <a:cs typeface="Arial"/>
              </a:rPr>
              <a:t>t</a:t>
            </a:r>
            <a:r>
              <a:rPr sz="1350" b="1" spc="-50" dirty="0">
                <a:latin typeface="Arial"/>
                <a:cs typeface="Arial"/>
              </a:rPr>
              <a:t>i</a:t>
            </a:r>
            <a:r>
              <a:rPr sz="1350" b="1" spc="20" dirty="0">
                <a:latin typeface="Arial"/>
                <a:cs typeface="Arial"/>
              </a:rPr>
              <a:t>a</a:t>
            </a:r>
            <a:r>
              <a:rPr sz="1350" b="1" dirty="0">
                <a:latin typeface="Arial"/>
                <a:cs typeface="Arial"/>
              </a:rPr>
              <a:t>l</a:t>
            </a:r>
            <a:r>
              <a:rPr sz="1350" b="1" spc="-30" dirty="0">
                <a:latin typeface="Times New Roman"/>
                <a:cs typeface="Times New Roman"/>
              </a:rPr>
              <a:t> </a:t>
            </a:r>
            <a:r>
              <a:rPr sz="1350" b="1" spc="-25" dirty="0">
                <a:latin typeface="Arial"/>
                <a:cs typeface="Arial"/>
              </a:rPr>
              <a:t>g</a:t>
            </a:r>
            <a:r>
              <a:rPr sz="1350" b="1" spc="-50" dirty="0">
                <a:latin typeface="Arial"/>
                <a:cs typeface="Arial"/>
              </a:rPr>
              <a:t>r</a:t>
            </a:r>
            <a:r>
              <a:rPr sz="1350" b="1" spc="20" dirty="0">
                <a:latin typeface="Arial"/>
                <a:cs typeface="Arial"/>
              </a:rPr>
              <a:t>a</a:t>
            </a:r>
            <a:r>
              <a:rPr sz="1350" b="1" spc="-25" dirty="0">
                <a:latin typeface="Arial"/>
                <a:cs typeface="Arial"/>
              </a:rPr>
              <a:t>d</a:t>
            </a:r>
            <a:r>
              <a:rPr sz="1350" b="1" spc="-50" dirty="0">
                <a:latin typeface="Arial"/>
                <a:cs typeface="Arial"/>
              </a:rPr>
              <a:t>i</a:t>
            </a:r>
            <a:r>
              <a:rPr sz="1350" b="1" spc="20" dirty="0">
                <a:latin typeface="Arial"/>
                <a:cs typeface="Arial"/>
              </a:rPr>
              <a:t>e</a:t>
            </a:r>
            <a:r>
              <a:rPr sz="1350" b="1" spc="-20" dirty="0">
                <a:latin typeface="Arial"/>
                <a:cs typeface="Arial"/>
              </a:rPr>
              <a:t>n</a:t>
            </a:r>
            <a:r>
              <a:rPr sz="1350" b="1" dirty="0">
                <a:latin typeface="Arial"/>
                <a:cs typeface="Arial"/>
              </a:rPr>
              <a:t>t</a:t>
            </a:r>
            <a:r>
              <a:rPr sz="1350" b="1" spc="-15" dirty="0">
                <a:latin typeface="Times New Roman"/>
                <a:cs typeface="Times New Roman"/>
              </a:rPr>
              <a:t> </a:t>
            </a:r>
            <a:r>
              <a:rPr sz="1350" b="1" spc="25" dirty="0">
                <a:latin typeface="Arial"/>
                <a:cs typeface="Arial"/>
              </a:rPr>
              <a:t>(</a:t>
            </a:r>
            <a:r>
              <a:rPr sz="1350" b="1" spc="50" dirty="0">
                <a:latin typeface="Arial"/>
                <a:cs typeface="Arial"/>
              </a:rPr>
              <a:t>V</a:t>
            </a:r>
            <a:r>
              <a:rPr sz="1350" b="1" spc="10" dirty="0">
                <a:latin typeface="Arial"/>
                <a:cs typeface="Arial"/>
              </a:rPr>
              <a:t>/</a:t>
            </a:r>
            <a:r>
              <a:rPr sz="1350" b="1" spc="-40" dirty="0">
                <a:latin typeface="Arial"/>
                <a:cs typeface="Arial"/>
              </a:rPr>
              <a:t>c</a:t>
            </a:r>
            <a:r>
              <a:rPr sz="1350" b="1" spc="-15" dirty="0">
                <a:latin typeface="Arial"/>
                <a:cs typeface="Arial"/>
              </a:rPr>
              <a:t>m</a:t>
            </a:r>
            <a:r>
              <a:rPr sz="1350" b="1" dirty="0">
                <a:latin typeface="Arial"/>
                <a:cs typeface="Arial"/>
              </a:rPr>
              <a:t>)</a:t>
            </a:r>
            <a:endParaRPr sz="1350">
              <a:latin typeface="Arial"/>
              <a:cs typeface="Arial"/>
            </a:endParaRPr>
          </a:p>
        </p:txBody>
      </p:sp>
      <p:sp>
        <p:nvSpPr>
          <p:cNvPr id="465" name="object 465"/>
          <p:cNvSpPr txBox="1"/>
          <p:nvPr/>
        </p:nvSpPr>
        <p:spPr>
          <a:xfrm>
            <a:off x="4754043" y="1297596"/>
            <a:ext cx="228600" cy="2795270"/>
          </a:xfrm>
          <a:prstGeom prst="rect">
            <a:avLst/>
          </a:prstGeom>
        </p:spPr>
        <p:txBody>
          <a:bodyPr vert="vert270" wrap="square" lIns="0" tIns="0" rIns="0" bIns="0" rtlCol="0">
            <a:spAutoFit/>
          </a:bodyPr>
          <a:lstStyle/>
          <a:p>
            <a:pPr marL="12700">
              <a:lnSpc>
                <a:spcPct val="100000"/>
              </a:lnSpc>
            </a:pPr>
            <a:r>
              <a:rPr sz="1350" b="1" spc="-25" dirty="0">
                <a:latin typeface="Arial"/>
                <a:cs typeface="Arial"/>
              </a:rPr>
              <a:t>A</a:t>
            </a:r>
            <a:r>
              <a:rPr sz="1350" b="1" spc="-40" dirty="0">
                <a:latin typeface="Arial"/>
                <a:cs typeface="Arial"/>
              </a:rPr>
              <a:t>v</a:t>
            </a:r>
            <a:r>
              <a:rPr sz="1350" b="1" spc="20" dirty="0">
                <a:latin typeface="Arial"/>
                <a:cs typeface="Arial"/>
              </a:rPr>
              <a:t>e</a:t>
            </a:r>
            <a:r>
              <a:rPr sz="1350" b="1" spc="-50" dirty="0">
                <a:latin typeface="Arial"/>
                <a:cs typeface="Arial"/>
              </a:rPr>
              <a:t>r</a:t>
            </a:r>
            <a:r>
              <a:rPr sz="1350" b="1" spc="20" dirty="0">
                <a:latin typeface="Arial"/>
                <a:cs typeface="Arial"/>
              </a:rPr>
              <a:t>a</a:t>
            </a:r>
            <a:r>
              <a:rPr sz="1350" b="1" spc="-25" dirty="0">
                <a:latin typeface="Arial"/>
                <a:cs typeface="Arial"/>
              </a:rPr>
              <a:t>g</a:t>
            </a:r>
            <a:r>
              <a:rPr sz="1350" b="1" spc="20" dirty="0">
                <a:latin typeface="Arial"/>
                <a:cs typeface="Arial"/>
              </a:rPr>
              <a:t>e</a:t>
            </a:r>
            <a:r>
              <a:rPr sz="1350" b="1" dirty="0">
                <a:latin typeface="Arial"/>
                <a:cs typeface="Arial"/>
              </a:rPr>
              <a:t>d</a:t>
            </a:r>
            <a:r>
              <a:rPr sz="1350" b="1" dirty="0">
                <a:latin typeface="Times New Roman"/>
                <a:cs typeface="Times New Roman"/>
              </a:rPr>
              <a:t> </a:t>
            </a:r>
            <a:r>
              <a:rPr sz="1350" b="1" spc="-40" dirty="0">
                <a:latin typeface="Arial"/>
                <a:cs typeface="Arial"/>
              </a:rPr>
              <a:t>s</a:t>
            </a:r>
            <a:r>
              <a:rPr sz="1350" b="1" spc="-25" dirty="0">
                <a:latin typeface="Arial"/>
                <a:cs typeface="Arial"/>
              </a:rPr>
              <a:t>u</a:t>
            </a:r>
            <a:r>
              <a:rPr sz="1350" b="1" spc="-50" dirty="0">
                <a:latin typeface="Arial"/>
                <a:cs typeface="Arial"/>
              </a:rPr>
              <a:t>r</a:t>
            </a:r>
            <a:r>
              <a:rPr sz="1350" b="1" spc="-35" dirty="0">
                <a:latin typeface="Arial"/>
                <a:cs typeface="Arial"/>
              </a:rPr>
              <a:t>f</a:t>
            </a:r>
            <a:r>
              <a:rPr sz="1350" b="1" spc="20" dirty="0">
                <a:latin typeface="Arial"/>
                <a:cs typeface="Arial"/>
              </a:rPr>
              <a:t>a</a:t>
            </a:r>
            <a:r>
              <a:rPr sz="1350" b="1" spc="-40" dirty="0">
                <a:latin typeface="Arial"/>
                <a:cs typeface="Arial"/>
              </a:rPr>
              <a:t>c</a:t>
            </a:r>
            <a:r>
              <a:rPr sz="1350" b="1" dirty="0">
                <a:latin typeface="Arial"/>
                <a:cs typeface="Arial"/>
              </a:rPr>
              <a:t>e</a:t>
            </a:r>
            <a:r>
              <a:rPr sz="1350" b="1" spc="45" dirty="0">
                <a:latin typeface="Times New Roman"/>
                <a:cs typeface="Times New Roman"/>
              </a:rPr>
              <a:t> </a:t>
            </a:r>
            <a:r>
              <a:rPr sz="1350" b="1" spc="-20" dirty="0">
                <a:latin typeface="Arial"/>
                <a:cs typeface="Arial"/>
              </a:rPr>
              <a:t>d</a:t>
            </a:r>
            <a:r>
              <a:rPr sz="1350" b="1" spc="20" dirty="0">
                <a:latin typeface="Arial"/>
                <a:cs typeface="Arial"/>
              </a:rPr>
              <a:t>e</a:t>
            </a:r>
            <a:r>
              <a:rPr sz="1350" b="1" spc="-25" dirty="0">
                <a:latin typeface="Arial"/>
                <a:cs typeface="Arial"/>
              </a:rPr>
              <a:t>n</a:t>
            </a:r>
            <a:r>
              <a:rPr sz="1350" b="1" spc="-35" dirty="0">
                <a:latin typeface="Arial"/>
                <a:cs typeface="Arial"/>
              </a:rPr>
              <a:t>s</a:t>
            </a:r>
            <a:r>
              <a:rPr sz="1350" b="1" spc="-50" dirty="0">
                <a:latin typeface="Arial"/>
                <a:cs typeface="Arial"/>
              </a:rPr>
              <a:t>i</a:t>
            </a:r>
            <a:r>
              <a:rPr sz="1350" b="1" spc="-35" dirty="0">
                <a:latin typeface="Arial"/>
                <a:cs typeface="Arial"/>
              </a:rPr>
              <a:t>t</a:t>
            </a:r>
            <a:r>
              <a:rPr sz="1350" b="1" dirty="0">
                <a:latin typeface="Arial"/>
                <a:cs typeface="Arial"/>
              </a:rPr>
              <a:t>y</a:t>
            </a:r>
            <a:r>
              <a:rPr sz="1350" b="1" spc="-15" dirty="0">
                <a:latin typeface="Times New Roman"/>
                <a:cs typeface="Times New Roman"/>
              </a:rPr>
              <a:t> </a:t>
            </a:r>
            <a:r>
              <a:rPr sz="1350" b="1" spc="25" dirty="0">
                <a:latin typeface="Arial"/>
                <a:cs typeface="Arial"/>
              </a:rPr>
              <a:t>(</a:t>
            </a:r>
            <a:r>
              <a:rPr sz="1350" b="1" spc="-25" dirty="0">
                <a:latin typeface="Arial"/>
                <a:cs typeface="Arial"/>
              </a:rPr>
              <a:t>pg</a:t>
            </a:r>
            <a:r>
              <a:rPr sz="1350" b="1" spc="10" dirty="0">
                <a:latin typeface="Arial"/>
                <a:cs typeface="Arial"/>
              </a:rPr>
              <a:t>/</a:t>
            </a:r>
            <a:r>
              <a:rPr sz="1350" b="1" spc="-40" dirty="0">
                <a:latin typeface="Arial"/>
                <a:cs typeface="Arial"/>
              </a:rPr>
              <a:t>c</a:t>
            </a:r>
            <a:r>
              <a:rPr sz="1350" b="1" spc="-10" dirty="0">
                <a:latin typeface="Arial"/>
                <a:cs typeface="Arial"/>
              </a:rPr>
              <a:t>m</a:t>
            </a:r>
            <a:r>
              <a:rPr sz="1200" b="1" spc="44" baseline="48611" dirty="0">
                <a:latin typeface="Arial"/>
                <a:cs typeface="Arial"/>
              </a:rPr>
              <a:t>2</a:t>
            </a:r>
            <a:r>
              <a:rPr sz="1350" b="1" dirty="0">
                <a:latin typeface="Arial"/>
                <a:cs typeface="Arial"/>
              </a:rPr>
              <a:t>)</a:t>
            </a:r>
            <a:endParaRPr sz="1350">
              <a:latin typeface="Arial"/>
              <a:cs typeface="Arial"/>
            </a:endParaRPr>
          </a:p>
        </p:txBody>
      </p:sp>
      <p:sp>
        <p:nvSpPr>
          <p:cNvPr id="466" name="object 466"/>
          <p:cNvSpPr txBox="1"/>
          <p:nvPr/>
        </p:nvSpPr>
        <p:spPr>
          <a:xfrm>
            <a:off x="5220186" y="4143951"/>
            <a:ext cx="109220" cy="175895"/>
          </a:xfrm>
          <a:prstGeom prst="rect">
            <a:avLst/>
          </a:prstGeom>
        </p:spPr>
        <p:txBody>
          <a:bodyPr vert="horz" wrap="square" lIns="0" tIns="0" rIns="0" bIns="0" rtlCol="0">
            <a:spAutoFit/>
          </a:bodyPr>
          <a:lstStyle/>
          <a:p>
            <a:pPr marL="12700">
              <a:lnSpc>
                <a:spcPct val="100000"/>
              </a:lnSpc>
            </a:pPr>
            <a:r>
              <a:rPr sz="1150" spc="10" dirty="0">
                <a:latin typeface="Arial"/>
                <a:cs typeface="Arial"/>
              </a:rPr>
              <a:t>0</a:t>
            </a:r>
            <a:endParaRPr sz="1150">
              <a:latin typeface="Arial"/>
              <a:cs typeface="Arial"/>
            </a:endParaRPr>
          </a:p>
        </p:txBody>
      </p:sp>
      <p:sp>
        <p:nvSpPr>
          <p:cNvPr id="467" name="object 467"/>
          <p:cNvSpPr txBox="1"/>
          <p:nvPr/>
        </p:nvSpPr>
        <p:spPr>
          <a:xfrm>
            <a:off x="4966580" y="2495109"/>
            <a:ext cx="278130" cy="1243965"/>
          </a:xfrm>
          <a:prstGeom prst="rect">
            <a:avLst/>
          </a:prstGeom>
        </p:spPr>
        <p:txBody>
          <a:bodyPr vert="horz" wrap="square" lIns="0" tIns="0" rIns="0" bIns="0" rtlCol="0">
            <a:spAutoFit/>
          </a:bodyPr>
          <a:lstStyle/>
          <a:p>
            <a:pPr algn="ctr">
              <a:lnSpc>
                <a:spcPct val="100000"/>
              </a:lnSpc>
            </a:pPr>
            <a:r>
              <a:rPr sz="1150" spc="15" dirty="0">
                <a:latin typeface="Arial"/>
                <a:cs typeface="Arial"/>
              </a:rPr>
              <a:t>15</a:t>
            </a:r>
            <a:r>
              <a:rPr sz="1150" spc="10" dirty="0">
                <a:latin typeface="Arial"/>
                <a:cs typeface="Arial"/>
              </a:rPr>
              <a:t>0</a:t>
            </a:r>
            <a:endParaRPr sz="1150">
              <a:latin typeface="Arial"/>
              <a:cs typeface="Arial"/>
            </a:endParaRPr>
          </a:p>
          <a:p>
            <a:pPr>
              <a:lnSpc>
                <a:spcPct val="100000"/>
              </a:lnSpc>
            </a:pPr>
            <a:endParaRPr sz="1200">
              <a:latin typeface="Times New Roman"/>
              <a:cs typeface="Times New Roman"/>
            </a:endParaRPr>
          </a:p>
          <a:p>
            <a:pPr>
              <a:lnSpc>
                <a:spcPct val="100000"/>
              </a:lnSpc>
              <a:spcBef>
                <a:spcPts val="7"/>
              </a:spcBef>
            </a:pPr>
            <a:endParaRPr sz="1250">
              <a:latin typeface="Times New Roman"/>
              <a:cs typeface="Times New Roman"/>
            </a:endParaRPr>
          </a:p>
          <a:p>
            <a:pPr algn="ctr">
              <a:lnSpc>
                <a:spcPct val="100000"/>
              </a:lnSpc>
            </a:pPr>
            <a:r>
              <a:rPr sz="1150" spc="15" dirty="0">
                <a:latin typeface="Arial"/>
                <a:cs typeface="Arial"/>
              </a:rPr>
              <a:t>10</a:t>
            </a:r>
            <a:r>
              <a:rPr sz="1150" spc="10" dirty="0">
                <a:latin typeface="Arial"/>
                <a:cs typeface="Arial"/>
              </a:rPr>
              <a:t>0</a:t>
            </a:r>
            <a:endParaRPr sz="1150">
              <a:latin typeface="Arial"/>
              <a:cs typeface="Arial"/>
            </a:endParaRPr>
          </a:p>
          <a:p>
            <a:pPr>
              <a:lnSpc>
                <a:spcPct val="100000"/>
              </a:lnSpc>
            </a:pPr>
            <a:endParaRPr sz="1200">
              <a:latin typeface="Times New Roman"/>
              <a:cs typeface="Times New Roman"/>
            </a:endParaRPr>
          </a:p>
          <a:p>
            <a:pPr>
              <a:lnSpc>
                <a:spcPct val="100000"/>
              </a:lnSpc>
              <a:spcBef>
                <a:spcPts val="11"/>
              </a:spcBef>
            </a:pPr>
            <a:endParaRPr sz="1250">
              <a:latin typeface="Times New Roman"/>
              <a:cs typeface="Times New Roman"/>
            </a:endParaRPr>
          </a:p>
          <a:p>
            <a:pPr marL="83820" algn="ctr">
              <a:lnSpc>
                <a:spcPct val="100000"/>
              </a:lnSpc>
            </a:pPr>
            <a:r>
              <a:rPr sz="1150" spc="15" dirty="0">
                <a:latin typeface="Arial"/>
                <a:cs typeface="Arial"/>
              </a:rPr>
              <a:t>5</a:t>
            </a:r>
            <a:r>
              <a:rPr sz="1150" spc="10" dirty="0">
                <a:latin typeface="Arial"/>
                <a:cs typeface="Arial"/>
              </a:rPr>
              <a:t>0</a:t>
            </a:r>
            <a:endParaRPr sz="1150">
              <a:latin typeface="Arial"/>
              <a:cs typeface="Arial"/>
            </a:endParaRPr>
          </a:p>
        </p:txBody>
      </p:sp>
      <p:sp>
        <p:nvSpPr>
          <p:cNvPr id="468" name="object 468"/>
          <p:cNvSpPr txBox="1"/>
          <p:nvPr/>
        </p:nvSpPr>
        <p:spPr>
          <a:xfrm>
            <a:off x="4966580" y="1960959"/>
            <a:ext cx="278130" cy="175895"/>
          </a:xfrm>
          <a:prstGeom prst="rect">
            <a:avLst/>
          </a:prstGeom>
        </p:spPr>
        <p:txBody>
          <a:bodyPr vert="horz" wrap="square" lIns="0" tIns="0" rIns="0" bIns="0" rtlCol="0">
            <a:spAutoFit/>
          </a:bodyPr>
          <a:lstStyle/>
          <a:p>
            <a:pPr marL="12700">
              <a:lnSpc>
                <a:spcPct val="100000"/>
              </a:lnSpc>
            </a:pPr>
            <a:r>
              <a:rPr sz="1150" spc="15" dirty="0">
                <a:latin typeface="Arial"/>
                <a:cs typeface="Arial"/>
              </a:rPr>
              <a:t>20</a:t>
            </a:r>
            <a:r>
              <a:rPr sz="1150" spc="10" dirty="0">
                <a:latin typeface="Arial"/>
                <a:cs typeface="Arial"/>
              </a:rPr>
              <a:t>0</a:t>
            </a:r>
            <a:endParaRPr sz="1150">
              <a:latin typeface="Arial"/>
              <a:cs typeface="Arial"/>
            </a:endParaRPr>
          </a:p>
        </p:txBody>
      </p:sp>
      <p:sp>
        <p:nvSpPr>
          <p:cNvPr id="469" name="object 469"/>
          <p:cNvSpPr txBox="1"/>
          <p:nvPr/>
        </p:nvSpPr>
        <p:spPr>
          <a:xfrm>
            <a:off x="4966580" y="1426809"/>
            <a:ext cx="278130" cy="175895"/>
          </a:xfrm>
          <a:prstGeom prst="rect">
            <a:avLst/>
          </a:prstGeom>
        </p:spPr>
        <p:txBody>
          <a:bodyPr vert="horz" wrap="square" lIns="0" tIns="0" rIns="0" bIns="0" rtlCol="0">
            <a:spAutoFit/>
          </a:bodyPr>
          <a:lstStyle/>
          <a:p>
            <a:pPr marL="12700">
              <a:lnSpc>
                <a:spcPct val="100000"/>
              </a:lnSpc>
            </a:pPr>
            <a:r>
              <a:rPr sz="1150" spc="15" dirty="0">
                <a:latin typeface="Arial"/>
                <a:cs typeface="Arial"/>
              </a:rPr>
              <a:t>25</a:t>
            </a:r>
            <a:r>
              <a:rPr sz="1150" spc="10" dirty="0">
                <a:latin typeface="Arial"/>
                <a:cs typeface="Arial"/>
              </a:rPr>
              <a:t>0</a:t>
            </a:r>
            <a:endParaRPr sz="1150">
              <a:latin typeface="Arial"/>
              <a:cs typeface="Arial"/>
            </a:endParaRPr>
          </a:p>
        </p:txBody>
      </p:sp>
      <p:sp>
        <p:nvSpPr>
          <p:cNvPr id="470" name="object 470"/>
          <p:cNvSpPr txBox="1"/>
          <p:nvPr/>
        </p:nvSpPr>
        <p:spPr>
          <a:xfrm>
            <a:off x="7197222" y="1762979"/>
            <a:ext cx="567055" cy="438150"/>
          </a:xfrm>
          <a:prstGeom prst="rect">
            <a:avLst/>
          </a:prstGeom>
        </p:spPr>
        <p:txBody>
          <a:bodyPr vert="horz" wrap="square" lIns="0" tIns="0" rIns="0" bIns="0" rtlCol="0">
            <a:spAutoFit/>
          </a:bodyPr>
          <a:lstStyle/>
          <a:p>
            <a:pPr marL="12700">
              <a:lnSpc>
                <a:spcPct val="100000"/>
              </a:lnSpc>
            </a:pPr>
            <a:r>
              <a:rPr sz="1450" b="1" spc="70" dirty="0">
                <a:latin typeface="Arial"/>
                <a:cs typeface="Arial"/>
              </a:rPr>
              <a:t>1</a:t>
            </a:r>
            <a:r>
              <a:rPr sz="1450" b="1" spc="15" dirty="0">
                <a:latin typeface="Arial"/>
                <a:cs typeface="Arial"/>
              </a:rPr>
              <a:t>0</a:t>
            </a:r>
            <a:r>
              <a:rPr sz="1450" b="1" spc="85" dirty="0">
                <a:latin typeface="Times New Roman"/>
                <a:cs typeface="Times New Roman"/>
              </a:rPr>
              <a:t> </a:t>
            </a:r>
            <a:r>
              <a:rPr sz="1450" b="1" spc="-20" dirty="0">
                <a:latin typeface="Arial"/>
                <a:cs typeface="Arial"/>
              </a:rPr>
              <a:t>p</a:t>
            </a:r>
            <a:r>
              <a:rPr sz="1450" b="1" spc="20" dirty="0">
                <a:latin typeface="Arial"/>
                <a:cs typeface="Arial"/>
              </a:rPr>
              <a:t>M</a:t>
            </a:r>
            <a:endParaRPr sz="1450">
              <a:latin typeface="Arial"/>
              <a:cs typeface="Arial"/>
            </a:endParaRPr>
          </a:p>
          <a:p>
            <a:pPr marL="12700">
              <a:lnSpc>
                <a:spcPct val="100000"/>
              </a:lnSpc>
              <a:spcBef>
                <a:spcPts val="30"/>
              </a:spcBef>
            </a:pPr>
            <a:r>
              <a:rPr sz="1450" b="1" spc="70" dirty="0">
                <a:latin typeface="Arial"/>
                <a:cs typeface="Arial"/>
              </a:rPr>
              <a:t>5</a:t>
            </a:r>
            <a:r>
              <a:rPr sz="1450" b="1" spc="15" dirty="0">
                <a:latin typeface="Arial"/>
                <a:cs typeface="Arial"/>
              </a:rPr>
              <a:t>0</a:t>
            </a:r>
            <a:r>
              <a:rPr sz="1450" b="1" spc="85" dirty="0">
                <a:latin typeface="Times New Roman"/>
                <a:cs typeface="Times New Roman"/>
              </a:rPr>
              <a:t> </a:t>
            </a:r>
            <a:r>
              <a:rPr sz="1450" b="1" spc="-20" dirty="0">
                <a:latin typeface="Arial"/>
                <a:cs typeface="Arial"/>
              </a:rPr>
              <a:t>p</a:t>
            </a:r>
            <a:r>
              <a:rPr sz="1450" b="1" spc="20" dirty="0">
                <a:latin typeface="Arial"/>
                <a:cs typeface="Arial"/>
              </a:rPr>
              <a:t>M</a:t>
            </a:r>
            <a:endParaRPr sz="1450">
              <a:latin typeface="Arial"/>
              <a:cs typeface="Arial"/>
            </a:endParaRPr>
          </a:p>
        </p:txBody>
      </p:sp>
      <p:sp>
        <p:nvSpPr>
          <p:cNvPr id="471" name="object 471"/>
          <p:cNvSpPr/>
          <p:nvPr/>
        </p:nvSpPr>
        <p:spPr>
          <a:xfrm>
            <a:off x="6706379" y="1871325"/>
            <a:ext cx="363220" cy="0"/>
          </a:xfrm>
          <a:custGeom>
            <a:avLst/>
            <a:gdLst/>
            <a:ahLst/>
            <a:cxnLst/>
            <a:rect l="l" t="t" r="r" b="b"/>
            <a:pathLst>
              <a:path w="363220">
                <a:moveTo>
                  <a:pt x="0" y="0"/>
                </a:moveTo>
                <a:lnTo>
                  <a:pt x="362752" y="0"/>
                </a:lnTo>
              </a:path>
            </a:pathLst>
          </a:custGeom>
          <a:ln w="29983">
            <a:solidFill>
              <a:srgbClr val="D20000"/>
            </a:solidFill>
          </a:ln>
        </p:spPr>
        <p:txBody>
          <a:bodyPr wrap="square" lIns="0" tIns="0" rIns="0" bIns="0" rtlCol="0"/>
          <a:lstStyle/>
          <a:p>
            <a:endParaRPr/>
          </a:p>
        </p:txBody>
      </p:sp>
      <p:sp>
        <p:nvSpPr>
          <p:cNvPr id="472" name="object 472"/>
          <p:cNvSpPr/>
          <p:nvPr/>
        </p:nvSpPr>
        <p:spPr>
          <a:xfrm>
            <a:off x="6223834" y="1871325"/>
            <a:ext cx="363220" cy="0"/>
          </a:xfrm>
          <a:custGeom>
            <a:avLst/>
            <a:gdLst/>
            <a:ahLst/>
            <a:cxnLst/>
            <a:rect l="l" t="t" r="r" b="b"/>
            <a:pathLst>
              <a:path w="363220">
                <a:moveTo>
                  <a:pt x="0" y="0"/>
                </a:moveTo>
                <a:lnTo>
                  <a:pt x="363137" y="0"/>
                </a:lnTo>
              </a:path>
            </a:pathLst>
          </a:custGeom>
          <a:ln w="29983">
            <a:solidFill>
              <a:srgbClr val="D20000"/>
            </a:solidFill>
          </a:ln>
        </p:spPr>
        <p:txBody>
          <a:bodyPr wrap="square" lIns="0" tIns="0" rIns="0" bIns="0" rtlCol="0"/>
          <a:lstStyle/>
          <a:p>
            <a:endParaRPr/>
          </a:p>
        </p:txBody>
      </p:sp>
      <p:sp>
        <p:nvSpPr>
          <p:cNvPr id="473" name="object 473"/>
          <p:cNvSpPr/>
          <p:nvPr/>
        </p:nvSpPr>
        <p:spPr>
          <a:xfrm>
            <a:off x="6586971" y="1811759"/>
            <a:ext cx="120014" cy="119380"/>
          </a:xfrm>
          <a:custGeom>
            <a:avLst/>
            <a:gdLst/>
            <a:ahLst/>
            <a:cxnLst/>
            <a:rect l="l" t="t" r="r" b="b"/>
            <a:pathLst>
              <a:path w="120015" h="119380">
                <a:moveTo>
                  <a:pt x="0" y="119300"/>
                </a:moveTo>
                <a:lnTo>
                  <a:pt x="119407" y="119300"/>
                </a:lnTo>
                <a:lnTo>
                  <a:pt x="119407" y="0"/>
                </a:lnTo>
                <a:lnTo>
                  <a:pt x="0" y="0"/>
                </a:lnTo>
                <a:lnTo>
                  <a:pt x="0" y="119300"/>
                </a:lnTo>
                <a:close/>
              </a:path>
            </a:pathLst>
          </a:custGeom>
          <a:solidFill>
            <a:srgbClr val="D20000"/>
          </a:solidFill>
        </p:spPr>
        <p:txBody>
          <a:bodyPr wrap="square" lIns="0" tIns="0" rIns="0" bIns="0" rtlCol="0"/>
          <a:lstStyle/>
          <a:p>
            <a:endParaRPr/>
          </a:p>
        </p:txBody>
      </p:sp>
      <p:sp>
        <p:nvSpPr>
          <p:cNvPr id="474" name="object 474"/>
          <p:cNvSpPr/>
          <p:nvPr/>
        </p:nvSpPr>
        <p:spPr>
          <a:xfrm>
            <a:off x="6223834" y="2096582"/>
            <a:ext cx="845819" cy="0"/>
          </a:xfrm>
          <a:custGeom>
            <a:avLst/>
            <a:gdLst/>
            <a:ahLst/>
            <a:cxnLst/>
            <a:rect l="l" t="t" r="r" b="b"/>
            <a:pathLst>
              <a:path w="845820">
                <a:moveTo>
                  <a:pt x="0" y="0"/>
                </a:moveTo>
                <a:lnTo>
                  <a:pt x="845297" y="0"/>
                </a:lnTo>
              </a:path>
            </a:pathLst>
          </a:custGeom>
          <a:ln w="29983">
            <a:solidFill>
              <a:srgbClr val="000000"/>
            </a:solidFill>
          </a:ln>
        </p:spPr>
        <p:txBody>
          <a:bodyPr wrap="square" lIns="0" tIns="0" rIns="0" bIns="0" rtlCol="0"/>
          <a:lstStyle/>
          <a:p>
            <a:endParaRPr/>
          </a:p>
        </p:txBody>
      </p:sp>
      <p:sp>
        <p:nvSpPr>
          <p:cNvPr id="475" name="object 475"/>
          <p:cNvSpPr/>
          <p:nvPr/>
        </p:nvSpPr>
        <p:spPr>
          <a:xfrm>
            <a:off x="6573286" y="2012045"/>
            <a:ext cx="146685" cy="127000"/>
          </a:xfrm>
          <a:custGeom>
            <a:avLst/>
            <a:gdLst/>
            <a:ahLst/>
            <a:cxnLst/>
            <a:rect l="l" t="t" r="r" b="b"/>
            <a:pathLst>
              <a:path w="146684" h="127000">
                <a:moveTo>
                  <a:pt x="73243" y="0"/>
                </a:moveTo>
                <a:lnTo>
                  <a:pt x="0" y="126735"/>
                </a:lnTo>
                <a:lnTo>
                  <a:pt x="146456" y="126735"/>
                </a:lnTo>
                <a:lnTo>
                  <a:pt x="73243" y="0"/>
                </a:lnTo>
                <a:close/>
              </a:path>
            </a:pathLst>
          </a:custGeom>
          <a:solidFill>
            <a:srgbClr val="000000"/>
          </a:solidFill>
        </p:spPr>
        <p:txBody>
          <a:bodyPr wrap="square" lIns="0" tIns="0" rIns="0" bIns="0" rtlCol="0"/>
          <a:lstStyle/>
          <a:p>
            <a:endParaRPr/>
          </a:p>
        </p:txBody>
      </p:sp>
      <p:sp>
        <p:nvSpPr>
          <p:cNvPr id="476" name="object 476"/>
          <p:cNvSpPr txBox="1"/>
          <p:nvPr/>
        </p:nvSpPr>
        <p:spPr>
          <a:xfrm>
            <a:off x="5121914" y="5081130"/>
            <a:ext cx="3310890" cy="716915"/>
          </a:xfrm>
          <a:prstGeom prst="rect">
            <a:avLst/>
          </a:prstGeom>
        </p:spPr>
        <p:txBody>
          <a:bodyPr vert="horz" wrap="square" lIns="0" tIns="0" rIns="0" bIns="0" rtlCol="0">
            <a:spAutoFit/>
          </a:bodyPr>
          <a:lstStyle/>
          <a:p>
            <a:pPr marL="12065" marR="5080" algn="ctr">
              <a:lnSpc>
                <a:spcPct val="100000"/>
              </a:lnSpc>
            </a:pPr>
            <a:r>
              <a:rPr sz="1600" b="1" spc="-5" dirty="0">
                <a:latin typeface="Times New Roman"/>
                <a:cs typeface="Times New Roman"/>
              </a:rPr>
              <a:t>Influ</a:t>
            </a:r>
            <a:r>
              <a:rPr sz="1600" b="1" dirty="0">
                <a:latin typeface="Times New Roman"/>
                <a:cs typeface="Times New Roman"/>
              </a:rPr>
              <a:t>ence of ele</a:t>
            </a:r>
            <a:r>
              <a:rPr sz="1600" b="1" spc="5" dirty="0">
                <a:latin typeface="Times New Roman"/>
                <a:cs typeface="Times New Roman"/>
              </a:rPr>
              <a:t>c</a:t>
            </a:r>
            <a:r>
              <a:rPr sz="1600" b="1" dirty="0">
                <a:latin typeface="Times New Roman"/>
                <a:cs typeface="Times New Roman"/>
              </a:rPr>
              <a:t>tric</a:t>
            </a:r>
            <a:r>
              <a:rPr sz="1600" b="1" spc="5" dirty="0">
                <a:latin typeface="Times New Roman"/>
                <a:cs typeface="Times New Roman"/>
              </a:rPr>
              <a:t>a</a:t>
            </a:r>
            <a:r>
              <a:rPr sz="1600" b="1" dirty="0">
                <a:latin typeface="Times New Roman"/>
                <a:cs typeface="Times New Roman"/>
              </a:rPr>
              <a:t>l</a:t>
            </a:r>
            <a:r>
              <a:rPr sz="1600" b="1" spc="5" dirty="0">
                <a:latin typeface="Times New Roman"/>
                <a:cs typeface="Times New Roman"/>
              </a:rPr>
              <a:t> </a:t>
            </a:r>
            <a:r>
              <a:rPr sz="1600" b="1" spc="-5" dirty="0">
                <a:latin typeface="Times New Roman"/>
                <a:cs typeface="Times New Roman"/>
              </a:rPr>
              <a:t>potentia</a:t>
            </a:r>
            <a:r>
              <a:rPr sz="1600" b="1" dirty="0">
                <a:latin typeface="Times New Roman"/>
                <a:cs typeface="Times New Roman"/>
              </a:rPr>
              <a:t>l</a:t>
            </a:r>
            <a:r>
              <a:rPr sz="1600" b="1" spc="10" dirty="0">
                <a:latin typeface="Times New Roman"/>
                <a:cs typeface="Times New Roman"/>
              </a:rPr>
              <a:t> </a:t>
            </a:r>
            <a:r>
              <a:rPr sz="1600" b="1" dirty="0">
                <a:latin typeface="Times New Roman"/>
                <a:cs typeface="Times New Roman"/>
              </a:rPr>
              <a:t>on t</a:t>
            </a:r>
            <a:r>
              <a:rPr sz="1600" b="1" spc="-10" dirty="0">
                <a:latin typeface="Times New Roman"/>
                <a:cs typeface="Times New Roman"/>
              </a:rPr>
              <a:t>h</a:t>
            </a:r>
            <a:r>
              <a:rPr sz="1600" b="1" dirty="0">
                <a:latin typeface="Times New Roman"/>
                <a:cs typeface="Times New Roman"/>
              </a:rPr>
              <a:t>e </a:t>
            </a:r>
            <a:r>
              <a:rPr sz="1600" b="1" spc="-5" dirty="0">
                <a:latin typeface="Times New Roman"/>
                <a:cs typeface="Times New Roman"/>
              </a:rPr>
              <a:t>surfa</a:t>
            </a:r>
            <a:r>
              <a:rPr sz="1600" b="1" spc="5" dirty="0">
                <a:latin typeface="Times New Roman"/>
                <a:cs typeface="Times New Roman"/>
              </a:rPr>
              <a:t>c</a:t>
            </a:r>
            <a:r>
              <a:rPr sz="1600" b="1" dirty="0">
                <a:latin typeface="Times New Roman"/>
                <a:cs typeface="Times New Roman"/>
              </a:rPr>
              <a:t>e</a:t>
            </a:r>
            <a:r>
              <a:rPr sz="1600" b="1" spc="-10" dirty="0">
                <a:latin typeface="Times New Roman"/>
                <a:cs typeface="Times New Roman"/>
              </a:rPr>
              <a:t> </a:t>
            </a:r>
            <a:r>
              <a:rPr sz="1600" b="1" spc="-5" dirty="0">
                <a:latin typeface="Times New Roman"/>
                <a:cs typeface="Times New Roman"/>
              </a:rPr>
              <a:t>densit</a:t>
            </a:r>
            <a:r>
              <a:rPr sz="1600" b="1" dirty="0">
                <a:latin typeface="Times New Roman"/>
                <a:cs typeface="Times New Roman"/>
              </a:rPr>
              <a:t>y insi</a:t>
            </a:r>
            <a:r>
              <a:rPr sz="1600" b="1" spc="-10" dirty="0">
                <a:latin typeface="Times New Roman"/>
                <a:cs typeface="Times New Roman"/>
              </a:rPr>
              <a:t>d</a:t>
            </a:r>
            <a:r>
              <a:rPr sz="1600" b="1" dirty="0">
                <a:latin typeface="Times New Roman"/>
                <a:cs typeface="Times New Roman"/>
              </a:rPr>
              <a:t>e</a:t>
            </a:r>
            <a:r>
              <a:rPr sz="1600" b="1" spc="15" dirty="0">
                <a:latin typeface="Times New Roman"/>
                <a:cs typeface="Times New Roman"/>
              </a:rPr>
              <a:t> </a:t>
            </a:r>
            <a:r>
              <a:rPr sz="1600" b="1" dirty="0">
                <a:latin typeface="Times New Roman"/>
                <a:cs typeface="Times New Roman"/>
              </a:rPr>
              <a:t>the </a:t>
            </a:r>
            <a:r>
              <a:rPr sz="1600" b="1" spc="-5" dirty="0">
                <a:latin typeface="Times New Roman"/>
                <a:cs typeface="Times New Roman"/>
              </a:rPr>
              <a:t>po</a:t>
            </a:r>
            <a:r>
              <a:rPr sz="1600" b="1" spc="-30" dirty="0">
                <a:latin typeface="Times New Roman"/>
                <a:cs typeface="Times New Roman"/>
              </a:rPr>
              <a:t>r</a:t>
            </a:r>
            <a:r>
              <a:rPr sz="1600" b="1" dirty="0">
                <a:latin typeface="Times New Roman"/>
                <a:cs typeface="Times New Roman"/>
              </a:rPr>
              <a:t>ous </a:t>
            </a:r>
            <a:r>
              <a:rPr sz="1600" b="1" spc="-30" dirty="0">
                <a:latin typeface="Times New Roman"/>
                <a:cs typeface="Times New Roman"/>
              </a:rPr>
              <a:t>r</a:t>
            </a:r>
            <a:r>
              <a:rPr sz="1600" b="1" dirty="0">
                <a:latin typeface="Times New Roman"/>
                <a:cs typeface="Times New Roman"/>
              </a:rPr>
              <a:t>eso</a:t>
            </a:r>
            <a:r>
              <a:rPr sz="1600" b="1" spc="-5" dirty="0">
                <a:latin typeface="Times New Roman"/>
                <a:cs typeface="Times New Roman"/>
              </a:rPr>
              <a:t>nator</a:t>
            </a:r>
            <a:endParaRPr sz="16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Time</a:t>
            </a:r>
            <a:r>
              <a:rPr spc="-20" dirty="0">
                <a:latin typeface="Times New Roman"/>
                <a:cs typeface="Times New Roman"/>
              </a:rPr>
              <a:t> </a:t>
            </a:r>
            <a:r>
              <a:rPr dirty="0"/>
              <a:t>Trace</a:t>
            </a:r>
            <a:r>
              <a:rPr spc="-30" dirty="0">
                <a:latin typeface="Times New Roman"/>
                <a:cs typeface="Times New Roman"/>
              </a:rPr>
              <a:t> </a:t>
            </a:r>
            <a:r>
              <a:rPr dirty="0"/>
              <a:t>of</a:t>
            </a:r>
            <a:r>
              <a:rPr dirty="0">
                <a:latin typeface="Times New Roman"/>
                <a:cs typeface="Times New Roman"/>
              </a:rPr>
              <a:t> </a:t>
            </a:r>
            <a:r>
              <a:rPr spc="-5" dirty="0"/>
              <a:t>A</a:t>
            </a:r>
            <a:r>
              <a:rPr spc="5" dirty="0"/>
              <a:t>d</a:t>
            </a:r>
            <a:r>
              <a:rPr spc="-5" dirty="0"/>
              <a:t>sorpt</a:t>
            </a:r>
            <a:r>
              <a:rPr spc="5" dirty="0"/>
              <a:t>i</a:t>
            </a:r>
            <a:r>
              <a:rPr dirty="0"/>
              <a:t>on</a:t>
            </a:r>
            <a:r>
              <a:rPr dirty="0">
                <a:latin typeface="Times New Roman"/>
                <a:cs typeface="Times New Roman"/>
              </a:rPr>
              <a:t> </a:t>
            </a:r>
            <a:r>
              <a:rPr dirty="0"/>
              <a:t>and</a:t>
            </a:r>
            <a:r>
              <a:rPr spc="-5" dirty="0">
                <a:latin typeface="Times New Roman"/>
                <a:cs typeface="Times New Roman"/>
              </a:rPr>
              <a:t> </a:t>
            </a:r>
            <a:r>
              <a:rPr spc="-5" dirty="0"/>
              <a:t>Induce</a:t>
            </a:r>
            <a:r>
              <a:rPr dirty="0"/>
              <a:t>d</a:t>
            </a:r>
            <a:r>
              <a:rPr dirty="0">
                <a:latin typeface="Times New Roman"/>
                <a:cs typeface="Times New Roman"/>
              </a:rPr>
              <a:t> </a:t>
            </a:r>
            <a:r>
              <a:rPr dirty="0"/>
              <a:t>WGM</a:t>
            </a:r>
            <a:r>
              <a:rPr spc="-10" dirty="0">
                <a:latin typeface="Times New Roman"/>
                <a:cs typeface="Times New Roman"/>
              </a:rPr>
              <a:t> </a:t>
            </a:r>
            <a:r>
              <a:rPr spc="-5" dirty="0"/>
              <a:t>Shif</a:t>
            </a:r>
            <a:r>
              <a:rPr spc="5" dirty="0"/>
              <a:t>t</a:t>
            </a:r>
            <a:r>
              <a:rPr dirty="0"/>
              <a:t>s</a:t>
            </a:r>
          </a:p>
        </p:txBody>
      </p:sp>
      <p:sp>
        <p:nvSpPr>
          <p:cNvPr id="3" name="object 3"/>
          <p:cNvSpPr/>
          <p:nvPr/>
        </p:nvSpPr>
        <p:spPr>
          <a:xfrm>
            <a:off x="243433" y="1124855"/>
            <a:ext cx="4199503" cy="359395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17952" y="4898250"/>
            <a:ext cx="3159760" cy="960755"/>
          </a:xfrm>
          <a:prstGeom prst="rect">
            <a:avLst/>
          </a:prstGeom>
        </p:spPr>
        <p:txBody>
          <a:bodyPr vert="horz" wrap="square" lIns="0" tIns="0" rIns="0" bIns="0" rtlCol="0">
            <a:spAutoFit/>
          </a:bodyPr>
          <a:lstStyle/>
          <a:p>
            <a:pPr marL="12700" marR="5080" indent="-1270" algn="ctr">
              <a:lnSpc>
                <a:spcPct val="100000"/>
              </a:lnSpc>
            </a:pPr>
            <a:r>
              <a:rPr sz="1600" b="1" dirty="0">
                <a:latin typeface="Times New Roman"/>
                <a:cs typeface="Times New Roman"/>
              </a:rPr>
              <a:t>The</a:t>
            </a:r>
            <a:r>
              <a:rPr sz="1600" b="1" spc="-20" dirty="0">
                <a:latin typeface="Times New Roman"/>
                <a:cs typeface="Times New Roman"/>
              </a:rPr>
              <a:t> </a:t>
            </a:r>
            <a:r>
              <a:rPr sz="1600" b="1" dirty="0">
                <a:latin typeface="Times New Roman"/>
                <a:cs typeface="Times New Roman"/>
              </a:rPr>
              <a:t>time</a:t>
            </a:r>
            <a:r>
              <a:rPr sz="1600" b="1" spc="10" dirty="0">
                <a:latin typeface="Times New Roman"/>
                <a:cs typeface="Times New Roman"/>
              </a:rPr>
              <a:t> </a:t>
            </a:r>
            <a:r>
              <a:rPr sz="1600" b="1" dirty="0">
                <a:latin typeface="Times New Roman"/>
                <a:cs typeface="Times New Roman"/>
              </a:rPr>
              <a:t>tr</a:t>
            </a:r>
            <a:r>
              <a:rPr sz="1600" b="1" spc="5" dirty="0">
                <a:latin typeface="Times New Roman"/>
                <a:cs typeface="Times New Roman"/>
              </a:rPr>
              <a:t>a</a:t>
            </a:r>
            <a:r>
              <a:rPr sz="1600" b="1" dirty="0">
                <a:latin typeface="Times New Roman"/>
                <a:cs typeface="Times New Roman"/>
              </a:rPr>
              <a:t>ce of the a</a:t>
            </a:r>
            <a:r>
              <a:rPr sz="1600" b="1" spc="-5" dirty="0">
                <a:latin typeface="Times New Roman"/>
                <a:cs typeface="Times New Roman"/>
              </a:rPr>
              <a:t>dsorbed </a:t>
            </a:r>
            <a:r>
              <a:rPr sz="1600" b="1" dirty="0">
                <a:latin typeface="Times New Roman"/>
                <a:cs typeface="Times New Roman"/>
              </a:rPr>
              <a:t>aminogly</a:t>
            </a:r>
            <a:r>
              <a:rPr sz="1600" b="1" spc="5" dirty="0">
                <a:latin typeface="Times New Roman"/>
                <a:cs typeface="Times New Roman"/>
              </a:rPr>
              <a:t>c</a:t>
            </a:r>
            <a:r>
              <a:rPr sz="1600" b="1" dirty="0">
                <a:latin typeface="Times New Roman"/>
                <a:cs typeface="Times New Roman"/>
              </a:rPr>
              <a:t>osides on t</a:t>
            </a:r>
            <a:r>
              <a:rPr sz="1600" b="1" spc="-10" dirty="0">
                <a:latin typeface="Times New Roman"/>
                <a:cs typeface="Times New Roman"/>
              </a:rPr>
              <a:t>h</a:t>
            </a:r>
            <a:r>
              <a:rPr sz="1600" b="1" dirty="0">
                <a:latin typeface="Times New Roman"/>
                <a:cs typeface="Times New Roman"/>
              </a:rPr>
              <a:t>e </a:t>
            </a:r>
            <a:r>
              <a:rPr sz="1600" b="1" spc="-25" dirty="0">
                <a:latin typeface="Times New Roman"/>
                <a:cs typeface="Times New Roman"/>
              </a:rPr>
              <a:t>r</a:t>
            </a:r>
            <a:r>
              <a:rPr sz="1600" b="1" dirty="0">
                <a:latin typeface="Times New Roman"/>
                <a:cs typeface="Times New Roman"/>
              </a:rPr>
              <a:t>eso</a:t>
            </a:r>
            <a:r>
              <a:rPr sz="1600" b="1" spc="-5" dirty="0">
                <a:latin typeface="Times New Roman"/>
                <a:cs typeface="Times New Roman"/>
              </a:rPr>
              <a:t>nator surfa</a:t>
            </a:r>
            <a:r>
              <a:rPr sz="1600" b="1" spc="5" dirty="0">
                <a:latin typeface="Times New Roman"/>
                <a:cs typeface="Times New Roman"/>
              </a:rPr>
              <a:t>c</a:t>
            </a:r>
            <a:r>
              <a:rPr sz="1600" b="1" dirty="0">
                <a:latin typeface="Times New Roman"/>
                <a:cs typeface="Times New Roman"/>
              </a:rPr>
              <a:t>e</a:t>
            </a:r>
            <a:r>
              <a:rPr sz="1600" b="1" spc="-10" dirty="0">
                <a:latin typeface="Times New Roman"/>
                <a:cs typeface="Times New Roman"/>
              </a:rPr>
              <a:t> </a:t>
            </a:r>
            <a:r>
              <a:rPr sz="1600" b="1" dirty="0">
                <a:latin typeface="Times New Roman"/>
                <a:cs typeface="Times New Roman"/>
              </a:rPr>
              <a:t>for</a:t>
            </a:r>
            <a:r>
              <a:rPr sz="1600" b="1" spc="-25" dirty="0">
                <a:latin typeface="Times New Roman"/>
                <a:cs typeface="Times New Roman"/>
              </a:rPr>
              <a:t> </a:t>
            </a:r>
            <a:r>
              <a:rPr sz="1600" b="1" dirty="0">
                <a:latin typeface="Times New Roman"/>
                <a:cs typeface="Times New Roman"/>
              </a:rPr>
              <a:t>th</a:t>
            </a:r>
            <a:r>
              <a:rPr sz="1600" b="1" spc="-30" dirty="0">
                <a:latin typeface="Times New Roman"/>
                <a:cs typeface="Times New Roman"/>
              </a:rPr>
              <a:t>r</a:t>
            </a:r>
            <a:r>
              <a:rPr sz="1600" b="1" dirty="0">
                <a:latin typeface="Times New Roman"/>
                <a:cs typeface="Times New Roman"/>
              </a:rPr>
              <a:t>ee </a:t>
            </a:r>
            <a:r>
              <a:rPr sz="1600" b="1" spc="-5" dirty="0">
                <a:latin typeface="Times New Roman"/>
                <a:cs typeface="Times New Roman"/>
              </a:rPr>
              <a:t>diffe</a:t>
            </a:r>
            <a:r>
              <a:rPr sz="1600" b="1" spc="-25" dirty="0">
                <a:latin typeface="Times New Roman"/>
                <a:cs typeface="Times New Roman"/>
              </a:rPr>
              <a:t>r</a:t>
            </a:r>
            <a:r>
              <a:rPr sz="1600" b="1" dirty="0">
                <a:latin typeface="Times New Roman"/>
                <a:cs typeface="Times New Roman"/>
              </a:rPr>
              <a:t>ent</a:t>
            </a:r>
            <a:r>
              <a:rPr sz="1600" b="1" spc="10" dirty="0">
                <a:latin typeface="Times New Roman"/>
                <a:cs typeface="Times New Roman"/>
              </a:rPr>
              <a:t> </a:t>
            </a:r>
            <a:r>
              <a:rPr sz="1600" b="1" dirty="0">
                <a:latin typeface="Times New Roman"/>
                <a:cs typeface="Times New Roman"/>
              </a:rPr>
              <a:t>ope</a:t>
            </a:r>
            <a:r>
              <a:rPr sz="1600" b="1" spc="5" dirty="0">
                <a:latin typeface="Times New Roman"/>
                <a:cs typeface="Times New Roman"/>
              </a:rPr>
              <a:t>r</a:t>
            </a:r>
            <a:r>
              <a:rPr sz="1600" b="1" dirty="0">
                <a:latin typeface="Times New Roman"/>
                <a:cs typeface="Times New Roman"/>
              </a:rPr>
              <a:t>ation ca</a:t>
            </a:r>
            <a:r>
              <a:rPr sz="1600" b="1" spc="-5" dirty="0">
                <a:latin typeface="Times New Roman"/>
                <a:cs typeface="Times New Roman"/>
              </a:rPr>
              <a:t>se</a:t>
            </a:r>
            <a:r>
              <a:rPr sz="1600" b="1" spc="5" dirty="0">
                <a:latin typeface="Times New Roman"/>
                <a:cs typeface="Times New Roman"/>
              </a:rPr>
              <a:t>s</a:t>
            </a:r>
            <a:r>
              <a:rPr sz="1600" b="1" dirty="0">
                <a:latin typeface="Times New Roman"/>
                <a:cs typeface="Times New Roman"/>
              </a:rPr>
              <a:t>.</a:t>
            </a:r>
            <a:endParaRPr sz="1600">
              <a:latin typeface="Times New Roman"/>
              <a:cs typeface="Times New Roman"/>
            </a:endParaRPr>
          </a:p>
        </p:txBody>
      </p:sp>
      <p:sp>
        <p:nvSpPr>
          <p:cNvPr id="5" name="object 5"/>
          <p:cNvSpPr/>
          <p:nvPr/>
        </p:nvSpPr>
        <p:spPr>
          <a:xfrm>
            <a:off x="4495159" y="1130808"/>
            <a:ext cx="4382018" cy="370941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693669" y="4969116"/>
            <a:ext cx="4142740" cy="960755"/>
          </a:xfrm>
          <a:prstGeom prst="rect">
            <a:avLst/>
          </a:prstGeom>
        </p:spPr>
        <p:txBody>
          <a:bodyPr vert="horz" wrap="square" lIns="0" tIns="0" rIns="0" bIns="0" rtlCol="0">
            <a:spAutoFit/>
          </a:bodyPr>
          <a:lstStyle/>
          <a:p>
            <a:pPr marL="12700" marR="5080" indent="-5080" algn="ctr">
              <a:lnSpc>
                <a:spcPct val="100000"/>
              </a:lnSpc>
            </a:pPr>
            <a:r>
              <a:rPr sz="1600" b="1" dirty="0">
                <a:latin typeface="Times New Roman"/>
                <a:cs typeface="Times New Roman"/>
              </a:rPr>
              <a:t>The</a:t>
            </a:r>
            <a:r>
              <a:rPr sz="1600" b="1" spc="-20" dirty="0">
                <a:latin typeface="Times New Roman"/>
                <a:cs typeface="Times New Roman"/>
              </a:rPr>
              <a:t> </a:t>
            </a:r>
            <a:r>
              <a:rPr sz="1600" b="1" spc="-30" dirty="0">
                <a:latin typeface="Times New Roman"/>
                <a:cs typeface="Times New Roman"/>
              </a:rPr>
              <a:t>r</a:t>
            </a:r>
            <a:r>
              <a:rPr sz="1600" b="1" dirty="0">
                <a:latin typeface="Times New Roman"/>
                <a:cs typeface="Times New Roman"/>
              </a:rPr>
              <a:t>eso</a:t>
            </a:r>
            <a:r>
              <a:rPr sz="1600" b="1" spc="-5" dirty="0">
                <a:latin typeface="Times New Roman"/>
                <a:cs typeface="Times New Roman"/>
              </a:rPr>
              <a:t>nanc</a:t>
            </a:r>
            <a:r>
              <a:rPr sz="1600" b="1" dirty="0">
                <a:latin typeface="Times New Roman"/>
                <a:cs typeface="Times New Roman"/>
              </a:rPr>
              <a:t>e</a:t>
            </a:r>
            <a:r>
              <a:rPr sz="1600" b="1" spc="-10" dirty="0">
                <a:latin typeface="Times New Roman"/>
                <a:cs typeface="Times New Roman"/>
              </a:rPr>
              <a:t> </a:t>
            </a:r>
            <a:r>
              <a:rPr sz="1600" b="1" dirty="0">
                <a:latin typeface="Times New Roman"/>
                <a:cs typeface="Times New Roman"/>
              </a:rPr>
              <a:t>f</a:t>
            </a:r>
            <a:r>
              <a:rPr sz="1600" b="1" spc="-30" dirty="0">
                <a:latin typeface="Times New Roman"/>
                <a:cs typeface="Times New Roman"/>
              </a:rPr>
              <a:t>r</a:t>
            </a:r>
            <a:r>
              <a:rPr sz="1600" b="1" dirty="0">
                <a:latin typeface="Times New Roman"/>
                <a:cs typeface="Times New Roman"/>
              </a:rPr>
              <a:t>equency</a:t>
            </a:r>
            <a:r>
              <a:rPr sz="1600" b="1" spc="-15" dirty="0">
                <a:latin typeface="Times New Roman"/>
                <a:cs typeface="Times New Roman"/>
              </a:rPr>
              <a:t> </a:t>
            </a:r>
            <a:r>
              <a:rPr sz="1600" b="1" spc="-5" dirty="0">
                <a:latin typeface="Times New Roman"/>
                <a:cs typeface="Times New Roman"/>
              </a:rPr>
              <a:t>dow</a:t>
            </a:r>
            <a:r>
              <a:rPr sz="1600" b="1" dirty="0">
                <a:latin typeface="Times New Roman"/>
                <a:cs typeface="Times New Roman"/>
              </a:rPr>
              <a:t>n</a:t>
            </a:r>
            <a:r>
              <a:rPr sz="1600" b="1" spc="-10" dirty="0">
                <a:latin typeface="Times New Roman"/>
                <a:cs typeface="Times New Roman"/>
              </a:rPr>
              <a:t> </a:t>
            </a:r>
            <a:r>
              <a:rPr sz="1600" b="1" spc="-5" dirty="0">
                <a:latin typeface="Times New Roman"/>
                <a:cs typeface="Times New Roman"/>
              </a:rPr>
              <a:t>shift</a:t>
            </a:r>
            <a:r>
              <a:rPr sz="1600" b="1" dirty="0">
                <a:latin typeface="Times New Roman"/>
                <a:cs typeface="Times New Roman"/>
              </a:rPr>
              <a:t>s</a:t>
            </a:r>
            <a:r>
              <a:rPr sz="1600" b="1" spc="10" dirty="0">
                <a:latin typeface="Times New Roman"/>
                <a:cs typeface="Times New Roman"/>
              </a:rPr>
              <a:t> </a:t>
            </a:r>
            <a:r>
              <a:rPr sz="1600" b="1" spc="-5" dirty="0">
                <a:latin typeface="Times New Roman"/>
                <a:cs typeface="Times New Roman"/>
              </a:rPr>
              <a:t>with </a:t>
            </a:r>
            <a:r>
              <a:rPr sz="1600" b="1" dirty="0">
                <a:latin typeface="Times New Roman"/>
                <a:cs typeface="Times New Roman"/>
              </a:rPr>
              <a:t>Langmuir</a:t>
            </a:r>
            <a:r>
              <a:rPr sz="1600" b="1" spc="-45" dirty="0">
                <a:latin typeface="Times New Roman"/>
                <a:cs typeface="Times New Roman"/>
              </a:rPr>
              <a:t> </a:t>
            </a:r>
            <a:r>
              <a:rPr sz="1600" b="1" dirty="0">
                <a:latin typeface="Times New Roman"/>
                <a:cs typeface="Times New Roman"/>
              </a:rPr>
              <a:t>fitting</a:t>
            </a:r>
            <a:r>
              <a:rPr sz="1600" b="1" spc="15" dirty="0">
                <a:latin typeface="Times New Roman"/>
                <a:cs typeface="Times New Roman"/>
              </a:rPr>
              <a:t> </a:t>
            </a:r>
            <a:r>
              <a:rPr sz="1600" b="1" dirty="0">
                <a:latin typeface="Times New Roman"/>
                <a:cs typeface="Times New Roman"/>
              </a:rPr>
              <a:t>for</a:t>
            </a:r>
            <a:r>
              <a:rPr sz="1600" b="1" spc="-25" dirty="0">
                <a:latin typeface="Times New Roman"/>
                <a:cs typeface="Times New Roman"/>
              </a:rPr>
              <a:t> </a:t>
            </a:r>
            <a:r>
              <a:rPr sz="1600" b="1" dirty="0">
                <a:latin typeface="Times New Roman"/>
                <a:cs typeface="Times New Roman"/>
              </a:rPr>
              <a:t>two </a:t>
            </a:r>
            <a:r>
              <a:rPr sz="1600" b="1" spc="-10" dirty="0">
                <a:latin typeface="Times New Roman"/>
                <a:cs typeface="Times New Roman"/>
              </a:rPr>
              <a:t>d</a:t>
            </a:r>
            <a:r>
              <a:rPr sz="1600" b="1" dirty="0">
                <a:latin typeface="Times New Roman"/>
                <a:cs typeface="Times New Roman"/>
              </a:rPr>
              <a:t>iffe</a:t>
            </a:r>
            <a:r>
              <a:rPr sz="1600" b="1" spc="-30" dirty="0">
                <a:latin typeface="Times New Roman"/>
                <a:cs typeface="Times New Roman"/>
              </a:rPr>
              <a:t>r</a:t>
            </a:r>
            <a:r>
              <a:rPr sz="1600" b="1" dirty="0">
                <a:latin typeface="Times New Roman"/>
                <a:cs typeface="Times New Roman"/>
              </a:rPr>
              <a:t>ent</a:t>
            </a:r>
            <a:r>
              <a:rPr sz="1600" b="1" spc="5" dirty="0">
                <a:latin typeface="Times New Roman"/>
                <a:cs typeface="Times New Roman"/>
              </a:rPr>
              <a:t> </a:t>
            </a:r>
            <a:r>
              <a:rPr sz="1600" b="1" dirty="0">
                <a:latin typeface="Times New Roman"/>
                <a:cs typeface="Times New Roman"/>
              </a:rPr>
              <a:t>fe</a:t>
            </a:r>
            <a:r>
              <a:rPr sz="1600" b="1" spc="5" dirty="0">
                <a:latin typeface="Times New Roman"/>
                <a:cs typeface="Times New Roman"/>
              </a:rPr>
              <a:t>e</a:t>
            </a:r>
            <a:r>
              <a:rPr sz="1600" b="1" spc="-5" dirty="0">
                <a:latin typeface="Times New Roman"/>
                <a:cs typeface="Times New Roman"/>
              </a:rPr>
              <a:t>di</a:t>
            </a:r>
            <a:r>
              <a:rPr sz="1600" b="1" spc="-10" dirty="0">
                <a:latin typeface="Times New Roman"/>
                <a:cs typeface="Times New Roman"/>
              </a:rPr>
              <a:t>n</a:t>
            </a:r>
            <a:r>
              <a:rPr sz="1600" b="1" dirty="0">
                <a:latin typeface="Times New Roman"/>
                <a:cs typeface="Times New Roman"/>
              </a:rPr>
              <a:t>g </a:t>
            </a:r>
            <a:r>
              <a:rPr sz="1600" b="1" spc="5" dirty="0">
                <a:latin typeface="Times New Roman"/>
                <a:cs typeface="Times New Roman"/>
              </a:rPr>
              <a:t>a</a:t>
            </a:r>
            <a:r>
              <a:rPr sz="1600" b="1" spc="-5" dirty="0">
                <a:latin typeface="Times New Roman"/>
                <a:cs typeface="Times New Roman"/>
              </a:rPr>
              <a:t>nd </a:t>
            </a:r>
            <a:r>
              <a:rPr sz="1600" b="1" dirty="0">
                <a:latin typeface="Times New Roman"/>
                <a:cs typeface="Times New Roman"/>
              </a:rPr>
              <a:t>appl</a:t>
            </a:r>
            <a:r>
              <a:rPr sz="1600" b="1" spc="-5" dirty="0">
                <a:latin typeface="Times New Roman"/>
                <a:cs typeface="Times New Roman"/>
              </a:rPr>
              <a:t>i</a:t>
            </a:r>
            <a:r>
              <a:rPr sz="1600" b="1" dirty="0">
                <a:latin typeface="Times New Roman"/>
                <a:cs typeface="Times New Roman"/>
              </a:rPr>
              <a:t>ed v</a:t>
            </a:r>
            <a:r>
              <a:rPr sz="1600" b="1" spc="5" dirty="0">
                <a:latin typeface="Times New Roman"/>
                <a:cs typeface="Times New Roman"/>
              </a:rPr>
              <a:t>o</a:t>
            </a:r>
            <a:r>
              <a:rPr sz="1600" b="1" dirty="0">
                <a:latin typeface="Times New Roman"/>
                <a:cs typeface="Times New Roman"/>
              </a:rPr>
              <a:t>ltage</a:t>
            </a:r>
            <a:r>
              <a:rPr sz="1600" b="1" spc="-10" dirty="0">
                <a:latin typeface="Times New Roman"/>
                <a:cs typeface="Times New Roman"/>
              </a:rPr>
              <a:t> </a:t>
            </a:r>
            <a:r>
              <a:rPr sz="1600" b="1" dirty="0">
                <a:latin typeface="Times New Roman"/>
                <a:cs typeface="Times New Roman"/>
              </a:rPr>
              <a:t>co</a:t>
            </a:r>
            <a:r>
              <a:rPr sz="1600" b="1" spc="-5" dirty="0">
                <a:latin typeface="Times New Roman"/>
                <a:cs typeface="Times New Roman"/>
              </a:rPr>
              <a:t>nd</a:t>
            </a:r>
            <a:r>
              <a:rPr sz="1600" b="1" dirty="0">
                <a:latin typeface="Times New Roman"/>
                <a:cs typeface="Times New Roman"/>
              </a:rPr>
              <a:t>itions</a:t>
            </a:r>
            <a:r>
              <a:rPr sz="1600" b="1" spc="-5" dirty="0">
                <a:latin typeface="Times New Roman"/>
                <a:cs typeface="Times New Roman"/>
              </a:rPr>
              <a:t> unde</a:t>
            </a:r>
            <a:r>
              <a:rPr sz="1600" b="1" dirty="0">
                <a:latin typeface="Times New Roman"/>
                <a:cs typeface="Times New Roman"/>
              </a:rPr>
              <a:t>r</a:t>
            </a:r>
            <a:r>
              <a:rPr sz="1600" b="1" spc="-30" dirty="0">
                <a:latin typeface="Times New Roman"/>
                <a:cs typeface="Times New Roman"/>
              </a:rPr>
              <a:t> </a:t>
            </a:r>
            <a:r>
              <a:rPr sz="1600" b="1" dirty="0">
                <a:latin typeface="Times New Roman"/>
                <a:cs typeface="Times New Roman"/>
              </a:rPr>
              <a:t>the firs</a:t>
            </a:r>
            <a:r>
              <a:rPr sz="1600" b="1" spc="5" dirty="0">
                <a:latin typeface="Times New Roman"/>
                <a:cs typeface="Times New Roman"/>
              </a:rPr>
              <a:t>t</a:t>
            </a:r>
            <a:r>
              <a:rPr sz="1600" b="1" dirty="0">
                <a:latin typeface="Times New Roman"/>
                <a:cs typeface="Times New Roman"/>
              </a:rPr>
              <a:t>-o</a:t>
            </a:r>
            <a:r>
              <a:rPr sz="1600" b="1" spc="5" dirty="0">
                <a:latin typeface="Times New Roman"/>
                <a:cs typeface="Times New Roman"/>
              </a:rPr>
              <a:t>r</a:t>
            </a:r>
            <a:r>
              <a:rPr sz="1600" b="1" spc="-5" dirty="0">
                <a:latin typeface="Times New Roman"/>
                <a:cs typeface="Times New Roman"/>
              </a:rPr>
              <a:t>der </a:t>
            </a:r>
            <a:r>
              <a:rPr sz="1600" b="1" dirty="0">
                <a:latin typeface="Times New Roman"/>
                <a:cs typeface="Times New Roman"/>
              </a:rPr>
              <a:t>and</a:t>
            </a:r>
            <a:r>
              <a:rPr sz="1600" b="1" spc="-15" dirty="0">
                <a:latin typeface="Times New Roman"/>
                <a:cs typeface="Times New Roman"/>
              </a:rPr>
              <a:t> </a:t>
            </a:r>
            <a:r>
              <a:rPr sz="1600" b="1" spc="-5" dirty="0">
                <a:latin typeface="Times New Roman"/>
                <a:cs typeface="Times New Roman"/>
              </a:rPr>
              <a:t>se</a:t>
            </a:r>
            <a:r>
              <a:rPr sz="1600" b="1" spc="5" dirty="0">
                <a:latin typeface="Times New Roman"/>
                <a:cs typeface="Times New Roman"/>
              </a:rPr>
              <a:t>c</a:t>
            </a:r>
            <a:r>
              <a:rPr sz="1600" b="1" dirty="0">
                <a:latin typeface="Times New Roman"/>
                <a:cs typeface="Times New Roman"/>
              </a:rPr>
              <a:t>on</a:t>
            </a:r>
            <a:r>
              <a:rPr sz="1600" b="1" spc="-5" dirty="0">
                <a:latin typeface="Times New Roman"/>
                <a:cs typeface="Times New Roman"/>
              </a:rPr>
              <a:t>d</a:t>
            </a:r>
            <a:r>
              <a:rPr sz="1600" b="1" dirty="0">
                <a:latin typeface="Times New Roman"/>
                <a:cs typeface="Times New Roman"/>
              </a:rPr>
              <a:t>-o</a:t>
            </a:r>
            <a:r>
              <a:rPr sz="1600" b="1" spc="5" dirty="0">
                <a:latin typeface="Times New Roman"/>
                <a:cs typeface="Times New Roman"/>
              </a:rPr>
              <a:t>r</a:t>
            </a:r>
            <a:r>
              <a:rPr sz="1600" b="1" spc="-5" dirty="0">
                <a:latin typeface="Times New Roman"/>
                <a:cs typeface="Times New Roman"/>
              </a:rPr>
              <a:t>de</a:t>
            </a:r>
            <a:r>
              <a:rPr sz="1600" b="1" dirty="0">
                <a:latin typeface="Times New Roman"/>
                <a:cs typeface="Times New Roman"/>
              </a:rPr>
              <a:t>r</a:t>
            </a:r>
            <a:r>
              <a:rPr sz="1600" b="1" spc="-40" dirty="0">
                <a:latin typeface="Times New Roman"/>
                <a:cs typeface="Times New Roman"/>
              </a:rPr>
              <a:t> </a:t>
            </a:r>
            <a:r>
              <a:rPr sz="1600" b="1" dirty="0">
                <a:latin typeface="Times New Roman"/>
                <a:cs typeface="Times New Roman"/>
              </a:rPr>
              <a:t>modes, </a:t>
            </a:r>
            <a:r>
              <a:rPr sz="1600" b="1" spc="-30" dirty="0">
                <a:latin typeface="Times New Roman"/>
                <a:cs typeface="Times New Roman"/>
              </a:rPr>
              <a:t>r</a:t>
            </a:r>
            <a:r>
              <a:rPr sz="1600" b="1" dirty="0">
                <a:latin typeface="Times New Roman"/>
                <a:cs typeface="Times New Roman"/>
              </a:rPr>
              <a:t>espectivel</a:t>
            </a:r>
            <a:r>
              <a:rPr sz="1600" b="1" spc="-90" dirty="0">
                <a:latin typeface="Times New Roman"/>
                <a:cs typeface="Times New Roman"/>
              </a:rPr>
              <a:t>y</a:t>
            </a:r>
            <a:r>
              <a:rPr sz="1600" b="1" dirty="0">
                <a:latin typeface="Times New Roman"/>
                <a:cs typeface="Times New Roman"/>
              </a:rPr>
              <a:t>.</a:t>
            </a:r>
            <a:endParaRPr sz="16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Mode</a:t>
            </a:r>
            <a:r>
              <a:rPr spc="-25" dirty="0">
                <a:latin typeface="Times New Roman"/>
                <a:cs typeface="Times New Roman"/>
              </a:rPr>
              <a:t> </a:t>
            </a:r>
            <a:r>
              <a:rPr dirty="0"/>
              <a:t>Profile</a:t>
            </a:r>
            <a:r>
              <a:rPr spc="-20" dirty="0">
                <a:latin typeface="Times New Roman"/>
                <a:cs typeface="Times New Roman"/>
              </a:rPr>
              <a:t> </a:t>
            </a:r>
            <a:r>
              <a:rPr dirty="0"/>
              <a:t>and</a:t>
            </a:r>
            <a:r>
              <a:rPr spc="5" dirty="0">
                <a:latin typeface="Times New Roman"/>
                <a:cs typeface="Times New Roman"/>
              </a:rPr>
              <a:t> </a:t>
            </a:r>
            <a:r>
              <a:rPr spc="-5" dirty="0"/>
              <a:t>Senso</a:t>
            </a:r>
            <a:r>
              <a:rPr dirty="0"/>
              <a:t>r</a:t>
            </a:r>
            <a:r>
              <a:rPr spc="-10" dirty="0">
                <a:latin typeface="Times New Roman"/>
                <a:cs typeface="Times New Roman"/>
              </a:rPr>
              <a:t> </a:t>
            </a:r>
            <a:r>
              <a:rPr spc="-5" dirty="0"/>
              <a:t>Curves</a:t>
            </a:r>
          </a:p>
        </p:txBody>
      </p:sp>
      <p:sp>
        <p:nvSpPr>
          <p:cNvPr id="3" name="object 3"/>
          <p:cNvSpPr/>
          <p:nvPr/>
        </p:nvSpPr>
        <p:spPr>
          <a:xfrm>
            <a:off x="728834" y="4244137"/>
            <a:ext cx="0" cy="17145"/>
          </a:xfrm>
          <a:custGeom>
            <a:avLst/>
            <a:gdLst/>
            <a:ahLst/>
            <a:cxnLst/>
            <a:rect l="l" t="t" r="r" b="b"/>
            <a:pathLst>
              <a:path h="17145">
                <a:moveTo>
                  <a:pt x="0" y="0"/>
                </a:moveTo>
                <a:lnTo>
                  <a:pt x="0" y="16549"/>
                </a:lnTo>
              </a:path>
            </a:pathLst>
          </a:custGeom>
          <a:ln w="8443">
            <a:solidFill>
              <a:srgbClr val="D20000"/>
            </a:solidFill>
          </a:ln>
        </p:spPr>
        <p:txBody>
          <a:bodyPr wrap="square" lIns="0" tIns="0" rIns="0" bIns="0" rtlCol="0"/>
          <a:lstStyle/>
          <a:p>
            <a:endParaRPr/>
          </a:p>
        </p:txBody>
      </p:sp>
      <p:sp>
        <p:nvSpPr>
          <p:cNvPr id="4" name="object 4"/>
          <p:cNvSpPr/>
          <p:nvPr/>
        </p:nvSpPr>
        <p:spPr>
          <a:xfrm>
            <a:off x="739432" y="4244137"/>
            <a:ext cx="0" cy="17145"/>
          </a:xfrm>
          <a:custGeom>
            <a:avLst/>
            <a:gdLst/>
            <a:ahLst/>
            <a:cxnLst/>
            <a:rect l="l" t="t" r="r" b="b"/>
            <a:pathLst>
              <a:path h="17145">
                <a:moveTo>
                  <a:pt x="0" y="0"/>
                </a:moveTo>
                <a:lnTo>
                  <a:pt x="0" y="16549"/>
                </a:lnTo>
              </a:path>
            </a:pathLst>
          </a:custGeom>
          <a:ln w="12751">
            <a:solidFill>
              <a:srgbClr val="D20000"/>
            </a:solidFill>
          </a:ln>
        </p:spPr>
        <p:txBody>
          <a:bodyPr wrap="square" lIns="0" tIns="0" rIns="0" bIns="0" rtlCol="0"/>
          <a:lstStyle/>
          <a:p>
            <a:endParaRPr/>
          </a:p>
        </p:txBody>
      </p:sp>
      <p:sp>
        <p:nvSpPr>
          <p:cNvPr id="5" name="object 5"/>
          <p:cNvSpPr/>
          <p:nvPr/>
        </p:nvSpPr>
        <p:spPr>
          <a:xfrm>
            <a:off x="752267" y="4244137"/>
            <a:ext cx="0" cy="17145"/>
          </a:xfrm>
          <a:custGeom>
            <a:avLst/>
            <a:gdLst/>
            <a:ahLst/>
            <a:cxnLst/>
            <a:rect l="l" t="t" r="r" b="b"/>
            <a:pathLst>
              <a:path h="17145">
                <a:moveTo>
                  <a:pt x="0" y="0"/>
                </a:moveTo>
                <a:lnTo>
                  <a:pt x="0" y="16549"/>
                </a:lnTo>
              </a:path>
            </a:pathLst>
          </a:custGeom>
          <a:ln w="12918">
            <a:solidFill>
              <a:srgbClr val="D20000"/>
            </a:solidFill>
          </a:ln>
        </p:spPr>
        <p:txBody>
          <a:bodyPr wrap="square" lIns="0" tIns="0" rIns="0" bIns="0" rtlCol="0"/>
          <a:lstStyle/>
          <a:p>
            <a:endParaRPr/>
          </a:p>
        </p:txBody>
      </p:sp>
      <p:sp>
        <p:nvSpPr>
          <p:cNvPr id="6" name="object 6"/>
          <p:cNvSpPr/>
          <p:nvPr/>
        </p:nvSpPr>
        <p:spPr>
          <a:xfrm>
            <a:off x="765024" y="4244137"/>
            <a:ext cx="0" cy="17145"/>
          </a:xfrm>
          <a:custGeom>
            <a:avLst/>
            <a:gdLst/>
            <a:ahLst/>
            <a:cxnLst/>
            <a:rect l="l" t="t" r="r" b="b"/>
            <a:pathLst>
              <a:path h="17145">
                <a:moveTo>
                  <a:pt x="0" y="0"/>
                </a:moveTo>
                <a:lnTo>
                  <a:pt x="0" y="16549"/>
                </a:lnTo>
              </a:path>
            </a:pathLst>
          </a:custGeom>
          <a:ln w="12596">
            <a:solidFill>
              <a:srgbClr val="D20000"/>
            </a:solidFill>
          </a:ln>
        </p:spPr>
        <p:txBody>
          <a:bodyPr wrap="square" lIns="0" tIns="0" rIns="0" bIns="0" rtlCol="0"/>
          <a:lstStyle/>
          <a:p>
            <a:endParaRPr/>
          </a:p>
        </p:txBody>
      </p:sp>
      <p:sp>
        <p:nvSpPr>
          <p:cNvPr id="7" name="object 7"/>
          <p:cNvSpPr/>
          <p:nvPr/>
        </p:nvSpPr>
        <p:spPr>
          <a:xfrm>
            <a:off x="777620" y="4244137"/>
            <a:ext cx="0" cy="17145"/>
          </a:xfrm>
          <a:custGeom>
            <a:avLst/>
            <a:gdLst/>
            <a:ahLst/>
            <a:cxnLst/>
            <a:rect l="l" t="t" r="r" b="b"/>
            <a:pathLst>
              <a:path h="17145">
                <a:moveTo>
                  <a:pt x="0" y="0"/>
                </a:moveTo>
                <a:lnTo>
                  <a:pt x="0" y="16549"/>
                </a:lnTo>
              </a:path>
            </a:pathLst>
          </a:custGeom>
          <a:ln w="12596">
            <a:solidFill>
              <a:srgbClr val="D20000"/>
            </a:solidFill>
          </a:ln>
        </p:spPr>
        <p:txBody>
          <a:bodyPr wrap="square" lIns="0" tIns="0" rIns="0" bIns="0" rtlCol="0"/>
          <a:lstStyle/>
          <a:p>
            <a:endParaRPr/>
          </a:p>
        </p:txBody>
      </p:sp>
      <p:sp>
        <p:nvSpPr>
          <p:cNvPr id="8" name="object 8"/>
          <p:cNvSpPr/>
          <p:nvPr/>
        </p:nvSpPr>
        <p:spPr>
          <a:xfrm>
            <a:off x="790456"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9" name="object 9"/>
          <p:cNvSpPr/>
          <p:nvPr/>
        </p:nvSpPr>
        <p:spPr>
          <a:xfrm>
            <a:off x="803297"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10" name="object 10"/>
          <p:cNvSpPr/>
          <p:nvPr/>
        </p:nvSpPr>
        <p:spPr>
          <a:xfrm>
            <a:off x="815893" y="4244137"/>
            <a:ext cx="0" cy="17145"/>
          </a:xfrm>
          <a:custGeom>
            <a:avLst/>
            <a:gdLst/>
            <a:ahLst/>
            <a:cxnLst/>
            <a:rect l="l" t="t" r="r" b="b"/>
            <a:pathLst>
              <a:path h="17145">
                <a:moveTo>
                  <a:pt x="0" y="0"/>
                </a:moveTo>
                <a:lnTo>
                  <a:pt x="0" y="16549"/>
                </a:lnTo>
              </a:path>
            </a:pathLst>
          </a:custGeom>
          <a:ln w="12583">
            <a:solidFill>
              <a:srgbClr val="D20000"/>
            </a:solidFill>
          </a:ln>
        </p:spPr>
        <p:txBody>
          <a:bodyPr wrap="square" lIns="0" tIns="0" rIns="0" bIns="0" rtlCol="0"/>
          <a:lstStyle/>
          <a:p>
            <a:endParaRPr/>
          </a:p>
        </p:txBody>
      </p:sp>
      <p:sp>
        <p:nvSpPr>
          <p:cNvPr id="11" name="object 11"/>
          <p:cNvSpPr/>
          <p:nvPr/>
        </p:nvSpPr>
        <p:spPr>
          <a:xfrm>
            <a:off x="828728" y="4244137"/>
            <a:ext cx="0" cy="17145"/>
          </a:xfrm>
          <a:custGeom>
            <a:avLst/>
            <a:gdLst/>
            <a:ahLst/>
            <a:cxnLst/>
            <a:rect l="l" t="t" r="r" b="b"/>
            <a:pathLst>
              <a:path h="17145">
                <a:moveTo>
                  <a:pt x="0" y="0"/>
                </a:moveTo>
                <a:lnTo>
                  <a:pt x="0" y="16549"/>
                </a:lnTo>
              </a:path>
            </a:pathLst>
          </a:custGeom>
          <a:ln w="13086">
            <a:solidFill>
              <a:srgbClr val="D20000"/>
            </a:solidFill>
          </a:ln>
        </p:spPr>
        <p:txBody>
          <a:bodyPr wrap="square" lIns="0" tIns="0" rIns="0" bIns="0" rtlCol="0"/>
          <a:lstStyle/>
          <a:p>
            <a:endParaRPr/>
          </a:p>
        </p:txBody>
      </p:sp>
      <p:sp>
        <p:nvSpPr>
          <p:cNvPr id="12" name="object 12"/>
          <p:cNvSpPr/>
          <p:nvPr/>
        </p:nvSpPr>
        <p:spPr>
          <a:xfrm>
            <a:off x="841575"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13" name="object 13"/>
          <p:cNvSpPr/>
          <p:nvPr/>
        </p:nvSpPr>
        <p:spPr>
          <a:xfrm>
            <a:off x="854153" y="4244137"/>
            <a:ext cx="0" cy="17145"/>
          </a:xfrm>
          <a:custGeom>
            <a:avLst/>
            <a:gdLst/>
            <a:ahLst/>
            <a:cxnLst/>
            <a:rect l="l" t="t" r="r" b="b"/>
            <a:pathLst>
              <a:path h="17145">
                <a:moveTo>
                  <a:pt x="0" y="0"/>
                </a:moveTo>
                <a:lnTo>
                  <a:pt x="0" y="16549"/>
                </a:lnTo>
              </a:path>
            </a:pathLst>
          </a:custGeom>
          <a:ln w="12547">
            <a:solidFill>
              <a:srgbClr val="D20000"/>
            </a:solidFill>
          </a:ln>
        </p:spPr>
        <p:txBody>
          <a:bodyPr wrap="square" lIns="0" tIns="0" rIns="0" bIns="0" rtlCol="0"/>
          <a:lstStyle/>
          <a:p>
            <a:endParaRPr/>
          </a:p>
        </p:txBody>
      </p:sp>
      <p:sp>
        <p:nvSpPr>
          <p:cNvPr id="14" name="object 14"/>
          <p:cNvSpPr/>
          <p:nvPr/>
        </p:nvSpPr>
        <p:spPr>
          <a:xfrm>
            <a:off x="866964"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15" name="object 15"/>
          <p:cNvSpPr/>
          <p:nvPr/>
        </p:nvSpPr>
        <p:spPr>
          <a:xfrm>
            <a:off x="879811"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16" name="object 16"/>
          <p:cNvSpPr/>
          <p:nvPr/>
        </p:nvSpPr>
        <p:spPr>
          <a:xfrm>
            <a:off x="892593" y="4244137"/>
            <a:ext cx="0" cy="17145"/>
          </a:xfrm>
          <a:custGeom>
            <a:avLst/>
            <a:gdLst/>
            <a:ahLst/>
            <a:cxnLst/>
            <a:rect l="l" t="t" r="r" b="b"/>
            <a:pathLst>
              <a:path h="17145">
                <a:moveTo>
                  <a:pt x="0" y="0"/>
                </a:moveTo>
                <a:lnTo>
                  <a:pt x="0" y="16549"/>
                </a:lnTo>
              </a:path>
            </a:pathLst>
          </a:custGeom>
          <a:ln w="12943">
            <a:solidFill>
              <a:srgbClr val="D20000"/>
            </a:solidFill>
          </a:ln>
        </p:spPr>
        <p:txBody>
          <a:bodyPr wrap="square" lIns="0" tIns="0" rIns="0" bIns="0" rtlCol="0"/>
          <a:lstStyle/>
          <a:p>
            <a:endParaRPr/>
          </a:p>
        </p:txBody>
      </p:sp>
      <p:sp>
        <p:nvSpPr>
          <p:cNvPr id="17" name="object 17"/>
          <p:cNvSpPr/>
          <p:nvPr/>
        </p:nvSpPr>
        <p:spPr>
          <a:xfrm>
            <a:off x="905339" y="4244137"/>
            <a:ext cx="0" cy="17145"/>
          </a:xfrm>
          <a:custGeom>
            <a:avLst/>
            <a:gdLst/>
            <a:ahLst/>
            <a:cxnLst/>
            <a:rect l="l" t="t" r="r" b="b"/>
            <a:pathLst>
              <a:path h="17145">
                <a:moveTo>
                  <a:pt x="0" y="0"/>
                </a:moveTo>
                <a:lnTo>
                  <a:pt x="0" y="16549"/>
                </a:lnTo>
              </a:path>
            </a:pathLst>
          </a:custGeom>
          <a:ln w="12547">
            <a:solidFill>
              <a:srgbClr val="D20000"/>
            </a:solidFill>
          </a:ln>
        </p:spPr>
        <p:txBody>
          <a:bodyPr wrap="square" lIns="0" tIns="0" rIns="0" bIns="0" rtlCol="0"/>
          <a:lstStyle/>
          <a:p>
            <a:endParaRPr/>
          </a:p>
        </p:txBody>
      </p:sp>
      <p:sp>
        <p:nvSpPr>
          <p:cNvPr id="18" name="object 18"/>
          <p:cNvSpPr/>
          <p:nvPr/>
        </p:nvSpPr>
        <p:spPr>
          <a:xfrm>
            <a:off x="917918" y="4244137"/>
            <a:ext cx="0" cy="17145"/>
          </a:xfrm>
          <a:custGeom>
            <a:avLst/>
            <a:gdLst/>
            <a:ahLst/>
            <a:cxnLst/>
            <a:rect l="l" t="t" r="r" b="b"/>
            <a:pathLst>
              <a:path h="17145">
                <a:moveTo>
                  <a:pt x="0" y="0"/>
                </a:moveTo>
                <a:lnTo>
                  <a:pt x="0" y="16549"/>
                </a:lnTo>
              </a:path>
            </a:pathLst>
          </a:custGeom>
          <a:ln w="12611">
            <a:solidFill>
              <a:srgbClr val="D20000"/>
            </a:solidFill>
          </a:ln>
        </p:spPr>
        <p:txBody>
          <a:bodyPr wrap="square" lIns="0" tIns="0" rIns="0" bIns="0" rtlCol="0"/>
          <a:lstStyle/>
          <a:p>
            <a:endParaRPr/>
          </a:p>
        </p:txBody>
      </p:sp>
      <p:sp>
        <p:nvSpPr>
          <p:cNvPr id="19" name="object 19"/>
          <p:cNvSpPr/>
          <p:nvPr/>
        </p:nvSpPr>
        <p:spPr>
          <a:xfrm>
            <a:off x="930759"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20" name="object 20"/>
          <p:cNvSpPr/>
          <p:nvPr/>
        </p:nvSpPr>
        <p:spPr>
          <a:xfrm>
            <a:off x="943605"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21" name="object 21"/>
          <p:cNvSpPr/>
          <p:nvPr/>
        </p:nvSpPr>
        <p:spPr>
          <a:xfrm>
            <a:off x="956219"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22" name="object 22"/>
          <p:cNvSpPr/>
          <p:nvPr/>
        </p:nvSpPr>
        <p:spPr>
          <a:xfrm>
            <a:off x="969061"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23" name="object 23"/>
          <p:cNvSpPr/>
          <p:nvPr/>
        </p:nvSpPr>
        <p:spPr>
          <a:xfrm>
            <a:off x="981873"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24" name="object 24"/>
          <p:cNvSpPr/>
          <p:nvPr/>
        </p:nvSpPr>
        <p:spPr>
          <a:xfrm>
            <a:off x="994452"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25" name="object 25"/>
          <p:cNvSpPr/>
          <p:nvPr/>
        </p:nvSpPr>
        <p:spPr>
          <a:xfrm>
            <a:off x="1007292"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26" name="object 26"/>
          <p:cNvSpPr/>
          <p:nvPr/>
        </p:nvSpPr>
        <p:spPr>
          <a:xfrm>
            <a:off x="1020138"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27" name="object 27"/>
          <p:cNvSpPr/>
          <p:nvPr/>
        </p:nvSpPr>
        <p:spPr>
          <a:xfrm>
            <a:off x="1032919" y="4244137"/>
            <a:ext cx="0" cy="17145"/>
          </a:xfrm>
          <a:custGeom>
            <a:avLst/>
            <a:gdLst/>
            <a:ahLst/>
            <a:cxnLst/>
            <a:rect l="l" t="t" r="r" b="b"/>
            <a:pathLst>
              <a:path h="17145">
                <a:moveTo>
                  <a:pt x="0" y="0"/>
                </a:moveTo>
                <a:lnTo>
                  <a:pt x="0" y="16549"/>
                </a:lnTo>
              </a:path>
            </a:pathLst>
          </a:custGeom>
          <a:ln w="12943">
            <a:solidFill>
              <a:srgbClr val="D20000"/>
            </a:solidFill>
          </a:ln>
        </p:spPr>
        <p:txBody>
          <a:bodyPr wrap="square" lIns="0" tIns="0" rIns="0" bIns="0" rtlCol="0"/>
          <a:lstStyle/>
          <a:p>
            <a:endParaRPr/>
          </a:p>
        </p:txBody>
      </p:sp>
      <p:sp>
        <p:nvSpPr>
          <p:cNvPr id="28" name="object 28"/>
          <p:cNvSpPr/>
          <p:nvPr/>
        </p:nvSpPr>
        <p:spPr>
          <a:xfrm>
            <a:off x="1045666"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29" name="object 29"/>
          <p:cNvSpPr/>
          <p:nvPr/>
        </p:nvSpPr>
        <p:spPr>
          <a:xfrm>
            <a:off x="1058311" y="4244137"/>
            <a:ext cx="0" cy="17145"/>
          </a:xfrm>
          <a:custGeom>
            <a:avLst/>
            <a:gdLst/>
            <a:ahLst/>
            <a:cxnLst/>
            <a:rect l="l" t="t" r="r" b="b"/>
            <a:pathLst>
              <a:path h="17145">
                <a:moveTo>
                  <a:pt x="0" y="0"/>
                </a:moveTo>
                <a:lnTo>
                  <a:pt x="0" y="16549"/>
                </a:lnTo>
              </a:path>
            </a:pathLst>
          </a:custGeom>
          <a:ln w="12739">
            <a:solidFill>
              <a:srgbClr val="D20000"/>
            </a:solidFill>
          </a:ln>
        </p:spPr>
        <p:txBody>
          <a:bodyPr wrap="square" lIns="0" tIns="0" rIns="0" bIns="0" rtlCol="0"/>
          <a:lstStyle/>
          <a:p>
            <a:endParaRPr/>
          </a:p>
        </p:txBody>
      </p:sp>
      <p:sp>
        <p:nvSpPr>
          <p:cNvPr id="30" name="object 30"/>
          <p:cNvSpPr/>
          <p:nvPr/>
        </p:nvSpPr>
        <p:spPr>
          <a:xfrm>
            <a:off x="1071151" y="4244137"/>
            <a:ext cx="0" cy="17145"/>
          </a:xfrm>
          <a:custGeom>
            <a:avLst/>
            <a:gdLst/>
            <a:ahLst/>
            <a:cxnLst/>
            <a:rect l="l" t="t" r="r" b="b"/>
            <a:pathLst>
              <a:path h="17145">
                <a:moveTo>
                  <a:pt x="0" y="0"/>
                </a:moveTo>
                <a:lnTo>
                  <a:pt x="0" y="16549"/>
                </a:lnTo>
              </a:path>
            </a:pathLst>
          </a:custGeom>
          <a:ln w="12940">
            <a:solidFill>
              <a:srgbClr val="D20000"/>
            </a:solidFill>
          </a:ln>
        </p:spPr>
        <p:txBody>
          <a:bodyPr wrap="square" lIns="0" tIns="0" rIns="0" bIns="0" rtlCol="0"/>
          <a:lstStyle/>
          <a:p>
            <a:endParaRPr/>
          </a:p>
        </p:txBody>
      </p:sp>
      <p:sp>
        <p:nvSpPr>
          <p:cNvPr id="31" name="object 31"/>
          <p:cNvSpPr/>
          <p:nvPr/>
        </p:nvSpPr>
        <p:spPr>
          <a:xfrm>
            <a:off x="1083931"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32" name="object 32"/>
          <p:cNvSpPr/>
          <p:nvPr/>
        </p:nvSpPr>
        <p:spPr>
          <a:xfrm>
            <a:off x="1096547" y="4244137"/>
            <a:ext cx="0" cy="17145"/>
          </a:xfrm>
          <a:custGeom>
            <a:avLst/>
            <a:gdLst/>
            <a:ahLst/>
            <a:cxnLst/>
            <a:rect l="l" t="t" r="r" b="b"/>
            <a:pathLst>
              <a:path h="17145">
                <a:moveTo>
                  <a:pt x="0" y="0"/>
                </a:moveTo>
                <a:lnTo>
                  <a:pt x="0" y="16549"/>
                </a:lnTo>
              </a:path>
            </a:pathLst>
          </a:custGeom>
          <a:ln w="12611">
            <a:solidFill>
              <a:srgbClr val="D20000"/>
            </a:solidFill>
          </a:ln>
        </p:spPr>
        <p:txBody>
          <a:bodyPr wrap="square" lIns="0" tIns="0" rIns="0" bIns="0" rtlCol="0"/>
          <a:lstStyle/>
          <a:p>
            <a:endParaRPr/>
          </a:p>
        </p:txBody>
      </p:sp>
      <p:sp>
        <p:nvSpPr>
          <p:cNvPr id="33" name="object 33"/>
          <p:cNvSpPr/>
          <p:nvPr/>
        </p:nvSpPr>
        <p:spPr>
          <a:xfrm>
            <a:off x="1109388"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34" name="object 34"/>
          <p:cNvSpPr/>
          <p:nvPr/>
        </p:nvSpPr>
        <p:spPr>
          <a:xfrm>
            <a:off x="1122199"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35" name="object 35"/>
          <p:cNvSpPr/>
          <p:nvPr/>
        </p:nvSpPr>
        <p:spPr>
          <a:xfrm>
            <a:off x="1135010"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36" name="object 36"/>
          <p:cNvSpPr/>
          <p:nvPr/>
        </p:nvSpPr>
        <p:spPr>
          <a:xfrm>
            <a:off x="1147851" y="4244137"/>
            <a:ext cx="0" cy="17145"/>
          </a:xfrm>
          <a:custGeom>
            <a:avLst/>
            <a:gdLst/>
            <a:ahLst/>
            <a:cxnLst/>
            <a:rect l="l" t="t" r="r" b="b"/>
            <a:pathLst>
              <a:path h="17145">
                <a:moveTo>
                  <a:pt x="0" y="0"/>
                </a:moveTo>
                <a:lnTo>
                  <a:pt x="0" y="16549"/>
                </a:lnTo>
              </a:path>
            </a:pathLst>
          </a:custGeom>
          <a:ln w="12611">
            <a:solidFill>
              <a:srgbClr val="D20000"/>
            </a:solidFill>
          </a:ln>
        </p:spPr>
        <p:txBody>
          <a:bodyPr wrap="square" lIns="0" tIns="0" rIns="0" bIns="0" rtlCol="0"/>
          <a:lstStyle/>
          <a:p>
            <a:endParaRPr/>
          </a:p>
        </p:txBody>
      </p:sp>
      <p:sp>
        <p:nvSpPr>
          <p:cNvPr id="37" name="object 37"/>
          <p:cNvSpPr/>
          <p:nvPr/>
        </p:nvSpPr>
        <p:spPr>
          <a:xfrm>
            <a:off x="1160467"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38" name="object 38"/>
          <p:cNvSpPr/>
          <p:nvPr/>
        </p:nvSpPr>
        <p:spPr>
          <a:xfrm>
            <a:off x="1173212" y="4244137"/>
            <a:ext cx="0" cy="17145"/>
          </a:xfrm>
          <a:custGeom>
            <a:avLst/>
            <a:gdLst/>
            <a:ahLst/>
            <a:cxnLst/>
            <a:rect l="l" t="t" r="r" b="b"/>
            <a:pathLst>
              <a:path h="17145">
                <a:moveTo>
                  <a:pt x="0" y="0"/>
                </a:moveTo>
                <a:lnTo>
                  <a:pt x="0" y="16549"/>
                </a:lnTo>
              </a:path>
            </a:pathLst>
          </a:custGeom>
          <a:ln w="12870">
            <a:solidFill>
              <a:srgbClr val="D20000"/>
            </a:solidFill>
          </a:ln>
        </p:spPr>
        <p:txBody>
          <a:bodyPr wrap="square" lIns="0" tIns="0" rIns="0" bIns="0" rtlCol="0"/>
          <a:lstStyle/>
          <a:p>
            <a:endParaRPr/>
          </a:p>
        </p:txBody>
      </p:sp>
      <p:sp>
        <p:nvSpPr>
          <p:cNvPr id="39" name="object 39"/>
          <p:cNvSpPr/>
          <p:nvPr/>
        </p:nvSpPr>
        <p:spPr>
          <a:xfrm>
            <a:off x="1186052" y="4244137"/>
            <a:ext cx="0" cy="17145"/>
          </a:xfrm>
          <a:custGeom>
            <a:avLst/>
            <a:gdLst/>
            <a:ahLst/>
            <a:cxnLst/>
            <a:rect l="l" t="t" r="r" b="b"/>
            <a:pathLst>
              <a:path h="17145">
                <a:moveTo>
                  <a:pt x="0" y="0"/>
                </a:moveTo>
                <a:lnTo>
                  <a:pt x="0" y="16549"/>
                </a:lnTo>
              </a:path>
            </a:pathLst>
          </a:custGeom>
          <a:ln w="12809">
            <a:solidFill>
              <a:srgbClr val="D20000"/>
            </a:solidFill>
          </a:ln>
        </p:spPr>
        <p:txBody>
          <a:bodyPr wrap="square" lIns="0" tIns="0" rIns="0" bIns="0" rtlCol="0"/>
          <a:lstStyle/>
          <a:p>
            <a:endParaRPr/>
          </a:p>
        </p:txBody>
      </p:sp>
      <p:sp>
        <p:nvSpPr>
          <p:cNvPr id="40" name="object 40"/>
          <p:cNvSpPr/>
          <p:nvPr/>
        </p:nvSpPr>
        <p:spPr>
          <a:xfrm>
            <a:off x="1198732"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41" name="object 41"/>
          <p:cNvSpPr/>
          <p:nvPr/>
        </p:nvSpPr>
        <p:spPr>
          <a:xfrm>
            <a:off x="1211479" y="4244137"/>
            <a:ext cx="0" cy="17145"/>
          </a:xfrm>
          <a:custGeom>
            <a:avLst/>
            <a:gdLst/>
            <a:ahLst/>
            <a:cxnLst/>
            <a:rect l="l" t="t" r="r" b="b"/>
            <a:pathLst>
              <a:path h="17145">
                <a:moveTo>
                  <a:pt x="0" y="0"/>
                </a:moveTo>
                <a:lnTo>
                  <a:pt x="0" y="16549"/>
                </a:lnTo>
              </a:path>
            </a:pathLst>
          </a:custGeom>
          <a:ln w="12943">
            <a:solidFill>
              <a:srgbClr val="D20000"/>
            </a:solidFill>
          </a:ln>
        </p:spPr>
        <p:txBody>
          <a:bodyPr wrap="square" lIns="0" tIns="0" rIns="0" bIns="0" rtlCol="0"/>
          <a:lstStyle/>
          <a:p>
            <a:endParaRPr/>
          </a:p>
        </p:txBody>
      </p:sp>
      <p:sp>
        <p:nvSpPr>
          <p:cNvPr id="42" name="object 42"/>
          <p:cNvSpPr/>
          <p:nvPr/>
        </p:nvSpPr>
        <p:spPr>
          <a:xfrm>
            <a:off x="1224261"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43" name="object 43"/>
          <p:cNvSpPr/>
          <p:nvPr/>
        </p:nvSpPr>
        <p:spPr>
          <a:xfrm>
            <a:off x="1236940" y="4244137"/>
            <a:ext cx="0" cy="17145"/>
          </a:xfrm>
          <a:custGeom>
            <a:avLst/>
            <a:gdLst/>
            <a:ahLst/>
            <a:cxnLst/>
            <a:rect l="l" t="t" r="r" b="b"/>
            <a:pathLst>
              <a:path h="17145">
                <a:moveTo>
                  <a:pt x="0" y="0"/>
                </a:moveTo>
                <a:lnTo>
                  <a:pt x="0" y="16549"/>
                </a:lnTo>
              </a:path>
            </a:pathLst>
          </a:custGeom>
          <a:ln w="12739">
            <a:solidFill>
              <a:srgbClr val="D20000"/>
            </a:solidFill>
          </a:ln>
        </p:spPr>
        <p:txBody>
          <a:bodyPr wrap="square" lIns="0" tIns="0" rIns="0" bIns="0" rtlCol="0"/>
          <a:lstStyle/>
          <a:p>
            <a:endParaRPr/>
          </a:p>
        </p:txBody>
      </p:sp>
      <p:sp>
        <p:nvSpPr>
          <p:cNvPr id="44" name="object 44"/>
          <p:cNvSpPr/>
          <p:nvPr/>
        </p:nvSpPr>
        <p:spPr>
          <a:xfrm>
            <a:off x="1249751" y="4244137"/>
            <a:ext cx="0" cy="17145"/>
          </a:xfrm>
          <a:custGeom>
            <a:avLst/>
            <a:gdLst/>
            <a:ahLst/>
            <a:cxnLst/>
            <a:rect l="l" t="t" r="r" b="b"/>
            <a:pathLst>
              <a:path h="17145">
                <a:moveTo>
                  <a:pt x="0" y="0"/>
                </a:moveTo>
                <a:lnTo>
                  <a:pt x="0" y="16549"/>
                </a:lnTo>
              </a:path>
            </a:pathLst>
          </a:custGeom>
          <a:ln w="12882">
            <a:solidFill>
              <a:srgbClr val="D20000"/>
            </a:solidFill>
          </a:ln>
        </p:spPr>
        <p:txBody>
          <a:bodyPr wrap="square" lIns="0" tIns="0" rIns="0" bIns="0" rtlCol="0"/>
          <a:lstStyle/>
          <a:p>
            <a:endParaRPr/>
          </a:p>
        </p:txBody>
      </p:sp>
      <p:sp>
        <p:nvSpPr>
          <p:cNvPr id="45" name="object 45"/>
          <p:cNvSpPr/>
          <p:nvPr/>
        </p:nvSpPr>
        <p:spPr>
          <a:xfrm>
            <a:off x="1262497"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46" name="object 46"/>
          <p:cNvSpPr/>
          <p:nvPr/>
        </p:nvSpPr>
        <p:spPr>
          <a:xfrm>
            <a:off x="1275338"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47" name="object 47"/>
          <p:cNvSpPr/>
          <p:nvPr/>
        </p:nvSpPr>
        <p:spPr>
          <a:xfrm>
            <a:off x="1288185"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48" name="object 48"/>
          <p:cNvSpPr/>
          <p:nvPr/>
        </p:nvSpPr>
        <p:spPr>
          <a:xfrm>
            <a:off x="1300799"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49" name="object 49"/>
          <p:cNvSpPr/>
          <p:nvPr/>
        </p:nvSpPr>
        <p:spPr>
          <a:xfrm>
            <a:off x="1313545" y="4244137"/>
            <a:ext cx="0" cy="17145"/>
          </a:xfrm>
          <a:custGeom>
            <a:avLst/>
            <a:gdLst/>
            <a:ahLst/>
            <a:cxnLst/>
            <a:rect l="l" t="t" r="r" b="b"/>
            <a:pathLst>
              <a:path h="17145">
                <a:moveTo>
                  <a:pt x="0" y="0"/>
                </a:moveTo>
                <a:lnTo>
                  <a:pt x="0" y="16549"/>
                </a:lnTo>
              </a:path>
            </a:pathLst>
          </a:custGeom>
          <a:ln w="12882">
            <a:solidFill>
              <a:srgbClr val="D20000"/>
            </a:solidFill>
          </a:ln>
        </p:spPr>
        <p:txBody>
          <a:bodyPr wrap="square" lIns="0" tIns="0" rIns="0" bIns="0" rtlCol="0"/>
          <a:lstStyle/>
          <a:p>
            <a:endParaRPr/>
          </a:p>
        </p:txBody>
      </p:sp>
      <p:sp>
        <p:nvSpPr>
          <p:cNvPr id="50" name="object 50"/>
          <p:cNvSpPr/>
          <p:nvPr/>
        </p:nvSpPr>
        <p:spPr>
          <a:xfrm>
            <a:off x="1326356" y="4244137"/>
            <a:ext cx="0" cy="17145"/>
          </a:xfrm>
          <a:custGeom>
            <a:avLst/>
            <a:gdLst/>
            <a:ahLst/>
            <a:cxnLst/>
            <a:rect l="l" t="t" r="r" b="b"/>
            <a:pathLst>
              <a:path h="17145">
                <a:moveTo>
                  <a:pt x="0" y="0"/>
                </a:moveTo>
                <a:lnTo>
                  <a:pt x="0" y="16549"/>
                </a:lnTo>
              </a:path>
            </a:pathLst>
          </a:custGeom>
          <a:ln w="12739">
            <a:solidFill>
              <a:srgbClr val="D20000"/>
            </a:solidFill>
          </a:ln>
        </p:spPr>
        <p:txBody>
          <a:bodyPr wrap="square" lIns="0" tIns="0" rIns="0" bIns="0" rtlCol="0"/>
          <a:lstStyle/>
          <a:p>
            <a:endParaRPr/>
          </a:p>
        </p:txBody>
      </p:sp>
      <p:sp>
        <p:nvSpPr>
          <p:cNvPr id="51" name="object 51"/>
          <p:cNvSpPr/>
          <p:nvPr/>
        </p:nvSpPr>
        <p:spPr>
          <a:xfrm>
            <a:off x="1339029"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52" name="object 52"/>
          <p:cNvSpPr/>
          <p:nvPr/>
        </p:nvSpPr>
        <p:spPr>
          <a:xfrm>
            <a:off x="1351805" y="4244137"/>
            <a:ext cx="0" cy="17145"/>
          </a:xfrm>
          <a:custGeom>
            <a:avLst/>
            <a:gdLst/>
            <a:ahLst/>
            <a:cxnLst/>
            <a:rect l="l" t="t" r="r" b="b"/>
            <a:pathLst>
              <a:path h="17145">
                <a:moveTo>
                  <a:pt x="0" y="0"/>
                </a:moveTo>
                <a:lnTo>
                  <a:pt x="0" y="16549"/>
                </a:lnTo>
              </a:path>
            </a:pathLst>
          </a:custGeom>
          <a:ln w="12943">
            <a:solidFill>
              <a:srgbClr val="D20000"/>
            </a:solidFill>
          </a:ln>
        </p:spPr>
        <p:txBody>
          <a:bodyPr wrap="square" lIns="0" tIns="0" rIns="0" bIns="0" rtlCol="0"/>
          <a:lstStyle/>
          <a:p>
            <a:endParaRPr/>
          </a:p>
        </p:txBody>
      </p:sp>
      <p:sp>
        <p:nvSpPr>
          <p:cNvPr id="53" name="object 53"/>
          <p:cNvSpPr/>
          <p:nvPr/>
        </p:nvSpPr>
        <p:spPr>
          <a:xfrm>
            <a:off x="1364550" y="4244137"/>
            <a:ext cx="0" cy="17145"/>
          </a:xfrm>
          <a:custGeom>
            <a:avLst/>
            <a:gdLst/>
            <a:ahLst/>
            <a:cxnLst/>
            <a:rect l="l" t="t" r="r" b="b"/>
            <a:pathLst>
              <a:path h="17145">
                <a:moveTo>
                  <a:pt x="0" y="0"/>
                </a:moveTo>
                <a:lnTo>
                  <a:pt x="0" y="16549"/>
                </a:lnTo>
              </a:path>
            </a:pathLst>
          </a:custGeom>
          <a:ln w="12547">
            <a:solidFill>
              <a:srgbClr val="D20000"/>
            </a:solidFill>
          </a:ln>
        </p:spPr>
        <p:txBody>
          <a:bodyPr wrap="square" lIns="0" tIns="0" rIns="0" bIns="0" rtlCol="0"/>
          <a:lstStyle/>
          <a:p>
            <a:endParaRPr/>
          </a:p>
        </p:txBody>
      </p:sp>
      <p:sp>
        <p:nvSpPr>
          <p:cNvPr id="54" name="object 54"/>
          <p:cNvSpPr/>
          <p:nvPr/>
        </p:nvSpPr>
        <p:spPr>
          <a:xfrm>
            <a:off x="1377230" y="4244137"/>
            <a:ext cx="0" cy="17145"/>
          </a:xfrm>
          <a:custGeom>
            <a:avLst/>
            <a:gdLst/>
            <a:ahLst/>
            <a:cxnLst/>
            <a:rect l="l" t="t" r="r" b="b"/>
            <a:pathLst>
              <a:path h="17145">
                <a:moveTo>
                  <a:pt x="0" y="0"/>
                </a:moveTo>
                <a:lnTo>
                  <a:pt x="0" y="16549"/>
                </a:lnTo>
              </a:path>
            </a:pathLst>
          </a:custGeom>
          <a:ln w="12812">
            <a:solidFill>
              <a:srgbClr val="D20000"/>
            </a:solidFill>
          </a:ln>
        </p:spPr>
        <p:txBody>
          <a:bodyPr wrap="square" lIns="0" tIns="0" rIns="0" bIns="0" rtlCol="0"/>
          <a:lstStyle/>
          <a:p>
            <a:endParaRPr/>
          </a:p>
        </p:txBody>
      </p:sp>
      <p:sp>
        <p:nvSpPr>
          <p:cNvPr id="55" name="object 55"/>
          <p:cNvSpPr/>
          <p:nvPr/>
        </p:nvSpPr>
        <p:spPr>
          <a:xfrm>
            <a:off x="1390078" y="4244137"/>
            <a:ext cx="0" cy="17145"/>
          </a:xfrm>
          <a:custGeom>
            <a:avLst/>
            <a:gdLst/>
            <a:ahLst/>
            <a:cxnLst/>
            <a:rect l="l" t="t" r="r" b="b"/>
            <a:pathLst>
              <a:path h="17145">
                <a:moveTo>
                  <a:pt x="0" y="0"/>
                </a:moveTo>
                <a:lnTo>
                  <a:pt x="0" y="16549"/>
                </a:lnTo>
              </a:path>
            </a:pathLst>
          </a:custGeom>
          <a:ln w="12882">
            <a:solidFill>
              <a:srgbClr val="D20000"/>
            </a:solidFill>
          </a:ln>
        </p:spPr>
        <p:txBody>
          <a:bodyPr wrap="square" lIns="0" tIns="0" rIns="0" bIns="0" rtlCol="0"/>
          <a:lstStyle/>
          <a:p>
            <a:endParaRPr/>
          </a:p>
        </p:txBody>
      </p:sp>
      <p:sp>
        <p:nvSpPr>
          <p:cNvPr id="56" name="object 56"/>
          <p:cNvSpPr/>
          <p:nvPr/>
        </p:nvSpPr>
        <p:spPr>
          <a:xfrm>
            <a:off x="1402823"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57" name="object 57"/>
          <p:cNvSpPr/>
          <p:nvPr/>
        </p:nvSpPr>
        <p:spPr>
          <a:xfrm>
            <a:off x="1415664"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58" name="object 58"/>
          <p:cNvSpPr/>
          <p:nvPr/>
        </p:nvSpPr>
        <p:spPr>
          <a:xfrm>
            <a:off x="1428511"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59" name="object 59"/>
          <p:cNvSpPr/>
          <p:nvPr/>
        </p:nvSpPr>
        <p:spPr>
          <a:xfrm>
            <a:off x="1441097"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60" name="object 60"/>
          <p:cNvSpPr/>
          <p:nvPr/>
        </p:nvSpPr>
        <p:spPr>
          <a:xfrm>
            <a:off x="1453908"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61" name="object 61"/>
          <p:cNvSpPr/>
          <p:nvPr/>
        </p:nvSpPr>
        <p:spPr>
          <a:xfrm>
            <a:off x="1466747"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62" name="object 62"/>
          <p:cNvSpPr/>
          <p:nvPr/>
        </p:nvSpPr>
        <p:spPr>
          <a:xfrm>
            <a:off x="1479362"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63" name="object 63"/>
          <p:cNvSpPr/>
          <p:nvPr/>
        </p:nvSpPr>
        <p:spPr>
          <a:xfrm>
            <a:off x="1492109" y="4244137"/>
            <a:ext cx="0" cy="17145"/>
          </a:xfrm>
          <a:custGeom>
            <a:avLst/>
            <a:gdLst/>
            <a:ahLst/>
            <a:cxnLst/>
            <a:rect l="l" t="t" r="r" b="b"/>
            <a:pathLst>
              <a:path h="17145">
                <a:moveTo>
                  <a:pt x="0" y="0"/>
                </a:moveTo>
                <a:lnTo>
                  <a:pt x="0" y="16549"/>
                </a:lnTo>
              </a:path>
            </a:pathLst>
          </a:custGeom>
          <a:ln w="12873">
            <a:solidFill>
              <a:srgbClr val="D20000"/>
            </a:solidFill>
          </a:ln>
        </p:spPr>
        <p:txBody>
          <a:bodyPr wrap="square" lIns="0" tIns="0" rIns="0" bIns="0" rtlCol="0"/>
          <a:lstStyle/>
          <a:p>
            <a:endParaRPr/>
          </a:p>
        </p:txBody>
      </p:sp>
      <p:sp>
        <p:nvSpPr>
          <p:cNvPr id="64" name="object 64"/>
          <p:cNvSpPr/>
          <p:nvPr/>
        </p:nvSpPr>
        <p:spPr>
          <a:xfrm>
            <a:off x="1504950" y="4244137"/>
            <a:ext cx="0" cy="17145"/>
          </a:xfrm>
          <a:custGeom>
            <a:avLst/>
            <a:gdLst/>
            <a:ahLst/>
            <a:cxnLst/>
            <a:rect l="l" t="t" r="r" b="b"/>
            <a:pathLst>
              <a:path h="17145">
                <a:moveTo>
                  <a:pt x="0" y="0"/>
                </a:moveTo>
                <a:lnTo>
                  <a:pt x="0" y="16549"/>
                </a:lnTo>
              </a:path>
            </a:pathLst>
          </a:custGeom>
          <a:ln w="12809">
            <a:solidFill>
              <a:srgbClr val="D20000"/>
            </a:solidFill>
          </a:ln>
        </p:spPr>
        <p:txBody>
          <a:bodyPr wrap="square" lIns="0" tIns="0" rIns="0" bIns="0" rtlCol="0"/>
          <a:lstStyle/>
          <a:p>
            <a:endParaRPr/>
          </a:p>
        </p:txBody>
      </p:sp>
      <p:sp>
        <p:nvSpPr>
          <p:cNvPr id="65" name="object 65"/>
          <p:cNvSpPr/>
          <p:nvPr/>
        </p:nvSpPr>
        <p:spPr>
          <a:xfrm>
            <a:off x="1517790" y="4244137"/>
            <a:ext cx="0" cy="17145"/>
          </a:xfrm>
          <a:custGeom>
            <a:avLst/>
            <a:gdLst/>
            <a:ahLst/>
            <a:cxnLst/>
            <a:rect l="l" t="t" r="r" b="b"/>
            <a:pathLst>
              <a:path h="17145">
                <a:moveTo>
                  <a:pt x="0" y="0"/>
                </a:moveTo>
                <a:lnTo>
                  <a:pt x="0" y="16549"/>
                </a:lnTo>
              </a:path>
            </a:pathLst>
          </a:custGeom>
          <a:ln w="12870">
            <a:solidFill>
              <a:srgbClr val="D20000"/>
            </a:solidFill>
          </a:ln>
        </p:spPr>
        <p:txBody>
          <a:bodyPr wrap="square" lIns="0" tIns="0" rIns="0" bIns="0" rtlCol="0"/>
          <a:lstStyle/>
          <a:p>
            <a:endParaRPr/>
          </a:p>
        </p:txBody>
      </p:sp>
      <p:sp>
        <p:nvSpPr>
          <p:cNvPr id="66" name="object 66"/>
          <p:cNvSpPr/>
          <p:nvPr/>
        </p:nvSpPr>
        <p:spPr>
          <a:xfrm>
            <a:off x="1530535"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67" name="object 67"/>
          <p:cNvSpPr/>
          <p:nvPr/>
        </p:nvSpPr>
        <p:spPr>
          <a:xfrm>
            <a:off x="1543151" y="4244137"/>
            <a:ext cx="0" cy="17145"/>
          </a:xfrm>
          <a:custGeom>
            <a:avLst/>
            <a:gdLst/>
            <a:ahLst/>
            <a:cxnLst/>
            <a:rect l="l" t="t" r="r" b="b"/>
            <a:pathLst>
              <a:path h="17145">
                <a:moveTo>
                  <a:pt x="0" y="0"/>
                </a:moveTo>
                <a:lnTo>
                  <a:pt x="0" y="16549"/>
                </a:lnTo>
              </a:path>
            </a:pathLst>
          </a:custGeom>
          <a:ln w="12611">
            <a:solidFill>
              <a:srgbClr val="D20000"/>
            </a:solidFill>
          </a:ln>
        </p:spPr>
        <p:txBody>
          <a:bodyPr wrap="square" lIns="0" tIns="0" rIns="0" bIns="0" rtlCol="0"/>
          <a:lstStyle/>
          <a:p>
            <a:endParaRPr/>
          </a:p>
        </p:txBody>
      </p:sp>
      <p:sp>
        <p:nvSpPr>
          <p:cNvPr id="68" name="object 68"/>
          <p:cNvSpPr/>
          <p:nvPr/>
        </p:nvSpPr>
        <p:spPr>
          <a:xfrm>
            <a:off x="1555992"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69" name="object 69"/>
          <p:cNvSpPr/>
          <p:nvPr/>
        </p:nvSpPr>
        <p:spPr>
          <a:xfrm>
            <a:off x="1568803"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70" name="object 70"/>
          <p:cNvSpPr/>
          <p:nvPr/>
        </p:nvSpPr>
        <p:spPr>
          <a:xfrm>
            <a:off x="1581388"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71" name="object 71"/>
          <p:cNvSpPr/>
          <p:nvPr/>
        </p:nvSpPr>
        <p:spPr>
          <a:xfrm>
            <a:off x="1594234"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72" name="object 72"/>
          <p:cNvSpPr/>
          <p:nvPr/>
        </p:nvSpPr>
        <p:spPr>
          <a:xfrm>
            <a:off x="1607075" y="4244137"/>
            <a:ext cx="0" cy="17145"/>
          </a:xfrm>
          <a:custGeom>
            <a:avLst/>
            <a:gdLst/>
            <a:ahLst/>
            <a:cxnLst/>
            <a:rect l="l" t="t" r="r" b="b"/>
            <a:pathLst>
              <a:path h="17145">
                <a:moveTo>
                  <a:pt x="0" y="0"/>
                </a:moveTo>
                <a:lnTo>
                  <a:pt x="0" y="16549"/>
                </a:lnTo>
              </a:path>
            </a:pathLst>
          </a:custGeom>
          <a:ln w="12611">
            <a:solidFill>
              <a:srgbClr val="D20000"/>
            </a:solidFill>
          </a:ln>
        </p:spPr>
        <p:txBody>
          <a:bodyPr wrap="square" lIns="0" tIns="0" rIns="0" bIns="0" rtlCol="0"/>
          <a:lstStyle/>
          <a:p>
            <a:endParaRPr/>
          </a:p>
        </p:txBody>
      </p:sp>
      <p:sp>
        <p:nvSpPr>
          <p:cNvPr id="73" name="object 73"/>
          <p:cNvSpPr/>
          <p:nvPr/>
        </p:nvSpPr>
        <p:spPr>
          <a:xfrm>
            <a:off x="1619691"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74" name="object 74"/>
          <p:cNvSpPr/>
          <p:nvPr/>
        </p:nvSpPr>
        <p:spPr>
          <a:xfrm>
            <a:off x="1632436" y="4244137"/>
            <a:ext cx="0" cy="17145"/>
          </a:xfrm>
          <a:custGeom>
            <a:avLst/>
            <a:gdLst/>
            <a:ahLst/>
            <a:cxnLst/>
            <a:rect l="l" t="t" r="r" b="b"/>
            <a:pathLst>
              <a:path h="17145">
                <a:moveTo>
                  <a:pt x="0" y="0"/>
                </a:moveTo>
                <a:lnTo>
                  <a:pt x="0" y="16549"/>
                </a:lnTo>
              </a:path>
            </a:pathLst>
          </a:custGeom>
          <a:ln w="12870">
            <a:solidFill>
              <a:srgbClr val="D20000"/>
            </a:solidFill>
          </a:ln>
        </p:spPr>
        <p:txBody>
          <a:bodyPr wrap="square" lIns="0" tIns="0" rIns="0" bIns="0" rtlCol="0"/>
          <a:lstStyle/>
          <a:p>
            <a:endParaRPr/>
          </a:p>
        </p:txBody>
      </p:sp>
      <p:sp>
        <p:nvSpPr>
          <p:cNvPr id="75" name="object 75"/>
          <p:cNvSpPr/>
          <p:nvPr/>
        </p:nvSpPr>
        <p:spPr>
          <a:xfrm>
            <a:off x="1645247" y="4244137"/>
            <a:ext cx="0" cy="17145"/>
          </a:xfrm>
          <a:custGeom>
            <a:avLst/>
            <a:gdLst/>
            <a:ahLst/>
            <a:cxnLst/>
            <a:rect l="l" t="t" r="r" b="b"/>
            <a:pathLst>
              <a:path h="17145">
                <a:moveTo>
                  <a:pt x="0" y="0"/>
                </a:moveTo>
                <a:lnTo>
                  <a:pt x="0" y="16549"/>
                </a:lnTo>
              </a:path>
            </a:pathLst>
          </a:custGeom>
          <a:ln w="12751">
            <a:solidFill>
              <a:srgbClr val="D20000"/>
            </a:solidFill>
          </a:ln>
        </p:spPr>
        <p:txBody>
          <a:bodyPr wrap="square" lIns="0" tIns="0" rIns="0" bIns="0" rtlCol="0"/>
          <a:lstStyle/>
          <a:p>
            <a:endParaRPr/>
          </a:p>
        </p:txBody>
      </p:sp>
      <p:sp>
        <p:nvSpPr>
          <p:cNvPr id="76" name="object 76"/>
          <p:cNvSpPr/>
          <p:nvPr/>
        </p:nvSpPr>
        <p:spPr>
          <a:xfrm>
            <a:off x="1658088" y="4244137"/>
            <a:ext cx="0" cy="17145"/>
          </a:xfrm>
          <a:custGeom>
            <a:avLst/>
            <a:gdLst/>
            <a:ahLst/>
            <a:cxnLst/>
            <a:rect l="l" t="t" r="r" b="b"/>
            <a:pathLst>
              <a:path h="17145">
                <a:moveTo>
                  <a:pt x="0" y="0"/>
                </a:moveTo>
                <a:lnTo>
                  <a:pt x="0" y="16549"/>
                </a:lnTo>
              </a:path>
            </a:pathLst>
          </a:custGeom>
          <a:ln w="12931">
            <a:solidFill>
              <a:srgbClr val="D20000"/>
            </a:solidFill>
          </a:ln>
        </p:spPr>
        <p:txBody>
          <a:bodyPr wrap="square" lIns="0" tIns="0" rIns="0" bIns="0" rtlCol="0"/>
          <a:lstStyle/>
          <a:p>
            <a:endParaRPr/>
          </a:p>
        </p:txBody>
      </p:sp>
      <p:sp>
        <p:nvSpPr>
          <p:cNvPr id="77" name="object 77"/>
          <p:cNvSpPr/>
          <p:nvPr/>
        </p:nvSpPr>
        <p:spPr>
          <a:xfrm>
            <a:off x="1670864"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78" name="object 78"/>
          <p:cNvSpPr/>
          <p:nvPr/>
        </p:nvSpPr>
        <p:spPr>
          <a:xfrm>
            <a:off x="1683479"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79" name="object 79"/>
          <p:cNvSpPr/>
          <p:nvPr/>
        </p:nvSpPr>
        <p:spPr>
          <a:xfrm>
            <a:off x="1696318"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80" name="object 80"/>
          <p:cNvSpPr/>
          <p:nvPr/>
        </p:nvSpPr>
        <p:spPr>
          <a:xfrm>
            <a:off x="1709129"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81" name="object 81"/>
          <p:cNvSpPr/>
          <p:nvPr/>
        </p:nvSpPr>
        <p:spPr>
          <a:xfrm>
            <a:off x="1721715"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82" name="object 82"/>
          <p:cNvSpPr/>
          <p:nvPr/>
        </p:nvSpPr>
        <p:spPr>
          <a:xfrm>
            <a:off x="1734562"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83" name="object 83"/>
          <p:cNvSpPr/>
          <p:nvPr/>
        </p:nvSpPr>
        <p:spPr>
          <a:xfrm>
            <a:off x="1747403"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84" name="object 84"/>
          <p:cNvSpPr/>
          <p:nvPr/>
        </p:nvSpPr>
        <p:spPr>
          <a:xfrm>
            <a:off x="1760017"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85" name="object 85"/>
          <p:cNvSpPr/>
          <p:nvPr/>
        </p:nvSpPr>
        <p:spPr>
          <a:xfrm>
            <a:off x="1772863"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86" name="object 86"/>
          <p:cNvSpPr/>
          <p:nvPr/>
        </p:nvSpPr>
        <p:spPr>
          <a:xfrm>
            <a:off x="1785674"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87" name="object 87"/>
          <p:cNvSpPr/>
          <p:nvPr/>
        </p:nvSpPr>
        <p:spPr>
          <a:xfrm>
            <a:off x="1798421" y="4244137"/>
            <a:ext cx="0" cy="17145"/>
          </a:xfrm>
          <a:custGeom>
            <a:avLst/>
            <a:gdLst/>
            <a:ahLst/>
            <a:cxnLst/>
            <a:rect l="l" t="t" r="r" b="b"/>
            <a:pathLst>
              <a:path h="17145">
                <a:moveTo>
                  <a:pt x="0" y="0"/>
                </a:moveTo>
                <a:lnTo>
                  <a:pt x="0" y="16549"/>
                </a:lnTo>
              </a:path>
            </a:pathLst>
          </a:custGeom>
          <a:ln w="12943">
            <a:solidFill>
              <a:srgbClr val="D20000"/>
            </a:solidFill>
          </a:ln>
        </p:spPr>
        <p:txBody>
          <a:bodyPr wrap="square" lIns="0" tIns="0" rIns="0" bIns="0" rtlCol="0"/>
          <a:lstStyle/>
          <a:p>
            <a:endParaRPr/>
          </a:p>
        </p:txBody>
      </p:sp>
      <p:sp>
        <p:nvSpPr>
          <p:cNvPr id="88" name="object 88"/>
          <p:cNvSpPr/>
          <p:nvPr/>
        </p:nvSpPr>
        <p:spPr>
          <a:xfrm>
            <a:off x="1811197"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89" name="object 89"/>
          <p:cNvSpPr/>
          <p:nvPr/>
        </p:nvSpPr>
        <p:spPr>
          <a:xfrm>
            <a:off x="1823877" y="4244137"/>
            <a:ext cx="0" cy="17145"/>
          </a:xfrm>
          <a:custGeom>
            <a:avLst/>
            <a:gdLst/>
            <a:ahLst/>
            <a:cxnLst/>
            <a:rect l="l" t="t" r="r" b="b"/>
            <a:pathLst>
              <a:path h="17145">
                <a:moveTo>
                  <a:pt x="0" y="0"/>
                </a:moveTo>
                <a:lnTo>
                  <a:pt x="0" y="16549"/>
                </a:lnTo>
              </a:path>
            </a:pathLst>
          </a:custGeom>
          <a:ln w="12751">
            <a:solidFill>
              <a:srgbClr val="D20000"/>
            </a:solidFill>
          </a:ln>
        </p:spPr>
        <p:txBody>
          <a:bodyPr wrap="square" lIns="0" tIns="0" rIns="0" bIns="0" rtlCol="0"/>
          <a:lstStyle/>
          <a:p>
            <a:endParaRPr/>
          </a:p>
        </p:txBody>
      </p:sp>
      <p:sp>
        <p:nvSpPr>
          <p:cNvPr id="90" name="object 90"/>
          <p:cNvSpPr/>
          <p:nvPr/>
        </p:nvSpPr>
        <p:spPr>
          <a:xfrm>
            <a:off x="1836687" y="4244137"/>
            <a:ext cx="0" cy="17145"/>
          </a:xfrm>
          <a:custGeom>
            <a:avLst/>
            <a:gdLst/>
            <a:ahLst/>
            <a:cxnLst/>
            <a:rect l="l" t="t" r="r" b="b"/>
            <a:pathLst>
              <a:path h="17145">
                <a:moveTo>
                  <a:pt x="0" y="0"/>
                </a:moveTo>
                <a:lnTo>
                  <a:pt x="0" y="16549"/>
                </a:lnTo>
              </a:path>
            </a:pathLst>
          </a:custGeom>
          <a:ln w="12870">
            <a:solidFill>
              <a:srgbClr val="D20000"/>
            </a:solidFill>
          </a:ln>
        </p:spPr>
        <p:txBody>
          <a:bodyPr wrap="square" lIns="0" tIns="0" rIns="0" bIns="0" rtlCol="0"/>
          <a:lstStyle/>
          <a:p>
            <a:endParaRPr/>
          </a:p>
        </p:txBody>
      </p:sp>
      <p:sp>
        <p:nvSpPr>
          <p:cNvPr id="91" name="object 91"/>
          <p:cNvSpPr/>
          <p:nvPr/>
        </p:nvSpPr>
        <p:spPr>
          <a:xfrm>
            <a:off x="1849427"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92" name="object 92"/>
          <p:cNvSpPr/>
          <p:nvPr/>
        </p:nvSpPr>
        <p:spPr>
          <a:xfrm>
            <a:off x="1862041"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93" name="object 93"/>
          <p:cNvSpPr/>
          <p:nvPr/>
        </p:nvSpPr>
        <p:spPr>
          <a:xfrm>
            <a:off x="1874888"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94" name="object 94"/>
          <p:cNvSpPr/>
          <p:nvPr/>
        </p:nvSpPr>
        <p:spPr>
          <a:xfrm>
            <a:off x="1887729"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95" name="object 95"/>
          <p:cNvSpPr/>
          <p:nvPr/>
        </p:nvSpPr>
        <p:spPr>
          <a:xfrm>
            <a:off x="1900309"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96" name="object 96"/>
          <p:cNvSpPr/>
          <p:nvPr/>
        </p:nvSpPr>
        <p:spPr>
          <a:xfrm>
            <a:off x="1913120"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97" name="object 97"/>
          <p:cNvSpPr/>
          <p:nvPr/>
        </p:nvSpPr>
        <p:spPr>
          <a:xfrm>
            <a:off x="1925965"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98" name="object 98"/>
          <p:cNvSpPr/>
          <p:nvPr/>
        </p:nvSpPr>
        <p:spPr>
          <a:xfrm>
            <a:off x="1938747" y="4244137"/>
            <a:ext cx="0" cy="17145"/>
          </a:xfrm>
          <a:custGeom>
            <a:avLst/>
            <a:gdLst/>
            <a:ahLst/>
            <a:cxnLst/>
            <a:rect l="l" t="t" r="r" b="b"/>
            <a:pathLst>
              <a:path h="17145">
                <a:moveTo>
                  <a:pt x="0" y="0"/>
                </a:moveTo>
                <a:lnTo>
                  <a:pt x="0" y="16549"/>
                </a:lnTo>
              </a:path>
            </a:pathLst>
          </a:custGeom>
          <a:ln w="12943">
            <a:solidFill>
              <a:srgbClr val="D20000"/>
            </a:solidFill>
          </a:ln>
        </p:spPr>
        <p:txBody>
          <a:bodyPr wrap="square" lIns="0" tIns="0" rIns="0" bIns="0" rtlCol="0"/>
          <a:lstStyle/>
          <a:p>
            <a:endParaRPr/>
          </a:p>
        </p:txBody>
      </p:sp>
      <p:sp>
        <p:nvSpPr>
          <p:cNvPr id="99" name="object 99"/>
          <p:cNvSpPr/>
          <p:nvPr/>
        </p:nvSpPr>
        <p:spPr>
          <a:xfrm>
            <a:off x="1951494"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100" name="object 100"/>
          <p:cNvSpPr/>
          <p:nvPr/>
        </p:nvSpPr>
        <p:spPr>
          <a:xfrm>
            <a:off x="1964174" y="4244137"/>
            <a:ext cx="0" cy="17145"/>
          </a:xfrm>
          <a:custGeom>
            <a:avLst/>
            <a:gdLst/>
            <a:ahLst/>
            <a:cxnLst/>
            <a:rect l="l" t="t" r="r" b="b"/>
            <a:pathLst>
              <a:path h="17145">
                <a:moveTo>
                  <a:pt x="0" y="0"/>
                </a:moveTo>
                <a:lnTo>
                  <a:pt x="0" y="16549"/>
                </a:lnTo>
              </a:path>
            </a:pathLst>
          </a:custGeom>
          <a:ln w="12809">
            <a:solidFill>
              <a:srgbClr val="D20000"/>
            </a:solidFill>
          </a:ln>
        </p:spPr>
        <p:txBody>
          <a:bodyPr wrap="square" lIns="0" tIns="0" rIns="0" bIns="0" rtlCol="0"/>
          <a:lstStyle/>
          <a:p>
            <a:endParaRPr/>
          </a:p>
        </p:txBody>
      </p:sp>
      <p:sp>
        <p:nvSpPr>
          <p:cNvPr id="101" name="object 101"/>
          <p:cNvSpPr/>
          <p:nvPr/>
        </p:nvSpPr>
        <p:spPr>
          <a:xfrm>
            <a:off x="1977014" y="4244137"/>
            <a:ext cx="0" cy="17145"/>
          </a:xfrm>
          <a:custGeom>
            <a:avLst/>
            <a:gdLst/>
            <a:ahLst/>
            <a:cxnLst/>
            <a:rect l="l" t="t" r="r" b="b"/>
            <a:pathLst>
              <a:path h="17145">
                <a:moveTo>
                  <a:pt x="0" y="0"/>
                </a:moveTo>
                <a:lnTo>
                  <a:pt x="0" y="16549"/>
                </a:lnTo>
              </a:path>
            </a:pathLst>
          </a:custGeom>
          <a:ln w="12870">
            <a:solidFill>
              <a:srgbClr val="D20000"/>
            </a:solidFill>
          </a:ln>
        </p:spPr>
        <p:txBody>
          <a:bodyPr wrap="square" lIns="0" tIns="0" rIns="0" bIns="0" rtlCol="0"/>
          <a:lstStyle/>
          <a:p>
            <a:endParaRPr/>
          </a:p>
        </p:txBody>
      </p:sp>
      <p:sp>
        <p:nvSpPr>
          <p:cNvPr id="102" name="object 102"/>
          <p:cNvSpPr/>
          <p:nvPr/>
        </p:nvSpPr>
        <p:spPr>
          <a:xfrm>
            <a:off x="1989759" y="4244137"/>
            <a:ext cx="0" cy="17145"/>
          </a:xfrm>
          <a:custGeom>
            <a:avLst/>
            <a:gdLst/>
            <a:ahLst/>
            <a:cxnLst/>
            <a:rect l="l" t="t" r="r" b="b"/>
            <a:pathLst>
              <a:path h="17145">
                <a:moveTo>
                  <a:pt x="0" y="0"/>
                </a:moveTo>
                <a:lnTo>
                  <a:pt x="0" y="16549"/>
                </a:lnTo>
              </a:path>
            </a:pathLst>
          </a:custGeom>
          <a:ln w="12620">
            <a:solidFill>
              <a:srgbClr val="D20000"/>
            </a:solidFill>
          </a:ln>
        </p:spPr>
        <p:txBody>
          <a:bodyPr wrap="square" lIns="0" tIns="0" rIns="0" bIns="0" rtlCol="0"/>
          <a:lstStyle/>
          <a:p>
            <a:endParaRPr/>
          </a:p>
        </p:txBody>
      </p:sp>
      <p:sp>
        <p:nvSpPr>
          <p:cNvPr id="103" name="object 103"/>
          <p:cNvSpPr/>
          <p:nvPr/>
        </p:nvSpPr>
        <p:spPr>
          <a:xfrm>
            <a:off x="2002373" y="4244137"/>
            <a:ext cx="0" cy="17145"/>
          </a:xfrm>
          <a:custGeom>
            <a:avLst/>
            <a:gdLst/>
            <a:ahLst/>
            <a:cxnLst/>
            <a:rect l="l" t="t" r="r" b="b"/>
            <a:pathLst>
              <a:path h="17145">
                <a:moveTo>
                  <a:pt x="0" y="0"/>
                </a:moveTo>
                <a:lnTo>
                  <a:pt x="0" y="16549"/>
                </a:lnTo>
              </a:path>
            </a:pathLst>
          </a:custGeom>
          <a:ln w="12608">
            <a:solidFill>
              <a:srgbClr val="D20000"/>
            </a:solidFill>
          </a:ln>
        </p:spPr>
        <p:txBody>
          <a:bodyPr wrap="square" lIns="0" tIns="0" rIns="0" bIns="0" rtlCol="0"/>
          <a:lstStyle/>
          <a:p>
            <a:endParaRPr/>
          </a:p>
        </p:txBody>
      </p:sp>
      <p:sp>
        <p:nvSpPr>
          <p:cNvPr id="104" name="object 104"/>
          <p:cNvSpPr/>
          <p:nvPr/>
        </p:nvSpPr>
        <p:spPr>
          <a:xfrm>
            <a:off x="2015214" y="4244137"/>
            <a:ext cx="0" cy="17145"/>
          </a:xfrm>
          <a:custGeom>
            <a:avLst/>
            <a:gdLst/>
            <a:ahLst/>
            <a:cxnLst/>
            <a:rect l="l" t="t" r="r" b="b"/>
            <a:pathLst>
              <a:path h="17145">
                <a:moveTo>
                  <a:pt x="0" y="0"/>
                </a:moveTo>
                <a:lnTo>
                  <a:pt x="0" y="16549"/>
                </a:lnTo>
              </a:path>
            </a:pathLst>
          </a:custGeom>
          <a:ln w="13074">
            <a:solidFill>
              <a:srgbClr val="D20000"/>
            </a:solidFill>
          </a:ln>
        </p:spPr>
        <p:txBody>
          <a:bodyPr wrap="square" lIns="0" tIns="0" rIns="0" bIns="0" rtlCol="0"/>
          <a:lstStyle/>
          <a:p>
            <a:endParaRPr/>
          </a:p>
        </p:txBody>
      </p:sp>
      <p:sp>
        <p:nvSpPr>
          <p:cNvPr id="105" name="object 105"/>
          <p:cNvSpPr/>
          <p:nvPr/>
        </p:nvSpPr>
        <p:spPr>
          <a:xfrm>
            <a:off x="2028027" y="4244137"/>
            <a:ext cx="0" cy="17145"/>
          </a:xfrm>
          <a:custGeom>
            <a:avLst/>
            <a:gdLst/>
            <a:ahLst/>
            <a:cxnLst/>
            <a:rect l="l" t="t" r="r" b="b"/>
            <a:pathLst>
              <a:path h="17145">
                <a:moveTo>
                  <a:pt x="0" y="0"/>
                </a:moveTo>
                <a:lnTo>
                  <a:pt x="0" y="16549"/>
                </a:lnTo>
              </a:path>
            </a:pathLst>
          </a:custGeom>
          <a:ln w="12550">
            <a:solidFill>
              <a:srgbClr val="D20000"/>
            </a:solidFill>
          </a:ln>
        </p:spPr>
        <p:txBody>
          <a:bodyPr wrap="square" lIns="0" tIns="0" rIns="0" bIns="0" rtlCol="0"/>
          <a:lstStyle/>
          <a:p>
            <a:endParaRPr/>
          </a:p>
        </p:txBody>
      </p:sp>
      <p:sp>
        <p:nvSpPr>
          <p:cNvPr id="106" name="object 106"/>
          <p:cNvSpPr/>
          <p:nvPr/>
        </p:nvSpPr>
        <p:spPr>
          <a:xfrm>
            <a:off x="2040838" y="4244137"/>
            <a:ext cx="0" cy="17145"/>
          </a:xfrm>
          <a:custGeom>
            <a:avLst/>
            <a:gdLst/>
            <a:ahLst/>
            <a:cxnLst/>
            <a:rect l="l" t="t" r="r" b="b"/>
            <a:pathLst>
              <a:path h="17145">
                <a:moveTo>
                  <a:pt x="0" y="0"/>
                </a:moveTo>
                <a:lnTo>
                  <a:pt x="0" y="16549"/>
                </a:lnTo>
              </a:path>
            </a:pathLst>
          </a:custGeom>
          <a:ln w="13071">
            <a:solidFill>
              <a:srgbClr val="D20000"/>
            </a:solidFill>
          </a:ln>
        </p:spPr>
        <p:txBody>
          <a:bodyPr wrap="square" lIns="0" tIns="0" rIns="0" bIns="0" rtlCol="0"/>
          <a:lstStyle/>
          <a:p>
            <a:endParaRPr/>
          </a:p>
        </p:txBody>
      </p:sp>
      <p:sp>
        <p:nvSpPr>
          <p:cNvPr id="107" name="object 107"/>
          <p:cNvSpPr/>
          <p:nvPr/>
        </p:nvSpPr>
        <p:spPr>
          <a:xfrm>
            <a:off x="2047373" y="4258761"/>
            <a:ext cx="12700" cy="635"/>
          </a:xfrm>
          <a:custGeom>
            <a:avLst/>
            <a:gdLst/>
            <a:ahLst/>
            <a:cxnLst/>
            <a:rect l="l" t="t" r="r" b="b"/>
            <a:pathLst>
              <a:path w="12700" h="635">
                <a:moveTo>
                  <a:pt x="0" y="475"/>
                </a:moveTo>
                <a:lnTo>
                  <a:pt x="12611" y="0"/>
                </a:lnTo>
              </a:path>
            </a:pathLst>
          </a:custGeom>
          <a:ln w="30200">
            <a:solidFill>
              <a:srgbClr val="D20000"/>
            </a:solidFill>
          </a:ln>
        </p:spPr>
        <p:txBody>
          <a:bodyPr wrap="square" lIns="0" tIns="0" rIns="0" bIns="0" rtlCol="0"/>
          <a:lstStyle/>
          <a:p>
            <a:endParaRPr/>
          </a:p>
        </p:txBody>
      </p:sp>
      <p:sp>
        <p:nvSpPr>
          <p:cNvPr id="108" name="object 108"/>
          <p:cNvSpPr/>
          <p:nvPr/>
        </p:nvSpPr>
        <p:spPr>
          <a:xfrm>
            <a:off x="2066295" y="4243661"/>
            <a:ext cx="0" cy="17145"/>
          </a:xfrm>
          <a:custGeom>
            <a:avLst/>
            <a:gdLst/>
            <a:ahLst/>
            <a:cxnLst/>
            <a:rect l="l" t="t" r="r" b="b"/>
            <a:pathLst>
              <a:path h="17145">
                <a:moveTo>
                  <a:pt x="0" y="0"/>
                </a:moveTo>
                <a:lnTo>
                  <a:pt x="0" y="17025"/>
                </a:lnTo>
              </a:path>
            </a:pathLst>
          </a:custGeom>
          <a:ln w="12620">
            <a:solidFill>
              <a:srgbClr val="D20000"/>
            </a:solidFill>
          </a:ln>
        </p:spPr>
        <p:txBody>
          <a:bodyPr wrap="square" lIns="0" tIns="0" rIns="0" bIns="0" rtlCol="0"/>
          <a:lstStyle/>
          <a:p>
            <a:endParaRPr/>
          </a:p>
        </p:txBody>
      </p:sp>
      <p:sp>
        <p:nvSpPr>
          <p:cNvPr id="109" name="object 109"/>
          <p:cNvSpPr/>
          <p:nvPr/>
        </p:nvSpPr>
        <p:spPr>
          <a:xfrm>
            <a:off x="2079075" y="4243661"/>
            <a:ext cx="0" cy="17145"/>
          </a:xfrm>
          <a:custGeom>
            <a:avLst/>
            <a:gdLst/>
            <a:ahLst/>
            <a:cxnLst/>
            <a:rect l="l" t="t" r="r" b="b"/>
            <a:pathLst>
              <a:path h="17145">
                <a:moveTo>
                  <a:pt x="0" y="0"/>
                </a:moveTo>
                <a:lnTo>
                  <a:pt x="0" y="17025"/>
                </a:lnTo>
              </a:path>
            </a:pathLst>
          </a:custGeom>
          <a:ln w="12940">
            <a:solidFill>
              <a:srgbClr val="D20000"/>
            </a:solidFill>
          </a:ln>
        </p:spPr>
        <p:txBody>
          <a:bodyPr wrap="square" lIns="0" tIns="0" rIns="0" bIns="0" rtlCol="0"/>
          <a:lstStyle/>
          <a:p>
            <a:endParaRPr/>
          </a:p>
        </p:txBody>
      </p:sp>
      <p:sp>
        <p:nvSpPr>
          <p:cNvPr id="110" name="object 110"/>
          <p:cNvSpPr/>
          <p:nvPr/>
        </p:nvSpPr>
        <p:spPr>
          <a:xfrm>
            <a:off x="2091915" y="4243661"/>
            <a:ext cx="0" cy="17145"/>
          </a:xfrm>
          <a:custGeom>
            <a:avLst/>
            <a:gdLst/>
            <a:ahLst/>
            <a:cxnLst/>
            <a:rect l="l" t="t" r="r" b="b"/>
            <a:pathLst>
              <a:path h="17145">
                <a:moveTo>
                  <a:pt x="0" y="0"/>
                </a:moveTo>
                <a:lnTo>
                  <a:pt x="0" y="17025"/>
                </a:lnTo>
              </a:path>
            </a:pathLst>
          </a:custGeom>
          <a:ln w="12739">
            <a:solidFill>
              <a:srgbClr val="D20000"/>
            </a:solidFill>
          </a:ln>
        </p:spPr>
        <p:txBody>
          <a:bodyPr wrap="square" lIns="0" tIns="0" rIns="0" bIns="0" rtlCol="0"/>
          <a:lstStyle/>
          <a:p>
            <a:endParaRPr/>
          </a:p>
        </p:txBody>
      </p:sp>
      <p:sp>
        <p:nvSpPr>
          <p:cNvPr id="111" name="object 111"/>
          <p:cNvSpPr/>
          <p:nvPr/>
        </p:nvSpPr>
        <p:spPr>
          <a:xfrm>
            <a:off x="2098284" y="4258441"/>
            <a:ext cx="12700" cy="635"/>
          </a:xfrm>
          <a:custGeom>
            <a:avLst/>
            <a:gdLst/>
            <a:ahLst/>
            <a:cxnLst/>
            <a:rect l="l" t="t" r="r" b="b"/>
            <a:pathLst>
              <a:path w="12700" h="635">
                <a:moveTo>
                  <a:pt x="0" y="320"/>
                </a:moveTo>
                <a:lnTo>
                  <a:pt x="12550" y="0"/>
                </a:lnTo>
              </a:path>
            </a:pathLst>
          </a:custGeom>
          <a:ln w="30200">
            <a:solidFill>
              <a:srgbClr val="D20000"/>
            </a:solidFill>
          </a:ln>
        </p:spPr>
        <p:txBody>
          <a:bodyPr wrap="square" lIns="0" tIns="0" rIns="0" bIns="0" rtlCol="0"/>
          <a:lstStyle/>
          <a:p>
            <a:endParaRPr/>
          </a:p>
        </p:txBody>
      </p:sp>
      <p:sp>
        <p:nvSpPr>
          <p:cNvPr id="112" name="object 112"/>
          <p:cNvSpPr/>
          <p:nvPr/>
        </p:nvSpPr>
        <p:spPr>
          <a:xfrm>
            <a:off x="2117307" y="4243340"/>
            <a:ext cx="0" cy="17780"/>
          </a:xfrm>
          <a:custGeom>
            <a:avLst/>
            <a:gdLst/>
            <a:ahLst/>
            <a:cxnLst/>
            <a:rect l="l" t="t" r="r" b="b"/>
            <a:pathLst>
              <a:path h="17779">
                <a:moveTo>
                  <a:pt x="0" y="0"/>
                </a:moveTo>
                <a:lnTo>
                  <a:pt x="0" y="17345"/>
                </a:lnTo>
              </a:path>
            </a:pathLst>
          </a:custGeom>
          <a:ln w="12943">
            <a:solidFill>
              <a:srgbClr val="D20000"/>
            </a:solidFill>
          </a:ln>
        </p:spPr>
        <p:txBody>
          <a:bodyPr wrap="square" lIns="0" tIns="0" rIns="0" bIns="0" rtlCol="0"/>
          <a:lstStyle/>
          <a:p>
            <a:endParaRPr/>
          </a:p>
        </p:txBody>
      </p:sp>
      <p:sp>
        <p:nvSpPr>
          <p:cNvPr id="113" name="object 113"/>
          <p:cNvSpPr/>
          <p:nvPr/>
        </p:nvSpPr>
        <p:spPr>
          <a:xfrm>
            <a:off x="2123778" y="4258120"/>
            <a:ext cx="12700" cy="635"/>
          </a:xfrm>
          <a:custGeom>
            <a:avLst/>
            <a:gdLst/>
            <a:ahLst/>
            <a:cxnLst/>
            <a:rect l="l" t="t" r="r" b="b"/>
            <a:pathLst>
              <a:path w="12700" h="635">
                <a:moveTo>
                  <a:pt x="0" y="320"/>
                </a:moveTo>
                <a:lnTo>
                  <a:pt x="12620" y="0"/>
                </a:lnTo>
              </a:path>
            </a:pathLst>
          </a:custGeom>
          <a:ln w="30200">
            <a:solidFill>
              <a:srgbClr val="D20000"/>
            </a:solidFill>
          </a:ln>
        </p:spPr>
        <p:txBody>
          <a:bodyPr wrap="square" lIns="0" tIns="0" rIns="0" bIns="0" rtlCol="0"/>
          <a:lstStyle/>
          <a:p>
            <a:endParaRPr/>
          </a:p>
        </p:txBody>
      </p:sp>
      <p:sp>
        <p:nvSpPr>
          <p:cNvPr id="114" name="object 114"/>
          <p:cNvSpPr/>
          <p:nvPr/>
        </p:nvSpPr>
        <p:spPr>
          <a:xfrm>
            <a:off x="2136399" y="4257641"/>
            <a:ext cx="13335" cy="635"/>
          </a:xfrm>
          <a:custGeom>
            <a:avLst/>
            <a:gdLst/>
            <a:ahLst/>
            <a:cxnLst/>
            <a:rect l="l" t="t" r="r" b="b"/>
            <a:pathLst>
              <a:path w="13335" h="635">
                <a:moveTo>
                  <a:pt x="0" y="479"/>
                </a:moveTo>
                <a:lnTo>
                  <a:pt x="12739" y="0"/>
                </a:lnTo>
              </a:path>
            </a:pathLst>
          </a:custGeom>
          <a:ln w="30200">
            <a:solidFill>
              <a:srgbClr val="D20000"/>
            </a:solidFill>
          </a:ln>
        </p:spPr>
        <p:txBody>
          <a:bodyPr wrap="square" lIns="0" tIns="0" rIns="0" bIns="0" rtlCol="0"/>
          <a:lstStyle/>
          <a:p>
            <a:endParaRPr/>
          </a:p>
        </p:txBody>
      </p:sp>
      <p:sp>
        <p:nvSpPr>
          <p:cNvPr id="115" name="object 115"/>
          <p:cNvSpPr/>
          <p:nvPr/>
        </p:nvSpPr>
        <p:spPr>
          <a:xfrm>
            <a:off x="2155579" y="4242541"/>
            <a:ext cx="0" cy="18415"/>
          </a:xfrm>
          <a:custGeom>
            <a:avLst/>
            <a:gdLst/>
            <a:ahLst/>
            <a:cxnLst/>
            <a:rect l="l" t="t" r="r" b="b"/>
            <a:pathLst>
              <a:path h="18414">
                <a:moveTo>
                  <a:pt x="0" y="0"/>
                </a:moveTo>
                <a:lnTo>
                  <a:pt x="0" y="18145"/>
                </a:lnTo>
              </a:path>
            </a:pathLst>
          </a:custGeom>
          <a:ln w="12882">
            <a:solidFill>
              <a:srgbClr val="D20000"/>
            </a:solidFill>
          </a:ln>
        </p:spPr>
        <p:txBody>
          <a:bodyPr wrap="square" lIns="0" tIns="0" rIns="0" bIns="0" rtlCol="0"/>
          <a:lstStyle/>
          <a:p>
            <a:endParaRPr/>
          </a:p>
        </p:txBody>
      </p:sp>
      <p:sp>
        <p:nvSpPr>
          <p:cNvPr id="116" name="object 116"/>
          <p:cNvSpPr/>
          <p:nvPr/>
        </p:nvSpPr>
        <p:spPr>
          <a:xfrm>
            <a:off x="2162020" y="4257321"/>
            <a:ext cx="12700" cy="635"/>
          </a:xfrm>
          <a:custGeom>
            <a:avLst/>
            <a:gdLst/>
            <a:ahLst/>
            <a:cxnLst/>
            <a:rect l="l" t="t" r="r" b="b"/>
            <a:pathLst>
              <a:path w="12700" h="635">
                <a:moveTo>
                  <a:pt x="0" y="320"/>
                </a:moveTo>
                <a:lnTo>
                  <a:pt x="12608" y="0"/>
                </a:lnTo>
              </a:path>
            </a:pathLst>
          </a:custGeom>
          <a:ln w="30200">
            <a:solidFill>
              <a:srgbClr val="D20000"/>
            </a:solidFill>
          </a:ln>
        </p:spPr>
        <p:txBody>
          <a:bodyPr wrap="square" lIns="0" tIns="0" rIns="0" bIns="0" rtlCol="0"/>
          <a:lstStyle/>
          <a:p>
            <a:endParaRPr/>
          </a:p>
        </p:txBody>
      </p:sp>
      <p:sp>
        <p:nvSpPr>
          <p:cNvPr id="117" name="object 117"/>
          <p:cNvSpPr/>
          <p:nvPr/>
        </p:nvSpPr>
        <p:spPr>
          <a:xfrm>
            <a:off x="2174628" y="4256537"/>
            <a:ext cx="13335" cy="1270"/>
          </a:xfrm>
          <a:custGeom>
            <a:avLst/>
            <a:gdLst/>
            <a:ahLst/>
            <a:cxnLst/>
            <a:rect l="l" t="t" r="r" b="b"/>
            <a:pathLst>
              <a:path w="13335" h="1270">
                <a:moveTo>
                  <a:pt x="0" y="784"/>
                </a:moveTo>
                <a:lnTo>
                  <a:pt x="13074" y="0"/>
                </a:lnTo>
              </a:path>
            </a:pathLst>
          </a:custGeom>
          <a:ln w="30200">
            <a:solidFill>
              <a:srgbClr val="D20000"/>
            </a:solidFill>
          </a:ln>
        </p:spPr>
        <p:txBody>
          <a:bodyPr wrap="square" lIns="0" tIns="0" rIns="0" bIns="0" rtlCol="0"/>
          <a:lstStyle/>
          <a:p>
            <a:endParaRPr/>
          </a:p>
        </p:txBody>
      </p:sp>
      <p:sp>
        <p:nvSpPr>
          <p:cNvPr id="118" name="object 118"/>
          <p:cNvSpPr/>
          <p:nvPr/>
        </p:nvSpPr>
        <p:spPr>
          <a:xfrm>
            <a:off x="2187703" y="4256213"/>
            <a:ext cx="12700" cy="635"/>
          </a:xfrm>
          <a:custGeom>
            <a:avLst/>
            <a:gdLst/>
            <a:ahLst/>
            <a:cxnLst/>
            <a:rect l="l" t="t" r="r" b="b"/>
            <a:pathLst>
              <a:path w="12700" h="635">
                <a:moveTo>
                  <a:pt x="0" y="323"/>
                </a:moveTo>
                <a:lnTo>
                  <a:pt x="12608" y="0"/>
                </a:lnTo>
              </a:path>
            </a:pathLst>
          </a:custGeom>
          <a:ln w="30200">
            <a:solidFill>
              <a:srgbClr val="D20000"/>
            </a:solidFill>
          </a:ln>
        </p:spPr>
        <p:txBody>
          <a:bodyPr wrap="square" lIns="0" tIns="0" rIns="0" bIns="0" rtlCol="0"/>
          <a:lstStyle/>
          <a:p>
            <a:endParaRPr/>
          </a:p>
        </p:txBody>
      </p:sp>
      <p:sp>
        <p:nvSpPr>
          <p:cNvPr id="119" name="object 119"/>
          <p:cNvSpPr/>
          <p:nvPr/>
        </p:nvSpPr>
        <p:spPr>
          <a:xfrm>
            <a:off x="2200311" y="4255417"/>
            <a:ext cx="12700" cy="1270"/>
          </a:xfrm>
          <a:custGeom>
            <a:avLst/>
            <a:gdLst/>
            <a:ahLst/>
            <a:cxnLst/>
            <a:rect l="l" t="t" r="r" b="b"/>
            <a:pathLst>
              <a:path w="12700" h="1270">
                <a:moveTo>
                  <a:pt x="0" y="796"/>
                </a:moveTo>
                <a:lnTo>
                  <a:pt x="12620" y="0"/>
                </a:lnTo>
              </a:path>
            </a:pathLst>
          </a:custGeom>
          <a:ln w="30200">
            <a:solidFill>
              <a:srgbClr val="D20000"/>
            </a:solidFill>
          </a:ln>
        </p:spPr>
        <p:txBody>
          <a:bodyPr wrap="square" lIns="0" tIns="0" rIns="0" bIns="0" rtlCol="0"/>
          <a:lstStyle/>
          <a:p>
            <a:endParaRPr/>
          </a:p>
        </p:txBody>
      </p:sp>
      <p:sp>
        <p:nvSpPr>
          <p:cNvPr id="120" name="object 120"/>
          <p:cNvSpPr/>
          <p:nvPr/>
        </p:nvSpPr>
        <p:spPr>
          <a:xfrm>
            <a:off x="2212931" y="4254773"/>
            <a:ext cx="13335" cy="635"/>
          </a:xfrm>
          <a:custGeom>
            <a:avLst/>
            <a:gdLst/>
            <a:ahLst/>
            <a:cxnLst/>
            <a:rect l="l" t="t" r="r" b="b"/>
            <a:pathLst>
              <a:path w="13335" h="635">
                <a:moveTo>
                  <a:pt x="0" y="643"/>
                </a:moveTo>
                <a:lnTo>
                  <a:pt x="13071" y="0"/>
                </a:lnTo>
              </a:path>
            </a:pathLst>
          </a:custGeom>
          <a:ln w="30200">
            <a:solidFill>
              <a:srgbClr val="D20000"/>
            </a:solidFill>
          </a:ln>
        </p:spPr>
        <p:txBody>
          <a:bodyPr wrap="square" lIns="0" tIns="0" rIns="0" bIns="0" rtlCol="0"/>
          <a:lstStyle/>
          <a:p>
            <a:endParaRPr/>
          </a:p>
        </p:txBody>
      </p:sp>
      <p:sp>
        <p:nvSpPr>
          <p:cNvPr id="121" name="object 121"/>
          <p:cNvSpPr/>
          <p:nvPr/>
        </p:nvSpPr>
        <p:spPr>
          <a:xfrm>
            <a:off x="2226002" y="4253977"/>
            <a:ext cx="12700" cy="1270"/>
          </a:xfrm>
          <a:custGeom>
            <a:avLst/>
            <a:gdLst/>
            <a:ahLst/>
            <a:cxnLst/>
            <a:rect l="l" t="t" r="r" b="b"/>
            <a:pathLst>
              <a:path w="12700" h="1270">
                <a:moveTo>
                  <a:pt x="0" y="796"/>
                </a:moveTo>
                <a:lnTo>
                  <a:pt x="12550" y="0"/>
                </a:lnTo>
              </a:path>
            </a:pathLst>
          </a:custGeom>
          <a:ln w="30200">
            <a:solidFill>
              <a:srgbClr val="D20000"/>
            </a:solidFill>
          </a:ln>
        </p:spPr>
        <p:txBody>
          <a:bodyPr wrap="square" lIns="0" tIns="0" rIns="0" bIns="0" rtlCol="0"/>
          <a:lstStyle/>
          <a:p>
            <a:endParaRPr/>
          </a:p>
        </p:txBody>
      </p:sp>
      <p:sp>
        <p:nvSpPr>
          <p:cNvPr id="122" name="object 122"/>
          <p:cNvSpPr/>
          <p:nvPr/>
        </p:nvSpPr>
        <p:spPr>
          <a:xfrm>
            <a:off x="2238553" y="4252857"/>
            <a:ext cx="12700" cy="1270"/>
          </a:xfrm>
          <a:custGeom>
            <a:avLst/>
            <a:gdLst/>
            <a:ahLst/>
            <a:cxnLst/>
            <a:rect l="l" t="t" r="r" b="b"/>
            <a:pathLst>
              <a:path w="12700" h="1270">
                <a:moveTo>
                  <a:pt x="0" y="1119"/>
                </a:moveTo>
                <a:lnTo>
                  <a:pt x="12608" y="0"/>
                </a:lnTo>
              </a:path>
            </a:pathLst>
          </a:custGeom>
          <a:ln w="30200">
            <a:solidFill>
              <a:srgbClr val="D20000"/>
            </a:solidFill>
          </a:ln>
        </p:spPr>
        <p:txBody>
          <a:bodyPr wrap="square" lIns="0" tIns="0" rIns="0" bIns="0" rtlCol="0"/>
          <a:lstStyle/>
          <a:p>
            <a:endParaRPr/>
          </a:p>
        </p:txBody>
      </p:sp>
      <p:sp>
        <p:nvSpPr>
          <p:cNvPr id="123" name="object 123"/>
          <p:cNvSpPr/>
          <p:nvPr/>
        </p:nvSpPr>
        <p:spPr>
          <a:xfrm>
            <a:off x="2251161" y="4251737"/>
            <a:ext cx="13335" cy="1270"/>
          </a:xfrm>
          <a:custGeom>
            <a:avLst/>
            <a:gdLst/>
            <a:ahLst/>
            <a:cxnLst/>
            <a:rect l="l" t="t" r="r" b="b"/>
            <a:pathLst>
              <a:path w="13335" h="1270">
                <a:moveTo>
                  <a:pt x="0" y="1119"/>
                </a:moveTo>
                <a:lnTo>
                  <a:pt x="12943" y="0"/>
                </a:lnTo>
              </a:path>
            </a:pathLst>
          </a:custGeom>
          <a:ln w="30200">
            <a:solidFill>
              <a:srgbClr val="D20000"/>
            </a:solidFill>
          </a:ln>
        </p:spPr>
        <p:txBody>
          <a:bodyPr wrap="square" lIns="0" tIns="0" rIns="0" bIns="0" rtlCol="0"/>
          <a:lstStyle/>
          <a:p>
            <a:endParaRPr/>
          </a:p>
        </p:txBody>
      </p:sp>
      <p:sp>
        <p:nvSpPr>
          <p:cNvPr id="124" name="object 124"/>
          <p:cNvSpPr/>
          <p:nvPr/>
        </p:nvSpPr>
        <p:spPr>
          <a:xfrm>
            <a:off x="2264104" y="4249821"/>
            <a:ext cx="12700" cy="1905"/>
          </a:xfrm>
          <a:custGeom>
            <a:avLst/>
            <a:gdLst/>
            <a:ahLst/>
            <a:cxnLst/>
            <a:rect l="l" t="t" r="r" b="b"/>
            <a:pathLst>
              <a:path w="12700" h="1904">
                <a:moveTo>
                  <a:pt x="0" y="1916"/>
                </a:moveTo>
                <a:lnTo>
                  <a:pt x="12620" y="0"/>
                </a:lnTo>
              </a:path>
            </a:pathLst>
          </a:custGeom>
          <a:ln w="30199">
            <a:solidFill>
              <a:srgbClr val="D20000"/>
            </a:solidFill>
          </a:ln>
        </p:spPr>
        <p:txBody>
          <a:bodyPr wrap="square" lIns="0" tIns="0" rIns="0" bIns="0" rtlCol="0"/>
          <a:lstStyle/>
          <a:p>
            <a:endParaRPr/>
          </a:p>
        </p:txBody>
      </p:sp>
      <p:sp>
        <p:nvSpPr>
          <p:cNvPr id="125" name="object 125"/>
          <p:cNvSpPr/>
          <p:nvPr/>
        </p:nvSpPr>
        <p:spPr>
          <a:xfrm>
            <a:off x="2276725" y="4248381"/>
            <a:ext cx="13335" cy="1905"/>
          </a:xfrm>
          <a:custGeom>
            <a:avLst/>
            <a:gdLst/>
            <a:ahLst/>
            <a:cxnLst/>
            <a:rect l="l" t="t" r="r" b="b"/>
            <a:pathLst>
              <a:path w="13335" h="1904">
                <a:moveTo>
                  <a:pt x="0" y="1440"/>
                </a:moveTo>
                <a:lnTo>
                  <a:pt x="12739" y="0"/>
                </a:lnTo>
              </a:path>
            </a:pathLst>
          </a:custGeom>
          <a:ln w="30199">
            <a:solidFill>
              <a:srgbClr val="D20000"/>
            </a:solidFill>
          </a:ln>
        </p:spPr>
        <p:txBody>
          <a:bodyPr wrap="square" lIns="0" tIns="0" rIns="0" bIns="0" rtlCol="0"/>
          <a:lstStyle/>
          <a:p>
            <a:endParaRPr/>
          </a:p>
        </p:txBody>
      </p:sp>
      <p:sp>
        <p:nvSpPr>
          <p:cNvPr id="126" name="object 126"/>
          <p:cNvSpPr/>
          <p:nvPr/>
        </p:nvSpPr>
        <p:spPr>
          <a:xfrm>
            <a:off x="2289464" y="4246462"/>
            <a:ext cx="13335" cy="2540"/>
          </a:xfrm>
          <a:custGeom>
            <a:avLst/>
            <a:gdLst/>
            <a:ahLst/>
            <a:cxnLst/>
            <a:rect l="l" t="t" r="r" b="b"/>
            <a:pathLst>
              <a:path w="13335" h="2539">
                <a:moveTo>
                  <a:pt x="0" y="1919"/>
                </a:moveTo>
                <a:lnTo>
                  <a:pt x="12882" y="0"/>
                </a:lnTo>
              </a:path>
            </a:pathLst>
          </a:custGeom>
          <a:ln w="30199">
            <a:solidFill>
              <a:srgbClr val="D20000"/>
            </a:solidFill>
          </a:ln>
        </p:spPr>
        <p:txBody>
          <a:bodyPr wrap="square" lIns="0" tIns="0" rIns="0" bIns="0" rtlCol="0"/>
          <a:lstStyle/>
          <a:p>
            <a:endParaRPr/>
          </a:p>
        </p:txBody>
      </p:sp>
      <p:sp>
        <p:nvSpPr>
          <p:cNvPr id="127" name="object 127"/>
          <p:cNvSpPr/>
          <p:nvPr/>
        </p:nvSpPr>
        <p:spPr>
          <a:xfrm>
            <a:off x="2302346" y="4244701"/>
            <a:ext cx="12700" cy="1905"/>
          </a:xfrm>
          <a:custGeom>
            <a:avLst/>
            <a:gdLst/>
            <a:ahLst/>
            <a:cxnLst/>
            <a:rect l="l" t="t" r="r" b="b"/>
            <a:pathLst>
              <a:path w="12700" h="1904">
                <a:moveTo>
                  <a:pt x="0" y="1760"/>
                </a:moveTo>
                <a:lnTo>
                  <a:pt x="12608" y="0"/>
                </a:lnTo>
              </a:path>
            </a:pathLst>
          </a:custGeom>
          <a:ln w="30199">
            <a:solidFill>
              <a:srgbClr val="D20000"/>
            </a:solidFill>
          </a:ln>
        </p:spPr>
        <p:txBody>
          <a:bodyPr wrap="square" lIns="0" tIns="0" rIns="0" bIns="0" rtlCol="0"/>
          <a:lstStyle/>
          <a:p>
            <a:endParaRPr/>
          </a:p>
        </p:txBody>
      </p:sp>
      <p:sp>
        <p:nvSpPr>
          <p:cNvPr id="128" name="object 128"/>
          <p:cNvSpPr/>
          <p:nvPr/>
        </p:nvSpPr>
        <p:spPr>
          <a:xfrm>
            <a:off x="2314955" y="4241665"/>
            <a:ext cx="13335" cy="3175"/>
          </a:xfrm>
          <a:custGeom>
            <a:avLst/>
            <a:gdLst/>
            <a:ahLst/>
            <a:cxnLst/>
            <a:rect l="l" t="t" r="r" b="b"/>
            <a:pathLst>
              <a:path w="13335" h="3175">
                <a:moveTo>
                  <a:pt x="0" y="3036"/>
                </a:moveTo>
                <a:lnTo>
                  <a:pt x="13074" y="0"/>
                </a:lnTo>
              </a:path>
            </a:pathLst>
          </a:custGeom>
          <a:ln w="30197">
            <a:solidFill>
              <a:srgbClr val="D20000"/>
            </a:solidFill>
          </a:ln>
        </p:spPr>
        <p:txBody>
          <a:bodyPr wrap="square" lIns="0" tIns="0" rIns="0" bIns="0" rtlCol="0"/>
          <a:lstStyle/>
          <a:p>
            <a:endParaRPr/>
          </a:p>
        </p:txBody>
      </p:sp>
      <p:sp>
        <p:nvSpPr>
          <p:cNvPr id="129" name="object 129"/>
          <p:cNvSpPr/>
          <p:nvPr/>
        </p:nvSpPr>
        <p:spPr>
          <a:xfrm>
            <a:off x="2328029" y="4238306"/>
            <a:ext cx="12700" cy="3810"/>
          </a:xfrm>
          <a:custGeom>
            <a:avLst/>
            <a:gdLst/>
            <a:ahLst/>
            <a:cxnLst/>
            <a:rect l="l" t="t" r="r" b="b"/>
            <a:pathLst>
              <a:path w="12700" h="3810">
                <a:moveTo>
                  <a:pt x="0" y="3359"/>
                </a:moveTo>
                <a:lnTo>
                  <a:pt x="12620" y="0"/>
                </a:lnTo>
              </a:path>
            </a:pathLst>
          </a:custGeom>
          <a:ln w="30196">
            <a:solidFill>
              <a:srgbClr val="D20000"/>
            </a:solidFill>
          </a:ln>
        </p:spPr>
        <p:txBody>
          <a:bodyPr wrap="square" lIns="0" tIns="0" rIns="0" bIns="0" rtlCol="0"/>
          <a:lstStyle/>
          <a:p>
            <a:endParaRPr/>
          </a:p>
        </p:txBody>
      </p:sp>
      <p:sp>
        <p:nvSpPr>
          <p:cNvPr id="130" name="object 130"/>
          <p:cNvSpPr/>
          <p:nvPr/>
        </p:nvSpPr>
        <p:spPr>
          <a:xfrm>
            <a:off x="2340649" y="4234641"/>
            <a:ext cx="12700" cy="3810"/>
          </a:xfrm>
          <a:custGeom>
            <a:avLst/>
            <a:gdLst/>
            <a:ahLst/>
            <a:cxnLst/>
            <a:rect l="l" t="t" r="r" b="b"/>
            <a:pathLst>
              <a:path w="12700" h="3810">
                <a:moveTo>
                  <a:pt x="0" y="3664"/>
                </a:moveTo>
                <a:lnTo>
                  <a:pt x="12608" y="0"/>
                </a:lnTo>
              </a:path>
            </a:pathLst>
          </a:custGeom>
          <a:ln w="30195">
            <a:solidFill>
              <a:srgbClr val="D20000"/>
            </a:solidFill>
          </a:ln>
        </p:spPr>
        <p:txBody>
          <a:bodyPr wrap="square" lIns="0" tIns="0" rIns="0" bIns="0" rtlCol="0"/>
          <a:lstStyle/>
          <a:p>
            <a:endParaRPr/>
          </a:p>
        </p:txBody>
      </p:sp>
      <p:sp>
        <p:nvSpPr>
          <p:cNvPr id="131" name="object 131"/>
          <p:cNvSpPr/>
          <p:nvPr/>
        </p:nvSpPr>
        <p:spPr>
          <a:xfrm>
            <a:off x="2353258" y="4230961"/>
            <a:ext cx="13335" cy="3810"/>
          </a:xfrm>
          <a:custGeom>
            <a:avLst/>
            <a:gdLst/>
            <a:ahLst/>
            <a:cxnLst/>
            <a:rect l="l" t="t" r="r" b="b"/>
            <a:pathLst>
              <a:path w="13335" h="3810">
                <a:moveTo>
                  <a:pt x="0" y="3679"/>
                </a:moveTo>
                <a:lnTo>
                  <a:pt x="13074" y="0"/>
                </a:lnTo>
              </a:path>
            </a:pathLst>
          </a:custGeom>
          <a:ln w="30195">
            <a:solidFill>
              <a:srgbClr val="D20000"/>
            </a:solidFill>
          </a:ln>
        </p:spPr>
        <p:txBody>
          <a:bodyPr wrap="square" lIns="0" tIns="0" rIns="0" bIns="0" rtlCol="0"/>
          <a:lstStyle/>
          <a:p>
            <a:endParaRPr/>
          </a:p>
        </p:txBody>
      </p:sp>
      <p:sp>
        <p:nvSpPr>
          <p:cNvPr id="132" name="object 132"/>
          <p:cNvSpPr/>
          <p:nvPr/>
        </p:nvSpPr>
        <p:spPr>
          <a:xfrm>
            <a:off x="2366332" y="4225685"/>
            <a:ext cx="12700" cy="5715"/>
          </a:xfrm>
          <a:custGeom>
            <a:avLst/>
            <a:gdLst/>
            <a:ahLst/>
            <a:cxnLst/>
            <a:rect l="l" t="t" r="r" b="b"/>
            <a:pathLst>
              <a:path w="12700" h="5714">
                <a:moveTo>
                  <a:pt x="0" y="5275"/>
                </a:moveTo>
                <a:lnTo>
                  <a:pt x="12547" y="0"/>
                </a:lnTo>
              </a:path>
            </a:pathLst>
          </a:custGeom>
          <a:ln w="30191">
            <a:solidFill>
              <a:srgbClr val="D20000"/>
            </a:solidFill>
          </a:ln>
        </p:spPr>
        <p:txBody>
          <a:bodyPr wrap="square" lIns="0" tIns="0" rIns="0" bIns="0" rtlCol="0"/>
          <a:lstStyle/>
          <a:p>
            <a:endParaRPr/>
          </a:p>
        </p:txBody>
      </p:sp>
      <p:sp>
        <p:nvSpPr>
          <p:cNvPr id="133" name="object 133"/>
          <p:cNvSpPr/>
          <p:nvPr/>
        </p:nvSpPr>
        <p:spPr>
          <a:xfrm>
            <a:off x="2378879" y="4221209"/>
            <a:ext cx="12700" cy="5080"/>
          </a:xfrm>
          <a:custGeom>
            <a:avLst/>
            <a:gdLst/>
            <a:ahLst/>
            <a:cxnLst/>
            <a:rect l="l" t="t" r="r" b="b"/>
            <a:pathLst>
              <a:path w="12700" h="5079">
                <a:moveTo>
                  <a:pt x="0" y="4476"/>
                </a:moveTo>
                <a:lnTo>
                  <a:pt x="12608" y="0"/>
                </a:lnTo>
              </a:path>
            </a:pathLst>
          </a:custGeom>
          <a:ln w="30193">
            <a:solidFill>
              <a:srgbClr val="D20000"/>
            </a:solidFill>
          </a:ln>
        </p:spPr>
        <p:txBody>
          <a:bodyPr wrap="square" lIns="0" tIns="0" rIns="0" bIns="0" rtlCol="0"/>
          <a:lstStyle/>
          <a:p>
            <a:endParaRPr/>
          </a:p>
        </p:txBody>
      </p:sp>
      <p:sp>
        <p:nvSpPr>
          <p:cNvPr id="134" name="object 134"/>
          <p:cNvSpPr/>
          <p:nvPr/>
        </p:nvSpPr>
        <p:spPr>
          <a:xfrm>
            <a:off x="2391487" y="4214817"/>
            <a:ext cx="13335" cy="6985"/>
          </a:xfrm>
          <a:custGeom>
            <a:avLst/>
            <a:gdLst/>
            <a:ahLst/>
            <a:cxnLst/>
            <a:rect l="l" t="t" r="r" b="b"/>
            <a:pathLst>
              <a:path w="13335" h="6985">
                <a:moveTo>
                  <a:pt x="0" y="6392"/>
                </a:moveTo>
                <a:lnTo>
                  <a:pt x="12943" y="0"/>
                </a:lnTo>
              </a:path>
            </a:pathLst>
          </a:custGeom>
          <a:ln w="30188">
            <a:solidFill>
              <a:srgbClr val="D20000"/>
            </a:solidFill>
          </a:ln>
        </p:spPr>
        <p:txBody>
          <a:bodyPr wrap="square" lIns="0" tIns="0" rIns="0" bIns="0" rtlCol="0"/>
          <a:lstStyle/>
          <a:p>
            <a:endParaRPr/>
          </a:p>
        </p:txBody>
      </p:sp>
      <p:sp>
        <p:nvSpPr>
          <p:cNvPr id="135" name="object 135"/>
          <p:cNvSpPr/>
          <p:nvPr/>
        </p:nvSpPr>
        <p:spPr>
          <a:xfrm>
            <a:off x="2404431" y="4208266"/>
            <a:ext cx="13335" cy="6985"/>
          </a:xfrm>
          <a:custGeom>
            <a:avLst/>
            <a:gdLst/>
            <a:ahLst/>
            <a:cxnLst/>
            <a:rect l="l" t="t" r="r" b="b"/>
            <a:pathLst>
              <a:path w="13335" h="6985">
                <a:moveTo>
                  <a:pt x="0" y="6551"/>
                </a:moveTo>
                <a:lnTo>
                  <a:pt x="12751" y="0"/>
                </a:lnTo>
              </a:path>
            </a:pathLst>
          </a:custGeom>
          <a:ln w="30187">
            <a:solidFill>
              <a:srgbClr val="D20000"/>
            </a:solidFill>
          </a:ln>
        </p:spPr>
        <p:txBody>
          <a:bodyPr wrap="square" lIns="0" tIns="0" rIns="0" bIns="0" rtlCol="0"/>
          <a:lstStyle/>
          <a:p>
            <a:endParaRPr/>
          </a:p>
        </p:txBody>
      </p:sp>
      <p:sp>
        <p:nvSpPr>
          <p:cNvPr id="136" name="object 136"/>
          <p:cNvSpPr/>
          <p:nvPr/>
        </p:nvSpPr>
        <p:spPr>
          <a:xfrm>
            <a:off x="2417182" y="4198837"/>
            <a:ext cx="13335" cy="9525"/>
          </a:xfrm>
          <a:custGeom>
            <a:avLst/>
            <a:gdLst/>
            <a:ahLst/>
            <a:cxnLst/>
            <a:rect l="l" t="t" r="r" b="b"/>
            <a:pathLst>
              <a:path w="13335" h="9525">
                <a:moveTo>
                  <a:pt x="0" y="9428"/>
                </a:moveTo>
                <a:lnTo>
                  <a:pt x="12870" y="0"/>
                </a:lnTo>
              </a:path>
            </a:pathLst>
          </a:custGeom>
          <a:ln w="30178">
            <a:solidFill>
              <a:srgbClr val="D20000"/>
            </a:solidFill>
          </a:ln>
        </p:spPr>
        <p:txBody>
          <a:bodyPr wrap="square" lIns="0" tIns="0" rIns="0" bIns="0" rtlCol="0"/>
          <a:lstStyle/>
          <a:p>
            <a:endParaRPr/>
          </a:p>
        </p:txBody>
      </p:sp>
      <p:sp>
        <p:nvSpPr>
          <p:cNvPr id="137" name="object 137"/>
          <p:cNvSpPr/>
          <p:nvPr/>
        </p:nvSpPr>
        <p:spPr>
          <a:xfrm>
            <a:off x="2430052" y="4191014"/>
            <a:ext cx="12700" cy="8255"/>
          </a:xfrm>
          <a:custGeom>
            <a:avLst/>
            <a:gdLst/>
            <a:ahLst/>
            <a:cxnLst/>
            <a:rect l="l" t="t" r="r" b="b"/>
            <a:pathLst>
              <a:path w="12700" h="8254">
                <a:moveTo>
                  <a:pt x="0" y="7823"/>
                </a:moveTo>
                <a:lnTo>
                  <a:pt x="12620" y="0"/>
                </a:lnTo>
              </a:path>
            </a:pathLst>
          </a:custGeom>
          <a:ln w="30182">
            <a:solidFill>
              <a:srgbClr val="D20000"/>
            </a:solidFill>
          </a:ln>
        </p:spPr>
        <p:txBody>
          <a:bodyPr wrap="square" lIns="0" tIns="0" rIns="0" bIns="0" rtlCol="0"/>
          <a:lstStyle/>
          <a:p>
            <a:endParaRPr/>
          </a:p>
        </p:txBody>
      </p:sp>
      <p:sp>
        <p:nvSpPr>
          <p:cNvPr id="138" name="object 138"/>
          <p:cNvSpPr/>
          <p:nvPr/>
        </p:nvSpPr>
        <p:spPr>
          <a:xfrm>
            <a:off x="2442673" y="4180621"/>
            <a:ext cx="12700" cy="10795"/>
          </a:xfrm>
          <a:custGeom>
            <a:avLst/>
            <a:gdLst/>
            <a:ahLst/>
            <a:cxnLst/>
            <a:rect l="l" t="t" r="r" b="b"/>
            <a:pathLst>
              <a:path w="12700" h="10795">
                <a:moveTo>
                  <a:pt x="0" y="10392"/>
                </a:moveTo>
                <a:lnTo>
                  <a:pt x="12608" y="0"/>
                </a:lnTo>
              </a:path>
            </a:pathLst>
          </a:custGeom>
          <a:ln w="30174">
            <a:solidFill>
              <a:srgbClr val="D20000"/>
            </a:solidFill>
          </a:ln>
        </p:spPr>
        <p:txBody>
          <a:bodyPr wrap="square" lIns="0" tIns="0" rIns="0" bIns="0" rtlCol="0"/>
          <a:lstStyle/>
          <a:p>
            <a:endParaRPr/>
          </a:p>
        </p:txBody>
      </p:sp>
      <p:sp>
        <p:nvSpPr>
          <p:cNvPr id="139" name="object 139"/>
          <p:cNvSpPr/>
          <p:nvPr/>
        </p:nvSpPr>
        <p:spPr>
          <a:xfrm>
            <a:off x="2455281" y="4168798"/>
            <a:ext cx="13335" cy="12065"/>
          </a:xfrm>
          <a:custGeom>
            <a:avLst/>
            <a:gdLst/>
            <a:ahLst/>
            <a:cxnLst/>
            <a:rect l="l" t="t" r="r" b="b"/>
            <a:pathLst>
              <a:path w="13335" h="12064">
                <a:moveTo>
                  <a:pt x="0" y="11823"/>
                </a:moveTo>
                <a:lnTo>
                  <a:pt x="13074" y="0"/>
                </a:lnTo>
              </a:path>
            </a:pathLst>
          </a:custGeom>
          <a:ln w="30171">
            <a:solidFill>
              <a:srgbClr val="D20000"/>
            </a:solidFill>
          </a:ln>
        </p:spPr>
        <p:txBody>
          <a:bodyPr wrap="square" lIns="0" tIns="0" rIns="0" bIns="0" rtlCol="0"/>
          <a:lstStyle/>
          <a:p>
            <a:endParaRPr/>
          </a:p>
        </p:txBody>
      </p:sp>
      <p:sp>
        <p:nvSpPr>
          <p:cNvPr id="140" name="object 140"/>
          <p:cNvSpPr/>
          <p:nvPr/>
        </p:nvSpPr>
        <p:spPr>
          <a:xfrm>
            <a:off x="2468355" y="4154582"/>
            <a:ext cx="12700" cy="14604"/>
          </a:xfrm>
          <a:custGeom>
            <a:avLst/>
            <a:gdLst/>
            <a:ahLst/>
            <a:cxnLst/>
            <a:rect l="l" t="t" r="r" b="b"/>
            <a:pathLst>
              <a:path w="12700" h="14604">
                <a:moveTo>
                  <a:pt x="0" y="14215"/>
                </a:moveTo>
                <a:lnTo>
                  <a:pt x="12620" y="0"/>
                </a:lnTo>
              </a:path>
            </a:pathLst>
          </a:custGeom>
          <a:ln w="30164">
            <a:solidFill>
              <a:srgbClr val="D20000"/>
            </a:solidFill>
          </a:ln>
        </p:spPr>
        <p:txBody>
          <a:bodyPr wrap="square" lIns="0" tIns="0" rIns="0" bIns="0" rtlCol="0"/>
          <a:lstStyle/>
          <a:p>
            <a:endParaRPr/>
          </a:p>
        </p:txBody>
      </p:sp>
      <p:sp>
        <p:nvSpPr>
          <p:cNvPr id="141" name="object 141"/>
          <p:cNvSpPr/>
          <p:nvPr/>
        </p:nvSpPr>
        <p:spPr>
          <a:xfrm>
            <a:off x="2480976" y="4138926"/>
            <a:ext cx="12700" cy="15875"/>
          </a:xfrm>
          <a:custGeom>
            <a:avLst/>
            <a:gdLst/>
            <a:ahLst/>
            <a:cxnLst/>
            <a:rect l="l" t="t" r="r" b="b"/>
            <a:pathLst>
              <a:path w="12700" h="15875">
                <a:moveTo>
                  <a:pt x="0" y="15656"/>
                </a:moveTo>
                <a:lnTo>
                  <a:pt x="12550" y="0"/>
                </a:lnTo>
              </a:path>
            </a:pathLst>
          </a:custGeom>
          <a:ln w="30161">
            <a:solidFill>
              <a:srgbClr val="D20000"/>
            </a:solidFill>
          </a:ln>
        </p:spPr>
        <p:txBody>
          <a:bodyPr wrap="square" lIns="0" tIns="0" rIns="0" bIns="0" rtlCol="0"/>
          <a:lstStyle/>
          <a:p>
            <a:endParaRPr/>
          </a:p>
        </p:txBody>
      </p:sp>
      <p:sp>
        <p:nvSpPr>
          <p:cNvPr id="142" name="object 142"/>
          <p:cNvSpPr/>
          <p:nvPr/>
        </p:nvSpPr>
        <p:spPr>
          <a:xfrm>
            <a:off x="2493526" y="4120386"/>
            <a:ext cx="13335" cy="19050"/>
          </a:xfrm>
          <a:custGeom>
            <a:avLst/>
            <a:gdLst/>
            <a:ahLst/>
            <a:cxnLst/>
            <a:rect l="l" t="t" r="r" b="b"/>
            <a:pathLst>
              <a:path w="13335" h="19050">
                <a:moveTo>
                  <a:pt x="0" y="18539"/>
                </a:moveTo>
                <a:lnTo>
                  <a:pt x="13071" y="0"/>
                </a:lnTo>
              </a:path>
            </a:pathLst>
          </a:custGeom>
          <a:ln w="30157">
            <a:solidFill>
              <a:srgbClr val="D20000"/>
            </a:solidFill>
          </a:ln>
        </p:spPr>
        <p:txBody>
          <a:bodyPr wrap="square" lIns="0" tIns="0" rIns="0" bIns="0" rtlCol="0"/>
          <a:lstStyle/>
          <a:p>
            <a:endParaRPr/>
          </a:p>
        </p:txBody>
      </p:sp>
      <p:sp>
        <p:nvSpPr>
          <p:cNvPr id="143" name="object 143"/>
          <p:cNvSpPr/>
          <p:nvPr/>
        </p:nvSpPr>
        <p:spPr>
          <a:xfrm>
            <a:off x="2506597" y="4104398"/>
            <a:ext cx="12700" cy="16510"/>
          </a:xfrm>
          <a:custGeom>
            <a:avLst/>
            <a:gdLst/>
            <a:ahLst/>
            <a:cxnLst/>
            <a:rect l="l" t="t" r="r" b="b"/>
            <a:pathLst>
              <a:path w="12700" h="16510">
                <a:moveTo>
                  <a:pt x="0" y="15988"/>
                </a:moveTo>
                <a:lnTo>
                  <a:pt x="12608" y="0"/>
                </a:lnTo>
              </a:path>
            </a:pathLst>
          </a:custGeom>
          <a:ln w="30160">
            <a:solidFill>
              <a:srgbClr val="D20000"/>
            </a:solidFill>
          </a:ln>
        </p:spPr>
        <p:txBody>
          <a:bodyPr wrap="square" lIns="0" tIns="0" rIns="0" bIns="0" rtlCol="0"/>
          <a:lstStyle/>
          <a:p>
            <a:endParaRPr/>
          </a:p>
        </p:txBody>
      </p:sp>
      <p:sp>
        <p:nvSpPr>
          <p:cNvPr id="144" name="object 144"/>
          <p:cNvSpPr/>
          <p:nvPr/>
        </p:nvSpPr>
        <p:spPr>
          <a:xfrm>
            <a:off x="2519206" y="4085382"/>
            <a:ext cx="12700" cy="19050"/>
          </a:xfrm>
          <a:custGeom>
            <a:avLst/>
            <a:gdLst/>
            <a:ahLst/>
            <a:cxnLst/>
            <a:rect l="l" t="t" r="r" b="b"/>
            <a:pathLst>
              <a:path w="12700" h="19050">
                <a:moveTo>
                  <a:pt x="0" y="19015"/>
                </a:moveTo>
                <a:lnTo>
                  <a:pt x="12623" y="0"/>
                </a:lnTo>
              </a:path>
            </a:pathLst>
          </a:custGeom>
          <a:ln w="30155">
            <a:solidFill>
              <a:srgbClr val="D20000"/>
            </a:solidFill>
          </a:ln>
        </p:spPr>
        <p:txBody>
          <a:bodyPr wrap="square" lIns="0" tIns="0" rIns="0" bIns="0" rtlCol="0"/>
          <a:lstStyle/>
          <a:p>
            <a:endParaRPr/>
          </a:p>
        </p:txBody>
      </p:sp>
      <p:sp>
        <p:nvSpPr>
          <p:cNvPr id="145" name="object 145"/>
          <p:cNvSpPr/>
          <p:nvPr/>
        </p:nvSpPr>
        <p:spPr>
          <a:xfrm>
            <a:off x="2531829" y="4063499"/>
            <a:ext cx="13335" cy="22225"/>
          </a:xfrm>
          <a:custGeom>
            <a:avLst/>
            <a:gdLst/>
            <a:ahLst/>
            <a:cxnLst/>
            <a:rect l="l" t="t" r="r" b="b"/>
            <a:pathLst>
              <a:path w="13335" h="22225">
                <a:moveTo>
                  <a:pt x="0" y="21883"/>
                </a:moveTo>
                <a:lnTo>
                  <a:pt x="13058" y="0"/>
                </a:lnTo>
              </a:path>
            </a:pathLst>
          </a:custGeom>
          <a:ln w="30153">
            <a:solidFill>
              <a:srgbClr val="D20000"/>
            </a:solidFill>
          </a:ln>
        </p:spPr>
        <p:txBody>
          <a:bodyPr wrap="square" lIns="0" tIns="0" rIns="0" bIns="0" rtlCol="0"/>
          <a:lstStyle/>
          <a:p>
            <a:endParaRPr/>
          </a:p>
        </p:txBody>
      </p:sp>
      <p:sp>
        <p:nvSpPr>
          <p:cNvPr id="146" name="object 146"/>
          <p:cNvSpPr/>
          <p:nvPr/>
        </p:nvSpPr>
        <p:spPr>
          <a:xfrm>
            <a:off x="2544888" y="4038567"/>
            <a:ext cx="12700" cy="25400"/>
          </a:xfrm>
          <a:custGeom>
            <a:avLst/>
            <a:gdLst/>
            <a:ahLst/>
            <a:cxnLst/>
            <a:rect l="l" t="t" r="r" b="b"/>
            <a:pathLst>
              <a:path w="12700" h="25400">
                <a:moveTo>
                  <a:pt x="0" y="24931"/>
                </a:moveTo>
                <a:lnTo>
                  <a:pt x="12620" y="0"/>
                </a:lnTo>
              </a:path>
            </a:pathLst>
          </a:custGeom>
          <a:ln w="30149">
            <a:solidFill>
              <a:srgbClr val="D20000"/>
            </a:solidFill>
          </a:ln>
        </p:spPr>
        <p:txBody>
          <a:bodyPr wrap="square" lIns="0" tIns="0" rIns="0" bIns="0" rtlCol="0"/>
          <a:lstStyle/>
          <a:p>
            <a:endParaRPr/>
          </a:p>
        </p:txBody>
      </p:sp>
      <p:sp>
        <p:nvSpPr>
          <p:cNvPr id="147" name="object 147"/>
          <p:cNvSpPr/>
          <p:nvPr/>
        </p:nvSpPr>
        <p:spPr>
          <a:xfrm>
            <a:off x="2557509" y="4010266"/>
            <a:ext cx="13335" cy="28575"/>
          </a:xfrm>
          <a:custGeom>
            <a:avLst/>
            <a:gdLst/>
            <a:ahLst/>
            <a:cxnLst/>
            <a:rect l="l" t="t" r="r" b="b"/>
            <a:pathLst>
              <a:path w="13335" h="28575">
                <a:moveTo>
                  <a:pt x="0" y="28300"/>
                </a:moveTo>
                <a:lnTo>
                  <a:pt x="12870" y="0"/>
                </a:lnTo>
              </a:path>
            </a:pathLst>
          </a:custGeom>
          <a:ln w="30147">
            <a:solidFill>
              <a:srgbClr val="D20000"/>
            </a:solidFill>
          </a:ln>
        </p:spPr>
        <p:txBody>
          <a:bodyPr wrap="square" lIns="0" tIns="0" rIns="0" bIns="0" rtlCol="0"/>
          <a:lstStyle/>
          <a:p>
            <a:endParaRPr/>
          </a:p>
        </p:txBody>
      </p:sp>
      <p:sp>
        <p:nvSpPr>
          <p:cNvPr id="148" name="object 148"/>
          <p:cNvSpPr/>
          <p:nvPr/>
        </p:nvSpPr>
        <p:spPr>
          <a:xfrm>
            <a:off x="2570379" y="3977511"/>
            <a:ext cx="12700" cy="33020"/>
          </a:xfrm>
          <a:custGeom>
            <a:avLst/>
            <a:gdLst/>
            <a:ahLst/>
            <a:cxnLst/>
            <a:rect l="l" t="t" r="r" b="b"/>
            <a:pathLst>
              <a:path w="12700" h="33020">
                <a:moveTo>
                  <a:pt x="0" y="32755"/>
                </a:moveTo>
                <a:lnTo>
                  <a:pt x="12623" y="0"/>
                </a:lnTo>
              </a:path>
            </a:pathLst>
          </a:custGeom>
          <a:ln w="30144">
            <a:solidFill>
              <a:srgbClr val="D20000"/>
            </a:solidFill>
          </a:ln>
        </p:spPr>
        <p:txBody>
          <a:bodyPr wrap="square" lIns="0" tIns="0" rIns="0" bIns="0" rtlCol="0"/>
          <a:lstStyle/>
          <a:p>
            <a:endParaRPr/>
          </a:p>
        </p:txBody>
      </p:sp>
      <p:sp>
        <p:nvSpPr>
          <p:cNvPr id="149" name="object 149"/>
          <p:cNvSpPr/>
          <p:nvPr/>
        </p:nvSpPr>
        <p:spPr>
          <a:xfrm>
            <a:off x="2583002" y="3945555"/>
            <a:ext cx="13335" cy="32384"/>
          </a:xfrm>
          <a:custGeom>
            <a:avLst/>
            <a:gdLst/>
            <a:ahLst/>
            <a:cxnLst/>
            <a:rect l="l" t="t" r="r" b="b"/>
            <a:pathLst>
              <a:path w="13335" h="32385">
                <a:moveTo>
                  <a:pt x="0" y="31955"/>
                </a:moveTo>
                <a:lnTo>
                  <a:pt x="12739" y="0"/>
                </a:lnTo>
              </a:path>
            </a:pathLst>
          </a:custGeom>
          <a:ln w="30145">
            <a:solidFill>
              <a:srgbClr val="D20000"/>
            </a:solidFill>
          </a:ln>
        </p:spPr>
        <p:txBody>
          <a:bodyPr wrap="square" lIns="0" tIns="0" rIns="0" bIns="0" rtlCol="0"/>
          <a:lstStyle/>
          <a:p>
            <a:endParaRPr/>
          </a:p>
        </p:txBody>
      </p:sp>
      <p:sp>
        <p:nvSpPr>
          <p:cNvPr id="150" name="object 150"/>
          <p:cNvSpPr/>
          <p:nvPr/>
        </p:nvSpPr>
        <p:spPr>
          <a:xfrm>
            <a:off x="2595741" y="3909788"/>
            <a:ext cx="13335" cy="36195"/>
          </a:xfrm>
          <a:custGeom>
            <a:avLst/>
            <a:gdLst/>
            <a:ahLst/>
            <a:cxnLst/>
            <a:rect l="l" t="t" r="r" b="b"/>
            <a:pathLst>
              <a:path w="13335" h="36195">
                <a:moveTo>
                  <a:pt x="0" y="35766"/>
                </a:moveTo>
                <a:lnTo>
                  <a:pt x="12940" y="0"/>
                </a:lnTo>
              </a:path>
            </a:pathLst>
          </a:custGeom>
          <a:ln w="30143">
            <a:solidFill>
              <a:srgbClr val="D20000"/>
            </a:solidFill>
          </a:ln>
        </p:spPr>
        <p:txBody>
          <a:bodyPr wrap="square" lIns="0" tIns="0" rIns="0" bIns="0" rtlCol="0"/>
          <a:lstStyle/>
          <a:p>
            <a:endParaRPr/>
          </a:p>
        </p:txBody>
      </p:sp>
      <p:sp>
        <p:nvSpPr>
          <p:cNvPr id="151" name="object 151"/>
          <p:cNvSpPr/>
          <p:nvPr/>
        </p:nvSpPr>
        <p:spPr>
          <a:xfrm>
            <a:off x="2608682" y="3869640"/>
            <a:ext cx="12700" cy="40640"/>
          </a:xfrm>
          <a:custGeom>
            <a:avLst/>
            <a:gdLst/>
            <a:ahLst/>
            <a:cxnLst/>
            <a:rect l="l" t="t" r="r" b="b"/>
            <a:pathLst>
              <a:path w="12700" h="40639">
                <a:moveTo>
                  <a:pt x="0" y="40148"/>
                </a:moveTo>
                <a:lnTo>
                  <a:pt x="12550" y="0"/>
                </a:lnTo>
              </a:path>
            </a:pathLst>
          </a:custGeom>
          <a:ln w="30141">
            <a:solidFill>
              <a:srgbClr val="D20000"/>
            </a:solidFill>
          </a:ln>
        </p:spPr>
        <p:txBody>
          <a:bodyPr wrap="square" lIns="0" tIns="0" rIns="0" bIns="0" rtlCol="0"/>
          <a:lstStyle/>
          <a:p>
            <a:endParaRPr/>
          </a:p>
        </p:txBody>
      </p:sp>
      <p:sp>
        <p:nvSpPr>
          <p:cNvPr id="152" name="object 152"/>
          <p:cNvSpPr/>
          <p:nvPr/>
        </p:nvSpPr>
        <p:spPr>
          <a:xfrm>
            <a:off x="2621232" y="3820908"/>
            <a:ext cx="12700" cy="48895"/>
          </a:xfrm>
          <a:custGeom>
            <a:avLst/>
            <a:gdLst/>
            <a:ahLst/>
            <a:cxnLst/>
            <a:rect l="l" t="t" r="r" b="b"/>
            <a:pathLst>
              <a:path w="12700" h="48895">
                <a:moveTo>
                  <a:pt x="0" y="48731"/>
                </a:moveTo>
                <a:lnTo>
                  <a:pt x="12620" y="0"/>
                </a:lnTo>
              </a:path>
            </a:pathLst>
          </a:custGeom>
          <a:ln w="30140">
            <a:solidFill>
              <a:srgbClr val="D20000"/>
            </a:solidFill>
          </a:ln>
        </p:spPr>
        <p:txBody>
          <a:bodyPr wrap="square" lIns="0" tIns="0" rIns="0" bIns="0" rtlCol="0"/>
          <a:lstStyle/>
          <a:p>
            <a:endParaRPr/>
          </a:p>
        </p:txBody>
      </p:sp>
      <p:sp>
        <p:nvSpPr>
          <p:cNvPr id="153" name="object 153"/>
          <p:cNvSpPr/>
          <p:nvPr/>
        </p:nvSpPr>
        <p:spPr>
          <a:xfrm>
            <a:off x="2633852" y="3760969"/>
            <a:ext cx="13335" cy="60325"/>
          </a:xfrm>
          <a:custGeom>
            <a:avLst/>
            <a:gdLst/>
            <a:ahLst/>
            <a:cxnLst/>
            <a:rect l="l" t="t" r="r" b="b"/>
            <a:pathLst>
              <a:path w="13335" h="60325">
                <a:moveTo>
                  <a:pt x="0" y="59938"/>
                </a:moveTo>
                <a:lnTo>
                  <a:pt x="13074" y="0"/>
                </a:lnTo>
              </a:path>
            </a:pathLst>
          </a:custGeom>
          <a:ln w="30139">
            <a:solidFill>
              <a:srgbClr val="D20000"/>
            </a:solidFill>
          </a:ln>
        </p:spPr>
        <p:txBody>
          <a:bodyPr wrap="square" lIns="0" tIns="0" rIns="0" bIns="0" rtlCol="0"/>
          <a:lstStyle/>
          <a:p>
            <a:endParaRPr/>
          </a:p>
        </p:txBody>
      </p:sp>
      <p:sp>
        <p:nvSpPr>
          <p:cNvPr id="154" name="object 154"/>
          <p:cNvSpPr/>
          <p:nvPr/>
        </p:nvSpPr>
        <p:spPr>
          <a:xfrm>
            <a:off x="2646927" y="3717336"/>
            <a:ext cx="12700" cy="43815"/>
          </a:xfrm>
          <a:custGeom>
            <a:avLst/>
            <a:gdLst/>
            <a:ahLst/>
            <a:cxnLst/>
            <a:rect l="l" t="t" r="r" b="b"/>
            <a:pathLst>
              <a:path w="12700" h="43814">
                <a:moveTo>
                  <a:pt x="0" y="43633"/>
                </a:moveTo>
                <a:lnTo>
                  <a:pt x="12608" y="0"/>
                </a:lnTo>
              </a:path>
            </a:pathLst>
          </a:custGeom>
          <a:ln w="30141">
            <a:solidFill>
              <a:srgbClr val="D20000"/>
            </a:solidFill>
          </a:ln>
        </p:spPr>
        <p:txBody>
          <a:bodyPr wrap="square" lIns="0" tIns="0" rIns="0" bIns="0" rtlCol="0"/>
          <a:lstStyle/>
          <a:p>
            <a:endParaRPr/>
          </a:p>
        </p:txBody>
      </p:sp>
      <p:sp>
        <p:nvSpPr>
          <p:cNvPr id="155" name="object 155"/>
          <p:cNvSpPr/>
          <p:nvPr/>
        </p:nvSpPr>
        <p:spPr>
          <a:xfrm>
            <a:off x="2659535" y="3664641"/>
            <a:ext cx="12700" cy="52705"/>
          </a:xfrm>
          <a:custGeom>
            <a:avLst/>
            <a:gdLst/>
            <a:ahLst/>
            <a:cxnLst/>
            <a:rect l="l" t="t" r="r" b="b"/>
            <a:pathLst>
              <a:path w="12700" h="52704">
                <a:moveTo>
                  <a:pt x="0" y="52695"/>
                </a:moveTo>
                <a:lnTo>
                  <a:pt x="12620" y="0"/>
                </a:lnTo>
              </a:path>
            </a:pathLst>
          </a:custGeom>
          <a:ln w="30139">
            <a:solidFill>
              <a:srgbClr val="D20000"/>
            </a:solidFill>
          </a:ln>
        </p:spPr>
        <p:txBody>
          <a:bodyPr wrap="square" lIns="0" tIns="0" rIns="0" bIns="0" rtlCol="0"/>
          <a:lstStyle/>
          <a:p>
            <a:endParaRPr/>
          </a:p>
        </p:txBody>
      </p:sp>
      <p:sp>
        <p:nvSpPr>
          <p:cNvPr id="156" name="object 156"/>
          <p:cNvSpPr/>
          <p:nvPr/>
        </p:nvSpPr>
        <p:spPr>
          <a:xfrm>
            <a:off x="2672155" y="3602792"/>
            <a:ext cx="13335" cy="62230"/>
          </a:xfrm>
          <a:custGeom>
            <a:avLst/>
            <a:gdLst/>
            <a:ahLst/>
            <a:cxnLst/>
            <a:rect l="l" t="t" r="r" b="b"/>
            <a:pathLst>
              <a:path w="13335" h="62229">
                <a:moveTo>
                  <a:pt x="0" y="61849"/>
                </a:moveTo>
                <a:lnTo>
                  <a:pt x="13071" y="0"/>
                </a:lnTo>
              </a:path>
            </a:pathLst>
          </a:custGeom>
          <a:ln w="30138">
            <a:solidFill>
              <a:srgbClr val="D20000"/>
            </a:solidFill>
          </a:ln>
        </p:spPr>
        <p:txBody>
          <a:bodyPr wrap="square" lIns="0" tIns="0" rIns="0" bIns="0" rtlCol="0"/>
          <a:lstStyle/>
          <a:p>
            <a:endParaRPr/>
          </a:p>
        </p:txBody>
      </p:sp>
      <p:sp>
        <p:nvSpPr>
          <p:cNvPr id="157" name="object 157"/>
          <p:cNvSpPr/>
          <p:nvPr/>
        </p:nvSpPr>
        <p:spPr>
          <a:xfrm>
            <a:off x="2685226" y="3535847"/>
            <a:ext cx="12700" cy="67310"/>
          </a:xfrm>
          <a:custGeom>
            <a:avLst/>
            <a:gdLst/>
            <a:ahLst/>
            <a:cxnLst/>
            <a:rect l="l" t="t" r="r" b="b"/>
            <a:pathLst>
              <a:path w="12700" h="67310">
                <a:moveTo>
                  <a:pt x="0" y="66944"/>
                </a:moveTo>
                <a:lnTo>
                  <a:pt x="12550" y="0"/>
                </a:lnTo>
              </a:path>
            </a:pathLst>
          </a:custGeom>
          <a:ln w="30138">
            <a:solidFill>
              <a:srgbClr val="D20000"/>
            </a:solidFill>
          </a:ln>
        </p:spPr>
        <p:txBody>
          <a:bodyPr wrap="square" lIns="0" tIns="0" rIns="0" bIns="0" rtlCol="0"/>
          <a:lstStyle/>
          <a:p>
            <a:endParaRPr/>
          </a:p>
        </p:txBody>
      </p:sp>
      <p:sp>
        <p:nvSpPr>
          <p:cNvPr id="158" name="object 158"/>
          <p:cNvSpPr/>
          <p:nvPr/>
        </p:nvSpPr>
        <p:spPr>
          <a:xfrm>
            <a:off x="2697777" y="3464905"/>
            <a:ext cx="13335" cy="71120"/>
          </a:xfrm>
          <a:custGeom>
            <a:avLst/>
            <a:gdLst/>
            <a:ahLst/>
            <a:cxnLst/>
            <a:rect l="l" t="t" r="r" b="b"/>
            <a:pathLst>
              <a:path w="13335" h="71120">
                <a:moveTo>
                  <a:pt x="0" y="70941"/>
                </a:moveTo>
                <a:lnTo>
                  <a:pt x="12931" y="0"/>
                </a:lnTo>
              </a:path>
            </a:pathLst>
          </a:custGeom>
          <a:ln w="30138">
            <a:solidFill>
              <a:srgbClr val="D20000"/>
            </a:solidFill>
          </a:ln>
        </p:spPr>
        <p:txBody>
          <a:bodyPr wrap="square" lIns="0" tIns="0" rIns="0" bIns="0" rtlCol="0"/>
          <a:lstStyle/>
          <a:p>
            <a:endParaRPr/>
          </a:p>
        </p:txBody>
      </p:sp>
      <p:sp>
        <p:nvSpPr>
          <p:cNvPr id="159" name="object 159"/>
          <p:cNvSpPr/>
          <p:nvPr/>
        </p:nvSpPr>
        <p:spPr>
          <a:xfrm>
            <a:off x="2710708" y="3391889"/>
            <a:ext cx="12700" cy="73025"/>
          </a:xfrm>
          <a:custGeom>
            <a:avLst/>
            <a:gdLst/>
            <a:ahLst/>
            <a:cxnLst/>
            <a:rect l="l" t="t" r="r" b="b"/>
            <a:pathLst>
              <a:path w="12700" h="73025">
                <a:moveTo>
                  <a:pt x="0" y="73016"/>
                </a:moveTo>
                <a:lnTo>
                  <a:pt x="12620" y="0"/>
                </a:lnTo>
              </a:path>
            </a:pathLst>
          </a:custGeom>
          <a:ln w="30138">
            <a:solidFill>
              <a:srgbClr val="D20000"/>
            </a:solidFill>
          </a:ln>
        </p:spPr>
        <p:txBody>
          <a:bodyPr wrap="square" lIns="0" tIns="0" rIns="0" bIns="0" rtlCol="0"/>
          <a:lstStyle/>
          <a:p>
            <a:endParaRPr/>
          </a:p>
        </p:txBody>
      </p:sp>
      <p:sp>
        <p:nvSpPr>
          <p:cNvPr id="160" name="object 160"/>
          <p:cNvSpPr/>
          <p:nvPr/>
        </p:nvSpPr>
        <p:spPr>
          <a:xfrm>
            <a:off x="2723328" y="3314509"/>
            <a:ext cx="13335" cy="77470"/>
          </a:xfrm>
          <a:custGeom>
            <a:avLst/>
            <a:gdLst/>
            <a:ahLst/>
            <a:cxnLst/>
            <a:rect l="l" t="t" r="r" b="b"/>
            <a:pathLst>
              <a:path w="13335" h="77470">
                <a:moveTo>
                  <a:pt x="0" y="77379"/>
                </a:moveTo>
                <a:lnTo>
                  <a:pt x="12739" y="0"/>
                </a:lnTo>
              </a:path>
            </a:pathLst>
          </a:custGeom>
          <a:ln w="30137">
            <a:solidFill>
              <a:srgbClr val="D20000"/>
            </a:solidFill>
          </a:ln>
        </p:spPr>
        <p:txBody>
          <a:bodyPr wrap="square" lIns="0" tIns="0" rIns="0" bIns="0" rtlCol="0"/>
          <a:lstStyle/>
          <a:p>
            <a:endParaRPr/>
          </a:p>
        </p:txBody>
      </p:sp>
      <p:sp>
        <p:nvSpPr>
          <p:cNvPr id="161" name="object 161"/>
          <p:cNvSpPr/>
          <p:nvPr/>
        </p:nvSpPr>
        <p:spPr>
          <a:xfrm>
            <a:off x="2736068" y="3223276"/>
            <a:ext cx="13335" cy="91440"/>
          </a:xfrm>
          <a:custGeom>
            <a:avLst/>
            <a:gdLst/>
            <a:ahLst/>
            <a:cxnLst/>
            <a:rect l="l" t="t" r="r" b="b"/>
            <a:pathLst>
              <a:path w="13335" h="91439">
                <a:moveTo>
                  <a:pt x="0" y="91232"/>
                </a:moveTo>
                <a:lnTo>
                  <a:pt x="12943" y="0"/>
                </a:lnTo>
              </a:path>
            </a:pathLst>
          </a:custGeom>
          <a:ln w="30137">
            <a:solidFill>
              <a:srgbClr val="D20000"/>
            </a:solidFill>
          </a:ln>
        </p:spPr>
        <p:txBody>
          <a:bodyPr wrap="square" lIns="0" tIns="0" rIns="0" bIns="0" rtlCol="0"/>
          <a:lstStyle/>
          <a:p>
            <a:endParaRPr/>
          </a:p>
        </p:txBody>
      </p:sp>
      <p:sp>
        <p:nvSpPr>
          <p:cNvPr id="162" name="object 162"/>
          <p:cNvSpPr/>
          <p:nvPr/>
        </p:nvSpPr>
        <p:spPr>
          <a:xfrm>
            <a:off x="2749011" y="3140343"/>
            <a:ext cx="12700" cy="83185"/>
          </a:xfrm>
          <a:custGeom>
            <a:avLst/>
            <a:gdLst/>
            <a:ahLst/>
            <a:cxnLst/>
            <a:rect l="l" t="t" r="r" b="b"/>
            <a:pathLst>
              <a:path w="12700" h="83185">
                <a:moveTo>
                  <a:pt x="0" y="82933"/>
                </a:moveTo>
                <a:lnTo>
                  <a:pt x="12547" y="0"/>
                </a:lnTo>
              </a:path>
            </a:pathLst>
          </a:custGeom>
          <a:ln w="30137">
            <a:solidFill>
              <a:srgbClr val="D20000"/>
            </a:solidFill>
          </a:ln>
        </p:spPr>
        <p:txBody>
          <a:bodyPr wrap="square" lIns="0" tIns="0" rIns="0" bIns="0" rtlCol="0"/>
          <a:lstStyle/>
          <a:p>
            <a:endParaRPr/>
          </a:p>
        </p:txBody>
      </p:sp>
      <p:sp>
        <p:nvSpPr>
          <p:cNvPr id="163" name="object 163"/>
          <p:cNvSpPr/>
          <p:nvPr/>
        </p:nvSpPr>
        <p:spPr>
          <a:xfrm>
            <a:off x="2761558" y="3053260"/>
            <a:ext cx="12700" cy="87630"/>
          </a:xfrm>
          <a:custGeom>
            <a:avLst/>
            <a:gdLst/>
            <a:ahLst/>
            <a:cxnLst/>
            <a:rect l="l" t="t" r="r" b="b"/>
            <a:pathLst>
              <a:path w="12700" h="87630">
                <a:moveTo>
                  <a:pt x="0" y="87082"/>
                </a:moveTo>
                <a:lnTo>
                  <a:pt x="12620" y="0"/>
                </a:lnTo>
              </a:path>
            </a:pathLst>
          </a:custGeom>
          <a:ln w="30137">
            <a:solidFill>
              <a:srgbClr val="D20000"/>
            </a:solidFill>
          </a:ln>
        </p:spPr>
        <p:txBody>
          <a:bodyPr wrap="square" lIns="0" tIns="0" rIns="0" bIns="0" rtlCol="0"/>
          <a:lstStyle/>
          <a:p>
            <a:endParaRPr/>
          </a:p>
        </p:txBody>
      </p:sp>
      <p:sp>
        <p:nvSpPr>
          <p:cNvPr id="164" name="object 164"/>
          <p:cNvSpPr/>
          <p:nvPr/>
        </p:nvSpPr>
        <p:spPr>
          <a:xfrm>
            <a:off x="2774179" y="2963003"/>
            <a:ext cx="13335" cy="90805"/>
          </a:xfrm>
          <a:custGeom>
            <a:avLst/>
            <a:gdLst/>
            <a:ahLst/>
            <a:cxnLst/>
            <a:rect l="l" t="t" r="r" b="b"/>
            <a:pathLst>
              <a:path w="13335" h="90805">
                <a:moveTo>
                  <a:pt x="0" y="90256"/>
                </a:moveTo>
                <a:lnTo>
                  <a:pt x="13074" y="0"/>
                </a:lnTo>
              </a:path>
            </a:pathLst>
          </a:custGeom>
          <a:ln w="30137">
            <a:solidFill>
              <a:srgbClr val="D20000"/>
            </a:solidFill>
          </a:ln>
        </p:spPr>
        <p:txBody>
          <a:bodyPr wrap="square" lIns="0" tIns="0" rIns="0" bIns="0" rtlCol="0"/>
          <a:lstStyle/>
          <a:p>
            <a:endParaRPr/>
          </a:p>
        </p:txBody>
      </p:sp>
      <p:sp>
        <p:nvSpPr>
          <p:cNvPr id="165" name="object 165"/>
          <p:cNvSpPr/>
          <p:nvPr/>
        </p:nvSpPr>
        <p:spPr>
          <a:xfrm>
            <a:off x="2787253" y="2869513"/>
            <a:ext cx="12700" cy="93980"/>
          </a:xfrm>
          <a:custGeom>
            <a:avLst/>
            <a:gdLst/>
            <a:ahLst/>
            <a:cxnLst/>
            <a:rect l="l" t="t" r="r" b="b"/>
            <a:pathLst>
              <a:path w="12700" h="93980">
                <a:moveTo>
                  <a:pt x="0" y="93490"/>
                </a:moveTo>
                <a:lnTo>
                  <a:pt x="12608" y="0"/>
                </a:lnTo>
              </a:path>
            </a:pathLst>
          </a:custGeom>
          <a:ln w="30137">
            <a:solidFill>
              <a:srgbClr val="D20000"/>
            </a:solidFill>
          </a:ln>
        </p:spPr>
        <p:txBody>
          <a:bodyPr wrap="square" lIns="0" tIns="0" rIns="0" bIns="0" rtlCol="0"/>
          <a:lstStyle/>
          <a:p>
            <a:endParaRPr/>
          </a:p>
        </p:txBody>
      </p:sp>
      <p:sp>
        <p:nvSpPr>
          <p:cNvPr id="166" name="object 166"/>
          <p:cNvSpPr/>
          <p:nvPr/>
        </p:nvSpPr>
        <p:spPr>
          <a:xfrm>
            <a:off x="2799861" y="2766929"/>
            <a:ext cx="13335" cy="102870"/>
          </a:xfrm>
          <a:custGeom>
            <a:avLst/>
            <a:gdLst/>
            <a:ahLst/>
            <a:cxnLst/>
            <a:rect l="l" t="t" r="r" b="b"/>
            <a:pathLst>
              <a:path w="13335" h="102869">
                <a:moveTo>
                  <a:pt x="0" y="102583"/>
                </a:moveTo>
                <a:lnTo>
                  <a:pt x="13074" y="0"/>
                </a:lnTo>
              </a:path>
            </a:pathLst>
          </a:custGeom>
          <a:ln w="30137">
            <a:solidFill>
              <a:srgbClr val="D20000"/>
            </a:solidFill>
          </a:ln>
        </p:spPr>
        <p:txBody>
          <a:bodyPr wrap="square" lIns="0" tIns="0" rIns="0" bIns="0" rtlCol="0"/>
          <a:lstStyle/>
          <a:p>
            <a:endParaRPr/>
          </a:p>
        </p:txBody>
      </p:sp>
      <p:sp>
        <p:nvSpPr>
          <p:cNvPr id="167" name="object 167"/>
          <p:cNvSpPr/>
          <p:nvPr/>
        </p:nvSpPr>
        <p:spPr>
          <a:xfrm>
            <a:off x="2812935" y="2661935"/>
            <a:ext cx="12700" cy="105410"/>
          </a:xfrm>
          <a:custGeom>
            <a:avLst/>
            <a:gdLst/>
            <a:ahLst/>
            <a:cxnLst/>
            <a:rect l="l" t="t" r="r" b="b"/>
            <a:pathLst>
              <a:path w="12700" h="105410">
                <a:moveTo>
                  <a:pt x="0" y="104993"/>
                </a:moveTo>
                <a:lnTo>
                  <a:pt x="12620" y="0"/>
                </a:lnTo>
              </a:path>
            </a:pathLst>
          </a:custGeom>
          <a:ln w="30137">
            <a:solidFill>
              <a:srgbClr val="D20000"/>
            </a:solidFill>
          </a:ln>
        </p:spPr>
        <p:txBody>
          <a:bodyPr wrap="square" lIns="0" tIns="0" rIns="0" bIns="0" rtlCol="0"/>
          <a:lstStyle/>
          <a:p>
            <a:endParaRPr/>
          </a:p>
        </p:txBody>
      </p:sp>
      <p:sp>
        <p:nvSpPr>
          <p:cNvPr id="168" name="object 168"/>
          <p:cNvSpPr/>
          <p:nvPr/>
        </p:nvSpPr>
        <p:spPr>
          <a:xfrm>
            <a:off x="2825556" y="2555172"/>
            <a:ext cx="12700" cy="107314"/>
          </a:xfrm>
          <a:custGeom>
            <a:avLst/>
            <a:gdLst/>
            <a:ahLst/>
            <a:cxnLst/>
            <a:rect l="l" t="t" r="r" b="b"/>
            <a:pathLst>
              <a:path w="12700" h="107314">
                <a:moveTo>
                  <a:pt x="0" y="106763"/>
                </a:moveTo>
                <a:lnTo>
                  <a:pt x="12547" y="0"/>
                </a:lnTo>
              </a:path>
            </a:pathLst>
          </a:custGeom>
          <a:ln w="30137">
            <a:solidFill>
              <a:srgbClr val="D20000"/>
            </a:solidFill>
          </a:ln>
        </p:spPr>
        <p:txBody>
          <a:bodyPr wrap="square" lIns="0" tIns="0" rIns="0" bIns="0" rtlCol="0"/>
          <a:lstStyle/>
          <a:p>
            <a:endParaRPr/>
          </a:p>
        </p:txBody>
      </p:sp>
      <p:sp>
        <p:nvSpPr>
          <p:cNvPr id="169" name="object 169"/>
          <p:cNvSpPr/>
          <p:nvPr/>
        </p:nvSpPr>
        <p:spPr>
          <a:xfrm>
            <a:off x="2838103" y="2451307"/>
            <a:ext cx="13335" cy="104139"/>
          </a:xfrm>
          <a:custGeom>
            <a:avLst/>
            <a:gdLst/>
            <a:ahLst/>
            <a:cxnLst/>
            <a:rect l="l" t="t" r="r" b="b"/>
            <a:pathLst>
              <a:path w="13335" h="104139">
                <a:moveTo>
                  <a:pt x="0" y="103864"/>
                </a:moveTo>
                <a:lnTo>
                  <a:pt x="12943" y="0"/>
                </a:lnTo>
              </a:path>
            </a:pathLst>
          </a:custGeom>
          <a:ln w="30137">
            <a:solidFill>
              <a:srgbClr val="D20000"/>
            </a:solidFill>
          </a:ln>
        </p:spPr>
        <p:txBody>
          <a:bodyPr wrap="square" lIns="0" tIns="0" rIns="0" bIns="0" rtlCol="0"/>
          <a:lstStyle/>
          <a:p>
            <a:endParaRPr/>
          </a:p>
        </p:txBody>
      </p:sp>
      <p:sp>
        <p:nvSpPr>
          <p:cNvPr id="170" name="object 170"/>
          <p:cNvSpPr/>
          <p:nvPr/>
        </p:nvSpPr>
        <p:spPr>
          <a:xfrm>
            <a:off x="2851046" y="2350493"/>
            <a:ext cx="13335" cy="100965"/>
          </a:xfrm>
          <a:custGeom>
            <a:avLst/>
            <a:gdLst/>
            <a:ahLst/>
            <a:cxnLst/>
            <a:rect l="l" t="t" r="r" b="b"/>
            <a:pathLst>
              <a:path w="13335" h="100964">
                <a:moveTo>
                  <a:pt x="0" y="100813"/>
                </a:moveTo>
                <a:lnTo>
                  <a:pt x="12739" y="0"/>
                </a:lnTo>
              </a:path>
            </a:pathLst>
          </a:custGeom>
          <a:ln w="30137">
            <a:solidFill>
              <a:srgbClr val="D20000"/>
            </a:solidFill>
          </a:ln>
        </p:spPr>
        <p:txBody>
          <a:bodyPr wrap="square" lIns="0" tIns="0" rIns="0" bIns="0" rtlCol="0"/>
          <a:lstStyle/>
          <a:p>
            <a:endParaRPr/>
          </a:p>
        </p:txBody>
      </p:sp>
      <p:sp>
        <p:nvSpPr>
          <p:cNvPr id="171" name="object 171"/>
          <p:cNvSpPr/>
          <p:nvPr/>
        </p:nvSpPr>
        <p:spPr>
          <a:xfrm>
            <a:off x="2863786" y="2243729"/>
            <a:ext cx="12700" cy="107314"/>
          </a:xfrm>
          <a:custGeom>
            <a:avLst/>
            <a:gdLst/>
            <a:ahLst/>
            <a:cxnLst/>
            <a:rect l="l" t="t" r="r" b="b"/>
            <a:pathLst>
              <a:path w="12700" h="107314">
                <a:moveTo>
                  <a:pt x="0" y="106763"/>
                </a:moveTo>
                <a:lnTo>
                  <a:pt x="12620" y="0"/>
                </a:lnTo>
              </a:path>
            </a:pathLst>
          </a:custGeom>
          <a:ln w="30137">
            <a:solidFill>
              <a:srgbClr val="D20000"/>
            </a:solidFill>
          </a:ln>
        </p:spPr>
        <p:txBody>
          <a:bodyPr wrap="square" lIns="0" tIns="0" rIns="0" bIns="0" rtlCol="0"/>
          <a:lstStyle/>
          <a:p>
            <a:endParaRPr/>
          </a:p>
        </p:txBody>
      </p:sp>
      <p:sp>
        <p:nvSpPr>
          <p:cNvPr id="172" name="object 172"/>
          <p:cNvSpPr/>
          <p:nvPr/>
        </p:nvSpPr>
        <p:spPr>
          <a:xfrm>
            <a:off x="2876406" y="2133945"/>
            <a:ext cx="13335" cy="109855"/>
          </a:xfrm>
          <a:custGeom>
            <a:avLst/>
            <a:gdLst/>
            <a:ahLst/>
            <a:cxnLst/>
            <a:rect l="l" t="t" r="r" b="b"/>
            <a:pathLst>
              <a:path w="13335" h="109855">
                <a:moveTo>
                  <a:pt x="0" y="109784"/>
                </a:moveTo>
                <a:lnTo>
                  <a:pt x="12870" y="0"/>
                </a:lnTo>
              </a:path>
            </a:pathLst>
          </a:custGeom>
          <a:ln w="30137">
            <a:solidFill>
              <a:srgbClr val="D20000"/>
            </a:solidFill>
          </a:ln>
        </p:spPr>
        <p:txBody>
          <a:bodyPr wrap="square" lIns="0" tIns="0" rIns="0" bIns="0" rtlCol="0"/>
          <a:lstStyle/>
          <a:p>
            <a:endParaRPr/>
          </a:p>
        </p:txBody>
      </p:sp>
      <p:sp>
        <p:nvSpPr>
          <p:cNvPr id="173" name="object 173"/>
          <p:cNvSpPr/>
          <p:nvPr/>
        </p:nvSpPr>
        <p:spPr>
          <a:xfrm>
            <a:off x="2889276" y="2024191"/>
            <a:ext cx="12700" cy="109855"/>
          </a:xfrm>
          <a:custGeom>
            <a:avLst/>
            <a:gdLst/>
            <a:ahLst/>
            <a:cxnLst/>
            <a:rect l="l" t="t" r="r" b="b"/>
            <a:pathLst>
              <a:path w="12700" h="109855">
                <a:moveTo>
                  <a:pt x="0" y="109753"/>
                </a:moveTo>
                <a:lnTo>
                  <a:pt x="12608" y="0"/>
                </a:lnTo>
              </a:path>
            </a:pathLst>
          </a:custGeom>
          <a:ln w="30137">
            <a:solidFill>
              <a:srgbClr val="D20000"/>
            </a:solidFill>
          </a:ln>
        </p:spPr>
        <p:txBody>
          <a:bodyPr wrap="square" lIns="0" tIns="0" rIns="0" bIns="0" rtlCol="0"/>
          <a:lstStyle/>
          <a:p>
            <a:endParaRPr/>
          </a:p>
        </p:txBody>
      </p:sp>
      <p:sp>
        <p:nvSpPr>
          <p:cNvPr id="174" name="object 174"/>
          <p:cNvSpPr/>
          <p:nvPr/>
        </p:nvSpPr>
        <p:spPr>
          <a:xfrm>
            <a:off x="2901885" y="1933142"/>
            <a:ext cx="13335" cy="91440"/>
          </a:xfrm>
          <a:custGeom>
            <a:avLst/>
            <a:gdLst/>
            <a:ahLst/>
            <a:cxnLst/>
            <a:rect l="l" t="t" r="r" b="b"/>
            <a:pathLst>
              <a:path w="13335" h="91439">
                <a:moveTo>
                  <a:pt x="0" y="91049"/>
                </a:moveTo>
                <a:lnTo>
                  <a:pt x="12751" y="0"/>
                </a:lnTo>
              </a:path>
            </a:pathLst>
          </a:custGeom>
          <a:ln w="30137">
            <a:solidFill>
              <a:srgbClr val="D20000"/>
            </a:solidFill>
          </a:ln>
        </p:spPr>
        <p:txBody>
          <a:bodyPr wrap="square" lIns="0" tIns="0" rIns="0" bIns="0" rtlCol="0"/>
          <a:lstStyle/>
          <a:p>
            <a:endParaRPr/>
          </a:p>
        </p:txBody>
      </p:sp>
      <p:sp>
        <p:nvSpPr>
          <p:cNvPr id="175" name="object 175"/>
          <p:cNvSpPr/>
          <p:nvPr/>
        </p:nvSpPr>
        <p:spPr>
          <a:xfrm>
            <a:off x="2914636" y="1837881"/>
            <a:ext cx="13335" cy="95250"/>
          </a:xfrm>
          <a:custGeom>
            <a:avLst/>
            <a:gdLst/>
            <a:ahLst/>
            <a:cxnLst/>
            <a:rect l="l" t="t" r="r" b="b"/>
            <a:pathLst>
              <a:path w="13335" h="95250">
                <a:moveTo>
                  <a:pt x="0" y="95260"/>
                </a:moveTo>
                <a:lnTo>
                  <a:pt x="12943" y="0"/>
                </a:lnTo>
              </a:path>
            </a:pathLst>
          </a:custGeom>
          <a:ln w="30137">
            <a:solidFill>
              <a:srgbClr val="D20000"/>
            </a:solidFill>
          </a:ln>
        </p:spPr>
        <p:txBody>
          <a:bodyPr wrap="square" lIns="0" tIns="0" rIns="0" bIns="0" rtlCol="0"/>
          <a:lstStyle/>
          <a:p>
            <a:endParaRPr/>
          </a:p>
        </p:txBody>
      </p:sp>
      <p:sp>
        <p:nvSpPr>
          <p:cNvPr id="176" name="object 176"/>
          <p:cNvSpPr/>
          <p:nvPr/>
        </p:nvSpPr>
        <p:spPr>
          <a:xfrm>
            <a:off x="2927579" y="1723917"/>
            <a:ext cx="12700" cy="114300"/>
          </a:xfrm>
          <a:custGeom>
            <a:avLst/>
            <a:gdLst/>
            <a:ahLst/>
            <a:cxnLst/>
            <a:rect l="l" t="t" r="r" b="b"/>
            <a:pathLst>
              <a:path w="12700" h="114300">
                <a:moveTo>
                  <a:pt x="0" y="113964"/>
                </a:moveTo>
                <a:lnTo>
                  <a:pt x="12608" y="0"/>
                </a:lnTo>
              </a:path>
            </a:pathLst>
          </a:custGeom>
          <a:ln w="30137">
            <a:solidFill>
              <a:srgbClr val="D20000"/>
            </a:solidFill>
          </a:ln>
        </p:spPr>
        <p:txBody>
          <a:bodyPr wrap="square" lIns="0" tIns="0" rIns="0" bIns="0" rtlCol="0"/>
          <a:lstStyle/>
          <a:p>
            <a:endParaRPr/>
          </a:p>
        </p:txBody>
      </p:sp>
      <p:sp>
        <p:nvSpPr>
          <p:cNvPr id="177" name="object 177"/>
          <p:cNvSpPr/>
          <p:nvPr/>
        </p:nvSpPr>
        <p:spPr>
          <a:xfrm>
            <a:off x="2940188" y="1613827"/>
            <a:ext cx="13335" cy="110489"/>
          </a:xfrm>
          <a:custGeom>
            <a:avLst/>
            <a:gdLst/>
            <a:ahLst/>
            <a:cxnLst/>
            <a:rect l="l" t="t" r="r" b="b"/>
            <a:pathLst>
              <a:path w="13335" h="110489">
                <a:moveTo>
                  <a:pt x="0" y="110089"/>
                </a:moveTo>
                <a:lnTo>
                  <a:pt x="13074" y="0"/>
                </a:lnTo>
              </a:path>
            </a:pathLst>
          </a:custGeom>
          <a:ln w="30137">
            <a:solidFill>
              <a:srgbClr val="D20000"/>
            </a:solidFill>
          </a:ln>
        </p:spPr>
        <p:txBody>
          <a:bodyPr wrap="square" lIns="0" tIns="0" rIns="0" bIns="0" rtlCol="0"/>
          <a:lstStyle/>
          <a:p>
            <a:endParaRPr/>
          </a:p>
        </p:txBody>
      </p:sp>
      <p:sp>
        <p:nvSpPr>
          <p:cNvPr id="178" name="object 178"/>
          <p:cNvSpPr/>
          <p:nvPr/>
        </p:nvSpPr>
        <p:spPr>
          <a:xfrm>
            <a:off x="2953262" y="1592590"/>
            <a:ext cx="12700" cy="21590"/>
          </a:xfrm>
          <a:custGeom>
            <a:avLst/>
            <a:gdLst/>
            <a:ahLst/>
            <a:cxnLst/>
            <a:rect l="l" t="t" r="r" b="b"/>
            <a:pathLst>
              <a:path w="12700" h="21590">
                <a:moveTo>
                  <a:pt x="0" y="21236"/>
                </a:moveTo>
                <a:lnTo>
                  <a:pt x="12547" y="0"/>
                </a:lnTo>
              </a:path>
            </a:pathLst>
          </a:custGeom>
          <a:ln w="30152">
            <a:solidFill>
              <a:srgbClr val="D20000"/>
            </a:solidFill>
          </a:ln>
        </p:spPr>
        <p:txBody>
          <a:bodyPr wrap="square" lIns="0" tIns="0" rIns="0" bIns="0" rtlCol="0"/>
          <a:lstStyle/>
          <a:p>
            <a:endParaRPr/>
          </a:p>
        </p:txBody>
      </p:sp>
      <p:sp>
        <p:nvSpPr>
          <p:cNvPr id="179" name="object 179"/>
          <p:cNvSpPr/>
          <p:nvPr/>
        </p:nvSpPr>
        <p:spPr>
          <a:xfrm>
            <a:off x="2965809" y="1537912"/>
            <a:ext cx="12700" cy="55244"/>
          </a:xfrm>
          <a:custGeom>
            <a:avLst/>
            <a:gdLst/>
            <a:ahLst/>
            <a:cxnLst/>
            <a:rect l="l" t="t" r="r" b="b"/>
            <a:pathLst>
              <a:path w="12700" h="55244">
                <a:moveTo>
                  <a:pt x="0" y="54678"/>
                </a:moveTo>
                <a:lnTo>
                  <a:pt x="12620" y="0"/>
                </a:lnTo>
              </a:path>
            </a:pathLst>
          </a:custGeom>
          <a:ln w="30139">
            <a:solidFill>
              <a:srgbClr val="D20000"/>
            </a:solidFill>
          </a:ln>
        </p:spPr>
        <p:txBody>
          <a:bodyPr wrap="square" lIns="0" tIns="0" rIns="0" bIns="0" rtlCol="0"/>
          <a:lstStyle/>
          <a:p>
            <a:endParaRPr/>
          </a:p>
        </p:txBody>
      </p:sp>
      <p:sp>
        <p:nvSpPr>
          <p:cNvPr id="180" name="object 180"/>
          <p:cNvSpPr/>
          <p:nvPr/>
        </p:nvSpPr>
        <p:spPr>
          <a:xfrm>
            <a:off x="2978430" y="1486620"/>
            <a:ext cx="13335" cy="51435"/>
          </a:xfrm>
          <a:custGeom>
            <a:avLst/>
            <a:gdLst/>
            <a:ahLst/>
            <a:cxnLst/>
            <a:rect l="l" t="t" r="r" b="b"/>
            <a:pathLst>
              <a:path w="13335" h="51434">
                <a:moveTo>
                  <a:pt x="0" y="51291"/>
                </a:moveTo>
                <a:lnTo>
                  <a:pt x="12943" y="0"/>
                </a:lnTo>
              </a:path>
            </a:pathLst>
          </a:custGeom>
          <a:ln w="30140">
            <a:solidFill>
              <a:srgbClr val="D20000"/>
            </a:solidFill>
          </a:ln>
        </p:spPr>
        <p:txBody>
          <a:bodyPr wrap="square" lIns="0" tIns="0" rIns="0" bIns="0" rtlCol="0"/>
          <a:lstStyle/>
          <a:p>
            <a:endParaRPr/>
          </a:p>
        </p:txBody>
      </p:sp>
      <p:sp>
        <p:nvSpPr>
          <p:cNvPr id="181" name="object 181"/>
          <p:cNvSpPr/>
          <p:nvPr/>
        </p:nvSpPr>
        <p:spPr>
          <a:xfrm>
            <a:off x="2991373" y="1429256"/>
            <a:ext cx="13335" cy="57785"/>
          </a:xfrm>
          <a:custGeom>
            <a:avLst/>
            <a:gdLst/>
            <a:ahLst/>
            <a:cxnLst/>
            <a:rect l="l" t="t" r="r" b="b"/>
            <a:pathLst>
              <a:path w="13335" h="57784">
                <a:moveTo>
                  <a:pt x="0" y="57363"/>
                </a:moveTo>
                <a:lnTo>
                  <a:pt x="12739" y="0"/>
                </a:lnTo>
              </a:path>
            </a:pathLst>
          </a:custGeom>
          <a:ln w="30139">
            <a:solidFill>
              <a:srgbClr val="D20000"/>
            </a:solidFill>
          </a:ln>
        </p:spPr>
        <p:txBody>
          <a:bodyPr wrap="square" lIns="0" tIns="0" rIns="0" bIns="0" rtlCol="0"/>
          <a:lstStyle/>
          <a:p>
            <a:endParaRPr/>
          </a:p>
        </p:txBody>
      </p:sp>
      <p:sp>
        <p:nvSpPr>
          <p:cNvPr id="182" name="object 182"/>
          <p:cNvSpPr/>
          <p:nvPr/>
        </p:nvSpPr>
        <p:spPr>
          <a:xfrm>
            <a:off x="3004112" y="1392031"/>
            <a:ext cx="12700" cy="37465"/>
          </a:xfrm>
          <a:custGeom>
            <a:avLst/>
            <a:gdLst/>
            <a:ahLst/>
            <a:cxnLst/>
            <a:rect l="l" t="t" r="r" b="b"/>
            <a:pathLst>
              <a:path w="12700" h="37465">
                <a:moveTo>
                  <a:pt x="0" y="37225"/>
                </a:moveTo>
                <a:lnTo>
                  <a:pt x="12620" y="0"/>
                </a:lnTo>
              </a:path>
            </a:pathLst>
          </a:custGeom>
          <a:ln w="30142">
            <a:solidFill>
              <a:srgbClr val="D20000"/>
            </a:solidFill>
          </a:ln>
        </p:spPr>
        <p:txBody>
          <a:bodyPr wrap="square" lIns="0" tIns="0" rIns="0" bIns="0" rtlCol="0"/>
          <a:lstStyle/>
          <a:p>
            <a:endParaRPr/>
          </a:p>
        </p:txBody>
      </p:sp>
      <p:sp>
        <p:nvSpPr>
          <p:cNvPr id="183" name="object 183"/>
          <p:cNvSpPr/>
          <p:nvPr/>
        </p:nvSpPr>
        <p:spPr>
          <a:xfrm>
            <a:off x="3016733" y="1370153"/>
            <a:ext cx="13335" cy="22225"/>
          </a:xfrm>
          <a:custGeom>
            <a:avLst/>
            <a:gdLst/>
            <a:ahLst/>
            <a:cxnLst/>
            <a:rect l="l" t="t" r="r" b="b"/>
            <a:pathLst>
              <a:path w="13335" h="22225">
                <a:moveTo>
                  <a:pt x="0" y="21877"/>
                </a:moveTo>
                <a:lnTo>
                  <a:pt x="12870" y="0"/>
                </a:lnTo>
              </a:path>
            </a:pathLst>
          </a:custGeom>
          <a:ln w="30152">
            <a:solidFill>
              <a:srgbClr val="D20000"/>
            </a:solidFill>
          </a:ln>
        </p:spPr>
        <p:txBody>
          <a:bodyPr wrap="square" lIns="0" tIns="0" rIns="0" bIns="0" rtlCol="0"/>
          <a:lstStyle/>
          <a:p>
            <a:endParaRPr/>
          </a:p>
        </p:txBody>
      </p:sp>
      <p:sp>
        <p:nvSpPr>
          <p:cNvPr id="184" name="object 184"/>
          <p:cNvSpPr/>
          <p:nvPr/>
        </p:nvSpPr>
        <p:spPr>
          <a:xfrm>
            <a:off x="3029603" y="1352273"/>
            <a:ext cx="12700" cy="18415"/>
          </a:xfrm>
          <a:custGeom>
            <a:avLst/>
            <a:gdLst/>
            <a:ahLst/>
            <a:cxnLst/>
            <a:rect l="l" t="t" r="r" b="b"/>
            <a:pathLst>
              <a:path w="12700" h="18415">
                <a:moveTo>
                  <a:pt x="0" y="17880"/>
                </a:moveTo>
                <a:lnTo>
                  <a:pt x="12623" y="0"/>
                </a:lnTo>
              </a:path>
            </a:pathLst>
          </a:custGeom>
          <a:ln w="30157">
            <a:solidFill>
              <a:srgbClr val="D20000"/>
            </a:solidFill>
          </a:ln>
        </p:spPr>
        <p:txBody>
          <a:bodyPr wrap="square" lIns="0" tIns="0" rIns="0" bIns="0" rtlCol="0"/>
          <a:lstStyle/>
          <a:p>
            <a:endParaRPr/>
          </a:p>
        </p:txBody>
      </p:sp>
      <p:sp>
        <p:nvSpPr>
          <p:cNvPr id="185" name="object 185"/>
          <p:cNvSpPr/>
          <p:nvPr/>
        </p:nvSpPr>
        <p:spPr>
          <a:xfrm>
            <a:off x="3042226" y="1352273"/>
            <a:ext cx="13335" cy="11430"/>
          </a:xfrm>
          <a:custGeom>
            <a:avLst/>
            <a:gdLst/>
            <a:ahLst/>
            <a:cxnLst/>
            <a:rect l="l" t="t" r="r" b="b"/>
            <a:pathLst>
              <a:path w="13335" h="11430">
                <a:moveTo>
                  <a:pt x="0" y="0"/>
                </a:moveTo>
                <a:lnTo>
                  <a:pt x="12751" y="11137"/>
                </a:lnTo>
              </a:path>
            </a:pathLst>
          </a:custGeom>
          <a:ln w="30172">
            <a:solidFill>
              <a:srgbClr val="D20000"/>
            </a:solidFill>
          </a:ln>
        </p:spPr>
        <p:txBody>
          <a:bodyPr wrap="square" lIns="0" tIns="0" rIns="0" bIns="0" rtlCol="0"/>
          <a:lstStyle/>
          <a:p>
            <a:endParaRPr/>
          </a:p>
        </p:txBody>
      </p:sp>
      <p:sp>
        <p:nvSpPr>
          <p:cNvPr id="186" name="object 186"/>
          <p:cNvSpPr/>
          <p:nvPr/>
        </p:nvSpPr>
        <p:spPr>
          <a:xfrm>
            <a:off x="3054978" y="1363410"/>
            <a:ext cx="13335" cy="27940"/>
          </a:xfrm>
          <a:custGeom>
            <a:avLst/>
            <a:gdLst/>
            <a:ahLst/>
            <a:cxnLst/>
            <a:rect l="l" t="t" r="r" b="b"/>
            <a:pathLst>
              <a:path w="13335" h="27940">
                <a:moveTo>
                  <a:pt x="0" y="0"/>
                </a:moveTo>
                <a:lnTo>
                  <a:pt x="12940" y="27522"/>
                </a:lnTo>
              </a:path>
            </a:pathLst>
          </a:custGeom>
          <a:ln w="30147">
            <a:solidFill>
              <a:srgbClr val="D20000"/>
            </a:solidFill>
          </a:ln>
        </p:spPr>
        <p:txBody>
          <a:bodyPr wrap="square" lIns="0" tIns="0" rIns="0" bIns="0" rtlCol="0"/>
          <a:lstStyle/>
          <a:p>
            <a:endParaRPr/>
          </a:p>
        </p:txBody>
      </p:sp>
      <p:sp>
        <p:nvSpPr>
          <p:cNvPr id="187" name="object 187"/>
          <p:cNvSpPr/>
          <p:nvPr/>
        </p:nvSpPr>
        <p:spPr>
          <a:xfrm>
            <a:off x="3067918" y="1390932"/>
            <a:ext cx="12700" cy="38735"/>
          </a:xfrm>
          <a:custGeom>
            <a:avLst/>
            <a:gdLst/>
            <a:ahLst/>
            <a:cxnLst/>
            <a:rect l="l" t="t" r="r" b="b"/>
            <a:pathLst>
              <a:path w="12700" h="38734">
                <a:moveTo>
                  <a:pt x="0" y="0"/>
                </a:moveTo>
                <a:lnTo>
                  <a:pt x="12544" y="38323"/>
                </a:lnTo>
              </a:path>
            </a:pathLst>
          </a:custGeom>
          <a:ln w="30142">
            <a:solidFill>
              <a:srgbClr val="D20000"/>
            </a:solidFill>
          </a:ln>
        </p:spPr>
        <p:txBody>
          <a:bodyPr wrap="square" lIns="0" tIns="0" rIns="0" bIns="0" rtlCol="0"/>
          <a:lstStyle/>
          <a:p>
            <a:endParaRPr/>
          </a:p>
        </p:txBody>
      </p:sp>
      <p:sp>
        <p:nvSpPr>
          <p:cNvPr id="188" name="object 188"/>
          <p:cNvSpPr/>
          <p:nvPr/>
        </p:nvSpPr>
        <p:spPr>
          <a:xfrm>
            <a:off x="3080462" y="1429256"/>
            <a:ext cx="13335" cy="50800"/>
          </a:xfrm>
          <a:custGeom>
            <a:avLst/>
            <a:gdLst/>
            <a:ahLst/>
            <a:cxnLst/>
            <a:rect l="l" t="t" r="r" b="b"/>
            <a:pathLst>
              <a:path w="13335" h="50800">
                <a:moveTo>
                  <a:pt x="0" y="0"/>
                </a:moveTo>
                <a:lnTo>
                  <a:pt x="13061" y="50681"/>
                </a:lnTo>
              </a:path>
            </a:pathLst>
          </a:custGeom>
          <a:ln w="30140">
            <a:solidFill>
              <a:srgbClr val="D20000"/>
            </a:solidFill>
          </a:ln>
        </p:spPr>
        <p:txBody>
          <a:bodyPr wrap="square" lIns="0" tIns="0" rIns="0" bIns="0" rtlCol="0"/>
          <a:lstStyle/>
          <a:p>
            <a:endParaRPr/>
          </a:p>
        </p:txBody>
      </p:sp>
      <p:sp>
        <p:nvSpPr>
          <p:cNvPr id="189" name="object 189"/>
          <p:cNvSpPr/>
          <p:nvPr/>
        </p:nvSpPr>
        <p:spPr>
          <a:xfrm>
            <a:off x="3093524" y="1479938"/>
            <a:ext cx="12700" cy="61594"/>
          </a:xfrm>
          <a:custGeom>
            <a:avLst/>
            <a:gdLst/>
            <a:ahLst/>
            <a:cxnLst/>
            <a:rect l="l" t="t" r="r" b="b"/>
            <a:pathLst>
              <a:path w="12700" h="61594">
                <a:moveTo>
                  <a:pt x="0" y="0"/>
                </a:moveTo>
                <a:lnTo>
                  <a:pt x="12605" y="61055"/>
                </a:lnTo>
              </a:path>
            </a:pathLst>
          </a:custGeom>
          <a:ln w="30138">
            <a:solidFill>
              <a:srgbClr val="D20000"/>
            </a:solidFill>
          </a:ln>
        </p:spPr>
        <p:txBody>
          <a:bodyPr wrap="square" lIns="0" tIns="0" rIns="0" bIns="0" rtlCol="0"/>
          <a:lstStyle/>
          <a:p>
            <a:endParaRPr/>
          </a:p>
        </p:txBody>
      </p:sp>
      <p:sp>
        <p:nvSpPr>
          <p:cNvPr id="190" name="object 190"/>
          <p:cNvSpPr/>
          <p:nvPr/>
        </p:nvSpPr>
        <p:spPr>
          <a:xfrm>
            <a:off x="3106129" y="1540994"/>
            <a:ext cx="12700" cy="74295"/>
          </a:xfrm>
          <a:custGeom>
            <a:avLst/>
            <a:gdLst/>
            <a:ahLst/>
            <a:cxnLst/>
            <a:rect l="l" t="t" r="r" b="b"/>
            <a:pathLst>
              <a:path w="12700" h="74294">
                <a:moveTo>
                  <a:pt x="0" y="0"/>
                </a:moveTo>
                <a:lnTo>
                  <a:pt x="12635" y="73932"/>
                </a:lnTo>
              </a:path>
            </a:pathLst>
          </a:custGeom>
          <a:ln w="30138">
            <a:solidFill>
              <a:srgbClr val="D20000"/>
            </a:solidFill>
          </a:ln>
        </p:spPr>
        <p:txBody>
          <a:bodyPr wrap="square" lIns="0" tIns="0" rIns="0" bIns="0" rtlCol="0"/>
          <a:lstStyle/>
          <a:p>
            <a:endParaRPr/>
          </a:p>
        </p:txBody>
      </p:sp>
      <p:sp>
        <p:nvSpPr>
          <p:cNvPr id="191" name="object 191"/>
          <p:cNvSpPr/>
          <p:nvPr/>
        </p:nvSpPr>
        <p:spPr>
          <a:xfrm>
            <a:off x="3118765" y="1614926"/>
            <a:ext cx="13335" cy="86360"/>
          </a:xfrm>
          <a:custGeom>
            <a:avLst/>
            <a:gdLst/>
            <a:ahLst/>
            <a:cxnLst/>
            <a:rect l="l" t="t" r="r" b="b"/>
            <a:pathLst>
              <a:path w="13335" h="86360">
                <a:moveTo>
                  <a:pt x="0" y="0"/>
                </a:moveTo>
                <a:lnTo>
                  <a:pt x="13061" y="86015"/>
                </a:lnTo>
              </a:path>
            </a:pathLst>
          </a:custGeom>
          <a:ln w="30137">
            <a:solidFill>
              <a:srgbClr val="D20000"/>
            </a:solidFill>
          </a:ln>
        </p:spPr>
        <p:txBody>
          <a:bodyPr wrap="square" lIns="0" tIns="0" rIns="0" bIns="0" rtlCol="0"/>
          <a:lstStyle/>
          <a:p>
            <a:endParaRPr/>
          </a:p>
        </p:txBody>
      </p:sp>
      <p:sp>
        <p:nvSpPr>
          <p:cNvPr id="192" name="object 192"/>
          <p:cNvSpPr/>
          <p:nvPr/>
        </p:nvSpPr>
        <p:spPr>
          <a:xfrm>
            <a:off x="3131827" y="1700941"/>
            <a:ext cx="12700" cy="112395"/>
          </a:xfrm>
          <a:custGeom>
            <a:avLst/>
            <a:gdLst/>
            <a:ahLst/>
            <a:cxnLst/>
            <a:rect l="l" t="t" r="r" b="b"/>
            <a:pathLst>
              <a:path w="12700" h="112394">
                <a:moveTo>
                  <a:pt x="0" y="0"/>
                </a:moveTo>
                <a:lnTo>
                  <a:pt x="12605" y="112316"/>
                </a:lnTo>
              </a:path>
            </a:pathLst>
          </a:custGeom>
          <a:ln w="30137">
            <a:solidFill>
              <a:srgbClr val="D20000"/>
            </a:solidFill>
          </a:ln>
        </p:spPr>
        <p:txBody>
          <a:bodyPr wrap="square" lIns="0" tIns="0" rIns="0" bIns="0" rtlCol="0"/>
          <a:lstStyle/>
          <a:p>
            <a:endParaRPr/>
          </a:p>
        </p:txBody>
      </p:sp>
      <p:sp>
        <p:nvSpPr>
          <p:cNvPr id="193" name="object 193"/>
          <p:cNvSpPr/>
          <p:nvPr/>
        </p:nvSpPr>
        <p:spPr>
          <a:xfrm>
            <a:off x="3144432" y="1813258"/>
            <a:ext cx="12700" cy="119380"/>
          </a:xfrm>
          <a:custGeom>
            <a:avLst/>
            <a:gdLst/>
            <a:ahLst/>
            <a:cxnLst/>
            <a:rect l="l" t="t" r="r" b="b"/>
            <a:pathLst>
              <a:path w="12700" h="119380">
                <a:moveTo>
                  <a:pt x="0" y="0"/>
                </a:moveTo>
                <a:lnTo>
                  <a:pt x="12544" y="119029"/>
                </a:lnTo>
              </a:path>
            </a:pathLst>
          </a:custGeom>
          <a:ln w="30136">
            <a:solidFill>
              <a:srgbClr val="D20000"/>
            </a:solidFill>
          </a:ln>
        </p:spPr>
        <p:txBody>
          <a:bodyPr wrap="square" lIns="0" tIns="0" rIns="0" bIns="0" rtlCol="0"/>
          <a:lstStyle/>
          <a:p>
            <a:endParaRPr/>
          </a:p>
        </p:txBody>
      </p:sp>
      <p:sp>
        <p:nvSpPr>
          <p:cNvPr id="194" name="object 194"/>
          <p:cNvSpPr/>
          <p:nvPr/>
        </p:nvSpPr>
        <p:spPr>
          <a:xfrm>
            <a:off x="3156977" y="1932287"/>
            <a:ext cx="13335" cy="127000"/>
          </a:xfrm>
          <a:custGeom>
            <a:avLst/>
            <a:gdLst/>
            <a:ahLst/>
            <a:cxnLst/>
            <a:rect l="l" t="t" r="r" b="b"/>
            <a:pathLst>
              <a:path w="13335" h="127000">
                <a:moveTo>
                  <a:pt x="0" y="0"/>
                </a:moveTo>
                <a:lnTo>
                  <a:pt x="12940" y="126871"/>
                </a:lnTo>
              </a:path>
            </a:pathLst>
          </a:custGeom>
          <a:ln w="30136">
            <a:solidFill>
              <a:srgbClr val="D20000"/>
            </a:solidFill>
          </a:ln>
        </p:spPr>
        <p:txBody>
          <a:bodyPr wrap="square" lIns="0" tIns="0" rIns="0" bIns="0" rtlCol="0"/>
          <a:lstStyle/>
          <a:p>
            <a:endParaRPr/>
          </a:p>
        </p:txBody>
      </p:sp>
      <p:sp>
        <p:nvSpPr>
          <p:cNvPr id="195" name="object 195"/>
          <p:cNvSpPr/>
          <p:nvPr/>
        </p:nvSpPr>
        <p:spPr>
          <a:xfrm>
            <a:off x="3169917" y="2059159"/>
            <a:ext cx="13335" cy="137795"/>
          </a:xfrm>
          <a:custGeom>
            <a:avLst/>
            <a:gdLst/>
            <a:ahLst/>
            <a:cxnLst/>
            <a:rect l="l" t="t" r="r" b="b"/>
            <a:pathLst>
              <a:path w="13335" h="137794">
                <a:moveTo>
                  <a:pt x="0" y="0"/>
                </a:moveTo>
                <a:lnTo>
                  <a:pt x="12757" y="137733"/>
                </a:lnTo>
              </a:path>
            </a:pathLst>
          </a:custGeom>
          <a:ln w="30136">
            <a:solidFill>
              <a:srgbClr val="D20000"/>
            </a:solidFill>
          </a:ln>
        </p:spPr>
        <p:txBody>
          <a:bodyPr wrap="square" lIns="0" tIns="0" rIns="0" bIns="0" rtlCol="0"/>
          <a:lstStyle/>
          <a:p>
            <a:endParaRPr/>
          </a:p>
        </p:txBody>
      </p:sp>
      <p:sp>
        <p:nvSpPr>
          <p:cNvPr id="196" name="object 196"/>
          <p:cNvSpPr/>
          <p:nvPr/>
        </p:nvSpPr>
        <p:spPr>
          <a:xfrm>
            <a:off x="3182674" y="2196893"/>
            <a:ext cx="12700" cy="168910"/>
          </a:xfrm>
          <a:custGeom>
            <a:avLst/>
            <a:gdLst/>
            <a:ahLst/>
            <a:cxnLst/>
            <a:rect l="l" t="t" r="r" b="b"/>
            <a:pathLst>
              <a:path w="12700" h="168910">
                <a:moveTo>
                  <a:pt x="0" y="0"/>
                </a:moveTo>
                <a:lnTo>
                  <a:pt x="12605" y="168460"/>
                </a:lnTo>
              </a:path>
            </a:pathLst>
          </a:custGeom>
          <a:ln w="30136">
            <a:solidFill>
              <a:srgbClr val="D20000"/>
            </a:solidFill>
          </a:ln>
        </p:spPr>
        <p:txBody>
          <a:bodyPr wrap="square" lIns="0" tIns="0" rIns="0" bIns="0" rtlCol="0"/>
          <a:lstStyle/>
          <a:p>
            <a:endParaRPr/>
          </a:p>
        </p:txBody>
      </p:sp>
      <p:sp>
        <p:nvSpPr>
          <p:cNvPr id="197" name="object 197"/>
          <p:cNvSpPr/>
          <p:nvPr/>
        </p:nvSpPr>
        <p:spPr>
          <a:xfrm>
            <a:off x="3195280" y="2365353"/>
            <a:ext cx="13335" cy="151765"/>
          </a:xfrm>
          <a:custGeom>
            <a:avLst/>
            <a:gdLst/>
            <a:ahLst/>
            <a:cxnLst/>
            <a:rect l="l" t="t" r="r" b="b"/>
            <a:pathLst>
              <a:path w="13335" h="151764">
                <a:moveTo>
                  <a:pt x="0" y="0"/>
                </a:moveTo>
                <a:lnTo>
                  <a:pt x="12879" y="151769"/>
                </a:lnTo>
              </a:path>
            </a:pathLst>
          </a:custGeom>
          <a:ln w="30136">
            <a:solidFill>
              <a:srgbClr val="D20000"/>
            </a:solidFill>
          </a:ln>
        </p:spPr>
        <p:txBody>
          <a:bodyPr wrap="square" lIns="0" tIns="0" rIns="0" bIns="0" rtlCol="0"/>
          <a:lstStyle/>
          <a:p>
            <a:endParaRPr/>
          </a:p>
        </p:txBody>
      </p:sp>
      <p:sp>
        <p:nvSpPr>
          <p:cNvPr id="198" name="object 198"/>
          <p:cNvSpPr/>
          <p:nvPr/>
        </p:nvSpPr>
        <p:spPr>
          <a:xfrm>
            <a:off x="3208159" y="2517122"/>
            <a:ext cx="12700" cy="156210"/>
          </a:xfrm>
          <a:custGeom>
            <a:avLst/>
            <a:gdLst/>
            <a:ahLst/>
            <a:cxnLst/>
            <a:rect l="l" t="t" r="r" b="b"/>
            <a:pathLst>
              <a:path w="12700" h="156210">
                <a:moveTo>
                  <a:pt x="0" y="0"/>
                </a:moveTo>
                <a:lnTo>
                  <a:pt x="12635" y="155705"/>
                </a:lnTo>
              </a:path>
            </a:pathLst>
          </a:custGeom>
          <a:ln w="30136">
            <a:solidFill>
              <a:srgbClr val="D20000"/>
            </a:solidFill>
          </a:ln>
        </p:spPr>
        <p:txBody>
          <a:bodyPr wrap="square" lIns="0" tIns="0" rIns="0" bIns="0" rtlCol="0"/>
          <a:lstStyle/>
          <a:p>
            <a:endParaRPr/>
          </a:p>
        </p:txBody>
      </p:sp>
      <p:sp>
        <p:nvSpPr>
          <p:cNvPr id="199" name="object 199"/>
          <p:cNvSpPr/>
          <p:nvPr/>
        </p:nvSpPr>
        <p:spPr>
          <a:xfrm>
            <a:off x="3220795" y="2672828"/>
            <a:ext cx="13335" cy="146685"/>
          </a:xfrm>
          <a:custGeom>
            <a:avLst/>
            <a:gdLst/>
            <a:ahLst/>
            <a:cxnLst/>
            <a:rect l="l" t="t" r="r" b="b"/>
            <a:pathLst>
              <a:path w="13335" h="146685">
                <a:moveTo>
                  <a:pt x="0" y="0"/>
                </a:moveTo>
                <a:lnTo>
                  <a:pt x="13061" y="146521"/>
                </a:lnTo>
              </a:path>
            </a:pathLst>
          </a:custGeom>
          <a:ln w="30136">
            <a:solidFill>
              <a:srgbClr val="D20000"/>
            </a:solidFill>
          </a:ln>
        </p:spPr>
        <p:txBody>
          <a:bodyPr wrap="square" lIns="0" tIns="0" rIns="0" bIns="0" rtlCol="0"/>
          <a:lstStyle/>
          <a:p>
            <a:endParaRPr/>
          </a:p>
        </p:txBody>
      </p:sp>
      <p:sp>
        <p:nvSpPr>
          <p:cNvPr id="200" name="object 200"/>
          <p:cNvSpPr/>
          <p:nvPr/>
        </p:nvSpPr>
        <p:spPr>
          <a:xfrm>
            <a:off x="3233857" y="2819350"/>
            <a:ext cx="12700" cy="143510"/>
          </a:xfrm>
          <a:custGeom>
            <a:avLst/>
            <a:gdLst/>
            <a:ahLst/>
            <a:cxnLst/>
            <a:rect l="l" t="t" r="r" b="b"/>
            <a:pathLst>
              <a:path w="12700" h="143510">
                <a:moveTo>
                  <a:pt x="0" y="0"/>
                </a:moveTo>
                <a:lnTo>
                  <a:pt x="12605" y="143165"/>
                </a:lnTo>
              </a:path>
            </a:pathLst>
          </a:custGeom>
          <a:ln w="30136">
            <a:solidFill>
              <a:srgbClr val="D20000"/>
            </a:solidFill>
          </a:ln>
        </p:spPr>
        <p:txBody>
          <a:bodyPr wrap="square" lIns="0" tIns="0" rIns="0" bIns="0" rtlCol="0"/>
          <a:lstStyle/>
          <a:p>
            <a:endParaRPr/>
          </a:p>
        </p:txBody>
      </p:sp>
      <p:sp>
        <p:nvSpPr>
          <p:cNvPr id="201" name="object 201"/>
          <p:cNvSpPr/>
          <p:nvPr/>
        </p:nvSpPr>
        <p:spPr>
          <a:xfrm>
            <a:off x="3246462" y="2962515"/>
            <a:ext cx="12700" cy="139700"/>
          </a:xfrm>
          <a:custGeom>
            <a:avLst/>
            <a:gdLst/>
            <a:ahLst/>
            <a:cxnLst/>
            <a:rect l="l" t="t" r="r" b="b"/>
            <a:pathLst>
              <a:path w="12700" h="139700">
                <a:moveTo>
                  <a:pt x="0" y="0"/>
                </a:moveTo>
                <a:lnTo>
                  <a:pt x="12635" y="139473"/>
                </a:lnTo>
              </a:path>
            </a:pathLst>
          </a:custGeom>
          <a:ln w="30136">
            <a:solidFill>
              <a:srgbClr val="D20000"/>
            </a:solidFill>
          </a:ln>
        </p:spPr>
        <p:txBody>
          <a:bodyPr wrap="square" lIns="0" tIns="0" rIns="0" bIns="0" rtlCol="0"/>
          <a:lstStyle/>
          <a:p>
            <a:endParaRPr/>
          </a:p>
        </p:txBody>
      </p:sp>
      <p:sp>
        <p:nvSpPr>
          <p:cNvPr id="202" name="object 202"/>
          <p:cNvSpPr/>
          <p:nvPr/>
        </p:nvSpPr>
        <p:spPr>
          <a:xfrm>
            <a:off x="3259097" y="3101988"/>
            <a:ext cx="13335" cy="492759"/>
          </a:xfrm>
          <a:custGeom>
            <a:avLst/>
            <a:gdLst/>
            <a:ahLst/>
            <a:cxnLst/>
            <a:rect l="l" t="t" r="r" b="b"/>
            <a:pathLst>
              <a:path w="13335" h="492760">
                <a:moveTo>
                  <a:pt x="0" y="0"/>
                </a:moveTo>
                <a:lnTo>
                  <a:pt x="13061" y="492687"/>
                </a:lnTo>
              </a:path>
            </a:pathLst>
          </a:custGeom>
          <a:ln w="30136">
            <a:solidFill>
              <a:srgbClr val="D20000"/>
            </a:solidFill>
          </a:ln>
        </p:spPr>
        <p:txBody>
          <a:bodyPr wrap="square" lIns="0" tIns="0" rIns="0" bIns="0" rtlCol="0"/>
          <a:lstStyle/>
          <a:p>
            <a:endParaRPr/>
          </a:p>
        </p:txBody>
      </p:sp>
      <p:sp>
        <p:nvSpPr>
          <p:cNvPr id="203" name="object 203"/>
          <p:cNvSpPr/>
          <p:nvPr/>
        </p:nvSpPr>
        <p:spPr>
          <a:xfrm>
            <a:off x="3272159" y="3594675"/>
            <a:ext cx="12700" cy="106680"/>
          </a:xfrm>
          <a:custGeom>
            <a:avLst/>
            <a:gdLst/>
            <a:ahLst/>
            <a:cxnLst/>
            <a:rect l="l" t="t" r="r" b="b"/>
            <a:pathLst>
              <a:path w="12700" h="106679">
                <a:moveTo>
                  <a:pt x="0" y="0"/>
                </a:moveTo>
                <a:lnTo>
                  <a:pt x="12544" y="106427"/>
                </a:lnTo>
              </a:path>
            </a:pathLst>
          </a:custGeom>
          <a:ln w="30137">
            <a:solidFill>
              <a:srgbClr val="D20000"/>
            </a:solidFill>
          </a:ln>
        </p:spPr>
        <p:txBody>
          <a:bodyPr wrap="square" lIns="0" tIns="0" rIns="0" bIns="0" rtlCol="0"/>
          <a:lstStyle/>
          <a:p>
            <a:endParaRPr/>
          </a:p>
        </p:txBody>
      </p:sp>
      <p:sp>
        <p:nvSpPr>
          <p:cNvPr id="204" name="object 204"/>
          <p:cNvSpPr/>
          <p:nvPr/>
        </p:nvSpPr>
        <p:spPr>
          <a:xfrm>
            <a:off x="3284704" y="3701103"/>
            <a:ext cx="12700" cy="103505"/>
          </a:xfrm>
          <a:custGeom>
            <a:avLst/>
            <a:gdLst/>
            <a:ahLst/>
            <a:cxnLst/>
            <a:rect l="l" t="t" r="r" b="b"/>
            <a:pathLst>
              <a:path w="12700" h="103504">
                <a:moveTo>
                  <a:pt x="0" y="0"/>
                </a:moveTo>
                <a:lnTo>
                  <a:pt x="12605" y="103041"/>
                </a:lnTo>
              </a:path>
            </a:pathLst>
          </a:custGeom>
          <a:ln w="30137">
            <a:solidFill>
              <a:srgbClr val="D20000"/>
            </a:solidFill>
          </a:ln>
        </p:spPr>
        <p:txBody>
          <a:bodyPr wrap="square" lIns="0" tIns="0" rIns="0" bIns="0" rtlCol="0"/>
          <a:lstStyle/>
          <a:p>
            <a:endParaRPr/>
          </a:p>
        </p:txBody>
      </p:sp>
      <p:sp>
        <p:nvSpPr>
          <p:cNvPr id="205" name="object 205"/>
          <p:cNvSpPr/>
          <p:nvPr/>
        </p:nvSpPr>
        <p:spPr>
          <a:xfrm>
            <a:off x="3297309" y="3804144"/>
            <a:ext cx="13335" cy="87630"/>
          </a:xfrm>
          <a:custGeom>
            <a:avLst/>
            <a:gdLst/>
            <a:ahLst/>
            <a:cxnLst/>
            <a:rect l="l" t="t" r="r" b="b"/>
            <a:pathLst>
              <a:path w="13335" h="87629">
                <a:moveTo>
                  <a:pt x="0" y="0"/>
                </a:moveTo>
                <a:lnTo>
                  <a:pt x="12940" y="87439"/>
                </a:lnTo>
              </a:path>
            </a:pathLst>
          </a:custGeom>
          <a:ln w="30137">
            <a:solidFill>
              <a:srgbClr val="D20000"/>
            </a:solidFill>
          </a:ln>
        </p:spPr>
        <p:txBody>
          <a:bodyPr wrap="square" lIns="0" tIns="0" rIns="0" bIns="0" rtlCol="0"/>
          <a:lstStyle/>
          <a:p>
            <a:endParaRPr/>
          </a:p>
        </p:txBody>
      </p:sp>
      <p:sp>
        <p:nvSpPr>
          <p:cNvPr id="206" name="object 206"/>
          <p:cNvSpPr/>
          <p:nvPr/>
        </p:nvSpPr>
        <p:spPr>
          <a:xfrm>
            <a:off x="3310249" y="3891584"/>
            <a:ext cx="13335" cy="73660"/>
          </a:xfrm>
          <a:custGeom>
            <a:avLst/>
            <a:gdLst/>
            <a:ahLst/>
            <a:cxnLst/>
            <a:rect l="l" t="t" r="r" b="b"/>
            <a:pathLst>
              <a:path w="13335" h="73660">
                <a:moveTo>
                  <a:pt x="0" y="0"/>
                </a:moveTo>
                <a:lnTo>
                  <a:pt x="12757" y="73614"/>
                </a:lnTo>
              </a:path>
            </a:pathLst>
          </a:custGeom>
          <a:ln w="30138">
            <a:solidFill>
              <a:srgbClr val="D20000"/>
            </a:solidFill>
          </a:ln>
        </p:spPr>
        <p:txBody>
          <a:bodyPr wrap="square" lIns="0" tIns="0" rIns="0" bIns="0" rtlCol="0"/>
          <a:lstStyle/>
          <a:p>
            <a:endParaRPr/>
          </a:p>
        </p:txBody>
      </p:sp>
      <p:sp>
        <p:nvSpPr>
          <p:cNvPr id="207" name="object 207"/>
          <p:cNvSpPr/>
          <p:nvPr/>
        </p:nvSpPr>
        <p:spPr>
          <a:xfrm>
            <a:off x="3323007" y="3965199"/>
            <a:ext cx="13335" cy="61594"/>
          </a:xfrm>
          <a:custGeom>
            <a:avLst/>
            <a:gdLst/>
            <a:ahLst/>
            <a:cxnLst/>
            <a:rect l="l" t="t" r="r" b="b"/>
            <a:pathLst>
              <a:path w="13335" h="61595">
                <a:moveTo>
                  <a:pt x="0" y="0"/>
                </a:moveTo>
                <a:lnTo>
                  <a:pt x="12940" y="61043"/>
                </a:lnTo>
              </a:path>
            </a:pathLst>
          </a:custGeom>
          <a:ln w="30139">
            <a:solidFill>
              <a:srgbClr val="D20000"/>
            </a:solidFill>
          </a:ln>
        </p:spPr>
        <p:txBody>
          <a:bodyPr wrap="square" lIns="0" tIns="0" rIns="0" bIns="0" rtlCol="0"/>
          <a:lstStyle/>
          <a:p>
            <a:endParaRPr/>
          </a:p>
        </p:txBody>
      </p:sp>
      <p:sp>
        <p:nvSpPr>
          <p:cNvPr id="208" name="object 208"/>
          <p:cNvSpPr/>
          <p:nvPr/>
        </p:nvSpPr>
        <p:spPr>
          <a:xfrm>
            <a:off x="3335947" y="4026243"/>
            <a:ext cx="12700" cy="50800"/>
          </a:xfrm>
          <a:custGeom>
            <a:avLst/>
            <a:gdLst/>
            <a:ahLst/>
            <a:cxnLst/>
            <a:rect l="l" t="t" r="r" b="b"/>
            <a:pathLst>
              <a:path w="12700" h="50800">
                <a:moveTo>
                  <a:pt x="0" y="0"/>
                </a:moveTo>
                <a:lnTo>
                  <a:pt x="12544" y="50199"/>
                </a:lnTo>
              </a:path>
            </a:pathLst>
          </a:custGeom>
          <a:ln w="30140">
            <a:solidFill>
              <a:srgbClr val="D20000"/>
            </a:solidFill>
          </a:ln>
        </p:spPr>
        <p:txBody>
          <a:bodyPr wrap="square" lIns="0" tIns="0" rIns="0" bIns="0" rtlCol="0"/>
          <a:lstStyle/>
          <a:p>
            <a:endParaRPr/>
          </a:p>
        </p:txBody>
      </p:sp>
      <p:sp>
        <p:nvSpPr>
          <p:cNvPr id="209" name="object 209"/>
          <p:cNvSpPr/>
          <p:nvPr/>
        </p:nvSpPr>
        <p:spPr>
          <a:xfrm>
            <a:off x="3348491" y="4076442"/>
            <a:ext cx="12700" cy="25400"/>
          </a:xfrm>
          <a:custGeom>
            <a:avLst/>
            <a:gdLst/>
            <a:ahLst/>
            <a:cxnLst/>
            <a:rect l="l" t="t" r="r" b="b"/>
            <a:pathLst>
              <a:path w="12700" h="25400">
                <a:moveTo>
                  <a:pt x="0" y="0"/>
                </a:moveTo>
                <a:lnTo>
                  <a:pt x="12605" y="25407"/>
                </a:lnTo>
              </a:path>
            </a:pathLst>
          </a:custGeom>
          <a:ln w="30148">
            <a:solidFill>
              <a:srgbClr val="D20000"/>
            </a:solidFill>
          </a:ln>
        </p:spPr>
        <p:txBody>
          <a:bodyPr wrap="square" lIns="0" tIns="0" rIns="0" bIns="0" rtlCol="0"/>
          <a:lstStyle/>
          <a:p>
            <a:endParaRPr/>
          </a:p>
        </p:txBody>
      </p:sp>
      <p:sp>
        <p:nvSpPr>
          <p:cNvPr id="210" name="object 210"/>
          <p:cNvSpPr/>
          <p:nvPr/>
        </p:nvSpPr>
        <p:spPr>
          <a:xfrm>
            <a:off x="3361097" y="4101850"/>
            <a:ext cx="13335" cy="26670"/>
          </a:xfrm>
          <a:custGeom>
            <a:avLst/>
            <a:gdLst/>
            <a:ahLst/>
            <a:cxnLst/>
            <a:rect l="l" t="t" r="r" b="b"/>
            <a:pathLst>
              <a:path w="13335" h="26670">
                <a:moveTo>
                  <a:pt x="0" y="0"/>
                </a:moveTo>
                <a:lnTo>
                  <a:pt x="13092" y="26048"/>
                </a:lnTo>
              </a:path>
            </a:pathLst>
          </a:custGeom>
          <a:ln w="30149">
            <a:solidFill>
              <a:srgbClr val="D20000"/>
            </a:solidFill>
          </a:ln>
        </p:spPr>
        <p:txBody>
          <a:bodyPr wrap="square" lIns="0" tIns="0" rIns="0" bIns="0" rtlCol="0"/>
          <a:lstStyle/>
          <a:p>
            <a:endParaRPr/>
          </a:p>
        </p:txBody>
      </p:sp>
      <p:sp>
        <p:nvSpPr>
          <p:cNvPr id="211" name="object 211"/>
          <p:cNvSpPr/>
          <p:nvPr/>
        </p:nvSpPr>
        <p:spPr>
          <a:xfrm>
            <a:off x="3374189" y="4127899"/>
            <a:ext cx="12700" cy="22860"/>
          </a:xfrm>
          <a:custGeom>
            <a:avLst/>
            <a:gdLst/>
            <a:ahLst/>
            <a:cxnLst/>
            <a:rect l="l" t="t" r="r" b="b"/>
            <a:pathLst>
              <a:path w="12700" h="22860">
                <a:moveTo>
                  <a:pt x="0" y="0"/>
                </a:moveTo>
                <a:lnTo>
                  <a:pt x="12605" y="22683"/>
                </a:lnTo>
              </a:path>
            </a:pathLst>
          </a:custGeom>
          <a:ln w="30151">
            <a:solidFill>
              <a:srgbClr val="D20000"/>
            </a:solidFill>
          </a:ln>
        </p:spPr>
        <p:txBody>
          <a:bodyPr wrap="square" lIns="0" tIns="0" rIns="0" bIns="0" rtlCol="0"/>
          <a:lstStyle/>
          <a:p>
            <a:endParaRPr/>
          </a:p>
        </p:txBody>
      </p:sp>
      <p:sp>
        <p:nvSpPr>
          <p:cNvPr id="212" name="object 212"/>
          <p:cNvSpPr/>
          <p:nvPr/>
        </p:nvSpPr>
        <p:spPr>
          <a:xfrm>
            <a:off x="3386794" y="4150582"/>
            <a:ext cx="12700" cy="19685"/>
          </a:xfrm>
          <a:custGeom>
            <a:avLst/>
            <a:gdLst/>
            <a:ahLst/>
            <a:cxnLst/>
            <a:rect l="l" t="t" r="r" b="b"/>
            <a:pathLst>
              <a:path w="12700" h="19685">
                <a:moveTo>
                  <a:pt x="0" y="0"/>
                </a:moveTo>
                <a:lnTo>
                  <a:pt x="12544" y="19656"/>
                </a:lnTo>
              </a:path>
            </a:pathLst>
          </a:custGeom>
          <a:ln w="30154">
            <a:solidFill>
              <a:srgbClr val="D20000"/>
            </a:solidFill>
          </a:ln>
        </p:spPr>
        <p:txBody>
          <a:bodyPr wrap="square" lIns="0" tIns="0" rIns="0" bIns="0" rtlCol="0"/>
          <a:lstStyle/>
          <a:p>
            <a:endParaRPr/>
          </a:p>
        </p:txBody>
      </p:sp>
      <p:sp>
        <p:nvSpPr>
          <p:cNvPr id="213" name="object 213"/>
          <p:cNvSpPr/>
          <p:nvPr/>
        </p:nvSpPr>
        <p:spPr>
          <a:xfrm>
            <a:off x="3399339" y="4170238"/>
            <a:ext cx="13335" cy="17145"/>
          </a:xfrm>
          <a:custGeom>
            <a:avLst/>
            <a:gdLst/>
            <a:ahLst/>
            <a:cxnLst/>
            <a:rect l="l" t="t" r="r" b="b"/>
            <a:pathLst>
              <a:path w="13335" h="17145">
                <a:moveTo>
                  <a:pt x="0" y="0"/>
                </a:moveTo>
                <a:lnTo>
                  <a:pt x="13153" y="16775"/>
                </a:lnTo>
              </a:path>
            </a:pathLst>
          </a:custGeom>
          <a:ln w="30160">
            <a:solidFill>
              <a:srgbClr val="D20000"/>
            </a:solidFill>
          </a:ln>
        </p:spPr>
        <p:txBody>
          <a:bodyPr wrap="square" lIns="0" tIns="0" rIns="0" bIns="0" rtlCol="0"/>
          <a:lstStyle/>
          <a:p>
            <a:endParaRPr/>
          </a:p>
        </p:txBody>
      </p:sp>
      <p:sp>
        <p:nvSpPr>
          <p:cNvPr id="214" name="object 214"/>
          <p:cNvSpPr/>
          <p:nvPr/>
        </p:nvSpPr>
        <p:spPr>
          <a:xfrm>
            <a:off x="3412492" y="4187014"/>
            <a:ext cx="12700" cy="8255"/>
          </a:xfrm>
          <a:custGeom>
            <a:avLst/>
            <a:gdLst/>
            <a:ahLst/>
            <a:cxnLst/>
            <a:rect l="l" t="t" r="r" b="b"/>
            <a:pathLst>
              <a:path w="12700" h="8254">
                <a:moveTo>
                  <a:pt x="0" y="0"/>
                </a:moveTo>
                <a:lnTo>
                  <a:pt x="12544" y="8156"/>
                </a:lnTo>
              </a:path>
            </a:pathLst>
          </a:custGeom>
          <a:ln w="30181">
            <a:solidFill>
              <a:srgbClr val="D20000"/>
            </a:solidFill>
          </a:ln>
        </p:spPr>
        <p:txBody>
          <a:bodyPr wrap="square" lIns="0" tIns="0" rIns="0" bIns="0" rtlCol="0"/>
          <a:lstStyle/>
          <a:p>
            <a:endParaRPr/>
          </a:p>
        </p:txBody>
      </p:sp>
      <p:sp>
        <p:nvSpPr>
          <p:cNvPr id="215" name="object 215"/>
          <p:cNvSpPr/>
          <p:nvPr/>
        </p:nvSpPr>
        <p:spPr>
          <a:xfrm>
            <a:off x="3425036" y="4195170"/>
            <a:ext cx="12700" cy="9525"/>
          </a:xfrm>
          <a:custGeom>
            <a:avLst/>
            <a:gdLst/>
            <a:ahLst/>
            <a:cxnLst/>
            <a:rect l="l" t="t" r="r" b="b"/>
            <a:pathLst>
              <a:path w="12700" h="9525">
                <a:moveTo>
                  <a:pt x="0" y="0"/>
                </a:moveTo>
                <a:lnTo>
                  <a:pt x="12605" y="9263"/>
                </a:lnTo>
              </a:path>
            </a:pathLst>
          </a:custGeom>
          <a:ln w="30178">
            <a:solidFill>
              <a:srgbClr val="D20000"/>
            </a:solidFill>
          </a:ln>
        </p:spPr>
        <p:txBody>
          <a:bodyPr wrap="square" lIns="0" tIns="0" rIns="0" bIns="0" rtlCol="0"/>
          <a:lstStyle/>
          <a:p>
            <a:endParaRPr/>
          </a:p>
        </p:txBody>
      </p:sp>
      <p:sp>
        <p:nvSpPr>
          <p:cNvPr id="216" name="object 216"/>
          <p:cNvSpPr/>
          <p:nvPr/>
        </p:nvSpPr>
        <p:spPr>
          <a:xfrm>
            <a:off x="3437642" y="4204434"/>
            <a:ext cx="13335" cy="15240"/>
          </a:xfrm>
          <a:custGeom>
            <a:avLst/>
            <a:gdLst/>
            <a:ahLst/>
            <a:cxnLst/>
            <a:rect l="l" t="t" r="r" b="b"/>
            <a:pathLst>
              <a:path w="13335" h="15239">
                <a:moveTo>
                  <a:pt x="0" y="0"/>
                </a:moveTo>
                <a:lnTo>
                  <a:pt x="13061" y="14859"/>
                </a:lnTo>
              </a:path>
            </a:pathLst>
          </a:custGeom>
          <a:ln w="30164">
            <a:solidFill>
              <a:srgbClr val="D20000"/>
            </a:solidFill>
          </a:ln>
        </p:spPr>
        <p:txBody>
          <a:bodyPr wrap="square" lIns="0" tIns="0" rIns="0" bIns="0" rtlCol="0"/>
          <a:lstStyle/>
          <a:p>
            <a:endParaRPr/>
          </a:p>
        </p:txBody>
      </p:sp>
      <p:sp>
        <p:nvSpPr>
          <p:cNvPr id="217" name="object 217"/>
          <p:cNvSpPr/>
          <p:nvPr/>
        </p:nvSpPr>
        <p:spPr>
          <a:xfrm>
            <a:off x="3450704" y="4219293"/>
            <a:ext cx="12700" cy="6985"/>
          </a:xfrm>
          <a:custGeom>
            <a:avLst/>
            <a:gdLst/>
            <a:ahLst/>
            <a:cxnLst/>
            <a:rect l="l" t="t" r="r" b="b"/>
            <a:pathLst>
              <a:path w="12700" h="6985">
                <a:moveTo>
                  <a:pt x="0" y="0"/>
                </a:moveTo>
                <a:lnTo>
                  <a:pt x="12635" y="6715"/>
                </a:lnTo>
              </a:path>
            </a:pathLst>
          </a:custGeom>
          <a:ln w="30186">
            <a:solidFill>
              <a:srgbClr val="D20000"/>
            </a:solidFill>
          </a:ln>
        </p:spPr>
        <p:txBody>
          <a:bodyPr wrap="square" lIns="0" tIns="0" rIns="0" bIns="0" rtlCol="0"/>
          <a:lstStyle/>
          <a:p>
            <a:endParaRPr/>
          </a:p>
        </p:txBody>
      </p:sp>
      <p:sp>
        <p:nvSpPr>
          <p:cNvPr id="218" name="object 218"/>
          <p:cNvSpPr/>
          <p:nvPr/>
        </p:nvSpPr>
        <p:spPr>
          <a:xfrm>
            <a:off x="3463339" y="4226009"/>
            <a:ext cx="13335" cy="5715"/>
          </a:xfrm>
          <a:custGeom>
            <a:avLst/>
            <a:gdLst/>
            <a:ahLst/>
            <a:cxnLst/>
            <a:rect l="l" t="t" r="r" b="b"/>
            <a:pathLst>
              <a:path w="13335" h="5714">
                <a:moveTo>
                  <a:pt x="0" y="0"/>
                </a:moveTo>
                <a:lnTo>
                  <a:pt x="12879" y="5596"/>
                </a:lnTo>
              </a:path>
            </a:pathLst>
          </a:custGeom>
          <a:ln w="30190">
            <a:solidFill>
              <a:srgbClr val="D20000"/>
            </a:solidFill>
          </a:ln>
        </p:spPr>
        <p:txBody>
          <a:bodyPr wrap="square" lIns="0" tIns="0" rIns="0" bIns="0" rtlCol="0"/>
          <a:lstStyle/>
          <a:p>
            <a:endParaRPr/>
          </a:p>
        </p:txBody>
      </p:sp>
      <p:sp>
        <p:nvSpPr>
          <p:cNvPr id="219" name="object 219"/>
          <p:cNvSpPr/>
          <p:nvPr/>
        </p:nvSpPr>
        <p:spPr>
          <a:xfrm>
            <a:off x="3476218" y="4231605"/>
            <a:ext cx="12700" cy="5080"/>
          </a:xfrm>
          <a:custGeom>
            <a:avLst/>
            <a:gdLst/>
            <a:ahLst/>
            <a:cxnLst/>
            <a:rect l="l" t="t" r="r" b="b"/>
            <a:pathLst>
              <a:path w="12700" h="5079">
                <a:moveTo>
                  <a:pt x="0" y="0"/>
                </a:moveTo>
                <a:lnTo>
                  <a:pt x="12605" y="4952"/>
                </a:lnTo>
              </a:path>
            </a:pathLst>
          </a:custGeom>
          <a:ln w="30192">
            <a:solidFill>
              <a:srgbClr val="D20000"/>
            </a:solidFill>
          </a:ln>
        </p:spPr>
        <p:txBody>
          <a:bodyPr wrap="square" lIns="0" tIns="0" rIns="0" bIns="0" rtlCol="0"/>
          <a:lstStyle/>
          <a:p>
            <a:endParaRPr/>
          </a:p>
        </p:txBody>
      </p:sp>
      <p:sp>
        <p:nvSpPr>
          <p:cNvPr id="220" name="object 220"/>
          <p:cNvSpPr/>
          <p:nvPr/>
        </p:nvSpPr>
        <p:spPr>
          <a:xfrm>
            <a:off x="3488824" y="4236557"/>
            <a:ext cx="13335" cy="3175"/>
          </a:xfrm>
          <a:custGeom>
            <a:avLst/>
            <a:gdLst/>
            <a:ahLst/>
            <a:cxnLst/>
            <a:rect l="l" t="t" r="r" b="b"/>
            <a:pathLst>
              <a:path w="13335" h="3175">
                <a:moveTo>
                  <a:pt x="0" y="0"/>
                </a:moveTo>
                <a:lnTo>
                  <a:pt x="12757" y="2868"/>
                </a:lnTo>
              </a:path>
            </a:pathLst>
          </a:custGeom>
          <a:ln w="30197">
            <a:solidFill>
              <a:srgbClr val="D20000"/>
            </a:solidFill>
          </a:ln>
        </p:spPr>
        <p:txBody>
          <a:bodyPr wrap="square" lIns="0" tIns="0" rIns="0" bIns="0" rtlCol="0"/>
          <a:lstStyle/>
          <a:p>
            <a:endParaRPr/>
          </a:p>
        </p:txBody>
      </p:sp>
      <p:sp>
        <p:nvSpPr>
          <p:cNvPr id="221" name="object 221"/>
          <p:cNvSpPr/>
          <p:nvPr/>
        </p:nvSpPr>
        <p:spPr>
          <a:xfrm>
            <a:off x="3501581" y="4239425"/>
            <a:ext cx="13335" cy="3175"/>
          </a:xfrm>
          <a:custGeom>
            <a:avLst/>
            <a:gdLst/>
            <a:ahLst/>
            <a:cxnLst/>
            <a:rect l="l" t="t" r="r" b="b"/>
            <a:pathLst>
              <a:path w="13335" h="3175">
                <a:moveTo>
                  <a:pt x="0" y="0"/>
                </a:moveTo>
                <a:lnTo>
                  <a:pt x="12940" y="3048"/>
                </a:lnTo>
              </a:path>
            </a:pathLst>
          </a:custGeom>
          <a:ln w="30197">
            <a:solidFill>
              <a:srgbClr val="D20000"/>
            </a:solidFill>
          </a:ln>
        </p:spPr>
        <p:txBody>
          <a:bodyPr wrap="square" lIns="0" tIns="0" rIns="0" bIns="0" rtlCol="0"/>
          <a:lstStyle/>
          <a:p>
            <a:endParaRPr/>
          </a:p>
        </p:txBody>
      </p:sp>
      <p:sp>
        <p:nvSpPr>
          <p:cNvPr id="222" name="object 222"/>
          <p:cNvSpPr/>
          <p:nvPr/>
        </p:nvSpPr>
        <p:spPr>
          <a:xfrm>
            <a:off x="3514521" y="4242473"/>
            <a:ext cx="12700" cy="2540"/>
          </a:xfrm>
          <a:custGeom>
            <a:avLst/>
            <a:gdLst/>
            <a:ahLst/>
            <a:cxnLst/>
            <a:rect l="l" t="t" r="r" b="b"/>
            <a:pathLst>
              <a:path w="12700" h="2539">
                <a:moveTo>
                  <a:pt x="0" y="0"/>
                </a:moveTo>
                <a:lnTo>
                  <a:pt x="12605" y="2227"/>
                </a:lnTo>
              </a:path>
            </a:pathLst>
          </a:custGeom>
          <a:ln w="30198">
            <a:solidFill>
              <a:srgbClr val="D20000"/>
            </a:solidFill>
          </a:ln>
        </p:spPr>
        <p:txBody>
          <a:bodyPr wrap="square" lIns="0" tIns="0" rIns="0" bIns="0" rtlCol="0"/>
          <a:lstStyle/>
          <a:p>
            <a:endParaRPr/>
          </a:p>
        </p:txBody>
      </p:sp>
      <p:sp>
        <p:nvSpPr>
          <p:cNvPr id="223" name="object 223"/>
          <p:cNvSpPr/>
          <p:nvPr/>
        </p:nvSpPr>
        <p:spPr>
          <a:xfrm>
            <a:off x="3527126" y="4244701"/>
            <a:ext cx="12700" cy="3175"/>
          </a:xfrm>
          <a:custGeom>
            <a:avLst/>
            <a:gdLst/>
            <a:ahLst/>
            <a:cxnLst/>
            <a:rect l="l" t="t" r="r" b="b"/>
            <a:pathLst>
              <a:path w="12700" h="3175">
                <a:moveTo>
                  <a:pt x="0" y="0"/>
                </a:moveTo>
                <a:lnTo>
                  <a:pt x="12544" y="2880"/>
                </a:lnTo>
              </a:path>
            </a:pathLst>
          </a:custGeom>
          <a:ln w="30197">
            <a:solidFill>
              <a:srgbClr val="D20000"/>
            </a:solidFill>
          </a:ln>
        </p:spPr>
        <p:txBody>
          <a:bodyPr wrap="square" lIns="0" tIns="0" rIns="0" bIns="0" rtlCol="0"/>
          <a:lstStyle/>
          <a:p>
            <a:endParaRPr/>
          </a:p>
        </p:txBody>
      </p:sp>
      <p:sp>
        <p:nvSpPr>
          <p:cNvPr id="224" name="object 224"/>
          <p:cNvSpPr/>
          <p:nvPr/>
        </p:nvSpPr>
        <p:spPr>
          <a:xfrm>
            <a:off x="3539671" y="4247581"/>
            <a:ext cx="13335" cy="2540"/>
          </a:xfrm>
          <a:custGeom>
            <a:avLst/>
            <a:gdLst/>
            <a:ahLst/>
            <a:cxnLst/>
            <a:rect l="l" t="t" r="r" b="b"/>
            <a:pathLst>
              <a:path w="13335" h="2539">
                <a:moveTo>
                  <a:pt x="0" y="0"/>
                </a:moveTo>
                <a:lnTo>
                  <a:pt x="13061" y="2239"/>
                </a:lnTo>
              </a:path>
            </a:pathLst>
          </a:custGeom>
          <a:ln w="30198">
            <a:solidFill>
              <a:srgbClr val="D20000"/>
            </a:solidFill>
          </a:ln>
        </p:spPr>
        <p:txBody>
          <a:bodyPr wrap="square" lIns="0" tIns="0" rIns="0" bIns="0" rtlCol="0"/>
          <a:lstStyle/>
          <a:p>
            <a:endParaRPr/>
          </a:p>
        </p:txBody>
      </p:sp>
      <p:sp>
        <p:nvSpPr>
          <p:cNvPr id="225" name="object 225"/>
          <p:cNvSpPr/>
          <p:nvPr/>
        </p:nvSpPr>
        <p:spPr>
          <a:xfrm>
            <a:off x="3552733" y="4249821"/>
            <a:ext cx="12700" cy="1905"/>
          </a:xfrm>
          <a:custGeom>
            <a:avLst/>
            <a:gdLst/>
            <a:ahLst/>
            <a:cxnLst/>
            <a:rect l="l" t="t" r="r" b="b"/>
            <a:pathLst>
              <a:path w="12700" h="1904">
                <a:moveTo>
                  <a:pt x="0" y="0"/>
                </a:moveTo>
                <a:lnTo>
                  <a:pt x="12635" y="1595"/>
                </a:lnTo>
              </a:path>
            </a:pathLst>
          </a:custGeom>
          <a:ln w="30199">
            <a:solidFill>
              <a:srgbClr val="D20000"/>
            </a:solidFill>
          </a:ln>
        </p:spPr>
        <p:txBody>
          <a:bodyPr wrap="square" lIns="0" tIns="0" rIns="0" bIns="0" rtlCol="0"/>
          <a:lstStyle/>
          <a:p>
            <a:endParaRPr/>
          </a:p>
        </p:txBody>
      </p:sp>
      <p:sp>
        <p:nvSpPr>
          <p:cNvPr id="226" name="object 226"/>
          <p:cNvSpPr/>
          <p:nvPr/>
        </p:nvSpPr>
        <p:spPr>
          <a:xfrm>
            <a:off x="3565369" y="4251417"/>
            <a:ext cx="12700" cy="1905"/>
          </a:xfrm>
          <a:custGeom>
            <a:avLst/>
            <a:gdLst/>
            <a:ahLst/>
            <a:cxnLst/>
            <a:rect l="l" t="t" r="r" b="b"/>
            <a:pathLst>
              <a:path w="12700" h="1904">
                <a:moveTo>
                  <a:pt x="0" y="0"/>
                </a:moveTo>
                <a:lnTo>
                  <a:pt x="12605" y="1440"/>
                </a:lnTo>
              </a:path>
            </a:pathLst>
          </a:custGeom>
          <a:ln w="30199">
            <a:solidFill>
              <a:srgbClr val="D20000"/>
            </a:solidFill>
          </a:ln>
        </p:spPr>
        <p:txBody>
          <a:bodyPr wrap="square" lIns="0" tIns="0" rIns="0" bIns="0" rtlCol="0"/>
          <a:lstStyle/>
          <a:p>
            <a:endParaRPr/>
          </a:p>
        </p:txBody>
      </p:sp>
      <p:sp>
        <p:nvSpPr>
          <p:cNvPr id="227" name="object 227"/>
          <p:cNvSpPr/>
          <p:nvPr/>
        </p:nvSpPr>
        <p:spPr>
          <a:xfrm>
            <a:off x="3577974" y="4252857"/>
            <a:ext cx="13335" cy="1270"/>
          </a:xfrm>
          <a:custGeom>
            <a:avLst/>
            <a:gdLst/>
            <a:ahLst/>
            <a:cxnLst/>
            <a:rect l="l" t="t" r="r" b="b"/>
            <a:pathLst>
              <a:path w="13335" h="1270">
                <a:moveTo>
                  <a:pt x="0" y="0"/>
                </a:moveTo>
                <a:lnTo>
                  <a:pt x="13061" y="1119"/>
                </a:lnTo>
              </a:path>
            </a:pathLst>
          </a:custGeom>
          <a:ln w="30200">
            <a:solidFill>
              <a:srgbClr val="D20000"/>
            </a:solidFill>
          </a:ln>
        </p:spPr>
        <p:txBody>
          <a:bodyPr wrap="square" lIns="0" tIns="0" rIns="0" bIns="0" rtlCol="0"/>
          <a:lstStyle/>
          <a:p>
            <a:endParaRPr/>
          </a:p>
        </p:txBody>
      </p:sp>
      <p:sp>
        <p:nvSpPr>
          <p:cNvPr id="228" name="object 228"/>
          <p:cNvSpPr/>
          <p:nvPr/>
        </p:nvSpPr>
        <p:spPr>
          <a:xfrm>
            <a:off x="3591036" y="4253977"/>
            <a:ext cx="12700" cy="1270"/>
          </a:xfrm>
          <a:custGeom>
            <a:avLst/>
            <a:gdLst/>
            <a:ahLst/>
            <a:cxnLst/>
            <a:rect l="l" t="t" r="r" b="b"/>
            <a:pathLst>
              <a:path w="12700" h="1270">
                <a:moveTo>
                  <a:pt x="0" y="0"/>
                </a:moveTo>
                <a:lnTo>
                  <a:pt x="12635" y="796"/>
                </a:lnTo>
              </a:path>
            </a:pathLst>
          </a:custGeom>
          <a:ln w="30200">
            <a:solidFill>
              <a:srgbClr val="D20000"/>
            </a:solidFill>
          </a:ln>
        </p:spPr>
        <p:txBody>
          <a:bodyPr wrap="square" lIns="0" tIns="0" rIns="0" bIns="0" rtlCol="0"/>
          <a:lstStyle/>
          <a:p>
            <a:endParaRPr/>
          </a:p>
        </p:txBody>
      </p:sp>
      <p:sp>
        <p:nvSpPr>
          <p:cNvPr id="229" name="object 229"/>
          <p:cNvSpPr/>
          <p:nvPr/>
        </p:nvSpPr>
        <p:spPr>
          <a:xfrm>
            <a:off x="3603672" y="4254773"/>
            <a:ext cx="13335" cy="635"/>
          </a:xfrm>
          <a:custGeom>
            <a:avLst/>
            <a:gdLst/>
            <a:ahLst/>
            <a:cxnLst/>
            <a:rect l="l" t="t" r="r" b="b"/>
            <a:pathLst>
              <a:path w="13335" h="635">
                <a:moveTo>
                  <a:pt x="0" y="0"/>
                </a:moveTo>
                <a:lnTo>
                  <a:pt x="12848" y="643"/>
                </a:lnTo>
              </a:path>
            </a:pathLst>
          </a:custGeom>
          <a:ln w="30200">
            <a:solidFill>
              <a:srgbClr val="D20000"/>
            </a:solidFill>
          </a:ln>
        </p:spPr>
        <p:txBody>
          <a:bodyPr wrap="square" lIns="0" tIns="0" rIns="0" bIns="0" rtlCol="0"/>
          <a:lstStyle/>
          <a:p>
            <a:endParaRPr/>
          </a:p>
        </p:txBody>
      </p:sp>
      <p:sp>
        <p:nvSpPr>
          <p:cNvPr id="230" name="object 230"/>
          <p:cNvSpPr/>
          <p:nvPr/>
        </p:nvSpPr>
        <p:spPr>
          <a:xfrm>
            <a:off x="3616521" y="4255417"/>
            <a:ext cx="13335" cy="635"/>
          </a:xfrm>
          <a:custGeom>
            <a:avLst/>
            <a:gdLst/>
            <a:ahLst/>
            <a:cxnLst/>
            <a:rect l="l" t="t" r="r" b="b"/>
            <a:pathLst>
              <a:path w="13335" h="635">
                <a:moveTo>
                  <a:pt x="0" y="0"/>
                </a:moveTo>
                <a:lnTo>
                  <a:pt x="12757" y="475"/>
                </a:lnTo>
              </a:path>
            </a:pathLst>
          </a:custGeom>
          <a:ln w="30200">
            <a:solidFill>
              <a:srgbClr val="D20000"/>
            </a:solidFill>
          </a:ln>
        </p:spPr>
        <p:txBody>
          <a:bodyPr wrap="square" lIns="0" tIns="0" rIns="0" bIns="0" rtlCol="0"/>
          <a:lstStyle/>
          <a:p>
            <a:endParaRPr/>
          </a:p>
        </p:txBody>
      </p:sp>
      <p:sp>
        <p:nvSpPr>
          <p:cNvPr id="231" name="object 231"/>
          <p:cNvSpPr/>
          <p:nvPr/>
        </p:nvSpPr>
        <p:spPr>
          <a:xfrm>
            <a:off x="3629278" y="4255893"/>
            <a:ext cx="12700" cy="635"/>
          </a:xfrm>
          <a:custGeom>
            <a:avLst/>
            <a:gdLst/>
            <a:ahLst/>
            <a:cxnLst/>
            <a:rect l="l" t="t" r="r" b="b"/>
            <a:pathLst>
              <a:path w="12700" h="635">
                <a:moveTo>
                  <a:pt x="0" y="0"/>
                </a:moveTo>
                <a:lnTo>
                  <a:pt x="12605" y="643"/>
                </a:lnTo>
              </a:path>
            </a:pathLst>
          </a:custGeom>
          <a:ln w="30200">
            <a:solidFill>
              <a:srgbClr val="D20000"/>
            </a:solidFill>
          </a:ln>
        </p:spPr>
        <p:txBody>
          <a:bodyPr wrap="square" lIns="0" tIns="0" rIns="0" bIns="0" rtlCol="0"/>
          <a:lstStyle/>
          <a:p>
            <a:endParaRPr/>
          </a:p>
        </p:txBody>
      </p:sp>
      <p:sp>
        <p:nvSpPr>
          <p:cNvPr id="232" name="object 232"/>
          <p:cNvSpPr/>
          <p:nvPr/>
        </p:nvSpPr>
        <p:spPr>
          <a:xfrm>
            <a:off x="3641883" y="4256537"/>
            <a:ext cx="13335" cy="635"/>
          </a:xfrm>
          <a:custGeom>
            <a:avLst/>
            <a:gdLst/>
            <a:ahLst/>
            <a:cxnLst/>
            <a:rect l="l" t="t" r="r" b="b"/>
            <a:pathLst>
              <a:path w="13335" h="635">
                <a:moveTo>
                  <a:pt x="0" y="0"/>
                </a:moveTo>
                <a:lnTo>
                  <a:pt x="12940" y="475"/>
                </a:lnTo>
              </a:path>
            </a:pathLst>
          </a:custGeom>
          <a:ln w="30200">
            <a:solidFill>
              <a:srgbClr val="D20000"/>
            </a:solidFill>
          </a:ln>
        </p:spPr>
        <p:txBody>
          <a:bodyPr wrap="square" lIns="0" tIns="0" rIns="0" bIns="0" rtlCol="0"/>
          <a:lstStyle/>
          <a:p>
            <a:endParaRPr/>
          </a:p>
        </p:txBody>
      </p:sp>
      <p:sp>
        <p:nvSpPr>
          <p:cNvPr id="233" name="object 233"/>
          <p:cNvSpPr/>
          <p:nvPr/>
        </p:nvSpPr>
        <p:spPr>
          <a:xfrm>
            <a:off x="3654823" y="4257013"/>
            <a:ext cx="12700" cy="635"/>
          </a:xfrm>
          <a:custGeom>
            <a:avLst/>
            <a:gdLst/>
            <a:ahLst/>
            <a:cxnLst/>
            <a:rect l="l" t="t" r="r" b="b"/>
            <a:pathLst>
              <a:path w="12700" h="635">
                <a:moveTo>
                  <a:pt x="0" y="0"/>
                </a:moveTo>
                <a:lnTo>
                  <a:pt x="12574" y="308"/>
                </a:lnTo>
              </a:path>
            </a:pathLst>
          </a:custGeom>
          <a:ln w="30200">
            <a:solidFill>
              <a:srgbClr val="D20000"/>
            </a:solidFill>
          </a:ln>
        </p:spPr>
        <p:txBody>
          <a:bodyPr wrap="square" lIns="0" tIns="0" rIns="0" bIns="0" rtlCol="0"/>
          <a:lstStyle/>
          <a:p>
            <a:endParaRPr/>
          </a:p>
        </p:txBody>
      </p:sp>
      <p:sp>
        <p:nvSpPr>
          <p:cNvPr id="234" name="object 234"/>
          <p:cNvSpPr/>
          <p:nvPr/>
        </p:nvSpPr>
        <p:spPr>
          <a:xfrm>
            <a:off x="3667398" y="4257321"/>
            <a:ext cx="12700" cy="635"/>
          </a:xfrm>
          <a:custGeom>
            <a:avLst/>
            <a:gdLst/>
            <a:ahLst/>
            <a:cxnLst/>
            <a:rect l="l" t="t" r="r" b="b"/>
            <a:pathLst>
              <a:path w="12700" h="635">
                <a:moveTo>
                  <a:pt x="0" y="0"/>
                </a:moveTo>
                <a:lnTo>
                  <a:pt x="12605" y="320"/>
                </a:lnTo>
              </a:path>
            </a:pathLst>
          </a:custGeom>
          <a:ln w="30200">
            <a:solidFill>
              <a:srgbClr val="D20000"/>
            </a:solidFill>
          </a:ln>
        </p:spPr>
        <p:txBody>
          <a:bodyPr wrap="square" lIns="0" tIns="0" rIns="0" bIns="0" rtlCol="0"/>
          <a:lstStyle/>
          <a:p>
            <a:endParaRPr/>
          </a:p>
        </p:txBody>
      </p:sp>
      <p:sp>
        <p:nvSpPr>
          <p:cNvPr id="235" name="object 235"/>
          <p:cNvSpPr/>
          <p:nvPr/>
        </p:nvSpPr>
        <p:spPr>
          <a:xfrm>
            <a:off x="3680004" y="4257641"/>
            <a:ext cx="13335" cy="635"/>
          </a:xfrm>
          <a:custGeom>
            <a:avLst/>
            <a:gdLst/>
            <a:ahLst/>
            <a:cxnLst/>
            <a:rect l="l" t="t" r="r" b="b"/>
            <a:pathLst>
              <a:path w="13335" h="635">
                <a:moveTo>
                  <a:pt x="0" y="0"/>
                </a:moveTo>
                <a:lnTo>
                  <a:pt x="13061" y="479"/>
                </a:lnTo>
              </a:path>
            </a:pathLst>
          </a:custGeom>
          <a:ln w="30200">
            <a:solidFill>
              <a:srgbClr val="D20000"/>
            </a:solidFill>
          </a:ln>
        </p:spPr>
        <p:txBody>
          <a:bodyPr wrap="square" lIns="0" tIns="0" rIns="0" bIns="0" rtlCol="0"/>
          <a:lstStyle/>
          <a:p>
            <a:endParaRPr/>
          </a:p>
        </p:txBody>
      </p:sp>
      <p:sp>
        <p:nvSpPr>
          <p:cNvPr id="236" name="object 236"/>
          <p:cNvSpPr/>
          <p:nvPr/>
        </p:nvSpPr>
        <p:spPr>
          <a:xfrm>
            <a:off x="3699383" y="4243020"/>
            <a:ext cx="0" cy="17780"/>
          </a:xfrm>
          <a:custGeom>
            <a:avLst/>
            <a:gdLst/>
            <a:ahLst/>
            <a:cxnLst/>
            <a:rect l="l" t="t" r="r" b="b"/>
            <a:pathLst>
              <a:path h="17779">
                <a:moveTo>
                  <a:pt x="0" y="0"/>
                </a:moveTo>
                <a:lnTo>
                  <a:pt x="0" y="17665"/>
                </a:lnTo>
              </a:path>
            </a:pathLst>
          </a:custGeom>
          <a:ln w="12635">
            <a:solidFill>
              <a:srgbClr val="D20000"/>
            </a:solidFill>
          </a:ln>
        </p:spPr>
        <p:txBody>
          <a:bodyPr wrap="square" lIns="0" tIns="0" rIns="0" bIns="0" rtlCol="0"/>
          <a:lstStyle/>
          <a:p>
            <a:endParaRPr/>
          </a:p>
        </p:txBody>
      </p:sp>
      <p:sp>
        <p:nvSpPr>
          <p:cNvPr id="237" name="object 237"/>
          <p:cNvSpPr/>
          <p:nvPr/>
        </p:nvSpPr>
        <p:spPr>
          <a:xfrm>
            <a:off x="3705701" y="4258120"/>
            <a:ext cx="13335" cy="635"/>
          </a:xfrm>
          <a:custGeom>
            <a:avLst/>
            <a:gdLst/>
            <a:ahLst/>
            <a:cxnLst/>
            <a:rect l="l" t="t" r="r" b="b"/>
            <a:pathLst>
              <a:path w="13335" h="635">
                <a:moveTo>
                  <a:pt x="0" y="0"/>
                </a:moveTo>
                <a:lnTo>
                  <a:pt x="13061" y="320"/>
                </a:lnTo>
              </a:path>
            </a:pathLst>
          </a:custGeom>
          <a:ln w="30200">
            <a:solidFill>
              <a:srgbClr val="D20000"/>
            </a:solidFill>
          </a:ln>
        </p:spPr>
        <p:txBody>
          <a:bodyPr wrap="square" lIns="0" tIns="0" rIns="0" bIns="0" rtlCol="0"/>
          <a:lstStyle/>
          <a:p>
            <a:endParaRPr/>
          </a:p>
        </p:txBody>
      </p:sp>
      <p:sp>
        <p:nvSpPr>
          <p:cNvPr id="238" name="object 238"/>
          <p:cNvSpPr/>
          <p:nvPr/>
        </p:nvSpPr>
        <p:spPr>
          <a:xfrm>
            <a:off x="3725066" y="4243340"/>
            <a:ext cx="0" cy="17780"/>
          </a:xfrm>
          <a:custGeom>
            <a:avLst/>
            <a:gdLst/>
            <a:ahLst/>
            <a:cxnLst/>
            <a:rect l="l" t="t" r="r" b="b"/>
            <a:pathLst>
              <a:path h="17779">
                <a:moveTo>
                  <a:pt x="0" y="0"/>
                </a:moveTo>
                <a:lnTo>
                  <a:pt x="0" y="17345"/>
                </a:lnTo>
              </a:path>
            </a:pathLst>
          </a:custGeom>
          <a:ln w="12605">
            <a:solidFill>
              <a:srgbClr val="D20000"/>
            </a:solidFill>
          </a:ln>
        </p:spPr>
        <p:txBody>
          <a:bodyPr wrap="square" lIns="0" tIns="0" rIns="0" bIns="0" rtlCol="0"/>
          <a:lstStyle/>
          <a:p>
            <a:endParaRPr/>
          </a:p>
        </p:txBody>
      </p:sp>
      <p:sp>
        <p:nvSpPr>
          <p:cNvPr id="239" name="object 239"/>
          <p:cNvSpPr/>
          <p:nvPr/>
        </p:nvSpPr>
        <p:spPr>
          <a:xfrm>
            <a:off x="3737640" y="4243340"/>
            <a:ext cx="0" cy="17780"/>
          </a:xfrm>
          <a:custGeom>
            <a:avLst/>
            <a:gdLst/>
            <a:ahLst/>
            <a:cxnLst/>
            <a:rect l="l" t="t" r="r" b="b"/>
            <a:pathLst>
              <a:path h="17779">
                <a:moveTo>
                  <a:pt x="0" y="0"/>
                </a:moveTo>
                <a:lnTo>
                  <a:pt x="0" y="17345"/>
                </a:lnTo>
              </a:path>
            </a:pathLst>
          </a:custGeom>
          <a:ln w="12544">
            <a:solidFill>
              <a:srgbClr val="D20000"/>
            </a:solidFill>
          </a:ln>
        </p:spPr>
        <p:txBody>
          <a:bodyPr wrap="square" lIns="0" tIns="0" rIns="0" bIns="0" rtlCol="0"/>
          <a:lstStyle/>
          <a:p>
            <a:endParaRPr/>
          </a:p>
        </p:txBody>
      </p:sp>
      <p:sp>
        <p:nvSpPr>
          <p:cNvPr id="240" name="object 240"/>
          <p:cNvSpPr/>
          <p:nvPr/>
        </p:nvSpPr>
        <p:spPr>
          <a:xfrm>
            <a:off x="3743913" y="4258441"/>
            <a:ext cx="13335" cy="635"/>
          </a:xfrm>
          <a:custGeom>
            <a:avLst/>
            <a:gdLst/>
            <a:ahLst/>
            <a:cxnLst/>
            <a:rect l="l" t="t" r="r" b="b"/>
            <a:pathLst>
              <a:path w="13335" h="635">
                <a:moveTo>
                  <a:pt x="0" y="0"/>
                </a:moveTo>
                <a:lnTo>
                  <a:pt x="12940" y="320"/>
                </a:lnTo>
              </a:path>
            </a:pathLst>
          </a:custGeom>
          <a:ln w="30200">
            <a:solidFill>
              <a:srgbClr val="D20000"/>
            </a:solidFill>
          </a:ln>
        </p:spPr>
        <p:txBody>
          <a:bodyPr wrap="square" lIns="0" tIns="0" rIns="0" bIns="0" rtlCol="0"/>
          <a:lstStyle/>
          <a:p>
            <a:endParaRPr/>
          </a:p>
        </p:txBody>
      </p:sp>
      <p:sp>
        <p:nvSpPr>
          <p:cNvPr id="241" name="object 241"/>
          <p:cNvSpPr/>
          <p:nvPr/>
        </p:nvSpPr>
        <p:spPr>
          <a:xfrm>
            <a:off x="3763231" y="4243661"/>
            <a:ext cx="0" cy="17145"/>
          </a:xfrm>
          <a:custGeom>
            <a:avLst/>
            <a:gdLst/>
            <a:ahLst/>
            <a:cxnLst/>
            <a:rect l="l" t="t" r="r" b="b"/>
            <a:pathLst>
              <a:path h="17145">
                <a:moveTo>
                  <a:pt x="0" y="0"/>
                </a:moveTo>
                <a:lnTo>
                  <a:pt x="0" y="17025"/>
                </a:lnTo>
              </a:path>
            </a:pathLst>
          </a:custGeom>
          <a:ln w="12757">
            <a:solidFill>
              <a:srgbClr val="D20000"/>
            </a:solidFill>
          </a:ln>
        </p:spPr>
        <p:txBody>
          <a:bodyPr wrap="square" lIns="0" tIns="0" rIns="0" bIns="0" rtlCol="0"/>
          <a:lstStyle/>
          <a:p>
            <a:endParaRPr/>
          </a:p>
        </p:txBody>
      </p:sp>
      <p:sp>
        <p:nvSpPr>
          <p:cNvPr id="242" name="object 242"/>
          <p:cNvSpPr/>
          <p:nvPr/>
        </p:nvSpPr>
        <p:spPr>
          <a:xfrm>
            <a:off x="3775913" y="4243661"/>
            <a:ext cx="0" cy="17145"/>
          </a:xfrm>
          <a:custGeom>
            <a:avLst/>
            <a:gdLst/>
            <a:ahLst/>
            <a:cxnLst/>
            <a:rect l="l" t="t" r="r" b="b"/>
            <a:pathLst>
              <a:path h="17145">
                <a:moveTo>
                  <a:pt x="0" y="0"/>
                </a:moveTo>
                <a:lnTo>
                  <a:pt x="0" y="17025"/>
                </a:lnTo>
              </a:path>
            </a:pathLst>
          </a:custGeom>
          <a:ln w="12605">
            <a:solidFill>
              <a:srgbClr val="D20000"/>
            </a:solidFill>
          </a:ln>
        </p:spPr>
        <p:txBody>
          <a:bodyPr wrap="square" lIns="0" tIns="0" rIns="0" bIns="0" rtlCol="0"/>
          <a:lstStyle/>
          <a:p>
            <a:endParaRPr/>
          </a:p>
        </p:txBody>
      </p:sp>
      <p:sp>
        <p:nvSpPr>
          <p:cNvPr id="243" name="object 243"/>
          <p:cNvSpPr/>
          <p:nvPr/>
        </p:nvSpPr>
        <p:spPr>
          <a:xfrm>
            <a:off x="3788655" y="4243661"/>
            <a:ext cx="0" cy="17145"/>
          </a:xfrm>
          <a:custGeom>
            <a:avLst/>
            <a:gdLst/>
            <a:ahLst/>
            <a:cxnLst/>
            <a:rect l="l" t="t" r="r" b="b"/>
            <a:pathLst>
              <a:path h="17145">
                <a:moveTo>
                  <a:pt x="0" y="0"/>
                </a:moveTo>
                <a:lnTo>
                  <a:pt x="0" y="17025"/>
                </a:lnTo>
              </a:path>
            </a:pathLst>
          </a:custGeom>
          <a:ln w="12879">
            <a:solidFill>
              <a:srgbClr val="D20000"/>
            </a:solidFill>
          </a:ln>
        </p:spPr>
        <p:txBody>
          <a:bodyPr wrap="square" lIns="0" tIns="0" rIns="0" bIns="0" rtlCol="0"/>
          <a:lstStyle/>
          <a:p>
            <a:endParaRPr/>
          </a:p>
        </p:txBody>
      </p:sp>
      <p:sp>
        <p:nvSpPr>
          <p:cNvPr id="244" name="object 244"/>
          <p:cNvSpPr/>
          <p:nvPr/>
        </p:nvSpPr>
        <p:spPr>
          <a:xfrm>
            <a:off x="3801398" y="4243661"/>
            <a:ext cx="0" cy="17145"/>
          </a:xfrm>
          <a:custGeom>
            <a:avLst/>
            <a:gdLst/>
            <a:ahLst/>
            <a:cxnLst/>
            <a:rect l="l" t="t" r="r" b="b"/>
            <a:pathLst>
              <a:path h="17145">
                <a:moveTo>
                  <a:pt x="0" y="0"/>
                </a:moveTo>
                <a:lnTo>
                  <a:pt x="0" y="17025"/>
                </a:lnTo>
              </a:path>
            </a:pathLst>
          </a:custGeom>
          <a:ln w="12605">
            <a:solidFill>
              <a:srgbClr val="D20000"/>
            </a:solidFill>
          </a:ln>
        </p:spPr>
        <p:txBody>
          <a:bodyPr wrap="square" lIns="0" tIns="0" rIns="0" bIns="0" rtlCol="0"/>
          <a:lstStyle/>
          <a:p>
            <a:endParaRPr/>
          </a:p>
        </p:txBody>
      </p:sp>
      <p:sp>
        <p:nvSpPr>
          <p:cNvPr id="245" name="object 245"/>
          <p:cNvSpPr/>
          <p:nvPr/>
        </p:nvSpPr>
        <p:spPr>
          <a:xfrm>
            <a:off x="3807700" y="4258761"/>
            <a:ext cx="13335" cy="635"/>
          </a:xfrm>
          <a:custGeom>
            <a:avLst/>
            <a:gdLst/>
            <a:ahLst/>
            <a:cxnLst/>
            <a:rect l="l" t="t" r="r" b="b"/>
            <a:pathLst>
              <a:path w="13335" h="635">
                <a:moveTo>
                  <a:pt x="0" y="0"/>
                </a:moveTo>
                <a:lnTo>
                  <a:pt x="12757" y="475"/>
                </a:lnTo>
              </a:path>
            </a:pathLst>
          </a:custGeom>
          <a:ln w="30200">
            <a:solidFill>
              <a:srgbClr val="D20000"/>
            </a:solidFill>
          </a:ln>
        </p:spPr>
        <p:txBody>
          <a:bodyPr wrap="square" lIns="0" tIns="0" rIns="0" bIns="0" rtlCol="0"/>
          <a:lstStyle/>
          <a:p>
            <a:endParaRPr/>
          </a:p>
        </p:txBody>
      </p:sp>
      <p:sp>
        <p:nvSpPr>
          <p:cNvPr id="246" name="object 246"/>
          <p:cNvSpPr/>
          <p:nvPr/>
        </p:nvSpPr>
        <p:spPr>
          <a:xfrm>
            <a:off x="3826928" y="4244137"/>
            <a:ext cx="0" cy="17145"/>
          </a:xfrm>
          <a:custGeom>
            <a:avLst/>
            <a:gdLst/>
            <a:ahLst/>
            <a:cxnLst/>
            <a:rect l="l" t="t" r="r" b="b"/>
            <a:pathLst>
              <a:path h="17145">
                <a:moveTo>
                  <a:pt x="0" y="0"/>
                </a:moveTo>
                <a:lnTo>
                  <a:pt x="0" y="16549"/>
                </a:lnTo>
              </a:path>
            </a:pathLst>
          </a:custGeom>
          <a:ln w="12940">
            <a:solidFill>
              <a:srgbClr val="D20000"/>
            </a:solidFill>
          </a:ln>
        </p:spPr>
        <p:txBody>
          <a:bodyPr wrap="square" lIns="0" tIns="0" rIns="0" bIns="0" rtlCol="0"/>
          <a:lstStyle/>
          <a:p>
            <a:endParaRPr/>
          </a:p>
        </p:txBody>
      </p:sp>
      <p:sp>
        <p:nvSpPr>
          <p:cNvPr id="247" name="object 247"/>
          <p:cNvSpPr/>
          <p:nvPr/>
        </p:nvSpPr>
        <p:spPr>
          <a:xfrm>
            <a:off x="3839700" y="4244137"/>
            <a:ext cx="0" cy="17145"/>
          </a:xfrm>
          <a:custGeom>
            <a:avLst/>
            <a:gdLst/>
            <a:ahLst/>
            <a:cxnLst/>
            <a:rect l="l" t="t" r="r" b="b"/>
            <a:pathLst>
              <a:path h="17145">
                <a:moveTo>
                  <a:pt x="0" y="0"/>
                </a:moveTo>
                <a:lnTo>
                  <a:pt x="0" y="16549"/>
                </a:lnTo>
              </a:path>
            </a:pathLst>
          </a:custGeom>
          <a:ln w="12605">
            <a:solidFill>
              <a:srgbClr val="D20000"/>
            </a:solidFill>
          </a:ln>
        </p:spPr>
        <p:txBody>
          <a:bodyPr wrap="square" lIns="0" tIns="0" rIns="0" bIns="0" rtlCol="0"/>
          <a:lstStyle/>
          <a:p>
            <a:endParaRPr/>
          </a:p>
        </p:txBody>
      </p:sp>
      <p:sp>
        <p:nvSpPr>
          <p:cNvPr id="248" name="object 248"/>
          <p:cNvSpPr/>
          <p:nvPr/>
        </p:nvSpPr>
        <p:spPr>
          <a:xfrm>
            <a:off x="3852549" y="4244137"/>
            <a:ext cx="0" cy="17145"/>
          </a:xfrm>
          <a:custGeom>
            <a:avLst/>
            <a:gdLst/>
            <a:ahLst/>
            <a:cxnLst/>
            <a:rect l="l" t="t" r="r" b="b"/>
            <a:pathLst>
              <a:path h="17145">
                <a:moveTo>
                  <a:pt x="0" y="0"/>
                </a:moveTo>
                <a:lnTo>
                  <a:pt x="0" y="16549"/>
                </a:lnTo>
              </a:path>
            </a:pathLst>
          </a:custGeom>
          <a:ln w="13092">
            <a:solidFill>
              <a:srgbClr val="D20000"/>
            </a:solidFill>
          </a:ln>
        </p:spPr>
        <p:txBody>
          <a:bodyPr wrap="square" lIns="0" tIns="0" rIns="0" bIns="0" rtlCol="0"/>
          <a:lstStyle/>
          <a:p>
            <a:endParaRPr/>
          </a:p>
        </p:txBody>
      </p:sp>
      <p:sp>
        <p:nvSpPr>
          <p:cNvPr id="249" name="object 249"/>
          <p:cNvSpPr/>
          <p:nvPr/>
        </p:nvSpPr>
        <p:spPr>
          <a:xfrm>
            <a:off x="3865368" y="4244137"/>
            <a:ext cx="0" cy="17145"/>
          </a:xfrm>
          <a:custGeom>
            <a:avLst/>
            <a:gdLst/>
            <a:ahLst/>
            <a:cxnLst/>
            <a:rect l="l" t="t" r="r" b="b"/>
            <a:pathLst>
              <a:path h="17145">
                <a:moveTo>
                  <a:pt x="0" y="0"/>
                </a:moveTo>
                <a:lnTo>
                  <a:pt x="0" y="16549"/>
                </a:lnTo>
              </a:path>
            </a:pathLst>
          </a:custGeom>
          <a:ln w="12544">
            <a:solidFill>
              <a:srgbClr val="D20000"/>
            </a:solidFill>
          </a:ln>
        </p:spPr>
        <p:txBody>
          <a:bodyPr wrap="square" lIns="0" tIns="0" rIns="0" bIns="0" rtlCol="0"/>
          <a:lstStyle/>
          <a:p>
            <a:endParaRPr/>
          </a:p>
        </p:txBody>
      </p:sp>
      <p:sp>
        <p:nvSpPr>
          <p:cNvPr id="250" name="object 250"/>
          <p:cNvSpPr/>
          <p:nvPr/>
        </p:nvSpPr>
        <p:spPr>
          <a:xfrm>
            <a:off x="3877943" y="4244137"/>
            <a:ext cx="0" cy="17145"/>
          </a:xfrm>
          <a:custGeom>
            <a:avLst/>
            <a:gdLst/>
            <a:ahLst/>
            <a:cxnLst/>
            <a:rect l="l" t="t" r="r" b="b"/>
            <a:pathLst>
              <a:path h="17145">
                <a:moveTo>
                  <a:pt x="0" y="0"/>
                </a:moveTo>
                <a:lnTo>
                  <a:pt x="0" y="16549"/>
                </a:lnTo>
              </a:path>
            </a:pathLst>
          </a:custGeom>
          <a:ln w="12605">
            <a:solidFill>
              <a:srgbClr val="D20000"/>
            </a:solidFill>
          </a:ln>
        </p:spPr>
        <p:txBody>
          <a:bodyPr wrap="square" lIns="0" tIns="0" rIns="0" bIns="0" rtlCol="0"/>
          <a:lstStyle/>
          <a:p>
            <a:endParaRPr/>
          </a:p>
        </p:txBody>
      </p:sp>
      <p:sp>
        <p:nvSpPr>
          <p:cNvPr id="251" name="object 251"/>
          <p:cNvSpPr/>
          <p:nvPr/>
        </p:nvSpPr>
        <p:spPr>
          <a:xfrm>
            <a:off x="3890776" y="4244137"/>
            <a:ext cx="0" cy="17145"/>
          </a:xfrm>
          <a:custGeom>
            <a:avLst/>
            <a:gdLst/>
            <a:ahLst/>
            <a:cxnLst/>
            <a:rect l="l" t="t" r="r" b="b"/>
            <a:pathLst>
              <a:path h="17145">
                <a:moveTo>
                  <a:pt x="0" y="0"/>
                </a:moveTo>
                <a:lnTo>
                  <a:pt x="0" y="16549"/>
                </a:lnTo>
              </a:path>
            </a:pathLst>
          </a:custGeom>
          <a:ln w="13061">
            <a:solidFill>
              <a:srgbClr val="D20000"/>
            </a:solidFill>
          </a:ln>
        </p:spPr>
        <p:txBody>
          <a:bodyPr wrap="square" lIns="0" tIns="0" rIns="0" bIns="0" rtlCol="0"/>
          <a:lstStyle/>
          <a:p>
            <a:endParaRPr/>
          </a:p>
        </p:txBody>
      </p:sp>
      <p:sp>
        <p:nvSpPr>
          <p:cNvPr id="252" name="object 252"/>
          <p:cNvSpPr/>
          <p:nvPr/>
        </p:nvSpPr>
        <p:spPr>
          <a:xfrm>
            <a:off x="3902118" y="4244137"/>
            <a:ext cx="0" cy="17145"/>
          </a:xfrm>
          <a:custGeom>
            <a:avLst/>
            <a:gdLst/>
            <a:ahLst/>
            <a:cxnLst/>
            <a:rect l="l" t="t" r="r" b="b"/>
            <a:pathLst>
              <a:path h="17145">
                <a:moveTo>
                  <a:pt x="0" y="0"/>
                </a:moveTo>
                <a:lnTo>
                  <a:pt x="0" y="16549"/>
                </a:lnTo>
              </a:path>
            </a:pathLst>
          </a:custGeom>
          <a:ln w="9621">
            <a:solidFill>
              <a:srgbClr val="D20000"/>
            </a:solidFill>
          </a:ln>
        </p:spPr>
        <p:txBody>
          <a:bodyPr wrap="square" lIns="0" tIns="0" rIns="0" bIns="0" rtlCol="0"/>
          <a:lstStyle/>
          <a:p>
            <a:endParaRPr/>
          </a:p>
        </p:txBody>
      </p:sp>
      <p:sp>
        <p:nvSpPr>
          <p:cNvPr id="253" name="object 253"/>
          <p:cNvSpPr/>
          <p:nvPr/>
        </p:nvSpPr>
        <p:spPr>
          <a:xfrm>
            <a:off x="728834" y="4244137"/>
            <a:ext cx="0" cy="17145"/>
          </a:xfrm>
          <a:custGeom>
            <a:avLst/>
            <a:gdLst/>
            <a:ahLst/>
            <a:cxnLst/>
            <a:rect l="l" t="t" r="r" b="b"/>
            <a:pathLst>
              <a:path h="17145">
                <a:moveTo>
                  <a:pt x="0" y="0"/>
                </a:moveTo>
                <a:lnTo>
                  <a:pt x="0" y="16549"/>
                </a:lnTo>
              </a:path>
            </a:pathLst>
          </a:custGeom>
          <a:ln w="8443">
            <a:solidFill>
              <a:srgbClr val="000000"/>
            </a:solidFill>
          </a:ln>
        </p:spPr>
        <p:txBody>
          <a:bodyPr wrap="square" lIns="0" tIns="0" rIns="0" bIns="0" rtlCol="0"/>
          <a:lstStyle/>
          <a:p>
            <a:endParaRPr/>
          </a:p>
        </p:txBody>
      </p:sp>
      <p:sp>
        <p:nvSpPr>
          <p:cNvPr id="254" name="object 254"/>
          <p:cNvSpPr/>
          <p:nvPr/>
        </p:nvSpPr>
        <p:spPr>
          <a:xfrm>
            <a:off x="739432" y="4244137"/>
            <a:ext cx="0" cy="17145"/>
          </a:xfrm>
          <a:custGeom>
            <a:avLst/>
            <a:gdLst/>
            <a:ahLst/>
            <a:cxnLst/>
            <a:rect l="l" t="t" r="r" b="b"/>
            <a:pathLst>
              <a:path h="17145">
                <a:moveTo>
                  <a:pt x="0" y="0"/>
                </a:moveTo>
                <a:lnTo>
                  <a:pt x="0" y="16549"/>
                </a:lnTo>
              </a:path>
            </a:pathLst>
          </a:custGeom>
          <a:ln w="12751">
            <a:solidFill>
              <a:srgbClr val="000000"/>
            </a:solidFill>
          </a:ln>
        </p:spPr>
        <p:txBody>
          <a:bodyPr wrap="square" lIns="0" tIns="0" rIns="0" bIns="0" rtlCol="0"/>
          <a:lstStyle/>
          <a:p>
            <a:endParaRPr/>
          </a:p>
        </p:txBody>
      </p:sp>
      <p:sp>
        <p:nvSpPr>
          <p:cNvPr id="255" name="object 255"/>
          <p:cNvSpPr/>
          <p:nvPr/>
        </p:nvSpPr>
        <p:spPr>
          <a:xfrm>
            <a:off x="752267" y="4244137"/>
            <a:ext cx="0" cy="17145"/>
          </a:xfrm>
          <a:custGeom>
            <a:avLst/>
            <a:gdLst/>
            <a:ahLst/>
            <a:cxnLst/>
            <a:rect l="l" t="t" r="r" b="b"/>
            <a:pathLst>
              <a:path h="17145">
                <a:moveTo>
                  <a:pt x="0" y="0"/>
                </a:moveTo>
                <a:lnTo>
                  <a:pt x="0" y="16549"/>
                </a:lnTo>
              </a:path>
            </a:pathLst>
          </a:custGeom>
          <a:ln w="12918">
            <a:solidFill>
              <a:srgbClr val="000000"/>
            </a:solidFill>
          </a:ln>
        </p:spPr>
        <p:txBody>
          <a:bodyPr wrap="square" lIns="0" tIns="0" rIns="0" bIns="0" rtlCol="0"/>
          <a:lstStyle/>
          <a:p>
            <a:endParaRPr/>
          </a:p>
        </p:txBody>
      </p:sp>
      <p:sp>
        <p:nvSpPr>
          <p:cNvPr id="256" name="object 256"/>
          <p:cNvSpPr/>
          <p:nvPr/>
        </p:nvSpPr>
        <p:spPr>
          <a:xfrm>
            <a:off x="765024" y="4244137"/>
            <a:ext cx="0" cy="17145"/>
          </a:xfrm>
          <a:custGeom>
            <a:avLst/>
            <a:gdLst/>
            <a:ahLst/>
            <a:cxnLst/>
            <a:rect l="l" t="t" r="r" b="b"/>
            <a:pathLst>
              <a:path h="17145">
                <a:moveTo>
                  <a:pt x="0" y="0"/>
                </a:moveTo>
                <a:lnTo>
                  <a:pt x="0" y="16549"/>
                </a:lnTo>
              </a:path>
            </a:pathLst>
          </a:custGeom>
          <a:ln w="12596">
            <a:solidFill>
              <a:srgbClr val="000000"/>
            </a:solidFill>
          </a:ln>
        </p:spPr>
        <p:txBody>
          <a:bodyPr wrap="square" lIns="0" tIns="0" rIns="0" bIns="0" rtlCol="0"/>
          <a:lstStyle/>
          <a:p>
            <a:endParaRPr/>
          </a:p>
        </p:txBody>
      </p:sp>
      <p:sp>
        <p:nvSpPr>
          <p:cNvPr id="257" name="object 257"/>
          <p:cNvSpPr/>
          <p:nvPr/>
        </p:nvSpPr>
        <p:spPr>
          <a:xfrm>
            <a:off x="775626" y="4244137"/>
            <a:ext cx="0" cy="17145"/>
          </a:xfrm>
          <a:custGeom>
            <a:avLst/>
            <a:gdLst/>
            <a:ahLst/>
            <a:cxnLst/>
            <a:rect l="l" t="t" r="r" b="b"/>
            <a:pathLst>
              <a:path h="17145">
                <a:moveTo>
                  <a:pt x="0" y="0"/>
                </a:moveTo>
                <a:lnTo>
                  <a:pt x="0" y="16549"/>
                </a:lnTo>
              </a:path>
            </a:pathLst>
          </a:custGeom>
          <a:ln w="8607">
            <a:solidFill>
              <a:srgbClr val="000000"/>
            </a:solidFill>
          </a:ln>
        </p:spPr>
        <p:txBody>
          <a:bodyPr wrap="square" lIns="0" tIns="0" rIns="0" bIns="0" rtlCol="0"/>
          <a:lstStyle/>
          <a:p>
            <a:endParaRPr/>
          </a:p>
        </p:txBody>
      </p:sp>
      <p:sp>
        <p:nvSpPr>
          <p:cNvPr id="258" name="object 258"/>
          <p:cNvSpPr/>
          <p:nvPr/>
        </p:nvSpPr>
        <p:spPr>
          <a:xfrm>
            <a:off x="880699" y="4244137"/>
            <a:ext cx="0" cy="17145"/>
          </a:xfrm>
          <a:custGeom>
            <a:avLst/>
            <a:gdLst/>
            <a:ahLst/>
            <a:cxnLst/>
            <a:rect l="l" t="t" r="r" b="b"/>
            <a:pathLst>
              <a:path h="17145">
                <a:moveTo>
                  <a:pt x="0" y="0"/>
                </a:moveTo>
                <a:lnTo>
                  <a:pt x="0" y="16549"/>
                </a:lnTo>
              </a:path>
            </a:pathLst>
          </a:custGeom>
          <a:ln w="10845">
            <a:solidFill>
              <a:srgbClr val="000000"/>
            </a:solidFill>
          </a:ln>
        </p:spPr>
        <p:txBody>
          <a:bodyPr wrap="square" lIns="0" tIns="0" rIns="0" bIns="0" rtlCol="0"/>
          <a:lstStyle/>
          <a:p>
            <a:endParaRPr/>
          </a:p>
        </p:txBody>
      </p:sp>
      <p:sp>
        <p:nvSpPr>
          <p:cNvPr id="259" name="object 259"/>
          <p:cNvSpPr/>
          <p:nvPr/>
        </p:nvSpPr>
        <p:spPr>
          <a:xfrm>
            <a:off x="892593" y="4244137"/>
            <a:ext cx="0" cy="17145"/>
          </a:xfrm>
          <a:custGeom>
            <a:avLst/>
            <a:gdLst/>
            <a:ahLst/>
            <a:cxnLst/>
            <a:rect l="l" t="t" r="r" b="b"/>
            <a:pathLst>
              <a:path h="17145">
                <a:moveTo>
                  <a:pt x="0" y="0"/>
                </a:moveTo>
                <a:lnTo>
                  <a:pt x="0" y="16549"/>
                </a:lnTo>
              </a:path>
            </a:pathLst>
          </a:custGeom>
          <a:ln w="12943">
            <a:solidFill>
              <a:srgbClr val="000000"/>
            </a:solidFill>
          </a:ln>
        </p:spPr>
        <p:txBody>
          <a:bodyPr wrap="square" lIns="0" tIns="0" rIns="0" bIns="0" rtlCol="0"/>
          <a:lstStyle/>
          <a:p>
            <a:endParaRPr/>
          </a:p>
        </p:txBody>
      </p:sp>
      <p:sp>
        <p:nvSpPr>
          <p:cNvPr id="260" name="object 260"/>
          <p:cNvSpPr/>
          <p:nvPr/>
        </p:nvSpPr>
        <p:spPr>
          <a:xfrm>
            <a:off x="905339" y="4244137"/>
            <a:ext cx="0" cy="17145"/>
          </a:xfrm>
          <a:custGeom>
            <a:avLst/>
            <a:gdLst/>
            <a:ahLst/>
            <a:cxnLst/>
            <a:rect l="l" t="t" r="r" b="b"/>
            <a:pathLst>
              <a:path h="17145">
                <a:moveTo>
                  <a:pt x="0" y="0"/>
                </a:moveTo>
                <a:lnTo>
                  <a:pt x="0" y="16549"/>
                </a:lnTo>
              </a:path>
            </a:pathLst>
          </a:custGeom>
          <a:ln w="12547">
            <a:solidFill>
              <a:srgbClr val="000000"/>
            </a:solidFill>
          </a:ln>
        </p:spPr>
        <p:txBody>
          <a:bodyPr wrap="square" lIns="0" tIns="0" rIns="0" bIns="0" rtlCol="0"/>
          <a:lstStyle/>
          <a:p>
            <a:endParaRPr/>
          </a:p>
        </p:txBody>
      </p:sp>
      <p:sp>
        <p:nvSpPr>
          <p:cNvPr id="261" name="object 261"/>
          <p:cNvSpPr/>
          <p:nvPr/>
        </p:nvSpPr>
        <p:spPr>
          <a:xfrm>
            <a:off x="917918" y="4244137"/>
            <a:ext cx="0" cy="17145"/>
          </a:xfrm>
          <a:custGeom>
            <a:avLst/>
            <a:gdLst/>
            <a:ahLst/>
            <a:cxnLst/>
            <a:rect l="l" t="t" r="r" b="b"/>
            <a:pathLst>
              <a:path h="17145">
                <a:moveTo>
                  <a:pt x="0" y="0"/>
                </a:moveTo>
                <a:lnTo>
                  <a:pt x="0" y="16549"/>
                </a:lnTo>
              </a:path>
            </a:pathLst>
          </a:custGeom>
          <a:ln w="12611">
            <a:solidFill>
              <a:srgbClr val="000000"/>
            </a:solidFill>
          </a:ln>
        </p:spPr>
        <p:txBody>
          <a:bodyPr wrap="square" lIns="0" tIns="0" rIns="0" bIns="0" rtlCol="0"/>
          <a:lstStyle/>
          <a:p>
            <a:endParaRPr/>
          </a:p>
        </p:txBody>
      </p:sp>
      <p:sp>
        <p:nvSpPr>
          <p:cNvPr id="262" name="object 262"/>
          <p:cNvSpPr/>
          <p:nvPr/>
        </p:nvSpPr>
        <p:spPr>
          <a:xfrm>
            <a:off x="927425" y="4244137"/>
            <a:ext cx="0" cy="17145"/>
          </a:xfrm>
          <a:custGeom>
            <a:avLst/>
            <a:gdLst/>
            <a:ahLst/>
            <a:cxnLst/>
            <a:rect l="l" t="t" r="r" b="b"/>
            <a:pathLst>
              <a:path h="17145">
                <a:moveTo>
                  <a:pt x="0" y="0"/>
                </a:moveTo>
                <a:lnTo>
                  <a:pt x="0" y="16549"/>
                </a:lnTo>
              </a:path>
            </a:pathLst>
          </a:custGeom>
          <a:ln w="6403">
            <a:solidFill>
              <a:srgbClr val="000000"/>
            </a:solidFill>
          </a:ln>
        </p:spPr>
        <p:txBody>
          <a:bodyPr wrap="square" lIns="0" tIns="0" rIns="0" bIns="0" rtlCol="0"/>
          <a:lstStyle/>
          <a:p>
            <a:endParaRPr/>
          </a:p>
        </p:txBody>
      </p:sp>
      <p:sp>
        <p:nvSpPr>
          <p:cNvPr id="263" name="object 263"/>
          <p:cNvSpPr/>
          <p:nvPr/>
        </p:nvSpPr>
        <p:spPr>
          <a:xfrm>
            <a:off x="1026217" y="4244137"/>
            <a:ext cx="0" cy="17145"/>
          </a:xfrm>
          <a:custGeom>
            <a:avLst/>
            <a:gdLst/>
            <a:ahLst/>
            <a:cxnLst/>
            <a:rect l="l" t="t" r="r" b="b"/>
            <a:pathLst>
              <a:path h="17145">
                <a:moveTo>
                  <a:pt x="0" y="0"/>
                </a:moveTo>
                <a:lnTo>
                  <a:pt x="0" y="16549"/>
                </a:lnTo>
              </a:path>
            </a:pathLst>
          </a:custGeom>
          <a:ln w="3175">
            <a:solidFill>
              <a:srgbClr val="000000"/>
            </a:solidFill>
          </a:ln>
        </p:spPr>
        <p:txBody>
          <a:bodyPr wrap="square" lIns="0" tIns="0" rIns="0" bIns="0" rtlCol="0"/>
          <a:lstStyle/>
          <a:p>
            <a:endParaRPr/>
          </a:p>
        </p:txBody>
      </p:sp>
      <p:sp>
        <p:nvSpPr>
          <p:cNvPr id="264" name="object 264"/>
          <p:cNvSpPr/>
          <p:nvPr/>
        </p:nvSpPr>
        <p:spPr>
          <a:xfrm>
            <a:off x="1032919" y="4244137"/>
            <a:ext cx="0" cy="17145"/>
          </a:xfrm>
          <a:custGeom>
            <a:avLst/>
            <a:gdLst/>
            <a:ahLst/>
            <a:cxnLst/>
            <a:rect l="l" t="t" r="r" b="b"/>
            <a:pathLst>
              <a:path h="17145">
                <a:moveTo>
                  <a:pt x="0" y="0"/>
                </a:moveTo>
                <a:lnTo>
                  <a:pt x="0" y="16549"/>
                </a:lnTo>
              </a:path>
            </a:pathLst>
          </a:custGeom>
          <a:ln w="12943">
            <a:solidFill>
              <a:srgbClr val="000000"/>
            </a:solidFill>
          </a:ln>
        </p:spPr>
        <p:txBody>
          <a:bodyPr wrap="square" lIns="0" tIns="0" rIns="0" bIns="0" rtlCol="0"/>
          <a:lstStyle/>
          <a:p>
            <a:endParaRPr/>
          </a:p>
        </p:txBody>
      </p:sp>
      <p:sp>
        <p:nvSpPr>
          <p:cNvPr id="265" name="object 265"/>
          <p:cNvSpPr/>
          <p:nvPr/>
        </p:nvSpPr>
        <p:spPr>
          <a:xfrm>
            <a:off x="1045666" y="4244137"/>
            <a:ext cx="0" cy="17145"/>
          </a:xfrm>
          <a:custGeom>
            <a:avLst/>
            <a:gdLst/>
            <a:ahLst/>
            <a:cxnLst/>
            <a:rect l="l" t="t" r="r" b="b"/>
            <a:pathLst>
              <a:path h="17145">
                <a:moveTo>
                  <a:pt x="0" y="0"/>
                </a:moveTo>
                <a:lnTo>
                  <a:pt x="0" y="16549"/>
                </a:lnTo>
              </a:path>
            </a:pathLst>
          </a:custGeom>
          <a:ln w="12550">
            <a:solidFill>
              <a:srgbClr val="000000"/>
            </a:solidFill>
          </a:ln>
        </p:spPr>
        <p:txBody>
          <a:bodyPr wrap="square" lIns="0" tIns="0" rIns="0" bIns="0" rtlCol="0"/>
          <a:lstStyle/>
          <a:p>
            <a:endParaRPr/>
          </a:p>
        </p:txBody>
      </p:sp>
      <p:sp>
        <p:nvSpPr>
          <p:cNvPr id="266" name="object 266"/>
          <p:cNvSpPr/>
          <p:nvPr/>
        </p:nvSpPr>
        <p:spPr>
          <a:xfrm>
            <a:off x="1058311" y="4244137"/>
            <a:ext cx="0" cy="17145"/>
          </a:xfrm>
          <a:custGeom>
            <a:avLst/>
            <a:gdLst/>
            <a:ahLst/>
            <a:cxnLst/>
            <a:rect l="l" t="t" r="r" b="b"/>
            <a:pathLst>
              <a:path h="17145">
                <a:moveTo>
                  <a:pt x="0" y="0"/>
                </a:moveTo>
                <a:lnTo>
                  <a:pt x="0" y="16549"/>
                </a:lnTo>
              </a:path>
            </a:pathLst>
          </a:custGeom>
          <a:ln w="12739">
            <a:solidFill>
              <a:srgbClr val="000000"/>
            </a:solidFill>
          </a:ln>
        </p:spPr>
        <p:txBody>
          <a:bodyPr wrap="square" lIns="0" tIns="0" rIns="0" bIns="0" rtlCol="0"/>
          <a:lstStyle/>
          <a:p>
            <a:endParaRPr/>
          </a:p>
        </p:txBody>
      </p:sp>
      <p:sp>
        <p:nvSpPr>
          <p:cNvPr id="267" name="object 267"/>
          <p:cNvSpPr/>
          <p:nvPr/>
        </p:nvSpPr>
        <p:spPr>
          <a:xfrm>
            <a:off x="1071151" y="4244137"/>
            <a:ext cx="0" cy="17145"/>
          </a:xfrm>
          <a:custGeom>
            <a:avLst/>
            <a:gdLst/>
            <a:ahLst/>
            <a:cxnLst/>
            <a:rect l="l" t="t" r="r" b="b"/>
            <a:pathLst>
              <a:path h="17145">
                <a:moveTo>
                  <a:pt x="0" y="0"/>
                </a:moveTo>
                <a:lnTo>
                  <a:pt x="0" y="16549"/>
                </a:lnTo>
              </a:path>
            </a:pathLst>
          </a:custGeom>
          <a:ln w="12940">
            <a:solidFill>
              <a:srgbClr val="000000"/>
            </a:solidFill>
          </a:ln>
        </p:spPr>
        <p:txBody>
          <a:bodyPr wrap="square" lIns="0" tIns="0" rIns="0" bIns="0" rtlCol="0"/>
          <a:lstStyle/>
          <a:p>
            <a:endParaRPr/>
          </a:p>
        </p:txBody>
      </p:sp>
      <p:sp>
        <p:nvSpPr>
          <p:cNvPr id="268" name="object 268"/>
          <p:cNvSpPr/>
          <p:nvPr/>
        </p:nvSpPr>
        <p:spPr>
          <a:xfrm>
            <a:off x="1079455" y="4244137"/>
            <a:ext cx="0" cy="17145"/>
          </a:xfrm>
          <a:custGeom>
            <a:avLst/>
            <a:gdLst/>
            <a:ahLst/>
            <a:cxnLst/>
            <a:rect l="l" t="t" r="r" b="b"/>
            <a:pathLst>
              <a:path h="17145">
                <a:moveTo>
                  <a:pt x="0" y="0"/>
                </a:moveTo>
                <a:lnTo>
                  <a:pt x="0" y="16549"/>
                </a:lnTo>
              </a:path>
            </a:pathLst>
          </a:custGeom>
          <a:ln w="3668">
            <a:solidFill>
              <a:srgbClr val="000000"/>
            </a:solidFill>
          </a:ln>
        </p:spPr>
        <p:txBody>
          <a:bodyPr wrap="square" lIns="0" tIns="0" rIns="0" bIns="0" rtlCol="0"/>
          <a:lstStyle/>
          <a:p>
            <a:endParaRPr/>
          </a:p>
        </p:txBody>
      </p:sp>
      <p:sp>
        <p:nvSpPr>
          <p:cNvPr id="269" name="object 269"/>
          <p:cNvSpPr/>
          <p:nvPr/>
        </p:nvSpPr>
        <p:spPr>
          <a:xfrm>
            <a:off x="1178212" y="4244137"/>
            <a:ext cx="0" cy="17145"/>
          </a:xfrm>
          <a:custGeom>
            <a:avLst/>
            <a:gdLst/>
            <a:ahLst/>
            <a:cxnLst/>
            <a:rect l="l" t="t" r="r" b="b"/>
            <a:pathLst>
              <a:path h="17145">
                <a:moveTo>
                  <a:pt x="0" y="0"/>
                </a:moveTo>
                <a:lnTo>
                  <a:pt x="0" y="16549"/>
                </a:lnTo>
              </a:path>
            </a:pathLst>
          </a:custGeom>
          <a:ln w="3175">
            <a:solidFill>
              <a:srgbClr val="000000"/>
            </a:solidFill>
          </a:ln>
        </p:spPr>
        <p:txBody>
          <a:bodyPr wrap="square" lIns="0" tIns="0" rIns="0" bIns="0" rtlCol="0"/>
          <a:lstStyle/>
          <a:p>
            <a:endParaRPr/>
          </a:p>
        </p:txBody>
      </p:sp>
      <p:sp>
        <p:nvSpPr>
          <p:cNvPr id="270" name="object 270"/>
          <p:cNvSpPr/>
          <p:nvPr/>
        </p:nvSpPr>
        <p:spPr>
          <a:xfrm>
            <a:off x="1186052" y="4244137"/>
            <a:ext cx="0" cy="17145"/>
          </a:xfrm>
          <a:custGeom>
            <a:avLst/>
            <a:gdLst/>
            <a:ahLst/>
            <a:cxnLst/>
            <a:rect l="l" t="t" r="r" b="b"/>
            <a:pathLst>
              <a:path h="17145">
                <a:moveTo>
                  <a:pt x="0" y="0"/>
                </a:moveTo>
                <a:lnTo>
                  <a:pt x="0" y="16549"/>
                </a:lnTo>
              </a:path>
            </a:pathLst>
          </a:custGeom>
          <a:ln w="12809">
            <a:solidFill>
              <a:srgbClr val="000000"/>
            </a:solidFill>
          </a:ln>
        </p:spPr>
        <p:txBody>
          <a:bodyPr wrap="square" lIns="0" tIns="0" rIns="0" bIns="0" rtlCol="0"/>
          <a:lstStyle/>
          <a:p>
            <a:endParaRPr/>
          </a:p>
        </p:txBody>
      </p:sp>
      <p:sp>
        <p:nvSpPr>
          <p:cNvPr id="271" name="object 271"/>
          <p:cNvSpPr/>
          <p:nvPr/>
        </p:nvSpPr>
        <p:spPr>
          <a:xfrm>
            <a:off x="1198732" y="4244137"/>
            <a:ext cx="0" cy="17145"/>
          </a:xfrm>
          <a:custGeom>
            <a:avLst/>
            <a:gdLst/>
            <a:ahLst/>
            <a:cxnLst/>
            <a:rect l="l" t="t" r="r" b="b"/>
            <a:pathLst>
              <a:path h="17145">
                <a:moveTo>
                  <a:pt x="0" y="0"/>
                </a:moveTo>
                <a:lnTo>
                  <a:pt x="0" y="16549"/>
                </a:lnTo>
              </a:path>
            </a:pathLst>
          </a:custGeom>
          <a:ln w="12550">
            <a:solidFill>
              <a:srgbClr val="000000"/>
            </a:solidFill>
          </a:ln>
        </p:spPr>
        <p:txBody>
          <a:bodyPr wrap="square" lIns="0" tIns="0" rIns="0" bIns="0" rtlCol="0"/>
          <a:lstStyle/>
          <a:p>
            <a:endParaRPr/>
          </a:p>
        </p:txBody>
      </p:sp>
      <p:sp>
        <p:nvSpPr>
          <p:cNvPr id="272" name="object 272"/>
          <p:cNvSpPr/>
          <p:nvPr/>
        </p:nvSpPr>
        <p:spPr>
          <a:xfrm>
            <a:off x="1211479" y="4244137"/>
            <a:ext cx="0" cy="17145"/>
          </a:xfrm>
          <a:custGeom>
            <a:avLst/>
            <a:gdLst/>
            <a:ahLst/>
            <a:cxnLst/>
            <a:rect l="l" t="t" r="r" b="b"/>
            <a:pathLst>
              <a:path h="17145">
                <a:moveTo>
                  <a:pt x="0" y="0"/>
                </a:moveTo>
                <a:lnTo>
                  <a:pt x="0" y="16549"/>
                </a:lnTo>
              </a:path>
            </a:pathLst>
          </a:custGeom>
          <a:ln w="12943">
            <a:solidFill>
              <a:srgbClr val="000000"/>
            </a:solidFill>
          </a:ln>
        </p:spPr>
        <p:txBody>
          <a:bodyPr wrap="square" lIns="0" tIns="0" rIns="0" bIns="0" rtlCol="0"/>
          <a:lstStyle/>
          <a:p>
            <a:endParaRPr/>
          </a:p>
        </p:txBody>
      </p:sp>
      <p:sp>
        <p:nvSpPr>
          <p:cNvPr id="273" name="object 273"/>
          <p:cNvSpPr/>
          <p:nvPr/>
        </p:nvSpPr>
        <p:spPr>
          <a:xfrm>
            <a:off x="1224261" y="4244137"/>
            <a:ext cx="0" cy="17145"/>
          </a:xfrm>
          <a:custGeom>
            <a:avLst/>
            <a:gdLst/>
            <a:ahLst/>
            <a:cxnLst/>
            <a:rect l="l" t="t" r="r" b="b"/>
            <a:pathLst>
              <a:path h="17145">
                <a:moveTo>
                  <a:pt x="0" y="0"/>
                </a:moveTo>
                <a:lnTo>
                  <a:pt x="0" y="16549"/>
                </a:lnTo>
              </a:path>
            </a:pathLst>
          </a:custGeom>
          <a:ln w="12620">
            <a:solidFill>
              <a:srgbClr val="000000"/>
            </a:solidFill>
          </a:ln>
        </p:spPr>
        <p:txBody>
          <a:bodyPr wrap="square" lIns="0" tIns="0" rIns="0" bIns="0" rtlCol="0"/>
          <a:lstStyle/>
          <a:p>
            <a:endParaRPr/>
          </a:p>
        </p:txBody>
      </p:sp>
      <p:sp>
        <p:nvSpPr>
          <p:cNvPr id="274" name="object 274"/>
          <p:cNvSpPr/>
          <p:nvPr/>
        </p:nvSpPr>
        <p:spPr>
          <a:xfrm>
            <a:off x="1231356" y="4244137"/>
            <a:ext cx="0" cy="17145"/>
          </a:xfrm>
          <a:custGeom>
            <a:avLst/>
            <a:gdLst/>
            <a:ahLst/>
            <a:cxnLst/>
            <a:rect l="l" t="t" r="r" b="b"/>
            <a:pathLst>
              <a:path h="17145">
                <a:moveTo>
                  <a:pt x="0" y="0"/>
                </a:moveTo>
                <a:lnTo>
                  <a:pt x="0" y="16549"/>
                </a:lnTo>
              </a:path>
            </a:pathLst>
          </a:custGeom>
          <a:ln w="3175">
            <a:solidFill>
              <a:srgbClr val="000000"/>
            </a:solidFill>
          </a:ln>
        </p:spPr>
        <p:txBody>
          <a:bodyPr wrap="square" lIns="0" tIns="0" rIns="0" bIns="0" rtlCol="0"/>
          <a:lstStyle/>
          <a:p>
            <a:endParaRPr/>
          </a:p>
        </p:txBody>
      </p:sp>
      <p:sp>
        <p:nvSpPr>
          <p:cNvPr id="275" name="object 275"/>
          <p:cNvSpPr/>
          <p:nvPr/>
        </p:nvSpPr>
        <p:spPr>
          <a:xfrm>
            <a:off x="1330111" y="4244137"/>
            <a:ext cx="0" cy="17145"/>
          </a:xfrm>
          <a:custGeom>
            <a:avLst/>
            <a:gdLst/>
            <a:ahLst/>
            <a:cxnLst/>
            <a:rect l="l" t="t" r="r" b="b"/>
            <a:pathLst>
              <a:path h="17145">
                <a:moveTo>
                  <a:pt x="0" y="0"/>
                </a:moveTo>
                <a:lnTo>
                  <a:pt x="0" y="16549"/>
                </a:lnTo>
              </a:path>
            </a:pathLst>
          </a:custGeom>
          <a:ln w="5227">
            <a:solidFill>
              <a:srgbClr val="000000"/>
            </a:solidFill>
          </a:ln>
        </p:spPr>
        <p:txBody>
          <a:bodyPr wrap="square" lIns="0" tIns="0" rIns="0" bIns="0" rtlCol="0"/>
          <a:lstStyle/>
          <a:p>
            <a:endParaRPr/>
          </a:p>
        </p:txBody>
      </p:sp>
      <p:sp>
        <p:nvSpPr>
          <p:cNvPr id="276" name="object 276"/>
          <p:cNvSpPr/>
          <p:nvPr/>
        </p:nvSpPr>
        <p:spPr>
          <a:xfrm>
            <a:off x="1339029" y="4244137"/>
            <a:ext cx="0" cy="17145"/>
          </a:xfrm>
          <a:custGeom>
            <a:avLst/>
            <a:gdLst/>
            <a:ahLst/>
            <a:cxnLst/>
            <a:rect l="l" t="t" r="r" b="b"/>
            <a:pathLst>
              <a:path h="17145">
                <a:moveTo>
                  <a:pt x="0" y="0"/>
                </a:moveTo>
                <a:lnTo>
                  <a:pt x="0" y="16549"/>
                </a:lnTo>
              </a:path>
            </a:pathLst>
          </a:custGeom>
          <a:ln w="12608">
            <a:solidFill>
              <a:srgbClr val="000000"/>
            </a:solidFill>
          </a:ln>
        </p:spPr>
        <p:txBody>
          <a:bodyPr wrap="square" lIns="0" tIns="0" rIns="0" bIns="0" rtlCol="0"/>
          <a:lstStyle/>
          <a:p>
            <a:endParaRPr/>
          </a:p>
        </p:txBody>
      </p:sp>
      <p:sp>
        <p:nvSpPr>
          <p:cNvPr id="277" name="object 277"/>
          <p:cNvSpPr/>
          <p:nvPr/>
        </p:nvSpPr>
        <p:spPr>
          <a:xfrm>
            <a:off x="1351805" y="4244137"/>
            <a:ext cx="0" cy="17145"/>
          </a:xfrm>
          <a:custGeom>
            <a:avLst/>
            <a:gdLst/>
            <a:ahLst/>
            <a:cxnLst/>
            <a:rect l="l" t="t" r="r" b="b"/>
            <a:pathLst>
              <a:path h="17145">
                <a:moveTo>
                  <a:pt x="0" y="0"/>
                </a:moveTo>
                <a:lnTo>
                  <a:pt x="0" y="16549"/>
                </a:lnTo>
              </a:path>
            </a:pathLst>
          </a:custGeom>
          <a:ln w="12943">
            <a:solidFill>
              <a:srgbClr val="000000"/>
            </a:solidFill>
          </a:ln>
        </p:spPr>
        <p:txBody>
          <a:bodyPr wrap="square" lIns="0" tIns="0" rIns="0" bIns="0" rtlCol="0"/>
          <a:lstStyle/>
          <a:p>
            <a:endParaRPr/>
          </a:p>
        </p:txBody>
      </p:sp>
      <p:sp>
        <p:nvSpPr>
          <p:cNvPr id="278" name="object 278"/>
          <p:cNvSpPr/>
          <p:nvPr/>
        </p:nvSpPr>
        <p:spPr>
          <a:xfrm>
            <a:off x="1364550" y="4244137"/>
            <a:ext cx="0" cy="17145"/>
          </a:xfrm>
          <a:custGeom>
            <a:avLst/>
            <a:gdLst/>
            <a:ahLst/>
            <a:cxnLst/>
            <a:rect l="l" t="t" r="r" b="b"/>
            <a:pathLst>
              <a:path h="17145">
                <a:moveTo>
                  <a:pt x="0" y="0"/>
                </a:moveTo>
                <a:lnTo>
                  <a:pt x="0" y="16549"/>
                </a:lnTo>
              </a:path>
            </a:pathLst>
          </a:custGeom>
          <a:ln w="12547">
            <a:solidFill>
              <a:srgbClr val="000000"/>
            </a:solidFill>
          </a:ln>
        </p:spPr>
        <p:txBody>
          <a:bodyPr wrap="square" lIns="0" tIns="0" rIns="0" bIns="0" rtlCol="0"/>
          <a:lstStyle/>
          <a:p>
            <a:endParaRPr/>
          </a:p>
        </p:txBody>
      </p:sp>
      <p:sp>
        <p:nvSpPr>
          <p:cNvPr id="279" name="object 279"/>
          <p:cNvSpPr/>
          <p:nvPr/>
        </p:nvSpPr>
        <p:spPr>
          <a:xfrm>
            <a:off x="1376807" y="4244137"/>
            <a:ext cx="0" cy="17145"/>
          </a:xfrm>
          <a:custGeom>
            <a:avLst/>
            <a:gdLst/>
            <a:ahLst/>
            <a:cxnLst/>
            <a:rect l="l" t="t" r="r" b="b"/>
            <a:pathLst>
              <a:path h="17145">
                <a:moveTo>
                  <a:pt x="0" y="0"/>
                </a:moveTo>
                <a:lnTo>
                  <a:pt x="0" y="16549"/>
                </a:lnTo>
              </a:path>
            </a:pathLst>
          </a:custGeom>
          <a:ln w="11965">
            <a:solidFill>
              <a:srgbClr val="000000"/>
            </a:solidFill>
          </a:ln>
        </p:spPr>
        <p:txBody>
          <a:bodyPr wrap="square" lIns="0" tIns="0" rIns="0" bIns="0" rtlCol="0"/>
          <a:lstStyle/>
          <a:p>
            <a:endParaRPr/>
          </a:p>
        </p:txBody>
      </p:sp>
      <p:sp>
        <p:nvSpPr>
          <p:cNvPr id="280" name="object 280"/>
          <p:cNvSpPr/>
          <p:nvPr/>
        </p:nvSpPr>
        <p:spPr>
          <a:xfrm>
            <a:off x="1481910" y="4244137"/>
            <a:ext cx="0" cy="17145"/>
          </a:xfrm>
          <a:custGeom>
            <a:avLst/>
            <a:gdLst/>
            <a:ahLst/>
            <a:cxnLst/>
            <a:rect l="l" t="t" r="r" b="b"/>
            <a:pathLst>
              <a:path h="17145">
                <a:moveTo>
                  <a:pt x="0" y="0"/>
                </a:moveTo>
                <a:lnTo>
                  <a:pt x="0" y="16549"/>
                </a:lnTo>
              </a:path>
            </a:pathLst>
          </a:custGeom>
          <a:ln w="7523">
            <a:solidFill>
              <a:srgbClr val="000000"/>
            </a:solidFill>
          </a:ln>
        </p:spPr>
        <p:txBody>
          <a:bodyPr wrap="square" lIns="0" tIns="0" rIns="0" bIns="0" rtlCol="0"/>
          <a:lstStyle/>
          <a:p>
            <a:endParaRPr/>
          </a:p>
        </p:txBody>
      </p:sp>
      <p:sp>
        <p:nvSpPr>
          <p:cNvPr id="281" name="object 281"/>
          <p:cNvSpPr/>
          <p:nvPr/>
        </p:nvSpPr>
        <p:spPr>
          <a:xfrm>
            <a:off x="1492109" y="4244137"/>
            <a:ext cx="0" cy="17145"/>
          </a:xfrm>
          <a:custGeom>
            <a:avLst/>
            <a:gdLst/>
            <a:ahLst/>
            <a:cxnLst/>
            <a:rect l="l" t="t" r="r" b="b"/>
            <a:pathLst>
              <a:path h="17145">
                <a:moveTo>
                  <a:pt x="0" y="0"/>
                </a:moveTo>
                <a:lnTo>
                  <a:pt x="0" y="16549"/>
                </a:lnTo>
              </a:path>
            </a:pathLst>
          </a:custGeom>
          <a:ln w="12873">
            <a:solidFill>
              <a:srgbClr val="000000"/>
            </a:solidFill>
          </a:ln>
        </p:spPr>
        <p:txBody>
          <a:bodyPr wrap="square" lIns="0" tIns="0" rIns="0" bIns="0" rtlCol="0"/>
          <a:lstStyle/>
          <a:p>
            <a:endParaRPr/>
          </a:p>
        </p:txBody>
      </p:sp>
      <p:sp>
        <p:nvSpPr>
          <p:cNvPr id="282" name="object 282"/>
          <p:cNvSpPr/>
          <p:nvPr/>
        </p:nvSpPr>
        <p:spPr>
          <a:xfrm>
            <a:off x="1504950" y="4244137"/>
            <a:ext cx="0" cy="17145"/>
          </a:xfrm>
          <a:custGeom>
            <a:avLst/>
            <a:gdLst/>
            <a:ahLst/>
            <a:cxnLst/>
            <a:rect l="l" t="t" r="r" b="b"/>
            <a:pathLst>
              <a:path h="17145">
                <a:moveTo>
                  <a:pt x="0" y="0"/>
                </a:moveTo>
                <a:lnTo>
                  <a:pt x="0" y="16549"/>
                </a:lnTo>
              </a:path>
            </a:pathLst>
          </a:custGeom>
          <a:ln w="12809">
            <a:solidFill>
              <a:srgbClr val="000000"/>
            </a:solidFill>
          </a:ln>
        </p:spPr>
        <p:txBody>
          <a:bodyPr wrap="square" lIns="0" tIns="0" rIns="0" bIns="0" rtlCol="0"/>
          <a:lstStyle/>
          <a:p>
            <a:endParaRPr/>
          </a:p>
        </p:txBody>
      </p:sp>
      <p:sp>
        <p:nvSpPr>
          <p:cNvPr id="283" name="object 283"/>
          <p:cNvSpPr/>
          <p:nvPr/>
        </p:nvSpPr>
        <p:spPr>
          <a:xfrm>
            <a:off x="1517790" y="4244137"/>
            <a:ext cx="0" cy="17145"/>
          </a:xfrm>
          <a:custGeom>
            <a:avLst/>
            <a:gdLst/>
            <a:ahLst/>
            <a:cxnLst/>
            <a:rect l="l" t="t" r="r" b="b"/>
            <a:pathLst>
              <a:path h="17145">
                <a:moveTo>
                  <a:pt x="0" y="0"/>
                </a:moveTo>
                <a:lnTo>
                  <a:pt x="0" y="16549"/>
                </a:lnTo>
              </a:path>
            </a:pathLst>
          </a:custGeom>
          <a:ln w="12870">
            <a:solidFill>
              <a:srgbClr val="000000"/>
            </a:solidFill>
          </a:ln>
        </p:spPr>
        <p:txBody>
          <a:bodyPr wrap="square" lIns="0" tIns="0" rIns="0" bIns="0" rtlCol="0"/>
          <a:lstStyle/>
          <a:p>
            <a:endParaRPr/>
          </a:p>
        </p:txBody>
      </p:sp>
      <p:sp>
        <p:nvSpPr>
          <p:cNvPr id="284" name="object 284"/>
          <p:cNvSpPr/>
          <p:nvPr/>
        </p:nvSpPr>
        <p:spPr>
          <a:xfrm>
            <a:off x="1528868" y="4244137"/>
            <a:ext cx="0" cy="17145"/>
          </a:xfrm>
          <a:custGeom>
            <a:avLst/>
            <a:gdLst/>
            <a:ahLst/>
            <a:cxnLst/>
            <a:rect l="l" t="t" r="r" b="b"/>
            <a:pathLst>
              <a:path h="17145">
                <a:moveTo>
                  <a:pt x="0" y="0"/>
                </a:moveTo>
                <a:lnTo>
                  <a:pt x="0" y="16549"/>
                </a:lnTo>
              </a:path>
            </a:pathLst>
          </a:custGeom>
          <a:ln w="9286">
            <a:solidFill>
              <a:srgbClr val="000000"/>
            </a:solidFill>
          </a:ln>
        </p:spPr>
        <p:txBody>
          <a:bodyPr wrap="square" lIns="0" tIns="0" rIns="0" bIns="0" rtlCol="0"/>
          <a:lstStyle/>
          <a:p>
            <a:endParaRPr/>
          </a:p>
        </p:txBody>
      </p:sp>
      <p:sp>
        <p:nvSpPr>
          <p:cNvPr id="285" name="object 285"/>
          <p:cNvSpPr/>
          <p:nvPr/>
        </p:nvSpPr>
        <p:spPr>
          <a:xfrm>
            <a:off x="1633936" y="4244137"/>
            <a:ext cx="0" cy="17145"/>
          </a:xfrm>
          <a:custGeom>
            <a:avLst/>
            <a:gdLst/>
            <a:ahLst/>
            <a:cxnLst/>
            <a:rect l="l" t="t" r="r" b="b"/>
            <a:pathLst>
              <a:path h="17145">
                <a:moveTo>
                  <a:pt x="0" y="0"/>
                </a:moveTo>
                <a:lnTo>
                  <a:pt x="0" y="16549"/>
                </a:lnTo>
              </a:path>
            </a:pathLst>
          </a:custGeom>
          <a:ln w="9871">
            <a:solidFill>
              <a:srgbClr val="000000"/>
            </a:solidFill>
          </a:ln>
        </p:spPr>
        <p:txBody>
          <a:bodyPr wrap="square" lIns="0" tIns="0" rIns="0" bIns="0" rtlCol="0"/>
          <a:lstStyle/>
          <a:p>
            <a:endParaRPr/>
          </a:p>
        </p:txBody>
      </p:sp>
      <p:sp>
        <p:nvSpPr>
          <p:cNvPr id="286" name="object 286"/>
          <p:cNvSpPr/>
          <p:nvPr/>
        </p:nvSpPr>
        <p:spPr>
          <a:xfrm>
            <a:off x="1645247" y="4244137"/>
            <a:ext cx="0" cy="17145"/>
          </a:xfrm>
          <a:custGeom>
            <a:avLst/>
            <a:gdLst/>
            <a:ahLst/>
            <a:cxnLst/>
            <a:rect l="l" t="t" r="r" b="b"/>
            <a:pathLst>
              <a:path h="17145">
                <a:moveTo>
                  <a:pt x="0" y="0"/>
                </a:moveTo>
                <a:lnTo>
                  <a:pt x="0" y="16549"/>
                </a:lnTo>
              </a:path>
            </a:pathLst>
          </a:custGeom>
          <a:ln w="12751">
            <a:solidFill>
              <a:srgbClr val="000000"/>
            </a:solidFill>
          </a:ln>
        </p:spPr>
        <p:txBody>
          <a:bodyPr wrap="square" lIns="0" tIns="0" rIns="0" bIns="0" rtlCol="0"/>
          <a:lstStyle/>
          <a:p>
            <a:endParaRPr/>
          </a:p>
        </p:txBody>
      </p:sp>
      <p:sp>
        <p:nvSpPr>
          <p:cNvPr id="287" name="object 287"/>
          <p:cNvSpPr/>
          <p:nvPr/>
        </p:nvSpPr>
        <p:spPr>
          <a:xfrm>
            <a:off x="1658088" y="4244137"/>
            <a:ext cx="0" cy="17145"/>
          </a:xfrm>
          <a:custGeom>
            <a:avLst/>
            <a:gdLst/>
            <a:ahLst/>
            <a:cxnLst/>
            <a:rect l="l" t="t" r="r" b="b"/>
            <a:pathLst>
              <a:path h="17145">
                <a:moveTo>
                  <a:pt x="0" y="0"/>
                </a:moveTo>
                <a:lnTo>
                  <a:pt x="0" y="16549"/>
                </a:lnTo>
              </a:path>
            </a:pathLst>
          </a:custGeom>
          <a:ln w="12931">
            <a:solidFill>
              <a:srgbClr val="000000"/>
            </a:solidFill>
          </a:ln>
        </p:spPr>
        <p:txBody>
          <a:bodyPr wrap="square" lIns="0" tIns="0" rIns="0" bIns="0" rtlCol="0"/>
          <a:lstStyle/>
          <a:p>
            <a:endParaRPr/>
          </a:p>
        </p:txBody>
      </p:sp>
      <p:sp>
        <p:nvSpPr>
          <p:cNvPr id="288" name="object 288"/>
          <p:cNvSpPr/>
          <p:nvPr/>
        </p:nvSpPr>
        <p:spPr>
          <a:xfrm>
            <a:off x="1670864" y="4244137"/>
            <a:ext cx="0" cy="17145"/>
          </a:xfrm>
          <a:custGeom>
            <a:avLst/>
            <a:gdLst/>
            <a:ahLst/>
            <a:cxnLst/>
            <a:rect l="l" t="t" r="r" b="b"/>
            <a:pathLst>
              <a:path h="17145">
                <a:moveTo>
                  <a:pt x="0" y="0"/>
                </a:moveTo>
                <a:lnTo>
                  <a:pt x="0" y="16549"/>
                </a:lnTo>
              </a:path>
            </a:pathLst>
          </a:custGeom>
          <a:ln w="12620">
            <a:solidFill>
              <a:srgbClr val="000000"/>
            </a:solidFill>
          </a:ln>
        </p:spPr>
        <p:txBody>
          <a:bodyPr wrap="square" lIns="0" tIns="0" rIns="0" bIns="0" rtlCol="0"/>
          <a:lstStyle/>
          <a:p>
            <a:endParaRPr/>
          </a:p>
        </p:txBody>
      </p:sp>
      <p:sp>
        <p:nvSpPr>
          <p:cNvPr id="289" name="object 289"/>
          <p:cNvSpPr/>
          <p:nvPr/>
        </p:nvSpPr>
        <p:spPr>
          <a:xfrm>
            <a:off x="1680770" y="4244137"/>
            <a:ext cx="0" cy="17145"/>
          </a:xfrm>
          <a:custGeom>
            <a:avLst/>
            <a:gdLst/>
            <a:ahLst/>
            <a:cxnLst/>
            <a:rect l="l" t="t" r="r" b="b"/>
            <a:pathLst>
              <a:path h="17145">
                <a:moveTo>
                  <a:pt x="0" y="0"/>
                </a:moveTo>
                <a:lnTo>
                  <a:pt x="0" y="16549"/>
                </a:lnTo>
              </a:path>
            </a:pathLst>
          </a:custGeom>
          <a:ln w="7191">
            <a:solidFill>
              <a:srgbClr val="000000"/>
            </a:solidFill>
          </a:ln>
        </p:spPr>
        <p:txBody>
          <a:bodyPr wrap="square" lIns="0" tIns="0" rIns="0" bIns="0" rtlCol="0"/>
          <a:lstStyle/>
          <a:p>
            <a:endParaRPr/>
          </a:p>
        </p:txBody>
      </p:sp>
      <p:sp>
        <p:nvSpPr>
          <p:cNvPr id="290" name="object 290"/>
          <p:cNvSpPr/>
          <p:nvPr/>
        </p:nvSpPr>
        <p:spPr>
          <a:xfrm>
            <a:off x="1785806" y="4244137"/>
            <a:ext cx="0" cy="17145"/>
          </a:xfrm>
          <a:custGeom>
            <a:avLst/>
            <a:gdLst/>
            <a:ahLst/>
            <a:cxnLst/>
            <a:rect l="l" t="t" r="r" b="b"/>
            <a:pathLst>
              <a:path h="17145">
                <a:moveTo>
                  <a:pt x="0" y="0"/>
                </a:moveTo>
                <a:lnTo>
                  <a:pt x="0" y="16549"/>
                </a:lnTo>
              </a:path>
            </a:pathLst>
          </a:custGeom>
          <a:ln w="12285">
            <a:solidFill>
              <a:srgbClr val="000000"/>
            </a:solidFill>
          </a:ln>
        </p:spPr>
        <p:txBody>
          <a:bodyPr wrap="square" lIns="0" tIns="0" rIns="0" bIns="0" rtlCol="0"/>
          <a:lstStyle/>
          <a:p>
            <a:endParaRPr/>
          </a:p>
        </p:txBody>
      </p:sp>
      <p:sp>
        <p:nvSpPr>
          <p:cNvPr id="291" name="object 291"/>
          <p:cNvSpPr/>
          <p:nvPr/>
        </p:nvSpPr>
        <p:spPr>
          <a:xfrm>
            <a:off x="1798421" y="4244137"/>
            <a:ext cx="0" cy="17145"/>
          </a:xfrm>
          <a:custGeom>
            <a:avLst/>
            <a:gdLst/>
            <a:ahLst/>
            <a:cxnLst/>
            <a:rect l="l" t="t" r="r" b="b"/>
            <a:pathLst>
              <a:path h="17145">
                <a:moveTo>
                  <a:pt x="0" y="0"/>
                </a:moveTo>
                <a:lnTo>
                  <a:pt x="0" y="16549"/>
                </a:lnTo>
              </a:path>
            </a:pathLst>
          </a:custGeom>
          <a:ln w="12943">
            <a:solidFill>
              <a:srgbClr val="000000"/>
            </a:solidFill>
          </a:ln>
        </p:spPr>
        <p:txBody>
          <a:bodyPr wrap="square" lIns="0" tIns="0" rIns="0" bIns="0" rtlCol="0"/>
          <a:lstStyle/>
          <a:p>
            <a:endParaRPr/>
          </a:p>
        </p:txBody>
      </p:sp>
      <p:sp>
        <p:nvSpPr>
          <p:cNvPr id="292" name="object 292"/>
          <p:cNvSpPr/>
          <p:nvPr/>
        </p:nvSpPr>
        <p:spPr>
          <a:xfrm>
            <a:off x="1811197" y="4244137"/>
            <a:ext cx="0" cy="17145"/>
          </a:xfrm>
          <a:custGeom>
            <a:avLst/>
            <a:gdLst/>
            <a:ahLst/>
            <a:cxnLst/>
            <a:rect l="l" t="t" r="r" b="b"/>
            <a:pathLst>
              <a:path h="17145">
                <a:moveTo>
                  <a:pt x="0" y="0"/>
                </a:moveTo>
                <a:lnTo>
                  <a:pt x="0" y="16549"/>
                </a:lnTo>
              </a:path>
            </a:pathLst>
          </a:custGeom>
          <a:ln w="12608">
            <a:solidFill>
              <a:srgbClr val="000000"/>
            </a:solidFill>
          </a:ln>
        </p:spPr>
        <p:txBody>
          <a:bodyPr wrap="square" lIns="0" tIns="0" rIns="0" bIns="0" rtlCol="0"/>
          <a:lstStyle/>
          <a:p>
            <a:endParaRPr/>
          </a:p>
        </p:txBody>
      </p:sp>
      <p:sp>
        <p:nvSpPr>
          <p:cNvPr id="293" name="object 293"/>
          <p:cNvSpPr/>
          <p:nvPr/>
        </p:nvSpPr>
        <p:spPr>
          <a:xfrm>
            <a:off x="1823877" y="4244137"/>
            <a:ext cx="0" cy="17145"/>
          </a:xfrm>
          <a:custGeom>
            <a:avLst/>
            <a:gdLst/>
            <a:ahLst/>
            <a:cxnLst/>
            <a:rect l="l" t="t" r="r" b="b"/>
            <a:pathLst>
              <a:path h="17145">
                <a:moveTo>
                  <a:pt x="0" y="0"/>
                </a:moveTo>
                <a:lnTo>
                  <a:pt x="0" y="16549"/>
                </a:lnTo>
              </a:path>
            </a:pathLst>
          </a:custGeom>
          <a:ln w="12751">
            <a:solidFill>
              <a:srgbClr val="000000"/>
            </a:solidFill>
          </a:ln>
        </p:spPr>
        <p:txBody>
          <a:bodyPr wrap="square" lIns="0" tIns="0" rIns="0" bIns="0" rtlCol="0"/>
          <a:lstStyle/>
          <a:p>
            <a:endParaRPr/>
          </a:p>
        </p:txBody>
      </p:sp>
      <p:sp>
        <p:nvSpPr>
          <p:cNvPr id="294" name="object 294"/>
          <p:cNvSpPr/>
          <p:nvPr/>
        </p:nvSpPr>
        <p:spPr>
          <a:xfrm>
            <a:off x="1832633" y="4244137"/>
            <a:ext cx="0" cy="17145"/>
          </a:xfrm>
          <a:custGeom>
            <a:avLst/>
            <a:gdLst/>
            <a:ahLst/>
            <a:cxnLst/>
            <a:rect l="l" t="t" r="r" b="b"/>
            <a:pathLst>
              <a:path h="17145">
                <a:moveTo>
                  <a:pt x="0" y="0"/>
                </a:moveTo>
                <a:lnTo>
                  <a:pt x="0" y="16549"/>
                </a:lnTo>
              </a:path>
            </a:pathLst>
          </a:custGeom>
          <a:ln w="4761">
            <a:solidFill>
              <a:srgbClr val="000000"/>
            </a:solidFill>
          </a:ln>
        </p:spPr>
        <p:txBody>
          <a:bodyPr wrap="square" lIns="0" tIns="0" rIns="0" bIns="0" rtlCol="0"/>
          <a:lstStyle/>
          <a:p>
            <a:endParaRPr/>
          </a:p>
        </p:txBody>
      </p:sp>
      <p:sp>
        <p:nvSpPr>
          <p:cNvPr id="295" name="object 295"/>
          <p:cNvSpPr/>
          <p:nvPr/>
        </p:nvSpPr>
        <p:spPr>
          <a:xfrm>
            <a:off x="1931330" y="4244137"/>
            <a:ext cx="0" cy="17145"/>
          </a:xfrm>
          <a:custGeom>
            <a:avLst/>
            <a:gdLst/>
            <a:ahLst/>
            <a:cxnLst/>
            <a:rect l="l" t="t" r="r" b="b"/>
            <a:pathLst>
              <a:path h="17145">
                <a:moveTo>
                  <a:pt x="0" y="0"/>
                </a:moveTo>
                <a:lnTo>
                  <a:pt x="0" y="16549"/>
                </a:lnTo>
              </a:path>
            </a:pathLst>
          </a:custGeom>
          <a:ln w="3175">
            <a:solidFill>
              <a:srgbClr val="000000"/>
            </a:solidFill>
          </a:ln>
        </p:spPr>
        <p:txBody>
          <a:bodyPr wrap="square" lIns="0" tIns="0" rIns="0" bIns="0" rtlCol="0"/>
          <a:lstStyle/>
          <a:p>
            <a:endParaRPr/>
          </a:p>
        </p:txBody>
      </p:sp>
      <p:sp>
        <p:nvSpPr>
          <p:cNvPr id="296" name="object 296"/>
          <p:cNvSpPr/>
          <p:nvPr/>
        </p:nvSpPr>
        <p:spPr>
          <a:xfrm>
            <a:off x="1938747" y="4244137"/>
            <a:ext cx="0" cy="17145"/>
          </a:xfrm>
          <a:custGeom>
            <a:avLst/>
            <a:gdLst/>
            <a:ahLst/>
            <a:cxnLst/>
            <a:rect l="l" t="t" r="r" b="b"/>
            <a:pathLst>
              <a:path h="17145">
                <a:moveTo>
                  <a:pt x="0" y="0"/>
                </a:moveTo>
                <a:lnTo>
                  <a:pt x="0" y="16549"/>
                </a:lnTo>
              </a:path>
            </a:pathLst>
          </a:custGeom>
          <a:ln w="12943">
            <a:solidFill>
              <a:srgbClr val="000000"/>
            </a:solidFill>
          </a:ln>
        </p:spPr>
        <p:txBody>
          <a:bodyPr wrap="square" lIns="0" tIns="0" rIns="0" bIns="0" rtlCol="0"/>
          <a:lstStyle/>
          <a:p>
            <a:endParaRPr/>
          </a:p>
        </p:txBody>
      </p:sp>
      <p:sp>
        <p:nvSpPr>
          <p:cNvPr id="297" name="object 297"/>
          <p:cNvSpPr/>
          <p:nvPr/>
        </p:nvSpPr>
        <p:spPr>
          <a:xfrm>
            <a:off x="1951494" y="4244137"/>
            <a:ext cx="0" cy="17145"/>
          </a:xfrm>
          <a:custGeom>
            <a:avLst/>
            <a:gdLst/>
            <a:ahLst/>
            <a:cxnLst/>
            <a:rect l="l" t="t" r="r" b="b"/>
            <a:pathLst>
              <a:path h="17145">
                <a:moveTo>
                  <a:pt x="0" y="0"/>
                </a:moveTo>
                <a:lnTo>
                  <a:pt x="0" y="16549"/>
                </a:lnTo>
              </a:path>
            </a:pathLst>
          </a:custGeom>
          <a:ln w="12550">
            <a:solidFill>
              <a:srgbClr val="000000"/>
            </a:solidFill>
          </a:ln>
        </p:spPr>
        <p:txBody>
          <a:bodyPr wrap="square" lIns="0" tIns="0" rIns="0" bIns="0" rtlCol="0"/>
          <a:lstStyle/>
          <a:p>
            <a:endParaRPr/>
          </a:p>
        </p:txBody>
      </p:sp>
      <p:sp>
        <p:nvSpPr>
          <p:cNvPr id="298" name="object 298"/>
          <p:cNvSpPr/>
          <p:nvPr/>
        </p:nvSpPr>
        <p:spPr>
          <a:xfrm>
            <a:off x="1964174" y="4244137"/>
            <a:ext cx="0" cy="17145"/>
          </a:xfrm>
          <a:custGeom>
            <a:avLst/>
            <a:gdLst/>
            <a:ahLst/>
            <a:cxnLst/>
            <a:rect l="l" t="t" r="r" b="b"/>
            <a:pathLst>
              <a:path h="17145">
                <a:moveTo>
                  <a:pt x="0" y="0"/>
                </a:moveTo>
                <a:lnTo>
                  <a:pt x="0" y="16549"/>
                </a:lnTo>
              </a:path>
            </a:pathLst>
          </a:custGeom>
          <a:ln w="12809">
            <a:solidFill>
              <a:srgbClr val="000000"/>
            </a:solidFill>
          </a:ln>
        </p:spPr>
        <p:txBody>
          <a:bodyPr wrap="square" lIns="0" tIns="0" rIns="0" bIns="0" rtlCol="0"/>
          <a:lstStyle/>
          <a:p>
            <a:endParaRPr/>
          </a:p>
        </p:txBody>
      </p:sp>
      <p:sp>
        <p:nvSpPr>
          <p:cNvPr id="299" name="object 299"/>
          <p:cNvSpPr/>
          <p:nvPr/>
        </p:nvSpPr>
        <p:spPr>
          <a:xfrm>
            <a:off x="1970578" y="4258120"/>
            <a:ext cx="13335" cy="1270"/>
          </a:xfrm>
          <a:custGeom>
            <a:avLst/>
            <a:gdLst/>
            <a:ahLst/>
            <a:cxnLst/>
            <a:rect l="l" t="t" r="r" b="b"/>
            <a:pathLst>
              <a:path w="13335" h="1270">
                <a:moveTo>
                  <a:pt x="0" y="1116"/>
                </a:moveTo>
                <a:lnTo>
                  <a:pt x="12870" y="0"/>
                </a:lnTo>
              </a:path>
            </a:pathLst>
          </a:custGeom>
          <a:ln w="30200">
            <a:solidFill>
              <a:srgbClr val="000000"/>
            </a:solidFill>
          </a:ln>
        </p:spPr>
        <p:txBody>
          <a:bodyPr wrap="square" lIns="0" tIns="0" rIns="0" bIns="0" rtlCol="0"/>
          <a:lstStyle/>
          <a:p>
            <a:endParaRPr/>
          </a:p>
        </p:txBody>
      </p:sp>
      <p:sp>
        <p:nvSpPr>
          <p:cNvPr id="300" name="object 300"/>
          <p:cNvSpPr/>
          <p:nvPr/>
        </p:nvSpPr>
        <p:spPr>
          <a:xfrm>
            <a:off x="1983449" y="4258120"/>
            <a:ext cx="2540" cy="635"/>
          </a:xfrm>
          <a:custGeom>
            <a:avLst/>
            <a:gdLst/>
            <a:ahLst/>
            <a:cxnLst/>
            <a:rect l="l" t="t" r="r" b="b"/>
            <a:pathLst>
              <a:path w="2539" h="635">
                <a:moveTo>
                  <a:pt x="0" y="0"/>
                </a:moveTo>
                <a:lnTo>
                  <a:pt x="2228" y="320"/>
                </a:lnTo>
              </a:path>
            </a:pathLst>
          </a:custGeom>
          <a:ln w="30199">
            <a:solidFill>
              <a:srgbClr val="000000"/>
            </a:solidFill>
          </a:ln>
        </p:spPr>
        <p:txBody>
          <a:bodyPr wrap="square" lIns="0" tIns="0" rIns="0" bIns="0" rtlCol="0"/>
          <a:lstStyle/>
          <a:p>
            <a:endParaRPr/>
          </a:p>
        </p:txBody>
      </p:sp>
      <p:sp>
        <p:nvSpPr>
          <p:cNvPr id="301" name="object 301"/>
          <p:cNvSpPr/>
          <p:nvPr/>
        </p:nvSpPr>
        <p:spPr>
          <a:xfrm>
            <a:off x="2060316" y="4198837"/>
            <a:ext cx="12700" cy="10160"/>
          </a:xfrm>
          <a:custGeom>
            <a:avLst/>
            <a:gdLst/>
            <a:ahLst/>
            <a:cxnLst/>
            <a:rect l="l" t="t" r="r" b="b"/>
            <a:pathLst>
              <a:path w="12700" h="10160">
                <a:moveTo>
                  <a:pt x="0" y="9751"/>
                </a:moveTo>
                <a:lnTo>
                  <a:pt x="12288" y="0"/>
                </a:lnTo>
              </a:path>
            </a:pathLst>
          </a:custGeom>
          <a:ln w="30175">
            <a:solidFill>
              <a:srgbClr val="000000"/>
            </a:solidFill>
          </a:ln>
        </p:spPr>
        <p:txBody>
          <a:bodyPr wrap="square" lIns="0" tIns="0" rIns="0" bIns="0" rtlCol="0"/>
          <a:lstStyle/>
          <a:p>
            <a:endParaRPr/>
          </a:p>
        </p:txBody>
      </p:sp>
      <p:sp>
        <p:nvSpPr>
          <p:cNvPr id="302" name="object 302"/>
          <p:cNvSpPr/>
          <p:nvPr/>
        </p:nvSpPr>
        <p:spPr>
          <a:xfrm>
            <a:off x="2072605" y="4184466"/>
            <a:ext cx="13335" cy="14604"/>
          </a:xfrm>
          <a:custGeom>
            <a:avLst/>
            <a:gdLst/>
            <a:ahLst/>
            <a:cxnLst/>
            <a:rect l="l" t="t" r="r" b="b"/>
            <a:pathLst>
              <a:path w="13335" h="14604">
                <a:moveTo>
                  <a:pt x="0" y="14371"/>
                </a:moveTo>
                <a:lnTo>
                  <a:pt x="12940" y="0"/>
                </a:lnTo>
              </a:path>
            </a:pathLst>
          </a:custGeom>
          <a:ln w="30165">
            <a:solidFill>
              <a:srgbClr val="000000"/>
            </a:solidFill>
          </a:ln>
        </p:spPr>
        <p:txBody>
          <a:bodyPr wrap="square" lIns="0" tIns="0" rIns="0" bIns="0" rtlCol="0"/>
          <a:lstStyle/>
          <a:p>
            <a:endParaRPr/>
          </a:p>
        </p:txBody>
      </p:sp>
      <p:sp>
        <p:nvSpPr>
          <p:cNvPr id="303" name="object 303"/>
          <p:cNvSpPr/>
          <p:nvPr/>
        </p:nvSpPr>
        <p:spPr>
          <a:xfrm>
            <a:off x="2085545" y="4168001"/>
            <a:ext cx="12065" cy="16510"/>
          </a:xfrm>
          <a:custGeom>
            <a:avLst/>
            <a:gdLst/>
            <a:ahLst/>
            <a:cxnLst/>
            <a:rect l="l" t="t" r="r" b="b"/>
            <a:pathLst>
              <a:path w="12064" h="16510">
                <a:moveTo>
                  <a:pt x="0" y="16464"/>
                </a:moveTo>
                <a:lnTo>
                  <a:pt x="11895" y="0"/>
                </a:lnTo>
              </a:path>
            </a:pathLst>
          </a:custGeom>
          <a:ln w="30158">
            <a:solidFill>
              <a:srgbClr val="000000"/>
            </a:solidFill>
          </a:ln>
        </p:spPr>
        <p:txBody>
          <a:bodyPr wrap="square" lIns="0" tIns="0" rIns="0" bIns="0" rtlCol="0"/>
          <a:lstStyle/>
          <a:p>
            <a:endParaRPr/>
          </a:p>
        </p:txBody>
      </p:sp>
      <p:sp>
        <p:nvSpPr>
          <p:cNvPr id="304" name="object 304"/>
          <p:cNvSpPr/>
          <p:nvPr/>
        </p:nvSpPr>
        <p:spPr>
          <a:xfrm>
            <a:off x="2145280" y="4077559"/>
            <a:ext cx="4445" cy="8890"/>
          </a:xfrm>
          <a:custGeom>
            <a:avLst/>
            <a:gdLst/>
            <a:ahLst/>
            <a:cxnLst/>
            <a:rect l="l" t="t" r="r" b="b"/>
            <a:pathLst>
              <a:path w="4444" h="8889">
                <a:moveTo>
                  <a:pt x="0" y="8311"/>
                </a:moveTo>
                <a:lnTo>
                  <a:pt x="3857" y="0"/>
                </a:lnTo>
              </a:path>
            </a:pathLst>
          </a:custGeom>
          <a:ln w="30147">
            <a:solidFill>
              <a:srgbClr val="000000"/>
            </a:solidFill>
          </a:ln>
        </p:spPr>
        <p:txBody>
          <a:bodyPr wrap="square" lIns="0" tIns="0" rIns="0" bIns="0" rtlCol="0"/>
          <a:lstStyle/>
          <a:p>
            <a:endParaRPr/>
          </a:p>
        </p:txBody>
      </p:sp>
      <p:sp>
        <p:nvSpPr>
          <p:cNvPr id="305" name="object 305"/>
          <p:cNvSpPr/>
          <p:nvPr/>
        </p:nvSpPr>
        <p:spPr>
          <a:xfrm>
            <a:off x="2149138" y="4045283"/>
            <a:ext cx="13335" cy="32384"/>
          </a:xfrm>
          <a:custGeom>
            <a:avLst/>
            <a:gdLst/>
            <a:ahLst/>
            <a:cxnLst/>
            <a:rect l="l" t="t" r="r" b="b"/>
            <a:pathLst>
              <a:path w="13335" h="32385">
                <a:moveTo>
                  <a:pt x="0" y="32276"/>
                </a:moveTo>
                <a:lnTo>
                  <a:pt x="12882" y="0"/>
                </a:lnTo>
              </a:path>
            </a:pathLst>
          </a:custGeom>
          <a:ln w="30145">
            <a:solidFill>
              <a:srgbClr val="000000"/>
            </a:solidFill>
          </a:ln>
        </p:spPr>
        <p:txBody>
          <a:bodyPr wrap="square" lIns="0" tIns="0" rIns="0" bIns="0" rtlCol="0"/>
          <a:lstStyle/>
          <a:p>
            <a:endParaRPr/>
          </a:p>
        </p:txBody>
      </p:sp>
      <p:sp>
        <p:nvSpPr>
          <p:cNvPr id="306" name="object 306"/>
          <p:cNvSpPr/>
          <p:nvPr/>
        </p:nvSpPr>
        <p:spPr>
          <a:xfrm>
            <a:off x="2162020" y="4034411"/>
            <a:ext cx="4445" cy="11430"/>
          </a:xfrm>
          <a:custGeom>
            <a:avLst/>
            <a:gdLst/>
            <a:ahLst/>
            <a:cxnLst/>
            <a:rect l="l" t="t" r="r" b="b"/>
            <a:pathLst>
              <a:path w="4444" h="11429">
                <a:moveTo>
                  <a:pt x="0" y="10871"/>
                </a:moveTo>
                <a:lnTo>
                  <a:pt x="4177" y="0"/>
                </a:lnTo>
              </a:path>
            </a:pathLst>
          </a:custGeom>
          <a:ln w="30144">
            <a:solidFill>
              <a:srgbClr val="000000"/>
            </a:solidFill>
          </a:ln>
        </p:spPr>
        <p:txBody>
          <a:bodyPr wrap="square" lIns="0" tIns="0" rIns="0" bIns="0" rtlCol="0"/>
          <a:lstStyle/>
          <a:p>
            <a:endParaRPr/>
          </a:p>
        </p:txBody>
      </p:sp>
      <p:sp>
        <p:nvSpPr>
          <p:cNvPr id="307" name="object 307"/>
          <p:cNvSpPr/>
          <p:nvPr/>
        </p:nvSpPr>
        <p:spPr>
          <a:xfrm>
            <a:off x="2198094" y="3937756"/>
            <a:ext cx="2540" cy="6985"/>
          </a:xfrm>
          <a:custGeom>
            <a:avLst/>
            <a:gdLst/>
            <a:ahLst/>
            <a:cxnLst/>
            <a:rect l="l" t="t" r="r" b="b"/>
            <a:pathLst>
              <a:path w="2539" h="6985">
                <a:moveTo>
                  <a:pt x="0" y="6679"/>
                </a:moveTo>
                <a:lnTo>
                  <a:pt x="2216" y="0"/>
                </a:lnTo>
              </a:path>
            </a:pathLst>
          </a:custGeom>
          <a:ln w="30142">
            <a:solidFill>
              <a:srgbClr val="000000"/>
            </a:solidFill>
          </a:ln>
        </p:spPr>
        <p:txBody>
          <a:bodyPr wrap="square" lIns="0" tIns="0" rIns="0" bIns="0" rtlCol="0"/>
          <a:lstStyle/>
          <a:p>
            <a:endParaRPr/>
          </a:p>
        </p:txBody>
      </p:sp>
      <p:sp>
        <p:nvSpPr>
          <p:cNvPr id="308" name="object 308"/>
          <p:cNvSpPr/>
          <p:nvPr/>
        </p:nvSpPr>
        <p:spPr>
          <a:xfrm>
            <a:off x="2200311" y="3893476"/>
            <a:ext cx="12700" cy="44450"/>
          </a:xfrm>
          <a:custGeom>
            <a:avLst/>
            <a:gdLst/>
            <a:ahLst/>
            <a:cxnLst/>
            <a:rect l="l" t="t" r="r" b="b"/>
            <a:pathLst>
              <a:path w="12700" h="44450">
                <a:moveTo>
                  <a:pt x="0" y="44279"/>
                </a:moveTo>
                <a:lnTo>
                  <a:pt x="12620" y="0"/>
                </a:lnTo>
              </a:path>
            </a:pathLst>
          </a:custGeom>
          <a:ln w="30141">
            <a:solidFill>
              <a:srgbClr val="000000"/>
            </a:solidFill>
          </a:ln>
        </p:spPr>
        <p:txBody>
          <a:bodyPr wrap="square" lIns="0" tIns="0" rIns="0" bIns="0" rtlCol="0"/>
          <a:lstStyle/>
          <a:p>
            <a:endParaRPr/>
          </a:p>
        </p:txBody>
      </p:sp>
      <p:sp>
        <p:nvSpPr>
          <p:cNvPr id="309" name="object 309"/>
          <p:cNvSpPr/>
          <p:nvPr/>
        </p:nvSpPr>
        <p:spPr>
          <a:xfrm>
            <a:off x="2212931" y="3891252"/>
            <a:ext cx="1270" cy="2540"/>
          </a:xfrm>
          <a:custGeom>
            <a:avLst/>
            <a:gdLst/>
            <a:ahLst/>
            <a:cxnLst/>
            <a:rect l="l" t="t" r="r" b="b"/>
            <a:pathLst>
              <a:path w="1269" h="2539">
                <a:moveTo>
                  <a:pt x="0" y="2224"/>
                </a:moveTo>
                <a:lnTo>
                  <a:pt x="785" y="0"/>
                </a:lnTo>
              </a:path>
            </a:pathLst>
          </a:custGeom>
          <a:ln w="30143">
            <a:solidFill>
              <a:srgbClr val="000000"/>
            </a:solidFill>
          </a:ln>
        </p:spPr>
        <p:txBody>
          <a:bodyPr wrap="square" lIns="0" tIns="0" rIns="0" bIns="0" rtlCol="0"/>
          <a:lstStyle/>
          <a:p>
            <a:endParaRPr/>
          </a:p>
        </p:txBody>
      </p:sp>
      <p:sp>
        <p:nvSpPr>
          <p:cNvPr id="310" name="object 310"/>
          <p:cNvSpPr/>
          <p:nvPr/>
        </p:nvSpPr>
        <p:spPr>
          <a:xfrm>
            <a:off x="2237445" y="3794381"/>
            <a:ext cx="1270" cy="4445"/>
          </a:xfrm>
          <a:custGeom>
            <a:avLst/>
            <a:gdLst/>
            <a:ahLst/>
            <a:cxnLst/>
            <a:rect l="l" t="t" r="r" b="b"/>
            <a:pathLst>
              <a:path w="1269" h="4445">
                <a:moveTo>
                  <a:pt x="0" y="4180"/>
                </a:moveTo>
                <a:lnTo>
                  <a:pt x="1108" y="0"/>
                </a:lnTo>
              </a:path>
            </a:pathLst>
          </a:custGeom>
          <a:ln w="30140">
            <a:solidFill>
              <a:srgbClr val="000000"/>
            </a:solidFill>
          </a:ln>
        </p:spPr>
        <p:txBody>
          <a:bodyPr wrap="square" lIns="0" tIns="0" rIns="0" bIns="0" rtlCol="0"/>
          <a:lstStyle/>
          <a:p>
            <a:endParaRPr/>
          </a:p>
        </p:txBody>
      </p:sp>
      <p:sp>
        <p:nvSpPr>
          <p:cNvPr id="311" name="object 311"/>
          <p:cNvSpPr/>
          <p:nvPr/>
        </p:nvSpPr>
        <p:spPr>
          <a:xfrm>
            <a:off x="2238553" y="3744218"/>
            <a:ext cx="10795" cy="50165"/>
          </a:xfrm>
          <a:custGeom>
            <a:avLst/>
            <a:gdLst/>
            <a:ahLst/>
            <a:cxnLst/>
            <a:rect l="l" t="t" r="r" b="b"/>
            <a:pathLst>
              <a:path w="10794" h="50164">
                <a:moveTo>
                  <a:pt x="0" y="50162"/>
                </a:moveTo>
                <a:lnTo>
                  <a:pt x="10394" y="0"/>
                </a:lnTo>
              </a:path>
            </a:pathLst>
          </a:custGeom>
          <a:ln w="30138">
            <a:solidFill>
              <a:srgbClr val="000000"/>
            </a:solidFill>
          </a:ln>
        </p:spPr>
        <p:txBody>
          <a:bodyPr wrap="square" lIns="0" tIns="0" rIns="0" bIns="0" rtlCol="0"/>
          <a:lstStyle/>
          <a:p>
            <a:endParaRPr/>
          </a:p>
        </p:txBody>
      </p:sp>
      <p:sp>
        <p:nvSpPr>
          <p:cNvPr id="312" name="object 312"/>
          <p:cNvSpPr/>
          <p:nvPr/>
        </p:nvSpPr>
        <p:spPr>
          <a:xfrm>
            <a:off x="2267116" y="3595774"/>
            <a:ext cx="9525" cy="55244"/>
          </a:xfrm>
          <a:custGeom>
            <a:avLst/>
            <a:gdLst/>
            <a:ahLst/>
            <a:cxnLst/>
            <a:rect l="l" t="t" r="r" b="b"/>
            <a:pathLst>
              <a:path w="9525" h="55245">
                <a:moveTo>
                  <a:pt x="0" y="54648"/>
                </a:moveTo>
                <a:lnTo>
                  <a:pt x="9274" y="0"/>
                </a:lnTo>
              </a:path>
            </a:pathLst>
          </a:custGeom>
          <a:ln w="30138">
            <a:solidFill>
              <a:srgbClr val="000000"/>
            </a:solidFill>
          </a:ln>
        </p:spPr>
        <p:txBody>
          <a:bodyPr wrap="square" lIns="0" tIns="0" rIns="0" bIns="0" rtlCol="0"/>
          <a:lstStyle/>
          <a:p>
            <a:endParaRPr/>
          </a:p>
        </p:txBody>
      </p:sp>
      <p:sp>
        <p:nvSpPr>
          <p:cNvPr id="313" name="object 313"/>
          <p:cNvSpPr/>
          <p:nvPr/>
        </p:nvSpPr>
        <p:spPr>
          <a:xfrm>
            <a:off x="2294561" y="3461579"/>
            <a:ext cx="8255" cy="40640"/>
          </a:xfrm>
          <a:custGeom>
            <a:avLst/>
            <a:gdLst/>
            <a:ahLst/>
            <a:cxnLst/>
            <a:rect l="l" t="t" r="r" b="b"/>
            <a:pathLst>
              <a:path w="8255" h="40639">
                <a:moveTo>
                  <a:pt x="0" y="40398"/>
                </a:moveTo>
                <a:lnTo>
                  <a:pt x="7785" y="0"/>
                </a:lnTo>
              </a:path>
            </a:pathLst>
          </a:custGeom>
          <a:ln w="30138">
            <a:solidFill>
              <a:srgbClr val="000000"/>
            </a:solidFill>
          </a:ln>
        </p:spPr>
        <p:txBody>
          <a:bodyPr wrap="square" lIns="0" tIns="0" rIns="0" bIns="0" rtlCol="0"/>
          <a:lstStyle/>
          <a:p>
            <a:endParaRPr/>
          </a:p>
        </p:txBody>
      </p:sp>
      <p:sp>
        <p:nvSpPr>
          <p:cNvPr id="314" name="object 314"/>
          <p:cNvSpPr/>
          <p:nvPr/>
        </p:nvSpPr>
        <p:spPr>
          <a:xfrm>
            <a:off x="2302346" y="3447300"/>
            <a:ext cx="2540" cy="14604"/>
          </a:xfrm>
          <a:custGeom>
            <a:avLst/>
            <a:gdLst/>
            <a:ahLst/>
            <a:cxnLst/>
            <a:rect l="l" t="t" r="r" b="b"/>
            <a:pathLst>
              <a:path w="2539" h="14604">
                <a:moveTo>
                  <a:pt x="0" y="14279"/>
                </a:moveTo>
                <a:lnTo>
                  <a:pt x="2548" y="0"/>
                </a:lnTo>
              </a:path>
            </a:pathLst>
          </a:custGeom>
          <a:ln w="30138">
            <a:solidFill>
              <a:srgbClr val="000000"/>
            </a:solidFill>
          </a:ln>
        </p:spPr>
        <p:txBody>
          <a:bodyPr wrap="square" lIns="0" tIns="0" rIns="0" bIns="0" rtlCol="0"/>
          <a:lstStyle/>
          <a:p>
            <a:endParaRPr/>
          </a:p>
        </p:txBody>
      </p:sp>
      <p:sp>
        <p:nvSpPr>
          <p:cNvPr id="315" name="object 315"/>
          <p:cNvSpPr/>
          <p:nvPr/>
        </p:nvSpPr>
        <p:spPr>
          <a:xfrm>
            <a:off x="2321038" y="3305294"/>
            <a:ext cx="6985" cy="48260"/>
          </a:xfrm>
          <a:custGeom>
            <a:avLst/>
            <a:gdLst/>
            <a:ahLst/>
            <a:cxnLst/>
            <a:rect l="l" t="t" r="r" b="b"/>
            <a:pathLst>
              <a:path w="6985" h="48260">
                <a:moveTo>
                  <a:pt x="0" y="47935"/>
                </a:moveTo>
                <a:lnTo>
                  <a:pt x="6990" y="0"/>
                </a:lnTo>
              </a:path>
            </a:pathLst>
          </a:custGeom>
          <a:ln w="30137">
            <a:solidFill>
              <a:srgbClr val="000000"/>
            </a:solidFill>
          </a:ln>
        </p:spPr>
        <p:txBody>
          <a:bodyPr wrap="square" lIns="0" tIns="0" rIns="0" bIns="0" rtlCol="0"/>
          <a:lstStyle/>
          <a:p>
            <a:endParaRPr/>
          </a:p>
        </p:txBody>
      </p:sp>
      <p:sp>
        <p:nvSpPr>
          <p:cNvPr id="316" name="object 316"/>
          <p:cNvSpPr/>
          <p:nvPr/>
        </p:nvSpPr>
        <p:spPr>
          <a:xfrm>
            <a:off x="2328029" y="3298550"/>
            <a:ext cx="1270" cy="6985"/>
          </a:xfrm>
          <a:custGeom>
            <a:avLst/>
            <a:gdLst/>
            <a:ahLst/>
            <a:cxnLst/>
            <a:rect l="l" t="t" r="r" b="b"/>
            <a:pathLst>
              <a:path w="1269" h="6985">
                <a:moveTo>
                  <a:pt x="0" y="6743"/>
                </a:moveTo>
                <a:lnTo>
                  <a:pt x="654" y="0"/>
                </a:lnTo>
              </a:path>
            </a:pathLst>
          </a:custGeom>
          <a:ln w="30136">
            <a:solidFill>
              <a:srgbClr val="000000"/>
            </a:solidFill>
          </a:ln>
        </p:spPr>
        <p:txBody>
          <a:bodyPr wrap="square" lIns="0" tIns="0" rIns="0" bIns="0" rtlCol="0"/>
          <a:lstStyle/>
          <a:p>
            <a:endParaRPr/>
          </a:p>
        </p:txBody>
      </p:sp>
      <p:sp>
        <p:nvSpPr>
          <p:cNvPr id="317" name="object 317"/>
          <p:cNvSpPr/>
          <p:nvPr/>
        </p:nvSpPr>
        <p:spPr>
          <a:xfrm>
            <a:off x="2341423" y="3148489"/>
            <a:ext cx="7620" cy="55244"/>
          </a:xfrm>
          <a:custGeom>
            <a:avLst/>
            <a:gdLst/>
            <a:ahLst/>
            <a:cxnLst/>
            <a:rect l="l" t="t" r="r" b="b"/>
            <a:pathLst>
              <a:path w="7619" h="55244">
                <a:moveTo>
                  <a:pt x="0" y="55136"/>
                </a:moveTo>
                <a:lnTo>
                  <a:pt x="6999" y="0"/>
                </a:lnTo>
              </a:path>
            </a:pathLst>
          </a:custGeom>
          <a:ln w="30137">
            <a:solidFill>
              <a:srgbClr val="000000"/>
            </a:solidFill>
          </a:ln>
        </p:spPr>
        <p:txBody>
          <a:bodyPr wrap="square" lIns="0" tIns="0" rIns="0" bIns="0" rtlCol="0"/>
          <a:lstStyle/>
          <a:p>
            <a:endParaRPr/>
          </a:p>
        </p:txBody>
      </p:sp>
      <p:sp>
        <p:nvSpPr>
          <p:cNvPr id="318" name="object 318"/>
          <p:cNvSpPr/>
          <p:nvPr/>
        </p:nvSpPr>
        <p:spPr>
          <a:xfrm>
            <a:off x="2358485" y="2998276"/>
            <a:ext cx="5715" cy="55880"/>
          </a:xfrm>
          <a:custGeom>
            <a:avLst/>
            <a:gdLst/>
            <a:ahLst/>
            <a:cxnLst/>
            <a:rect l="l" t="t" r="r" b="b"/>
            <a:pathLst>
              <a:path w="5714" h="55880">
                <a:moveTo>
                  <a:pt x="0" y="55502"/>
                </a:moveTo>
                <a:lnTo>
                  <a:pt x="5093" y="0"/>
                </a:lnTo>
              </a:path>
            </a:pathLst>
          </a:custGeom>
          <a:ln w="30136">
            <a:solidFill>
              <a:srgbClr val="000000"/>
            </a:solidFill>
          </a:ln>
        </p:spPr>
        <p:txBody>
          <a:bodyPr wrap="square" lIns="0" tIns="0" rIns="0" bIns="0" rtlCol="0"/>
          <a:lstStyle/>
          <a:p>
            <a:endParaRPr/>
          </a:p>
        </p:txBody>
      </p:sp>
      <p:sp>
        <p:nvSpPr>
          <p:cNvPr id="319" name="object 319"/>
          <p:cNvSpPr/>
          <p:nvPr/>
        </p:nvSpPr>
        <p:spPr>
          <a:xfrm>
            <a:off x="2375095" y="2876531"/>
            <a:ext cx="3810" cy="27305"/>
          </a:xfrm>
          <a:custGeom>
            <a:avLst/>
            <a:gdLst/>
            <a:ahLst/>
            <a:cxnLst/>
            <a:rect l="l" t="t" r="r" b="b"/>
            <a:pathLst>
              <a:path w="3810" h="27305">
                <a:moveTo>
                  <a:pt x="0" y="26851"/>
                </a:moveTo>
                <a:lnTo>
                  <a:pt x="3784" y="0"/>
                </a:lnTo>
              </a:path>
            </a:pathLst>
          </a:custGeom>
          <a:ln w="30137">
            <a:solidFill>
              <a:srgbClr val="000000"/>
            </a:solidFill>
          </a:ln>
        </p:spPr>
        <p:txBody>
          <a:bodyPr wrap="square" lIns="0" tIns="0" rIns="0" bIns="0" rtlCol="0"/>
          <a:lstStyle/>
          <a:p>
            <a:endParaRPr/>
          </a:p>
        </p:txBody>
      </p:sp>
      <p:sp>
        <p:nvSpPr>
          <p:cNvPr id="320" name="object 320"/>
          <p:cNvSpPr/>
          <p:nvPr/>
        </p:nvSpPr>
        <p:spPr>
          <a:xfrm>
            <a:off x="2378879" y="2848429"/>
            <a:ext cx="3810" cy="28575"/>
          </a:xfrm>
          <a:custGeom>
            <a:avLst/>
            <a:gdLst/>
            <a:ahLst/>
            <a:cxnLst/>
            <a:rect l="l" t="t" r="r" b="b"/>
            <a:pathLst>
              <a:path w="3810" h="28575">
                <a:moveTo>
                  <a:pt x="0" y="28102"/>
                </a:moveTo>
                <a:lnTo>
                  <a:pt x="3656" y="0"/>
                </a:lnTo>
              </a:path>
            </a:pathLst>
          </a:custGeom>
          <a:ln w="30137">
            <a:solidFill>
              <a:srgbClr val="000000"/>
            </a:solidFill>
          </a:ln>
        </p:spPr>
        <p:txBody>
          <a:bodyPr wrap="square" lIns="0" tIns="0" rIns="0" bIns="0" rtlCol="0"/>
          <a:lstStyle/>
          <a:p>
            <a:endParaRPr/>
          </a:p>
        </p:txBody>
      </p:sp>
      <p:sp>
        <p:nvSpPr>
          <p:cNvPr id="321" name="object 321"/>
          <p:cNvSpPr/>
          <p:nvPr/>
        </p:nvSpPr>
        <p:spPr>
          <a:xfrm>
            <a:off x="2394048" y="2698367"/>
            <a:ext cx="6985" cy="55244"/>
          </a:xfrm>
          <a:custGeom>
            <a:avLst/>
            <a:gdLst/>
            <a:ahLst/>
            <a:cxnLst/>
            <a:rect l="l" t="t" r="r" b="b"/>
            <a:pathLst>
              <a:path w="6985" h="55244">
                <a:moveTo>
                  <a:pt x="0" y="55166"/>
                </a:moveTo>
                <a:lnTo>
                  <a:pt x="6393" y="0"/>
                </a:lnTo>
              </a:path>
            </a:pathLst>
          </a:custGeom>
          <a:ln w="30137">
            <a:solidFill>
              <a:srgbClr val="000000"/>
            </a:solidFill>
          </a:ln>
        </p:spPr>
        <p:txBody>
          <a:bodyPr wrap="square" lIns="0" tIns="0" rIns="0" bIns="0" rtlCol="0"/>
          <a:lstStyle/>
          <a:p>
            <a:endParaRPr/>
          </a:p>
        </p:txBody>
      </p:sp>
      <p:sp>
        <p:nvSpPr>
          <p:cNvPr id="322" name="object 322"/>
          <p:cNvSpPr/>
          <p:nvPr/>
        </p:nvSpPr>
        <p:spPr>
          <a:xfrm>
            <a:off x="2412216" y="2565607"/>
            <a:ext cx="5080" cy="38100"/>
          </a:xfrm>
          <a:custGeom>
            <a:avLst/>
            <a:gdLst/>
            <a:ahLst/>
            <a:cxnLst/>
            <a:rect l="l" t="t" r="r" b="b"/>
            <a:pathLst>
              <a:path w="5080" h="38100">
                <a:moveTo>
                  <a:pt x="0" y="37835"/>
                </a:moveTo>
                <a:lnTo>
                  <a:pt x="4965" y="0"/>
                </a:lnTo>
              </a:path>
            </a:pathLst>
          </a:custGeom>
          <a:ln w="30137">
            <a:solidFill>
              <a:srgbClr val="000000"/>
            </a:solidFill>
          </a:ln>
        </p:spPr>
        <p:txBody>
          <a:bodyPr wrap="square" lIns="0" tIns="0" rIns="0" bIns="0" rtlCol="0"/>
          <a:lstStyle/>
          <a:p>
            <a:endParaRPr/>
          </a:p>
        </p:txBody>
      </p:sp>
      <p:sp>
        <p:nvSpPr>
          <p:cNvPr id="323" name="object 323"/>
          <p:cNvSpPr/>
          <p:nvPr/>
        </p:nvSpPr>
        <p:spPr>
          <a:xfrm>
            <a:off x="2417182" y="2548764"/>
            <a:ext cx="2540" cy="17145"/>
          </a:xfrm>
          <a:custGeom>
            <a:avLst/>
            <a:gdLst/>
            <a:ahLst/>
            <a:cxnLst/>
            <a:rect l="l" t="t" r="r" b="b"/>
            <a:pathLst>
              <a:path w="2539" h="17144">
                <a:moveTo>
                  <a:pt x="0" y="16842"/>
                </a:moveTo>
                <a:lnTo>
                  <a:pt x="2213" y="0"/>
                </a:lnTo>
              </a:path>
            </a:pathLst>
          </a:custGeom>
          <a:ln w="30137">
            <a:solidFill>
              <a:srgbClr val="000000"/>
            </a:solidFill>
          </a:ln>
        </p:spPr>
        <p:txBody>
          <a:bodyPr wrap="square" lIns="0" tIns="0" rIns="0" bIns="0" rtlCol="0"/>
          <a:lstStyle/>
          <a:p>
            <a:endParaRPr/>
          </a:p>
        </p:txBody>
      </p:sp>
      <p:sp>
        <p:nvSpPr>
          <p:cNvPr id="324" name="object 324"/>
          <p:cNvSpPr/>
          <p:nvPr/>
        </p:nvSpPr>
        <p:spPr>
          <a:xfrm>
            <a:off x="2430387" y="2398581"/>
            <a:ext cx="6985" cy="55244"/>
          </a:xfrm>
          <a:custGeom>
            <a:avLst/>
            <a:gdLst/>
            <a:ahLst/>
            <a:cxnLst/>
            <a:rect l="l" t="t" r="r" b="b"/>
            <a:pathLst>
              <a:path w="6985" h="55244">
                <a:moveTo>
                  <a:pt x="0" y="54953"/>
                </a:moveTo>
                <a:lnTo>
                  <a:pt x="6725" y="0"/>
                </a:lnTo>
              </a:path>
            </a:pathLst>
          </a:custGeom>
          <a:ln w="30137">
            <a:solidFill>
              <a:srgbClr val="000000"/>
            </a:solidFill>
          </a:ln>
        </p:spPr>
        <p:txBody>
          <a:bodyPr wrap="square" lIns="0" tIns="0" rIns="0" bIns="0" rtlCol="0"/>
          <a:lstStyle/>
          <a:p>
            <a:endParaRPr/>
          </a:p>
        </p:txBody>
      </p:sp>
      <p:sp>
        <p:nvSpPr>
          <p:cNvPr id="325" name="object 325"/>
          <p:cNvSpPr/>
          <p:nvPr/>
        </p:nvSpPr>
        <p:spPr>
          <a:xfrm>
            <a:off x="2448293" y="2248520"/>
            <a:ext cx="6350" cy="55244"/>
          </a:xfrm>
          <a:custGeom>
            <a:avLst/>
            <a:gdLst/>
            <a:ahLst/>
            <a:cxnLst/>
            <a:rect l="l" t="t" r="r" b="b"/>
            <a:pathLst>
              <a:path w="6350" h="55244">
                <a:moveTo>
                  <a:pt x="0" y="55136"/>
                </a:moveTo>
                <a:lnTo>
                  <a:pt x="6333" y="0"/>
                </a:lnTo>
              </a:path>
            </a:pathLst>
          </a:custGeom>
          <a:ln w="30137">
            <a:solidFill>
              <a:srgbClr val="000000"/>
            </a:solidFill>
          </a:ln>
        </p:spPr>
        <p:txBody>
          <a:bodyPr wrap="square" lIns="0" tIns="0" rIns="0" bIns="0" rtlCol="0"/>
          <a:lstStyle/>
          <a:p>
            <a:endParaRPr/>
          </a:p>
        </p:txBody>
      </p:sp>
      <p:sp>
        <p:nvSpPr>
          <p:cNvPr id="326" name="object 326"/>
          <p:cNvSpPr/>
          <p:nvPr/>
        </p:nvSpPr>
        <p:spPr>
          <a:xfrm>
            <a:off x="2465356" y="2129155"/>
            <a:ext cx="3175" cy="24765"/>
          </a:xfrm>
          <a:custGeom>
            <a:avLst/>
            <a:gdLst/>
            <a:ahLst/>
            <a:cxnLst/>
            <a:rect l="l" t="t" r="r" b="b"/>
            <a:pathLst>
              <a:path w="3175" h="24764">
                <a:moveTo>
                  <a:pt x="0" y="24654"/>
                </a:moveTo>
                <a:lnTo>
                  <a:pt x="2999" y="0"/>
                </a:lnTo>
              </a:path>
            </a:pathLst>
          </a:custGeom>
          <a:ln w="30137">
            <a:solidFill>
              <a:srgbClr val="000000"/>
            </a:solidFill>
          </a:ln>
        </p:spPr>
        <p:txBody>
          <a:bodyPr wrap="square" lIns="0" tIns="0" rIns="0" bIns="0" rtlCol="0"/>
          <a:lstStyle/>
          <a:p>
            <a:endParaRPr/>
          </a:p>
        </p:txBody>
      </p:sp>
      <p:sp>
        <p:nvSpPr>
          <p:cNvPr id="327" name="object 327"/>
          <p:cNvSpPr/>
          <p:nvPr/>
        </p:nvSpPr>
        <p:spPr>
          <a:xfrm>
            <a:off x="2468355" y="2098642"/>
            <a:ext cx="3175" cy="31115"/>
          </a:xfrm>
          <a:custGeom>
            <a:avLst/>
            <a:gdLst/>
            <a:ahLst/>
            <a:cxnLst/>
            <a:rect l="l" t="t" r="r" b="b"/>
            <a:pathLst>
              <a:path w="3175" h="31114">
                <a:moveTo>
                  <a:pt x="0" y="30512"/>
                </a:moveTo>
                <a:lnTo>
                  <a:pt x="3011" y="0"/>
                </a:lnTo>
              </a:path>
            </a:pathLst>
          </a:custGeom>
          <a:ln w="30136">
            <a:solidFill>
              <a:srgbClr val="000000"/>
            </a:solidFill>
          </a:ln>
        </p:spPr>
        <p:txBody>
          <a:bodyPr wrap="square" lIns="0" tIns="0" rIns="0" bIns="0" rtlCol="0"/>
          <a:lstStyle/>
          <a:p>
            <a:endParaRPr/>
          </a:p>
        </p:txBody>
      </p:sp>
      <p:sp>
        <p:nvSpPr>
          <p:cNvPr id="328" name="object 328"/>
          <p:cNvSpPr/>
          <p:nvPr/>
        </p:nvSpPr>
        <p:spPr>
          <a:xfrm>
            <a:off x="2481761" y="1948276"/>
            <a:ext cx="6985" cy="55244"/>
          </a:xfrm>
          <a:custGeom>
            <a:avLst/>
            <a:gdLst/>
            <a:ahLst/>
            <a:cxnLst/>
            <a:rect l="l" t="t" r="r" b="b"/>
            <a:pathLst>
              <a:path w="6985" h="55244">
                <a:moveTo>
                  <a:pt x="0" y="55136"/>
                </a:moveTo>
                <a:lnTo>
                  <a:pt x="6655" y="0"/>
                </a:lnTo>
              </a:path>
            </a:pathLst>
          </a:custGeom>
          <a:ln w="30137">
            <a:solidFill>
              <a:srgbClr val="000000"/>
            </a:solidFill>
          </a:ln>
        </p:spPr>
        <p:txBody>
          <a:bodyPr wrap="square" lIns="0" tIns="0" rIns="0" bIns="0" rtlCol="0"/>
          <a:lstStyle/>
          <a:p>
            <a:endParaRPr/>
          </a:p>
        </p:txBody>
      </p:sp>
      <p:sp>
        <p:nvSpPr>
          <p:cNvPr id="329" name="object 329"/>
          <p:cNvSpPr/>
          <p:nvPr/>
        </p:nvSpPr>
        <p:spPr>
          <a:xfrm>
            <a:off x="2499932" y="1798398"/>
            <a:ext cx="6985" cy="55244"/>
          </a:xfrm>
          <a:custGeom>
            <a:avLst/>
            <a:gdLst/>
            <a:ahLst/>
            <a:cxnLst/>
            <a:rect l="l" t="t" r="r" b="b"/>
            <a:pathLst>
              <a:path w="6985" h="55244">
                <a:moveTo>
                  <a:pt x="0" y="55136"/>
                </a:moveTo>
                <a:lnTo>
                  <a:pt x="6664" y="0"/>
                </a:lnTo>
              </a:path>
            </a:pathLst>
          </a:custGeom>
          <a:ln w="30137">
            <a:solidFill>
              <a:srgbClr val="000000"/>
            </a:solidFill>
          </a:ln>
        </p:spPr>
        <p:txBody>
          <a:bodyPr wrap="square" lIns="0" tIns="0" rIns="0" bIns="0" rtlCol="0"/>
          <a:lstStyle/>
          <a:p>
            <a:endParaRPr/>
          </a:p>
        </p:txBody>
      </p:sp>
      <p:sp>
        <p:nvSpPr>
          <p:cNvPr id="330" name="object 330"/>
          <p:cNvSpPr/>
          <p:nvPr/>
        </p:nvSpPr>
        <p:spPr>
          <a:xfrm>
            <a:off x="2523194" y="1651876"/>
            <a:ext cx="8890" cy="52705"/>
          </a:xfrm>
          <a:custGeom>
            <a:avLst/>
            <a:gdLst/>
            <a:ahLst/>
            <a:cxnLst/>
            <a:rect l="l" t="t" r="r" b="b"/>
            <a:pathLst>
              <a:path w="8889" h="52705">
                <a:moveTo>
                  <a:pt x="0" y="52390"/>
                </a:moveTo>
                <a:lnTo>
                  <a:pt x="8634" y="0"/>
                </a:lnTo>
              </a:path>
            </a:pathLst>
          </a:custGeom>
          <a:ln w="30137">
            <a:solidFill>
              <a:srgbClr val="000000"/>
            </a:solidFill>
          </a:ln>
        </p:spPr>
        <p:txBody>
          <a:bodyPr wrap="square" lIns="0" tIns="0" rIns="0" bIns="0" rtlCol="0"/>
          <a:lstStyle/>
          <a:p>
            <a:endParaRPr/>
          </a:p>
        </p:txBody>
      </p:sp>
      <p:sp>
        <p:nvSpPr>
          <p:cNvPr id="331" name="object 331"/>
          <p:cNvSpPr/>
          <p:nvPr/>
        </p:nvSpPr>
        <p:spPr>
          <a:xfrm>
            <a:off x="2531829" y="1649649"/>
            <a:ext cx="635" cy="2540"/>
          </a:xfrm>
          <a:custGeom>
            <a:avLst/>
            <a:gdLst/>
            <a:ahLst/>
            <a:cxnLst/>
            <a:rect l="l" t="t" r="r" b="b"/>
            <a:pathLst>
              <a:path w="635" h="2539">
                <a:moveTo>
                  <a:pt x="0" y="2227"/>
                </a:moveTo>
                <a:lnTo>
                  <a:pt x="319" y="0"/>
                </a:lnTo>
              </a:path>
            </a:pathLst>
          </a:custGeom>
          <a:ln w="30137">
            <a:solidFill>
              <a:srgbClr val="000000"/>
            </a:solidFill>
          </a:ln>
        </p:spPr>
        <p:txBody>
          <a:bodyPr wrap="square" lIns="0" tIns="0" rIns="0" bIns="0" rtlCol="0"/>
          <a:lstStyle/>
          <a:p>
            <a:endParaRPr/>
          </a:p>
        </p:txBody>
      </p:sp>
      <p:sp>
        <p:nvSpPr>
          <p:cNvPr id="332" name="object 332"/>
          <p:cNvSpPr/>
          <p:nvPr/>
        </p:nvSpPr>
        <p:spPr>
          <a:xfrm>
            <a:off x="2547771" y="1500686"/>
            <a:ext cx="8890" cy="55244"/>
          </a:xfrm>
          <a:custGeom>
            <a:avLst/>
            <a:gdLst/>
            <a:ahLst/>
            <a:cxnLst/>
            <a:rect l="l" t="t" r="r" b="b"/>
            <a:pathLst>
              <a:path w="8889" h="55244">
                <a:moveTo>
                  <a:pt x="0" y="54831"/>
                </a:moveTo>
                <a:lnTo>
                  <a:pt x="8893" y="0"/>
                </a:lnTo>
              </a:path>
            </a:pathLst>
          </a:custGeom>
          <a:ln w="30137">
            <a:solidFill>
              <a:srgbClr val="000000"/>
            </a:solidFill>
          </a:ln>
        </p:spPr>
        <p:txBody>
          <a:bodyPr wrap="square" lIns="0" tIns="0" rIns="0" bIns="0" rtlCol="0"/>
          <a:lstStyle/>
          <a:p>
            <a:endParaRPr/>
          </a:p>
        </p:txBody>
      </p:sp>
      <p:sp>
        <p:nvSpPr>
          <p:cNvPr id="333" name="object 333"/>
          <p:cNvSpPr/>
          <p:nvPr/>
        </p:nvSpPr>
        <p:spPr>
          <a:xfrm>
            <a:off x="2575999" y="1389468"/>
            <a:ext cx="7620" cy="18415"/>
          </a:xfrm>
          <a:custGeom>
            <a:avLst/>
            <a:gdLst/>
            <a:ahLst/>
            <a:cxnLst/>
            <a:rect l="l" t="t" r="r" b="b"/>
            <a:pathLst>
              <a:path w="7619" h="18415">
                <a:moveTo>
                  <a:pt x="0" y="17880"/>
                </a:moveTo>
                <a:lnTo>
                  <a:pt x="7002" y="0"/>
                </a:lnTo>
              </a:path>
            </a:pathLst>
          </a:custGeom>
          <a:ln w="30144">
            <a:solidFill>
              <a:srgbClr val="000000"/>
            </a:solidFill>
          </a:ln>
        </p:spPr>
        <p:txBody>
          <a:bodyPr wrap="square" lIns="0" tIns="0" rIns="0" bIns="0" rtlCol="0"/>
          <a:lstStyle/>
          <a:p>
            <a:endParaRPr/>
          </a:p>
        </p:txBody>
      </p:sp>
      <p:sp>
        <p:nvSpPr>
          <p:cNvPr id="334" name="object 334"/>
          <p:cNvSpPr/>
          <p:nvPr/>
        </p:nvSpPr>
        <p:spPr>
          <a:xfrm>
            <a:off x="2583002" y="1367072"/>
            <a:ext cx="13335" cy="22860"/>
          </a:xfrm>
          <a:custGeom>
            <a:avLst/>
            <a:gdLst/>
            <a:ahLst/>
            <a:cxnLst/>
            <a:rect l="l" t="t" r="r" b="b"/>
            <a:pathLst>
              <a:path w="13335" h="22859">
                <a:moveTo>
                  <a:pt x="0" y="22396"/>
                </a:moveTo>
                <a:lnTo>
                  <a:pt x="12739" y="0"/>
                </a:lnTo>
              </a:path>
            </a:pathLst>
          </a:custGeom>
          <a:ln w="30152">
            <a:solidFill>
              <a:srgbClr val="000000"/>
            </a:solidFill>
          </a:ln>
        </p:spPr>
        <p:txBody>
          <a:bodyPr wrap="square" lIns="0" tIns="0" rIns="0" bIns="0" rtlCol="0"/>
          <a:lstStyle/>
          <a:p>
            <a:endParaRPr/>
          </a:p>
        </p:txBody>
      </p:sp>
      <p:sp>
        <p:nvSpPr>
          <p:cNvPr id="335" name="object 335"/>
          <p:cNvSpPr/>
          <p:nvPr/>
        </p:nvSpPr>
        <p:spPr>
          <a:xfrm>
            <a:off x="2595741" y="1359749"/>
            <a:ext cx="8255" cy="7620"/>
          </a:xfrm>
          <a:custGeom>
            <a:avLst/>
            <a:gdLst/>
            <a:ahLst/>
            <a:cxnLst/>
            <a:rect l="l" t="t" r="r" b="b"/>
            <a:pathLst>
              <a:path w="8255" h="7619">
                <a:moveTo>
                  <a:pt x="0" y="7323"/>
                </a:moveTo>
                <a:lnTo>
                  <a:pt x="7654" y="0"/>
                </a:lnTo>
              </a:path>
            </a:pathLst>
          </a:custGeom>
          <a:ln w="30169">
            <a:solidFill>
              <a:srgbClr val="000000"/>
            </a:solidFill>
          </a:ln>
        </p:spPr>
        <p:txBody>
          <a:bodyPr wrap="square" lIns="0" tIns="0" rIns="0" bIns="0" rtlCol="0"/>
          <a:lstStyle/>
          <a:p>
            <a:endParaRPr/>
          </a:p>
        </p:txBody>
      </p:sp>
      <p:sp>
        <p:nvSpPr>
          <p:cNvPr id="336" name="object 336"/>
          <p:cNvSpPr/>
          <p:nvPr/>
        </p:nvSpPr>
        <p:spPr>
          <a:xfrm>
            <a:off x="2653129" y="1411895"/>
            <a:ext cx="6985" cy="38735"/>
          </a:xfrm>
          <a:custGeom>
            <a:avLst/>
            <a:gdLst/>
            <a:ahLst/>
            <a:cxnLst/>
            <a:rect l="l" t="t" r="r" b="b"/>
            <a:pathLst>
              <a:path w="6985" h="38734">
                <a:moveTo>
                  <a:pt x="0" y="0"/>
                </a:moveTo>
                <a:lnTo>
                  <a:pt x="6406" y="38628"/>
                </a:lnTo>
              </a:path>
            </a:pathLst>
          </a:custGeom>
          <a:ln w="30137">
            <a:solidFill>
              <a:srgbClr val="000000"/>
            </a:solidFill>
          </a:ln>
        </p:spPr>
        <p:txBody>
          <a:bodyPr wrap="square" lIns="0" tIns="0" rIns="0" bIns="0" rtlCol="0"/>
          <a:lstStyle/>
          <a:p>
            <a:endParaRPr/>
          </a:p>
        </p:txBody>
      </p:sp>
      <p:sp>
        <p:nvSpPr>
          <p:cNvPr id="337" name="object 337"/>
          <p:cNvSpPr/>
          <p:nvPr/>
        </p:nvSpPr>
        <p:spPr>
          <a:xfrm>
            <a:off x="2659535" y="1450524"/>
            <a:ext cx="3175" cy="16510"/>
          </a:xfrm>
          <a:custGeom>
            <a:avLst/>
            <a:gdLst/>
            <a:ahLst/>
            <a:cxnLst/>
            <a:rect l="l" t="t" r="r" b="b"/>
            <a:pathLst>
              <a:path w="3175" h="16509">
                <a:moveTo>
                  <a:pt x="0" y="0"/>
                </a:moveTo>
                <a:lnTo>
                  <a:pt x="3011" y="15988"/>
                </a:lnTo>
              </a:path>
            </a:pathLst>
          </a:custGeom>
          <a:ln w="30138">
            <a:solidFill>
              <a:srgbClr val="000000"/>
            </a:solidFill>
          </a:ln>
        </p:spPr>
        <p:txBody>
          <a:bodyPr wrap="square" lIns="0" tIns="0" rIns="0" bIns="0" rtlCol="0"/>
          <a:lstStyle/>
          <a:p>
            <a:endParaRPr/>
          </a:p>
        </p:txBody>
      </p:sp>
      <p:sp>
        <p:nvSpPr>
          <p:cNvPr id="338" name="object 338"/>
          <p:cNvSpPr/>
          <p:nvPr/>
        </p:nvSpPr>
        <p:spPr>
          <a:xfrm>
            <a:off x="2679597" y="1560644"/>
            <a:ext cx="5715" cy="31750"/>
          </a:xfrm>
          <a:custGeom>
            <a:avLst/>
            <a:gdLst/>
            <a:ahLst/>
            <a:cxnLst/>
            <a:rect l="l" t="t" r="r" b="b"/>
            <a:pathLst>
              <a:path w="5714" h="31750">
                <a:moveTo>
                  <a:pt x="0" y="0"/>
                </a:moveTo>
                <a:lnTo>
                  <a:pt x="5629" y="31305"/>
                </a:lnTo>
              </a:path>
            </a:pathLst>
          </a:custGeom>
          <a:ln w="30138">
            <a:solidFill>
              <a:srgbClr val="000000"/>
            </a:solidFill>
          </a:ln>
        </p:spPr>
        <p:txBody>
          <a:bodyPr wrap="square" lIns="0" tIns="0" rIns="0" bIns="0" rtlCol="0"/>
          <a:lstStyle/>
          <a:p>
            <a:endParaRPr/>
          </a:p>
        </p:txBody>
      </p:sp>
      <p:sp>
        <p:nvSpPr>
          <p:cNvPr id="339" name="object 339"/>
          <p:cNvSpPr/>
          <p:nvPr/>
        </p:nvSpPr>
        <p:spPr>
          <a:xfrm>
            <a:off x="2685226" y="1591950"/>
            <a:ext cx="3810" cy="23495"/>
          </a:xfrm>
          <a:custGeom>
            <a:avLst/>
            <a:gdLst/>
            <a:ahLst/>
            <a:cxnLst/>
            <a:rect l="l" t="t" r="r" b="b"/>
            <a:pathLst>
              <a:path w="3810" h="23494">
                <a:moveTo>
                  <a:pt x="0" y="0"/>
                </a:moveTo>
                <a:lnTo>
                  <a:pt x="3656" y="23311"/>
                </a:lnTo>
              </a:path>
            </a:pathLst>
          </a:custGeom>
          <a:ln w="30137">
            <a:solidFill>
              <a:srgbClr val="000000"/>
            </a:solidFill>
          </a:ln>
        </p:spPr>
        <p:txBody>
          <a:bodyPr wrap="square" lIns="0" tIns="0" rIns="0" bIns="0" rtlCol="0"/>
          <a:lstStyle/>
          <a:p>
            <a:endParaRPr/>
          </a:p>
        </p:txBody>
      </p:sp>
      <p:sp>
        <p:nvSpPr>
          <p:cNvPr id="340" name="object 340"/>
          <p:cNvSpPr/>
          <p:nvPr/>
        </p:nvSpPr>
        <p:spPr>
          <a:xfrm>
            <a:off x="2701753" y="1709850"/>
            <a:ext cx="6985" cy="55244"/>
          </a:xfrm>
          <a:custGeom>
            <a:avLst/>
            <a:gdLst/>
            <a:ahLst/>
            <a:cxnLst/>
            <a:rect l="l" t="t" r="r" b="b"/>
            <a:pathLst>
              <a:path w="6985" h="55244">
                <a:moveTo>
                  <a:pt x="0" y="0"/>
                </a:moveTo>
                <a:lnTo>
                  <a:pt x="6406" y="55014"/>
                </a:lnTo>
              </a:path>
            </a:pathLst>
          </a:custGeom>
          <a:ln w="30137">
            <a:solidFill>
              <a:srgbClr val="000000"/>
            </a:solidFill>
          </a:ln>
        </p:spPr>
        <p:txBody>
          <a:bodyPr wrap="square" lIns="0" tIns="0" rIns="0" bIns="0" rtlCol="0"/>
          <a:lstStyle/>
          <a:p>
            <a:endParaRPr/>
          </a:p>
        </p:txBody>
      </p:sp>
      <p:sp>
        <p:nvSpPr>
          <p:cNvPr id="341" name="object 341"/>
          <p:cNvSpPr/>
          <p:nvPr/>
        </p:nvSpPr>
        <p:spPr>
          <a:xfrm>
            <a:off x="2718232" y="1860094"/>
            <a:ext cx="5715" cy="50800"/>
          </a:xfrm>
          <a:custGeom>
            <a:avLst/>
            <a:gdLst/>
            <a:ahLst/>
            <a:cxnLst/>
            <a:rect l="l" t="t" r="r" b="b"/>
            <a:pathLst>
              <a:path w="5714" h="50800">
                <a:moveTo>
                  <a:pt x="0" y="0"/>
                </a:moveTo>
                <a:lnTo>
                  <a:pt x="5096" y="50315"/>
                </a:lnTo>
              </a:path>
            </a:pathLst>
          </a:custGeom>
          <a:ln w="30136">
            <a:solidFill>
              <a:srgbClr val="000000"/>
            </a:solidFill>
          </a:ln>
        </p:spPr>
        <p:txBody>
          <a:bodyPr wrap="square" lIns="0" tIns="0" rIns="0" bIns="0" rtlCol="0"/>
          <a:lstStyle/>
          <a:p>
            <a:endParaRPr/>
          </a:p>
        </p:txBody>
      </p:sp>
      <p:sp>
        <p:nvSpPr>
          <p:cNvPr id="342" name="object 342"/>
          <p:cNvSpPr/>
          <p:nvPr/>
        </p:nvSpPr>
        <p:spPr>
          <a:xfrm>
            <a:off x="2723328" y="1910410"/>
            <a:ext cx="635" cy="5080"/>
          </a:xfrm>
          <a:custGeom>
            <a:avLst/>
            <a:gdLst/>
            <a:ahLst/>
            <a:cxnLst/>
            <a:rect l="l" t="t" r="r" b="b"/>
            <a:pathLst>
              <a:path w="635" h="5080">
                <a:moveTo>
                  <a:pt x="0" y="0"/>
                </a:moveTo>
                <a:lnTo>
                  <a:pt x="450" y="4790"/>
                </a:lnTo>
              </a:path>
            </a:pathLst>
          </a:custGeom>
          <a:ln w="30136">
            <a:solidFill>
              <a:srgbClr val="000000"/>
            </a:solidFill>
          </a:ln>
        </p:spPr>
        <p:txBody>
          <a:bodyPr wrap="square" lIns="0" tIns="0" rIns="0" bIns="0" rtlCol="0"/>
          <a:lstStyle/>
          <a:p>
            <a:endParaRPr/>
          </a:p>
        </p:txBody>
      </p:sp>
      <p:sp>
        <p:nvSpPr>
          <p:cNvPr id="343" name="object 343"/>
          <p:cNvSpPr/>
          <p:nvPr/>
        </p:nvSpPr>
        <p:spPr>
          <a:xfrm>
            <a:off x="2733066" y="2010430"/>
            <a:ext cx="3175" cy="33655"/>
          </a:xfrm>
          <a:custGeom>
            <a:avLst/>
            <a:gdLst/>
            <a:ahLst/>
            <a:cxnLst/>
            <a:rect l="l" t="t" r="r" b="b"/>
            <a:pathLst>
              <a:path w="3175" h="33655">
                <a:moveTo>
                  <a:pt x="0" y="0"/>
                </a:moveTo>
                <a:lnTo>
                  <a:pt x="3002" y="33075"/>
                </a:lnTo>
              </a:path>
            </a:pathLst>
          </a:custGeom>
          <a:ln w="30136">
            <a:solidFill>
              <a:srgbClr val="000000"/>
            </a:solidFill>
          </a:ln>
        </p:spPr>
        <p:txBody>
          <a:bodyPr wrap="square" lIns="0" tIns="0" rIns="0" bIns="0" rtlCol="0"/>
          <a:lstStyle/>
          <a:p>
            <a:endParaRPr/>
          </a:p>
        </p:txBody>
      </p:sp>
      <p:sp>
        <p:nvSpPr>
          <p:cNvPr id="344" name="object 344"/>
          <p:cNvSpPr/>
          <p:nvPr/>
        </p:nvSpPr>
        <p:spPr>
          <a:xfrm>
            <a:off x="2736068" y="2043506"/>
            <a:ext cx="2540" cy="22225"/>
          </a:xfrm>
          <a:custGeom>
            <a:avLst/>
            <a:gdLst/>
            <a:ahLst/>
            <a:cxnLst/>
            <a:rect l="l" t="t" r="r" b="b"/>
            <a:pathLst>
              <a:path w="2539" h="22225">
                <a:moveTo>
                  <a:pt x="0" y="0"/>
                </a:moveTo>
                <a:lnTo>
                  <a:pt x="2225" y="22060"/>
                </a:lnTo>
              </a:path>
            </a:pathLst>
          </a:custGeom>
          <a:ln w="30136">
            <a:solidFill>
              <a:srgbClr val="000000"/>
            </a:solidFill>
          </a:ln>
        </p:spPr>
        <p:txBody>
          <a:bodyPr wrap="square" lIns="0" tIns="0" rIns="0" bIns="0" rtlCol="0"/>
          <a:lstStyle/>
          <a:p>
            <a:endParaRPr/>
          </a:p>
        </p:txBody>
      </p:sp>
      <p:sp>
        <p:nvSpPr>
          <p:cNvPr id="345" name="object 345"/>
          <p:cNvSpPr/>
          <p:nvPr/>
        </p:nvSpPr>
        <p:spPr>
          <a:xfrm>
            <a:off x="2746724" y="2160796"/>
            <a:ext cx="2540" cy="20955"/>
          </a:xfrm>
          <a:custGeom>
            <a:avLst/>
            <a:gdLst/>
            <a:ahLst/>
            <a:cxnLst/>
            <a:rect l="l" t="t" r="r" b="b"/>
            <a:pathLst>
              <a:path w="2539" h="20955">
                <a:moveTo>
                  <a:pt x="0" y="0"/>
                </a:moveTo>
                <a:lnTo>
                  <a:pt x="2286" y="20779"/>
                </a:lnTo>
              </a:path>
            </a:pathLst>
          </a:custGeom>
          <a:ln w="30137">
            <a:solidFill>
              <a:srgbClr val="000000"/>
            </a:solidFill>
          </a:ln>
        </p:spPr>
        <p:txBody>
          <a:bodyPr wrap="square" lIns="0" tIns="0" rIns="0" bIns="0" rtlCol="0"/>
          <a:lstStyle/>
          <a:p>
            <a:endParaRPr/>
          </a:p>
        </p:txBody>
      </p:sp>
      <p:sp>
        <p:nvSpPr>
          <p:cNvPr id="346" name="object 346"/>
          <p:cNvSpPr/>
          <p:nvPr/>
        </p:nvSpPr>
        <p:spPr>
          <a:xfrm>
            <a:off x="2749011" y="2181575"/>
            <a:ext cx="2540" cy="34925"/>
          </a:xfrm>
          <a:custGeom>
            <a:avLst/>
            <a:gdLst/>
            <a:ahLst/>
            <a:cxnLst/>
            <a:rect l="l" t="t" r="r" b="b"/>
            <a:pathLst>
              <a:path w="2539" h="34925">
                <a:moveTo>
                  <a:pt x="0" y="0"/>
                </a:moveTo>
                <a:lnTo>
                  <a:pt x="2225" y="34723"/>
                </a:lnTo>
              </a:path>
            </a:pathLst>
          </a:custGeom>
          <a:ln w="30136">
            <a:solidFill>
              <a:srgbClr val="000000"/>
            </a:solidFill>
          </a:ln>
        </p:spPr>
        <p:txBody>
          <a:bodyPr wrap="square" lIns="0" tIns="0" rIns="0" bIns="0" rtlCol="0"/>
          <a:lstStyle/>
          <a:p>
            <a:endParaRPr/>
          </a:p>
        </p:txBody>
      </p:sp>
      <p:sp>
        <p:nvSpPr>
          <p:cNvPr id="347" name="object 347"/>
          <p:cNvSpPr/>
          <p:nvPr/>
        </p:nvSpPr>
        <p:spPr>
          <a:xfrm>
            <a:off x="2758224" y="2311529"/>
            <a:ext cx="3810" cy="45085"/>
          </a:xfrm>
          <a:custGeom>
            <a:avLst/>
            <a:gdLst/>
            <a:ahLst/>
            <a:cxnLst/>
            <a:rect l="l" t="t" r="r" b="b"/>
            <a:pathLst>
              <a:path w="3810" h="45085">
                <a:moveTo>
                  <a:pt x="0" y="0"/>
                </a:moveTo>
                <a:lnTo>
                  <a:pt x="3333" y="44853"/>
                </a:lnTo>
              </a:path>
            </a:pathLst>
          </a:custGeom>
          <a:ln w="30136">
            <a:solidFill>
              <a:srgbClr val="000000"/>
            </a:solidFill>
          </a:ln>
        </p:spPr>
        <p:txBody>
          <a:bodyPr wrap="square" lIns="0" tIns="0" rIns="0" bIns="0" rtlCol="0"/>
          <a:lstStyle/>
          <a:p>
            <a:endParaRPr/>
          </a:p>
        </p:txBody>
      </p:sp>
      <p:sp>
        <p:nvSpPr>
          <p:cNvPr id="348" name="object 348"/>
          <p:cNvSpPr/>
          <p:nvPr/>
        </p:nvSpPr>
        <p:spPr>
          <a:xfrm>
            <a:off x="2761558" y="2356382"/>
            <a:ext cx="1270" cy="10160"/>
          </a:xfrm>
          <a:custGeom>
            <a:avLst/>
            <a:gdLst/>
            <a:ahLst/>
            <a:cxnLst/>
            <a:rect l="l" t="t" r="r" b="b"/>
            <a:pathLst>
              <a:path w="1269" h="10160">
                <a:moveTo>
                  <a:pt x="0" y="0"/>
                </a:moveTo>
                <a:lnTo>
                  <a:pt x="785" y="10099"/>
                </a:lnTo>
              </a:path>
            </a:pathLst>
          </a:custGeom>
          <a:ln w="30136">
            <a:solidFill>
              <a:srgbClr val="000000"/>
            </a:solidFill>
          </a:ln>
        </p:spPr>
        <p:txBody>
          <a:bodyPr wrap="square" lIns="0" tIns="0" rIns="0" bIns="0" rtlCol="0"/>
          <a:lstStyle/>
          <a:p>
            <a:endParaRPr/>
          </a:p>
        </p:txBody>
      </p:sp>
      <p:sp>
        <p:nvSpPr>
          <p:cNvPr id="349" name="object 349"/>
          <p:cNvSpPr/>
          <p:nvPr/>
        </p:nvSpPr>
        <p:spPr>
          <a:xfrm>
            <a:off x="2769740" y="2462169"/>
            <a:ext cx="4445" cy="55244"/>
          </a:xfrm>
          <a:custGeom>
            <a:avLst/>
            <a:gdLst/>
            <a:ahLst/>
            <a:cxnLst/>
            <a:rect l="l" t="t" r="r" b="b"/>
            <a:pathLst>
              <a:path w="4444" h="55244">
                <a:moveTo>
                  <a:pt x="0" y="0"/>
                </a:moveTo>
                <a:lnTo>
                  <a:pt x="4107" y="54953"/>
                </a:lnTo>
              </a:path>
            </a:pathLst>
          </a:custGeom>
          <a:ln w="30136">
            <a:solidFill>
              <a:srgbClr val="000000"/>
            </a:solidFill>
          </a:ln>
        </p:spPr>
        <p:txBody>
          <a:bodyPr wrap="square" lIns="0" tIns="0" rIns="0" bIns="0" rtlCol="0"/>
          <a:lstStyle/>
          <a:p>
            <a:endParaRPr/>
          </a:p>
        </p:txBody>
      </p:sp>
      <p:sp>
        <p:nvSpPr>
          <p:cNvPr id="350" name="object 350"/>
          <p:cNvSpPr/>
          <p:nvPr/>
        </p:nvSpPr>
        <p:spPr>
          <a:xfrm>
            <a:off x="2781370" y="2612871"/>
            <a:ext cx="4445" cy="55244"/>
          </a:xfrm>
          <a:custGeom>
            <a:avLst/>
            <a:gdLst/>
            <a:ahLst/>
            <a:cxnLst/>
            <a:rect l="l" t="t" r="r" b="b"/>
            <a:pathLst>
              <a:path w="4444" h="55244">
                <a:moveTo>
                  <a:pt x="0" y="0"/>
                </a:moveTo>
                <a:lnTo>
                  <a:pt x="3988" y="54983"/>
                </a:lnTo>
              </a:path>
            </a:pathLst>
          </a:custGeom>
          <a:ln w="30136">
            <a:solidFill>
              <a:srgbClr val="000000"/>
            </a:solidFill>
          </a:ln>
        </p:spPr>
        <p:txBody>
          <a:bodyPr wrap="square" lIns="0" tIns="0" rIns="0" bIns="0" rtlCol="0"/>
          <a:lstStyle/>
          <a:p>
            <a:endParaRPr/>
          </a:p>
        </p:txBody>
      </p:sp>
      <p:sp>
        <p:nvSpPr>
          <p:cNvPr id="351" name="object 351"/>
          <p:cNvSpPr/>
          <p:nvPr/>
        </p:nvSpPr>
        <p:spPr>
          <a:xfrm>
            <a:off x="2793135" y="2763085"/>
            <a:ext cx="5080" cy="55880"/>
          </a:xfrm>
          <a:custGeom>
            <a:avLst/>
            <a:gdLst/>
            <a:ahLst/>
            <a:cxnLst/>
            <a:rect l="l" t="t" r="r" b="b"/>
            <a:pathLst>
              <a:path w="5080" h="55880">
                <a:moveTo>
                  <a:pt x="0" y="0"/>
                </a:moveTo>
                <a:lnTo>
                  <a:pt x="4512" y="55471"/>
                </a:lnTo>
              </a:path>
            </a:pathLst>
          </a:custGeom>
          <a:ln w="30136">
            <a:solidFill>
              <a:srgbClr val="000000"/>
            </a:solidFill>
          </a:ln>
        </p:spPr>
        <p:txBody>
          <a:bodyPr wrap="square" lIns="0" tIns="0" rIns="0" bIns="0" rtlCol="0"/>
          <a:lstStyle/>
          <a:p>
            <a:endParaRPr/>
          </a:p>
        </p:txBody>
      </p:sp>
      <p:sp>
        <p:nvSpPr>
          <p:cNvPr id="352" name="object 352"/>
          <p:cNvSpPr/>
          <p:nvPr/>
        </p:nvSpPr>
        <p:spPr>
          <a:xfrm>
            <a:off x="2805421" y="2913787"/>
            <a:ext cx="4445" cy="55244"/>
          </a:xfrm>
          <a:custGeom>
            <a:avLst/>
            <a:gdLst/>
            <a:ahLst/>
            <a:cxnLst/>
            <a:rect l="l" t="t" r="r" b="b"/>
            <a:pathLst>
              <a:path w="4444" h="55244">
                <a:moveTo>
                  <a:pt x="0" y="0"/>
                </a:moveTo>
                <a:lnTo>
                  <a:pt x="4180" y="55105"/>
                </a:lnTo>
              </a:path>
            </a:pathLst>
          </a:custGeom>
          <a:ln w="30136">
            <a:solidFill>
              <a:srgbClr val="000000"/>
            </a:solidFill>
          </a:ln>
        </p:spPr>
        <p:txBody>
          <a:bodyPr wrap="square" lIns="0" tIns="0" rIns="0" bIns="0" rtlCol="0"/>
          <a:lstStyle/>
          <a:p>
            <a:endParaRPr/>
          </a:p>
        </p:txBody>
      </p:sp>
      <p:sp>
        <p:nvSpPr>
          <p:cNvPr id="353" name="object 353"/>
          <p:cNvSpPr/>
          <p:nvPr/>
        </p:nvSpPr>
        <p:spPr>
          <a:xfrm>
            <a:off x="2816924" y="3064427"/>
            <a:ext cx="4445" cy="55244"/>
          </a:xfrm>
          <a:custGeom>
            <a:avLst/>
            <a:gdLst/>
            <a:ahLst/>
            <a:cxnLst/>
            <a:rect l="l" t="t" r="r" b="b"/>
            <a:pathLst>
              <a:path w="4444" h="55244">
                <a:moveTo>
                  <a:pt x="0" y="0"/>
                </a:moveTo>
                <a:lnTo>
                  <a:pt x="4439" y="55166"/>
                </a:lnTo>
              </a:path>
            </a:pathLst>
          </a:custGeom>
          <a:ln w="30136">
            <a:solidFill>
              <a:srgbClr val="000000"/>
            </a:solidFill>
          </a:ln>
        </p:spPr>
        <p:txBody>
          <a:bodyPr wrap="square" lIns="0" tIns="0" rIns="0" bIns="0" rtlCol="0"/>
          <a:lstStyle/>
          <a:p>
            <a:endParaRPr/>
          </a:p>
        </p:txBody>
      </p:sp>
      <p:sp>
        <p:nvSpPr>
          <p:cNvPr id="354" name="object 354"/>
          <p:cNvSpPr/>
          <p:nvPr/>
        </p:nvSpPr>
        <p:spPr>
          <a:xfrm>
            <a:off x="2829210" y="3214824"/>
            <a:ext cx="4445" cy="55880"/>
          </a:xfrm>
          <a:custGeom>
            <a:avLst/>
            <a:gdLst/>
            <a:ahLst/>
            <a:cxnLst/>
            <a:rect l="l" t="t" r="r" b="b"/>
            <a:pathLst>
              <a:path w="4444" h="55879">
                <a:moveTo>
                  <a:pt x="0" y="0"/>
                </a:moveTo>
                <a:lnTo>
                  <a:pt x="4442" y="55410"/>
                </a:lnTo>
              </a:path>
            </a:pathLst>
          </a:custGeom>
          <a:ln w="30136">
            <a:solidFill>
              <a:srgbClr val="000000"/>
            </a:solidFill>
          </a:ln>
        </p:spPr>
        <p:txBody>
          <a:bodyPr wrap="square" lIns="0" tIns="0" rIns="0" bIns="0" rtlCol="0"/>
          <a:lstStyle/>
          <a:p>
            <a:endParaRPr/>
          </a:p>
        </p:txBody>
      </p:sp>
      <p:sp>
        <p:nvSpPr>
          <p:cNvPr id="355" name="object 355"/>
          <p:cNvSpPr/>
          <p:nvPr/>
        </p:nvSpPr>
        <p:spPr>
          <a:xfrm>
            <a:off x="2842284" y="3365495"/>
            <a:ext cx="5715" cy="55244"/>
          </a:xfrm>
          <a:custGeom>
            <a:avLst/>
            <a:gdLst/>
            <a:ahLst/>
            <a:cxnLst/>
            <a:rect l="l" t="t" r="r" b="b"/>
            <a:pathLst>
              <a:path w="5714" h="55245">
                <a:moveTo>
                  <a:pt x="0" y="0"/>
                </a:moveTo>
                <a:lnTo>
                  <a:pt x="5093" y="55014"/>
                </a:lnTo>
              </a:path>
            </a:pathLst>
          </a:custGeom>
          <a:ln w="30136">
            <a:solidFill>
              <a:srgbClr val="000000"/>
            </a:solidFill>
          </a:ln>
        </p:spPr>
        <p:txBody>
          <a:bodyPr wrap="square" lIns="0" tIns="0" rIns="0" bIns="0" rtlCol="0"/>
          <a:lstStyle/>
          <a:p>
            <a:endParaRPr/>
          </a:p>
        </p:txBody>
      </p:sp>
      <p:sp>
        <p:nvSpPr>
          <p:cNvPr id="356" name="object 356"/>
          <p:cNvSpPr/>
          <p:nvPr/>
        </p:nvSpPr>
        <p:spPr>
          <a:xfrm>
            <a:off x="2856594" y="3515861"/>
            <a:ext cx="5715" cy="55244"/>
          </a:xfrm>
          <a:custGeom>
            <a:avLst/>
            <a:gdLst/>
            <a:ahLst/>
            <a:cxnLst/>
            <a:rect l="l" t="t" r="r" b="b"/>
            <a:pathLst>
              <a:path w="5714" h="55245">
                <a:moveTo>
                  <a:pt x="0" y="0"/>
                </a:moveTo>
                <a:lnTo>
                  <a:pt x="5297" y="54953"/>
                </a:lnTo>
              </a:path>
            </a:pathLst>
          </a:custGeom>
          <a:ln w="30136">
            <a:solidFill>
              <a:srgbClr val="000000"/>
            </a:solidFill>
          </a:ln>
        </p:spPr>
        <p:txBody>
          <a:bodyPr wrap="square" lIns="0" tIns="0" rIns="0" bIns="0" rtlCol="0"/>
          <a:lstStyle/>
          <a:p>
            <a:endParaRPr/>
          </a:p>
        </p:txBody>
      </p:sp>
      <p:sp>
        <p:nvSpPr>
          <p:cNvPr id="357" name="object 357"/>
          <p:cNvSpPr/>
          <p:nvPr/>
        </p:nvSpPr>
        <p:spPr>
          <a:xfrm>
            <a:off x="2871894" y="3666075"/>
            <a:ext cx="5080" cy="40005"/>
          </a:xfrm>
          <a:custGeom>
            <a:avLst/>
            <a:gdLst/>
            <a:ahLst/>
            <a:cxnLst/>
            <a:rect l="l" t="t" r="r" b="b"/>
            <a:pathLst>
              <a:path w="5080" h="40004">
                <a:moveTo>
                  <a:pt x="0" y="0"/>
                </a:moveTo>
                <a:lnTo>
                  <a:pt x="4512" y="39818"/>
                </a:lnTo>
              </a:path>
            </a:pathLst>
          </a:custGeom>
          <a:ln w="30137">
            <a:solidFill>
              <a:srgbClr val="000000"/>
            </a:solidFill>
          </a:ln>
        </p:spPr>
        <p:txBody>
          <a:bodyPr wrap="square" lIns="0" tIns="0" rIns="0" bIns="0" rtlCol="0"/>
          <a:lstStyle/>
          <a:p>
            <a:endParaRPr/>
          </a:p>
        </p:txBody>
      </p:sp>
      <p:sp>
        <p:nvSpPr>
          <p:cNvPr id="358" name="object 358"/>
          <p:cNvSpPr/>
          <p:nvPr/>
        </p:nvSpPr>
        <p:spPr>
          <a:xfrm>
            <a:off x="2876406" y="3705894"/>
            <a:ext cx="2540" cy="15875"/>
          </a:xfrm>
          <a:custGeom>
            <a:avLst/>
            <a:gdLst/>
            <a:ahLst/>
            <a:cxnLst/>
            <a:rect l="l" t="t" r="r" b="b"/>
            <a:pathLst>
              <a:path w="2539" h="15875">
                <a:moveTo>
                  <a:pt x="0" y="0"/>
                </a:moveTo>
                <a:lnTo>
                  <a:pt x="2213" y="15317"/>
                </a:lnTo>
              </a:path>
            </a:pathLst>
          </a:custGeom>
          <a:ln w="30137">
            <a:solidFill>
              <a:srgbClr val="000000"/>
            </a:solidFill>
          </a:ln>
        </p:spPr>
        <p:txBody>
          <a:bodyPr wrap="square" lIns="0" tIns="0" rIns="0" bIns="0" rtlCol="0"/>
          <a:lstStyle/>
          <a:p>
            <a:endParaRPr/>
          </a:p>
        </p:txBody>
      </p:sp>
      <p:sp>
        <p:nvSpPr>
          <p:cNvPr id="359" name="object 359"/>
          <p:cNvSpPr/>
          <p:nvPr/>
        </p:nvSpPr>
        <p:spPr>
          <a:xfrm>
            <a:off x="2892671" y="3815669"/>
            <a:ext cx="9525" cy="51435"/>
          </a:xfrm>
          <a:custGeom>
            <a:avLst/>
            <a:gdLst/>
            <a:ahLst/>
            <a:cxnLst/>
            <a:rect l="l" t="t" r="r" b="b"/>
            <a:pathLst>
              <a:path w="9525" h="51435">
                <a:moveTo>
                  <a:pt x="0" y="0"/>
                </a:moveTo>
                <a:lnTo>
                  <a:pt x="9213" y="50959"/>
                </a:lnTo>
              </a:path>
            </a:pathLst>
          </a:custGeom>
          <a:ln w="30138">
            <a:solidFill>
              <a:srgbClr val="000000"/>
            </a:solidFill>
          </a:ln>
        </p:spPr>
        <p:txBody>
          <a:bodyPr wrap="square" lIns="0" tIns="0" rIns="0" bIns="0" rtlCol="0"/>
          <a:lstStyle/>
          <a:p>
            <a:endParaRPr/>
          </a:p>
        </p:txBody>
      </p:sp>
      <p:sp>
        <p:nvSpPr>
          <p:cNvPr id="360" name="object 360"/>
          <p:cNvSpPr/>
          <p:nvPr/>
        </p:nvSpPr>
        <p:spPr>
          <a:xfrm>
            <a:off x="2901885" y="3866628"/>
            <a:ext cx="1270" cy="3810"/>
          </a:xfrm>
          <a:custGeom>
            <a:avLst/>
            <a:gdLst/>
            <a:ahLst/>
            <a:cxnLst/>
            <a:rect l="l" t="t" r="r" b="b"/>
            <a:pathLst>
              <a:path w="1269" h="3810">
                <a:moveTo>
                  <a:pt x="0" y="0"/>
                </a:moveTo>
                <a:lnTo>
                  <a:pt x="785" y="3667"/>
                </a:lnTo>
              </a:path>
            </a:pathLst>
          </a:custGeom>
          <a:ln w="30139">
            <a:solidFill>
              <a:srgbClr val="000000"/>
            </a:solidFill>
          </a:ln>
        </p:spPr>
        <p:txBody>
          <a:bodyPr wrap="square" lIns="0" tIns="0" rIns="0" bIns="0" rtlCol="0"/>
          <a:lstStyle/>
          <a:p>
            <a:endParaRPr/>
          </a:p>
        </p:txBody>
      </p:sp>
      <p:sp>
        <p:nvSpPr>
          <p:cNvPr id="361" name="object 361"/>
          <p:cNvSpPr/>
          <p:nvPr/>
        </p:nvSpPr>
        <p:spPr>
          <a:xfrm>
            <a:off x="2924245" y="3962639"/>
            <a:ext cx="3810" cy="6985"/>
          </a:xfrm>
          <a:custGeom>
            <a:avLst/>
            <a:gdLst/>
            <a:ahLst/>
            <a:cxnLst/>
            <a:rect l="l" t="t" r="r" b="b"/>
            <a:pathLst>
              <a:path w="3810" h="6985">
                <a:moveTo>
                  <a:pt x="0" y="0"/>
                </a:moveTo>
                <a:lnTo>
                  <a:pt x="3333" y="6752"/>
                </a:lnTo>
              </a:path>
            </a:pathLst>
          </a:custGeom>
          <a:ln w="30148">
            <a:solidFill>
              <a:srgbClr val="000000"/>
            </a:solidFill>
          </a:ln>
        </p:spPr>
        <p:txBody>
          <a:bodyPr wrap="square" lIns="0" tIns="0" rIns="0" bIns="0" rtlCol="0"/>
          <a:lstStyle/>
          <a:p>
            <a:endParaRPr/>
          </a:p>
        </p:txBody>
      </p:sp>
      <p:sp>
        <p:nvSpPr>
          <p:cNvPr id="362" name="object 362"/>
          <p:cNvSpPr/>
          <p:nvPr/>
        </p:nvSpPr>
        <p:spPr>
          <a:xfrm>
            <a:off x="2927579" y="3969392"/>
            <a:ext cx="12700" cy="27940"/>
          </a:xfrm>
          <a:custGeom>
            <a:avLst/>
            <a:gdLst/>
            <a:ahLst/>
            <a:cxnLst/>
            <a:rect l="l" t="t" r="r" b="b"/>
            <a:pathLst>
              <a:path w="12700" h="27939">
                <a:moveTo>
                  <a:pt x="0" y="0"/>
                </a:moveTo>
                <a:lnTo>
                  <a:pt x="12608" y="27443"/>
                </a:lnTo>
              </a:path>
            </a:pathLst>
          </a:custGeom>
          <a:ln w="30147">
            <a:solidFill>
              <a:srgbClr val="000000"/>
            </a:solidFill>
          </a:ln>
        </p:spPr>
        <p:txBody>
          <a:bodyPr wrap="square" lIns="0" tIns="0" rIns="0" bIns="0" rtlCol="0"/>
          <a:lstStyle/>
          <a:p>
            <a:endParaRPr/>
          </a:p>
        </p:txBody>
      </p:sp>
      <p:sp>
        <p:nvSpPr>
          <p:cNvPr id="363" name="object 363"/>
          <p:cNvSpPr/>
          <p:nvPr/>
        </p:nvSpPr>
        <p:spPr>
          <a:xfrm>
            <a:off x="2940188" y="3980071"/>
            <a:ext cx="5715" cy="17145"/>
          </a:xfrm>
          <a:custGeom>
            <a:avLst/>
            <a:gdLst/>
            <a:ahLst/>
            <a:cxnLst/>
            <a:rect l="l" t="t" r="r" b="b"/>
            <a:pathLst>
              <a:path w="5714" h="17145">
                <a:moveTo>
                  <a:pt x="0" y="16763"/>
                </a:moveTo>
                <a:lnTo>
                  <a:pt x="5227" y="0"/>
                </a:lnTo>
              </a:path>
            </a:pathLst>
          </a:custGeom>
          <a:ln w="30141">
            <a:solidFill>
              <a:srgbClr val="000000"/>
            </a:solidFill>
          </a:ln>
        </p:spPr>
        <p:txBody>
          <a:bodyPr wrap="square" lIns="0" tIns="0" rIns="0" bIns="0" rtlCol="0"/>
          <a:lstStyle/>
          <a:p>
            <a:endParaRPr/>
          </a:p>
        </p:txBody>
      </p:sp>
      <p:sp>
        <p:nvSpPr>
          <p:cNvPr id="364" name="object 364"/>
          <p:cNvSpPr/>
          <p:nvPr/>
        </p:nvSpPr>
        <p:spPr>
          <a:xfrm>
            <a:off x="2982549" y="3859281"/>
            <a:ext cx="8890" cy="43180"/>
          </a:xfrm>
          <a:custGeom>
            <a:avLst/>
            <a:gdLst/>
            <a:ahLst/>
            <a:cxnLst/>
            <a:rect l="l" t="t" r="r" b="b"/>
            <a:pathLst>
              <a:path w="8889" h="43179">
                <a:moveTo>
                  <a:pt x="0" y="42650"/>
                </a:moveTo>
                <a:lnTo>
                  <a:pt x="8823" y="0"/>
                </a:lnTo>
              </a:path>
            </a:pathLst>
          </a:custGeom>
          <a:ln w="30138">
            <a:solidFill>
              <a:srgbClr val="000000"/>
            </a:solidFill>
          </a:ln>
        </p:spPr>
        <p:txBody>
          <a:bodyPr wrap="square" lIns="0" tIns="0" rIns="0" bIns="0" rtlCol="0"/>
          <a:lstStyle/>
          <a:p>
            <a:endParaRPr/>
          </a:p>
        </p:txBody>
      </p:sp>
      <p:sp>
        <p:nvSpPr>
          <p:cNvPr id="365" name="object 365"/>
          <p:cNvSpPr/>
          <p:nvPr/>
        </p:nvSpPr>
        <p:spPr>
          <a:xfrm>
            <a:off x="2991373" y="3847625"/>
            <a:ext cx="1905" cy="12065"/>
          </a:xfrm>
          <a:custGeom>
            <a:avLst/>
            <a:gdLst/>
            <a:ahLst/>
            <a:cxnLst/>
            <a:rect l="l" t="t" r="r" b="b"/>
            <a:pathLst>
              <a:path w="1905" h="12064">
                <a:moveTo>
                  <a:pt x="0" y="11655"/>
                </a:moveTo>
                <a:lnTo>
                  <a:pt x="1558" y="0"/>
                </a:lnTo>
              </a:path>
            </a:pathLst>
          </a:custGeom>
          <a:ln w="30137">
            <a:solidFill>
              <a:srgbClr val="000000"/>
            </a:solidFill>
          </a:ln>
        </p:spPr>
        <p:txBody>
          <a:bodyPr wrap="square" lIns="0" tIns="0" rIns="0" bIns="0" rtlCol="0"/>
          <a:lstStyle/>
          <a:p>
            <a:endParaRPr/>
          </a:p>
        </p:txBody>
      </p:sp>
      <p:sp>
        <p:nvSpPr>
          <p:cNvPr id="366" name="object 366"/>
          <p:cNvSpPr/>
          <p:nvPr/>
        </p:nvSpPr>
        <p:spPr>
          <a:xfrm>
            <a:off x="3006661" y="3698022"/>
            <a:ext cx="7620" cy="55244"/>
          </a:xfrm>
          <a:custGeom>
            <a:avLst/>
            <a:gdLst/>
            <a:ahLst/>
            <a:cxnLst/>
            <a:rect l="l" t="t" r="r" b="b"/>
            <a:pathLst>
              <a:path w="7619" h="55245">
                <a:moveTo>
                  <a:pt x="0" y="55166"/>
                </a:moveTo>
                <a:lnTo>
                  <a:pt x="7514" y="0"/>
                </a:lnTo>
              </a:path>
            </a:pathLst>
          </a:custGeom>
          <a:ln w="30137">
            <a:solidFill>
              <a:srgbClr val="000000"/>
            </a:solidFill>
          </a:ln>
        </p:spPr>
        <p:txBody>
          <a:bodyPr wrap="square" lIns="0" tIns="0" rIns="0" bIns="0" rtlCol="0"/>
          <a:lstStyle/>
          <a:p>
            <a:endParaRPr/>
          </a:p>
        </p:txBody>
      </p:sp>
      <p:sp>
        <p:nvSpPr>
          <p:cNvPr id="367" name="object 367"/>
          <p:cNvSpPr/>
          <p:nvPr/>
        </p:nvSpPr>
        <p:spPr>
          <a:xfrm>
            <a:off x="3024828" y="3559373"/>
            <a:ext cx="5080" cy="44450"/>
          </a:xfrm>
          <a:custGeom>
            <a:avLst/>
            <a:gdLst/>
            <a:ahLst/>
            <a:cxnLst/>
            <a:rect l="l" t="t" r="r" b="b"/>
            <a:pathLst>
              <a:path w="5080" h="44450">
                <a:moveTo>
                  <a:pt x="0" y="43938"/>
                </a:moveTo>
                <a:lnTo>
                  <a:pt x="4774" y="0"/>
                </a:lnTo>
              </a:path>
            </a:pathLst>
          </a:custGeom>
          <a:ln w="30136">
            <a:solidFill>
              <a:srgbClr val="000000"/>
            </a:solidFill>
          </a:ln>
        </p:spPr>
        <p:txBody>
          <a:bodyPr wrap="square" lIns="0" tIns="0" rIns="0" bIns="0" rtlCol="0"/>
          <a:lstStyle/>
          <a:p>
            <a:endParaRPr/>
          </a:p>
        </p:txBody>
      </p:sp>
      <p:sp>
        <p:nvSpPr>
          <p:cNvPr id="368" name="object 368"/>
          <p:cNvSpPr/>
          <p:nvPr/>
        </p:nvSpPr>
        <p:spPr>
          <a:xfrm>
            <a:off x="3029603" y="3548144"/>
            <a:ext cx="1270" cy="11430"/>
          </a:xfrm>
          <a:custGeom>
            <a:avLst/>
            <a:gdLst/>
            <a:ahLst/>
            <a:cxnLst/>
            <a:rect l="l" t="t" r="r" b="b"/>
            <a:pathLst>
              <a:path w="1269" h="11429">
                <a:moveTo>
                  <a:pt x="0" y="11228"/>
                </a:moveTo>
                <a:lnTo>
                  <a:pt x="1108" y="0"/>
                </a:lnTo>
              </a:path>
            </a:pathLst>
          </a:custGeom>
          <a:ln w="30136">
            <a:solidFill>
              <a:srgbClr val="000000"/>
            </a:solidFill>
          </a:ln>
        </p:spPr>
        <p:txBody>
          <a:bodyPr wrap="square" lIns="0" tIns="0" rIns="0" bIns="0" rtlCol="0"/>
          <a:lstStyle/>
          <a:p>
            <a:endParaRPr/>
          </a:p>
        </p:txBody>
      </p:sp>
      <p:sp>
        <p:nvSpPr>
          <p:cNvPr id="369" name="object 369"/>
          <p:cNvSpPr/>
          <p:nvPr/>
        </p:nvSpPr>
        <p:spPr>
          <a:xfrm>
            <a:off x="3040783" y="3437719"/>
            <a:ext cx="1905" cy="15240"/>
          </a:xfrm>
          <a:custGeom>
            <a:avLst/>
            <a:gdLst/>
            <a:ahLst/>
            <a:cxnLst/>
            <a:rect l="l" t="t" r="r" b="b"/>
            <a:pathLst>
              <a:path w="1905" h="15239">
                <a:moveTo>
                  <a:pt x="0" y="15195"/>
                </a:moveTo>
                <a:lnTo>
                  <a:pt x="1443" y="0"/>
                </a:lnTo>
              </a:path>
            </a:pathLst>
          </a:custGeom>
          <a:ln w="30136">
            <a:solidFill>
              <a:srgbClr val="000000"/>
            </a:solidFill>
          </a:ln>
        </p:spPr>
        <p:txBody>
          <a:bodyPr wrap="square" lIns="0" tIns="0" rIns="0" bIns="0" rtlCol="0"/>
          <a:lstStyle/>
          <a:p>
            <a:endParaRPr/>
          </a:p>
        </p:txBody>
      </p:sp>
      <p:sp>
        <p:nvSpPr>
          <p:cNvPr id="370" name="object 370"/>
          <p:cNvSpPr/>
          <p:nvPr/>
        </p:nvSpPr>
        <p:spPr>
          <a:xfrm>
            <a:off x="3042226" y="3397777"/>
            <a:ext cx="4445" cy="40005"/>
          </a:xfrm>
          <a:custGeom>
            <a:avLst/>
            <a:gdLst/>
            <a:ahLst/>
            <a:cxnLst/>
            <a:rect l="l" t="t" r="r" b="b"/>
            <a:pathLst>
              <a:path w="4444" h="40004">
                <a:moveTo>
                  <a:pt x="0" y="39941"/>
                </a:moveTo>
                <a:lnTo>
                  <a:pt x="4439" y="0"/>
                </a:lnTo>
              </a:path>
            </a:pathLst>
          </a:custGeom>
          <a:ln w="30137">
            <a:solidFill>
              <a:srgbClr val="000000"/>
            </a:solidFill>
          </a:ln>
        </p:spPr>
        <p:txBody>
          <a:bodyPr wrap="square" lIns="0" tIns="0" rIns="0" bIns="0" rtlCol="0"/>
          <a:lstStyle/>
          <a:p>
            <a:endParaRPr/>
          </a:p>
        </p:txBody>
      </p:sp>
      <p:sp>
        <p:nvSpPr>
          <p:cNvPr id="371" name="object 371"/>
          <p:cNvSpPr/>
          <p:nvPr/>
        </p:nvSpPr>
        <p:spPr>
          <a:xfrm>
            <a:off x="3057840" y="3247900"/>
            <a:ext cx="6350" cy="55244"/>
          </a:xfrm>
          <a:custGeom>
            <a:avLst/>
            <a:gdLst/>
            <a:ahLst/>
            <a:cxnLst/>
            <a:rect l="l" t="t" r="r" b="b"/>
            <a:pathLst>
              <a:path w="6350" h="55245">
                <a:moveTo>
                  <a:pt x="0" y="55166"/>
                </a:moveTo>
                <a:lnTo>
                  <a:pt x="6089" y="0"/>
                </a:lnTo>
              </a:path>
            </a:pathLst>
          </a:custGeom>
          <a:ln w="30137">
            <a:solidFill>
              <a:srgbClr val="000000"/>
            </a:solidFill>
          </a:ln>
        </p:spPr>
        <p:txBody>
          <a:bodyPr wrap="square" lIns="0" tIns="0" rIns="0" bIns="0" rtlCol="0"/>
          <a:lstStyle/>
          <a:p>
            <a:endParaRPr/>
          </a:p>
        </p:txBody>
      </p:sp>
      <p:sp>
        <p:nvSpPr>
          <p:cNvPr id="372" name="object 372"/>
          <p:cNvSpPr/>
          <p:nvPr/>
        </p:nvSpPr>
        <p:spPr>
          <a:xfrm>
            <a:off x="3074890" y="3103605"/>
            <a:ext cx="5715" cy="49530"/>
          </a:xfrm>
          <a:custGeom>
            <a:avLst/>
            <a:gdLst/>
            <a:ahLst/>
            <a:cxnLst/>
            <a:rect l="l" t="t" r="r" b="b"/>
            <a:pathLst>
              <a:path w="5714" h="49530">
                <a:moveTo>
                  <a:pt x="0" y="49064"/>
                </a:moveTo>
                <a:lnTo>
                  <a:pt x="5571" y="0"/>
                </a:lnTo>
              </a:path>
            </a:pathLst>
          </a:custGeom>
          <a:ln w="30137">
            <a:solidFill>
              <a:srgbClr val="000000"/>
            </a:solidFill>
          </a:ln>
        </p:spPr>
        <p:txBody>
          <a:bodyPr wrap="square" lIns="0" tIns="0" rIns="0" bIns="0" rtlCol="0"/>
          <a:lstStyle/>
          <a:p>
            <a:endParaRPr/>
          </a:p>
        </p:txBody>
      </p:sp>
      <p:sp>
        <p:nvSpPr>
          <p:cNvPr id="373" name="object 373"/>
          <p:cNvSpPr/>
          <p:nvPr/>
        </p:nvSpPr>
        <p:spPr>
          <a:xfrm>
            <a:off x="3080462" y="3097503"/>
            <a:ext cx="1270" cy="6350"/>
          </a:xfrm>
          <a:custGeom>
            <a:avLst/>
            <a:gdLst/>
            <a:ahLst/>
            <a:cxnLst/>
            <a:rect l="l" t="t" r="r" b="b"/>
            <a:pathLst>
              <a:path w="1269" h="6350">
                <a:moveTo>
                  <a:pt x="0" y="6102"/>
                </a:moveTo>
                <a:lnTo>
                  <a:pt x="852" y="0"/>
                </a:lnTo>
              </a:path>
            </a:pathLst>
          </a:custGeom>
          <a:ln w="30137">
            <a:solidFill>
              <a:srgbClr val="000000"/>
            </a:solidFill>
          </a:ln>
        </p:spPr>
        <p:txBody>
          <a:bodyPr wrap="square" lIns="0" tIns="0" rIns="0" bIns="0" rtlCol="0"/>
          <a:lstStyle/>
          <a:p>
            <a:endParaRPr/>
          </a:p>
        </p:txBody>
      </p:sp>
      <p:sp>
        <p:nvSpPr>
          <p:cNvPr id="374" name="object 374"/>
          <p:cNvSpPr/>
          <p:nvPr/>
        </p:nvSpPr>
        <p:spPr>
          <a:xfrm>
            <a:off x="3092732" y="2996384"/>
            <a:ext cx="1270" cy="6350"/>
          </a:xfrm>
          <a:custGeom>
            <a:avLst/>
            <a:gdLst/>
            <a:ahLst/>
            <a:cxnLst/>
            <a:rect l="l" t="t" r="r" b="b"/>
            <a:pathLst>
              <a:path w="1269" h="6350">
                <a:moveTo>
                  <a:pt x="0" y="6346"/>
                </a:moveTo>
                <a:lnTo>
                  <a:pt x="791" y="0"/>
                </a:lnTo>
              </a:path>
            </a:pathLst>
          </a:custGeom>
          <a:ln w="30137">
            <a:solidFill>
              <a:srgbClr val="000000"/>
            </a:solidFill>
          </a:ln>
        </p:spPr>
        <p:txBody>
          <a:bodyPr wrap="square" lIns="0" tIns="0" rIns="0" bIns="0" rtlCol="0"/>
          <a:lstStyle/>
          <a:p>
            <a:endParaRPr/>
          </a:p>
        </p:txBody>
      </p:sp>
      <p:sp>
        <p:nvSpPr>
          <p:cNvPr id="375" name="object 375"/>
          <p:cNvSpPr/>
          <p:nvPr/>
        </p:nvSpPr>
        <p:spPr>
          <a:xfrm>
            <a:off x="3093524" y="2947655"/>
            <a:ext cx="6350" cy="48895"/>
          </a:xfrm>
          <a:custGeom>
            <a:avLst/>
            <a:gdLst/>
            <a:ahLst/>
            <a:cxnLst/>
            <a:rect l="l" t="t" r="r" b="b"/>
            <a:pathLst>
              <a:path w="6350" h="48894">
                <a:moveTo>
                  <a:pt x="0" y="48728"/>
                </a:moveTo>
                <a:lnTo>
                  <a:pt x="6272" y="0"/>
                </a:lnTo>
              </a:path>
            </a:pathLst>
          </a:custGeom>
          <a:ln w="30137">
            <a:solidFill>
              <a:srgbClr val="000000"/>
            </a:solidFill>
          </a:ln>
        </p:spPr>
        <p:txBody>
          <a:bodyPr wrap="square" lIns="0" tIns="0" rIns="0" bIns="0" rtlCol="0"/>
          <a:lstStyle/>
          <a:p>
            <a:endParaRPr/>
          </a:p>
        </p:txBody>
      </p:sp>
      <p:sp>
        <p:nvSpPr>
          <p:cNvPr id="376" name="object 376"/>
          <p:cNvSpPr/>
          <p:nvPr/>
        </p:nvSpPr>
        <p:spPr>
          <a:xfrm>
            <a:off x="3112554" y="2807023"/>
            <a:ext cx="6350" cy="46355"/>
          </a:xfrm>
          <a:custGeom>
            <a:avLst/>
            <a:gdLst/>
            <a:ahLst/>
            <a:cxnLst/>
            <a:rect l="l" t="t" r="r" b="b"/>
            <a:pathLst>
              <a:path w="6350" h="46355">
                <a:moveTo>
                  <a:pt x="0" y="46196"/>
                </a:moveTo>
                <a:lnTo>
                  <a:pt x="6211" y="0"/>
                </a:lnTo>
              </a:path>
            </a:pathLst>
          </a:custGeom>
          <a:ln w="30137">
            <a:solidFill>
              <a:srgbClr val="000000"/>
            </a:solidFill>
          </a:ln>
        </p:spPr>
        <p:txBody>
          <a:bodyPr wrap="square" lIns="0" tIns="0" rIns="0" bIns="0" rtlCol="0"/>
          <a:lstStyle/>
          <a:p>
            <a:endParaRPr/>
          </a:p>
        </p:txBody>
      </p:sp>
      <p:sp>
        <p:nvSpPr>
          <p:cNvPr id="377" name="object 377"/>
          <p:cNvSpPr/>
          <p:nvPr/>
        </p:nvSpPr>
        <p:spPr>
          <a:xfrm>
            <a:off x="3118765" y="2798052"/>
            <a:ext cx="1905" cy="9525"/>
          </a:xfrm>
          <a:custGeom>
            <a:avLst/>
            <a:gdLst/>
            <a:ahLst/>
            <a:cxnLst/>
            <a:rect l="l" t="t" r="r" b="b"/>
            <a:pathLst>
              <a:path w="1905" h="9525">
                <a:moveTo>
                  <a:pt x="0" y="8970"/>
                </a:moveTo>
                <a:lnTo>
                  <a:pt x="1431" y="0"/>
                </a:lnTo>
              </a:path>
            </a:pathLst>
          </a:custGeom>
          <a:ln w="30137">
            <a:solidFill>
              <a:srgbClr val="000000"/>
            </a:solidFill>
          </a:ln>
        </p:spPr>
        <p:txBody>
          <a:bodyPr wrap="square" lIns="0" tIns="0" rIns="0" bIns="0" rtlCol="0"/>
          <a:lstStyle/>
          <a:p>
            <a:endParaRPr/>
          </a:p>
        </p:txBody>
      </p:sp>
      <p:sp>
        <p:nvSpPr>
          <p:cNvPr id="378" name="object 378"/>
          <p:cNvSpPr/>
          <p:nvPr/>
        </p:nvSpPr>
        <p:spPr>
          <a:xfrm>
            <a:off x="3138830" y="2682379"/>
            <a:ext cx="5715" cy="22225"/>
          </a:xfrm>
          <a:custGeom>
            <a:avLst/>
            <a:gdLst/>
            <a:ahLst/>
            <a:cxnLst/>
            <a:rect l="l" t="t" r="r" b="b"/>
            <a:pathLst>
              <a:path w="5714" h="22225">
                <a:moveTo>
                  <a:pt x="0" y="21877"/>
                </a:moveTo>
                <a:lnTo>
                  <a:pt x="5602" y="0"/>
                </a:lnTo>
              </a:path>
            </a:pathLst>
          </a:custGeom>
          <a:ln w="30140">
            <a:solidFill>
              <a:srgbClr val="000000"/>
            </a:solidFill>
          </a:ln>
        </p:spPr>
        <p:txBody>
          <a:bodyPr wrap="square" lIns="0" tIns="0" rIns="0" bIns="0" rtlCol="0"/>
          <a:lstStyle/>
          <a:p>
            <a:endParaRPr/>
          </a:p>
        </p:txBody>
      </p:sp>
      <p:sp>
        <p:nvSpPr>
          <p:cNvPr id="379" name="object 379"/>
          <p:cNvSpPr/>
          <p:nvPr/>
        </p:nvSpPr>
        <p:spPr>
          <a:xfrm>
            <a:off x="3144432" y="2651530"/>
            <a:ext cx="11430" cy="31115"/>
          </a:xfrm>
          <a:custGeom>
            <a:avLst/>
            <a:gdLst/>
            <a:ahLst/>
            <a:cxnLst/>
            <a:rect l="l" t="t" r="r" b="b"/>
            <a:pathLst>
              <a:path w="11430" h="31114">
                <a:moveTo>
                  <a:pt x="0" y="30848"/>
                </a:moveTo>
                <a:lnTo>
                  <a:pt x="11113" y="0"/>
                </a:lnTo>
              </a:path>
            </a:pathLst>
          </a:custGeom>
          <a:ln w="30143">
            <a:solidFill>
              <a:srgbClr val="000000"/>
            </a:solidFill>
          </a:ln>
        </p:spPr>
        <p:txBody>
          <a:bodyPr wrap="square" lIns="0" tIns="0" rIns="0" bIns="0" rtlCol="0"/>
          <a:lstStyle/>
          <a:p>
            <a:endParaRPr/>
          </a:p>
        </p:txBody>
      </p:sp>
      <p:sp>
        <p:nvSpPr>
          <p:cNvPr id="380" name="object 380"/>
          <p:cNvSpPr/>
          <p:nvPr/>
        </p:nvSpPr>
        <p:spPr>
          <a:xfrm>
            <a:off x="3199268" y="2687688"/>
            <a:ext cx="8890" cy="33020"/>
          </a:xfrm>
          <a:custGeom>
            <a:avLst/>
            <a:gdLst/>
            <a:ahLst/>
            <a:cxnLst/>
            <a:rect l="l" t="t" r="r" b="b"/>
            <a:pathLst>
              <a:path w="8889" h="33019">
                <a:moveTo>
                  <a:pt x="0" y="0"/>
                </a:moveTo>
                <a:lnTo>
                  <a:pt x="8890" y="32740"/>
                </a:lnTo>
              </a:path>
            </a:pathLst>
          </a:custGeom>
          <a:ln w="30140">
            <a:solidFill>
              <a:srgbClr val="000000"/>
            </a:solidFill>
          </a:ln>
        </p:spPr>
        <p:txBody>
          <a:bodyPr wrap="square" lIns="0" tIns="0" rIns="0" bIns="0" rtlCol="0"/>
          <a:lstStyle/>
          <a:p>
            <a:endParaRPr/>
          </a:p>
        </p:txBody>
      </p:sp>
      <p:sp>
        <p:nvSpPr>
          <p:cNvPr id="381" name="object 381"/>
          <p:cNvSpPr/>
          <p:nvPr/>
        </p:nvSpPr>
        <p:spPr>
          <a:xfrm>
            <a:off x="3208159" y="2720428"/>
            <a:ext cx="3175" cy="21590"/>
          </a:xfrm>
          <a:custGeom>
            <a:avLst/>
            <a:gdLst/>
            <a:ahLst/>
            <a:cxnLst/>
            <a:rect l="l" t="t" r="r" b="b"/>
            <a:pathLst>
              <a:path w="3175" h="21589">
                <a:moveTo>
                  <a:pt x="0" y="0"/>
                </a:moveTo>
                <a:lnTo>
                  <a:pt x="3075" y="21114"/>
                </a:lnTo>
              </a:path>
            </a:pathLst>
          </a:custGeom>
          <a:ln w="30137">
            <a:solidFill>
              <a:srgbClr val="000000"/>
            </a:solidFill>
          </a:ln>
        </p:spPr>
        <p:txBody>
          <a:bodyPr wrap="square" lIns="0" tIns="0" rIns="0" bIns="0" rtlCol="0"/>
          <a:lstStyle/>
          <a:p>
            <a:endParaRPr/>
          </a:p>
        </p:txBody>
      </p:sp>
      <p:sp>
        <p:nvSpPr>
          <p:cNvPr id="382" name="object 382"/>
          <p:cNvSpPr/>
          <p:nvPr/>
        </p:nvSpPr>
        <p:spPr>
          <a:xfrm>
            <a:off x="3224966" y="2836101"/>
            <a:ext cx="8255" cy="55244"/>
          </a:xfrm>
          <a:custGeom>
            <a:avLst/>
            <a:gdLst/>
            <a:ahLst/>
            <a:cxnLst/>
            <a:rect l="l" t="t" r="r" b="b"/>
            <a:pathLst>
              <a:path w="8255" h="55244">
                <a:moveTo>
                  <a:pt x="0" y="0"/>
                </a:moveTo>
                <a:lnTo>
                  <a:pt x="7794" y="54953"/>
                </a:lnTo>
              </a:path>
            </a:pathLst>
          </a:custGeom>
          <a:ln w="30137">
            <a:solidFill>
              <a:srgbClr val="000000"/>
            </a:solidFill>
          </a:ln>
        </p:spPr>
        <p:txBody>
          <a:bodyPr wrap="square" lIns="0" tIns="0" rIns="0" bIns="0" rtlCol="0"/>
          <a:lstStyle/>
          <a:p>
            <a:endParaRPr/>
          </a:p>
        </p:txBody>
      </p:sp>
      <p:sp>
        <p:nvSpPr>
          <p:cNvPr id="383" name="object 383"/>
          <p:cNvSpPr/>
          <p:nvPr/>
        </p:nvSpPr>
        <p:spPr>
          <a:xfrm>
            <a:off x="3246157" y="2985644"/>
            <a:ext cx="635" cy="3810"/>
          </a:xfrm>
          <a:custGeom>
            <a:avLst/>
            <a:gdLst/>
            <a:ahLst/>
            <a:cxnLst/>
            <a:rect l="l" t="t" r="r" b="b"/>
            <a:pathLst>
              <a:path w="635" h="3810">
                <a:moveTo>
                  <a:pt x="0" y="0"/>
                </a:moveTo>
                <a:lnTo>
                  <a:pt x="304" y="3417"/>
                </a:lnTo>
              </a:path>
            </a:pathLst>
          </a:custGeom>
          <a:ln w="30136">
            <a:solidFill>
              <a:srgbClr val="000000"/>
            </a:solidFill>
          </a:ln>
        </p:spPr>
        <p:txBody>
          <a:bodyPr wrap="square" lIns="0" tIns="0" rIns="0" bIns="0" rtlCol="0"/>
          <a:lstStyle/>
          <a:p>
            <a:endParaRPr/>
          </a:p>
        </p:txBody>
      </p:sp>
      <p:sp>
        <p:nvSpPr>
          <p:cNvPr id="384" name="object 384"/>
          <p:cNvSpPr/>
          <p:nvPr/>
        </p:nvSpPr>
        <p:spPr>
          <a:xfrm>
            <a:off x="3246462" y="2989061"/>
            <a:ext cx="6985" cy="52069"/>
          </a:xfrm>
          <a:custGeom>
            <a:avLst/>
            <a:gdLst/>
            <a:ahLst/>
            <a:cxnLst/>
            <a:rect l="l" t="t" r="r" b="b"/>
            <a:pathLst>
              <a:path w="6985" h="52069">
                <a:moveTo>
                  <a:pt x="0" y="0"/>
                </a:moveTo>
                <a:lnTo>
                  <a:pt x="6667" y="51596"/>
                </a:lnTo>
              </a:path>
            </a:pathLst>
          </a:custGeom>
          <a:ln w="30137">
            <a:solidFill>
              <a:srgbClr val="000000"/>
            </a:solidFill>
          </a:ln>
        </p:spPr>
        <p:txBody>
          <a:bodyPr wrap="square" lIns="0" tIns="0" rIns="0" bIns="0" rtlCol="0"/>
          <a:lstStyle/>
          <a:p>
            <a:endParaRPr/>
          </a:p>
        </p:txBody>
      </p:sp>
      <p:sp>
        <p:nvSpPr>
          <p:cNvPr id="385" name="object 385"/>
          <p:cNvSpPr/>
          <p:nvPr/>
        </p:nvSpPr>
        <p:spPr>
          <a:xfrm>
            <a:off x="3260650" y="3135918"/>
            <a:ext cx="1905" cy="55880"/>
          </a:xfrm>
          <a:custGeom>
            <a:avLst/>
            <a:gdLst/>
            <a:ahLst/>
            <a:cxnLst/>
            <a:rect l="l" t="t" r="r" b="b"/>
            <a:pathLst>
              <a:path w="1904" h="55880">
                <a:moveTo>
                  <a:pt x="0" y="0"/>
                </a:moveTo>
                <a:lnTo>
                  <a:pt x="1765" y="55410"/>
                </a:lnTo>
              </a:path>
            </a:pathLst>
          </a:custGeom>
          <a:ln w="30136">
            <a:solidFill>
              <a:srgbClr val="000000"/>
            </a:solidFill>
          </a:ln>
        </p:spPr>
        <p:txBody>
          <a:bodyPr wrap="square" lIns="0" tIns="0" rIns="0" bIns="0" rtlCol="0"/>
          <a:lstStyle/>
          <a:p>
            <a:endParaRPr/>
          </a:p>
        </p:txBody>
      </p:sp>
      <p:sp>
        <p:nvSpPr>
          <p:cNvPr id="386" name="object 386"/>
          <p:cNvSpPr/>
          <p:nvPr/>
        </p:nvSpPr>
        <p:spPr>
          <a:xfrm>
            <a:off x="3264974" y="3287078"/>
            <a:ext cx="1905" cy="55880"/>
          </a:xfrm>
          <a:custGeom>
            <a:avLst/>
            <a:gdLst/>
            <a:ahLst/>
            <a:cxnLst/>
            <a:rect l="l" t="t" r="r" b="b"/>
            <a:pathLst>
              <a:path w="1904" h="55879">
                <a:moveTo>
                  <a:pt x="0" y="0"/>
                </a:moveTo>
                <a:lnTo>
                  <a:pt x="1552" y="55410"/>
                </a:lnTo>
              </a:path>
            </a:pathLst>
          </a:custGeom>
          <a:ln w="30136">
            <a:solidFill>
              <a:srgbClr val="000000"/>
            </a:solidFill>
          </a:ln>
        </p:spPr>
        <p:txBody>
          <a:bodyPr wrap="square" lIns="0" tIns="0" rIns="0" bIns="0" rtlCol="0"/>
          <a:lstStyle/>
          <a:p>
            <a:endParaRPr/>
          </a:p>
        </p:txBody>
      </p:sp>
      <p:sp>
        <p:nvSpPr>
          <p:cNvPr id="387" name="object 387"/>
          <p:cNvSpPr/>
          <p:nvPr/>
        </p:nvSpPr>
        <p:spPr>
          <a:xfrm>
            <a:off x="3269419" y="3438054"/>
            <a:ext cx="1905" cy="55880"/>
          </a:xfrm>
          <a:custGeom>
            <a:avLst/>
            <a:gdLst/>
            <a:ahLst/>
            <a:cxnLst/>
            <a:rect l="l" t="t" r="r" b="b"/>
            <a:pathLst>
              <a:path w="1904" h="55879">
                <a:moveTo>
                  <a:pt x="0" y="0"/>
                </a:moveTo>
                <a:lnTo>
                  <a:pt x="1613" y="55471"/>
                </a:lnTo>
              </a:path>
            </a:pathLst>
          </a:custGeom>
          <a:ln w="30136">
            <a:solidFill>
              <a:srgbClr val="000000"/>
            </a:solidFill>
          </a:ln>
        </p:spPr>
        <p:txBody>
          <a:bodyPr wrap="square" lIns="0" tIns="0" rIns="0" bIns="0" rtlCol="0"/>
          <a:lstStyle/>
          <a:p>
            <a:endParaRPr/>
          </a:p>
        </p:txBody>
      </p:sp>
      <p:sp>
        <p:nvSpPr>
          <p:cNvPr id="388" name="object 388"/>
          <p:cNvSpPr/>
          <p:nvPr/>
        </p:nvSpPr>
        <p:spPr>
          <a:xfrm>
            <a:off x="3278036" y="3588787"/>
            <a:ext cx="5715" cy="55244"/>
          </a:xfrm>
          <a:custGeom>
            <a:avLst/>
            <a:gdLst/>
            <a:ahLst/>
            <a:cxnLst/>
            <a:rect l="l" t="t" r="r" b="b"/>
            <a:pathLst>
              <a:path w="5714" h="55245">
                <a:moveTo>
                  <a:pt x="0" y="0"/>
                </a:moveTo>
                <a:lnTo>
                  <a:pt x="5236" y="54953"/>
                </a:lnTo>
              </a:path>
            </a:pathLst>
          </a:custGeom>
          <a:ln w="30136">
            <a:solidFill>
              <a:srgbClr val="000000"/>
            </a:solidFill>
          </a:ln>
        </p:spPr>
        <p:txBody>
          <a:bodyPr wrap="square" lIns="0" tIns="0" rIns="0" bIns="0" rtlCol="0"/>
          <a:lstStyle/>
          <a:p>
            <a:endParaRPr/>
          </a:p>
        </p:txBody>
      </p:sp>
      <p:sp>
        <p:nvSpPr>
          <p:cNvPr id="389" name="object 389"/>
          <p:cNvSpPr/>
          <p:nvPr/>
        </p:nvSpPr>
        <p:spPr>
          <a:xfrm>
            <a:off x="3296213" y="3738634"/>
            <a:ext cx="1270" cy="8255"/>
          </a:xfrm>
          <a:custGeom>
            <a:avLst/>
            <a:gdLst/>
            <a:ahLst/>
            <a:cxnLst/>
            <a:rect l="l" t="t" r="r" b="b"/>
            <a:pathLst>
              <a:path w="1270" h="8254">
                <a:moveTo>
                  <a:pt x="0" y="0"/>
                </a:moveTo>
                <a:lnTo>
                  <a:pt x="1096" y="8116"/>
                </a:lnTo>
              </a:path>
            </a:pathLst>
          </a:custGeom>
          <a:ln w="30137">
            <a:solidFill>
              <a:srgbClr val="000000"/>
            </a:solidFill>
          </a:ln>
        </p:spPr>
        <p:txBody>
          <a:bodyPr wrap="square" lIns="0" tIns="0" rIns="0" bIns="0" rtlCol="0"/>
          <a:lstStyle/>
          <a:p>
            <a:endParaRPr/>
          </a:p>
        </p:txBody>
      </p:sp>
      <p:sp>
        <p:nvSpPr>
          <p:cNvPr id="390" name="object 390"/>
          <p:cNvSpPr/>
          <p:nvPr/>
        </p:nvSpPr>
        <p:spPr>
          <a:xfrm>
            <a:off x="3297309" y="3746750"/>
            <a:ext cx="8255" cy="46990"/>
          </a:xfrm>
          <a:custGeom>
            <a:avLst/>
            <a:gdLst/>
            <a:ahLst/>
            <a:cxnLst/>
            <a:rect l="l" t="t" r="r" b="b"/>
            <a:pathLst>
              <a:path w="8254" h="46989">
                <a:moveTo>
                  <a:pt x="0" y="0"/>
                </a:moveTo>
                <a:lnTo>
                  <a:pt x="7855" y="46501"/>
                </a:lnTo>
              </a:path>
            </a:pathLst>
          </a:custGeom>
          <a:ln w="30138">
            <a:solidFill>
              <a:srgbClr val="000000"/>
            </a:solidFill>
          </a:ln>
        </p:spPr>
        <p:txBody>
          <a:bodyPr wrap="square" lIns="0" tIns="0" rIns="0" bIns="0" rtlCol="0"/>
          <a:lstStyle/>
          <a:p>
            <a:endParaRPr/>
          </a:p>
        </p:txBody>
      </p:sp>
      <p:sp>
        <p:nvSpPr>
          <p:cNvPr id="391" name="object 391"/>
          <p:cNvSpPr/>
          <p:nvPr/>
        </p:nvSpPr>
        <p:spPr>
          <a:xfrm>
            <a:off x="3322215" y="3887584"/>
            <a:ext cx="1270" cy="3175"/>
          </a:xfrm>
          <a:custGeom>
            <a:avLst/>
            <a:gdLst/>
            <a:ahLst/>
            <a:cxnLst/>
            <a:rect l="l" t="t" r="r" b="b"/>
            <a:pathLst>
              <a:path w="1270" h="3175">
                <a:moveTo>
                  <a:pt x="0" y="0"/>
                </a:moveTo>
                <a:lnTo>
                  <a:pt x="791" y="3142"/>
                </a:lnTo>
              </a:path>
            </a:pathLst>
          </a:custGeom>
          <a:ln w="30140">
            <a:solidFill>
              <a:srgbClr val="000000"/>
            </a:solidFill>
          </a:ln>
        </p:spPr>
        <p:txBody>
          <a:bodyPr wrap="square" lIns="0" tIns="0" rIns="0" bIns="0" rtlCol="0"/>
          <a:lstStyle/>
          <a:p>
            <a:endParaRPr/>
          </a:p>
        </p:txBody>
      </p:sp>
      <p:sp>
        <p:nvSpPr>
          <p:cNvPr id="392" name="object 392"/>
          <p:cNvSpPr/>
          <p:nvPr/>
        </p:nvSpPr>
        <p:spPr>
          <a:xfrm>
            <a:off x="3323007" y="3890727"/>
            <a:ext cx="11430" cy="50800"/>
          </a:xfrm>
          <a:custGeom>
            <a:avLst/>
            <a:gdLst/>
            <a:ahLst/>
            <a:cxnLst/>
            <a:rect l="l" t="t" r="r" b="b"/>
            <a:pathLst>
              <a:path w="11429" h="50800">
                <a:moveTo>
                  <a:pt x="0" y="0"/>
                </a:moveTo>
                <a:lnTo>
                  <a:pt x="11174" y="50696"/>
                </a:lnTo>
              </a:path>
            </a:pathLst>
          </a:custGeom>
          <a:ln w="30139">
            <a:solidFill>
              <a:srgbClr val="000000"/>
            </a:solidFill>
          </a:ln>
        </p:spPr>
        <p:txBody>
          <a:bodyPr wrap="square" lIns="0" tIns="0" rIns="0" bIns="0" rtlCol="0"/>
          <a:lstStyle/>
          <a:p>
            <a:endParaRPr/>
          </a:p>
        </p:txBody>
      </p:sp>
      <p:sp>
        <p:nvSpPr>
          <p:cNvPr id="393" name="object 393"/>
          <p:cNvSpPr/>
          <p:nvPr/>
        </p:nvSpPr>
        <p:spPr>
          <a:xfrm>
            <a:off x="3363350" y="4032174"/>
            <a:ext cx="11430" cy="24765"/>
          </a:xfrm>
          <a:custGeom>
            <a:avLst/>
            <a:gdLst/>
            <a:ahLst/>
            <a:cxnLst/>
            <a:rect l="l" t="t" r="r" b="b"/>
            <a:pathLst>
              <a:path w="11429" h="24764">
                <a:moveTo>
                  <a:pt x="0" y="0"/>
                </a:moveTo>
                <a:lnTo>
                  <a:pt x="10839" y="24288"/>
                </a:lnTo>
              </a:path>
            </a:pathLst>
          </a:custGeom>
          <a:ln w="30146">
            <a:solidFill>
              <a:srgbClr val="000000"/>
            </a:solidFill>
          </a:ln>
        </p:spPr>
        <p:txBody>
          <a:bodyPr wrap="square" lIns="0" tIns="0" rIns="0" bIns="0" rtlCol="0"/>
          <a:lstStyle/>
          <a:p>
            <a:endParaRPr/>
          </a:p>
        </p:txBody>
      </p:sp>
      <p:sp>
        <p:nvSpPr>
          <p:cNvPr id="394" name="object 394"/>
          <p:cNvSpPr/>
          <p:nvPr/>
        </p:nvSpPr>
        <p:spPr>
          <a:xfrm>
            <a:off x="3374189" y="4056462"/>
            <a:ext cx="12700" cy="26670"/>
          </a:xfrm>
          <a:custGeom>
            <a:avLst/>
            <a:gdLst/>
            <a:ahLst/>
            <a:cxnLst/>
            <a:rect l="l" t="t" r="r" b="b"/>
            <a:pathLst>
              <a:path w="12700" h="26670">
                <a:moveTo>
                  <a:pt x="0" y="0"/>
                </a:moveTo>
                <a:lnTo>
                  <a:pt x="12270" y="26051"/>
                </a:lnTo>
              </a:path>
            </a:pathLst>
          </a:custGeom>
          <a:ln w="30147">
            <a:solidFill>
              <a:srgbClr val="000000"/>
            </a:solidFill>
          </a:ln>
        </p:spPr>
        <p:txBody>
          <a:bodyPr wrap="square" lIns="0" tIns="0" rIns="0" bIns="0" rtlCol="0"/>
          <a:lstStyle/>
          <a:p>
            <a:endParaRPr/>
          </a:p>
        </p:txBody>
      </p:sp>
      <p:sp>
        <p:nvSpPr>
          <p:cNvPr id="395" name="object 395"/>
          <p:cNvSpPr/>
          <p:nvPr/>
        </p:nvSpPr>
        <p:spPr>
          <a:xfrm>
            <a:off x="3439864" y="4161285"/>
            <a:ext cx="11430" cy="14604"/>
          </a:xfrm>
          <a:custGeom>
            <a:avLst/>
            <a:gdLst/>
            <a:ahLst/>
            <a:cxnLst/>
            <a:rect l="l" t="t" r="r" b="b"/>
            <a:pathLst>
              <a:path w="11429" h="14604">
                <a:moveTo>
                  <a:pt x="0" y="0"/>
                </a:moveTo>
                <a:lnTo>
                  <a:pt x="10839" y="14228"/>
                </a:lnTo>
              </a:path>
            </a:pathLst>
          </a:custGeom>
          <a:ln w="30159">
            <a:solidFill>
              <a:srgbClr val="000000"/>
            </a:solidFill>
          </a:ln>
        </p:spPr>
        <p:txBody>
          <a:bodyPr wrap="square" lIns="0" tIns="0" rIns="0" bIns="0" rtlCol="0"/>
          <a:lstStyle/>
          <a:p>
            <a:endParaRPr/>
          </a:p>
        </p:txBody>
      </p:sp>
      <p:sp>
        <p:nvSpPr>
          <p:cNvPr id="396" name="object 396"/>
          <p:cNvSpPr/>
          <p:nvPr/>
        </p:nvSpPr>
        <p:spPr>
          <a:xfrm>
            <a:off x="3450704" y="4175514"/>
            <a:ext cx="12700" cy="10795"/>
          </a:xfrm>
          <a:custGeom>
            <a:avLst/>
            <a:gdLst/>
            <a:ahLst/>
            <a:cxnLst/>
            <a:rect l="l" t="t" r="r" b="b"/>
            <a:pathLst>
              <a:path w="12700" h="10795">
                <a:moveTo>
                  <a:pt x="0" y="0"/>
                </a:moveTo>
                <a:lnTo>
                  <a:pt x="12635" y="10380"/>
                </a:lnTo>
              </a:path>
            </a:pathLst>
          </a:custGeom>
          <a:ln w="30174">
            <a:solidFill>
              <a:srgbClr val="000000"/>
            </a:solidFill>
          </a:ln>
        </p:spPr>
        <p:txBody>
          <a:bodyPr wrap="square" lIns="0" tIns="0" rIns="0" bIns="0" rtlCol="0"/>
          <a:lstStyle/>
          <a:p>
            <a:endParaRPr/>
          </a:p>
        </p:txBody>
      </p:sp>
      <p:sp>
        <p:nvSpPr>
          <p:cNvPr id="397" name="object 397"/>
          <p:cNvSpPr/>
          <p:nvPr/>
        </p:nvSpPr>
        <p:spPr>
          <a:xfrm>
            <a:off x="3463339" y="4185894"/>
            <a:ext cx="13335" cy="9525"/>
          </a:xfrm>
          <a:custGeom>
            <a:avLst/>
            <a:gdLst/>
            <a:ahLst/>
            <a:cxnLst/>
            <a:rect l="l" t="t" r="r" b="b"/>
            <a:pathLst>
              <a:path w="13335" h="9525">
                <a:moveTo>
                  <a:pt x="0" y="0"/>
                </a:moveTo>
                <a:lnTo>
                  <a:pt x="12879" y="9275"/>
                </a:lnTo>
              </a:path>
            </a:pathLst>
          </a:custGeom>
          <a:ln w="30178">
            <a:solidFill>
              <a:srgbClr val="000000"/>
            </a:solidFill>
          </a:ln>
        </p:spPr>
        <p:txBody>
          <a:bodyPr wrap="square" lIns="0" tIns="0" rIns="0" bIns="0" rtlCol="0"/>
          <a:lstStyle/>
          <a:p>
            <a:endParaRPr/>
          </a:p>
        </p:txBody>
      </p:sp>
      <p:sp>
        <p:nvSpPr>
          <p:cNvPr id="398" name="object 398"/>
          <p:cNvSpPr/>
          <p:nvPr/>
        </p:nvSpPr>
        <p:spPr>
          <a:xfrm>
            <a:off x="3476218" y="4195170"/>
            <a:ext cx="4445" cy="3175"/>
          </a:xfrm>
          <a:custGeom>
            <a:avLst/>
            <a:gdLst/>
            <a:ahLst/>
            <a:cxnLst/>
            <a:rect l="l" t="t" r="r" b="b"/>
            <a:pathLst>
              <a:path w="4445" h="3175">
                <a:moveTo>
                  <a:pt x="0" y="0"/>
                </a:moveTo>
                <a:lnTo>
                  <a:pt x="4171" y="3036"/>
                </a:lnTo>
              </a:path>
            </a:pathLst>
          </a:custGeom>
          <a:ln w="30178">
            <a:solidFill>
              <a:srgbClr val="000000"/>
            </a:solidFill>
          </a:ln>
        </p:spPr>
        <p:txBody>
          <a:bodyPr wrap="square" lIns="0" tIns="0" rIns="0" bIns="0" rtlCol="0"/>
          <a:lstStyle/>
          <a:p>
            <a:endParaRPr/>
          </a:p>
        </p:txBody>
      </p:sp>
      <p:sp>
        <p:nvSpPr>
          <p:cNvPr id="399" name="object 399"/>
          <p:cNvSpPr/>
          <p:nvPr/>
        </p:nvSpPr>
        <p:spPr>
          <a:xfrm>
            <a:off x="3568687" y="4234317"/>
            <a:ext cx="9525" cy="3175"/>
          </a:xfrm>
          <a:custGeom>
            <a:avLst/>
            <a:gdLst/>
            <a:ahLst/>
            <a:cxnLst/>
            <a:rect l="l" t="t" r="r" b="b"/>
            <a:pathLst>
              <a:path w="9525" h="3175">
                <a:moveTo>
                  <a:pt x="0" y="0"/>
                </a:moveTo>
                <a:lnTo>
                  <a:pt x="9286" y="2560"/>
                </a:lnTo>
              </a:path>
            </a:pathLst>
          </a:custGeom>
          <a:ln w="30196">
            <a:solidFill>
              <a:srgbClr val="000000"/>
            </a:solidFill>
          </a:ln>
        </p:spPr>
        <p:txBody>
          <a:bodyPr wrap="square" lIns="0" tIns="0" rIns="0" bIns="0" rtlCol="0"/>
          <a:lstStyle/>
          <a:p>
            <a:endParaRPr/>
          </a:p>
        </p:txBody>
      </p:sp>
      <p:sp>
        <p:nvSpPr>
          <p:cNvPr id="400" name="object 400"/>
          <p:cNvSpPr/>
          <p:nvPr/>
        </p:nvSpPr>
        <p:spPr>
          <a:xfrm>
            <a:off x="3577974" y="4236877"/>
            <a:ext cx="13335" cy="3175"/>
          </a:xfrm>
          <a:custGeom>
            <a:avLst/>
            <a:gdLst/>
            <a:ahLst/>
            <a:cxnLst/>
            <a:rect l="l" t="t" r="r" b="b"/>
            <a:pathLst>
              <a:path w="13335" h="3175">
                <a:moveTo>
                  <a:pt x="0" y="0"/>
                </a:moveTo>
                <a:lnTo>
                  <a:pt x="13061" y="2871"/>
                </a:lnTo>
              </a:path>
            </a:pathLst>
          </a:custGeom>
          <a:ln w="30197">
            <a:solidFill>
              <a:srgbClr val="000000"/>
            </a:solidFill>
          </a:ln>
        </p:spPr>
        <p:txBody>
          <a:bodyPr wrap="square" lIns="0" tIns="0" rIns="0" bIns="0" rtlCol="0"/>
          <a:lstStyle/>
          <a:p>
            <a:endParaRPr/>
          </a:p>
        </p:txBody>
      </p:sp>
      <p:sp>
        <p:nvSpPr>
          <p:cNvPr id="401" name="object 401"/>
          <p:cNvSpPr/>
          <p:nvPr/>
        </p:nvSpPr>
        <p:spPr>
          <a:xfrm>
            <a:off x="3591036" y="4239749"/>
            <a:ext cx="12700" cy="2540"/>
          </a:xfrm>
          <a:custGeom>
            <a:avLst/>
            <a:gdLst/>
            <a:ahLst/>
            <a:cxnLst/>
            <a:rect l="l" t="t" r="r" b="b"/>
            <a:pathLst>
              <a:path w="12700" h="2539">
                <a:moveTo>
                  <a:pt x="0" y="0"/>
                </a:moveTo>
                <a:lnTo>
                  <a:pt x="12635" y="2236"/>
                </a:lnTo>
              </a:path>
            </a:pathLst>
          </a:custGeom>
          <a:ln w="30198">
            <a:solidFill>
              <a:srgbClr val="000000"/>
            </a:solidFill>
          </a:ln>
        </p:spPr>
        <p:txBody>
          <a:bodyPr wrap="square" lIns="0" tIns="0" rIns="0" bIns="0" rtlCol="0"/>
          <a:lstStyle/>
          <a:p>
            <a:endParaRPr/>
          </a:p>
        </p:txBody>
      </p:sp>
      <p:sp>
        <p:nvSpPr>
          <p:cNvPr id="402" name="object 402"/>
          <p:cNvSpPr/>
          <p:nvPr/>
        </p:nvSpPr>
        <p:spPr>
          <a:xfrm>
            <a:off x="3603672" y="4241985"/>
            <a:ext cx="13335" cy="2540"/>
          </a:xfrm>
          <a:custGeom>
            <a:avLst/>
            <a:gdLst/>
            <a:ahLst/>
            <a:cxnLst/>
            <a:rect l="l" t="t" r="r" b="b"/>
            <a:pathLst>
              <a:path w="13335" h="2539">
                <a:moveTo>
                  <a:pt x="0" y="0"/>
                </a:moveTo>
                <a:lnTo>
                  <a:pt x="12848" y="2239"/>
                </a:lnTo>
              </a:path>
            </a:pathLst>
          </a:custGeom>
          <a:ln w="30198">
            <a:solidFill>
              <a:srgbClr val="000000"/>
            </a:solidFill>
          </a:ln>
        </p:spPr>
        <p:txBody>
          <a:bodyPr wrap="square" lIns="0" tIns="0" rIns="0" bIns="0" rtlCol="0"/>
          <a:lstStyle/>
          <a:p>
            <a:endParaRPr/>
          </a:p>
        </p:txBody>
      </p:sp>
      <p:sp>
        <p:nvSpPr>
          <p:cNvPr id="403" name="object 403"/>
          <p:cNvSpPr/>
          <p:nvPr/>
        </p:nvSpPr>
        <p:spPr>
          <a:xfrm>
            <a:off x="3616521" y="4244225"/>
            <a:ext cx="6350" cy="1270"/>
          </a:xfrm>
          <a:custGeom>
            <a:avLst/>
            <a:gdLst/>
            <a:ahLst/>
            <a:cxnLst/>
            <a:rect l="l" t="t" r="r" b="b"/>
            <a:pathLst>
              <a:path w="6350" h="1270">
                <a:moveTo>
                  <a:pt x="0" y="0"/>
                </a:moveTo>
                <a:lnTo>
                  <a:pt x="6089" y="796"/>
                </a:lnTo>
              </a:path>
            </a:pathLst>
          </a:custGeom>
          <a:ln w="30199">
            <a:solidFill>
              <a:srgbClr val="000000"/>
            </a:solidFill>
          </a:ln>
        </p:spPr>
        <p:txBody>
          <a:bodyPr wrap="square" lIns="0" tIns="0" rIns="0" bIns="0" rtlCol="0"/>
          <a:lstStyle/>
          <a:p>
            <a:endParaRPr/>
          </a:p>
        </p:txBody>
      </p:sp>
      <p:sp>
        <p:nvSpPr>
          <p:cNvPr id="404" name="object 404"/>
          <p:cNvSpPr/>
          <p:nvPr/>
        </p:nvSpPr>
        <p:spPr>
          <a:xfrm>
            <a:off x="3718215" y="4238553"/>
            <a:ext cx="0" cy="22225"/>
          </a:xfrm>
          <a:custGeom>
            <a:avLst/>
            <a:gdLst/>
            <a:ahLst/>
            <a:cxnLst/>
            <a:rect l="l" t="t" r="r" b="b"/>
            <a:pathLst>
              <a:path h="22225">
                <a:moveTo>
                  <a:pt x="0" y="0"/>
                </a:moveTo>
                <a:lnTo>
                  <a:pt x="0" y="22133"/>
                </a:lnTo>
              </a:path>
            </a:pathLst>
          </a:custGeom>
          <a:ln w="3175">
            <a:solidFill>
              <a:srgbClr val="000000"/>
            </a:solidFill>
          </a:ln>
        </p:spPr>
        <p:txBody>
          <a:bodyPr wrap="square" lIns="0" tIns="0" rIns="0" bIns="0" rtlCol="0"/>
          <a:lstStyle/>
          <a:p>
            <a:endParaRPr/>
          </a:p>
        </p:txBody>
      </p:sp>
      <p:sp>
        <p:nvSpPr>
          <p:cNvPr id="405" name="object 405"/>
          <p:cNvSpPr/>
          <p:nvPr/>
        </p:nvSpPr>
        <p:spPr>
          <a:xfrm>
            <a:off x="3725066" y="4238553"/>
            <a:ext cx="0" cy="22225"/>
          </a:xfrm>
          <a:custGeom>
            <a:avLst/>
            <a:gdLst/>
            <a:ahLst/>
            <a:cxnLst/>
            <a:rect l="l" t="t" r="r" b="b"/>
            <a:pathLst>
              <a:path h="22225">
                <a:moveTo>
                  <a:pt x="0" y="0"/>
                </a:moveTo>
                <a:lnTo>
                  <a:pt x="0" y="22133"/>
                </a:lnTo>
              </a:path>
            </a:pathLst>
          </a:custGeom>
          <a:ln w="12605">
            <a:solidFill>
              <a:srgbClr val="000000"/>
            </a:solidFill>
          </a:ln>
        </p:spPr>
        <p:txBody>
          <a:bodyPr wrap="square" lIns="0" tIns="0" rIns="0" bIns="0" rtlCol="0"/>
          <a:lstStyle/>
          <a:p>
            <a:endParaRPr/>
          </a:p>
        </p:txBody>
      </p:sp>
      <p:sp>
        <p:nvSpPr>
          <p:cNvPr id="406" name="object 406"/>
          <p:cNvSpPr/>
          <p:nvPr/>
        </p:nvSpPr>
        <p:spPr>
          <a:xfrm>
            <a:off x="3731368" y="4253653"/>
            <a:ext cx="12700" cy="635"/>
          </a:xfrm>
          <a:custGeom>
            <a:avLst/>
            <a:gdLst/>
            <a:ahLst/>
            <a:cxnLst/>
            <a:rect l="l" t="t" r="r" b="b"/>
            <a:pathLst>
              <a:path w="12700" h="635">
                <a:moveTo>
                  <a:pt x="0" y="0"/>
                </a:moveTo>
                <a:lnTo>
                  <a:pt x="12544" y="323"/>
                </a:lnTo>
              </a:path>
            </a:pathLst>
          </a:custGeom>
          <a:ln w="30200">
            <a:solidFill>
              <a:srgbClr val="000000"/>
            </a:solidFill>
          </a:ln>
        </p:spPr>
        <p:txBody>
          <a:bodyPr wrap="square" lIns="0" tIns="0" rIns="0" bIns="0" rtlCol="0"/>
          <a:lstStyle/>
          <a:p>
            <a:endParaRPr/>
          </a:p>
        </p:txBody>
      </p:sp>
      <p:sp>
        <p:nvSpPr>
          <p:cNvPr id="407" name="object 407"/>
          <p:cNvSpPr/>
          <p:nvPr/>
        </p:nvSpPr>
        <p:spPr>
          <a:xfrm>
            <a:off x="3750383" y="4238876"/>
            <a:ext cx="0" cy="22225"/>
          </a:xfrm>
          <a:custGeom>
            <a:avLst/>
            <a:gdLst/>
            <a:ahLst/>
            <a:cxnLst/>
            <a:rect l="l" t="t" r="r" b="b"/>
            <a:pathLst>
              <a:path h="22225">
                <a:moveTo>
                  <a:pt x="0" y="0"/>
                </a:moveTo>
                <a:lnTo>
                  <a:pt x="0" y="21809"/>
                </a:lnTo>
              </a:path>
            </a:pathLst>
          </a:custGeom>
          <a:ln w="12940">
            <a:solidFill>
              <a:srgbClr val="000000"/>
            </a:solidFill>
          </a:ln>
        </p:spPr>
        <p:txBody>
          <a:bodyPr wrap="square" lIns="0" tIns="0" rIns="0" bIns="0" rtlCol="0"/>
          <a:lstStyle/>
          <a:p>
            <a:endParaRPr/>
          </a:p>
        </p:txBody>
      </p:sp>
      <p:sp>
        <p:nvSpPr>
          <p:cNvPr id="408" name="object 408"/>
          <p:cNvSpPr/>
          <p:nvPr/>
        </p:nvSpPr>
        <p:spPr>
          <a:xfrm>
            <a:off x="3756853" y="4253653"/>
            <a:ext cx="13335" cy="635"/>
          </a:xfrm>
          <a:custGeom>
            <a:avLst/>
            <a:gdLst/>
            <a:ahLst/>
            <a:cxnLst/>
            <a:rect l="l" t="t" r="r" b="b"/>
            <a:pathLst>
              <a:path w="13335" h="635">
                <a:moveTo>
                  <a:pt x="0" y="323"/>
                </a:moveTo>
                <a:lnTo>
                  <a:pt x="12757" y="0"/>
                </a:lnTo>
              </a:path>
            </a:pathLst>
          </a:custGeom>
          <a:ln w="30200">
            <a:solidFill>
              <a:srgbClr val="000000"/>
            </a:solidFill>
          </a:ln>
        </p:spPr>
        <p:txBody>
          <a:bodyPr wrap="square" lIns="0" tIns="0" rIns="0" bIns="0" rtlCol="0"/>
          <a:lstStyle/>
          <a:p>
            <a:endParaRPr/>
          </a:p>
        </p:txBody>
      </p:sp>
      <p:sp>
        <p:nvSpPr>
          <p:cNvPr id="409" name="object 409"/>
          <p:cNvSpPr/>
          <p:nvPr/>
        </p:nvSpPr>
        <p:spPr>
          <a:xfrm>
            <a:off x="3771285" y="4238553"/>
            <a:ext cx="0" cy="22225"/>
          </a:xfrm>
          <a:custGeom>
            <a:avLst/>
            <a:gdLst/>
            <a:ahLst/>
            <a:cxnLst/>
            <a:rect l="l" t="t" r="r" b="b"/>
            <a:pathLst>
              <a:path h="22225">
                <a:moveTo>
                  <a:pt x="0" y="0"/>
                </a:moveTo>
                <a:lnTo>
                  <a:pt x="0" y="22133"/>
                </a:lnTo>
              </a:path>
            </a:pathLst>
          </a:custGeom>
          <a:ln w="3349">
            <a:solidFill>
              <a:srgbClr val="000000"/>
            </a:solidFill>
          </a:ln>
        </p:spPr>
        <p:txBody>
          <a:bodyPr wrap="square" lIns="0" tIns="0" rIns="0" bIns="0" rtlCol="0"/>
          <a:lstStyle/>
          <a:p>
            <a:endParaRPr/>
          </a:p>
        </p:txBody>
      </p:sp>
      <p:sp>
        <p:nvSpPr>
          <p:cNvPr id="410" name="object 410"/>
          <p:cNvSpPr/>
          <p:nvPr/>
        </p:nvSpPr>
        <p:spPr>
          <a:xfrm>
            <a:off x="3868291" y="4251417"/>
            <a:ext cx="3810" cy="635"/>
          </a:xfrm>
          <a:custGeom>
            <a:avLst/>
            <a:gdLst/>
            <a:ahLst/>
            <a:cxnLst/>
            <a:rect l="l" t="t" r="r" b="b"/>
            <a:pathLst>
              <a:path w="3810" h="635">
                <a:moveTo>
                  <a:pt x="0" y="320"/>
                </a:moveTo>
                <a:lnTo>
                  <a:pt x="3349" y="0"/>
                </a:lnTo>
              </a:path>
            </a:pathLst>
          </a:custGeom>
          <a:ln w="30200">
            <a:solidFill>
              <a:srgbClr val="000000"/>
            </a:solidFill>
          </a:ln>
        </p:spPr>
        <p:txBody>
          <a:bodyPr wrap="square" lIns="0" tIns="0" rIns="0" bIns="0" rtlCol="0"/>
          <a:lstStyle/>
          <a:p>
            <a:endParaRPr/>
          </a:p>
        </p:txBody>
      </p:sp>
      <p:sp>
        <p:nvSpPr>
          <p:cNvPr id="411" name="object 411"/>
          <p:cNvSpPr/>
          <p:nvPr/>
        </p:nvSpPr>
        <p:spPr>
          <a:xfrm>
            <a:off x="3877943" y="4236317"/>
            <a:ext cx="0" cy="24765"/>
          </a:xfrm>
          <a:custGeom>
            <a:avLst/>
            <a:gdLst/>
            <a:ahLst/>
            <a:cxnLst/>
            <a:rect l="l" t="t" r="r" b="b"/>
            <a:pathLst>
              <a:path h="24764">
                <a:moveTo>
                  <a:pt x="0" y="0"/>
                </a:moveTo>
                <a:lnTo>
                  <a:pt x="0" y="24369"/>
                </a:lnTo>
              </a:path>
            </a:pathLst>
          </a:custGeom>
          <a:ln w="12605">
            <a:solidFill>
              <a:srgbClr val="000000"/>
            </a:solidFill>
          </a:ln>
        </p:spPr>
        <p:txBody>
          <a:bodyPr wrap="square" lIns="0" tIns="0" rIns="0" bIns="0" rtlCol="0"/>
          <a:lstStyle/>
          <a:p>
            <a:endParaRPr/>
          </a:p>
        </p:txBody>
      </p:sp>
      <p:sp>
        <p:nvSpPr>
          <p:cNvPr id="412" name="object 412"/>
          <p:cNvSpPr/>
          <p:nvPr/>
        </p:nvSpPr>
        <p:spPr>
          <a:xfrm>
            <a:off x="3884245" y="4250941"/>
            <a:ext cx="13335" cy="635"/>
          </a:xfrm>
          <a:custGeom>
            <a:avLst/>
            <a:gdLst/>
            <a:ahLst/>
            <a:cxnLst/>
            <a:rect l="l" t="t" r="r" b="b"/>
            <a:pathLst>
              <a:path w="13335" h="635">
                <a:moveTo>
                  <a:pt x="0" y="475"/>
                </a:moveTo>
                <a:lnTo>
                  <a:pt x="13061" y="0"/>
                </a:lnTo>
              </a:path>
            </a:pathLst>
          </a:custGeom>
          <a:ln w="30200">
            <a:solidFill>
              <a:srgbClr val="000000"/>
            </a:solidFill>
          </a:ln>
        </p:spPr>
        <p:txBody>
          <a:bodyPr wrap="square" lIns="0" tIns="0" rIns="0" bIns="0" rtlCol="0"/>
          <a:lstStyle/>
          <a:p>
            <a:endParaRPr/>
          </a:p>
        </p:txBody>
      </p:sp>
      <p:sp>
        <p:nvSpPr>
          <p:cNvPr id="413" name="object 413"/>
          <p:cNvSpPr/>
          <p:nvPr/>
        </p:nvSpPr>
        <p:spPr>
          <a:xfrm>
            <a:off x="3897307" y="4250617"/>
            <a:ext cx="10160" cy="635"/>
          </a:xfrm>
          <a:custGeom>
            <a:avLst/>
            <a:gdLst/>
            <a:ahLst/>
            <a:cxnLst/>
            <a:rect l="l" t="t" r="r" b="b"/>
            <a:pathLst>
              <a:path w="10160" h="635">
                <a:moveTo>
                  <a:pt x="0" y="323"/>
                </a:moveTo>
                <a:lnTo>
                  <a:pt x="9621" y="0"/>
                </a:lnTo>
              </a:path>
            </a:pathLst>
          </a:custGeom>
          <a:ln w="30200">
            <a:solidFill>
              <a:srgbClr val="000000"/>
            </a:solidFill>
          </a:ln>
        </p:spPr>
        <p:txBody>
          <a:bodyPr wrap="square" lIns="0" tIns="0" rIns="0" bIns="0" rtlCol="0"/>
          <a:lstStyle/>
          <a:p>
            <a:endParaRPr/>
          </a:p>
        </p:txBody>
      </p:sp>
      <p:sp>
        <p:nvSpPr>
          <p:cNvPr id="414" name="object 414"/>
          <p:cNvSpPr/>
          <p:nvPr/>
        </p:nvSpPr>
        <p:spPr>
          <a:xfrm>
            <a:off x="2010252" y="1349710"/>
            <a:ext cx="8890" cy="48895"/>
          </a:xfrm>
          <a:custGeom>
            <a:avLst/>
            <a:gdLst/>
            <a:ahLst/>
            <a:cxnLst/>
            <a:rect l="l" t="t" r="r" b="b"/>
            <a:pathLst>
              <a:path w="8889" h="48894">
                <a:moveTo>
                  <a:pt x="0" y="0"/>
                </a:moveTo>
                <a:lnTo>
                  <a:pt x="8427" y="48423"/>
                </a:lnTo>
              </a:path>
            </a:pathLst>
          </a:custGeom>
          <a:ln w="30138">
            <a:solidFill>
              <a:srgbClr val="0000AA"/>
            </a:solidFill>
          </a:ln>
        </p:spPr>
        <p:txBody>
          <a:bodyPr wrap="square" lIns="0" tIns="0" rIns="0" bIns="0" rtlCol="0"/>
          <a:lstStyle/>
          <a:p>
            <a:endParaRPr/>
          </a:p>
        </p:txBody>
      </p:sp>
      <p:sp>
        <p:nvSpPr>
          <p:cNvPr id="415" name="object 415"/>
          <p:cNvSpPr/>
          <p:nvPr/>
        </p:nvSpPr>
        <p:spPr>
          <a:xfrm>
            <a:off x="2025408" y="1436457"/>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16" name="object 416"/>
          <p:cNvSpPr/>
          <p:nvPr/>
        </p:nvSpPr>
        <p:spPr>
          <a:xfrm>
            <a:off x="2030968" y="146761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17" name="object 417"/>
          <p:cNvSpPr/>
          <p:nvPr/>
        </p:nvSpPr>
        <p:spPr>
          <a:xfrm>
            <a:off x="2036589" y="1498947"/>
            <a:ext cx="8890" cy="48260"/>
          </a:xfrm>
          <a:custGeom>
            <a:avLst/>
            <a:gdLst/>
            <a:ahLst/>
            <a:cxnLst/>
            <a:rect l="l" t="t" r="r" b="b"/>
            <a:pathLst>
              <a:path w="8889" h="48259">
                <a:moveTo>
                  <a:pt x="0" y="0"/>
                </a:moveTo>
                <a:lnTo>
                  <a:pt x="8558" y="48240"/>
                </a:lnTo>
              </a:path>
            </a:pathLst>
          </a:custGeom>
          <a:ln w="30138">
            <a:solidFill>
              <a:srgbClr val="0000AA"/>
            </a:solidFill>
          </a:ln>
        </p:spPr>
        <p:txBody>
          <a:bodyPr wrap="square" lIns="0" tIns="0" rIns="0" bIns="0" rtlCol="0"/>
          <a:lstStyle/>
          <a:p>
            <a:endParaRPr/>
          </a:p>
        </p:txBody>
      </p:sp>
      <p:sp>
        <p:nvSpPr>
          <p:cNvPr id="418" name="object 418"/>
          <p:cNvSpPr/>
          <p:nvPr/>
        </p:nvSpPr>
        <p:spPr>
          <a:xfrm>
            <a:off x="2051885" y="158554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19" name="object 419"/>
          <p:cNvSpPr/>
          <p:nvPr/>
        </p:nvSpPr>
        <p:spPr>
          <a:xfrm>
            <a:off x="2057768" y="161639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20" name="object 420"/>
          <p:cNvSpPr/>
          <p:nvPr/>
        </p:nvSpPr>
        <p:spPr>
          <a:xfrm>
            <a:off x="2063650" y="1647666"/>
            <a:ext cx="9525" cy="48895"/>
          </a:xfrm>
          <a:custGeom>
            <a:avLst/>
            <a:gdLst/>
            <a:ahLst/>
            <a:cxnLst/>
            <a:rect l="l" t="t" r="r" b="b"/>
            <a:pathLst>
              <a:path w="9525" h="48894">
                <a:moveTo>
                  <a:pt x="0" y="0"/>
                </a:moveTo>
                <a:lnTo>
                  <a:pt x="8954" y="48484"/>
                </a:lnTo>
              </a:path>
            </a:pathLst>
          </a:custGeom>
          <a:ln w="30138">
            <a:solidFill>
              <a:srgbClr val="0000AA"/>
            </a:solidFill>
          </a:ln>
        </p:spPr>
        <p:txBody>
          <a:bodyPr wrap="square" lIns="0" tIns="0" rIns="0" bIns="0" rtlCol="0"/>
          <a:lstStyle/>
          <a:p>
            <a:endParaRPr/>
          </a:p>
        </p:txBody>
      </p:sp>
      <p:sp>
        <p:nvSpPr>
          <p:cNvPr id="421" name="object 421"/>
          <p:cNvSpPr/>
          <p:nvPr/>
        </p:nvSpPr>
        <p:spPr>
          <a:xfrm>
            <a:off x="2079593" y="173435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22" name="object 422"/>
          <p:cNvSpPr/>
          <p:nvPr/>
        </p:nvSpPr>
        <p:spPr>
          <a:xfrm>
            <a:off x="2085545" y="176532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23" name="object 423"/>
          <p:cNvSpPr/>
          <p:nvPr/>
        </p:nvSpPr>
        <p:spPr>
          <a:xfrm>
            <a:off x="2091881" y="1796506"/>
            <a:ext cx="10160" cy="48260"/>
          </a:xfrm>
          <a:custGeom>
            <a:avLst/>
            <a:gdLst/>
            <a:ahLst/>
            <a:cxnLst/>
            <a:rect l="l" t="t" r="r" b="b"/>
            <a:pathLst>
              <a:path w="10160" h="48260">
                <a:moveTo>
                  <a:pt x="0" y="0"/>
                </a:moveTo>
                <a:lnTo>
                  <a:pt x="9737" y="48057"/>
                </a:lnTo>
              </a:path>
            </a:pathLst>
          </a:custGeom>
          <a:ln w="30138">
            <a:solidFill>
              <a:srgbClr val="0000AA"/>
            </a:solidFill>
          </a:ln>
        </p:spPr>
        <p:txBody>
          <a:bodyPr wrap="square" lIns="0" tIns="0" rIns="0" bIns="0" rtlCol="0"/>
          <a:lstStyle/>
          <a:p>
            <a:endParaRPr/>
          </a:p>
        </p:txBody>
      </p:sp>
      <p:sp>
        <p:nvSpPr>
          <p:cNvPr id="424" name="object 424"/>
          <p:cNvSpPr/>
          <p:nvPr/>
        </p:nvSpPr>
        <p:spPr>
          <a:xfrm>
            <a:off x="2108941" y="188276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25" name="object 425"/>
          <p:cNvSpPr/>
          <p:nvPr/>
        </p:nvSpPr>
        <p:spPr>
          <a:xfrm>
            <a:off x="2115347" y="191407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26" name="object 426"/>
          <p:cNvSpPr/>
          <p:nvPr/>
        </p:nvSpPr>
        <p:spPr>
          <a:xfrm>
            <a:off x="2121561" y="1944920"/>
            <a:ext cx="4445" cy="20320"/>
          </a:xfrm>
          <a:custGeom>
            <a:avLst/>
            <a:gdLst/>
            <a:ahLst/>
            <a:cxnLst/>
            <a:rect l="l" t="t" r="r" b="b"/>
            <a:pathLst>
              <a:path w="4444" h="20319">
                <a:moveTo>
                  <a:pt x="0" y="0"/>
                </a:moveTo>
                <a:lnTo>
                  <a:pt x="4107" y="19833"/>
                </a:lnTo>
              </a:path>
            </a:pathLst>
          </a:custGeom>
          <a:ln w="30138">
            <a:solidFill>
              <a:srgbClr val="0000AA"/>
            </a:solidFill>
          </a:ln>
        </p:spPr>
        <p:txBody>
          <a:bodyPr wrap="square" lIns="0" tIns="0" rIns="0" bIns="0" rtlCol="0"/>
          <a:lstStyle/>
          <a:p>
            <a:endParaRPr/>
          </a:p>
        </p:txBody>
      </p:sp>
      <p:sp>
        <p:nvSpPr>
          <p:cNvPr id="427" name="object 427"/>
          <p:cNvSpPr/>
          <p:nvPr/>
        </p:nvSpPr>
        <p:spPr>
          <a:xfrm>
            <a:off x="2125669" y="1964753"/>
            <a:ext cx="6350" cy="28575"/>
          </a:xfrm>
          <a:custGeom>
            <a:avLst/>
            <a:gdLst/>
            <a:ahLst/>
            <a:cxnLst/>
            <a:rect l="l" t="t" r="r" b="b"/>
            <a:pathLst>
              <a:path w="6350" h="28575">
                <a:moveTo>
                  <a:pt x="0" y="0"/>
                </a:moveTo>
                <a:lnTo>
                  <a:pt x="5955" y="28254"/>
                </a:lnTo>
              </a:path>
            </a:pathLst>
          </a:custGeom>
          <a:ln w="30138">
            <a:solidFill>
              <a:srgbClr val="0000AA"/>
            </a:solidFill>
          </a:ln>
        </p:spPr>
        <p:txBody>
          <a:bodyPr wrap="square" lIns="0" tIns="0" rIns="0" bIns="0" rtlCol="0"/>
          <a:lstStyle/>
          <a:p>
            <a:endParaRPr/>
          </a:p>
        </p:txBody>
      </p:sp>
      <p:sp>
        <p:nvSpPr>
          <p:cNvPr id="428" name="object 428"/>
          <p:cNvSpPr/>
          <p:nvPr/>
        </p:nvSpPr>
        <p:spPr>
          <a:xfrm>
            <a:off x="2139732" y="203139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29" name="object 429"/>
          <p:cNvSpPr/>
          <p:nvPr/>
        </p:nvSpPr>
        <p:spPr>
          <a:xfrm>
            <a:off x="2146398" y="206224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0" name="object 430"/>
          <p:cNvSpPr/>
          <p:nvPr/>
        </p:nvSpPr>
        <p:spPr>
          <a:xfrm>
            <a:off x="2153126" y="2093089"/>
            <a:ext cx="10795" cy="48260"/>
          </a:xfrm>
          <a:custGeom>
            <a:avLst/>
            <a:gdLst/>
            <a:ahLst/>
            <a:cxnLst/>
            <a:rect l="l" t="t" r="r" b="b"/>
            <a:pathLst>
              <a:path w="10794" h="48260">
                <a:moveTo>
                  <a:pt x="0" y="0"/>
                </a:moveTo>
                <a:lnTo>
                  <a:pt x="10321" y="47935"/>
                </a:lnTo>
              </a:path>
            </a:pathLst>
          </a:custGeom>
          <a:ln w="30139">
            <a:solidFill>
              <a:srgbClr val="0000AA"/>
            </a:solidFill>
          </a:ln>
        </p:spPr>
        <p:txBody>
          <a:bodyPr wrap="square" lIns="0" tIns="0" rIns="0" bIns="0" rtlCol="0"/>
          <a:lstStyle/>
          <a:p>
            <a:endParaRPr/>
          </a:p>
        </p:txBody>
      </p:sp>
      <p:sp>
        <p:nvSpPr>
          <p:cNvPr id="431" name="object 431"/>
          <p:cNvSpPr/>
          <p:nvPr/>
        </p:nvSpPr>
        <p:spPr>
          <a:xfrm>
            <a:off x="2172403" y="217901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2" name="object 432"/>
          <p:cNvSpPr/>
          <p:nvPr/>
        </p:nvSpPr>
        <p:spPr>
          <a:xfrm>
            <a:off x="2179403" y="220986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3" name="object 433"/>
          <p:cNvSpPr/>
          <p:nvPr/>
        </p:nvSpPr>
        <p:spPr>
          <a:xfrm>
            <a:off x="2186917" y="2240709"/>
            <a:ext cx="11430" cy="47625"/>
          </a:xfrm>
          <a:custGeom>
            <a:avLst/>
            <a:gdLst/>
            <a:ahLst/>
            <a:cxnLst/>
            <a:rect l="l" t="t" r="r" b="b"/>
            <a:pathLst>
              <a:path w="11430" h="47625">
                <a:moveTo>
                  <a:pt x="0" y="0"/>
                </a:moveTo>
                <a:lnTo>
                  <a:pt x="11177" y="47630"/>
                </a:lnTo>
              </a:path>
            </a:pathLst>
          </a:custGeom>
          <a:ln w="30139">
            <a:solidFill>
              <a:srgbClr val="0000AA"/>
            </a:solidFill>
          </a:ln>
        </p:spPr>
        <p:txBody>
          <a:bodyPr wrap="square" lIns="0" tIns="0" rIns="0" bIns="0" rtlCol="0"/>
          <a:lstStyle/>
          <a:p>
            <a:endParaRPr/>
          </a:p>
        </p:txBody>
      </p:sp>
      <p:sp>
        <p:nvSpPr>
          <p:cNvPr id="434" name="object 434"/>
          <p:cNvSpPr/>
          <p:nvPr/>
        </p:nvSpPr>
        <p:spPr>
          <a:xfrm>
            <a:off x="2207311" y="2326388"/>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5" name="object 435"/>
          <p:cNvSpPr/>
          <p:nvPr/>
        </p:nvSpPr>
        <p:spPr>
          <a:xfrm>
            <a:off x="2215157" y="235684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6" name="object 436"/>
          <p:cNvSpPr/>
          <p:nvPr/>
        </p:nvSpPr>
        <p:spPr>
          <a:xfrm>
            <a:off x="2222933" y="2387688"/>
            <a:ext cx="12700" cy="47625"/>
          </a:xfrm>
          <a:custGeom>
            <a:avLst/>
            <a:gdLst/>
            <a:ahLst/>
            <a:cxnLst/>
            <a:rect l="l" t="t" r="r" b="b"/>
            <a:pathLst>
              <a:path w="12700" h="47625">
                <a:moveTo>
                  <a:pt x="0" y="0"/>
                </a:moveTo>
                <a:lnTo>
                  <a:pt x="12285" y="47630"/>
                </a:lnTo>
              </a:path>
            </a:pathLst>
          </a:custGeom>
          <a:ln w="30140">
            <a:solidFill>
              <a:srgbClr val="0000AA"/>
            </a:solidFill>
          </a:ln>
        </p:spPr>
        <p:txBody>
          <a:bodyPr wrap="square" lIns="0" tIns="0" rIns="0" bIns="0" rtlCol="0"/>
          <a:lstStyle/>
          <a:p>
            <a:endParaRPr/>
          </a:p>
        </p:txBody>
      </p:sp>
      <p:sp>
        <p:nvSpPr>
          <p:cNvPr id="437" name="object 437"/>
          <p:cNvSpPr/>
          <p:nvPr/>
        </p:nvSpPr>
        <p:spPr>
          <a:xfrm>
            <a:off x="2245279" y="247291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8" name="object 438"/>
          <p:cNvSpPr/>
          <p:nvPr/>
        </p:nvSpPr>
        <p:spPr>
          <a:xfrm>
            <a:off x="2253710" y="2503453"/>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39" name="object 439"/>
          <p:cNvSpPr/>
          <p:nvPr/>
        </p:nvSpPr>
        <p:spPr>
          <a:xfrm>
            <a:off x="2262341" y="2533965"/>
            <a:ext cx="13970" cy="47625"/>
          </a:xfrm>
          <a:custGeom>
            <a:avLst/>
            <a:gdLst/>
            <a:ahLst/>
            <a:cxnLst/>
            <a:rect l="l" t="t" r="r" b="b"/>
            <a:pathLst>
              <a:path w="13969" h="47625">
                <a:moveTo>
                  <a:pt x="0" y="0"/>
                </a:moveTo>
                <a:lnTo>
                  <a:pt x="13393" y="47294"/>
                </a:lnTo>
              </a:path>
            </a:pathLst>
          </a:custGeom>
          <a:ln w="30141">
            <a:solidFill>
              <a:srgbClr val="0000AA"/>
            </a:solidFill>
          </a:ln>
        </p:spPr>
        <p:txBody>
          <a:bodyPr wrap="square" lIns="0" tIns="0" rIns="0" bIns="0" rtlCol="0"/>
          <a:lstStyle/>
          <a:p>
            <a:endParaRPr/>
          </a:p>
        </p:txBody>
      </p:sp>
      <p:sp>
        <p:nvSpPr>
          <p:cNvPr id="440" name="object 440"/>
          <p:cNvSpPr/>
          <p:nvPr/>
        </p:nvSpPr>
        <p:spPr>
          <a:xfrm>
            <a:off x="2286727" y="261845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41" name="object 441"/>
          <p:cNvSpPr/>
          <p:nvPr/>
        </p:nvSpPr>
        <p:spPr>
          <a:xfrm>
            <a:off x="2296464" y="264851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42" name="object 442"/>
          <p:cNvSpPr/>
          <p:nvPr/>
        </p:nvSpPr>
        <p:spPr>
          <a:xfrm>
            <a:off x="2305741" y="2678717"/>
            <a:ext cx="11430" cy="38100"/>
          </a:xfrm>
          <a:custGeom>
            <a:avLst/>
            <a:gdLst/>
            <a:ahLst/>
            <a:cxnLst/>
            <a:rect l="l" t="t" r="r" b="b"/>
            <a:pathLst>
              <a:path w="11430" h="38100">
                <a:moveTo>
                  <a:pt x="0" y="0"/>
                </a:moveTo>
                <a:lnTo>
                  <a:pt x="11439" y="37530"/>
                </a:lnTo>
              </a:path>
            </a:pathLst>
          </a:custGeom>
          <a:ln w="30141">
            <a:solidFill>
              <a:srgbClr val="0000AA"/>
            </a:solidFill>
          </a:ln>
        </p:spPr>
        <p:txBody>
          <a:bodyPr wrap="square" lIns="0" tIns="0" rIns="0" bIns="0" rtlCol="0"/>
          <a:lstStyle/>
          <a:p>
            <a:endParaRPr/>
          </a:p>
        </p:txBody>
      </p:sp>
      <p:sp>
        <p:nvSpPr>
          <p:cNvPr id="443" name="object 443"/>
          <p:cNvSpPr/>
          <p:nvPr/>
        </p:nvSpPr>
        <p:spPr>
          <a:xfrm>
            <a:off x="2317180" y="2716248"/>
            <a:ext cx="3810" cy="9525"/>
          </a:xfrm>
          <a:custGeom>
            <a:avLst/>
            <a:gdLst/>
            <a:ahLst/>
            <a:cxnLst/>
            <a:rect l="l" t="t" r="r" b="b"/>
            <a:pathLst>
              <a:path w="3810" h="9525">
                <a:moveTo>
                  <a:pt x="0" y="0"/>
                </a:moveTo>
                <a:lnTo>
                  <a:pt x="3333" y="9306"/>
                </a:lnTo>
              </a:path>
            </a:pathLst>
          </a:custGeom>
          <a:ln w="30143">
            <a:solidFill>
              <a:srgbClr val="0000AA"/>
            </a:solidFill>
          </a:ln>
        </p:spPr>
        <p:txBody>
          <a:bodyPr wrap="square" lIns="0" tIns="0" rIns="0" bIns="0" rtlCol="0"/>
          <a:lstStyle/>
          <a:p>
            <a:endParaRPr/>
          </a:p>
        </p:txBody>
      </p:sp>
      <p:sp>
        <p:nvSpPr>
          <p:cNvPr id="444" name="object 444"/>
          <p:cNvSpPr/>
          <p:nvPr/>
        </p:nvSpPr>
        <p:spPr>
          <a:xfrm>
            <a:off x="2332803" y="2762749"/>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45" name="object 445"/>
          <p:cNvSpPr/>
          <p:nvPr/>
        </p:nvSpPr>
        <p:spPr>
          <a:xfrm>
            <a:off x="2342543" y="2792957"/>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46" name="object 446"/>
          <p:cNvSpPr/>
          <p:nvPr/>
        </p:nvSpPr>
        <p:spPr>
          <a:xfrm>
            <a:off x="2352411" y="2823011"/>
            <a:ext cx="3810" cy="10160"/>
          </a:xfrm>
          <a:custGeom>
            <a:avLst/>
            <a:gdLst/>
            <a:ahLst/>
            <a:cxnLst/>
            <a:rect l="l" t="t" r="r" b="b"/>
            <a:pathLst>
              <a:path w="3810" h="10160">
                <a:moveTo>
                  <a:pt x="0" y="0"/>
                </a:moveTo>
                <a:lnTo>
                  <a:pt x="3394" y="10099"/>
                </a:lnTo>
              </a:path>
            </a:pathLst>
          </a:custGeom>
          <a:ln w="30142">
            <a:solidFill>
              <a:srgbClr val="0000AA"/>
            </a:solidFill>
          </a:ln>
        </p:spPr>
        <p:txBody>
          <a:bodyPr wrap="square" lIns="0" tIns="0" rIns="0" bIns="0" rtlCol="0"/>
          <a:lstStyle/>
          <a:p>
            <a:endParaRPr/>
          </a:p>
        </p:txBody>
      </p:sp>
      <p:sp>
        <p:nvSpPr>
          <p:cNvPr id="447" name="object 447"/>
          <p:cNvSpPr/>
          <p:nvPr/>
        </p:nvSpPr>
        <p:spPr>
          <a:xfrm>
            <a:off x="2355806" y="2833111"/>
            <a:ext cx="13335" cy="36195"/>
          </a:xfrm>
          <a:custGeom>
            <a:avLst/>
            <a:gdLst/>
            <a:ahLst/>
            <a:cxnLst/>
            <a:rect l="l" t="t" r="r" b="b"/>
            <a:pathLst>
              <a:path w="13335" h="36194">
                <a:moveTo>
                  <a:pt x="0" y="0"/>
                </a:moveTo>
                <a:lnTo>
                  <a:pt x="12751" y="36065"/>
                </a:lnTo>
              </a:path>
            </a:pathLst>
          </a:custGeom>
          <a:ln w="30143">
            <a:solidFill>
              <a:srgbClr val="0000AA"/>
            </a:solidFill>
          </a:ln>
        </p:spPr>
        <p:txBody>
          <a:bodyPr wrap="square" lIns="0" tIns="0" rIns="0" bIns="0" rtlCol="0"/>
          <a:lstStyle/>
          <a:p>
            <a:endParaRPr/>
          </a:p>
        </p:txBody>
      </p:sp>
      <p:sp>
        <p:nvSpPr>
          <p:cNvPr id="448" name="object 448"/>
          <p:cNvSpPr/>
          <p:nvPr/>
        </p:nvSpPr>
        <p:spPr>
          <a:xfrm>
            <a:off x="2381105" y="290594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49" name="object 449"/>
          <p:cNvSpPr/>
          <p:nvPr/>
        </p:nvSpPr>
        <p:spPr>
          <a:xfrm>
            <a:off x="2391487" y="293612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50" name="object 450"/>
          <p:cNvSpPr/>
          <p:nvPr/>
        </p:nvSpPr>
        <p:spPr>
          <a:xfrm>
            <a:off x="2402668" y="2965872"/>
            <a:ext cx="17145" cy="46355"/>
          </a:xfrm>
          <a:custGeom>
            <a:avLst/>
            <a:gdLst/>
            <a:ahLst/>
            <a:cxnLst/>
            <a:rect l="l" t="t" r="r" b="b"/>
            <a:pathLst>
              <a:path w="17144" h="46355">
                <a:moveTo>
                  <a:pt x="0" y="0"/>
                </a:moveTo>
                <a:lnTo>
                  <a:pt x="17062" y="45860"/>
                </a:lnTo>
              </a:path>
            </a:pathLst>
          </a:custGeom>
          <a:ln w="30144">
            <a:solidFill>
              <a:srgbClr val="0000AA"/>
            </a:solidFill>
          </a:ln>
        </p:spPr>
        <p:txBody>
          <a:bodyPr wrap="square" lIns="0" tIns="0" rIns="0" bIns="0" rtlCol="0"/>
          <a:lstStyle/>
          <a:p>
            <a:endParaRPr/>
          </a:p>
        </p:txBody>
      </p:sp>
      <p:sp>
        <p:nvSpPr>
          <p:cNvPr id="451" name="object 451"/>
          <p:cNvSpPr/>
          <p:nvPr/>
        </p:nvSpPr>
        <p:spPr>
          <a:xfrm>
            <a:off x="2433124" y="3048469"/>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52" name="object 452"/>
          <p:cNvSpPr/>
          <p:nvPr/>
        </p:nvSpPr>
        <p:spPr>
          <a:xfrm>
            <a:off x="2444567" y="3077883"/>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53" name="object 453"/>
          <p:cNvSpPr/>
          <p:nvPr/>
        </p:nvSpPr>
        <p:spPr>
          <a:xfrm>
            <a:off x="2456402" y="3107267"/>
            <a:ext cx="14604" cy="37465"/>
          </a:xfrm>
          <a:custGeom>
            <a:avLst/>
            <a:gdLst/>
            <a:ahLst/>
            <a:cxnLst/>
            <a:rect l="l" t="t" r="r" b="b"/>
            <a:pathLst>
              <a:path w="14605" h="37464">
                <a:moveTo>
                  <a:pt x="0" y="0"/>
                </a:moveTo>
                <a:lnTo>
                  <a:pt x="14502" y="36950"/>
                </a:lnTo>
              </a:path>
            </a:pathLst>
          </a:custGeom>
          <a:ln w="30144">
            <a:solidFill>
              <a:srgbClr val="0000AA"/>
            </a:solidFill>
          </a:ln>
        </p:spPr>
        <p:txBody>
          <a:bodyPr wrap="square" lIns="0" tIns="0" rIns="0" bIns="0" rtlCol="0"/>
          <a:lstStyle/>
          <a:p>
            <a:endParaRPr/>
          </a:p>
        </p:txBody>
      </p:sp>
      <p:sp>
        <p:nvSpPr>
          <p:cNvPr id="454" name="object 454"/>
          <p:cNvSpPr/>
          <p:nvPr/>
        </p:nvSpPr>
        <p:spPr>
          <a:xfrm>
            <a:off x="2470904" y="3144218"/>
            <a:ext cx="3810" cy="8890"/>
          </a:xfrm>
          <a:custGeom>
            <a:avLst/>
            <a:gdLst/>
            <a:ahLst/>
            <a:cxnLst/>
            <a:rect l="l" t="t" r="r" b="b"/>
            <a:pathLst>
              <a:path w="3810" h="8889">
                <a:moveTo>
                  <a:pt x="0" y="0"/>
                </a:moveTo>
                <a:lnTo>
                  <a:pt x="3665" y="8451"/>
                </a:lnTo>
              </a:path>
            </a:pathLst>
          </a:custGeom>
          <a:ln w="30146">
            <a:solidFill>
              <a:srgbClr val="0000AA"/>
            </a:solidFill>
          </a:ln>
        </p:spPr>
        <p:txBody>
          <a:bodyPr wrap="square" lIns="0" tIns="0" rIns="0" bIns="0" rtlCol="0"/>
          <a:lstStyle/>
          <a:p>
            <a:endParaRPr/>
          </a:p>
        </p:txBody>
      </p:sp>
      <p:sp>
        <p:nvSpPr>
          <p:cNvPr id="455" name="object 455"/>
          <p:cNvSpPr/>
          <p:nvPr/>
        </p:nvSpPr>
        <p:spPr>
          <a:xfrm>
            <a:off x="2489857" y="3188766"/>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56" name="object 456"/>
          <p:cNvSpPr/>
          <p:nvPr/>
        </p:nvSpPr>
        <p:spPr>
          <a:xfrm>
            <a:off x="2502146" y="321784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57" name="object 457"/>
          <p:cNvSpPr/>
          <p:nvPr/>
        </p:nvSpPr>
        <p:spPr>
          <a:xfrm>
            <a:off x="2514766" y="3246801"/>
            <a:ext cx="20955" cy="45085"/>
          </a:xfrm>
          <a:custGeom>
            <a:avLst/>
            <a:gdLst/>
            <a:ahLst/>
            <a:cxnLst/>
            <a:rect l="l" t="t" r="r" b="b"/>
            <a:pathLst>
              <a:path w="20955" h="45085">
                <a:moveTo>
                  <a:pt x="0" y="0"/>
                </a:moveTo>
                <a:lnTo>
                  <a:pt x="20384" y="44731"/>
                </a:lnTo>
              </a:path>
            </a:pathLst>
          </a:custGeom>
          <a:ln w="30147">
            <a:solidFill>
              <a:srgbClr val="0000AA"/>
            </a:solidFill>
          </a:ln>
        </p:spPr>
        <p:txBody>
          <a:bodyPr wrap="square" lIns="0" tIns="0" rIns="0" bIns="0" rtlCol="0"/>
          <a:lstStyle/>
          <a:p>
            <a:endParaRPr/>
          </a:p>
        </p:txBody>
      </p:sp>
      <p:sp>
        <p:nvSpPr>
          <p:cNvPr id="458" name="object 458"/>
          <p:cNvSpPr/>
          <p:nvPr/>
        </p:nvSpPr>
        <p:spPr>
          <a:xfrm>
            <a:off x="2551891" y="3326836"/>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59" name="object 459"/>
          <p:cNvSpPr/>
          <p:nvPr/>
        </p:nvSpPr>
        <p:spPr>
          <a:xfrm>
            <a:off x="2565939" y="335512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60" name="object 460"/>
          <p:cNvSpPr/>
          <p:nvPr/>
        </p:nvSpPr>
        <p:spPr>
          <a:xfrm>
            <a:off x="2580119" y="3383437"/>
            <a:ext cx="6350" cy="12700"/>
          </a:xfrm>
          <a:custGeom>
            <a:avLst/>
            <a:gdLst/>
            <a:ahLst/>
            <a:cxnLst/>
            <a:rect l="l" t="t" r="r" b="b"/>
            <a:pathLst>
              <a:path w="6350" h="12700">
                <a:moveTo>
                  <a:pt x="0" y="0"/>
                </a:moveTo>
                <a:lnTo>
                  <a:pt x="5882" y="12571"/>
                </a:lnTo>
              </a:path>
            </a:pathLst>
          </a:custGeom>
          <a:ln w="30147">
            <a:solidFill>
              <a:srgbClr val="0000AA"/>
            </a:solidFill>
          </a:ln>
        </p:spPr>
        <p:txBody>
          <a:bodyPr wrap="square" lIns="0" tIns="0" rIns="0" bIns="0" rtlCol="0"/>
          <a:lstStyle/>
          <a:p>
            <a:endParaRPr/>
          </a:p>
        </p:txBody>
      </p:sp>
      <p:sp>
        <p:nvSpPr>
          <p:cNvPr id="461" name="object 461"/>
          <p:cNvSpPr/>
          <p:nvPr/>
        </p:nvSpPr>
        <p:spPr>
          <a:xfrm>
            <a:off x="2586001" y="3396008"/>
            <a:ext cx="17145" cy="31115"/>
          </a:xfrm>
          <a:custGeom>
            <a:avLst/>
            <a:gdLst/>
            <a:ahLst/>
            <a:cxnLst/>
            <a:rect l="l" t="t" r="r" b="b"/>
            <a:pathLst>
              <a:path w="17144" h="31114">
                <a:moveTo>
                  <a:pt x="0" y="0"/>
                </a:moveTo>
                <a:lnTo>
                  <a:pt x="16740" y="30848"/>
                </a:lnTo>
              </a:path>
            </a:pathLst>
          </a:custGeom>
          <a:ln w="30150">
            <a:solidFill>
              <a:srgbClr val="0000AA"/>
            </a:solidFill>
          </a:ln>
        </p:spPr>
        <p:txBody>
          <a:bodyPr wrap="square" lIns="0" tIns="0" rIns="0" bIns="0" rtlCol="0"/>
          <a:lstStyle/>
          <a:p>
            <a:endParaRPr/>
          </a:p>
        </p:txBody>
      </p:sp>
      <p:sp>
        <p:nvSpPr>
          <p:cNvPr id="462" name="object 462"/>
          <p:cNvSpPr/>
          <p:nvPr/>
        </p:nvSpPr>
        <p:spPr>
          <a:xfrm>
            <a:off x="2621232" y="346106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63" name="object 463"/>
          <p:cNvSpPr/>
          <p:nvPr/>
        </p:nvSpPr>
        <p:spPr>
          <a:xfrm>
            <a:off x="2637186" y="348867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64" name="object 464"/>
          <p:cNvSpPr/>
          <p:nvPr/>
        </p:nvSpPr>
        <p:spPr>
          <a:xfrm>
            <a:off x="2652806" y="3515861"/>
            <a:ext cx="10160" cy="17145"/>
          </a:xfrm>
          <a:custGeom>
            <a:avLst/>
            <a:gdLst/>
            <a:ahLst/>
            <a:cxnLst/>
            <a:rect l="l" t="t" r="r" b="b"/>
            <a:pathLst>
              <a:path w="10160" h="17145">
                <a:moveTo>
                  <a:pt x="0" y="0"/>
                </a:moveTo>
                <a:lnTo>
                  <a:pt x="10062" y="17117"/>
                </a:lnTo>
              </a:path>
            </a:pathLst>
          </a:custGeom>
          <a:ln w="30152">
            <a:solidFill>
              <a:srgbClr val="0000AA"/>
            </a:solidFill>
          </a:ln>
        </p:spPr>
        <p:txBody>
          <a:bodyPr wrap="square" lIns="0" tIns="0" rIns="0" bIns="0" rtlCol="0"/>
          <a:lstStyle/>
          <a:p>
            <a:endParaRPr/>
          </a:p>
        </p:txBody>
      </p:sp>
      <p:sp>
        <p:nvSpPr>
          <p:cNvPr id="465" name="object 465"/>
          <p:cNvSpPr/>
          <p:nvPr/>
        </p:nvSpPr>
        <p:spPr>
          <a:xfrm>
            <a:off x="2662869" y="3532979"/>
            <a:ext cx="15240" cy="25400"/>
          </a:xfrm>
          <a:custGeom>
            <a:avLst/>
            <a:gdLst/>
            <a:ahLst/>
            <a:cxnLst/>
            <a:rect l="l" t="t" r="r" b="b"/>
            <a:pathLst>
              <a:path w="15239" h="25400">
                <a:moveTo>
                  <a:pt x="0" y="0"/>
                </a:moveTo>
                <a:lnTo>
                  <a:pt x="15168" y="25264"/>
                </a:lnTo>
              </a:path>
            </a:pathLst>
          </a:custGeom>
          <a:ln w="30153">
            <a:solidFill>
              <a:srgbClr val="0000AA"/>
            </a:solidFill>
          </a:ln>
        </p:spPr>
        <p:txBody>
          <a:bodyPr wrap="square" lIns="0" tIns="0" rIns="0" bIns="0" rtlCol="0"/>
          <a:lstStyle/>
          <a:p>
            <a:endParaRPr/>
          </a:p>
        </p:txBody>
      </p:sp>
      <p:sp>
        <p:nvSpPr>
          <p:cNvPr id="466" name="object 466"/>
          <p:cNvSpPr/>
          <p:nvPr/>
        </p:nvSpPr>
        <p:spPr>
          <a:xfrm>
            <a:off x="2698419" y="3591319"/>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67" name="object 467"/>
          <p:cNvSpPr/>
          <p:nvPr/>
        </p:nvSpPr>
        <p:spPr>
          <a:xfrm>
            <a:off x="2715159" y="3618109"/>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68" name="object 468"/>
          <p:cNvSpPr/>
          <p:nvPr/>
        </p:nvSpPr>
        <p:spPr>
          <a:xfrm>
            <a:off x="2732222" y="3644838"/>
            <a:ext cx="7620" cy="11430"/>
          </a:xfrm>
          <a:custGeom>
            <a:avLst/>
            <a:gdLst/>
            <a:ahLst/>
            <a:cxnLst/>
            <a:rect l="l" t="t" r="r" b="b"/>
            <a:pathLst>
              <a:path w="7619" h="11429">
                <a:moveTo>
                  <a:pt x="0" y="0"/>
                </a:moveTo>
                <a:lnTo>
                  <a:pt x="7511" y="11198"/>
                </a:lnTo>
              </a:path>
            </a:pathLst>
          </a:custGeom>
          <a:ln w="30156">
            <a:solidFill>
              <a:srgbClr val="0000AA"/>
            </a:solidFill>
          </a:ln>
        </p:spPr>
        <p:txBody>
          <a:bodyPr wrap="square" lIns="0" tIns="0" rIns="0" bIns="0" rtlCol="0"/>
          <a:lstStyle/>
          <a:p>
            <a:endParaRPr/>
          </a:p>
        </p:txBody>
      </p:sp>
      <p:sp>
        <p:nvSpPr>
          <p:cNvPr id="469" name="object 469"/>
          <p:cNvSpPr/>
          <p:nvPr/>
        </p:nvSpPr>
        <p:spPr>
          <a:xfrm>
            <a:off x="2739734" y="3656036"/>
            <a:ext cx="20320" cy="29845"/>
          </a:xfrm>
          <a:custGeom>
            <a:avLst/>
            <a:gdLst/>
            <a:ahLst/>
            <a:cxnLst/>
            <a:rect l="l" t="t" r="r" b="b"/>
            <a:pathLst>
              <a:path w="20319" h="29845">
                <a:moveTo>
                  <a:pt x="0" y="0"/>
                </a:moveTo>
                <a:lnTo>
                  <a:pt x="20061" y="29414"/>
                </a:lnTo>
              </a:path>
            </a:pathLst>
          </a:custGeom>
          <a:ln w="30156">
            <a:solidFill>
              <a:srgbClr val="0000AA"/>
            </a:solidFill>
          </a:ln>
        </p:spPr>
        <p:txBody>
          <a:bodyPr wrap="square" lIns="0" tIns="0" rIns="0" bIns="0" rtlCol="0"/>
          <a:lstStyle/>
          <a:p>
            <a:endParaRPr/>
          </a:p>
        </p:txBody>
      </p:sp>
      <p:sp>
        <p:nvSpPr>
          <p:cNvPr id="470" name="object 470"/>
          <p:cNvSpPr/>
          <p:nvPr/>
        </p:nvSpPr>
        <p:spPr>
          <a:xfrm>
            <a:off x="2782025" y="3717336"/>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71" name="object 471"/>
          <p:cNvSpPr/>
          <p:nvPr/>
        </p:nvSpPr>
        <p:spPr>
          <a:xfrm>
            <a:off x="2800647" y="3743089"/>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72" name="object 472"/>
          <p:cNvSpPr/>
          <p:nvPr/>
        </p:nvSpPr>
        <p:spPr>
          <a:xfrm>
            <a:off x="2819150" y="3768842"/>
            <a:ext cx="30480" cy="38735"/>
          </a:xfrm>
          <a:custGeom>
            <a:avLst/>
            <a:gdLst/>
            <a:ahLst/>
            <a:cxnLst/>
            <a:rect l="l" t="t" r="r" b="b"/>
            <a:pathLst>
              <a:path w="30480" h="38735">
                <a:moveTo>
                  <a:pt x="0" y="0"/>
                </a:moveTo>
                <a:lnTo>
                  <a:pt x="30121" y="38635"/>
                </a:lnTo>
              </a:path>
            </a:pathLst>
          </a:custGeom>
          <a:ln w="30160">
            <a:solidFill>
              <a:srgbClr val="0000AA"/>
            </a:solidFill>
          </a:ln>
        </p:spPr>
        <p:txBody>
          <a:bodyPr wrap="square" lIns="0" tIns="0" rIns="0" bIns="0" rtlCol="0"/>
          <a:lstStyle/>
          <a:p>
            <a:endParaRPr/>
          </a:p>
        </p:txBody>
      </p:sp>
      <p:sp>
        <p:nvSpPr>
          <p:cNvPr id="473" name="object 473"/>
          <p:cNvSpPr/>
          <p:nvPr/>
        </p:nvSpPr>
        <p:spPr>
          <a:xfrm>
            <a:off x="2874180" y="383767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74" name="object 474"/>
          <p:cNvSpPr/>
          <p:nvPr/>
        </p:nvSpPr>
        <p:spPr>
          <a:xfrm>
            <a:off x="2894574" y="386184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75" name="object 475"/>
          <p:cNvSpPr/>
          <p:nvPr/>
        </p:nvSpPr>
        <p:spPr>
          <a:xfrm>
            <a:off x="2915744" y="3885357"/>
            <a:ext cx="16510" cy="17780"/>
          </a:xfrm>
          <a:custGeom>
            <a:avLst/>
            <a:gdLst/>
            <a:ahLst/>
            <a:cxnLst/>
            <a:rect l="l" t="t" r="r" b="b"/>
            <a:pathLst>
              <a:path w="16510" h="17779">
                <a:moveTo>
                  <a:pt x="0" y="0"/>
                </a:moveTo>
                <a:lnTo>
                  <a:pt x="15954" y="17358"/>
                </a:lnTo>
              </a:path>
            </a:pathLst>
          </a:custGeom>
          <a:ln w="30165">
            <a:solidFill>
              <a:srgbClr val="0000AA"/>
            </a:solidFill>
          </a:ln>
        </p:spPr>
        <p:txBody>
          <a:bodyPr wrap="square" lIns="0" tIns="0" rIns="0" bIns="0" rtlCol="0"/>
          <a:lstStyle/>
          <a:p>
            <a:endParaRPr/>
          </a:p>
        </p:txBody>
      </p:sp>
      <p:sp>
        <p:nvSpPr>
          <p:cNvPr id="476" name="object 476"/>
          <p:cNvSpPr/>
          <p:nvPr/>
        </p:nvSpPr>
        <p:spPr>
          <a:xfrm>
            <a:off x="2931699" y="3902716"/>
            <a:ext cx="17780" cy="18415"/>
          </a:xfrm>
          <a:custGeom>
            <a:avLst/>
            <a:gdLst/>
            <a:ahLst/>
            <a:cxnLst/>
            <a:rect l="l" t="t" r="r" b="b"/>
            <a:pathLst>
              <a:path w="17780" h="18414">
                <a:moveTo>
                  <a:pt x="0" y="0"/>
                </a:moveTo>
                <a:lnTo>
                  <a:pt x="17382" y="18277"/>
                </a:lnTo>
              </a:path>
            </a:pathLst>
          </a:custGeom>
          <a:ln w="30166">
            <a:solidFill>
              <a:srgbClr val="0000AA"/>
            </a:solidFill>
          </a:ln>
        </p:spPr>
        <p:txBody>
          <a:bodyPr wrap="square" lIns="0" tIns="0" rIns="0" bIns="0" rtlCol="0"/>
          <a:lstStyle/>
          <a:p>
            <a:endParaRPr/>
          </a:p>
        </p:txBody>
      </p:sp>
      <p:sp>
        <p:nvSpPr>
          <p:cNvPr id="477" name="object 477"/>
          <p:cNvSpPr/>
          <p:nvPr/>
        </p:nvSpPr>
        <p:spPr>
          <a:xfrm>
            <a:off x="2976539" y="394889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78" name="object 478"/>
          <p:cNvSpPr/>
          <p:nvPr/>
        </p:nvSpPr>
        <p:spPr>
          <a:xfrm>
            <a:off x="2999149" y="397083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79" name="object 479"/>
          <p:cNvSpPr/>
          <p:nvPr/>
        </p:nvSpPr>
        <p:spPr>
          <a:xfrm>
            <a:off x="3021829" y="3992715"/>
            <a:ext cx="25400" cy="23495"/>
          </a:xfrm>
          <a:custGeom>
            <a:avLst/>
            <a:gdLst/>
            <a:ahLst/>
            <a:cxnLst/>
            <a:rect l="l" t="t" r="r" b="b"/>
            <a:pathLst>
              <a:path w="25400" h="23495">
                <a:moveTo>
                  <a:pt x="0" y="0"/>
                </a:moveTo>
                <a:lnTo>
                  <a:pt x="24836" y="23180"/>
                </a:lnTo>
              </a:path>
            </a:pathLst>
          </a:custGeom>
          <a:ln w="30170">
            <a:solidFill>
              <a:srgbClr val="0000AA"/>
            </a:solidFill>
          </a:ln>
        </p:spPr>
        <p:txBody>
          <a:bodyPr wrap="square" lIns="0" tIns="0" rIns="0" bIns="0" rtlCol="0"/>
          <a:lstStyle/>
          <a:p>
            <a:endParaRPr/>
          </a:p>
        </p:txBody>
      </p:sp>
      <p:sp>
        <p:nvSpPr>
          <p:cNvPr id="480" name="object 480"/>
          <p:cNvSpPr/>
          <p:nvPr/>
        </p:nvSpPr>
        <p:spPr>
          <a:xfrm>
            <a:off x="3046665" y="4015896"/>
            <a:ext cx="12065" cy="10160"/>
          </a:xfrm>
          <a:custGeom>
            <a:avLst/>
            <a:gdLst/>
            <a:ahLst/>
            <a:cxnLst/>
            <a:rect l="l" t="t" r="r" b="b"/>
            <a:pathLst>
              <a:path w="12064" h="10160">
                <a:moveTo>
                  <a:pt x="0" y="0"/>
                </a:moveTo>
                <a:lnTo>
                  <a:pt x="11630" y="10026"/>
                </a:lnTo>
              </a:path>
            </a:pathLst>
          </a:custGeom>
          <a:ln w="30173">
            <a:solidFill>
              <a:srgbClr val="0000AA"/>
            </a:solidFill>
          </a:ln>
        </p:spPr>
        <p:txBody>
          <a:bodyPr wrap="square" lIns="0" tIns="0" rIns="0" bIns="0" rtlCol="0"/>
          <a:lstStyle/>
          <a:p>
            <a:endParaRPr/>
          </a:p>
        </p:txBody>
      </p:sp>
      <p:sp>
        <p:nvSpPr>
          <p:cNvPr id="481" name="object 481"/>
          <p:cNvSpPr/>
          <p:nvPr/>
        </p:nvSpPr>
        <p:spPr>
          <a:xfrm>
            <a:off x="3087648" y="405151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82" name="object 482"/>
          <p:cNvSpPr/>
          <p:nvPr/>
        </p:nvSpPr>
        <p:spPr>
          <a:xfrm>
            <a:off x="3111762" y="407164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83" name="object 483"/>
          <p:cNvSpPr/>
          <p:nvPr/>
        </p:nvSpPr>
        <p:spPr>
          <a:xfrm>
            <a:off x="3136607" y="4091299"/>
            <a:ext cx="25400" cy="19685"/>
          </a:xfrm>
          <a:custGeom>
            <a:avLst/>
            <a:gdLst/>
            <a:ahLst/>
            <a:cxnLst/>
            <a:rect l="l" t="t" r="r" b="b"/>
            <a:pathLst>
              <a:path w="25400" h="19685">
                <a:moveTo>
                  <a:pt x="0" y="0"/>
                </a:moveTo>
                <a:lnTo>
                  <a:pt x="25210" y="19491"/>
                </a:lnTo>
              </a:path>
            </a:pathLst>
          </a:custGeom>
          <a:ln w="30176">
            <a:solidFill>
              <a:srgbClr val="0000AA"/>
            </a:solidFill>
          </a:ln>
        </p:spPr>
        <p:txBody>
          <a:bodyPr wrap="square" lIns="0" tIns="0" rIns="0" bIns="0" rtlCol="0"/>
          <a:lstStyle/>
          <a:p>
            <a:endParaRPr/>
          </a:p>
        </p:txBody>
      </p:sp>
      <p:sp>
        <p:nvSpPr>
          <p:cNvPr id="484" name="object 484"/>
          <p:cNvSpPr/>
          <p:nvPr/>
        </p:nvSpPr>
        <p:spPr>
          <a:xfrm>
            <a:off x="3161818" y="4110790"/>
            <a:ext cx="13970" cy="10160"/>
          </a:xfrm>
          <a:custGeom>
            <a:avLst/>
            <a:gdLst/>
            <a:ahLst/>
            <a:cxnLst/>
            <a:rect l="l" t="t" r="r" b="b"/>
            <a:pathLst>
              <a:path w="13969" h="10160">
                <a:moveTo>
                  <a:pt x="0" y="0"/>
                </a:moveTo>
                <a:lnTo>
                  <a:pt x="13670" y="9919"/>
                </a:lnTo>
              </a:path>
            </a:pathLst>
          </a:custGeom>
          <a:ln w="30178">
            <a:solidFill>
              <a:srgbClr val="0000AA"/>
            </a:solidFill>
          </a:ln>
        </p:spPr>
        <p:txBody>
          <a:bodyPr wrap="square" lIns="0" tIns="0" rIns="0" bIns="0" rtlCol="0"/>
          <a:lstStyle/>
          <a:p>
            <a:endParaRPr/>
          </a:p>
        </p:txBody>
      </p:sp>
      <p:sp>
        <p:nvSpPr>
          <p:cNvPr id="485" name="object 485"/>
          <p:cNvSpPr/>
          <p:nvPr/>
        </p:nvSpPr>
        <p:spPr>
          <a:xfrm>
            <a:off x="3207580" y="4143390"/>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86" name="object 486"/>
          <p:cNvSpPr/>
          <p:nvPr/>
        </p:nvSpPr>
        <p:spPr>
          <a:xfrm>
            <a:off x="3233522" y="416128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87" name="object 487"/>
          <p:cNvSpPr/>
          <p:nvPr/>
        </p:nvSpPr>
        <p:spPr>
          <a:xfrm>
            <a:off x="3260985" y="4176954"/>
            <a:ext cx="16510" cy="9525"/>
          </a:xfrm>
          <a:custGeom>
            <a:avLst/>
            <a:gdLst/>
            <a:ahLst/>
            <a:cxnLst/>
            <a:rect l="l" t="t" r="r" b="b"/>
            <a:pathLst>
              <a:path w="16510" h="9525">
                <a:moveTo>
                  <a:pt x="0" y="0"/>
                </a:moveTo>
                <a:lnTo>
                  <a:pt x="15954" y="8940"/>
                </a:lnTo>
              </a:path>
            </a:pathLst>
          </a:custGeom>
          <a:ln w="30185">
            <a:solidFill>
              <a:srgbClr val="0000AA"/>
            </a:solidFill>
          </a:ln>
        </p:spPr>
        <p:txBody>
          <a:bodyPr wrap="square" lIns="0" tIns="0" rIns="0" bIns="0" rtlCol="0"/>
          <a:lstStyle/>
          <a:p>
            <a:endParaRPr/>
          </a:p>
        </p:txBody>
      </p:sp>
      <p:sp>
        <p:nvSpPr>
          <p:cNvPr id="488" name="object 488"/>
          <p:cNvSpPr/>
          <p:nvPr/>
        </p:nvSpPr>
        <p:spPr>
          <a:xfrm>
            <a:off x="3276940" y="4185894"/>
            <a:ext cx="30480" cy="6350"/>
          </a:xfrm>
          <a:custGeom>
            <a:avLst/>
            <a:gdLst/>
            <a:ahLst/>
            <a:cxnLst/>
            <a:rect l="l" t="t" r="r" b="b"/>
            <a:pathLst>
              <a:path w="30479" h="6350">
                <a:moveTo>
                  <a:pt x="0" y="0"/>
                </a:moveTo>
                <a:lnTo>
                  <a:pt x="30112" y="5919"/>
                </a:lnTo>
              </a:path>
            </a:pathLst>
          </a:custGeom>
          <a:ln w="30198">
            <a:solidFill>
              <a:srgbClr val="0000AA"/>
            </a:solidFill>
          </a:ln>
        </p:spPr>
        <p:txBody>
          <a:bodyPr wrap="square" lIns="0" tIns="0" rIns="0" bIns="0" rtlCol="0"/>
          <a:lstStyle/>
          <a:p>
            <a:endParaRPr/>
          </a:p>
        </p:txBody>
      </p:sp>
      <p:sp>
        <p:nvSpPr>
          <p:cNvPr id="489" name="object 489"/>
          <p:cNvSpPr/>
          <p:nvPr/>
        </p:nvSpPr>
        <p:spPr>
          <a:xfrm>
            <a:off x="3345172" y="4199326"/>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90" name="object 490"/>
          <p:cNvSpPr/>
          <p:nvPr/>
        </p:nvSpPr>
        <p:spPr>
          <a:xfrm>
            <a:off x="3376412" y="420492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91" name="object 491"/>
          <p:cNvSpPr/>
          <p:nvPr/>
        </p:nvSpPr>
        <p:spPr>
          <a:xfrm>
            <a:off x="3407651" y="4210029"/>
            <a:ext cx="23495" cy="3810"/>
          </a:xfrm>
          <a:custGeom>
            <a:avLst/>
            <a:gdLst/>
            <a:ahLst/>
            <a:cxnLst/>
            <a:rect l="l" t="t" r="r" b="b"/>
            <a:pathLst>
              <a:path w="23495" h="3810">
                <a:moveTo>
                  <a:pt x="0" y="0"/>
                </a:moveTo>
                <a:lnTo>
                  <a:pt x="23018" y="3667"/>
                </a:lnTo>
              </a:path>
            </a:pathLst>
          </a:custGeom>
          <a:ln w="30199">
            <a:solidFill>
              <a:srgbClr val="0000AA"/>
            </a:solidFill>
          </a:ln>
        </p:spPr>
        <p:txBody>
          <a:bodyPr wrap="square" lIns="0" tIns="0" rIns="0" bIns="0" rtlCol="0"/>
          <a:lstStyle/>
          <a:p>
            <a:endParaRPr/>
          </a:p>
        </p:txBody>
      </p:sp>
      <p:sp>
        <p:nvSpPr>
          <p:cNvPr id="492" name="object 492"/>
          <p:cNvSpPr/>
          <p:nvPr/>
        </p:nvSpPr>
        <p:spPr>
          <a:xfrm>
            <a:off x="3430669" y="4213697"/>
            <a:ext cx="25400" cy="4445"/>
          </a:xfrm>
          <a:custGeom>
            <a:avLst/>
            <a:gdLst/>
            <a:ahLst/>
            <a:cxnLst/>
            <a:rect l="l" t="t" r="r" b="b"/>
            <a:pathLst>
              <a:path w="25400" h="4445">
                <a:moveTo>
                  <a:pt x="0" y="0"/>
                </a:moveTo>
                <a:lnTo>
                  <a:pt x="25149" y="4168"/>
                </a:lnTo>
              </a:path>
            </a:pathLst>
          </a:custGeom>
          <a:ln w="30198">
            <a:solidFill>
              <a:srgbClr val="0000AA"/>
            </a:solidFill>
          </a:ln>
        </p:spPr>
        <p:txBody>
          <a:bodyPr wrap="square" lIns="0" tIns="0" rIns="0" bIns="0" rtlCol="0"/>
          <a:lstStyle/>
          <a:p>
            <a:endParaRPr/>
          </a:p>
        </p:txBody>
      </p:sp>
      <p:sp>
        <p:nvSpPr>
          <p:cNvPr id="493" name="object 493"/>
          <p:cNvSpPr/>
          <p:nvPr/>
        </p:nvSpPr>
        <p:spPr>
          <a:xfrm>
            <a:off x="3494365" y="4223449"/>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94" name="object 494"/>
          <p:cNvSpPr/>
          <p:nvPr/>
        </p:nvSpPr>
        <p:spPr>
          <a:xfrm>
            <a:off x="3525696" y="4227602"/>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95" name="object 495"/>
          <p:cNvSpPr/>
          <p:nvPr/>
        </p:nvSpPr>
        <p:spPr>
          <a:xfrm>
            <a:off x="3557239" y="4231605"/>
            <a:ext cx="26670" cy="3810"/>
          </a:xfrm>
          <a:custGeom>
            <a:avLst/>
            <a:gdLst/>
            <a:ahLst/>
            <a:cxnLst/>
            <a:rect l="l" t="t" r="r" b="b"/>
            <a:pathLst>
              <a:path w="26670" h="3810">
                <a:moveTo>
                  <a:pt x="0" y="0"/>
                </a:moveTo>
                <a:lnTo>
                  <a:pt x="26611" y="3356"/>
                </a:lnTo>
              </a:path>
            </a:pathLst>
          </a:custGeom>
          <a:ln w="30199">
            <a:solidFill>
              <a:srgbClr val="0000AA"/>
            </a:solidFill>
          </a:ln>
        </p:spPr>
        <p:txBody>
          <a:bodyPr wrap="square" lIns="0" tIns="0" rIns="0" bIns="0" rtlCol="0"/>
          <a:lstStyle/>
          <a:p>
            <a:endParaRPr/>
          </a:p>
        </p:txBody>
      </p:sp>
      <p:sp>
        <p:nvSpPr>
          <p:cNvPr id="496" name="object 496"/>
          <p:cNvSpPr/>
          <p:nvPr/>
        </p:nvSpPr>
        <p:spPr>
          <a:xfrm>
            <a:off x="3583850" y="4234961"/>
            <a:ext cx="22225" cy="2540"/>
          </a:xfrm>
          <a:custGeom>
            <a:avLst/>
            <a:gdLst/>
            <a:ahLst/>
            <a:cxnLst/>
            <a:rect l="l" t="t" r="r" b="b"/>
            <a:pathLst>
              <a:path w="22225" h="2539">
                <a:moveTo>
                  <a:pt x="0" y="0"/>
                </a:moveTo>
                <a:lnTo>
                  <a:pt x="22043" y="2239"/>
                </a:lnTo>
              </a:path>
            </a:pathLst>
          </a:custGeom>
          <a:ln w="30200">
            <a:solidFill>
              <a:srgbClr val="0000AA"/>
            </a:solidFill>
          </a:ln>
        </p:spPr>
        <p:txBody>
          <a:bodyPr wrap="square" lIns="0" tIns="0" rIns="0" bIns="0" rtlCol="0"/>
          <a:lstStyle/>
          <a:p>
            <a:endParaRPr/>
          </a:p>
        </p:txBody>
      </p:sp>
      <p:sp>
        <p:nvSpPr>
          <p:cNvPr id="497" name="object 497"/>
          <p:cNvSpPr/>
          <p:nvPr/>
        </p:nvSpPr>
        <p:spPr>
          <a:xfrm>
            <a:off x="3644441" y="4241341"/>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98" name="object 498"/>
          <p:cNvSpPr/>
          <p:nvPr/>
        </p:nvSpPr>
        <p:spPr>
          <a:xfrm>
            <a:off x="3676015" y="424422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499" name="object 499"/>
          <p:cNvSpPr/>
          <p:nvPr/>
        </p:nvSpPr>
        <p:spPr>
          <a:xfrm>
            <a:off x="3707589" y="4246938"/>
            <a:ext cx="30480" cy="2540"/>
          </a:xfrm>
          <a:custGeom>
            <a:avLst/>
            <a:gdLst/>
            <a:ahLst/>
            <a:cxnLst/>
            <a:rect l="l" t="t" r="r" b="b"/>
            <a:pathLst>
              <a:path w="30479" h="2539">
                <a:moveTo>
                  <a:pt x="0" y="0"/>
                </a:moveTo>
                <a:lnTo>
                  <a:pt x="29990" y="2239"/>
                </a:lnTo>
              </a:path>
            </a:pathLst>
          </a:custGeom>
          <a:ln w="30200">
            <a:solidFill>
              <a:srgbClr val="0000AA"/>
            </a:solidFill>
          </a:ln>
        </p:spPr>
        <p:txBody>
          <a:bodyPr wrap="square" lIns="0" tIns="0" rIns="0" bIns="0" rtlCol="0"/>
          <a:lstStyle/>
          <a:p>
            <a:endParaRPr/>
          </a:p>
        </p:txBody>
      </p:sp>
      <p:sp>
        <p:nvSpPr>
          <p:cNvPr id="500" name="object 500"/>
          <p:cNvSpPr/>
          <p:nvPr/>
        </p:nvSpPr>
        <p:spPr>
          <a:xfrm>
            <a:off x="3737580" y="4249177"/>
            <a:ext cx="19050" cy="1905"/>
          </a:xfrm>
          <a:custGeom>
            <a:avLst/>
            <a:gdLst/>
            <a:ahLst/>
            <a:cxnLst/>
            <a:rect l="l" t="t" r="r" b="b"/>
            <a:pathLst>
              <a:path w="19050" h="1904">
                <a:moveTo>
                  <a:pt x="0" y="0"/>
                </a:moveTo>
                <a:lnTo>
                  <a:pt x="18633" y="1440"/>
                </a:lnTo>
              </a:path>
            </a:pathLst>
          </a:custGeom>
          <a:ln w="30200">
            <a:solidFill>
              <a:srgbClr val="0000AA"/>
            </a:solidFill>
          </a:ln>
        </p:spPr>
        <p:txBody>
          <a:bodyPr wrap="square" lIns="0" tIns="0" rIns="0" bIns="0" rtlCol="0"/>
          <a:lstStyle/>
          <a:p>
            <a:endParaRPr/>
          </a:p>
        </p:txBody>
      </p:sp>
      <p:sp>
        <p:nvSpPr>
          <p:cNvPr id="501" name="object 501"/>
          <p:cNvSpPr/>
          <p:nvPr/>
        </p:nvSpPr>
        <p:spPr>
          <a:xfrm>
            <a:off x="3795095" y="4253165"/>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502" name="object 502"/>
          <p:cNvSpPr/>
          <p:nvPr/>
        </p:nvSpPr>
        <p:spPr>
          <a:xfrm>
            <a:off x="3826669" y="4254773"/>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503" name="object 503"/>
          <p:cNvSpPr/>
          <p:nvPr/>
        </p:nvSpPr>
        <p:spPr>
          <a:xfrm>
            <a:off x="3858304" y="4256537"/>
            <a:ext cx="33020" cy="1270"/>
          </a:xfrm>
          <a:custGeom>
            <a:avLst/>
            <a:gdLst/>
            <a:ahLst/>
            <a:cxnLst/>
            <a:rect l="l" t="t" r="r" b="b"/>
            <a:pathLst>
              <a:path w="33020" h="1270">
                <a:moveTo>
                  <a:pt x="0" y="0"/>
                </a:moveTo>
                <a:lnTo>
                  <a:pt x="32670" y="1104"/>
                </a:lnTo>
              </a:path>
            </a:pathLst>
          </a:custGeom>
          <a:ln w="30200">
            <a:solidFill>
              <a:srgbClr val="0000AA"/>
            </a:solidFill>
          </a:ln>
        </p:spPr>
        <p:txBody>
          <a:bodyPr wrap="square" lIns="0" tIns="0" rIns="0" bIns="0" rtlCol="0"/>
          <a:lstStyle/>
          <a:p>
            <a:endParaRPr/>
          </a:p>
        </p:txBody>
      </p:sp>
      <p:sp>
        <p:nvSpPr>
          <p:cNvPr id="504" name="object 504"/>
          <p:cNvSpPr/>
          <p:nvPr/>
        </p:nvSpPr>
        <p:spPr>
          <a:xfrm>
            <a:off x="3890974" y="4257641"/>
            <a:ext cx="16510" cy="1270"/>
          </a:xfrm>
          <a:custGeom>
            <a:avLst/>
            <a:gdLst/>
            <a:ahLst/>
            <a:cxnLst/>
            <a:rect l="l" t="t" r="r" b="b"/>
            <a:pathLst>
              <a:path w="16510" h="1270">
                <a:moveTo>
                  <a:pt x="0" y="0"/>
                </a:moveTo>
                <a:lnTo>
                  <a:pt x="15954" y="799"/>
                </a:lnTo>
              </a:path>
            </a:pathLst>
          </a:custGeom>
          <a:ln w="30200">
            <a:solidFill>
              <a:srgbClr val="0000AA"/>
            </a:solidFill>
          </a:ln>
        </p:spPr>
        <p:txBody>
          <a:bodyPr wrap="square" lIns="0" tIns="0" rIns="0" bIns="0" rtlCol="0"/>
          <a:lstStyle/>
          <a:p>
            <a:endParaRPr/>
          </a:p>
        </p:txBody>
      </p:sp>
      <p:sp>
        <p:nvSpPr>
          <p:cNvPr id="505" name="object 505"/>
          <p:cNvSpPr/>
          <p:nvPr/>
        </p:nvSpPr>
        <p:spPr>
          <a:xfrm>
            <a:off x="851868"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06" name="object 506"/>
          <p:cNvSpPr/>
          <p:nvPr/>
        </p:nvSpPr>
        <p:spPr>
          <a:xfrm>
            <a:off x="979251"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07" name="object 507"/>
          <p:cNvSpPr/>
          <p:nvPr/>
        </p:nvSpPr>
        <p:spPr>
          <a:xfrm>
            <a:off x="1106650"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08" name="object 508"/>
          <p:cNvSpPr/>
          <p:nvPr/>
        </p:nvSpPr>
        <p:spPr>
          <a:xfrm>
            <a:off x="1233570"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09" name="object 509"/>
          <p:cNvSpPr/>
          <p:nvPr/>
        </p:nvSpPr>
        <p:spPr>
          <a:xfrm>
            <a:off x="1488220"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0" name="object 510"/>
          <p:cNvSpPr/>
          <p:nvPr/>
        </p:nvSpPr>
        <p:spPr>
          <a:xfrm>
            <a:off x="1615607"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1" name="object 511"/>
          <p:cNvSpPr/>
          <p:nvPr/>
        </p:nvSpPr>
        <p:spPr>
          <a:xfrm>
            <a:off x="1742859"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2" name="object 512"/>
          <p:cNvSpPr/>
          <p:nvPr/>
        </p:nvSpPr>
        <p:spPr>
          <a:xfrm>
            <a:off x="1870245"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3" name="object 513"/>
          <p:cNvSpPr/>
          <p:nvPr/>
        </p:nvSpPr>
        <p:spPr>
          <a:xfrm>
            <a:off x="2124883"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4" name="object 514"/>
          <p:cNvSpPr/>
          <p:nvPr/>
        </p:nvSpPr>
        <p:spPr>
          <a:xfrm>
            <a:off x="2252282"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5" name="object 515"/>
          <p:cNvSpPr/>
          <p:nvPr/>
        </p:nvSpPr>
        <p:spPr>
          <a:xfrm>
            <a:off x="2379534"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6" name="object 516"/>
          <p:cNvSpPr/>
          <p:nvPr/>
        </p:nvSpPr>
        <p:spPr>
          <a:xfrm>
            <a:off x="2506597"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7" name="object 517"/>
          <p:cNvSpPr/>
          <p:nvPr/>
        </p:nvSpPr>
        <p:spPr>
          <a:xfrm>
            <a:off x="2761239"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8" name="object 518"/>
          <p:cNvSpPr/>
          <p:nvPr/>
        </p:nvSpPr>
        <p:spPr>
          <a:xfrm>
            <a:off x="2888695"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19" name="object 519"/>
          <p:cNvSpPr/>
          <p:nvPr/>
        </p:nvSpPr>
        <p:spPr>
          <a:xfrm>
            <a:off x="3015877"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20" name="object 520"/>
          <p:cNvSpPr/>
          <p:nvPr/>
        </p:nvSpPr>
        <p:spPr>
          <a:xfrm>
            <a:off x="3143336"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21" name="object 521"/>
          <p:cNvSpPr/>
          <p:nvPr/>
        </p:nvSpPr>
        <p:spPr>
          <a:xfrm>
            <a:off x="3397968"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22" name="object 522"/>
          <p:cNvSpPr/>
          <p:nvPr/>
        </p:nvSpPr>
        <p:spPr>
          <a:xfrm>
            <a:off x="3525361"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23" name="object 523"/>
          <p:cNvSpPr/>
          <p:nvPr/>
        </p:nvSpPr>
        <p:spPr>
          <a:xfrm>
            <a:off x="3652540"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24" name="object 524"/>
          <p:cNvSpPr/>
          <p:nvPr/>
        </p:nvSpPr>
        <p:spPr>
          <a:xfrm>
            <a:off x="3779475" y="4214817"/>
            <a:ext cx="0" cy="45720"/>
          </a:xfrm>
          <a:custGeom>
            <a:avLst/>
            <a:gdLst/>
            <a:ahLst/>
            <a:cxnLst/>
            <a:rect l="l" t="t" r="r" b="b"/>
            <a:pathLst>
              <a:path h="45720">
                <a:moveTo>
                  <a:pt x="0" y="45552"/>
                </a:moveTo>
                <a:lnTo>
                  <a:pt x="0" y="0"/>
                </a:lnTo>
              </a:path>
            </a:pathLst>
          </a:custGeom>
          <a:ln w="3667">
            <a:solidFill>
              <a:srgbClr val="000000"/>
            </a:solidFill>
          </a:ln>
        </p:spPr>
        <p:txBody>
          <a:bodyPr wrap="square" lIns="0" tIns="0" rIns="0" bIns="0" rtlCol="0"/>
          <a:lstStyle/>
          <a:p>
            <a:endParaRPr/>
          </a:p>
        </p:txBody>
      </p:sp>
      <p:sp>
        <p:nvSpPr>
          <p:cNvPr id="525" name="object 525"/>
          <p:cNvSpPr/>
          <p:nvPr/>
        </p:nvSpPr>
        <p:spPr>
          <a:xfrm>
            <a:off x="724613" y="1349710"/>
            <a:ext cx="0" cy="2910840"/>
          </a:xfrm>
          <a:custGeom>
            <a:avLst/>
            <a:gdLst/>
            <a:ahLst/>
            <a:cxnLst/>
            <a:rect l="l" t="t" r="r" b="b"/>
            <a:pathLst>
              <a:path h="2910840">
                <a:moveTo>
                  <a:pt x="0" y="0"/>
                </a:moveTo>
                <a:lnTo>
                  <a:pt x="0" y="2910659"/>
                </a:lnTo>
              </a:path>
            </a:pathLst>
          </a:custGeom>
          <a:ln w="15307">
            <a:solidFill>
              <a:srgbClr val="000000"/>
            </a:solidFill>
          </a:ln>
        </p:spPr>
        <p:txBody>
          <a:bodyPr wrap="square" lIns="0" tIns="0" rIns="0" bIns="0" rtlCol="0"/>
          <a:lstStyle/>
          <a:p>
            <a:endParaRPr/>
          </a:p>
        </p:txBody>
      </p:sp>
      <p:sp>
        <p:nvSpPr>
          <p:cNvPr id="526" name="object 526"/>
          <p:cNvSpPr/>
          <p:nvPr/>
        </p:nvSpPr>
        <p:spPr>
          <a:xfrm>
            <a:off x="1360956" y="4184789"/>
            <a:ext cx="0" cy="76200"/>
          </a:xfrm>
          <a:custGeom>
            <a:avLst/>
            <a:gdLst/>
            <a:ahLst/>
            <a:cxnLst/>
            <a:rect l="l" t="t" r="r" b="b"/>
            <a:pathLst>
              <a:path h="76200">
                <a:moveTo>
                  <a:pt x="0" y="75579"/>
                </a:moveTo>
                <a:lnTo>
                  <a:pt x="0" y="0"/>
                </a:lnTo>
              </a:path>
            </a:pathLst>
          </a:custGeom>
          <a:ln w="15307">
            <a:solidFill>
              <a:srgbClr val="000000"/>
            </a:solidFill>
          </a:ln>
        </p:spPr>
        <p:txBody>
          <a:bodyPr wrap="square" lIns="0" tIns="0" rIns="0" bIns="0" rtlCol="0"/>
          <a:lstStyle/>
          <a:p>
            <a:endParaRPr/>
          </a:p>
        </p:txBody>
      </p:sp>
      <p:sp>
        <p:nvSpPr>
          <p:cNvPr id="527" name="object 527"/>
          <p:cNvSpPr/>
          <p:nvPr/>
        </p:nvSpPr>
        <p:spPr>
          <a:xfrm>
            <a:off x="1997631" y="4184789"/>
            <a:ext cx="0" cy="76200"/>
          </a:xfrm>
          <a:custGeom>
            <a:avLst/>
            <a:gdLst/>
            <a:ahLst/>
            <a:cxnLst/>
            <a:rect l="l" t="t" r="r" b="b"/>
            <a:pathLst>
              <a:path h="76200">
                <a:moveTo>
                  <a:pt x="0" y="75579"/>
                </a:moveTo>
                <a:lnTo>
                  <a:pt x="0" y="0"/>
                </a:lnTo>
              </a:path>
            </a:pathLst>
          </a:custGeom>
          <a:ln w="15307">
            <a:solidFill>
              <a:srgbClr val="000000"/>
            </a:solidFill>
          </a:ln>
        </p:spPr>
        <p:txBody>
          <a:bodyPr wrap="square" lIns="0" tIns="0" rIns="0" bIns="0" rtlCol="0"/>
          <a:lstStyle/>
          <a:p>
            <a:endParaRPr/>
          </a:p>
        </p:txBody>
      </p:sp>
      <p:sp>
        <p:nvSpPr>
          <p:cNvPr id="528" name="object 528"/>
          <p:cNvSpPr/>
          <p:nvPr/>
        </p:nvSpPr>
        <p:spPr>
          <a:xfrm>
            <a:off x="2633852" y="4184789"/>
            <a:ext cx="0" cy="76200"/>
          </a:xfrm>
          <a:custGeom>
            <a:avLst/>
            <a:gdLst/>
            <a:ahLst/>
            <a:cxnLst/>
            <a:rect l="l" t="t" r="r" b="b"/>
            <a:pathLst>
              <a:path h="76200">
                <a:moveTo>
                  <a:pt x="0" y="75579"/>
                </a:moveTo>
                <a:lnTo>
                  <a:pt x="0" y="0"/>
                </a:lnTo>
              </a:path>
            </a:pathLst>
          </a:custGeom>
          <a:ln w="15307">
            <a:solidFill>
              <a:srgbClr val="000000"/>
            </a:solidFill>
          </a:ln>
        </p:spPr>
        <p:txBody>
          <a:bodyPr wrap="square" lIns="0" tIns="0" rIns="0" bIns="0" rtlCol="0"/>
          <a:lstStyle/>
          <a:p>
            <a:endParaRPr/>
          </a:p>
        </p:txBody>
      </p:sp>
      <p:sp>
        <p:nvSpPr>
          <p:cNvPr id="529" name="object 529"/>
          <p:cNvSpPr/>
          <p:nvPr/>
        </p:nvSpPr>
        <p:spPr>
          <a:xfrm>
            <a:off x="3270515" y="4184789"/>
            <a:ext cx="0" cy="76200"/>
          </a:xfrm>
          <a:custGeom>
            <a:avLst/>
            <a:gdLst/>
            <a:ahLst/>
            <a:cxnLst/>
            <a:rect l="l" t="t" r="r" b="b"/>
            <a:pathLst>
              <a:path h="76200">
                <a:moveTo>
                  <a:pt x="0" y="75579"/>
                </a:moveTo>
                <a:lnTo>
                  <a:pt x="0" y="0"/>
                </a:lnTo>
              </a:path>
            </a:pathLst>
          </a:custGeom>
          <a:ln w="15307">
            <a:solidFill>
              <a:srgbClr val="000000"/>
            </a:solidFill>
          </a:ln>
        </p:spPr>
        <p:txBody>
          <a:bodyPr wrap="square" lIns="0" tIns="0" rIns="0" bIns="0" rtlCol="0"/>
          <a:lstStyle/>
          <a:p>
            <a:endParaRPr/>
          </a:p>
        </p:txBody>
      </p:sp>
      <p:sp>
        <p:nvSpPr>
          <p:cNvPr id="530" name="object 530"/>
          <p:cNvSpPr/>
          <p:nvPr/>
        </p:nvSpPr>
        <p:spPr>
          <a:xfrm>
            <a:off x="3906928" y="1349710"/>
            <a:ext cx="0" cy="2910840"/>
          </a:xfrm>
          <a:custGeom>
            <a:avLst/>
            <a:gdLst/>
            <a:ahLst/>
            <a:cxnLst/>
            <a:rect l="l" t="t" r="r" b="b"/>
            <a:pathLst>
              <a:path h="2910840">
                <a:moveTo>
                  <a:pt x="0" y="0"/>
                </a:moveTo>
                <a:lnTo>
                  <a:pt x="0" y="2910659"/>
                </a:lnTo>
              </a:path>
            </a:pathLst>
          </a:custGeom>
          <a:ln w="15307">
            <a:solidFill>
              <a:srgbClr val="000000"/>
            </a:solidFill>
          </a:ln>
        </p:spPr>
        <p:txBody>
          <a:bodyPr wrap="square" lIns="0" tIns="0" rIns="0" bIns="0" rtlCol="0"/>
          <a:lstStyle/>
          <a:p>
            <a:endParaRPr/>
          </a:p>
        </p:txBody>
      </p:sp>
      <p:sp>
        <p:nvSpPr>
          <p:cNvPr id="531" name="object 531"/>
          <p:cNvSpPr/>
          <p:nvPr/>
        </p:nvSpPr>
        <p:spPr>
          <a:xfrm>
            <a:off x="724613" y="4259803"/>
            <a:ext cx="3182620" cy="0"/>
          </a:xfrm>
          <a:custGeom>
            <a:avLst/>
            <a:gdLst/>
            <a:ahLst/>
            <a:cxnLst/>
            <a:rect l="l" t="t" r="r" b="b"/>
            <a:pathLst>
              <a:path w="3182620">
                <a:moveTo>
                  <a:pt x="0" y="0"/>
                </a:moveTo>
                <a:lnTo>
                  <a:pt x="3182315" y="0"/>
                </a:lnTo>
              </a:path>
            </a:pathLst>
          </a:custGeom>
          <a:ln w="16472">
            <a:solidFill>
              <a:srgbClr val="000000"/>
            </a:solidFill>
          </a:ln>
        </p:spPr>
        <p:txBody>
          <a:bodyPr wrap="square" lIns="0" tIns="0" rIns="0" bIns="0" rtlCol="0"/>
          <a:lstStyle/>
          <a:p>
            <a:endParaRPr/>
          </a:p>
        </p:txBody>
      </p:sp>
      <p:sp>
        <p:nvSpPr>
          <p:cNvPr id="532" name="object 532"/>
          <p:cNvSpPr/>
          <p:nvPr/>
        </p:nvSpPr>
        <p:spPr>
          <a:xfrm>
            <a:off x="851868"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3" name="object 533"/>
          <p:cNvSpPr/>
          <p:nvPr/>
        </p:nvSpPr>
        <p:spPr>
          <a:xfrm>
            <a:off x="979251"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4" name="object 534"/>
          <p:cNvSpPr/>
          <p:nvPr/>
        </p:nvSpPr>
        <p:spPr>
          <a:xfrm>
            <a:off x="1106650"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5" name="object 535"/>
          <p:cNvSpPr/>
          <p:nvPr/>
        </p:nvSpPr>
        <p:spPr>
          <a:xfrm>
            <a:off x="1233570"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6" name="object 536"/>
          <p:cNvSpPr/>
          <p:nvPr/>
        </p:nvSpPr>
        <p:spPr>
          <a:xfrm>
            <a:off x="1488220"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7" name="object 537"/>
          <p:cNvSpPr/>
          <p:nvPr/>
        </p:nvSpPr>
        <p:spPr>
          <a:xfrm>
            <a:off x="1615607"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8" name="object 538"/>
          <p:cNvSpPr/>
          <p:nvPr/>
        </p:nvSpPr>
        <p:spPr>
          <a:xfrm>
            <a:off x="1742859"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39" name="object 539"/>
          <p:cNvSpPr/>
          <p:nvPr/>
        </p:nvSpPr>
        <p:spPr>
          <a:xfrm>
            <a:off x="1870245"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0" name="object 540"/>
          <p:cNvSpPr/>
          <p:nvPr/>
        </p:nvSpPr>
        <p:spPr>
          <a:xfrm>
            <a:off x="2124883"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1" name="object 541"/>
          <p:cNvSpPr/>
          <p:nvPr/>
        </p:nvSpPr>
        <p:spPr>
          <a:xfrm>
            <a:off x="2252282"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2" name="object 542"/>
          <p:cNvSpPr/>
          <p:nvPr/>
        </p:nvSpPr>
        <p:spPr>
          <a:xfrm>
            <a:off x="2379534"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3" name="object 543"/>
          <p:cNvSpPr/>
          <p:nvPr/>
        </p:nvSpPr>
        <p:spPr>
          <a:xfrm>
            <a:off x="2506597"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4" name="object 544"/>
          <p:cNvSpPr/>
          <p:nvPr/>
        </p:nvSpPr>
        <p:spPr>
          <a:xfrm>
            <a:off x="2761239"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5" name="object 545"/>
          <p:cNvSpPr/>
          <p:nvPr/>
        </p:nvSpPr>
        <p:spPr>
          <a:xfrm>
            <a:off x="2888695"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6" name="object 546"/>
          <p:cNvSpPr/>
          <p:nvPr/>
        </p:nvSpPr>
        <p:spPr>
          <a:xfrm>
            <a:off x="3015877"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7" name="object 547"/>
          <p:cNvSpPr/>
          <p:nvPr/>
        </p:nvSpPr>
        <p:spPr>
          <a:xfrm>
            <a:off x="3143336"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8" name="object 548"/>
          <p:cNvSpPr/>
          <p:nvPr/>
        </p:nvSpPr>
        <p:spPr>
          <a:xfrm>
            <a:off x="3397968"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49" name="object 549"/>
          <p:cNvSpPr/>
          <p:nvPr/>
        </p:nvSpPr>
        <p:spPr>
          <a:xfrm>
            <a:off x="3525361"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50" name="object 550"/>
          <p:cNvSpPr/>
          <p:nvPr/>
        </p:nvSpPr>
        <p:spPr>
          <a:xfrm>
            <a:off x="3652540"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51" name="object 551"/>
          <p:cNvSpPr/>
          <p:nvPr/>
        </p:nvSpPr>
        <p:spPr>
          <a:xfrm>
            <a:off x="3779475" y="1349710"/>
            <a:ext cx="0" cy="45720"/>
          </a:xfrm>
          <a:custGeom>
            <a:avLst/>
            <a:gdLst/>
            <a:ahLst/>
            <a:cxnLst/>
            <a:rect l="l" t="t" r="r" b="b"/>
            <a:pathLst>
              <a:path h="45719">
                <a:moveTo>
                  <a:pt x="0" y="0"/>
                </a:moveTo>
                <a:lnTo>
                  <a:pt x="0" y="45341"/>
                </a:lnTo>
              </a:path>
            </a:pathLst>
          </a:custGeom>
          <a:ln w="3667">
            <a:solidFill>
              <a:srgbClr val="000000"/>
            </a:solidFill>
          </a:ln>
        </p:spPr>
        <p:txBody>
          <a:bodyPr wrap="square" lIns="0" tIns="0" rIns="0" bIns="0" rtlCol="0"/>
          <a:lstStyle/>
          <a:p>
            <a:endParaRPr/>
          </a:p>
        </p:txBody>
      </p:sp>
      <p:sp>
        <p:nvSpPr>
          <p:cNvPr id="552" name="object 552"/>
          <p:cNvSpPr/>
          <p:nvPr/>
        </p:nvSpPr>
        <p:spPr>
          <a:xfrm>
            <a:off x="1360956" y="1349710"/>
            <a:ext cx="0" cy="75565"/>
          </a:xfrm>
          <a:custGeom>
            <a:avLst/>
            <a:gdLst/>
            <a:ahLst/>
            <a:cxnLst/>
            <a:rect l="l" t="t" r="r" b="b"/>
            <a:pathLst>
              <a:path h="75565">
                <a:moveTo>
                  <a:pt x="0" y="0"/>
                </a:moveTo>
                <a:lnTo>
                  <a:pt x="0" y="75549"/>
                </a:lnTo>
              </a:path>
            </a:pathLst>
          </a:custGeom>
          <a:ln w="15307">
            <a:solidFill>
              <a:srgbClr val="000000"/>
            </a:solidFill>
          </a:ln>
        </p:spPr>
        <p:txBody>
          <a:bodyPr wrap="square" lIns="0" tIns="0" rIns="0" bIns="0" rtlCol="0"/>
          <a:lstStyle/>
          <a:p>
            <a:endParaRPr/>
          </a:p>
        </p:txBody>
      </p:sp>
      <p:sp>
        <p:nvSpPr>
          <p:cNvPr id="553" name="object 553"/>
          <p:cNvSpPr/>
          <p:nvPr/>
        </p:nvSpPr>
        <p:spPr>
          <a:xfrm>
            <a:off x="1997631" y="1349710"/>
            <a:ext cx="0" cy="75565"/>
          </a:xfrm>
          <a:custGeom>
            <a:avLst/>
            <a:gdLst/>
            <a:ahLst/>
            <a:cxnLst/>
            <a:rect l="l" t="t" r="r" b="b"/>
            <a:pathLst>
              <a:path h="75565">
                <a:moveTo>
                  <a:pt x="0" y="0"/>
                </a:moveTo>
                <a:lnTo>
                  <a:pt x="0" y="75549"/>
                </a:lnTo>
              </a:path>
            </a:pathLst>
          </a:custGeom>
          <a:ln w="15307">
            <a:solidFill>
              <a:srgbClr val="000000"/>
            </a:solidFill>
          </a:ln>
        </p:spPr>
        <p:txBody>
          <a:bodyPr wrap="square" lIns="0" tIns="0" rIns="0" bIns="0" rtlCol="0"/>
          <a:lstStyle/>
          <a:p>
            <a:endParaRPr/>
          </a:p>
        </p:txBody>
      </p:sp>
      <p:sp>
        <p:nvSpPr>
          <p:cNvPr id="554" name="object 554"/>
          <p:cNvSpPr/>
          <p:nvPr/>
        </p:nvSpPr>
        <p:spPr>
          <a:xfrm>
            <a:off x="2633852" y="1349710"/>
            <a:ext cx="0" cy="75565"/>
          </a:xfrm>
          <a:custGeom>
            <a:avLst/>
            <a:gdLst/>
            <a:ahLst/>
            <a:cxnLst/>
            <a:rect l="l" t="t" r="r" b="b"/>
            <a:pathLst>
              <a:path h="75565">
                <a:moveTo>
                  <a:pt x="0" y="0"/>
                </a:moveTo>
                <a:lnTo>
                  <a:pt x="0" y="75549"/>
                </a:lnTo>
              </a:path>
            </a:pathLst>
          </a:custGeom>
          <a:ln w="15307">
            <a:solidFill>
              <a:srgbClr val="000000"/>
            </a:solidFill>
          </a:ln>
        </p:spPr>
        <p:txBody>
          <a:bodyPr wrap="square" lIns="0" tIns="0" rIns="0" bIns="0" rtlCol="0"/>
          <a:lstStyle/>
          <a:p>
            <a:endParaRPr/>
          </a:p>
        </p:txBody>
      </p:sp>
      <p:sp>
        <p:nvSpPr>
          <p:cNvPr id="555" name="object 555"/>
          <p:cNvSpPr/>
          <p:nvPr/>
        </p:nvSpPr>
        <p:spPr>
          <a:xfrm>
            <a:off x="3270515" y="1349710"/>
            <a:ext cx="0" cy="75565"/>
          </a:xfrm>
          <a:custGeom>
            <a:avLst/>
            <a:gdLst/>
            <a:ahLst/>
            <a:cxnLst/>
            <a:rect l="l" t="t" r="r" b="b"/>
            <a:pathLst>
              <a:path h="75565">
                <a:moveTo>
                  <a:pt x="0" y="0"/>
                </a:moveTo>
                <a:lnTo>
                  <a:pt x="0" y="75549"/>
                </a:lnTo>
              </a:path>
            </a:pathLst>
          </a:custGeom>
          <a:ln w="15307">
            <a:solidFill>
              <a:srgbClr val="000000"/>
            </a:solidFill>
          </a:ln>
        </p:spPr>
        <p:txBody>
          <a:bodyPr wrap="square" lIns="0" tIns="0" rIns="0" bIns="0" rtlCol="0"/>
          <a:lstStyle/>
          <a:p>
            <a:endParaRPr/>
          </a:p>
        </p:txBody>
      </p:sp>
      <p:sp>
        <p:nvSpPr>
          <p:cNvPr id="556" name="object 556"/>
          <p:cNvSpPr/>
          <p:nvPr/>
        </p:nvSpPr>
        <p:spPr>
          <a:xfrm>
            <a:off x="724613" y="1349710"/>
            <a:ext cx="3182620" cy="0"/>
          </a:xfrm>
          <a:custGeom>
            <a:avLst/>
            <a:gdLst/>
            <a:ahLst/>
            <a:cxnLst/>
            <a:rect l="l" t="t" r="r" b="b"/>
            <a:pathLst>
              <a:path w="3182620">
                <a:moveTo>
                  <a:pt x="0" y="0"/>
                </a:moveTo>
                <a:lnTo>
                  <a:pt x="3182315" y="0"/>
                </a:lnTo>
              </a:path>
            </a:pathLst>
          </a:custGeom>
          <a:ln w="15340">
            <a:solidFill>
              <a:srgbClr val="000000"/>
            </a:solidFill>
          </a:ln>
        </p:spPr>
        <p:txBody>
          <a:bodyPr wrap="square" lIns="0" tIns="0" rIns="0" bIns="0" rtlCol="0"/>
          <a:lstStyle/>
          <a:p>
            <a:endParaRPr/>
          </a:p>
        </p:txBody>
      </p:sp>
      <p:sp>
        <p:nvSpPr>
          <p:cNvPr id="557" name="object 557"/>
          <p:cNvSpPr/>
          <p:nvPr/>
        </p:nvSpPr>
        <p:spPr>
          <a:xfrm>
            <a:off x="724613" y="4113994"/>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58" name="object 558"/>
          <p:cNvSpPr/>
          <p:nvPr/>
        </p:nvSpPr>
        <p:spPr>
          <a:xfrm>
            <a:off x="724613" y="3968605"/>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59" name="object 559"/>
          <p:cNvSpPr/>
          <p:nvPr/>
        </p:nvSpPr>
        <p:spPr>
          <a:xfrm>
            <a:off x="724613" y="3823136"/>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0" name="object 560"/>
          <p:cNvSpPr/>
          <p:nvPr/>
        </p:nvSpPr>
        <p:spPr>
          <a:xfrm>
            <a:off x="724613" y="3532521"/>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1" name="object 561"/>
          <p:cNvSpPr/>
          <p:nvPr/>
        </p:nvSpPr>
        <p:spPr>
          <a:xfrm>
            <a:off x="724613" y="3387098"/>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2" name="object 562"/>
          <p:cNvSpPr/>
          <p:nvPr/>
        </p:nvSpPr>
        <p:spPr>
          <a:xfrm>
            <a:off x="724613" y="3242011"/>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3" name="object 563"/>
          <p:cNvSpPr/>
          <p:nvPr/>
        </p:nvSpPr>
        <p:spPr>
          <a:xfrm>
            <a:off x="724613" y="2951012"/>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4" name="object 564"/>
          <p:cNvSpPr/>
          <p:nvPr/>
        </p:nvSpPr>
        <p:spPr>
          <a:xfrm>
            <a:off x="724613" y="2805924"/>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5" name="object 565"/>
          <p:cNvSpPr/>
          <p:nvPr/>
        </p:nvSpPr>
        <p:spPr>
          <a:xfrm>
            <a:off x="724613" y="2660501"/>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6" name="object 566"/>
          <p:cNvSpPr/>
          <p:nvPr/>
        </p:nvSpPr>
        <p:spPr>
          <a:xfrm>
            <a:off x="724613" y="2369808"/>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7" name="object 567"/>
          <p:cNvSpPr/>
          <p:nvPr/>
        </p:nvSpPr>
        <p:spPr>
          <a:xfrm>
            <a:off x="724613" y="2224415"/>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8" name="object 568"/>
          <p:cNvSpPr/>
          <p:nvPr/>
        </p:nvSpPr>
        <p:spPr>
          <a:xfrm>
            <a:off x="724613" y="2078992"/>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69" name="object 569"/>
          <p:cNvSpPr/>
          <p:nvPr/>
        </p:nvSpPr>
        <p:spPr>
          <a:xfrm>
            <a:off x="724613" y="1788329"/>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70" name="object 570"/>
          <p:cNvSpPr/>
          <p:nvPr/>
        </p:nvSpPr>
        <p:spPr>
          <a:xfrm>
            <a:off x="724613" y="1642906"/>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71" name="object 571"/>
          <p:cNvSpPr/>
          <p:nvPr/>
        </p:nvSpPr>
        <p:spPr>
          <a:xfrm>
            <a:off x="724613" y="1497818"/>
            <a:ext cx="45720" cy="0"/>
          </a:xfrm>
          <a:custGeom>
            <a:avLst/>
            <a:gdLst/>
            <a:ahLst/>
            <a:cxnLst/>
            <a:rect l="l" t="t" r="r" b="b"/>
            <a:pathLst>
              <a:path w="45720">
                <a:moveTo>
                  <a:pt x="0" y="0"/>
                </a:moveTo>
                <a:lnTo>
                  <a:pt x="45281" y="0"/>
                </a:lnTo>
              </a:path>
            </a:pathLst>
          </a:custGeom>
          <a:ln w="3675">
            <a:solidFill>
              <a:srgbClr val="000000"/>
            </a:solidFill>
          </a:ln>
        </p:spPr>
        <p:txBody>
          <a:bodyPr wrap="square" lIns="0" tIns="0" rIns="0" bIns="0" rtlCol="0"/>
          <a:lstStyle/>
          <a:p>
            <a:endParaRPr/>
          </a:p>
        </p:txBody>
      </p:sp>
      <p:sp>
        <p:nvSpPr>
          <p:cNvPr id="572" name="object 572"/>
          <p:cNvSpPr/>
          <p:nvPr/>
        </p:nvSpPr>
        <p:spPr>
          <a:xfrm>
            <a:off x="724613" y="3678036"/>
            <a:ext cx="75565" cy="0"/>
          </a:xfrm>
          <a:custGeom>
            <a:avLst/>
            <a:gdLst/>
            <a:ahLst/>
            <a:cxnLst/>
            <a:rect l="l" t="t" r="r" b="b"/>
            <a:pathLst>
              <a:path w="75565">
                <a:moveTo>
                  <a:pt x="0" y="0"/>
                </a:moveTo>
                <a:lnTo>
                  <a:pt x="75415" y="0"/>
                </a:lnTo>
              </a:path>
            </a:pathLst>
          </a:custGeom>
          <a:ln w="15340">
            <a:solidFill>
              <a:srgbClr val="000000"/>
            </a:solidFill>
          </a:ln>
        </p:spPr>
        <p:txBody>
          <a:bodyPr wrap="square" lIns="0" tIns="0" rIns="0" bIns="0" rtlCol="0"/>
          <a:lstStyle/>
          <a:p>
            <a:endParaRPr/>
          </a:p>
        </p:txBody>
      </p:sp>
      <p:sp>
        <p:nvSpPr>
          <p:cNvPr id="573" name="object 573"/>
          <p:cNvSpPr/>
          <p:nvPr/>
        </p:nvSpPr>
        <p:spPr>
          <a:xfrm>
            <a:off x="724613" y="3096588"/>
            <a:ext cx="75565" cy="0"/>
          </a:xfrm>
          <a:custGeom>
            <a:avLst/>
            <a:gdLst/>
            <a:ahLst/>
            <a:cxnLst/>
            <a:rect l="l" t="t" r="r" b="b"/>
            <a:pathLst>
              <a:path w="75565">
                <a:moveTo>
                  <a:pt x="0" y="0"/>
                </a:moveTo>
                <a:lnTo>
                  <a:pt x="75415" y="0"/>
                </a:lnTo>
              </a:path>
            </a:pathLst>
          </a:custGeom>
          <a:ln w="15340">
            <a:solidFill>
              <a:srgbClr val="000000"/>
            </a:solidFill>
          </a:ln>
        </p:spPr>
        <p:txBody>
          <a:bodyPr wrap="square" lIns="0" tIns="0" rIns="0" bIns="0" rtlCol="0"/>
          <a:lstStyle/>
          <a:p>
            <a:endParaRPr/>
          </a:p>
        </p:txBody>
      </p:sp>
      <p:sp>
        <p:nvSpPr>
          <p:cNvPr id="574" name="object 574"/>
          <p:cNvSpPr/>
          <p:nvPr/>
        </p:nvSpPr>
        <p:spPr>
          <a:xfrm>
            <a:off x="724613" y="2514895"/>
            <a:ext cx="75565" cy="0"/>
          </a:xfrm>
          <a:custGeom>
            <a:avLst/>
            <a:gdLst/>
            <a:ahLst/>
            <a:cxnLst/>
            <a:rect l="l" t="t" r="r" b="b"/>
            <a:pathLst>
              <a:path w="75565">
                <a:moveTo>
                  <a:pt x="0" y="0"/>
                </a:moveTo>
                <a:lnTo>
                  <a:pt x="75415" y="0"/>
                </a:lnTo>
              </a:path>
            </a:pathLst>
          </a:custGeom>
          <a:ln w="15340">
            <a:solidFill>
              <a:srgbClr val="000000"/>
            </a:solidFill>
          </a:ln>
        </p:spPr>
        <p:txBody>
          <a:bodyPr wrap="square" lIns="0" tIns="0" rIns="0" bIns="0" rtlCol="0"/>
          <a:lstStyle/>
          <a:p>
            <a:endParaRPr/>
          </a:p>
        </p:txBody>
      </p:sp>
      <p:sp>
        <p:nvSpPr>
          <p:cNvPr id="575" name="object 575"/>
          <p:cNvSpPr/>
          <p:nvPr/>
        </p:nvSpPr>
        <p:spPr>
          <a:xfrm>
            <a:off x="724613" y="1933721"/>
            <a:ext cx="75565" cy="0"/>
          </a:xfrm>
          <a:custGeom>
            <a:avLst/>
            <a:gdLst/>
            <a:ahLst/>
            <a:cxnLst/>
            <a:rect l="l" t="t" r="r" b="b"/>
            <a:pathLst>
              <a:path w="75565">
                <a:moveTo>
                  <a:pt x="0" y="0"/>
                </a:moveTo>
                <a:lnTo>
                  <a:pt x="75415" y="0"/>
                </a:lnTo>
              </a:path>
            </a:pathLst>
          </a:custGeom>
          <a:ln w="15340">
            <a:solidFill>
              <a:srgbClr val="000000"/>
            </a:solidFill>
          </a:ln>
        </p:spPr>
        <p:txBody>
          <a:bodyPr wrap="square" lIns="0" tIns="0" rIns="0" bIns="0" rtlCol="0"/>
          <a:lstStyle/>
          <a:p>
            <a:endParaRPr/>
          </a:p>
        </p:txBody>
      </p:sp>
      <p:sp>
        <p:nvSpPr>
          <p:cNvPr id="576" name="object 576"/>
          <p:cNvSpPr/>
          <p:nvPr/>
        </p:nvSpPr>
        <p:spPr>
          <a:xfrm>
            <a:off x="724613" y="1352273"/>
            <a:ext cx="75565" cy="0"/>
          </a:xfrm>
          <a:custGeom>
            <a:avLst/>
            <a:gdLst/>
            <a:ahLst/>
            <a:cxnLst/>
            <a:rect l="l" t="t" r="r" b="b"/>
            <a:pathLst>
              <a:path w="75565">
                <a:moveTo>
                  <a:pt x="0" y="0"/>
                </a:moveTo>
                <a:lnTo>
                  <a:pt x="75415" y="0"/>
                </a:lnTo>
              </a:path>
            </a:pathLst>
          </a:custGeom>
          <a:ln w="15340">
            <a:solidFill>
              <a:srgbClr val="000000"/>
            </a:solidFill>
          </a:ln>
        </p:spPr>
        <p:txBody>
          <a:bodyPr wrap="square" lIns="0" tIns="0" rIns="0" bIns="0" rtlCol="0"/>
          <a:lstStyle/>
          <a:p>
            <a:endParaRPr/>
          </a:p>
        </p:txBody>
      </p:sp>
      <p:sp>
        <p:nvSpPr>
          <p:cNvPr id="577" name="object 577"/>
          <p:cNvSpPr/>
          <p:nvPr/>
        </p:nvSpPr>
        <p:spPr>
          <a:xfrm>
            <a:off x="3861623" y="4207790"/>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78" name="object 578"/>
          <p:cNvSpPr/>
          <p:nvPr/>
        </p:nvSpPr>
        <p:spPr>
          <a:xfrm>
            <a:off x="3861623" y="4040806"/>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79" name="object 579"/>
          <p:cNvSpPr/>
          <p:nvPr/>
        </p:nvSpPr>
        <p:spPr>
          <a:xfrm>
            <a:off x="3861623" y="3957403"/>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0" name="object 580"/>
          <p:cNvSpPr/>
          <p:nvPr/>
        </p:nvSpPr>
        <p:spPr>
          <a:xfrm>
            <a:off x="3861623" y="3873628"/>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1" name="object 581"/>
          <p:cNvSpPr/>
          <p:nvPr/>
        </p:nvSpPr>
        <p:spPr>
          <a:xfrm>
            <a:off x="3861623" y="3790383"/>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2" name="object 582"/>
          <p:cNvSpPr/>
          <p:nvPr/>
        </p:nvSpPr>
        <p:spPr>
          <a:xfrm>
            <a:off x="3861623" y="3623296"/>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3" name="object 583"/>
          <p:cNvSpPr/>
          <p:nvPr/>
        </p:nvSpPr>
        <p:spPr>
          <a:xfrm>
            <a:off x="3861623" y="3539722"/>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4" name="object 584"/>
          <p:cNvSpPr/>
          <p:nvPr/>
        </p:nvSpPr>
        <p:spPr>
          <a:xfrm>
            <a:off x="3861623" y="3456270"/>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5" name="object 585"/>
          <p:cNvSpPr/>
          <p:nvPr/>
        </p:nvSpPr>
        <p:spPr>
          <a:xfrm>
            <a:off x="3861623" y="3372544"/>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6" name="object 586"/>
          <p:cNvSpPr/>
          <p:nvPr/>
        </p:nvSpPr>
        <p:spPr>
          <a:xfrm>
            <a:off x="3861623" y="3205518"/>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7" name="object 587"/>
          <p:cNvSpPr/>
          <p:nvPr/>
        </p:nvSpPr>
        <p:spPr>
          <a:xfrm>
            <a:off x="3861623" y="3122157"/>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8" name="object 588"/>
          <p:cNvSpPr/>
          <p:nvPr/>
        </p:nvSpPr>
        <p:spPr>
          <a:xfrm>
            <a:off x="3861623" y="3038888"/>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89" name="object 589"/>
          <p:cNvSpPr/>
          <p:nvPr/>
        </p:nvSpPr>
        <p:spPr>
          <a:xfrm>
            <a:off x="3861623" y="2955131"/>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0" name="object 590"/>
          <p:cNvSpPr/>
          <p:nvPr/>
        </p:nvSpPr>
        <p:spPr>
          <a:xfrm>
            <a:off x="3861623" y="2788044"/>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1" name="object 591"/>
          <p:cNvSpPr/>
          <p:nvPr/>
        </p:nvSpPr>
        <p:spPr>
          <a:xfrm>
            <a:off x="3861623" y="2704775"/>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2" name="object 592"/>
          <p:cNvSpPr/>
          <p:nvPr/>
        </p:nvSpPr>
        <p:spPr>
          <a:xfrm>
            <a:off x="3861623" y="2621018"/>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3" name="object 593"/>
          <p:cNvSpPr/>
          <p:nvPr/>
        </p:nvSpPr>
        <p:spPr>
          <a:xfrm>
            <a:off x="3861623" y="2537627"/>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4" name="object 594"/>
          <p:cNvSpPr/>
          <p:nvPr/>
        </p:nvSpPr>
        <p:spPr>
          <a:xfrm>
            <a:off x="3861623" y="2370601"/>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5" name="object 595"/>
          <p:cNvSpPr/>
          <p:nvPr/>
        </p:nvSpPr>
        <p:spPr>
          <a:xfrm>
            <a:off x="3861623" y="2286905"/>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6" name="object 596"/>
          <p:cNvSpPr/>
          <p:nvPr/>
        </p:nvSpPr>
        <p:spPr>
          <a:xfrm>
            <a:off x="3861623" y="2203636"/>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7" name="object 597"/>
          <p:cNvSpPr/>
          <p:nvPr/>
        </p:nvSpPr>
        <p:spPr>
          <a:xfrm>
            <a:off x="3861623" y="2119940"/>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8" name="object 598"/>
          <p:cNvSpPr/>
          <p:nvPr/>
        </p:nvSpPr>
        <p:spPr>
          <a:xfrm>
            <a:off x="3861623" y="1953249"/>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599" name="object 599"/>
          <p:cNvSpPr/>
          <p:nvPr/>
        </p:nvSpPr>
        <p:spPr>
          <a:xfrm>
            <a:off x="3861623" y="1869523"/>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600" name="object 600"/>
          <p:cNvSpPr/>
          <p:nvPr/>
        </p:nvSpPr>
        <p:spPr>
          <a:xfrm>
            <a:off x="3861623" y="1786101"/>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601" name="object 601"/>
          <p:cNvSpPr/>
          <p:nvPr/>
        </p:nvSpPr>
        <p:spPr>
          <a:xfrm>
            <a:off x="3861623" y="1702375"/>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602" name="object 602"/>
          <p:cNvSpPr/>
          <p:nvPr/>
        </p:nvSpPr>
        <p:spPr>
          <a:xfrm>
            <a:off x="3861623" y="1535349"/>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603" name="object 603"/>
          <p:cNvSpPr/>
          <p:nvPr/>
        </p:nvSpPr>
        <p:spPr>
          <a:xfrm>
            <a:off x="3861623" y="1451988"/>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604" name="object 604"/>
          <p:cNvSpPr/>
          <p:nvPr/>
        </p:nvSpPr>
        <p:spPr>
          <a:xfrm>
            <a:off x="3861623" y="1368262"/>
            <a:ext cx="45720" cy="0"/>
          </a:xfrm>
          <a:custGeom>
            <a:avLst/>
            <a:gdLst/>
            <a:ahLst/>
            <a:cxnLst/>
            <a:rect l="l" t="t" r="r" b="b"/>
            <a:pathLst>
              <a:path w="45720">
                <a:moveTo>
                  <a:pt x="45305" y="0"/>
                </a:moveTo>
                <a:lnTo>
                  <a:pt x="0" y="0"/>
                </a:lnTo>
              </a:path>
            </a:pathLst>
          </a:custGeom>
          <a:ln w="3675">
            <a:solidFill>
              <a:srgbClr val="000000"/>
            </a:solidFill>
          </a:ln>
        </p:spPr>
        <p:txBody>
          <a:bodyPr wrap="square" lIns="0" tIns="0" rIns="0" bIns="0" rtlCol="0"/>
          <a:lstStyle/>
          <a:p>
            <a:endParaRPr/>
          </a:p>
        </p:txBody>
      </p:sp>
      <p:sp>
        <p:nvSpPr>
          <p:cNvPr id="605" name="object 605"/>
          <p:cNvSpPr/>
          <p:nvPr/>
        </p:nvSpPr>
        <p:spPr>
          <a:xfrm>
            <a:off x="3831510" y="4124054"/>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06" name="object 606"/>
          <p:cNvSpPr/>
          <p:nvPr/>
        </p:nvSpPr>
        <p:spPr>
          <a:xfrm>
            <a:off x="3831510" y="3706657"/>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07" name="object 607"/>
          <p:cNvSpPr/>
          <p:nvPr/>
        </p:nvSpPr>
        <p:spPr>
          <a:xfrm>
            <a:off x="3831510" y="3289305"/>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08" name="object 608"/>
          <p:cNvSpPr/>
          <p:nvPr/>
        </p:nvSpPr>
        <p:spPr>
          <a:xfrm>
            <a:off x="3831510" y="2871740"/>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09" name="object 609"/>
          <p:cNvSpPr/>
          <p:nvPr/>
        </p:nvSpPr>
        <p:spPr>
          <a:xfrm>
            <a:off x="3831510" y="2453839"/>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10" name="object 610"/>
          <p:cNvSpPr/>
          <p:nvPr/>
        </p:nvSpPr>
        <p:spPr>
          <a:xfrm>
            <a:off x="3831510" y="2036488"/>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11" name="object 611"/>
          <p:cNvSpPr/>
          <p:nvPr/>
        </p:nvSpPr>
        <p:spPr>
          <a:xfrm>
            <a:off x="3831510" y="1619136"/>
            <a:ext cx="75565" cy="0"/>
          </a:xfrm>
          <a:custGeom>
            <a:avLst/>
            <a:gdLst/>
            <a:ahLst/>
            <a:cxnLst/>
            <a:rect l="l" t="t" r="r" b="b"/>
            <a:pathLst>
              <a:path w="75564">
                <a:moveTo>
                  <a:pt x="75418" y="0"/>
                </a:moveTo>
                <a:lnTo>
                  <a:pt x="0" y="0"/>
                </a:lnTo>
              </a:path>
            </a:pathLst>
          </a:custGeom>
          <a:ln w="15340">
            <a:solidFill>
              <a:srgbClr val="000000"/>
            </a:solidFill>
          </a:ln>
        </p:spPr>
        <p:txBody>
          <a:bodyPr wrap="square" lIns="0" tIns="0" rIns="0" bIns="0" rtlCol="0"/>
          <a:lstStyle/>
          <a:p>
            <a:endParaRPr/>
          </a:p>
        </p:txBody>
      </p:sp>
      <p:sp>
        <p:nvSpPr>
          <p:cNvPr id="612" name="object 612"/>
          <p:cNvSpPr txBox="1"/>
          <p:nvPr/>
        </p:nvSpPr>
        <p:spPr>
          <a:xfrm>
            <a:off x="687031" y="4449968"/>
            <a:ext cx="3254375" cy="201295"/>
          </a:xfrm>
          <a:prstGeom prst="rect">
            <a:avLst/>
          </a:prstGeom>
        </p:spPr>
        <p:txBody>
          <a:bodyPr vert="horz" wrap="square" lIns="0" tIns="0" rIns="0" bIns="0" rtlCol="0">
            <a:spAutoFit/>
          </a:bodyPr>
          <a:lstStyle/>
          <a:p>
            <a:pPr marL="12700">
              <a:lnSpc>
                <a:spcPct val="100000"/>
              </a:lnSpc>
            </a:pPr>
            <a:r>
              <a:rPr sz="1350" b="1" spc="70" dirty="0">
                <a:latin typeface="Arial"/>
                <a:cs typeface="Arial"/>
              </a:rPr>
              <a:t>D</a:t>
            </a:r>
            <a:r>
              <a:rPr sz="1350" b="1" spc="-50" dirty="0">
                <a:latin typeface="Arial"/>
                <a:cs typeface="Arial"/>
              </a:rPr>
              <a:t>i</a:t>
            </a:r>
            <a:r>
              <a:rPr sz="1350" b="1" spc="-35" dirty="0">
                <a:latin typeface="Arial"/>
                <a:cs typeface="Arial"/>
              </a:rPr>
              <a:t>st</a:t>
            </a:r>
            <a:r>
              <a:rPr sz="1350" b="1" spc="25" dirty="0">
                <a:latin typeface="Arial"/>
                <a:cs typeface="Arial"/>
              </a:rPr>
              <a:t>a</a:t>
            </a:r>
            <a:r>
              <a:rPr sz="1350" b="1" spc="-20" dirty="0">
                <a:latin typeface="Arial"/>
                <a:cs typeface="Arial"/>
              </a:rPr>
              <a:t>n</a:t>
            </a:r>
            <a:r>
              <a:rPr sz="1350" b="1" spc="-35" dirty="0">
                <a:latin typeface="Arial"/>
                <a:cs typeface="Arial"/>
              </a:rPr>
              <a:t>c</a:t>
            </a:r>
            <a:r>
              <a:rPr sz="1350" b="1" spc="5" dirty="0">
                <a:latin typeface="Arial"/>
                <a:cs typeface="Arial"/>
              </a:rPr>
              <a:t>e</a:t>
            </a:r>
            <a:r>
              <a:rPr sz="1350" b="1" spc="45" dirty="0">
                <a:latin typeface="Times New Roman"/>
                <a:cs typeface="Times New Roman"/>
              </a:rPr>
              <a:t> </a:t>
            </a:r>
            <a:r>
              <a:rPr sz="1350" b="1" spc="-35" dirty="0">
                <a:latin typeface="Arial"/>
                <a:cs typeface="Arial"/>
              </a:rPr>
              <a:t>f</a:t>
            </a:r>
            <a:r>
              <a:rPr sz="1350" b="1" spc="-50" dirty="0">
                <a:latin typeface="Arial"/>
                <a:cs typeface="Arial"/>
              </a:rPr>
              <a:t>r</a:t>
            </a:r>
            <a:r>
              <a:rPr sz="1350" b="1" spc="-20" dirty="0">
                <a:latin typeface="Arial"/>
                <a:cs typeface="Arial"/>
              </a:rPr>
              <a:t>o</a:t>
            </a:r>
            <a:r>
              <a:rPr sz="1350" b="1" spc="10" dirty="0">
                <a:latin typeface="Arial"/>
                <a:cs typeface="Arial"/>
              </a:rPr>
              <a:t>m</a:t>
            </a:r>
            <a:r>
              <a:rPr sz="1350" b="1" spc="15" dirty="0">
                <a:latin typeface="Times New Roman"/>
                <a:cs typeface="Times New Roman"/>
              </a:rPr>
              <a:t> </a:t>
            </a:r>
            <a:r>
              <a:rPr sz="1350" b="1" spc="-35" dirty="0">
                <a:latin typeface="Arial"/>
                <a:cs typeface="Arial"/>
              </a:rPr>
              <a:t>t</a:t>
            </a:r>
            <a:r>
              <a:rPr sz="1350" b="1" spc="-20" dirty="0">
                <a:latin typeface="Arial"/>
                <a:cs typeface="Arial"/>
              </a:rPr>
              <a:t>h</a:t>
            </a:r>
            <a:r>
              <a:rPr sz="1350" b="1" spc="5" dirty="0">
                <a:latin typeface="Arial"/>
                <a:cs typeface="Arial"/>
              </a:rPr>
              <a:t>e</a:t>
            </a:r>
            <a:r>
              <a:rPr sz="1350" b="1" spc="45" dirty="0">
                <a:latin typeface="Times New Roman"/>
                <a:cs typeface="Times New Roman"/>
              </a:rPr>
              <a:t> </a:t>
            </a:r>
            <a:r>
              <a:rPr sz="1350" b="1" spc="-45" dirty="0">
                <a:latin typeface="Arial"/>
                <a:cs typeface="Arial"/>
              </a:rPr>
              <a:t>r</a:t>
            </a:r>
            <a:r>
              <a:rPr sz="1350" b="1" spc="25" dirty="0">
                <a:latin typeface="Arial"/>
                <a:cs typeface="Arial"/>
              </a:rPr>
              <a:t>e</a:t>
            </a:r>
            <a:r>
              <a:rPr sz="1350" b="1" spc="-35" dirty="0">
                <a:latin typeface="Arial"/>
                <a:cs typeface="Arial"/>
              </a:rPr>
              <a:t>s</a:t>
            </a:r>
            <a:r>
              <a:rPr sz="1350" b="1" spc="-15" dirty="0">
                <a:latin typeface="Arial"/>
                <a:cs typeface="Arial"/>
              </a:rPr>
              <a:t>o</a:t>
            </a:r>
            <a:r>
              <a:rPr sz="1350" b="1" spc="-20" dirty="0">
                <a:latin typeface="Arial"/>
                <a:cs typeface="Arial"/>
              </a:rPr>
              <a:t>n</a:t>
            </a:r>
            <a:r>
              <a:rPr sz="1350" b="1" spc="25" dirty="0">
                <a:latin typeface="Arial"/>
                <a:cs typeface="Arial"/>
              </a:rPr>
              <a:t>a</a:t>
            </a:r>
            <a:r>
              <a:rPr sz="1350" b="1" spc="-35" dirty="0">
                <a:latin typeface="Arial"/>
                <a:cs typeface="Arial"/>
              </a:rPr>
              <a:t>t</a:t>
            </a:r>
            <a:r>
              <a:rPr sz="1350" b="1" spc="-20" dirty="0">
                <a:latin typeface="Arial"/>
                <a:cs typeface="Arial"/>
              </a:rPr>
              <a:t>o</a:t>
            </a:r>
            <a:r>
              <a:rPr sz="1350" b="1" spc="5" dirty="0">
                <a:latin typeface="Arial"/>
                <a:cs typeface="Arial"/>
              </a:rPr>
              <a:t>r</a:t>
            </a:r>
            <a:r>
              <a:rPr sz="1350" b="1" spc="-30" dirty="0">
                <a:latin typeface="Times New Roman"/>
                <a:cs typeface="Times New Roman"/>
              </a:rPr>
              <a:t> </a:t>
            </a:r>
            <a:r>
              <a:rPr sz="1350" b="1" spc="-35" dirty="0">
                <a:latin typeface="Arial"/>
                <a:cs typeface="Arial"/>
              </a:rPr>
              <a:t>c</a:t>
            </a:r>
            <a:r>
              <a:rPr sz="1350" b="1" spc="25" dirty="0">
                <a:latin typeface="Arial"/>
                <a:cs typeface="Arial"/>
              </a:rPr>
              <a:t>e</a:t>
            </a:r>
            <a:r>
              <a:rPr sz="1350" b="1" spc="-20" dirty="0">
                <a:latin typeface="Arial"/>
                <a:cs typeface="Arial"/>
              </a:rPr>
              <a:t>n</a:t>
            </a:r>
            <a:r>
              <a:rPr sz="1350" b="1" spc="-35" dirty="0">
                <a:latin typeface="Arial"/>
                <a:cs typeface="Arial"/>
              </a:rPr>
              <a:t>t</a:t>
            </a:r>
            <a:r>
              <a:rPr sz="1350" b="1" spc="25" dirty="0">
                <a:latin typeface="Arial"/>
                <a:cs typeface="Arial"/>
              </a:rPr>
              <a:t>e</a:t>
            </a:r>
            <a:r>
              <a:rPr sz="1350" b="1" spc="5" dirty="0">
                <a:latin typeface="Arial"/>
                <a:cs typeface="Arial"/>
              </a:rPr>
              <a:t>r</a:t>
            </a:r>
            <a:r>
              <a:rPr sz="1350" b="1" spc="-30" dirty="0">
                <a:latin typeface="Times New Roman"/>
                <a:cs typeface="Times New Roman"/>
              </a:rPr>
              <a:t> </a:t>
            </a:r>
            <a:r>
              <a:rPr sz="1350" b="1" spc="25" dirty="0">
                <a:latin typeface="Arial"/>
                <a:cs typeface="Arial"/>
              </a:rPr>
              <a:t>(</a:t>
            </a:r>
            <a:r>
              <a:rPr sz="1350" spc="15" dirty="0">
                <a:latin typeface="Symbol"/>
                <a:cs typeface="Symbol"/>
              </a:rPr>
              <a:t></a:t>
            </a:r>
            <a:r>
              <a:rPr sz="1350" b="1" dirty="0">
                <a:latin typeface="Arial"/>
                <a:cs typeface="Arial"/>
              </a:rPr>
              <a:t>m)</a:t>
            </a:r>
            <a:endParaRPr sz="1350">
              <a:latin typeface="Arial"/>
              <a:cs typeface="Arial"/>
            </a:endParaRPr>
          </a:p>
        </p:txBody>
      </p:sp>
      <p:sp>
        <p:nvSpPr>
          <p:cNvPr id="613" name="object 613"/>
          <p:cNvSpPr txBox="1"/>
          <p:nvPr/>
        </p:nvSpPr>
        <p:spPr>
          <a:xfrm>
            <a:off x="231676" y="2021317"/>
            <a:ext cx="198755" cy="1562735"/>
          </a:xfrm>
          <a:prstGeom prst="rect">
            <a:avLst/>
          </a:prstGeom>
        </p:spPr>
        <p:txBody>
          <a:bodyPr vert="vert270" wrap="square" lIns="0" tIns="0" rIns="0" bIns="0" rtlCol="0">
            <a:spAutoFit/>
          </a:bodyPr>
          <a:lstStyle/>
          <a:p>
            <a:pPr marL="12700">
              <a:lnSpc>
                <a:spcPct val="100000"/>
              </a:lnSpc>
            </a:pPr>
            <a:r>
              <a:rPr sz="1350" b="1" spc="35" dirty="0">
                <a:latin typeface="Arial"/>
                <a:cs typeface="Arial"/>
              </a:rPr>
              <a:t>N</a:t>
            </a:r>
            <a:r>
              <a:rPr sz="1350" b="1" spc="-20" dirty="0">
                <a:latin typeface="Arial"/>
                <a:cs typeface="Arial"/>
              </a:rPr>
              <a:t>o</a:t>
            </a:r>
            <a:r>
              <a:rPr sz="1350" b="1" spc="-50" dirty="0">
                <a:latin typeface="Arial"/>
                <a:cs typeface="Arial"/>
              </a:rPr>
              <a:t>r</a:t>
            </a:r>
            <a:r>
              <a:rPr sz="1350" b="1" spc="-10" dirty="0">
                <a:latin typeface="Arial"/>
                <a:cs typeface="Arial"/>
              </a:rPr>
              <a:t>m</a:t>
            </a:r>
            <a:r>
              <a:rPr sz="1350" b="1" spc="20" dirty="0">
                <a:latin typeface="Arial"/>
                <a:cs typeface="Arial"/>
              </a:rPr>
              <a:t>a</a:t>
            </a:r>
            <a:r>
              <a:rPr sz="1350" b="1" spc="-50" dirty="0">
                <a:latin typeface="Arial"/>
                <a:cs typeface="Arial"/>
              </a:rPr>
              <a:t>li</a:t>
            </a:r>
            <a:r>
              <a:rPr sz="1350" b="1" spc="35" dirty="0">
                <a:latin typeface="Arial"/>
                <a:cs typeface="Arial"/>
              </a:rPr>
              <a:t>z</a:t>
            </a:r>
            <a:r>
              <a:rPr sz="1350" b="1" spc="25" dirty="0">
                <a:latin typeface="Arial"/>
                <a:cs typeface="Arial"/>
              </a:rPr>
              <a:t>e</a:t>
            </a:r>
            <a:r>
              <a:rPr sz="1350" b="1" dirty="0">
                <a:latin typeface="Arial"/>
                <a:cs typeface="Arial"/>
              </a:rPr>
              <a:t>d</a:t>
            </a:r>
            <a:r>
              <a:rPr sz="1350" b="1" dirty="0">
                <a:latin typeface="Times New Roman"/>
                <a:cs typeface="Times New Roman"/>
              </a:rPr>
              <a:t> </a:t>
            </a:r>
            <a:r>
              <a:rPr sz="1350" b="1" spc="20" dirty="0">
                <a:latin typeface="Arial"/>
                <a:cs typeface="Arial"/>
              </a:rPr>
              <a:t>e</a:t>
            </a:r>
            <a:r>
              <a:rPr sz="1350" b="1" spc="-25" dirty="0">
                <a:latin typeface="Arial"/>
                <a:cs typeface="Arial"/>
              </a:rPr>
              <a:t>n</a:t>
            </a:r>
            <a:r>
              <a:rPr sz="1350" b="1" spc="20" dirty="0">
                <a:latin typeface="Arial"/>
                <a:cs typeface="Arial"/>
              </a:rPr>
              <a:t>e</a:t>
            </a:r>
            <a:r>
              <a:rPr sz="1350" b="1" spc="-50" dirty="0">
                <a:latin typeface="Arial"/>
                <a:cs typeface="Arial"/>
              </a:rPr>
              <a:t>r</a:t>
            </a:r>
            <a:r>
              <a:rPr sz="1350" b="1" spc="-25" dirty="0">
                <a:latin typeface="Arial"/>
                <a:cs typeface="Arial"/>
              </a:rPr>
              <a:t>g</a:t>
            </a:r>
            <a:r>
              <a:rPr sz="1350" b="1" dirty="0">
                <a:latin typeface="Arial"/>
                <a:cs typeface="Arial"/>
              </a:rPr>
              <a:t>y</a:t>
            </a:r>
            <a:endParaRPr sz="1350">
              <a:latin typeface="Arial"/>
              <a:cs typeface="Arial"/>
            </a:endParaRPr>
          </a:p>
        </p:txBody>
      </p:sp>
      <p:sp>
        <p:nvSpPr>
          <p:cNvPr id="614" name="object 614"/>
          <p:cNvSpPr txBox="1"/>
          <p:nvPr/>
        </p:nvSpPr>
        <p:spPr>
          <a:xfrm>
            <a:off x="4126541" y="2008462"/>
            <a:ext cx="198755" cy="1596390"/>
          </a:xfrm>
          <a:prstGeom prst="rect">
            <a:avLst/>
          </a:prstGeom>
        </p:spPr>
        <p:txBody>
          <a:bodyPr vert="vert270" wrap="square" lIns="0" tIns="0" rIns="0" bIns="0" rtlCol="0">
            <a:spAutoFit/>
          </a:bodyPr>
          <a:lstStyle/>
          <a:p>
            <a:pPr marL="12700">
              <a:lnSpc>
                <a:spcPct val="100000"/>
              </a:lnSpc>
            </a:pPr>
            <a:r>
              <a:rPr sz="1350" b="1" spc="35" dirty="0">
                <a:latin typeface="Arial"/>
                <a:cs typeface="Arial"/>
              </a:rPr>
              <a:t>C</a:t>
            </a:r>
            <a:r>
              <a:rPr sz="1350" b="1" spc="-25" dirty="0">
                <a:latin typeface="Arial"/>
                <a:cs typeface="Arial"/>
              </a:rPr>
              <a:t>o</a:t>
            </a:r>
            <a:r>
              <a:rPr sz="1350" b="1" spc="-20" dirty="0">
                <a:latin typeface="Arial"/>
                <a:cs typeface="Arial"/>
              </a:rPr>
              <a:t>n</a:t>
            </a:r>
            <a:r>
              <a:rPr sz="1350" b="1" spc="-40" dirty="0">
                <a:latin typeface="Arial"/>
                <a:cs typeface="Arial"/>
              </a:rPr>
              <a:t>c</a:t>
            </a:r>
            <a:r>
              <a:rPr sz="1350" b="1" spc="20" dirty="0">
                <a:latin typeface="Arial"/>
                <a:cs typeface="Arial"/>
              </a:rPr>
              <a:t>e</a:t>
            </a:r>
            <a:r>
              <a:rPr sz="1350" b="1" spc="-25" dirty="0">
                <a:latin typeface="Arial"/>
                <a:cs typeface="Arial"/>
              </a:rPr>
              <a:t>n</a:t>
            </a:r>
            <a:r>
              <a:rPr sz="1350" b="1" spc="-35" dirty="0">
                <a:latin typeface="Arial"/>
                <a:cs typeface="Arial"/>
              </a:rPr>
              <a:t>t</a:t>
            </a:r>
            <a:r>
              <a:rPr sz="1350" b="1" spc="-50" dirty="0">
                <a:latin typeface="Arial"/>
                <a:cs typeface="Arial"/>
              </a:rPr>
              <a:t>r</a:t>
            </a:r>
            <a:r>
              <a:rPr sz="1350" b="1" spc="20" dirty="0">
                <a:latin typeface="Arial"/>
                <a:cs typeface="Arial"/>
              </a:rPr>
              <a:t>a</a:t>
            </a:r>
            <a:r>
              <a:rPr sz="1350" b="1" spc="-35" dirty="0">
                <a:latin typeface="Arial"/>
                <a:cs typeface="Arial"/>
              </a:rPr>
              <a:t>t</a:t>
            </a:r>
            <a:r>
              <a:rPr sz="1350" b="1" spc="-50" dirty="0">
                <a:latin typeface="Arial"/>
                <a:cs typeface="Arial"/>
              </a:rPr>
              <a:t>i</a:t>
            </a:r>
            <a:r>
              <a:rPr sz="1350" b="1" spc="-25" dirty="0">
                <a:latin typeface="Arial"/>
                <a:cs typeface="Arial"/>
              </a:rPr>
              <a:t>o</a:t>
            </a:r>
            <a:r>
              <a:rPr sz="1350" b="1" dirty="0">
                <a:latin typeface="Arial"/>
                <a:cs typeface="Arial"/>
              </a:rPr>
              <a:t>n</a:t>
            </a:r>
            <a:r>
              <a:rPr sz="1350" b="1" dirty="0">
                <a:latin typeface="Times New Roman"/>
                <a:cs typeface="Times New Roman"/>
              </a:rPr>
              <a:t> </a:t>
            </a:r>
            <a:r>
              <a:rPr sz="1350" b="1" spc="25" dirty="0">
                <a:latin typeface="Arial"/>
                <a:cs typeface="Arial"/>
              </a:rPr>
              <a:t>(</a:t>
            </a:r>
            <a:r>
              <a:rPr sz="1350" b="1" spc="-25" dirty="0">
                <a:latin typeface="Arial"/>
                <a:cs typeface="Arial"/>
              </a:rPr>
              <a:t>p</a:t>
            </a:r>
            <a:r>
              <a:rPr sz="1350" b="1" spc="65" dirty="0">
                <a:latin typeface="Arial"/>
                <a:cs typeface="Arial"/>
              </a:rPr>
              <a:t>M</a:t>
            </a:r>
            <a:r>
              <a:rPr sz="1350" b="1" dirty="0">
                <a:latin typeface="Arial"/>
                <a:cs typeface="Arial"/>
              </a:rPr>
              <a:t>)</a:t>
            </a:r>
            <a:endParaRPr sz="1350">
              <a:latin typeface="Arial"/>
              <a:cs typeface="Arial"/>
            </a:endParaRPr>
          </a:p>
        </p:txBody>
      </p:sp>
      <p:sp>
        <p:nvSpPr>
          <p:cNvPr id="615" name="object 615"/>
          <p:cNvSpPr txBox="1"/>
          <p:nvPr/>
        </p:nvSpPr>
        <p:spPr>
          <a:xfrm>
            <a:off x="584506" y="4175470"/>
            <a:ext cx="194310" cy="267335"/>
          </a:xfrm>
          <a:prstGeom prst="rect">
            <a:avLst/>
          </a:prstGeom>
        </p:spPr>
        <p:txBody>
          <a:bodyPr vert="horz" wrap="square" lIns="0" tIns="0" rIns="0" bIns="0" rtlCol="0">
            <a:spAutoFit/>
          </a:bodyPr>
          <a:lstStyle/>
          <a:p>
            <a:pPr marL="12700">
              <a:lnSpc>
                <a:spcPct val="100000"/>
              </a:lnSpc>
            </a:pPr>
            <a:r>
              <a:rPr sz="1150" spc="20" dirty="0">
                <a:latin typeface="Arial"/>
                <a:cs typeface="Arial"/>
              </a:rPr>
              <a:t>0</a:t>
            </a:r>
            <a:r>
              <a:rPr sz="1725" spc="22" baseline="-33816" dirty="0">
                <a:latin typeface="Arial"/>
                <a:cs typeface="Arial"/>
              </a:rPr>
              <a:t>3</a:t>
            </a:r>
            <a:endParaRPr sz="1725" baseline="-33816">
              <a:latin typeface="Arial"/>
              <a:cs typeface="Arial"/>
            </a:endParaRPr>
          </a:p>
        </p:txBody>
      </p:sp>
      <p:sp>
        <p:nvSpPr>
          <p:cNvPr id="616" name="object 616"/>
          <p:cNvSpPr txBox="1"/>
          <p:nvPr/>
        </p:nvSpPr>
        <p:spPr>
          <a:xfrm>
            <a:off x="1243160" y="4265932"/>
            <a:ext cx="2780665" cy="176530"/>
          </a:xfrm>
          <a:prstGeom prst="rect">
            <a:avLst/>
          </a:prstGeom>
        </p:spPr>
        <p:txBody>
          <a:bodyPr vert="horz" wrap="square" lIns="0" tIns="0" rIns="0" bIns="0" rtlCol="0">
            <a:spAutoFit/>
          </a:bodyPr>
          <a:lstStyle/>
          <a:p>
            <a:pPr marL="12700">
              <a:lnSpc>
                <a:spcPct val="100000"/>
              </a:lnSpc>
              <a:tabLst>
                <a:tab pos="711835" algn="l"/>
                <a:tab pos="1285240" algn="l"/>
                <a:tab pos="1985010" algn="l"/>
                <a:tab pos="2558415" algn="l"/>
              </a:tabLst>
            </a:pPr>
            <a:r>
              <a:rPr sz="1150" spc="20" dirty="0">
                <a:latin typeface="Arial"/>
                <a:cs typeface="Arial"/>
              </a:rPr>
              <a:t>3</a:t>
            </a:r>
            <a:r>
              <a:rPr sz="1150" spc="-5" dirty="0">
                <a:latin typeface="Arial"/>
                <a:cs typeface="Arial"/>
              </a:rPr>
              <a:t>.</a:t>
            </a:r>
            <a:r>
              <a:rPr sz="1150" spc="15" dirty="0">
                <a:latin typeface="Arial"/>
                <a:cs typeface="Arial"/>
              </a:rPr>
              <a:t>5</a:t>
            </a:r>
            <a:r>
              <a:rPr sz="1150" dirty="0">
                <a:latin typeface="Times New Roman"/>
                <a:cs typeface="Times New Roman"/>
              </a:rPr>
              <a:t>	</a:t>
            </a:r>
            <a:r>
              <a:rPr sz="1150" spc="15" dirty="0">
                <a:latin typeface="Arial"/>
                <a:cs typeface="Arial"/>
              </a:rPr>
              <a:t>4</a:t>
            </a:r>
            <a:r>
              <a:rPr sz="1150" dirty="0">
                <a:latin typeface="Times New Roman"/>
                <a:cs typeface="Times New Roman"/>
              </a:rPr>
              <a:t>	</a:t>
            </a:r>
            <a:r>
              <a:rPr sz="1150" spc="20" dirty="0">
                <a:latin typeface="Arial"/>
                <a:cs typeface="Arial"/>
              </a:rPr>
              <a:t>4</a:t>
            </a:r>
            <a:r>
              <a:rPr sz="1150" spc="-5" dirty="0">
                <a:latin typeface="Arial"/>
                <a:cs typeface="Arial"/>
              </a:rPr>
              <a:t>.</a:t>
            </a:r>
            <a:r>
              <a:rPr sz="1150" spc="15" dirty="0">
                <a:latin typeface="Arial"/>
                <a:cs typeface="Arial"/>
              </a:rPr>
              <a:t>5</a:t>
            </a:r>
            <a:r>
              <a:rPr sz="1150" dirty="0">
                <a:latin typeface="Times New Roman"/>
                <a:cs typeface="Times New Roman"/>
              </a:rPr>
              <a:t>	</a:t>
            </a:r>
            <a:r>
              <a:rPr sz="1150" spc="15" dirty="0">
                <a:latin typeface="Arial"/>
                <a:cs typeface="Arial"/>
              </a:rPr>
              <a:t>5</a:t>
            </a:r>
            <a:r>
              <a:rPr sz="1150" dirty="0">
                <a:latin typeface="Times New Roman"/>
                <a:cs typeface="Times New Roman"/>
              </a:rPr>
              <a:t>	</a:t>
            </a:r>
            <a:r>
              <a:rPr sz="1150" spc="20" dirty="0">
                <a:latin typeface="Arial"/>
                <a:cs typeface="Arial"/>
              </a:rPr>
              <a:t>5</a:t>
            </a:r>
            <a:r>
              <a:rPr sz="1150" spc="-5" dirty="0">
                <a:latin typeface="Arial"/>
                <a:cs typeface="Arial"/>
              </a:rPr>
              <a:t>.</a:t>
            </a:r>
            <a:r>
              <a:rPr sz="1150" spc="15" dirty="0">
                <a:latin typeface="Arial"/>
                <a:cs typeface="Arial"/>
              </a:rPr>
              <a:t>5</a:t>
            </a:r>
            <a:endParaRPr sz="1150">
              <a:latin typeface="Arial"/>
              <a:cs typeface="Arial"/>
            </a:endParaRPr>
          </a:p>
        </p:txBody>
      </p:sp>
      <p:sp>
        <p:nvSpPr>
          <p:cNvPr id="617" name="object 617"/>
          <p:cNvSpPr txBox="1"/>
          <p:nvPr/>
        </p:nvSpPr>
        <p:spPr>
          <a:xfrm>
            <a:off x="584506" y="1176756"/>
            <a:ext cx="194310" cy="268605"/>
          </a:xfrm>
          <a:prstGeom prst="rect">
            <a:avLst/>
          </a:prstGeom>
        </p:spPr>
        <p:txBody>
          <a:bodyPr vert="horz" wrap="square" lIns="0" tIns="0" rIns="0" bIns="0" rtlCol="0">
            <a:spAutoFit/>
          </a:bodyPr>
          <a:lstStyle/>
          <a:p>
            <a:pPr marL="12700">
              <a:lnSpc>
                <a:spcPct val="100000"/>
              </a:lnSpc>
            </a:pPr>
            <a:r>
              <a:rPr sz="1725" spc="30" baseline="-33816" dirty="0">
                <a:latin typeface="Arial"/>
                <a:cs typeface="Arial"/>
              </a:rPr>
              <a:t>1</a:t>
            </a:r>
            <a:r>
              <a:rPr sz="1150" spc="15" dirty="0">
                <a:latin typeface="Arial"/>
                <a:cs typeface="Arial"/>
              </a:rPr>
              <a:t>3</a:t>
            </a:r>
            <a:endParaRPr sz="1150">
              <a:latin typeface="Arial"/>
              <a:cs typeface="Arial"/>
            </a:endParaRPr>
          </a:p>
        </p:txBody>
      </p:sp>
      <p:sp>
        <p:nvSpPr>
          <p:cNvPr id="618" name="object 618"/>
          <p:cNvSpPr txBox="1"/>
          <p:nvPr/>
        </p:nvSpPr>
        <p:spPr>
          <a:xfrm>
            <a:off x="1243160" y="1176756"/>
            <a:ext cx="23495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3</a:t>
            </a:r>
            <a:r>
              <a:rPr sz="1150" spc="-5" dirty="0">
                <a:latin typeface="Arial"/>
                <a:cs typeface="Arial"/>
              </a:rPr>
              <a:t>.</a:t>
            </a:r>
            <a:r>
              <a:rPr sz="1150" spc="15" dirty="0">
                <a:latin typeface="Arial"/>
                <a:cs typeface="Arial"/>
              </a:rPr>
              <a:t>5</a:t>
            </a:r>
            <a:endParaRPr sz="1150">
              <a:latin typeface="Arial"/>
              <a:cs typeface="Arial"/>
            </a:endParaRPr>
          </a:p>
        </p:txBody>
      </p:sp>
      <p:sp>
        <p:nvSpPr>
          <p:cNvPr id="619" name="object 619"/>
          <p:cNvSpPr txBox="1"/>
          <p:nvPr/>
        </p:nvSpPr>
        <p:spPr>
          <a:xfrm>
            <a:off x="1942517" y="1176756"/>
            <a:ext cx="109220" cy="176530"/>
          </a:xfrm>
          <a:prstGeom prst="rect">
            <a:avLst/>
          </a:prstGeom>
        </p:spPr>
        <p:txBody>
          <a:bodyPr vert="horz" wrap="square" lIns="0" tIns="0" rIns="0" bIns="0" rtlCol="0">
            <a:spAutoFit/>
          </a:bodyPr>
          <a:lstStyle/>
          <a:p>
            <a:pPr marL="12700">
              <a:lnSpc>
                <a:spcPct val="100000"/>
              </a:lnSpc>
            </a:pPr>
            <a:r>
              <a:rPr sz="1150" spc="15" dirty="0">
                <a:latin typeface="Arial"/>
                <a:cs typeface="Arial"/>
              </a:rPr>
              <a:t>4</a:t>
            </a:r>
            <a:endParaRPr sz="1150">
              <a:latin typeface="Arial"/>
              <a:cs typeface="Arial"/>
            </a:endParaRPr>
          </a:p>
        </p:txBody>
      </p:sp>
      <p:sp>
        <p:nvSpPr>
          <p:cNvPr id="620" name="object 620"/>
          <p:cNvSpPr txBox="1"/>
          <p:nvPr/>
        </p:nvSpPr>
        <p:spPr>
          <a:xfrm>
            <a:off x="2516062" y="1176756"/>
            <a:ext cx="23495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4</a:t>
            </a:r>
            <a:r>
              <a:rPr sz="1150" spc="-5" dirty="0">
                <a:latin typeface="Arial"/>
                <a:cs typeface="Arial"/>
              </a:rPr>
              <a:t>.</a:t>
            </a:r>
            <a:r>
              <a:rPr sz="1150" spc="15" dirty="0">
                <a:latin typeface="Arial"/>
                <a:cs typeface="Arial"/>
              </a:rPr>
              <a:t>5</a:t>
            </a:r>
            <a:endParaRPr sz="1150">
              <a:latin typeface="Arial"/>
              <a:cs typeface="Arial"/>
            </a:endParaRPr>
          </a:p>
        </p:txBody>
      </p:sp>
      <p:sp>
        <p:nvSpPr>
          <p:cNvPr id="621" name="object 621"/>
          <p:cNvSpPr txBox="1"/>
          <p:nvPr/>
        </p:nvSpPr>
        <p:spPr>
          <a:xfrm>
            <a:off x="3215604" y="1176756"/>
            <a:ext cx="109220" cy="176530"/>
          </a:xfrm>
          <a:prstGeom prst="rect">
            <a:avLst/>
          </a:prstGeom>
        </p:spPr>
        <p:txBody>
          <a:bodyPr vert="horz" wrap="square" lIns="0" tIns="0" rIns="0" bIns="0" rtlCol="0">
            <a:spAutoFit/>
          </a:bodyPr>
          <a:lstStyle/>
          <a:p>
            <a:pPr marL="12700">
              <a:lnSpc>
                <a:spcPct val="100000"/>
              </a:lnSpc>
            </a:pPr>
            <a:r>
              <a:rPr sz="1150" spc="15" dirty="0">
                <a:latin typeface="Arial"/>
                <a:cs typeface="Arial"/>
              </a:rPr>
              <a:t>5</a:t>
            </a:r>
            <a:endParaRPr sz="1150">
              <a:latin typeface="Arial"/>
              <a:cs typeface="Arial"/>
            </a:endParaRPr>
          </a:p>
        </p:txBody>
      </p:sp>
      <p:sp>
        <p:nvSpPr>
          <p:cNvPr id="622" name="object 622"/>
          <p:cNvSpPr txBox="1"/>
          <p:nvPr/>
        </p:nvSpPr>
        <p:spPr>
          <a:xfrm>
            <a:off x="3789136" y="1176756"/>
            <a:ext cx="23495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5</a:t>
            </a:r>
            <a:r>
              <a:rPr sz="1150" spc="-5" dirty="0">
                <a:latin typeface="Arial"/>
                <a:cs typeface="Arial"/>
              </a:rPr>
              <a:t>.</a:t>
            </a:r>
            <a:r>
              <a:rPr sz="1150" spc="15" dirty="0">
                <a:latin typeface="Arial"/>
                <a:cs typeface="Arial"/>
              </a:rPr>
              <a:t>5</a:t>
            </a:r>
            <a:endParaRPr sz="1150">
              <a:latin typeface="Arial"/>
              <a:cs typeface="Arial"/>
            </a:endParaRPr>
          </a:p>
        </p:txBody>
      </p:sp>
      <p:sp>
        <p:nvSpPr>
          <p:cNvPr id="623" name="object 623"/>
          <p:cNvSpPr txBox="1"/>
          <p:nvPr/>
        </p:nvSpPr>
        <p:spPr>
          <a:xfrm>
            <a:off x="458704" y="3594279"/>
            <a:ext cx="235585"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0</a:t>
            </a:r>
            <a:r>
              <a:rPr sz="1150" spc="-5" dirty="0">
                <a:latin typeface="Arial"/>
                <a:cs typeface="Arial"/>
              </a:rPr>
              <a:t>.</a:t>
            </a:r>
            <a:r>
              <a:rPr sz="1150" spc="15" dirty="0">
                <a:latin typeface="Arial"/>
                <a:cs typeface="Arial"/>
              </a:rPr>
              <a:t>2</a:t>
            </a:r>
            <a:endParaRPr sz="1150">
              <a:latin typeface="Arial"/>
              <a:cs typeface="Arial"/>
            </a:endParaRPr>
          </a:p>
        </p:txBody>
      </p:sp>
      <p:sp>
        <p:nvSpPr>
          <p:cNvPr id="624" name="object 624"/>
          <p:cNvSpPr txBox="1"/>
          <p:nvPr/>
        </p:nvSpPr>
        <p:spPr>
          <a:xfrm>
            <a:off x="458704" y="3012847"/>
            <a:ext cx="3672204" cy="369570"/>
          </a:xfrm>
          <a:prstGeom prst="rect">
            <a:avLst/>
          </a:prstGeom>
        </p:spPr>
        <p:txBody>
          <a:bodyPr vert="horz" wrap="square" lIns="0" tIns="0" rIns="0" bIns="0" rtlCol="0">
            <a:spAutoFit/>
          </a:bodyPr>
          <a:lstStyle/>
          <a:p>
            <a:pPr marL="12700">
              <a:lnSpc>
                <a:spcPct val="100000"/>
              </a:lnSpc>
            </a:pPr>
            <a:r>
              <a:rPr sz="1150" spc="20" dirty="0">
                <a:latin typeface="Arial"/>
                <a:cs typeface="Arial"/>
              </a:rPr>
              <a:t>0</a:t>
            </a:r>
            <a:r>
              <a:rPr sz="1150" spc="-5" dirty="0">
                <a:latin typeface="Arial"/>
                <a:cs typeface="Arial"/>
              </a:rPr>
              <a:t>.</a:t>
            </a:r>
            <a:r>
              <a:rPr sz="1150" spc="15" dirty="0">
                <a:latin typeface="Arial"/>
                <a:cs typeface="Arial"/>
              </a:rPr>
              <a:t>4</a:t>
            </a:r>
            <a:endParaRPr sz="1150">
              <a:latin typeface="Arial"/>
              <a:cs typeface="Arial"/>
            </a:endParaRPr>
          </a:p>
          <a:p>
            <a:pPr marR="5080" algn="r">
              <a:lnSpc>
                <a:spcPct val="100000"/>
              </a:lnSpc>
              <a:spcBef>
                <a:spcPts val="135"/>
              </a:spcBef>
            </a:pPr>
            <a:r>
              <a:rPr sz="1150" spc="20" dirty="0">
                <a:latin typeface="Arial"/>
                <a:cs typeface="Arial"/>
              </a:rPr>
              <a:t>5</a:t>
            </a:r>
            <a:r>
              <a:rPr sz="1150" spc="15" dirty="0">
                <a:latin typeface="Arial"/>
                <a:cs typeface="Arial"/>
              </a:rPr>
              <a:t>0</a:t>
            </a:r>
            <a:endParaRPr sz="1150">
              <a:latin typeface="Arial"/>
              <a:cs typeface="Arial"/>
            </a:endParaRPr>
          </a:p>
        </p:txBody>
      </p:sp>
      <p:sp>
        <p:nvSpPr>
          <p:cNvPr id="625" name="object 625"/>
          <p:cNvSpPr txBox="1"/>
          <p:nvPr/>
        </p:nvSpPr>
        <p:spPr>
          <a:xfrm>
            <a:off x="458704" y="2431327"/>
            <a:ext cx="235585"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0</a:t>
            </a:r>
            <a:r>
              <a:rPr sz="1150" spc="-5" dirty="0">
                <a:latin typeface="Arial"/>
                <a:cs typeface="Arial"/>
              </a:rPr>
              <a:t>.</a:t>
            </a:r>
            <a:r>
              <a:rPr sz="1150" spc="15" dirty="0">
                <a:latin typeface="Arial"/>
                <a:cs typeface="Arial"/>
              </a:rPr>
              <a:t>6</a:t>
            </a:r>
            <a:endParaRPr sz="1150">
              <a:latin typeface="Arial"/>
              <a:cs typeface="Arial"/>
            </a:endParaRPr>
          </a:p>
        </p:txBody>
      </p:sp>
      <p:sp>
        <p:nvSpPr>
          <p:cNvPr id="626" name="object 626"/>
          <p:cNvSpPr txBox="1"/>
          <p:nvPr/>
        </p:nvSpPr>
        <p:spPr>
          <a:xfrm>
            <a:off x="458704" y="1850161"/>
            <a:ext cx="235585"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0</a:t>
            </a:r>
            <a:r>
              <a:rPr sz="1150" spc="-5" dirty="0">
                <a:latin typeface="Arial"/>
                <a:cs typeface="Arial"/>
              </a:rPr>
              <a:t>.</a:t>
            </a:r>
            <a:r>
              <a:rPr sz="1150" spc="15" dirty="0">
                <a:latin typeface="Arial"/>
                <a:cs typeface="Arial"/>
              </a:rPr>
              <a:t>8</a:t>
            </a:r>
            <a:endParaRPr sz="1150">
              <a:latin typeface="Arial"/>
              <a:cs typeface="Arial"/>
            </a:endParaRPr>
          </a:p>
        </p:txBody>
      </p:sp>
      <p:sp>
        <p:nvSpPr>
          <p:cNvPr id="627" name="object 627"/>
          <p:cNvSpPr txBox="1"/>
          <p:nvPr/>
        </p:nvSpPr>
        <p:spPr>
          <a:xfrm>
            <a:off x="3936914" y="4040786"/>
            <a:ext cx="19431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3</a:t>
            </a:r>
            <a:r>
              <a:rPr sz="1150" spc="15" dirty="0">
                <a:latin typeface="Arial"/>
                <a:cs typeface="Arial"/>
              </a:rPr>
              <a:t>0</a:t>
            </a:r>
            <a:endParaRPr sz="1150">
              <a:latin typeface="Arial"/>
              <a:cs typeface="Arial"/>
            </a:endParaRPr>
          </a:p>
        </p:txBody>
      </p:sp>
      <p:sp>
        <p:nvSpPr>
          <p:cNvPr id="628" name="object 628"/>
          <p:cNvSpPr txBox="1"/>
          <p:nvPr/>
        </p:nvSpPr>
        <p:spPr>
          <a:xfrm>
            <a:off x="3936914" y="3622905"/>
            <a:ext cx="19431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4</a:t>
            </a:r>
            <a:r>
              <a:rPr sz="1150" spc="15" dirty="0">
                <a:latin typeface="Arial"/>
                <a:cs typeface="Arial"/>
              </a:rPr>
              <a:t>0</a:t>
            </a:r>
            <a:endParaRPr sz="1150">
              <a:latin typeface="Arial"/>
              <a:cs typeface="Arial"/>
            </a:endParaRPr>
          </a:p>
        </p:txBody>
      </p:sp>
      <p:sp>
        <p:nvSpPr>
          <p:cNvPr id="629" name="object 629"/>
          <p:cNvSpPr txBox="1"/>
          <p:nvPr/>
        </p:nvSpPr>
        <p:spPr>
          <a:xfrm>
            <a:off x="3936914" y="2788184"/>
            <a:ext cx="19431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6</a:t>
            </a:r>
            <a:r>
              <a:rPr sz="1150" spc="15" dirty="0">
                <a:latin typeface="Arial"/>
                <a:cs typeface="Arial"/>
              </a:rPr>
              <a:t>0</a:t>
            </a:r>
            <a:endParaRPr sz="1150">
              <a:latin typeface="Arial"/>
              <a:cs typeface="Arial"/>
            </a:endParaRPr>
          </a:p>
        </p:txBody>
      </p:sp>
      <p:sp>
        <p:nvSpPr>
          <p:cNvPr id="630" name="object 630"/>
          <p:cNvSpPr txBox="1"/>
          <p:nvPr/>
        </p:nvSpPr>
        <p:spPr>
          <a:xfrm>
            <a:off x="3936914" y="2370290"/>
            <a:ext cx="19431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7</a:t>
            </a:r>
            <a:r>
              <a:rPr sz="1150" spc="15" dirty="0">
                <a:latin typeface="Arial"/>
                <a:cs typeface="Arial"/>
              </a:rPr>
              <a:t>0</a:t>
            </a:r>
            <a:endParaRPr sz="1150">
              <a:latin typeface="Arial"/>
              <a:cs typeface="Arial"/>
            </a:endParaRPr>
          </a:p>
        </p:txBody>
      </p:sp>
      <p:sp>
        <p:nvSpPr>
          <p:cNvPr id="631" name="object 631"/>
          <p:cNvSpPr txBox="1"/>
          <p:nvPr/>
        </p:nvSpPr>
        <p:spPr>
          <a:xfrm>
            <a:off x="3936914" y="1952727"/>
            <a:ext cx="19431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8</a:t>
            </a:r>
            <a:r>
              <a:rPr sz="1150" spc="15" dirty="0">
                <a:latin typeface="Arial"/>
                <a:cs typeface="Arial"/>
              </a:rPr>
              <a:t>0</a:t>
            </a:r>
            <a:endParaRPr sz="1150">
              <a:latin typeface="Arial"/>
              <a:cs typeface="Arial"/>
            </a:endParaRPr>
          </a:p>
        </p:txBody>
      </p:sp>
      <p:sp>
        <p:nvSpPr>
          <p:cNvPr id="632" name="object 632"/>
          <p:cNvSpPr txBox="1"/>
          <p:nvPr/>
        </p:nvSpPr>
        <p:spPr>
          <a:xfrm>
            <a:off x="3936914" y="1535354"/>
            <a:ext cx="194310" cy="176530"/>
          </a:xfrm>
          <a:prstGeom prst="rect">
            <a:avLst/>
          </a:prstGeom>
        </p:spPr>
        <p:txBody>
          <a:bodyPr vert="horz" wrap="square" lIns="0" tIns="0" rIns="0" bIns="0" rtlCol="0">
            <a:spAutoFit/>
          </a:bodyPr>
          <a:lstStyle/>
          <a:p>
            <a:pPr marL="12700">
              <a:lnSpc>
                <a:spcPct val="100000"/>
              </a:lnSpc>
            </a:pPr>
            <a:r>
              <a:rPr sz="1150" spc="20" dirty="0">
                <a:latin typeface="Arial"/>
                <a:cs typeface="Arial"/>
              </a:rPr>
              <a:t>9</a:t>
            </a:r>
            <a:r>
              <a:rPr sz="1150" spc="15" dirty="0">
                <a:latin typeface="Arial"/>
                <a:cs typeface="Arial"/>
              </a:rPr>
              <a:t>0</a:t>
            </a:r>
            <a:endParaRPr sz="1150">
              <a:latin typeface="Arial"/>
              <a:cs typeface="Arial"/>
            </a:endParaRPr>
          </a:p>
        </p:txBody>
      </p:sp>
      <p:sp>
        <p:nvSpPr>
          <p:cNvPr id="633" name="object 633"/>
          <p:cNvSpPr txBox="1"/>
          <p:nvPr/>
        </p:nvSpPr>
        <p:spPr>
          <a:xfrm>
            <a:off x="1425125" y="2551255"/>
            <a:ext cx="809625" cy="431165"/>
          </a:xfrm>
          <a:prstGeom prst="rect">
            <a:avLst/>
          </a:prstGeom>
        </p:spPr>
        <p:txBody>
          <a:bodyPr vert="horz" wrap="square" lIns="0" tIns="0" rIns="0" bIns="0" rtlCol="0">
            <a:spAutoFit/>
          </a:bodyPr>
          <a:lstStyle/>
          <a:p>
            <a:pPr marL="12700" marR="5080" algn="just">
              <a:lnSpc>
                <a:spcPct val="99200"/>
              </a:lnSpc>
            </a:pPr>
            <a:r>
              <a:rPr sz="900" b="1" spc="25" dirty="0">
                <a:latin typeface="Arial"/>
                <a:cs typeface="Arial"/>
              </a:rPr>
              <a:t>1</a:t>
            </a:r>
            <a:r>
              <a:rPr sz="750" b="1" baseline="50000" dirty="0">
                <a:latin typeface="Arial"/>
                <a:cs typeface="Arial"/>
              </a:rPr>
              <a:t>s</a:t>
            </a:r>
            <a:r>
              <a:rPr sz="750" b="1" spc="15" baseline="50000" dirty="0">
                <a:latin typeface="Arial"/>
                <a:cs typeface="Arial"/>
              </a:rPr>
              <a:t>t</a:t>
            </a:r>
            <a:r>
              <a:rPr sz="750" b="1" baseline="50000" dirty="0">
                <a:latin typeface="Times New Roman"/>
                <a:cs typeface="Times New Roman"/>
              </a:rPr>
              <a:t> </a:t>
            </a:r>
            <a:r>
              <a:rPr sz="750" b="1" spc="-44" baseline="50000" dirty="0">
                <a:latin typeface="Times New Roman"/>
                <a:cs typeface="Times New Roman"/>
              </a:rPr>
              <a:t> </a:t>
            </a:r>
            <a:r>
              <a:rPr sz="900" b="1" spc="-30" dirty="0">
                <a:latin typeface="Arial"/>
                <a:cs typeface="Arial"/>
              </a:rPr>
              <a:t>o</a:t>
            </a:r>
            <a:r>
              <a:rPr sz="900" b="1" spc="-40" dirty="0">
                <a:latin typeface="Arial"/>
                <a:cs typeface="Arial"/>
              </a:rPr>
              <a:t>r</a:t>
            </a:r>
            <a:r>
              <a:rPr sz="900" b="1" spc="-30" dirty="0">
                <a:latin typeface="Arial"/>
                <a:cs typeface="Arial"/>
              </a:rPr>
              <a:t>d</a:t>
            </a:r>
            <a:r>
              <a:rPr sz="900" b="1" spc="5" dirty="0">
                <a:latin typeface="Arial"/>
                <a:cs typeface="Arial"/>
              </a:rPr>
              <a:t>e</a:t>
            </a:r>
            <a:r>
              <a:rPr sz="900" b="1" spc="-5" dirty="0">
                <a:latin typeface="Arial"/>
                <a:cs typeface="Arial"/>
              </a:rPr>
              <a:t>r</a:t>
            </a:r>
            <a:r>
              <a:rPr sz="900" b="1" spc="-25" dirty="0">
                <a:latin typeface="Times New Roman"/>
                <a:cs typeface="Times New Roman"/>
              </a:rPr>
              <a:t> </a:t>
            </a:r>
            <a:r>
              <a:rPr sz="900" b="1" spc="-20" dirty="0">
                <a:latin typeface="Arial"/>
                <a:cs typeface="Arial"/>
              </a:rPr>
              <a:t>m</a:t>
            </a:r>
            <a:r>
              <a:rPr sz="900" b="1" spc="-25" dirty="0">
                <a:latin typeface="Arial"/>
                <a:cs typeface="Arial"/>
              </a:rPr>
              <a:t>o</a:t>
            </a:r>
            <a:r>
              <a:rPr sz="900" b="1" spc="-30" dirty="0">
                <a:latin typeface="Arial"/>
                <a:cs typeface="Arial"/>
              </a:rPr>
              <a:t>d</a:t>
            </a:r>
            <a:r>
              <a:rPr sz="900" b="1" spc="-5" dirty="0">
                <a:latin typeface="Arial"/>
                <a:cs typeface="Arial"/>
              </a:rPr>
              <a:t>e</a:t>
            </a:r>
            <a:r>
              <a:rPr sz="900" b="1" spc="-5" dirty="0">
                <a:latin typeface="Times New Roman"/>
                <a:cs typeface="Times New Roman"/>
              </a:rPr>
              <a:t> </a:t>
            </a:r>
            <a:r>
              <a:rPr sz="900" b="1" spc="25" dirty="0">
                <a:latin typeface="Arial"/>
                <a:cs typeface="Arial"/>
              </a:rPr>
              <a:t>2</a:t>
            </a:r>
            <a:r>
              <a:rPr sz="750" b="1" spc="7" baseline="50000" dirty="0">
                <a:latin typeface="Arial"/>
                <a:cs typeface="Arial"/>
              </a:rPr>
              <a:t>n</a:t>
            </a:r>
            <a:r>
              <a:rPr sz="750" b="1" spc="22" baseline="50000" dirty="0">
                <a:latin typeface="Arial"/>
                <a:cs typeface="Arial"/>
              </a:rPr>
              <a:t>d</a:t>
            </a:r>
            <a:r>
              <a:rPr sz="750" b="1" baseline="50000" dirty="0">
                <a:latin typeface="Times New Roman"/>
                <a:cs typeface="Times New Roman"/>
              </a:rPr>
              <a:t> </a:t>
            </a:r>
            <a:r>
              <a:rPr sz="750" b="1" spc="-37" baseline="50000" dirty="0">
                <a:latin typeface="Times New Roman"/>
                <a:cs typeface="Times New Roman"/>
              </a:rPr>
              <a:t> </a:t>
            </a:r>
            <a:r>
              <a:rPr sz="900" b="1" spc="-25" dirty="0">
                <a:latin typeface="Arial"/>
                <a:cs typeface="Arial"/>
              </a:rPr>
              <a:t>o</a:t>
            </a:r>
            <a:r>
              <a:rPr sz="900" b="1" spc="-40" dirty="0">
                <a:latin typeface="Arial"/>
                <a:cs typeface="Arial"/>
              </a:rPr>
              <a:t>r</a:t>
            </a:r>
            <a:r>
              <a:rPr sz="900" b="1" spc="-25" dirty="0">
                <a:latin typeface="Arial"/>
                <a:cs typeface="Arial"/>
              </a:rPr>
              <a:t>d</a:t>
            </a:r>
            <a:r>
              <a:rPr sz="900" b="1" spc="0" dirty="0">
                <a:latin typeface="Arial"/>
                <a:cs typeface="Arial"/>
              </a:rPr>
              <a:t>e</a:t>
            </a:r>
            <a:r>
              <a:rPr sz="900" b="1" spc="-5" dirty="0">
                <a:latin typeface="Arial"/>
                <a:cs typeface="Arial"/>
              </a:rPr>
              <a:t>r</a:t>
            </a:r>
            <a:r>
              <a:rPr sz="900" b="1" spc="-25" dirty="0">
                <a:latin typeface="Times New Roman"/>
                <a:cs typeface="Times New Roman"/>
              </a:rPr>
              <a:t> </a:t>
            </a:r>
            <a:r>
              <a:rPr sz="900" b="1" spc="-20" dirty="0">
                <a:latin typeface="Arial"/>
                <a:cs typeface="Arial"/>
              </a:rPr>
              <a:t>m</a:t>
            </a:r>
            <a:r>
              <a:rPr sz="900" b="1" spc="-30" dirty="0">
                <a:latin typeface="Arial"/>
                <a:cs typeface="Arial"/>
              </a:rPr>
              <a:t>od</a:t>
            </a:r>
            <a:r>
              <a:rPr sz="900" b="1" spc="-5" dirty="0">
                <a:latin typeface="Arial"/>
                <a:cs typeface="Arial"/>
              </a:rPr>
              <a:t>e</a:t>
            </a:r>
            <a:r>
              <a:rPr sz="900" b="1" spc="-5" dirty="0">
                <a:latin typeface="Times New Roman"/>
                <a:cs typeface="Times New Roman"/>
              </a:rPr>
              <a:t> </a:t>
            </a:r>
            <a:r>
              <a:rPr sz="900" b="1" spc="5" dirty="0">
                <a:latin typeface="Arial"/>
                <a:cs typeface="Arial"/>
              </a:rPr>
              <a:t>C</a:t>
            </a:r>
            <a:r>
              <a:rPr sz="900" b="1" spc="-25" dirty="0">
                <a:latin typeface="Arial"/>
                <a:cs typeface="Arial"/>
              </a:rPr>
              <a:t>on</a:t>
            </a:r>
            <a:r>
              <a:rPr sz="900" b="1" spc="-35" dirty="0">
                <a:latin typeface="Arial"/>
                <a:cs typeface="Arial"/>
              </a:rPr>
              <a:t>c</a:t>
            </a:r>
            <a:r>
              <a:rPr sz="900" b="1" spc="5" dirty="0">
                <a:latin typeface="Arial"/>
                <a:cs typeface="Arial"/>
              </a:rPr>
              <a:t>e</a:t>
            </a:r>
            <a:r>
              <a:rPr sz="900" b="1" spc="-30" dirty="0">
                <a:latin typeface="Arial"/>
                <a:cs typeface="Arial"/>
              </a:rPr>
              <a:t>nt</a:t>
            </a:r>
            <a:r>
              <a:rPr sz="900" b="1" spc="-40" dirty="0">
                <a:latin typeface="Arial"/>
                <a:cs typeface="Arial"/>
              </a:rPr>
              <a:t>r</a:t>
            </a:r>
            <a:r>
              <a:rPr sz="900" b="1" spc="5" dirty="0">
                <a:latin typeface="Arial"/>
                <a:cs typeface="Arial"/>
              </a:rPr>
              <a:t>a</a:t>
            </a:r>
            <a:r>
              <a:rPr sz="900" b="1" spc="-30" dirty="0">
                <a:latin typeface="Arial"/>
                <a:cs typeface="Arial"/>
              </a:rPr>
              <a:t>t</a:t>
            </a:r>
            <a:r>
              <a:rPr sz="900" b="1" spc="-40" dirty="0">
                <a:latin typeface="Arial"/>
                <a:cs typeface="Arial"/>
              </a:rPr>
              <a:t>i</a:t>
            </a:r>
            <a:r>
              <a:rPr sz="900" b="1" spc="-30" dirty="0">
                <a:latin typeface="Arial"/>
                <a:cs typeface="Arial"/>
              </a:rPr>
              <a:t>o</a:t>
            </a:r>
            <a:r>
              <a:rPr sz="900" b="1" spc="-10" dirty="0">
                <a:latin typeface="Arial"/>
                <a:cs typeface="Arial"/>
              </a:rPr>
              <a:t>n</a:t>
            </a:r>
            <a:endParaRPr sz="900">
              <a:latin typeface="Arial"/>
              <a:cs typeface="Arial"/>
            </a:endParaRPr>
          </a:p>
        </p:txBody>
      </p:sp>
      <p:sp>
        <p:nvSpPr>
          <p:cNvPr id="634" name="object 634"/>
          <p:cNvSpPr/>
          <p:nvPr/>
        </p:nvSpPr>
        <p:spPr>
          <a:xfrm>
            <a:off x="843699" y="2641767"/>
            <a:ext cx="509270" cy="0"/>
          </a:xfrm>
          <a:custGeom>
            <a:avLst/>
            <a:gdLst/>
            <a:ahLst/>
            <a:cxnLst/>
            <a:rect l="l" t="t" r="r" b="b"/>
            <a:pathLst>
              <a:path w="509269">
                <a:moveTo>
                  <a:pt x="0" y="0"/>
                </a:moveTo>
                <a:lnTo>
                  <a:pt x="508956" y="0"/>
                </a:lnTo>
              </a:path>
            </a:pathLst>
          </a:custGeom>
          <a:ln w="30200">
            <a:solidFill>
              <a:srgbClr val="D20000"/>
            </a:solidFill>
          </a:ln>
        </p:spPr>
        <p:txBody>
          <a:bodyPr wrap="square" lIns="0" tIns="0" rIns="0" bIns="0" rtlCol="0"/>
          <a:lstStyle/>
          <a:p>
            <a:endParaRPr/>
          </a:p>
        </p:txBody>
      </p:sp>
      <p:sp>
        <p:nvSpPr>
          <p:cNvPr id="635" name="object 635"/>
          <p:cNvSpPr/>
          <p:nvPr/>
        </p:nvSpPr>
        <p:spPr>
          <a:xfrm>
            <a:off x="843699" y="2777944"/>
            <a:ext cx="55880" cy="0"/>
          </a:xfrm>
          <a:custGeom>
            <a:avLst/>
            <a:gdLst/>
            <a:ahLst/>
            <a:cxnLst/>
            <a:rect l="l" t="t" r="r" b="b"/>
            <a:pathLst>
              <a:path w="55880">
                <a:moveTo>
                  <a:pt x="0" y="0"/>
                </a:moveTo>
                <a:lnTo>
                  <a:pt x="55365" y="0"/>
                </a:lnTo>
              </a:path>
            </a:pathLst>
          </a:custGeom>
          <a:ln w="30200">
            <a:solidFill>
              <a:srgbClr val="000000"/>
            </a:solidFill>
          </a:ln>
        </p:spPr>
        <p:txBody>
          <a:bodyPr wrap="square" lIns="0" tIns="0" rIns="0" bIns="0" rtlCol="0"/>
          <a:lstStyle/>
          <a:p>
            <a:endParaRPr/>
          </a:p>
        </p:txBody>
      </p:sp>
      <p:sp>
        <p:nvSpPr>
          <p:cNvPr id="636" name="object 636"/>
          <p:cNvSpPr/>
          <p:nvPr/>
        </p:nvSpPr>
        <p:spPr>
          <a:xfrm>
            <a:off x="994551" y="2777944"/>
            <a:ext cx="55244" cy="0"/>
          </a:xfrm>
          <a:custGeom>
            <a:avLst/>
            <a:gdLst/>
            <a:ahLst/>
            <a:cxnLst/>
            <a:rect l="l" t="t" r="r" b="b"/>
            <a:pathLst>
              <a:path w="55244">
                <a:moveTo>
                  <a:pt x="0" y="0"/>
                </a:moveTo>
                <a:lnTo>
                  <a:pt x="55161" y="0"/>
                </a:lnTo>
              </a:path>
            </a:pathLst>
          </a:custGeom>
          <a:ln w="30200">
            <a:solidFill>
              <a:srgbClr val="000000"/>
            </a:solidFill>
          </a:ln>
        </p:spPr>
        <p:txBody>
          <a:bodyPr wrap="square" lIns="0" tIns="0" rIns="0" bIns="0" rtlCol="0"/>
          <a:lstStyle/>
          <a:p>
            <a:endParaRPr/>
          </a:p>
        </p:txBody>
      </p:sp>
      <p:sp>
        <p:nvSpPr>
          <p:cNvPr id="637" name="object 637"/>
          <p:cNvSpPr/>
          <p:nvPr/>
        </p:nvSpPr>
        <p:spPr>
          <a:xfrm>
            <a:off x="1145202" y="2777944"/>
            <a:ext cx="55880" cy="0"/>
          </a:xfrm>
          <a:custGeom>
            <a:avLst/>
            <a:gdLst/>
            <a:ahLst/>
            <a:cxnLst/>
            <a:rect l="l" t="t" r="r" b="b"/>
            <a:pathLst>
              <a:path w="55880">
                <a:moveTo>
                  <a:pt x="0" y="0"/>
                </a:moveTo>
                <a:lnTo>
                  <a:pt x="55362" y="0"/>
                </a:lnTo>
              </a:path>
            </a:pathLst>
          </a:custGeom>
          <a:ln w="30200">
            <a:solidFill>
              <a:srgbClr val="000000"/>
            </a:solidFill>
          </a:ln>
        </p:spPr>
        <p:txBody>
          <a:bodyPr wrap="square" lIns="0" tIns="0" rIns="0" bIns="0" rtlCol="0"/>
          <a:lstStyle/>
          <a:p>
            <a:endParaRPr/>
          </a:p>
        </p:txBody>
      </p:sp>
      <p:sp>
        <p:nvSpPr>
          <p:cNvPr id="638" name="object 638"/>
          <p:cNvSpPr/>
          <p:nvPr/>
        </p:nvSpPr>
        <p:spPr>
          <a:xfrm>
            <a:off x="1295923" y="2777944"/>
            <a:ext cx="55880" cy="0"/>
          </a:xfrm>
          <a:custGeom>
            <a:avLst/>
            <a:gdLst/>
            <a:ahLst/>
            <a:cxnLst/>
            <a:rect l="l" t="t" r="r" b="b"/>
            <a:pathLst>
              <a:path w="55880">
                <a:moveTo>
                  <a:pt x="0" y="0"/>
                </a:moveTo>
                <a:lnTo>
                  <a:pt x="55304" y="0"/>
                </a:lnTo>
              </a:path>
            </a:pathLst>
          </a:custGeom>
          <a:ln w="30200">
            <a:solidFill>
              <a:srgbClr val="000000"/>
            </a:solidFill>
          </a:ln>
        </p:spPr>
        <p:txBody>
          <a:bodyPr wrap="square" lIns="0" tIns="0" rIns="0" bIns="0" rtlCol="0"/>
          <a:lstStyle/>
          <a:p>
            <a:endParaRPr/>
          </a:p>
        </p:txBody>
      </p:sp>
      <p:sp>
        <p:nvSpPr>
          <p:cNvPr id="639" name="object 639"/>
          <p:cNvSpPr/>
          <p:nvPr/>
        </p:nvSpPr>
        <p:spPr>
          <a:xfrm>
            <a:off x="843699" y="2914244"/>
            <a:ext cx="49530" cy="0"/>
          </a:xfrm>
          <a:custGeom>
            <a:avLst/>
            <a:gdLst/>
            <a:ahLst/>
            <a:cxnLst/>
            <a:rect l="l" t="t" r="r" b="b"/>
            <a:pathLst>
              <a:path w="49530">
                <a:moveTo>
                  <a:pt x="0" y="0"/>
                </a:moveTo>
                <a:lnTo>
                  <a:pt x="49151" y="0"/>
                </a:lnTo>
              </a:path>
            </a:pathLst>
          </a:custGeom>
          <a:ln w="30200">
            <a:solidFill>
              <a:srgbClr val="0000AA"/>
            </a:solidFill>
          </a:ln>
        </p:spPr>
        <p:txBody>
          <a:bodyPr wrap="square" lIns="0" tIns="0" rIns="0" bIns="0" rtlCol="0"/>
          <a:lstStyle/>
          <a:p>
            <a:endParaRPr/>
          </a:p>
        </p:txBody>
      </p:sp>
      <p:sp>
        <p:nvSpPr>
          <p:cNvPr id="640" name="object 640"/>
          <p:cNvSpPr/>
          <p:nvPr/>
        </p:nvSpPr>
        <p:spPr>
          <a:xfrm>
            <a:off x="931747" y="2914244"/>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641" name="object 641"/>
          <p:cNvSpPr/>
          <p:nvPr/>
        </p:nvSpPr>
        <p:spPr>
          <a:xfrm>
            <a:off x="963309" y="2914244"/>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642" name="object 642"/>
          <p:cNvSpPr/>
          <p:nvPr/>
        </p:nvSpPr>
        <p:spPr>
          <a:xfrm>
            <a:off x="994874" y="2914244"/>
            <a:ext cx="49530" cy="0"/>
          </a:xfrm>
          <a:custGeom>
            <a:avLst/>
            <a:gdLst/>
            <a:ahLst/>
            <a:cxnLst/>
            <a:rect l="l" t="t" r="r" b="b"/>
            <a:pathLst>
              <a:path w="49530">
                <a:moveTo>
                  <a:pt x="0" y="0"/>
                </a:moveTo>
                <a:lnTo>
                  <a:pt x="48959" y="0"/>
                </a:lnTo>
              </a:path>
            </a:pathLst>
          </a:custGeom>
          <a:ln w="30200">
            <a:solidFill>
              <a:srgbClr val="0000AA"/>
            </a:solidFill>
          </a:ln>
        </p:spPr>
        <p:txBody>
          <a:bodyPr wrap="square" lIns="0" tIns="0" rIns="0" bIns="0" rtlCol="0"/>
          <a:lstStyle/>
          <a:p>
            <a:endParaRPr/>
          </a:p>
        </p:txBody>
      </p:sp>
      <p:sp>
        <p:nvSpPr>
          <p:cNvPr id="643" name="object 643"/>
          <p:cNvSpPr/>
          <p:nvPr/>
        </p:nvSpPr>
        <p:spPr>
          <a:xfrm>
            <a:off x="1082922" y="2914244"/>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644" name="object 644"/>
          <p:cNvSpPr/>
          <p:nvPr/>
        </p:nvSpPr>
        <p:spPr>
          <a:xfrm>
            <a:off x="1114484" y="2914244"/>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645" name="object 645"/>
          <p:cNvSpPr/>
          <p:nvPr/>
        </p:nvSpPr>
        <p:spPr>
          <a:xfrm>
            <a:off x="1145857" y="2914244"/>
            <a:ext cx="49530" cy="0"/>
          </a:xfrm>
          <a:custGeom>
            <a:avLst/>
            <a:gdLst/>
            <a:ahLst/>
            <a:cxnLst/>
            <a:rect l="l" t="t" r="r" b="b"/>
            <a:pathLst>
              <a:path w="49530">
                <a:moveTo>
                  <a:pt x="0" y="0"/>
                </a:moveTo>
                <a:lnTo>
                  <a:pt x="49148" y="0"/>
                </a:lnTo>
              </a:path>
            </a:pathLst>
          </a:custGeom>
          <a:ln w="30200">
            <a:solidFill>
              <a:srgbClr val="0000AA"/>
            </a:solidFill>
          </a:ln>
        </p:spPr>
        <p:txBody>
          <a:bodyPr wrap="square" lIns="0" tIns="0" rIns="0" bIns="0" rtlCol="0"/>
          <a:lstStyle/>
          <a:p>
            <a:endParaRPr/>
          </a:p>
        </p:txBody>
      </p:sp>
      <p:sp>
        <p:nvSpPr>
          <p:cNvPr id="646" name="object 646"/>
          <p:cNvSpPr/>
          <p:nvPr/>
        </p:nvSpPr>
        <p:spPr>
          <a:xfrm>
            <a:off x="1233905" y="2914244"/>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647" name="object 647"/>
          <p:cNvSpPr/>
          <p:nvPr/>
        </p:nvSpPr>
        <p:spPr>
          <a:xfrm>
            <a:off x="1265467" y="2914244"/>
            <a:ext cx="0" cy="0"/>
          </a:xfrm>
          <a:custGeom>
            <a:avLst/>
            <a:gdLst/>
            <a:ahLst/>
            <a:cxnLst/>
            <a:rect l="l" t="t" r="r" b="b"/>
            <a:pathLst>
              <a:path>
                <a:moveTo>
                  <a:pt x="0" y="0"/>
                </a:moveTo>
                <a:lnTo>
                  <a:pt x="0" y="0"/>
                </a:lnTo>
              </a:path>
            </a:pathLst>
          </a:custGeom>
          <a:ln w="30200">
            <a:solidFill>
              <a:srgbClr val="0000AA"/>
            </a:solidFill>
          </a:ln>
        </p:spPr>
        <p:txBody>
          <a:bodyPr wrap="square" lIns="0" tIns="0" rIns="0" bIns="0" rtlCol="0"/>
          <a:lstStyle/>
          <a:p>
            <a:endParaRPr/>
          </a:p>
        </p:txBody>
      </p:sp>
      <p:sp>
        <p:nvSpPr>
          <p:cNvPr id="648" name="object 648"/>
          <p:cNvSpPr/>
          <p:nvPr/>
        </p:nvSpPr>
        <p:spPr>
          <a:xfrm>
            <a:off x="1297044" y="2914244"/>
            <a:ext cx="49530" cy="0"/>
          </a:xfrm>
          <a:custGeom>
            <a:avLst/>
            <a:gdLst/>
            <a:ahLst/>
            <a:cxnLst/>
            <a:rect l="l" t="t" r="r" b="b"/>
            <a:pathLst>
              <a:path w="49530">
                <a:moveTo>
                  <a:pt x="0" y="0"/>
                </a:moveTo>
                <a:lnTo>
                  <a:pt x="48944" y="0"/>
                </a:lnTo>
              </a:path>
            </a:pathLst>
          </a:custGeom>
          <a:ln w="30200">
            <a:solidFill>
              <a:srgbClr val="0000AA"/>
            </a:solidFill>
          </a:ln>
        </p:spPr>
        <p:txBody>
          <a:bodyPr wrap="square" lIns="0" tIns="0" rIns="0" bIns="0" rtlCol="0"/>
          <a:lstStyle/>
          <a:p>
            <a:endParaRPr/>
          </a:p>
        </p:txBody>
      </p:sp>
      <p:sp>
        <p:nvSpPr>
          <p:cNvPr id="649" name="object 649"/>
          <p:cNvSpPr txBox="1"/>
          <p:nvPr/>
        </p:nvSpPr>
        <p:spPr>
          <a:xfrm>
            <a:off x="372872" y="4808384"/>
            <a:ext cx="3811270" cy="1448435"/>
          </a:xfrm>
          <a:prstGeom prst="rect">
            <a:avLst/>
          </a:prstGeom>
        </p:spPr>
        <p:txBody>
          <a:bodyPr vert="horz" wrap="square" lIns="0" tIns="0" rIns="0" bIns="0" rtlCol="0">
            <a:spAutoFit/>
          </a:bodyPr>
          <a:lstStyle/>
          <a:p>
            <a:pPr marL="12065" marR="5080" algn="ctr">
              <a:lnSpc>
                <a:spcPct val="100000"/>
              </a:lnSpc>
            </a:pPr>
            <a:r>
              <a:rPr sz="1600" b="1" spc="-5" dirty="0">
                <a:latin typeface="Times New Roman"/>
                <a:cs typeface="Times New Roman"/>
              </a:rPr>
              <a:t>Energ</a:t>
            </a:r>
            <a:r>
              <a:rPr sz="1600" b="1" dirty="0">
                <a:latin typeface="Times New Roman"/>
                <a:cs typeface="Times New Roman"/>
              </a:rPr>
              <a:t>y</a:t>
            </a:r>
            <a:r>
              <a:rPr sz="1600" b="1" spc="-20" dirty="0">
                <a:latin typeface="Times New Roman"/>
                <a:cs typeface="Times New Roman"/>
              </a:rPr>
              <a:t> </a:t>
            </a:r>
            <a:r>
              <a:rPr sz="1600" b="1" spc="-5" dirty="0">
                <a:latin typeface="Times New Roman"/>
                <a:cs typeface="Times New Roman"/>
              </a:rPr>
              <a:t>d</a:t>
            </a:r>
            <a:r>
              <a:rPr sz="1600" b="1" spc="-10" dirty="0">
                <a:latin typeface="Times New Roman"/>
                <a:cs typeface="Times New Roman"/>
              </a:rPr>
              <a:t>i</a:t>
            </a:r>
            <a:r>
              <a:rPr sz="1600" b="1" spc="-5" dirty="0">
                <a:latin typeface="Times New Roman"/>
                <a:cs typeface="Times New Roman"/>
              </a:rPr>
              <a:t>strib</a:t>
            </a:r>
            <a:r>
              <a:rPr sz="1600" b="1" spc="-10" dirty="0">
                <a:latin typeface="Times New Roman"/>
                <a:cs typeface="Times New Roman"/>
              </a:rPr>
              <a:t>u</a:t>
            </a:r>
            <a:r>
              <a:rPr sz="1600" b="1" dirty="0">
                <a:latin typeface="Times New Roman"/>
                <a:cs typeface="Times New Roman"/>
              </a:rPr>
              <a:t>tions</a:t>
            </a:r>
            <a:r>
              <a:rPr sz="1600" b="1" spc="10" dirty="0">
                <a:latin typeface="Times New Roman"/>
                <a:cs typeface="Times New Roman"/>
              </a:rPr>
              <a:t> </a:t>
            </a:r>
            <a:r>
              <a:rPr sz="1600" b="1" dirty="0">
                <a:latin typeface="Times New Roman"/>
                <a:cs typeface="Times New Roman"/>
              </a:rPr>
              <a:t>in</a:t>
            </a:r>
            <a:r>
              <a:rPr sz="1600" b="1" spc="-10" dirty="0">
                <a:latin typeface="Times New Roman"/>
                <a:cs typeface="Times New Roman"/>
              </a:rPr>
              <a:t> </a:t>
            </a:r>
            <a:r>
              <a:rPr sz="1600" b="1" dirty="0">
                <a:latin typeface="Times New Roman"/>
                <a:cs typeface="Times New Roman"/>
              </a:rPr>
              <a:t>the </a:t>
            </a:r>
            <a:r>
              <a:rPr sz="1600" b="1" spc="-30" dirty="0">
                <a:latin typeface="Times New Roman"/>
                <a:cs typeface="Times New Roman"/>
              </a:rPr>
              <a:t>r</a:t>
            </a:r>
            <a:r>
              <a:rPr sz="1600" b="1" dirty="0">
                <a:latin typeface="Times New Roman"/>
                <a:cs typeface="Times New Roman"/>
              </a:rPr>
              <a:t>esonator</a:t>
            </a:r>
            <a:r>
              <a:rPr sz="1600" b="1" spc="-40" dirty="0">
                <a:latin typeface="Times New Roman"/>
                <a:cs typeface="Times New Roman"/>
              </a:rPr>
              <a:t> </a:t>
            </a:r>
            <a:r>
              <a:rPr sz="1600" b="1" dirty="0">
                <a:latin typeface="Times New Roman"/>
                <a:cs typeface="Times New Roman"/>
              </a:rPr>
              <a:t>radial </a:t>
            </a:r>
            <a:r>
              <a:rPr sz="1600" b="1" spc="-5" dirty="0">
                <a:latin typeface="Times New Roman"/>
                <a:cs typeface="Times New Roman"/>
              </a:rPr>
              <a:t>di</a:t>
            </a:r>
            <a:r>
              <a:rPr sz="1600" b="1" spc="-35" dirty="0">
                <a:latin typeface="Times New Roman"/>
                <a:cs typeface="Times New Roman"/>
              </a:rPr>
              <a:t>r</a:t>
            </a:r>
            <a:r>
              <a:rPr sz="1600" b="1" dirty="0">
                <a:latin typeface="Times New Roman"/>
                <a:cs typeface="Times New Roman"/>
              </a:rPr>
              <a:t>ection for</a:t>
            </a:r>
            <a:r>
              <a:rPr sz="1600" b="1" spc="-25" dirty="0">
                <a:latin typeface="Times New Roman"/>
                <a:cs typeface="Times New Roman"/>
              </a:rPr>
              <a:t> </a:t>
            </a:r>
            <a:r>
              <a:rPr sz="1600" b="1" dirty="0">
                <a:latin typeface="Times New Roman"/>
                <a:cs typeface="Times New Roman"/>
              </a:rPr>
              <a:t>t</a:t>
            </a:r>
            <a:r>
              <a:rPr sz="1600" b="1" spc="-10" dirty="0">
                <a:latin typeface="Times New Roman"/>
                <a:cs typeface="Times New Roman"/>
              </a:rPr>
              <a:t>h</a:t>
            </a:r>
            <a:r>
              <a:rPr sz="1600" b="1" dirty="0">
                <a:latin typeface="Times New Roman"/>
                <a:cs typeface="Times New Roman"/>
              </a:rPr>
              <a:t>e fi</a:t>
            </a:r>
            <a:r>
              <a:rPr sz="1600" b="1" spc="5" dirty="0">
                <a:latin typeface="Times New Roman"/>
                <a:cs typeface="Times New Roman"/>
              </a:rPr>
              <a:t>r</a:t>
            </a:r>
            <a:r>
              <a:rPr sz="1600" b="1" spc="-5" dirty="0">
                <a:latin typeface="Times New Roman"/>
                <a:cs typeface="Times New Roman"/>
              </a:rPr>
              <a:t>s</a:t>
            </a:r>
            <a:r>
              <a:rPr sz="1600" b="1" spc="5" dirty="0">
                <a:latin typeface="Times New Roman"/>
                <a:cs typeface="Times New Roman"/>
              </a:rPr>
              <a:t>t</a:t>
            </a:r>
            <a:r>
              <a:rPr sz="1600" b="1" dirty="0">
                <a:latin typeface="Times New Roman"/>
                <a:cs typeface="Times New Roman"/>
              </a:rPr>
              <a:t>-</a:t>
            </a:r>
            <a:r>
              <a:rPr sz="1600" b="1" spc="20" dirty="0">
                <a:latin typeface="Times New Roman"/>
                <a:cs typeface="Times New Roman"/>
              </a:rPr>
              <a:t> </a:t>
            </a:r>
            <a:r>
              <a:rPr sz="1600" b="1" dirty="0">
                <a:latin typeface="Times New Roman"/>
                <a:cs typeface="Times New Roman"/>
              </a:rPr>
              <a:t>and</a:t>
            </a:r>
            <a:r>
              <a:rPr sz="1600" b="1" spc="-15" dirty="0">
                <a:latin typeface="Times New Roman"/>
                <a:cs typeface="Times New Roman"/>
              </a:rPr>
              <a:t> </a:t>
            </a:r>
            <a:r>
              <a:rPr sz="1600" b="1" spc="-5" dirty="0">
                <a:latin typeface="Times New Roman"/>
                <a:cs typeface="Times New Roman"/>
              </a:rPr>
              <a:t>se</a:t>
            </a:r>
            <a:r>
              <a:rPr sz="1600" b="1" spc="5" dirty="0">
                <a:latin typeface="Times New Roman"/>
                <a:cs typeface="Times New Roman"/>
              </a:rPr>
              <a:t>c</a:t>
            </a:r>
            <a:r>
              <a:rPr sz="1600" b="1" dirty="0">
                <a:latin typeface="Times New Roman"/>
                <a:cs typeface="Times New Roman"/>
              </a:rPr>
              <a:t>on</a:t>
            </a:r>
            <a:r>
              <a:rPr sz="1600" b="1" spc="-5" dirty="0">
                <a:latin typeface="Times New Roman"/>
                <a:cs typeface="Times New Roman"/>
              </a:rPr>
              <a:t>d</a:t>
            </a:r>
            <a:r>
              <a:rPr sz="1600" b="1" dirty="0">
                <a:latin typeface="Times New Roman"/>
                <a:cs typeface="Times New Roman"/>
              </a:rPr>
              <a:t>-o</a:t>
            </a:r>
            <a:r>
              <a:rPr sz="1600" b="1" spc="5" dirty="0">
                <a:latin typeface="Times New Roman"/>
                <a:cs typeface="Times New Roman"/>
              </a:rPr>
              <a:t>r</a:t>
            </a:r>
            <a:r>
              <a:rPr sz="1600" b="1" spc="-5" dirty="0">
                <a:latin typeface="Times New Roman"/>
                <a:cs typeface="Times New Roman"/>
              </a:rPr>
              <a:t>der </a:t>
            </a:r>
            <a:r>
              <a:rPr sz="1600" b="1" dirty="0">
                <a:latin typeface="Times New Roman"/>
                <a:cs typeface="Times New Roman"/>
              </a:rPr>
              <a:t>modes and</a:t>
            </a:r>
            <a:r>
              <a:rPr sz="1600" b="1" spc="-5" dirty="0">
                <a:latin typeface="Times New Roman"/>
                <a:cs typeface="Times New Roman"/>
              </a:rPr>
              <a:t> </a:t>
            </a:r>
            <a:r>
              <a:rPr sz="1600" b="1" dirty="0">
                <a:latin typeface="Times New Roman"/>
                <a:cs typeface="Times New Roman"/>
              </a:rPr>
              <a:t>t</a:t>
            </a:r>
            <a:r>
              <a:rPr sz="1600" b="1" spc="-10" dirty="0">
                <a:latin typeface="Times New Roman"/>
                <a:cs typeface="Times New Roman"/>
              </a:rPr>
              <a:t>h</a:t>
            </a:r>
            <a:r>
              <a:rPr sz="1600" b="1" dirty="0">
                <a:latin typeface="Times New Roman"/>
                <a:cs typeface="Times New Roman"/>
              </a:rPr>
              <a:t>e </a:t>
            </a:r>
            <a:r>
              <a:rPr sz="1600" b="1" spc="5" dirty="0">
                <a:latin typeface="Times New Roman"/>
                <a:cs typeface="Times New Roman"/>
              </a:rPr>
              <a:t>a</a:t>
            </a:r>
            <a:r>
              <a:rPr sz="1600" b="1" dirty="0">
                <a:latin typeface="Times New Roman"/>
                <a:cs typeface="Times New Roman"/>
              </a:rPr>
              <a:t>mi</a:t>
            </a:r>
            <a:r>
              <a:rPr sz="1600" b="1" spc="-10" dirty="0">
                <a:latin typeface="Times New Roman"/>
                <a:cs typeface="Times New Roman"/>
              </a:rPr>
              <a:t>n</a:t>
            </a:r>
            <a:r>
              <a:rPr sz="1600" b="1" dirty="0">
                <a:latin typeface="Times New Roman"/>
                <a:cs typeface="Times New Roman"/>
              </a:rPr>
              <a:t>o </a:t>
            </a:r>
            <a:r>
              <a:rPr sz="1600" b="1" spc="5" dirty="0">
                <a:latin typeface="Times New Roman"/>
                <a:cs typeface="Times New Roman"/>
              </a:rPr>
              <a:t>c</a:t>
            </a:r>
            <a:r>
              <a:rPr sz="1600" b="1" dirty="0">
                <a:latin typeface="Times New Roman"/>
                <a:cs typeface="Times New Roman"/>
              </a:rPr>
              <a:t>onc</a:t>
            </a:r>
            <a:r>
              <a:rPr sz="1600" b="1" spc="5" dirty="0">
                <a:latin typeface="Times New Roman"/>
                <a:cs typeface="Times New Roman"/>
              </a:rPr>
              <a:t>e</a:t>
            </a:r>
            <a:r>
              <a:rPr sz="1600" b="1" spc="-5" dirty="0">
                <a:latin typeface="Times New Roman"/>
                <a:cs typeface="Times New Roman"/>
              </a:rPr>
              <a:t>ntrati</a:t>
            </a:r>
            <a:r>
              <a:rPr sz="1600" b="1" spc="5" dirty="0">
                <a:latin typeface="Times New Roman"/>
                <a:cs typeface="Times New Roman"/>
              </a:rPr>
              <a:t>o</a:t>
            </a:r>
            <a:r>
              <a:rPr sz="1600" b="1" dirty="0">
                <a:latin typeface="Times New Roman"/>
                <a:cs typeface="Times New Roman"/>
              </a:rPr>
              <a:t>n</a:t>
            </a:r>
            <a:r>
              <a:rPr sz="1600" b="1" spc="-15" dirty="0">
                <a:latin typeface="Times New Roman"/>
                <a:cs typeface="Times New Roman"/>
              </a:rPr>
              <a:t> </a:t>
            </a:r>
            <a:r>
              <a:rPr sz="1600" b="1" spc="-5" dirty="0">
                <a:latin typeface="Times New Roman"/>
                <a:cs typeface="Times New Roman"/>
              </a:rPr>
              <a:t>p</a:t>
            </a:r>
            <a:r>
              <a:rPr sz="1600" b="1" spc="-35" dirty="0">
                <a:latin typeface="Times New Roman"/>
                <a:cs typeface="Times New Roman"/>
              </a:rPr>
              <a:t>r</a:t>
            </a:r>
            <a:r>
              <a:rPr sz="1600" b="1" dirty="0">
                <a:latin typeface="Times New Roman"/>
                <a:cs typeface="Times New Roman"/>
              </a:rPr>
              <a:t>ofile in and</a:t>
            </a:r>
            <a:r>
              <a:rPr sz="1600" b="1" spc="-20" dirty="0">
                <a:latin typeface="Times New Roman"/>
                <a:cs typeface="Times New Roman"/>
              </a:rPr>
              <a:t> </a:t>
            </a:r>
            <a:r>
              <a:rPr sz="1600" b="1" dirty="0">
                <a:latin typeface="Times New Roman"/>
                <a:cs typeface="Times New Roman"/>
              </a:rPr>
              <a:t>outside</a:t>
            </a:r>
            <a:r>
              <a:rPr sz="1600" b="1" spc="5" dirty="0">
                <a:latin typeface="Times New Roman"/>
                <a:cs typeface="Times New Roman"/>
              </a:rPr>
              <a:t> </a:t>
            </a:r>
            <a:r>
              <a:rPr sz="1600" b="1" dirty="0">
                <a:latin typeface="Times New Roman"/>
                <a:cs typeface="Times New Roman"/>
              </a:rPr>
              <a:t>the </a:t>
            </a:r>
            <a:r>
              <a:rPr sz="1600" b="1" spc="-30" dirty="0">
                <a:latin typeface="Times New Roman"/>
                <a:cs typeface="Times New Roman"/>
              </a:rPr>
              <a:t>r</a:t>
            </a:r>
            <a:r>
              <a:rPr sz="1600" b="1" dirty="0">
                <a:latin typeface="Times New Roman"/>
                <a:cs typeface="Times New Roman"/>
              </a:rPr>
              <a:t>eso</a:t>
            </a:r>
            <a:r>
              <a:rPr sz="1600" b="1" spc="-5" dirty="0">
                <a:latin typeface="Times New Roman"/>
                <a:cs typeface="Times New Roman"/>
              </a:rPr>
              <a:t>nato</a:t>
            </a:r>
            <a:r>
              <a:rPr sz="1600" b="1" dirty="0">
                <a:latin typeface="Times New Roman"/>
                <a:cs typeface="Times New Roman"/>
              </a:rPr>
              <a:t>r</a:t>
            </a:r>
            <a:r>
              <a:rPr sz="1600" b="1" spc="-35" dirty="0">
                <a:latin typeface="Times New Roman"/>
                <a:cs typeface="Times New Roman"/>
              </a:rPr>
              <a:t> </a:t>
            </a:r>
            <a:r>
              <a:rPr sz="1600" b="1" dirty="0">
                <a:latin typeface="Times New Roman"/>
                <a:cs typeface="Times New Roman"/>
              </a:rPr>
              <a:t>for</a:t>
            </a:r>
            <a:r>
              <a:rPr sz="1600" b="1" spc="-25" dirty="0">
                <a:latin typeface="Times New Roman"/>
                <a:cs typeface="Times New Roman"/>
              </a:rPr>
              <a:t> </a:t>
            </a:r>
            <a:r>
              <a:rPr sz="1600" b="1" dirty="0">
                <a:latin typeface="Times New Roman"/>
                <a:cs typeface="Times New Roman"/>
              </a:rPr>
              <a:t>t</a:t>
            </a:r>
            <a:r>
              <a:rPr sz="1600" b="1" spc="-10" dirty="0">
                <a:latin typeface="Times New Roman"/>
                <a:cs typeface="Times New Roman"/>
              </a:rPr>
              <a:t>h</a:t>
            </a:r>
            <a:r>
              <a:rPr sz="1600" b="1" dirty="0">
                <a:latin typeface="Times New Roman"/>
                <a:cs typeface="Times New Roman"/>
              </a:rPr>
              <a:t>e </a:t>
            </a:r>
            <a:r>
              <a:rPr sz="1600" b="1" spc="5" dirty="0">
                <a:latin typeface="Times New Roman"/>
                <a:cs typeface="Times New Roman"/>
              </a:rPr>
              <a:t>c</a:t>
            </a:r>
            <a:r>
              <a:rPr sz="1600" b="1" dirty="0">
                <a:latin typeface="Times New Roman"/>
                <a:cs typeface="Times New Roman"/>
              </a:rPr>
              <a:t>ase</a:t>
            </a:r>
            <a:r>
              <a:rPr sz="1600" b="1" spc="5" dirty="0">
                <a:latin typeface="Times New Roman"/>
                <a:cs typeface="Times New Roman"/>
              </a:rPr>
              <a:t> </a:t>
            </a:r>
            <a:r>
              <a:rPr sz="1600" b="1" dirty="0">
                <a:latin typeface="Times New Roman"/>
                <a:cs typeface="Times New Roman"/>
              </a:rPr>
              <a:t>of</a:t>
            </a:r>
            <a:endParaRPr sz="1600">
              <a:latin typeface="Times New Roman"/>
              <a:cs typeface="Times New Roman"/>
            </a:endParaRPr>
          </a:p>
          <a:p>
            <a:pPr marL="896619" marR="73025" indent="-817880">
              <a:lnSpc>
                <a:spcPct val="100000"/>
              </a:lnSpc>
            </a:pPr>
            <a:r>
              <a:rPr sz="1600" b="1" dirty="0">
                <a:latin typeface="Times New Roman"/>
                <a:cs typeface="Times New Roman"/>
              </a:rPr>
              <a:t>17.7</a:t>
            </a:r>
            <a:r>
              <a:rPr sz="1600" b="1" spc="-45" dirty="0">
                <a:latin typeface="Times New Roman"/>
                <a:cs typeface="Times New Roman"/>
              </a:rPr>
              <a:t> </a:t>
            </a:r>
            <a:r>
              <a:rPr sz="1600" b="1" spc="-5" dirty="0">
                <a:latin typeface="Times New Roman"/>
                <a:cs typeface="Times New Roman"/>
              </a:rPr>
              <a:t>V/c</a:t>
            </a:r>
            <a:r>
              <a:rPr sz="1600" b="1" dirty="0">
                <a:latin typeface="Times New Roman"/>
                <a:cs typeface="Times New Roman"/>
              </a:rPr>
              <a:t>m applied volt</a:t>
            </a:r>
            <a:r>
              <a:rPr sz="1600" b="1" spc="5" dirty="0">
                <a:latin typeface="Times New Roman"/>
                <a:cs typeface="Times New Roman"/>
              </a:rPr>
              <a:t>a</a:t>
            </a:r>
            <a:r>
              <a:rPr sz="1600" b="1" dirty="0">
                <a:latin typeface="Times New Roman"/>
                <a:cs typeface="Times New Roman"/>
              </a:rPr>
              <a:t>ge</a:t>
            </a:r>
            <a:r>
              <a:rPr sz="1600" b="1" spc="-10" dirty="0">
                <a:latin typeface="Times New Roman"/>
                <a:cs typeface="Times New Roman"/>
              </a:rPr>
              <a:t> </a:t>
            </a:r>
            <a:r>
              <a:rPr sz="1600" b="1" dirty="0">
                <a:latin typeface="Times New Roman"/>
                <a:cs typeface="Times New Roman"/>
              </a:rPr>
              <a:t>g</a:t>
            </a:r>
            <a:r>
              <a:rPr sz="1600" b="1" spc="5" dirty="0">
                <a:latin typeface="Times New Roman"/>
                <a:cs typeface="Times New Roman"/>
              </a:rPr>
              <a:t>r</a:t>
            </a:r>
            <a:r>
              <a:rPr sz="1600" b="1" dirty="0">
                <a:latin typeface="Times New Roman"/>
                <a:cs typeface="Times New Roman"/>
              </a:rPr>
              <a:t>adient and</a:t>
            </a:r>
            <a:r>
              <a:rPr sz="1600" b="1" spc="-15" dirty="0">
                <a:latin typeface="Times New Roman"/>
                <a:cs typeface="Times New Roman"/>
              </a:rPr>
              <a:t> </a:t>
            </a:r>
            <a:r>
              <a:rPr sz="1600" b="1" dirty="0">
                <a:latin typeface="Times New Roman"/>
                <a:cs typeface="Times New Roman"/>
              </a:rPr>
              <a:t>10 </a:t>
            </a:r>
            <a:r>
              <a:rPr sz="1600" b="1" spc="-5" dirty="0">
                <a:latin typeface="Times New Roman"/>
                <a:cs typeface="Times New Roman"/>
              </a:rPr>
              <a:t>p</a:t>
            </a:r>
            <a:r>
              <a:rPr sz="1600" b="1" dirty="0">
                <a:latin typeface="Times New Roman"/>
                <a:cs typeface="Times New Roman"/>
              </a:rPr>
              <a:t>M</a:t>
            </a:r>
            <a:r>
              <a:rPr sz="1600" b="1" spc="-5" dirty="0">
                <a:latin typeface="Times New Roman"/>
                <a:cs typeface="Times New Roman"/>
              </a:rPr>
              <a:t> </a:t>
            </a:r>
            <a:r>
              <a:rPr sz="1600" b="1" dirty="0">
                <a:latin typeface="Times New Roman"/>
                <a:cs typeface="Times New Roman"/>
              </a:rPr>
              <a:t>fe</a:t>
            </a:r>
            <a:r>
              <a:rPr sz="1600" b="1" spc="5" dirty="0">
                <a:latin typeface="Times New Roman"/>
                <a:cs typeface="Times New Roman"/>
              </a:rPr>
              <a:t>e</a:t>
            </a:r>
            <a:r>
              <a:rPr sz="1600" b="1" dirty="0">
                <a:latin typeface="Times New Roman"/>
                <a:cs typeface="Times New Roman"/>
              </a:rPr>
              <a:t>d</a:t>
            </a:r>
            <a:r>
              <a:rPr sz="1600" b="1" spc="-10" dirty="0">
                <a:latin typeface="Times New Roman"/>
                <a:cs typeface="Times New Roman"/>
              </a:rPr>
              <a:t> </a:t>
            </a:r>
            <a:r>
              <a:rPr sz="1600" b="1" dirty="0">
                <a:latin typeface="Times New Roman"/>
                <a:cs typeface="Times New Roman"/>
              </a:rPr>
              <a:t>co</a:t>
            </a:r>
            <a:r>
              <a:rPr sz="1600" b="1" spc="-5" dirty="0">
                <a:latin typeface="Times New Roman"/>
                <a:cs typeface="Times New Roman"/>
              </a:rPr>
              <a:t>ncentr</a:t>
            </a:r>
            <a:r>
              <a:rPr sz="1600" b="1" spc="5" dirty="0">
                <a:latin typeface="Times New Roman"/>
                <a:cs typeface="Times New Roman"/>
              </a:rPr>
              <a:t>a</a:t>
            </a:r>
            <a:r>
              <a:rPr sz="1600" b="1" dirty="0">
                <a:latin typeface="Times New Roman"/>
                <a:cs typeface="Times New Roman"/>
              </a:rPr>
              <a:t>tion.</a:t>
            </a:r>
            <a:endParaRPr sz="1600">
              <a:latin typeface="Times New Roman"/>
              <a:cs typeface="Times New Roman"/>
            </a:endParaRPr>
          </a:p>
        </p:txBody>
      </p:sp>
      <p:sp>
        <p:nvSpPr>
          <p:cNvPr id="650" name="object 650"/>
          <p:cNvSpPr/>
          <p:nvPr/>
        </p:nvSpPr>
        <p:spPr>
          <a:xfrm>
            <a:off x="4454773" y="1127766"/>
            <a:ext cx="4224406" cy="3589141"/>
          </a:xfrm>
          <a:prstGeom prst="rect">
            <a:avLst/>
          </a:prstGeom>
          <a:blipFill>
            <a:blip r:embed="rId3" cstate="print"/>
            <a:stretch>
              <a:fillRect/>
            </a:stretch>
          </a:blipFill>
        </p:spPr>
        <p:txBody>
          <a:bodyPr wrap="square" lIns="0" tIns="0" rIns="0" bIns="0" rtlCol="0"/>
          <a:lstStyle/>
          <a:p>
            <a:endParaRPr/>
          </a:p>
        </p:txBody>
      </p:sp>
      <p:sp>
        <p:nvSpPr>
          <p:cNvPr id="651" name="object 651"/>
          <p:cNvSpPr txBox="1"/>
          <p:nvPr/>
        </p:nvSpPr>
        <p:spPr>
          <a:xfrm>
            <a:off x="4864865" y="5120754"/>
            <a:ext cx="3521710" cy="473075"/>
          </a:xfrm>
          <a:prstGeom prst="rect">
            <a:avLst/>
          </a:prstGeom>
        </p:spPr>
        <p:txBody>
          <a:bodyPr vert="horz" wrap="square" lIns="0" tIns="0" rIns="0" bIns="0" rtlCol="0">
            <a:spAutoFit/>
          </a:bodyPr>
          <a:lstStyle/>
          <a:p>
            <a:pPr marL="596265" marR="5080" indent="-584200">
              <a:lnSpc>
                <a:spcPct val="100000"/>
              </a:lnSpc>
            </a:pPr>
            <a:r>
              <a:rPr sz="1600" b="1" dirty="0">
                <a:latin typeface="Times New Roman"/>
                <a:cs typeface="Times New Roman"/>
              </a:rPr>
              <a:t>The</a:t>
            </a:r>
            <a:r>
              <a:rPr sz="1600" b="1" spc="-20" dirty="0">
                <a:latin typeface="Times New Roman"/>
                <a:cs typeface="Times New Roman"/>
              </a:rPr>
              <a:t> </a:t>
            </a:r>
            <a:r>
              <a:rPr sz="1600" b="1" dirty="0">
                <a:latin typeface="Times New Roman"/>
                <a:cs typeface="Times New Roman"/>
              </a:rPr>
              <a:t>optical</a:t>
            </a:r>
            <a:r>
              <a:rPr sz="1600" b="1" spc="5" dirty="0">
                <a:latin typeface="Times New Roman"/>
                <a:cs typeface="Times New Roman"/>
              </a:rPr>
              <a:t> </a:t>
            </a:r>
            <a:r>
              <a:rPr sz="1600" b="1" spc="-5" dirty="0">
                <a:latin typeface="Times New Roman"/>
                <a:cs typeface="Times New Roman"/>
              </a:rPr>
              <a:t>senso</a:t>
            </a:r>
            <a:r>
              <a:rPr sz="1600" b="1" dirty="0">
                <a:latin typeface="Times New Roman"/>
                <a:cs typeface="Times New Roman"/>
              </a:rPr>
              <a:t>r</a:t>
            </a:r>
            <a:r>
              <a:rPr sz="1600" b="1" spc="-25" dirty="0">
                <a:latin typeface="Times New Roman"/>
                <a:cs typeface="Times New Roman"/>
              </a:rPr>
              <a:t> </a:t>
            </a:r>
            <a:r>
              <a:rPr sz="1600" b="1" dirty="0">
                <a:latin typeface="Times New Roman"/>
                <a:cs typeface="Times New Roman"/>
              </a:rPr>
              <a:t>curves</a:t>
            </a:r>
            <a:r>
              <a:rPr sz="1600" b="1" spc="-10" dirty="0">
                <a:latin typeface="Times New Roman"/>
                <a:cs typeface="Times New Roman"/>
              </a:rPr>
              <a:t> </a:t>
            </a:r>
            <a:r>
              <a:rPr sz="1600" b="1" dirty="0">
                <a:latin typeface="Times New Roman"/>
                <a:cs typeface="Times New Roman"/>
              </a:rPr>
              <a:t>at </a:t>
            </a:r>
            <a:r>
              <a:rPr sz="1600" b="1" spc="-5" dirty="0">
                <a:latin typeface="Times New Roman"/>
                <a:cs typeface="Times New Roman"/>
              </a:rPr>
              <a:t>ste</a:t>
            </a:r>
            <a:r>
              <a:rPr sz="1600" b="1" spc="5" dirty="0">
                <a:latin typeface="Times New Roman"/>
                <a:cs typeface="Times New Roman"/>
              </a:rPr>
              <a:t>a</a:t>
            </a:r>
            <a:r>
              <a:rPr sz="1600" b="1" spc="-5" dirty="0">
                <a:latin typeface="Times New Roman"/>
                <a:cs typeface="Times New Roman"/>
              </a:rPr>
              <a:t>d</a:t>
            </a:r>
            <a:r>
              <a:rPr sz="1600" b="1" spc="10" dirty="0">
                <a:latin typeface="Times New Roman"/>
                <a:cs typeface="Times New Roman"/>
              </a:rPr>
              <a:t>y</a:t>
            </a:r>
            <a:r>
              <a:rPr sz="1600" b="1" dirty="0">
                <a:latin typeface="Times New Roman"/>
                <a:cs typeface="Times New Roman"/>
              </a:rPr>
              <a:t>-</a:t>
            </a:r>
            <a:r>
              <a:rPr sz="1600" b="1" spc="-5" dirty="0">
                <a:latin typeface="Times New Roman"/>
                <a:cs typeface="Times New Roman"/>
              </a:rPr>
              <a:t>sta</a:t>
            </a:r>
            <a:r>
              <a:rPr sz="1600" b="1" dirty="0">
                <a:latin typeface="Times New Roman"/>
                <a:cs typeface="Times New Roman"/>
              </a:rPr>
              <a:t>te aminogly</a:t>
            </a:r>
            <a:r>
              <a:rPr sz="1600" b="1" spc="5" dirty="0">
                <a:latin typeface="Times New Roman"/>
                <a:cs typeface="Times New Roman"/>
              </a:rPr>
              <a:t>c</a:t>
            </a:r>
            <a:r>
              <a:rPr sz="1600" b="1" dirty="0">
                <a:latin typeface="Times New Roman"/>
                <a:cs typeface="Times New Roman"/>
              </a:rPr>
              <a:t>oside </a:t>
            </a:r>
            <a:r>
              <a:rPr sz="1600" b="1" spc="-5" dirty="0">
                <a:latin typeface="Times New Roman"/>
                <a:cs typeface="Times New Roman"/>
              </a:rPr>
              <a:t>deposition.</a:t>
            </a:r>
            <a:endParaRPr sz="16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spc="-5" dirty="0"/>
              <a:t>Conclusi</a:t>
            </a:r>
            <a:r>
              <a:rPr spc="10" dirty="0"/>
              <a:t>o</a:t>
            </a:r>
            <a:r>
              <a:rPr spc="-5" dirty="0"/>
              <a:t>ns</a:t>
            </a:r>
          </a:p>
        </p:txBody>
      </p:sp>
      <p:sp>
        <p:nvSpPr>
          <p:cNvPr id="3" name="object 3"/>
          <p:cNvSpPr txBox="1"/>
          <p:nvPr/>
        </p:nvSpPr>
        <p:spPr>
          <a:xfrm>
            <a:off x="426462" y="997921"/>
            <a:ext cx="7922895" cy="5170170"/>
          </a:xfrm>
          <a:prstGeom prst="rect">
            <a:avLst/>
          </a:prstGeom>
        </p:spPr>
        <p:txBody>
          <a:bodyPr vert="horz" wrap="square" lIns="0" tIns="0" rIns="0" bIns="0" rtlCol="0">
            <a:spAutoFit/>
          </a:bodyPr>
          <a:lstStyle/>
          <a:p>
            <a:pPr marL="355600" marR="5080" indent="-342900">
              <a:lnSpc>
                <a:spcPts val="2110"/>
              </a:lnSpc>
              <a:buClr>
                <a:srgbClr val="7F7F7F"/>
              </a:buClr>
              <a:buFont typeface="Arial"/>
              <a:buChar char="•"/>
              <a:tabLst>
                <a:tab pos="355600" algn="l"/>
              </a:tabLst>
            </a:pPr>
            <a:r>
              <a:rPr sz="2200" dirty="0">
                <a:solidFill>
                  <a:srgbClr val="7F7F7F"/>
                </a:solidFill>
                <a:latin typeface="Arial"/>
                <a:cs typeface="Arial"/>
              </a:rPr>
              <a:t>A</a:t>
            </a:r>
            <a:r>
              <a:rPr sz="2200" spc="-70" dirty="0">
                <a:solidFill>
                  <a:srgbClr val="7F7F7F"/>
                </a:solidFill>
                <a:latin typeface="Times New Roman"/>
                <a:cs typeface="Times New Roman"/>
              </a:rPr>
              <a:t> </a:t>
            </a:r>
            <a:r>
              <a:rPr sz="2200" spc="-5" dirty="0">
                <a:solidFill>
                  <a:srgbClr val="7F7F7F"/>
                </a:solidFill>
                <a:latin typeface="Arial"/>
                <a:cs typeface="Arial"/>
              </a:rPr>
              <a:t>porou</a:t>
            </a:r>
            <a:r>
              <a:rPr sz="2200" dirty="0">
                <a:solidFill>
                  <a:srgbClr val="7F7F7F"/>
                </a:solidFill>
                <a:latin typeface="Arial"/>
                <a:cs typeface="Arial"/>
              </a:rPr>
              <a:t>s</a:t>
            </a:r>
            <a:r>
              <a:rPr sz="2200" spc="60" dirty="0">
                <a:solidFill>
                  <a:srgbClr val="7F7F7F"/>
                </a:solidFill>
                <a:latin typeface="Times New Roman"/>
                <a:cs typeface="Times New Roman"/>
              </a:rPr>
              <a:t> </a:t>
            </a:r>
            <a:r>
              <a:rPr sz="2200" dirty="0">
                <a:solidFill>
                  <a:srgbClr val="7F7F7F"/>
                </a:solidFill>
                <a:latin typeface="Arial"/>
                <a:cs typeface="Arial"/>
              </a:rPr>
              <a:t>r</a:t>
            </a:r>
            <a:r>
              <a:rPr sz="2200" spc="5" dirty="0">
                <a:solidFill>
                  <a:srgbClr val="7F7F7F"/>
                </a:solidFill>
                <a:latin typeface="Arial"/>
                <a:cs typeface="Arial"/>
              </a:rPr>
              <a:t>i</a:t>
            </a:r>
            <a:r>
              <a:rPr sz="2200" spc="-5" dirty="0">
                <a:solidFill>
                  <a:srgbClr val="7F7F7F"/>
                </a:solidFill>
                <a:latin typeface="Arial"/>
                <a:cs typeface="Arial"/>
              </a:rPr>
              <a:t>n</a:t>
            </a:r>
            <a:r>
              <a:rPr sz="2200" dirty="0">
                <a:solidFill>
                  <a:srgbClr val="7F7F7F"/>
                </a:solidFill>
                <a:latin typeface="Arial"/>
                <a:cs typeface="Arial"/>
              </a:rPr>
              <a:t>g</a:t>
            </a:r>
            <a:r>
              <a:rPr sz="2200" spc="60" dirty="0">
                <a:solidFill>
                  <a:srgbClr val="7F7F7F"/>
                </a:solidFill>
                <a:latin typeface="Times New Roman"/>
                <a:cs typeface="Times New Roman"/>
              </a:rPr>
              <a:t> </a:t>
            </a:r>
            <a:r>
              <a:rPr sz="2200" dirty="0">
                <a:solidFill>
                  <a:srgbClr val="7F7F7F"/>
                </a:solidFill>
                <a:latin typeface="Arial"/>
                <a:cs typeface="Arial"/>
              </a:rPr>
              <a:t>mi</a:t>
            </a:r>
            <a:r>
              <a:rPr sz="2200" spc="5" dirty="0">
                <a:solidFill>
                  <a:srgbClr val="7F7F7F"/>
                </a:solidFill>
                <a:latin typeface="Arial"/>
                <a:cs typeface="Arial"/>
              </a:rPr>
              <a:t>c</a:t>
            </a:r>
            <a:r>
              <a:rPr sz="2200" dirty="0">
                <a:solidFill>
                  <a:srgbClr val="7F7F7F"/>
                </a:solidFill>
                <a:latin typeface="Arial"/>
                <a:cs typeface="Arial"/>
              </a:rPr>
              <a:t>roresonator</a:t>
            </a:r>
            <a:r>
              <a:rPr sz="2200" spc="70" dirty="0">
                <a:solidFill>
                  <a:srgbClr val="7F7F7F"/>
                </a:solidFill>
                <a:latin typeface="Times New Roman"/>
                <a:cs typeface="Times New Roman"/>
              </a:rPr>
              <a:t> </a:t>
            </a:r>
            <a:r>
              <a:rPr sz="2200" spc="-5" dirty="0">
                <a:solidFill>
                  <a:srgbClr val="7F7F7F"/>
                </a:solidFill>
                <a:latin typeface="Arial"/>
                <a:cs typeface="Arial"/>
              </a:rPr>
              <a:t>integrate</a:t>
            </a:r>
            <a:r>
              <a:rPr sz="2200" dirty="0">
                <a:solidFill>
                  <a:srgbClr val="7F7F7F"/>
                </a:solidFill>
                <a:latin typeface="Arial"/>
                <a:cs typeface="Arial"/>
              </a:rPr>
              <a:t>d</a:t>
            </a:r>
            <a:r>
              <a:rPr sz="2200" spc="75" dirty="0">
                <a:solidFill>
                  <a:srgbClr val="7F7F7F"/>
                </a:solidFill>
                <a:latin typeface="Times New Roman"/>
                <a:cs typeface="Times New Roman"/>
              </a:rPr>
              <a:t> </a:t>
            </a:r>
            <a:r>
              <a:rPr sz="2200" spc="-5" dirty="0">
                <a:solidFill>
                  <a:srgbClr val="7F7F7F"/>
                </a:solidFill>
                <a:latin typeface="Arial"/>
                <a:cs typeface="Arial"/>
              </a:rPr>
              <a:t>i</a:t>
            </a:r>
            <a:r>
              <a:rPr sz="2200" dirty="0">
                <a:solidFill>
                  <a:srgbClr val="7F7F7F"/>
                </a:solidFill>
                <a:latin typeface="Arial"/>
                <a:cs typeface="Arial"/>
              </a:rPr>
              <a:t>n</a:t>
            </a:r>
            <a:r>
              <a:rPr sz="2200" spc="60" dirty="0">
                <a:solidFill>
                  <a:srgbClr val="7F7F7F"/>
                </a:solidFill>
                <a:latin typeface="Times New Roman"/>
                <a:cs typeface="Times New Roman"/>
              </a:rPr>
              <a:t> </a:t>
            </a:r>
            <a:r>
              <a:rPr sz="2200" dirty="0">
                <a:solidFill>
                  <a:srgbClr val="7F7F7F"/>
                </a:solidFill>
                <a:latin typeface="Arial"/>
                <a:cs typeface="Arial"/>
              </a:rPr>
              <a:t>a</a:t>
            </a:r>
            <a:r>
              <a:rPr sz="2200" dirty="0">
                <a:solidFill>
                  <a:srgbClr val="7F7F7F"/>
                </a:solidFill>
                <a:latin typeface="Times New Roman"/>
                <a:cs typeface="Times New Roman"/>
              </a:rPr>
              <a:t> </a:t>
            </a:r>
            <a:r>
              <a:rPr sz="2200" dirty="0">
                <a:solidFill>
                  <a:srgbClr val="7F7F7F"/>
                </a:solidFill>
                <a:latin typeface="Arial"/>
                <a:cs typeface="Arial"/>
              </a:rPr>
              <a:t>mi</a:t>
            </a:r>
            <a:r>
              <a:rPr sz="2200" spc="5" dirty="0">
                <a:solidFill>
                  <a:srgbClr val="7F7F7F"/>
                </a:solidFill>
                <a:latin typeface="Arial"/>
                <a:cs typeface="Arial"/>
              </a:rPr>
              <a:t>c</a:t>
            </a:r>
            <a:r>
              <a:rPr sz="2200" dirty="0">
                <a:solidFill>
                  <a:srgbClr val="7F7F7F"/>
                </a:solidFill>
                <a:latin typeface="Arial"/>
                <a:cs typeface="Arial"/>
              </a:rPr>
              <a:t>roelectroflui</a:t>
            </a:r>
            <a:r>
              <a:rPr sz="2200" spc="-5" dirty="0">
                <a:solidFill>
                  <a:srgbClr val="7F7F7F"/>
                </a:solidFill>
                <a:latin typeface="Arial"/>
                <a:cs typeface="Arial"/>
              </a:rPr>
              <a:t>di</a:t>
            </a:r>
            <a:r>
              <a:rPr sz="2200" dirty="0">
                <a:solidFill>
                  <a:srgbClr val="7F7F7F"/>
                </a:solidFill>
                <a:latin typeface="Arial"/>
                <a:cs typeface="Arial"/>
              </a:rPr>
              <a:t>c</a:t>
            </a:r>
            <a:r>
              <a:rPr sz="2200" spc="50" dirty="0">
                <a:solidFill>
                  <a:srgbClr val="7F7F7F"/>
                </a:solidFill>
                <a:latin typeface="Times New Roman"/>
                <a:cs typeface="Times New Roman"/>
              </a:rPr>
              <a:t> </a:t>
            </a:r>
            <a:r>
              <a:rPr sz="2200" dirty="0">
                <a:solidFill>
                  <a:srgbClr val="7F7F7F"/>
                </a:solidFill>
                <a:latin typeface="Arial"/>
                <a:cs typeface="Arial"/>
              </a:rPr>
              <a:t>sy</a:t>
            </a:r>
            <a:r>
              <a:rPr sz="2200" spc="5" dirty="0">
                <a:solidFill>
                  <a:srgbClr val="7F7F7F"/>
                </a:solidFill>
                <a:latin typeface="Arial"/>
                <a:cs typeface="Arial"/>
              </a:rPr>
              <a:t>s</a:t>
            </a:r>
            <a:r>
              <a:rPr sz="2200" dirty="0">
                <a:solidFill>
                  <a:srgbClr val="7F7F7F"/>
                </a:solidFill>
                <a:latin typeface="Arial"/>
                <a:cs typeface="Arial"/>
              </a:rPr>
              <a:t>tem</a:t>
            </a:r>
            <a:r>
              <a:rPr sz="2200" spc="45" dirty="0">
                <a:solidFill>
                  <a:srgbClr val="7F7F7F"/>
                </a:solidFill>
                <a:latin typeface="Times New Roman"/>
                <a:cs typeface="Times New Roman"/>
              </a:rPr>
              <a:t> </a:t>
            </a:r>
            <a:r>
              <a:rPr sz="2200" dirty="0">
                <a:solidFill>
                  <a:srgbClr val="7F7F7F"/>
                </a:solidFill>
                <a:latin typeface="Arial"/>
                <a:cs typeface="Arial"/>
              </a:rPr>
              <a:t>can</a:t>
            </a:r>
            <a:r>
              <a:rPr sz="2200" spc="60" dirty="0">
                <a:solidFill>
                  <a:srgbClr val="7F7F7F"/>
                </a:solidFill>
                <a:latin typeface="Times New Roman"/>
                <a:cs typeface="Times New Roman"/>
              </a:rPr>
              <a:t> </a:t>
            </a:r>
            <a:r>
              <a:rPr sz="2200" dirty="0">
                <a:solidFill>
                  <a:srgbClr val="7F7F7F"/>
                </a:solidFill>
                <a:latin typeface="Arial"/>
                <a:cs typeface="Arial"/>
              </a:rPr>
              <a:t>functi</a:t>
            </a:r>
            <a:r>
              <a:rPr sz="2200" spc="-5" dirty="0">
                <a:solidFill>
                  <a:srgbClr val="7F7F7F"/>
                </a:solidFill>
                <a:latin typeface="Arial"/>
                <a:cs typeface="Arial"/>
              </a:rPr>
              <a:t>o</a:t>
            </a:r>
            <a:r>
              <a:rPr sz="2200" dirty="0">
                <a:solidFill>
                  <a:srgbClr val="7F7F7F"/>
                </a:solidFill>
                <a:latin typeface="Arial"/>
                <a:cs typeface="Arial"/>
              </a:rPr>
              <a:t>n</a:t>
            </a:r>
            <a:r>
              <a:rPr sz="2200" spc="55" dirty="0">
                <a:solidFill>
                  <a:srgbClr val="7F7F7F"/>
                </a:solidFill>
                <a:latin typeface="Times New Roman"/>
                <a:cs typeface="Times New Roman"/>
              </a:rPr>
              <a:t> </a:t>
            </a:r>
            <a:r>
              <a:rPr sz="2200" spc="-5" dirty="0">
                <a:solidFill>
                  <a:srgbClr val="7F7F7F"/>
                </a:solidFill>
                <a:latin typeface="Arial"/>
                <a:cs typeface="Arial"/>
              </a:rPr>
              <a:t>a</a:t>
            </a:r>
            <a:r>
              <a:rPr sz="2200" dirty="0">
                <a:solidFill>
                  <a:srgbClr val="7F7F7F"/>
                </a:solidFill>
                <a:latin typeface="Arial"/>
                <a:cs typeface="Arial"/>
              </a:rPr>
              <a:t>s</a:t>
            </a:r>
            <a:r>
              <a:rPr sz="2200" spc="60" dirty="0">
                <a:solidFill>
                  <a:srgbClr val="7F7F7F"/>
                </a:solidFill>
                <a:latin typeface="Times New Roman"/>
                <a:cs typeface="Times New Roman"/>
              </a:rPr>
              <a:t> </a:t>
            </a:r>
            <a:r>
              <a:rPr sz="2200" spc="-5" dirty="0">
                <a:solidFill>
                  <a:srgbClr val="7F7F7F"/>
                </a:solidFill>
                <a:latin typeface="Arial"/>
                <a:cs typeface="Arial"/>
              </a:rPr>
              <a:t>bot</a:t>
            </a:r>
            <a:r>
              <a:rPr sz="2200" dirty="0">
                <a:solidFill>
                  <a:srgbClr val="7F7F7F"/>
                </a:solidFill>
                <a:latin typeface="Arial"/>
                <a:cs typeface="Arial"/>
              </a:rPr>
              <a:t>h</a:t>
            </a:r>
            <a:r>
              <a:rPr sz="2200" spc="65" dirty="0">
                <a:solidFill>
                  <a:srgbClr val="7F7F7F"/>
                </a:solidFill>
                <a:latin typeface="Times New Roman"/>
                <a:cs typeface="Times New Roman"/>
              </a:rPr>
              <a:t> </a:t>
            </a:r>
            <a:r>
              <a:rPr sz="2200" dirty="0">
                <a:solidFill>
                  <a:srgbClr val="7F7F7F"/>
                </a:solidFill>
                <a:latin typeface="Arial"/>
                <a:cs typeface="Arial"/>
              </a:rPr>
              <a:t>a</a:t>
            </a:r>
            <a:r>
              <a:rPr sz="2200" spc="60" dirty="0">
                <a:solidFill>
                  <a:srgbClr val="7F7F7F"/>
                </a:solidFill>
                <a:latin typeface="Times New Roman"/>
                <a:cs typeface="Times New Roman"/>
              </a:rPr>
              <a:t> </a:t>
            </a:r>
            <a:r>
              <a:rPr sz="2200" dirty="0">
                <a:solidFill>
                  <a:srgbClr val="7F7F7F"/>
                </a:solidFill>
                <a:latin typeface="Arial"/>
                <a:cs typeface="Arial"/>
              </a:rPr>
              <a:t>filter</a:t>
            </a:r>
            <a:r>
              <a:rPr sz="2200" spc="55" dirty="0">
                <a:solidFill>
                  <a:srgbClr val="7F7F7F"/>
                </a:solidFill>
                <a:latin typeface="Times New Roman"/>
                <a:cs typeface="Times New Roman"/>
              </a:rPr>
              <a:t> </a:t>
            </a:r>
            <a:r>
              <a:rPr sz="2200" spc="-5" dirty="0">
                <a:solidFill>
                  <a:srgbClr val="7F7F7F"/>
                </a:solidFill>
                <a:latin typeface="Arial"/>
                <a:cs typeface="Arial"/>
              </a:rPr>
              <a:t>an</a:t>
            </a:r>
            <a:r>
              <a:rPr sz="2200" dirty="0">
                <a:solidFill>
                  <a:srgbClr val="7F7F7F"/>
                </a:solidFill>
                <a:latin typeface="Arial"/>
                <a:cs typeface="Arial"/>
              </a:rPr>
              <a:t>d</a:t>
            </a:r>
            <a:r>
              <a:rPr sz="2200" spc="60" dirty="0">
                <a:solidFill>
                  <a:srgbClr val="7F7F7F"/>
                </a:solidFill>
                <a:latin typeface="Times New Roman"/>
                <a:cs typeface="Times New Roman"/>
              </a:rPr>
              <a:t> </a:t>
            </a:r>
            <a:r>
              <a:rPr sz="2200" spc="-5" dirty="0">
                <a:solidFill>
                  <a:srgbClr val="7F7F7F"/>
                </a:solidFill>
                <a:latin typeface="Arial"/>
                <a:cs typeface="Arial"/>
              </a:rPr>
              <a:t>an</a:t>
            </a:r>
            <a:r>
              <a:rPr sz="2200" spc="-5" dirty="0">
                <a:solidFill>
                  <a:srgbClr val="7F7F7F"/>
                </a:solidFill>
                <a:latin typeface="Times New Roman"/>
                <a:cs typeface="Times New Roman"/>
              </a:rPr>
              <a:t> </a:t>
            </a:r>
            <a:r>
              <a:rPr sz="2200" spc="-5" dirty="0">
                <a:solidFill>
                  <a:srgbClr val="7F7F7F"/>
                </a:solidFill>
                <a:latin typeface="Arial"/>
                <a:cs typeface="Arial"/>
              </a:rPr>
              <a:t>optica</a:t>
            </a:r>
            <a:r>
              <a:rPr sz="2200" dirty="0">
                <a:solidFill>
                  <a:srgbClr val="7F7F7F"/>
                </a:solidFill>
                <a:latin typeface="Arial"/>
                <a:cs typeface="Arial"/>
              </a:rPr>
              <a:t>l</a:t>
            </a:r>
            <a:r>
              <a:rPr sz="2200" spc="55" dirty="0">
                <a:solidFill>
                  <a:srgbClr val="7F7F7F"/>
                </a:solidFill>
                <a:latin typeface="Times New Roman"/>
                <a:cs typeface="Times New Roman"/>
              </a:rPr>
              <a:t> </a:t>
            </a:r>
            <a:r>
              <a:rPr sz="2200" spc="-5" dirty="0">
                <a:solidFill>
                  <a:srgbClr val="7F7F7F"/>
                </a:solidFill>
                <a:latin typeface="Arial"/>
                <a:cs typeface="Arial"/>
              </a:rPr>
              <a:t>whisper</a:t>
            </a:r>
            <a:r>
              <a:rPr sz="2200" dirty="0">
                <a:solidFill>
                  <a:srgbClr val="7F7F7F"/>
                </a:solidFill>
                <a:latin typeface="Arial"/>
                <a:cs typeface="Arial"/>
              </a:rPr>
              <a:t>i</a:t>
            </a:r>
            <a:r>
              <a:rPr sz="2200" spc="-5" dirty="0">
                <a:solidFill>
                  <a:srgbClr val="7F7F7F"/>
                </a:solidFill>
                <a:latin typeface="Arial"/>
                <a:cs typeface="Arial"/>
              </a:rPr>
              <a:t>n</a:t>
            </a:r>
            <a:r>
              <a:rPr sz="2200" spc="5" dirty="0">
                <a:solidFill>
                  <a:srgbClr val="7F7F7F"/>
                </a:solidFill>
                <a:latin typeface="Arial"/>
                <a:cs typeface="Arial"/>
              </a:rPr>
              <a:t>g</a:t>
            </a:r>
            <a:r>
              <a:rPr sz="2200" spc="-5" dirty="0">
                <a:solidFill>
                  <a:srgbClr val="7F7F7F"/>
                </a:solidFill>
                <a:latin typeface="Arial"/>
                <a:cs typeface="Arial"/>
              </a:rPr>
              <a:t>-galler</a:t>
            </a:r>
            <a:r>
              <a:rPr sz="2200" dirty="0">
                <a:solidFill>
                  <a:srgbClr val="7F7F7F"/>
                </a:solidFill>
                <a:latin typeface="Arial"/>
                <a:cs typeface="Arial"/>
              </a:rPr>
              <a:t>y</a:t>
            </a:r>
            <a:r>
              <a:rPr sz="2200" spc="65" dirty="0">
                <a:solidFill>
                  <a:srgbClr val="7F7F7F"/>
                </a:solidFill>
                <a:latin typeface="Times New Roman"/>
                <a:cs typeface="Times New Roman"/>
              </a:rPr>
              <a:t> </a:t>
            </a:r>
            <a:r>
              <a:rPr sz="2200" dirty="0">
                <a:solidFill>
                  <a:srgbClr val="7F7F7F"/>
                </a:solidFill>
                <a:latin typeface="Arial"/>
                <a:cs typeface="Arial"/>
              </a:rPr>
              <a:t>mode</a:t>
            </a:r>
            <a:r>
              <a:rPr sz="2200" spc="60" dirty="0">
                <a:solidFill>
                  <a:srgbClr val="7F7F7F"/>
                </a:solidFill>
                <a:latin typeface="Times New Roman"/>
                <a:cs typeface="Times New Roman"/>
              </a:rPr>
              <a:t> </a:t>
            </a:r>
            <a:r>
              <a:rPr sz="2200" dirty="0">
                <a:solidFill>
                  <a:srgbClr val="7F7F7F"/>
                </a:solidFill>
                <a:latin typeface="Arial"/>
                <a:cs typeface="Arial"/>
              </a:rPr>
              <a:t>sens</a:t>
            </a:r>
            <a:r>
              <a:rPr sz="2200" spc="-5" dirty="0">
                <a:solidFill>
                  <a:srgbClr val="7F7F7F"/>
                </a:solidFill>
                <a:latin typeface="Arial"/>
                <a:cs typeface="Arial"/>
              </a:rPr>
              <a:t>o</a:t>
            </a:r>
            <a:r>
              <a:rPr sz="2200" spc="-120" dirty="0">
                <a:solidFill>
                  <a:srgbClr val="7F7F7F"/>
                </a:solidFill>
                <a:latin typeface="Arial"/>
                <a:cs typeface="Arial"/>
              </a:rPr>
              <a:t>r</a:t>
            </a:r>
            <a:r>
              <a:rPr sz="2200" dirty="0">
                <a:solidFill>
                  <a:srgbClr val="7F7F7F"/>
                </a:solidFill>
                <a:latin typeface="Arial"/>
                <a:cs typeface="Arial"/>
              </a:rPr>
              <a:t>.</a:t>
            </a:r>
            <a:endParaRPr sz="2200">
              <a:latin typeface="Arial"/>
              <a:cs typeface="Arial"/>
            </a:endParaRPr>
          </a:p>
          <a:p>
            <a:pPr marL="355600" marR="160655" indent="-342900">
              <a:lnSpc>
                <a:spcPts val="2110"/>
              </a:lnSpc>
              <a:spcBef>
                <a:spcPts val="1130"/>
              </a:spcBef>
              <a:buClr>
                <a:srgbClr val="7F7F7F"/>
              </a:buClr>
              <a:buFont typeface="Arial"/>
              <a:buChar char="•"/>
              <a:tabLst>
                <a:tab pos="355600" algn="l"/>
              </a:tabLst>
            </a:pPr>
            <a:r>
              <a:rPr sz="2200" dirty="0">
                <a:solidFill>
                  <a:srgbClr val="7F7F7F"/>
                </a:solidFill>
                <a:latin typeface="Arial"/>
                <a:cs typeface="Arial"/>
              </a:rPr>
              <a:t>The</a:t>
            </a:r>
            <a:r>
              <a:rPr sz="2200" spc="55" dirty="0">
                <a:solidFill>
                  <a:srgbClr val="7F7F7F"/>
                </a:solidFill>
                <a:latin typeface="Times New Roman"/>
                <a:cs typeface="Times New Roman"/>
              </a:rPr>
              <a:t> </a:t>
            </a:r>
            <a:r>
              <a:rPr sz="2200" dirty="0">
                <a:solidFill>
                  <a:srgbClr val="7F7F7F"/>
                </a:solidFill>
                <a:latin typeface="Arial"/>
                <a:cs typeface="Arial"/>
              </a:rPr>
              <a:t>mi</a:t>
            </a:r>
            <a:r>
              <a:rPr sz="2200" spc="5" dirty="0">
                <a:solidFill>
                  <a:srgbClr val="7F7F7F"/>
                </a:solidFill>
                <a:latin typeface="Arial"/>
                <a:cs typeface="Arial"/>
              </a:rPr>
              <a:t>c</a:t>
            </a:r>
            <a:r>
              <a:rPr sz="2200" dirty="0">
                <a:solidFill>
                  <a:srgbClr val="7F7F7F"/>
                </a:solidFill>
                <a:latin typeface="Arial"/>
                <a:cs typeface="Arial"/>
              </a:rPr>
              <a:t>roelectroflui</a:t>
            </a:r>
            <a:r>
              <a:rPr sz="2200" spc="-5" dirty="0">
                <a:solidFill>
                  <a:srgbClr val="7F7F7F"/>
                </a:solidFill>
                <a:latin typeface="Arial"/>
                <a:cs typeface="Arial"/>
              </a:rPr>
              <a:t>di</a:t>
            </a:r>
            <a:r>
              <a:rPr sz="2200" dirty="0">
                <a:solidFill>
                  <a:srgbClr val="7F7F7F"/>
                </a:solidFill>
                <a:latin typeface="Arial"/>
                <a:cs typeface="Arial"/>
              </a:rPr>
              <a:t>c</a:t>
            </a:r>
            <a:r>
              <a:rPr sz="2200" spc="60" dirty="0">
                <a:solidFill>
                  <a:srgbClr val="7F7F7F"/>
                </a:solidFill>
                <a:latin typeface="Times New Roman"/>
                <a:cs typeface="Times New Roman"/>
              </a:rPr>
              <a:t> </a:t>
            </a:r>
            <a:r>
              <a:rPr sz="2200" dirty="0">
                <a:solidFill>
                  <a:srgbClr val="7F7F7F"/>
                </a:solidFill>
                <a:latin typeface="Arial"/>
                <a:cs typeface="Arial"/>
              </a:rPr>
              <a:t>forces</a:t>
            </a:r>
            <a:r>
              <a:rPr sz="2200" spc="55" dirty="0">
                <a:solidFill>
                  <a:srgbClr val="7F7F7F"/>
                </a:solidFill>
                <a:latin typeface="Times New Roman"/>
                <a:cs typeface="Times New Roman"/>
              </a:rPr>
              <a:t> </a:t>
            </a:r>
            <a:r>
              <a:rPr sz="2200" spc="-5" dirty="0">
                <a:solidFill>
                  <a:srgbClr val="7F7F7F"/>
                </a:solidFill>
                <a:latin typeface="Arial"/>
                <a:cs typeface="Arial"/>
              </a:rPr>
              <a:t>augmen</a:t>
            </a:r>
            <a:r>
              <a:rPr sz="2200" dirty="0">
                <a:solidFill>
                  <a:srgbClr val="7F7F7F"/>
                </a:solidFill>
                <a:latin typeface="Arial"/>
                <a:cs typeface="Arial"/>
              </a:rPr>
              <a:t>t</a:t>
            </a:r>
            <a:r>
              <a:rPr sz="2200" spc="70" dirty="0">
                <a:solidFill>
                  <a:srgbClr val="7F7F7F"/>
                </a:solidFill>
                <a:latin typeface="Times New Roman"/>
                <a:cs typeface="Times New Roman"/>
              </a:rPr>
              <a:t> </a:t>
            </a:r>
            <a:r>
              <a:rPr sz="2200" dirty="0">
                <a:solidFill>
                  <a:srgbClr val="7F7F7F"/>
                </a:solidFill>
                <a:latin typeface="Arial"/>
                <a:cs typeface="Arial"/>
              </a:rPr>
              <a:t>substanti</a:t>
            </a:r>
            <a:r>
              <a:rPr sz="2200" spc="-5" dirty="0">
                <a:solidFill>
                  <a:srgbClr val="7F7F7F"/>
                </a:solidFill>
                <a:latin typeface="Arial"/>
                <a:cs typeface="Arial"/>
              </a:rPr>
              <a:t>all</a:t>
            </a:r>
            <a:r>
              <a:rPr sz="2200" dirty="0">
                <a:solidFill>
                  <a:srgbClr val="7F7F7F"/>
                </a:solidFill>
                <a:latin typeface="Arial"/>
                <a:cs typeface="Arial"/>
              </a:rPr>
              <a:t>y</a:t>
            </a:r>
            <a:r>
              <a:rPr sz="2200" spc="50" dirty="0">
                <a:solidFill>
                  <a:srgbClr val="7F7F7F"/>
                </a:solidFill>
                <a:latin typeface="Times New Roman"/>
                <a:cs typeface="Times New Roman"/>
              </a:rPr>
              <a:t> </a:t>
            </a:r>
            <a:r>
              <a:rPr sz="2200" dirty="0">
                <a:solidFill>
                  <a:srgbClr val="7F7F7F"/>
                </a:solidFill>
                <a:latin typeface="Arial"/>
                <a:cs typeface="Arial"/>
              </a:rPr>
              <a:t>the</a:t>
            </a:r>
            <a:r>
              <a:rPr sz="2200" dirty="0">
                <a:solidFill>
                  <a:srgbClr val="7F7F7F"/>
                </a:solidFill>
                <a:latin typeface="Times New Roman"/>
                <a:cs typeface="Times New Roman"/>
              </a:rPr>
              <a:t> </a:t>
            </a:r>
            <a:r>
              <a:rPr sz="2200" dirty="0">
                <a:solidFill>
                  <a:srgbClr val="7F7F7F"/>
                </a:solidFill>
                <a:latin typeface="Arial"/>
                <a:cs typeface="Arial"/>
              </a:rPr>
              <a:t>filtrati</a:t>
            </a:r>
            <a:r>
              <a:rPr sz="2200" spc="-5" dirty="0">
                <a:solidFill>
                  <a:srgbClr val="7F7F7F"/>
                </a:solidFill>
                <a:latin typeface="Arial"/>
                <a:cs typeface="Arial"/>
              </a:rPr>
              <a:t>o</a:t>
            </a:r>
            <a:r>
              <a:rPr sz="2200" dirty="0">
                <a:solidFill>
                  <a:srgbClr val="7F7F7F"/>
                </a:solidFill>
                <a:latin typeface="Arial"/>
                <a:cs typeface="Arial"/>
              </a:rPr>
              <a:t>n</a:t>
            </a:r>
            <a:r>
              <a:rPr sz="2200" spc="55" dirty="0">
                <a:solidFill>
                  <a:srgbClr val="7F7F7F"/>
                </a:solidFill>
                <a:latin typeface="Times New Roman"/>
                <a:cs typeface="Times New Roman"/>
              </a:rPr>
              <a:t> </a:t>
            </a:r>
            <a:r>
              <a:rPr sz="2200" dirty="0">
                <a:solidFill>
                  <a:srgbClr val="7F7F7F"/>
                </a:solidFill>
                <a:latin typeface="Arial"/>
                <a:cs typeface="Arial"/>
              </a:rPr>
              <a:t>capabil</a:t>
            </a:r>
            <a:r>
              <a:rPr sz="2200" spc="-5" dirty="0">
                <a:solidFill>
                  <a:srgbClr val="7F7F7F"/>
                </a:solidFill>
                <a:latin typeface="Arial"/>
                <a:cs typeface="Arial"/>
              </a:rPr>
              <a:t>it</a:t>
            </a:r>
            <a:r>
              <a:rPr sz="2200" dirty="0">
                <a:solidFill>
                  <a:srgbClr val="7F7F7F"/>
                </a:solidFill>
                <a:latin typeface="Arial"/>
                <a:cs typeface="Arial"/>
              </a:rPr>
              <a:t>y</a:t>
            </a:r>
            <a:r>
              <a:rPr sz="2200" spc="50" dirty="0">
                <a:solidFill>
                  <a:srgbClr val="7F7F7F"/>
                </a:solidFill>
                <a:latin typeface="Times New Roman"/>
                <a:cs typeface="Times New Roman"/>
              </a:rPr>
              <a:t> </a:t>
            </a:r>
            <a:r>
              <a:rPr sz="2200" spc="-5" dirty="0">
                <a:solidFill>
                  <a:srgbClr val="7F7F7F"/>
                </a:solidFill>
                <a:latin typeface="Arial"/>
                <a:cs typeface="Arial"/>
              </a:rPr>
              <a:t>o</a:t>
            </a:r>
            <a:r>
              <a:rPr sz="2200" dirty="0">
                <a:solidFill>
                  <a:srgbClr val="7F7F7F"/>
                </a:solidFill>
                <a:latin typeface="Arial"/>
                <a:cs typeface="Arial"/>
              </a:rPr>
              <a:t>f</a:t>
            </a:r>
            <a:r>
              <a:rPr sz="2200" spc="60"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dirty="0">
                <a:solidFill>
                  <a:srgbClr val="7F7F7F"/>
                </a:solidFill>
                <a:latin typeface="Arial"/>
                <a:cs typeface="Arial"/>
              </a:rPr>
              <a:t>system,</a:t>
            </a:r>
            <a:r>
              <a:rPr sz="2200" spc="45" dirty="0">
                <a:solidFill>
                  <a:srgbClr val="7F7F7F"/>
                </a:solidFill>
                <a:latin typeface="Times New Roman"/>
                <a:cs typeface="Times New Roman"/>
              </a:rPr>
              <a:t> </a:t>
            </a:r>
            <a:r>
              <a:rPr sz="2200" spc="-5" dirty="0">
                <a:solidFill>
                  <a:srgbClr val="7F7F7F"/>
                </a:solidFill>
                <a:latin typeface="Arial"/>
                <a:cs typeface="Arial"/>
              </a:rPr>
              <a:t>whic</a:t>
            </a:r>
            <a:r>
              <a:rPr sz="2200" dirty="0">
                <a:solidFill>
                  <a:srgbClr val="7F7F7F"/>
                </a:solidFill>
                <a:latin typeface="Arial"/>
                <a:cs typeface="Arial"/>
              </a:rPr>
              <a:t>h</a:t>
            </a:r>
            <a:r>
              <a:rPr sz="2200" spc="60" dirty="0">
                <a:solidFill>
                  <a:srgbClr val="7F7F7F"/>
                </a:solidFill>
                <a:latin typeface="Times New Roman"/>
                <a:cs typeface="Times New Roman"/>
              </a:rPr>
              <a:t> </a:t>
            </a:r>
            <a:r>
              <a:rPr sz="2200" dirty="0">
                <a:solidFill>
                  <a:srgbClr val="7F7F7F"/>
                </a:solidFill>
                <a:latin typeface="Arial"/>
                <a:cs typeface="Arial"/>
              </a:rPr>
              <a:t>separates</a:t>
            </a:r>
            <a:r>
              <a:rPr sz="2200" spc="60"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dirty="0">
                <a:solidFill>
                  <a:srgbClr val="7F7F7F"/>
                </a:solidFill>
                <a:latin typeface="Arial"/>
                <a:cs typeface="Arial"/>
              </a:rPr>
              <a:t>target</a:t>
            </a:r>
            <a:r>
              <a:rPr sz="2200" dirty="0">
                <a:solidFill>
                  <a:srgbClr val="7F7F7F"/>
                </a:solidFill>
                <a:latin typeface="Times New Roman"/>
                <a:cs typeface="Times New Roman"/>
              </a:rPr>
              <a:t> </a:t>
            </a:r>
            <a:r>
              <a:rPr sz="2200" dirty="0">
                <a:solidFill>
                  <a:srgbClr val="7F7F7F"/>
                </a:solidFill>
                <a:latin typeface="Arial"/>
                <a:cs typeface="Arial"/>
              </a:rPr>
              <a:t>molec</a:t>
            </a:r>
            <a:r>
              <a:rPr sz="2200" spc="-5" dirty="0">
                <a:solidFill>
                  <a:srgbClr val="7F7F7F"/>
                </a:solidFill>
                <a:latin typeface="Arial"/>
                <a:cs typeface="Arial"/>
              </a:rPr>
              <a:t>ule</a:t>
            </a:r>
            <a:r>
              <a:rPr sz="2200" dirty="0">
                <a:solidFill>
                  <a:srgbClr val="7F7F7F"/>
                </a:solidFill>
                <a:latin typeface="Arial"/>
                <a:cs typeface="Arial"/>
              </a:rPr>
              <a:t>s</a:t>
            </a:r>
            <a:r>
              <a:rPr sz="2200" spc="50" dirty="0">
                <a:solidFill>
                  <a:srgbClr val="7F7F7F"/>
                </a:solidFill>
                <a:latin typeface="Times New Roman"/>
                <a:cs typeface="Times New Roman"/>
              </a:rPr>
              <a:t> </a:t>
            </a:r>
            <a:r>
              <a:rPr sz="2200" dirty="0">
                <a:solidFill>
                  <a:srgbClr val="7F7F7F"/>
                </a:solidFill>
                <a:latin typeface="Arial"/>
                <a:cs typeface="Arial"/>
              </a:rPr>
              <a:t>from</a:t>
            </a:r>
            <a:r>
              <a:rPr sz="2200" spc="65" dirty="0">
                <a:solidFill>
                  <a:srgbClr val="7F7F7F"/>
                </a:solidFill>
                <a:latin typeface="Times New Roman"/>
                <a:cs typeface="Times New Roman"/>
              </a:rPr>
              <a:t> </a:t>
            </a:r>
            <a:r>
              <a:rPr sz="2200" spc="-5" dirty="0">
                <a:solidFill>
                  <a:srgbClr val="7F7F7F"/>
                </a:solidFill>
                <a:latin typeface="Arial"/>
                <a:cs typeface="Arial"/>
              </a:rPr>
              <a:t>it</a:t>
            </a:r>
            <a:r>
              <a:rPr sz="2200" dirty="0">
                <a:solidFill>
                  <a:srgbClr val="7F7F7F"/>
                </a:solidFill>
                <a:latin typeface="Arial"/>
                <a:cs typeface="Arial"/>
              </a:rPr>
              <a:t>s</a:t>
            </a:r>
            <a:r>
              <a:rPr sz="2200" spc="60" dirty="0">
                <a:solidFill>
                  <a:srgbClr val="7F7F7F"/>
                </a:solidFill>
                <a:latin typeface="Times New Roman"/>
                <a:cs typeface="Times New Roman"/>
              </a:rPr>
              <a:t> </a:t>
            </a:r>
            <a:r>
              <a:rPr sz="2200" dirty="0">
                <a:solidFill>
                  <a:srgbClr val="7F7F7F"/>
                </a:solidFill>
                <a:latin typeface="Arial"/>
                <a:cs typeface="Arial"/>
              </a:rPr>
              <a:t>solution</a:t>
            </a:r>
            <a:r>
              <a:rPr sz="2200" spc="60" dirty="0">
                <a:solidFill>
                  <a:srgbClr val="7F7F7F"/>
                </a:solidFill>
                <a:latin typeface="Times New Roman"/>
                <a:cs typeface="Times New Roman"/>
              </a:rPr>
              <a:t> </a:t>
            </a:r>
            <a:r>
              <a:rPr sz="2200" spc="-5" dirty="0">
                <a:solidFill>
                  <a:srgbClr val="7F7F7F"/>
                </a:solidFill>
                <a:latin typeface="Arial"/>
                <a:cs typeface="Arial"/>
              </a:rPr>
              <a:t>an</a:t>
            </a:r>
            <a:r>
              <a:rPr sz="2200" dirty="0">
                <a:solidFill>
                  <a:srgbClr val="7F7F7F"/>
                </a:solidFill>
                <a:latin typeface="Arial"/>
                <a:cs typeface="Arial"/>
              </a:rPr>
              <a:t>d</a:t>
            </a:r>
            <a:r>
              <a:rPr sz="2200" spc="60" dirty="0">
                <a:solidFill>
                  <a:srgbClr val="7F7F7F"/>
                </a:solidFill>
                <a:latin typeface="Times New Roman"/>
                <a:cs typeface="Times New Roman"/>
              </a:rPr>
              <a:t> </a:t>
            </a:r>
            <a:r>
              <a:rPr sz="2200" spc="-5" dirty="0">
                <a:solidFill>
                  <a:srgbClr val="7F7F7F"/>
                </a:solidFill>
                <a:latin typeface="Arial"/>
                <a:cs typeface="Arial"/>
              </a:rPr>
              <a:t>enriche</a:t>
            </a:r>
            <a:r>
              <a:rPr sz="2200" dirty="0">
                <a:solidFill>
                  <a:srgbClr val="7F7F7F"/>
                </a:solidFill>
                <a:latin typeface="Arial"/>
                <a:cs typeface="Arial"/>
              </a:rPr>
              <a:t>s</a:t>
            </a:r>
            <a:r>
              <a:rPr sz="2200" spc="65" dirty="0">
                <a:solidFill>
                  <a:srgbClr val="7F7F7F"/>
                </a:solidFill>
                <a:latin typeface="Times New Roman"/>
                <a:cs typeface="Times New Roman"/>
              </a:rPr>
              <a:t> </a:t>
            </a:r>
            <a:r>
              <a:rPr sz="2200" dirty="0">
                <a:solidFill>
                  <a:srgbClr val="7F7F7F"/>
                </a:solidFill>
                <a:latin typeface="Arial"/>
                <a:cs typeface="Arial"/>
              </a:rPr>
              <a:t>t</a:t>
            </a:r>
            <a:r>
              <a:rPr sz="2200" spc="-10" dirty="0">
                <a:solidFill>
                  <a:srgbClr val="7F7F7F"/>
                </a:solidFill>
                <a:latin typeface="Arial"/>
                <a:cs typeface="Arial"/>
              </a:rPr>
              <a:t>h</a:t>
            </a:r>
            <a:r>
              <a:rPr sz="2200" dirty="0">
                <a:solidFill>
                  <a:srgbClr val="7F7F7F"/>
                </a:solidFill>
                <a:latin typeface="Arial"/>
                <a:cs typeface="Arial"/>
              </a:rPr>
              <a:t>e</a:t>
            </a:r>
            <a:r>
              <a:rPr sz="2200" spc="75" dirty="0">
                <a:solidFill>
                  <a:srgbClr val="7F7F7F"/>
                </a:solidFill>
                <a:latin typeface="Times New Roman"/>
                <a:cs typeface="Times New Roman"/>
              </a:rPr>
              <a:t> </a:t>
            </a:r>
            <a:r>
              <a:rPr sz="2200" spc="-5" dirty="0">
                <a:solidFill>
                  <a:srgbClr val="7F7F7F"/>
                </a:solidFill>
                <a:latin typeface="Arial"/>
                <a:cs typeface="Arial"/>
              </a:rPr>
              <a:t>analyte</a:t>
            </a:r>
            <a:r>
              <a:rPr sz="2200" spc="-5" dirty="0">
                <a:solidFill>
                  <a:srgbClr val="7F7F7F"/>
                </a:solidFill>
                <a:latin typeface="Times New Roman"/>
                <a:cs typeface="Times New Roman"/>
              </a:rPr>
              <a:t> </a:t>
            </a:r>
            <a:r>
              <a:rPr sz="2200" spc="-5" dirty="0">
                <a:solidFill>
                  <a:srgbClr val="7F7F7F"/>
                </a:solidFill>
                <a:latin typeface="Arial"/>
                <a:cs typeface="Arial"/>
              </a:rPr>
              <a:t>deposit</a:t>
            </a:r>
            <a:r>
              <a:rPr sz="2200" spc="5" dirty="0">
                <a:solidFill>
                  <a:srgbClr val="7F7F7F"/>
                </a:solidFill>
                <a:latin typeface="Arial"/>
                <a:cs typeface="Arial"/>
              </a:rPr>
              <a:t>i</a:t>
            </a:r>
            <a:r>
              <a:rPr sz="2200" spc="-5" dirty="0">
                <a:solidFill>
                  <a:srgbClr val="7F7F7F"/>
                </a:solidFill>
                <a:latin typeface="Arial"/>
                <a:cs typeface="Arial"/>
              </a:rPr>
              <a:t>o</a:t>
            </a:r>
            <a:r>
              <a:rPr sz="2200" dirty="0">
                <a:solidFill>
                  <a:srgbClr val="7F7F7F"/>
                </a:solidFill>
                <a:latin typeface="Arial"/>
                <a:cs typeface="Arial"/>
              </a:rPr>
              <a:t>n</a:t>
            </a:r>
            <a:r>
              <a:rPr sz="2200" spc="45" dirty="0">
                <a:solidFill>
                  <a:srgbClr val="7F7F7F"/>
                </a:solidFill>
                <a:latin typeface="Times New Roman"/>
                <a:cs typeface="Times New Roman"/>
              </a:rPr>
              <a:t> </a:t>
            </a:r>
            <a:r>
              <a:rPr sz="2200" spc="-5" dirty="0">
                <a:solidFill>
                  <a:srgbClr val="7F7F7F"/>
                </a:solidFill>
                <a:latin typeface="Arial"/>
                <a:cs typeface="Arial"/>
              </a:rPr>
              <a:t>ins</a:t>
            </a:r>
            <a:r>
              <a:rPr sz="2200" spc="5" dirty="0">
                <a:solidFill>
                  <a:srgbClr val="7F7F7F"/>
                </a:solidFill>
                <a:latin typeface="Arial"/>
                <a:cs typeface="Arial"/>
              </a:rPr>
              <a:t>i</a:t>
            </a:r>
            <a:r>
              <a:rPr sz="2200" spc="-5" dirty="0">
                <a:solidFill>
                  <a:srgbClr val="7F7F7F"/>
                </a:solidFill>
                <a:latin typeface="Arial"/>
                <a:cs typeface="Arial"/>
              </a:rPr>
              <a:t>d</a:t>
            </a:r>
            <a:r>
              <a:rPr sz="2200" dirty="0">
                <a:solidFill>
                  <a:srgbClr val="7F7F7F"/>
                </a:solidFill>
                <a:latin typeface="Arial"/>
                <a:cs typeface="Arial"/>
              </a:rPr>
              <a:t>e</a:t>
            </a:r>
            <a:r>
              <a:rPr sz="2200" spc="45"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spc="-5" dirty="0">
                <a:solidFill>
                  <a:srgbClr val="7F7F7F"/>
                </a:solidFill>
                <a:latin typeface="Arial"/>
                <a:cs typeface="Arial"/>
              </a:rPr>
              <a:t>porou</a:t>
            </a:r>
            <a:r>
              <a:rPr sz="2200" dirty="0">
                <a:solidFill>
                  <a:srgbClr val="7F7F7F"/>
                </a:solidFill>
                <a:latin typeface="Arial"/>
                <a:cs typeface="Arial"/>
              </a:rPr>
              <a:t>s</a:t>
            </a:r>
            <a:r>
              <a:rPr sz="2200" spc="70" dirty="0">
                <a:solidFill>
                  <a:srgbClr val="7F7F7F"/>
                </a:solidFill>
                <a:latin typeface="Times New Roman"/>
                <a:cs typeface="Times New Roman"/>
              </a:rPr>
              <a:t> </a:t>
            </a:r>
            <a:r>
              <a:rPr sz="2200" dirty="0">
                <a:solidFill>
                  <a:srgbClr val="7F7F7F"/>
                </a:solidFill>
                <a:latin typeface="Arial"/>
                <a:cs typeface="Arial"/>
              </a:rPr>
              <a:t>resonat</a:t>
            </a:r>
            <a:r>
              <a:rPr sz="2200" spc="-5" dirty="0">
                <a:solidFill>
                  <a:srgbClr val="7F7F7F"/>
                </a:solidFill>
                <a:latin typeface="Arial"/>
                <a:cs typeface="Arial"/>
              </a:rPr>
              <a:t>o</a:t>
            </a:r>
            <a:r>
              <a:rPr sz="2200" spc="-125" dirty="0">
                <a:solidFill>
                  <a:srgbClr val="7F7F7F"/>
                </a:solidFill>
                <a:latin typeface="Arial"/>
                <a:cs typeface="Arial"/>
              </a:rPr>
              <a:t>r</a:t>
            </a:r>
            <a:r>
              <a:rPr sz="2200" dirty="0">
                <a:solidFill>
                  <a:srgbClr val="7F7F7F"/>
                </a:solidFill>
                <a:latin typeface="Arial"/>
                <a:cs typeface="Arial"/>
              </a:rPr>
              <a:t>.</a:t>
            </a:r>
            <a:endParaRPr sz="2200">
              <a:latin typeface="Arial"/>
              <a:cs typeface="Arial"/>
            </a:endParaRPr>
          </a:p>
          <a:p>
            <a:pPr marL="355600" marR="209550" indent="-342900">
              <a:lnSpc>
                <a:spcPct val="80000"/>
              </a:lnSpc>
              <a:spcBef>
                <a:spcPts val="1145"/>
              </a:spcBef>
              <a:buClr>
                <a:srgbClr val="7F7F7F"/>
              </a:buClr>
              <a:buFont typeface="Arial"/>
              <a:buChar char="•"/>
              <a:tabLst>
                <a:tab pos="355600" algn="l"/>
              </a:tabLst>
            </a:pPr>
            <a:r>
              <a:rPr sz="2200" dirty="0">
                <a:solidFill>
                  <a:srgbClr val="7F7F7F"/>
                </a:solidFill>
                <a:latin typeface="Arial"/>
                <a:cs typeface="Arial"/>
              </a:rPr>
              <a:t>This</a:t>
            </a:r>
            <a:r>
              <a:rPr sz="2200" spc="55" dirty="0">
                <a:solidFill>
                  <a:srgbClr val="7F7F7F"/>
                </a:solidFill>
                <a:latin typeface="Times New Roman"/>
                <a:cs typeface="Times New Roman"/>
              </a:rPr>
              <a:t> </a:t>
            </a:r>
            <a:r>
              <a:rPr sz="2200" spc="-5" dirty="0">
                <a:solidFill>
                  <a:srgbClr val="7F7F7F"/>
                </a:solidFill>
                <a:latin typeface="Arial"/>
                <a:cs typeface="Arial"/>
              </a:rPr>
              <a:t>alter</a:t>
            </a:r>
            <a:r>
              <a:rPr sz="2200" dirty="0">
                <a:solidFill>
                  <a:srgbClr val="7F7F7F"/>
                </a:solidFill>
                <a:latin typeface="Arial"/>
                <a:cs typeface="Arial"/>
              </a:rPr>
              <a:t>s</a:t>
            </a:r>
            <a:r>
              <a:rPr sz="2200" spc="60"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spc="-5" dirty="0">
                <a:solidFill>
                  <a:srgbClr val="7F7F7F"/>
                </a:solidFill>
                <a:latin typeface="Arial"/>
                <a:cs typeface="Arial"/>
              </a:rPr>
              <a:t>opti</a:t>
            </a:r>
            <a:r>
              <a:rPr sz="2200" spc="5" dirty="0">
                <a:solidFill>
                  <a:srgbClr val="7F7F7F"/>
                </a:solidFill>
                <a:latin typeface="Arial"/>
                <a:cs typeface="Arial"/>
              </a:rPr>
              <a:t>c</a:t>
            </a:r>
            <a:r>
              <a:rPr sz="2200" spc="-5" dirty="0">
                <a:solidFill>
                  <a:srgbClr val="7F7F7F"/>
                </a:solidFill>
                <a:latin typeface="Arial"/>
                <a:cs typeface="Arial"/>
              </a:rPr>
              <a:t>a</a:t>
            </a:r>
            <a:r>
              <a:rPr sz="2200" dirty="0">
                <a:solidFill>
                  <a:srgbClr val="7F7F7F"/>
                </a:solidFill>
                <a:latin typeface="Arial"/>
                <a:cs typeface="Arial"/>
              </a:rPr>
              <a:t>l</a:t>
            </a:r>
            <a:r>
              <a:rPr sz="2200" spc="60" dirty="0">
                <a:solidFill>
                  <a:srgbClr val="7F7F7F"/>
                </a:solidFill>
                <a:latin typeface="Times New Roman"/>
                <a:cs typeface="Times New Roman"/>
              </a:rPr>
              <a:t> </a:t>
            </a:r>
            <a:r>
              <a:rPr sz="2200" spc="-5" dirty="0">
                <a:solidFill>
                  <a:srgbClr val="7F7F7F"/>
                </a:solidFill>
                <a:latin typeface="Arial"/>
                <a:cs typeface="Arial"/>
              </a:rPr>
              <a:t>prope</a:t>
            </a:r>
            <a:r>
              <a:rPr sz="2200" spc="-10" dirty="0">
                <a:solidFill>
                  <a:srgbClr val="7F7F7F"/>
                </a:solidFill>
                <a:latin typeface="Arial"/>
                <a:cs typeface="Arial"/>
              </a:rPr>
              <a:t>r</a:t>
            </a:r>
            <a:r>
              <a:rPr sz="2200" dirty="0">
                <a:solidFill>
                  <a:srgbClr val="7F7F7F"/>
                </a:solidFill>
                <a:latin typeface="Arial"/>
                <a:cs typeface="Arial"/>
              </a:rPr>
              <a:t>ties</a:t>
            </a:r>
            <a:r>
              <a:rPr sz="2200" spc="65" dirty="0">
                <a:solidFill>
                  <a:srgbClr val="7F7F7F"/>
                </a:solidFill>
                <a:latin typeface="Times New Roman"/>
                <a:cs typeface="Times New Roman"/>
              </a:rPr>
              <a:t> </a:t>
            </a:r>
            <a:r>
              <a:rPr sz="2200" spc="-5" dirty="0">
                <a:solidFill>
                  <a:srgbClr val="7F7F7F"/>
                </a:solidFill>
                <a:latin typeface="Arial"/>
                <a:cs typeface="Arial"/>
              </a:rPr>
              <a:t>o</a:t>
            </a:r>
            <a:r>
              <a:rPr sz="2200" dirty="0">
                <a:solidFill>
                  <a:srgbClr val="7F7F7F"/>
                </a:solidFill>
                <a:latin typeface="Arial"/>
                <a:cs typeface="Arial"/>
              </a:rPr>
              <a:t>f</a:t>
            </a:r>
            <a:r>
              <a:rPr sz="2200" spc="60"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dirty="0">
                <a:solidFill>
                  <a:srgbClr val="7F7F7F"/>
                </a:solidFill>
                <a:latin typeface="Arial"/>
                <a:cs typeface="Arial"/>
              </a:rPr>
              <a:t>resonator</a:t>
            </a:r>
            <a:r>
              <a:rPr sz="2200" spc="70" dirty="0">
                <a:solidFill>
                  <a:srgbClr val="7F7F7F"/>
                </a:solidFill>
                <a:latin typeface="Times New Roman"/>
                <a:cs typeface="Times New Roman"/>
              </a:rPr>
              <a:t> </a:t>
            </a:r>
            <a:r>
              <a:rPr sz="2200" spc="-5" dirty="0">
                <a:solidFill>
                  <a:srgbClr val="7F7F7F"/>
                </a:solidFill>
                <a:latin typeface="Arial"/>
                <a:cs typeface="Arial"/>
              </a:rPr>
              <a:t>an</a:t>
            </a:r>
            <a:r>
              <a:rPr sz="2200" dirty="0">
                <a:solidFill>
                  <a:srgbClr val="7F7F7F"/>
                </a:solidFill>
                <a:latin typeface="Arial"/>
                <a:cs typeface="Arial"/>
              </a:rPr>
              <a:t>d</a:t>
            </a:r>
            <a:r>
              <a:rPr sz="2200" spc="60" dirty="0">
                <a:solidFill>
                  <a:srgbClr val="7F7F7F"/>
                </a:solidFill>
                <a:latin typeface="Times New Roman"/>
                <a:cs typeface="Times New Roman"/>
              </a:rPr>
              <a:t> </a:t>
            </a:r>
            <a:r>
              <a:rPr sz="2200" spc="5" dirty="0">
                <a:solidFill>
                  <a:srgbClr val="7F7F7F"/>
                </a:solidFill>
                <a:latin typeface="Arial"/>
                <a:cs typeface="Arial"/>
              </a:rPr>
              <a:t>s</a:t>
            </a:r>
            <a:r>
              <a:rPr sz="2200" spc="-5" dirty="0">
                <a:solidFill>
                  <a:srgbClr val="7F7F7F"/>
                </a:solidFill>
                <a:latin typeface="Arial"/>
                <a:cs typeface="Arial"/>
              </a:rPr>
              <a:t>hifts</a:t>
            </a:r>
            <a:r>
              <a:rPr sz="2200" spc="-5"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spc="-5" dirty="0">
                <a:solidFill>
                  <a:srgbClr val="7F7F7F"/>
                </a:solidFill>
                <a:latin typeface="Arial"/>
                <a:cs typeface="Arial"/>
              </a:rPr>
              <a:t>optica</a:t>
            </a:r>
            <a:r>
              <a:rPr sz="2200" dirty="0">
                <a:solidFill>
                  <a:srgbClr val="7F7F7F"/>
                </a:solidFill>
                <a:latin typeface="Arial"/>
                <a:cs typeface="Arial"/>
              </a:rPr>
              <a:t>l</a:t>
            </a:r>
            <a:r>
              <a:rPr sz="2200" spc="55" dirty="0">
                <a:solidFill>
                  <a:srgbClr val="7F7F7F"/>
                </a:solidFill>
                <a:latin typeface="Times New Roman"/>
                <a:cs typeface="Times New Roman"/>
              </a:rPr>
              <a:t> </a:t>
            </a:r>
            <a:r>
              <a:rPr sz="2200" dirty="0">
                <a:solidFill>
                  <a:srgbClr val="7F7F7F"/>
                </a:solidFill>
                <a:latin typeface="Arial"/>
                <a:cs typeface="Arial"/>
              </a:rPr>
              <a:t>WGM</a:t>
            </a:r>
            <a:r>
              <a:rPr sz="2200" spc="60" dirty="0">
                <a:solidFill>
                  <a:srgbClr val="7F7F7F"/>
                </a:solidFill>
                <a:latin typeface="Times New Roman"/>
                <a:cs typeface="Times New Roman"/>
              </a:rPr>
              <a:t> </a:t>
            </a:r>
            <a:r>
              <a:rPr sz="2200" spc="-5" dirty="0">
                <a:solidFill>
                  <a:srgbClr val="7F7F7F"/>
                </a:solidFill>
                <a:latin typeface="Arial"/>
                <a:cs typeface="Arial"/>
              </a:rPr>
              <a:t>resonan</a:t>
            </a:r>
            <a:r>
              <a:rPr sz="2200" dirty="0">
                <a:solidFill>
                  <a:srgbClr val="7F7F7F"/>
                </a:solidFill>
                <a:latin typeface="Arial"/>
                <a:cs typeface="Arial"/>
              </a:rPr>
              <a:t>ce</a:t>
            </a:r>
            <a:r>
              <a:rPr sz="2200" spc="60" dirty="0">
                <a:solidFill>
                  <a:srgbClr val="7F7F7F"/>
                </a:solidFill>
                <a:latin typeface="Times New Roman"/>
                <a:cs typeface="Times New Roman"/>
              </a:rPr>
              <a:t> </a:t>
            </a:r>
            <a:r>
              <a:rPr sz="2200" dirty="0">
                <a:solidFill>
                  <a:srgbClr val="7F7F7F"/>
                </a:solidFill>
                <a:latin typeface="Arial"/>
                <a:cs typeface="Arial"/>
              </a:rPr>
              <a:t>frequen</a:t>
            </a:r>
            <a:r>
              <a:rPr sz="2200" spc="-5" dirty="0">
                <a:solidFill>
                  <a:srgbClr val="7F7F7F"/>
                </a:solidFill>
                <a:latin typeface="Arial"/>
                <a:cs typeface="Arial"/>
              </a:rPr>
              <a:t>c</a:t>
            </a:r>
            <a:r>
              <a:rPr sz="2200" spc="-165" dirty="0">
                <a:solidFill>
                  <a:srgbClr val="7F7F7F"/>
                </a:solidFill>
                <a:latin typeface="Arial"/>
                <a:cs typeface="Arial"/>
              </a:rPr>
              <a:t>y</a:t>
            </a:r>
            <a:r>
              <a:rPr sz="2200" dirty="0">
                <a:solidFill>
                  <a:srgbClr val="7F7F7F"/>
                </a:solidFill>
                <a:latin typeface="Arial"/>
                <a:cs typeface="Arial"/>
              </a:rPr>
              <a:t>,</a:t>
            </a:r>
            <a:r>
              <a:rPr sz="2200" spc="60" dirty="0">
                <a:solidFill>
                  <a:srgbClr val="7F7F7F"/>
                </a:solidFill>
                <a:latin typeface="Times New Roman"/>
                <a:cs typeface="Times New Roman"/>
              </a:rPr>
              <a:t> </a:t>
            </a:r>
            <a:r>
              <a:rPr sz="2200" spc="5" dirty="0">
                <a:solidFill>
                  <a:srgbClr val="7F7F7F"/>
                </a:solidFill>
                <a:latin typeface="Arial"/>
                <a:cs typeface="Arial"/>
              </a:rPr>
              <a:t>l</a:t>
            </a:r>
            <a:r>
              <a:rPr sz="2200" spc="-5" dirty="0">
                <a:solidFill>
                  <a:srgbClr val="7F7F7F"/>
                </a:solidFill>
                <a:latin typeface="Arial"/>
                <a:cs typeface="Arial"/>
              </a:rPr>
              <a:t>eadin</a:t>
            </a:r>
            <a:r>
              <a:rPr sz="2200" dirty="0">
                <a:solidFill>
                  <a:srgbClr val="7F7F7F"/>
                </a:solidFill>
                <a:latin typeface="Arial"/>
                <a:cs typeface="Arial"/>
              </a:rPr>
              <a:t>g</a:t>
            </a:r>
            <a:r>
              <a:rPr sz="2200" spc="60" dirty="0">
                <a:solidFill>
                  <a:srgbClr val="7F7F7F"/>
                </a:solidFill>
                <a:latin typeface="Times New Roman"/>
                <a:cs typeface="Times New Roman"/>
              </a:rPr>
              <a:t> </a:t>
            </a:r>
            <a:r>
              <a:rPr sz="2200" dirty="0">
                <a:solidFill>
                  <a:srgbClr val="7F7F7F"/>
                </a:solidFill>
                <a:latin typeface="Arial"/>
                <a:cs typeface="Arial"/>
              </a:rPr>
              <a:t>to</a:t>
            </a:r>
            <a:r>
              <a:rPr sz="2200" spc="60" dirty="0">
                <a:solidFill>
                  <a:srgbClr val="7F7F7F"/>
                </a:solidFill>
                <a:latin typeface="Times New Roman"/>
                <a:cs typeface="Times New Roman"/>
              </a:rPr>
              <a:t> </a:t>
            </a:r>
            <a:r>
              <a:rPr sz="2200" spc="-5" dirty="0">
                <a:solidFill>
                  <a:srgbClr val="7F7F7F"/>
                </a:solidFill>
                <a:latin typeface="Arial"/>
                <a:cs typeface="Arial"/>
              </a:rPr>
              <a:t>labe</a:t>
            </a:r>
            <a:r>
              <a:rPr sz="2200" spc="10" dirty="0">
                <a:solidFill>
                  <a:srgbClr val="7F7F7F"/>
                </a:solidFill>
                <a:latin typeface="Arial"/>
                <a:cs typeface="Arial"/>
              </a:rPr>
              <a:t>l</a:t>
            </a:r>
            <a:r>
              <a:rPr sz="2200" spc="-5" dirty="0">
                <a:solidFill>
                  <a:srgbClr val="7F7F7F"/>
                </a:solidFill>
                <a:latin typeface="Arial"/>
                <a:cs typeface="Arial"/>
              </a:rPr>
              <a:t>-</a:t>
            </a:r>
            <a:r>
              <a:rPr sz="2200" dirty="0">
                <a:solidFill>
                  <a:srgbClr val="7F7F7F"/>
                </a:solidFill>
                <a:latin typeface="Arial"/>
                <a:cs typeface="Arial"/>
              </a:rPr>
              <a:t>free</a:t>
            </a:r>
            <a:r>
              <a:rPr sz="2200" dirty="0">
                <a:solidFill>
                  <a:srgbClr val="7F7F7F"/>
                </a:solidFill>
                <a:latin typeface="Times New Roman"/>
                <a:cs typeface="Times New Roman"/>
              </a:rPr>
              <a:t> </a:t>
            </a:r>
            <a:r>
              <a:rPr sz="2200" spc="-5" dirty="0">
                <a:solidFill>
                  <a:srgbClr val="7F7F7F"/>
                </a:solidFill>
                <a:latin typeface="Arial"/>
                <a:cs typeface="Arial"/>
              </a:rPr>
              <a:t>ultrasens</a:t>
            </a:r>
            <a:r>
              <a:rPr sz="2200" spc="5" dirty="0">
                <a:solidFill>
                  <a:srgbClr val="7F7F7F"/>
                </a:solidFill>
                <a:latin typeface="Arial"/>
                <a:cs typeface="Arial"/>
              </a:rPr>
              <a:t>i</a:t>
            </a:r>
            <a:r>
              <a:rPr sz="2200" dirty="0">
                <a:solidFill>
                  <a:srgbClr val="7F7F7F"/>
                </a:solidFill>
                <a:latin typeface="Arial"/>
                <a:cs typeface="Arial"/>
              </a:rPr>
              <a:t>tive</a:t>
            </a:r>
            <a:r>
              <a:rPr sz="2200" spc="45" dirty="0">
                <a:solidFill>
                  <a:srgbClr val="7F7F7F"/>
                </a:solidFill>
                <a:latin typeface="Times New Roman"/>
                <a:cs typeface="Times New Roman"/>
              </a:rPr>
              <a:t> </a:t>
            </a:r>
            <a:r>
              <a:rPr sz="2200" spc="-5" dirty="0">
                <a:solidFill>
                  <a:srgbClr val="7F7F7F"/>
                </a:solidFill>
                <a:latin typeface="Arial"/>
                <a:cs typeface="Arial"/>
              </a:rPr>
              <a:t>detectio</a:t>
            </a:r>
            <a:r>
              <a:rPr sz="2200" dirty="0">
                <a:solidFill>
                  <a:srgbClr val="7F7F7F"/>
                </a:solidFill>
                <a:latin typeface="Arial"/>
                <a:cs typeface="Arial"/>
              </a:rPr>
              <a:t>n</a:t>
            </a:r>
            <a:r>
              <a:rPr sz="2200" spc="65" dirty="0">
                <a:solidFill>
                  <a:srgbClr val="7F7F7F"/>
                </a:solidFill>
                <a:latin typeface="Times New Roman"/>
                <a:cs typeface="Times New Roman"/>
              </a:rPr>
              <a:t> </a:t>
            </a:r>
            <a:r>
              <a:rPr sz="2200" spc="-5" dirty="0">
                <a:solidFill>
                  <a:srgbClr val="7F7F7F"/>
                </a:solidFill>
                <a:latin typeface="Arial"/>
                <a:cs typeface="Arial"/>
              </a:rPr>
              <a:t>o</a:t>
            </a:r>
            <a:r>
              <a:rPr sz="2200" dirty="0">
                <a:solidFill>
                  <a:srgbClr val="7F7F7F"/>
                </a:solidFill>
                <a:latin typeface="Arial"/>
                <a:cs typeface="Arial"/>
              </a:rPr>
              <a:t>f</a:t>
            </a:r>
            <a:r>
              <a:rPr sz="2200" spc="60" dirty="0">
                <a:solidFill>
                  <a:srgbClr val="7F7F7F"/>
                </a:solidFill>
                <a:latin typeface="Times New Roman"/>
                <a:cs typeface="Times New Roman"/>
              </a:rPr>
              <a:t> </a:t>
            </a:r>
            <a:r>
              <a:rPr sz="2200" dirty="0">
                <a:solidFill>
                  <a:srgbClr val="7F7F7F"/>
                </a:solidFill>
                <a:latin typeface="Arial"/>
                <a:cs typeface="Arial"/>
              </a:rPr>
              <a:t>s</a:t>
            </a:r>
            <a:r>
              <a:rPr sz="2200" spc="5" dirty="0">
                <a:solidFill>
                  <a:srgbClr val="7F7F7F"/>
                </a:solidFill>
                <a:latin typeface="Arial"/>
                <a:cs typeface="Arial"/>
              </a:rPr>
              <a:t>m</a:t>
            </a:r>
            <a:r>
              <a:rPr sz="2200" spc="-5" dirty="0">
                <a:solidFill>
                  <a:srgbClr val="7F7F7F"/>
                </a:solidFill>
                <a:latin typeface="Arial"/>
                <a:cs typeface="Arial"/>
              </a:rPr>
              <a:t>al</a:t>
            </a:r>
            <a:r>
              <a:rPr sz="2200" dirty="0">
                <a:solidFill>
                  <a:srgbClr val="7F7F7F"/>
                </a:solidFill>
                <a:latin typeface="Arial"/>
                <a:cs typeface="Arial"/>
              </a:rPr>
              <a:t>l</a:t>
            </a:r>
            <a:r>
              <a:rPr sz="2200" spc="60" dirty="0">
                <a:solidFill>
                  <a:srgbClr val="7F7F7F"/>
                </a:solidFill>
                <a:latin typeface="Times New Roman"/>
                <a:cs typeface="Times New Roman"/>
              </a:rPr>
              <a:t> </a:t>
            </a:r>
            <a:r>
              <a:rPr sz="2200" dirty="0">
                <a:solidFill>
                  <a:srgbClr val="7F7F7F"/>
                </a:solidFill>
                <a:latin typeface="Arial"/>
                <a:cs typeface="Arial"/>
              </a:rPr>
              <a:t>molecules</a:t>
            </a:r>
            <a:r>
              <a:rPr sz="2200" spc="50" dirty="0">
                <a:solidFill>
                  <a:srgbClr val="7F7F7F"/>
                </a:solidFill>
                <a:latin typeface="Times New Roman"/>
                <a:cs typeface="Times New Roman"/>
              </a:rPr>
              <a:t> </a:t>
            </a:r>
            <a:r>
              <a:rPr sz="2200" spc="-5" dirty="0">
                <a:solidFill>
                  <a:srgbClr val="7F7F7F"/>
                </a:solidFill>
                <a:latin typeface="Arial"/>
                <a:cs typeface="Arial"/>
              </a:rPr>
              <a:t>a</a:t>
            </a:r>
            <a:r>
              <a:rPr sz="2200" dirty="0">
                <a:solidFill>
                  <a:srgbClr val="7F7F7F"/>
                </a:solidFill>
                <a:latin typeface="Arial"/>
                <a:cs typeface="Arial"/>
              </a:rPr>
              <a:t>t</a:t>
            </a:r>
            <a:r>
              <a:rPr sz="2200" spc="80" dirty="0">
                <a:solidFill>
                  <a:srgbClr val="7F7F7F"/>
                </a:solidFill>
                <a:latin typeface="Times New Roman"/>
                <a:cs typeface="Times New Roman"/>
              </a:rPr>
              <a:t> </a:t>
            </a:r>
            <a:r>
              <a:rPr sz="2200" spc="-5" dirty="0">
                <a:solidFill>
                  <a:srgbClr val="7F7F7F"/>
                </a:solidFill>
                <a:latin typeface="Arial"/>
                <a:cs typeface="Arial"/>
              </a:rPr>
              <a:t>pico</a:t>
            </a:r>
            <a:r>
              <a:rPr sz="2200" dirty="0">
                <a:solidFill>
                  <a:srgbClr val="7F7F7F"/>
                </a:solidFill>
                <a:latin typeface="Arial"/>
                <a:cs typeface="Arial"/>
              </a:rPr>
              <a:t>m</a:t>
            </a:r>
            <a:r>
              <a:rPr sz="2200" spc="-5" dirty="0">
                <a:solidFill>
                  <a:srgbClr val="7F7F7F"/>
                </a:solidFill>
                <a:latin typeface="Arial"/>
                <a:cs typeface="Arial"/>
              </a:rPr>
              <a:t>olar</a:t>
            </a:r>
            <a:r>
              <a:rPr sz="2200" spc="-5" dirty="0">
                <a:solidFill>
                  <a:srgbClr val="7F7F7F"/>
                </a:solidFill>
                <a:latin typeface="Times New Roman"/>
                <a:cs typeface="Times New Roman"/>
              </a:rPr>
              <a:t> </a:t>
            </a:r>
            <a:r>
              <a:rPr sz="2200" dirty="0">
                <a:solidFill>
                  <a:srgbClr val="7F7F7F"/>
                </a:solidFill>
                <a:latin typeface="Arial"/>
                <a:cs typeface="Arial"/>
              </a:rPr>
              <a:t>concentration</a:t>
            </a:r>
            <a:r>
              <a:rPr sz="2200" spc="45" dirty="0">
                <a:solidFill>
                  <a:srgbClr val="7F7F7F"/>
                </a:solidFill>
                <a:latin typeface="Times New Roman"/>
                <a:cs typeface="Times New Roman"/>
              </a:rPr>
              <a:t> </a:t>
            </a:r>
            <a:r>
              <a:rPr sz="2200" spc="-5" dirty="0">
                <a:solidFill>
                  <a:srgbClr val="7F7F7F"/>
                </a:solidFill>
                <a:latin typeface="Arial"/>
                <a:cs typeface="Arial"/>
              </a:rPr>
              <a:t>level</a:t>
            </a:r>
            <a:r>
              <a:rPr sz="2200" dirty="0">
                <a:solidFill>
                  <a:srgbClr val="7F7F7F"/>
                </a:solidFill>
                <a:latin typeface="Arial"/>
                <a:cs typeface="Arial"/>
              </a:rPr>
              <a:t>s</a:t>
            </a:r>
            <a:r>
              <a:rPr sz="2200" spc="65" dirty="0">
                <a:solidFill>
                  <a:srgbClr val="7F7F7F"/>
                </a:solidFill>
                <a:latin typeface="Times New Roman"/>
                <a:cs typeface="Times New Roman"/>
              </a:rPr>
              <a:t> </a:t>
            </a:r>
            <a:r>
              <a:rPr sz="2200" spc="-10" dirty="0">
                <a:solidFill>
                  <a:srgbClr val="7F7F7F"/>
                </a:solidFill>
                <a:latin typeface="Arial"/>
                <a:cs typeface="Arial"/>
              </a:rPr>
              <a:t>a</a:t>
            </a:r>
            <a:r>
              <a:rPr sz="2200" spc="-5" dirty="0">
                <a:solidFill>
                  <a:srgbClr val="7F7F7F"/>
                </a:solidFill>
                <a:latin typeface="Arial"/>
                <a:cs typeface="Arial"/>
              </a:rPr>
              <a:t>n</a:t>
            </a:r>
            <a:r>
              <a:rPr sz="2200" dirty="0">
                <a:solidFill>
                  <a:srgbClr val="7F7F7F"/>
                </a:solidFill>
                <a:latin typeface="Arial"/>
                <a:cs typeface="Arial"/>
              </a:rPr>
              <a:t>d</a:t>
            </a:r>
            <a:r>
              <a:rPr sz="2200" spc="60" dirty="0">
                <a:solidFill>
                  <a:srgbClr val="7F7F7F"/>
                </a:solidFill>
                <a:latin typeface="Times New Roman"/>
                <a:cs typeface="Times New Roman"/>
              </a:rPr>
              <a:t> </a:t>
            </a:r>
            <a:r>
              <a:rPr sz="2200" spc="-5" dirty="0">
                <a:solidFill>
                  <a:srgbClr val="7F7F7F"/>
                </a:solidFill>
                <a:latin typeface="Arial"/>
                <a:cs typeface="Arial"/>
              </a:rPr>
              <a:t>belo</a:t>
            </a:r>
            <a:r>
              <a:rPr sz="2200" spc="-125" dirty="0">
                <a:solidFill>
                  <a:srgbClr val="7F7F7F"/>
                </a:solidFill>
                <a:latin typeface="Arial"/>
                <a:cs typeface="Arial"/>
              </a:rPr>
              <a:t>w</a:t>
            </a:r>
            <a:r>
              <a:rPr sz="2200" dirty="0">
                <a:solidFill>
                  <a:srgbClr val="7F7F7F"/>
                </a:solidFill>
                <a:latin typeface="Arial"/>
                <a:cs typeface="Arial"/>
              </a:rPr>
              <a:t>.</a:t>
            </a:r>
            <a:endParaRPr sz="2200">
              <a:latin typeface="Arial"/>
              <a:cs typeface="Arial"/>
            </a:endParaRPr>
          </a:p>
          <a:p>
            <a:pPr marL="355600" marR="64769" indent="-342900">
              <a:lnSpc>
                <a:spcPts val="2110"/>
              </a:lnSpc>
              <a:spcBef>
                <a:spcPts val="1110"/>
              </a:spcBef>
              <a:buClr>
                <a:srgbClr val="7F7F7F"/>
              </a:buClr>
              <a:buFont typeface="Arial"/>
              <a:buChar char="•"/>
              <a:tabLst>
                <a:tab pos="355600" algn="l"/>
              </a:tabLst>
            </a:pPr>
            <a:r>
              <a:rPr sz="2200" dirty="0">
                <a:solidFill>
                  <a:srgbClr val="7F7F7F"/>
                </a:solidFill>
                <a:latin typeface="Arial"/>
                <a:cs typeface="Arial"/>
              </a:rPr>
              <a:t>The</a:t>
            </a:r>
            <a:r>
              <a:rPr sz="2200" spc="55" dirty="0">
                <a:solidFill>
                  <a:srgbClr val="7F7F7F"/>
                </a:solidFill>
                <a:latin typeface="Times New Roman"/>
                <a:cs typeface="Times New Roman"/>
              </a:rPr>
              <a:t> </a:t>
            </a:r>
            <a:r>
              <a:rPr sz="2200" dirty="0">
                <a:solidFill>
                  <a:srgbClr val="7F7F7F"/>
                </a:solidFill>
                <a:latin typeface="Arial"/>
                <a:cs typeface="Arial"/>
              </a:rPr>
              <a:t>second</a:t>
            </a:r>
            <a:r>
              <a:rPr sz="2200" spc="-5" dirty="0">
                <a:solidFill>
                  <a:srgbClr val="7F7F7F"/>
                </a:solidFill>
                <a:latin typeface="Arial"/>
                <a:cs typeface="Arial"/>
              </a:rPr>
              <a:t>-orde</a:t>
            </a:r>
            <a:r>
              <a:rPr sz="2200" dirty="0">
                <a:solidFill>
                  <a:srgbClr val="7F7F7F"/>
                </a:solidFill>
                <a:latin typeface="Arial"/>
                <a:cs typeface="Arial"/>
              </a:rPr>
              <a:t>r</a:t>
            </a:r>
            <a:r>
              <a:rPr sz="2200" spc="75" dirty="0">
                <a:solidFill>
                  <a:srgbClr val="7F7F7F"/>
                </a:solidFill>
                <a:latin typeface="Times New Roman"/>
                <a:cs typeface="Times New Roman"/>
              </a:rPr>
              <a:t> </a:t>
            </a:r>
            <a:r>
              <a:rPr sz="2200" spc="-5" dirty="0">
                <a:solidFill>
                  <a:srgbClr val="7F7F7F"/>
                </a:solidFill>
                <a:latin typeface="Arial"/>
                <a:cs typeface="Arial"/>
              </a:rPr>
              <a:t>whisper</a:t>
            </a:r>
            <a:r>
              <a:rPr sz="2200" dirty="0">
                <a:solidFill>
                  <a:srgbClr val="7F7F7F"/>
                </a:solidFill>
                <a:latin typeface="Arial"/>
                <a:cs typeface="Arial"/>
              </a:rPr>
              <a:t>i</a:t>
            </a:r>
            <a:r>
              <a:rPr sz="2200" spc="-5" dirty="0">
                <a:solidFill>
                  <a:srgbClr val="7F7F7F"/>
                </a:solidFill>
                <a:latin typeface="Arial"/>
                <a:cs typeface="Arial"/>
              </a:rPr>
              <a:t>n</a:t>
            </a:r>
            <a:r>
              <a:rPr sz="2200" spc="5" dirty="0">
                <a:solidFill>
                  <a:srgbClr val="7F7F7F"/>
                </a:solidFill>
                <a:latin typeface="Arial"/>
                <a:cs typeface="Arial"/>
              </a:rPr>
              <a:t>g</a:t>
            </a:r>
            <a:r>
              <a:rPr sz="2200" spc="-5" dirty="0">
                <a:solidFill>
                  <a:srgbClr val="7F7F7F"/>
                </a:solidFill>
                <a:latin typeface="Arial"/>
                <a:cs typeface="Arial"/>
              </a:rPr>
              <a:t>-galler</a:t>
            </a:r>
            <a:r>
              <a:rPr sz="2200" dirty="0">
                <a:solidFill>
                  <a:srgbClr val="7F7F7F"/>
                </a:solidFill>
                <a:latin typeface="Arial"/>
                <a:cs typeface="Arial"/>
              </a:rPr>
              <a:t>y</a:t>
            </a:r>
            <a:r>
              <a:rPr sz="2200" spc="65" dirty="0">
                <a:solidFill>
                  <a:srgbClr val="7F7F7F"/>
                </a:solidFill>
                <a:latin typeface="Times New Roman"/>
                <a:cs typeface="Times New Roman"/>
              </a:rPr>
              <a:t> </a:t>
            </a:r>
            <a:r>
              <a:rPr sz="2200" dirty="0">
                <a:solidFill>
                  <a:srgbClr val="7F7F7F"/>
                </a:solidFill>
                <a:latin typeface="Arial"/>
                <a:cs typeface="Arial"/>
              </a:rPr>
              <a:t>mode</a:t>
            </a:r>
            <a:r>
              <a:rPr sz="2200" spc="60" dirty="0">
                <a:solidFill>
                  <a:srgbClr val="7F7F7F"/>
                </a:solidFill>
                <a:latin typeface="Times New Roman"/>
                <a:cs typeface="Times New Roman"/>
              </a:rPr>
              <a:t> </a:t>
            </a:r>
            <a:r>
              <a:rPr sz="2200" dirty="0">
                <a:solidFill>
                  <a:srgbClr val="7F7F7F"/>
                </a:solidFill>
                <a:latin typeface="Arial"/>
                <a:cs typeface="Arial"/>
              </a:rPr>
              <a:t>si</a:t>
            </a:r>
            <a:r>
              <a:rPr sz="2200" spc="-5" dirty="0">
                <a:solidFill>
                  <a:srgbClr val="7F7F7F"/>
                </a:solidFill>
                <a:latin typeface="Arial"/>
                <a:cs typeface="Arial"/>
              </a:rPr>
              <a:t>gna</a:t>
            </a:r>
            <a:r>
              <a:rPr sz="2200" dirty="0">
                <a:solidFill>
                  <a:srgbClr val="7F7F7F"/>
                </a:solidFill>
                <a:latin typeface="Arial"/>
                <a:cs typeface="Arial"/>
              </a:rPr>
              <a:t>l</a:t>
            </a:r>
            <a:r>
              <a:rPr sz="2200" spc="60" dirty="0">
                <a:solidFill>
                  <a:srgbClr val="7F7F7F"/>
                </a:solidFill>
                <a:latin typeface="Times New Roman"/>
                <a:cs typeface="Times New Roman"/>
              </a:rPr>
              <a:t> </a:t>
            </a:r>
            <a:r>
              <a:rPr sz="2200" spc="-5" dirty="0">
                <a:solidFill>
                  <a:srgbClr val="7F7F7F"/>
                </a:solidFill>
                <a:latin typeface="Arial"/>
                <a:cs typeface="Arial"/>
              </a:rPr>
              <a:t>i</a:t>
            </a:r>
            <a:r>
              <a:rPr sz="2200" dirty="0">
                <a:solidFill>
                  <a:srgbClr val="7F7F7F"/>
                </a:solidFill>
                <a:latin typeface="Arial"/>
                <a:cs typeface="Arial"/>
              </a:rPr>
              <a:t>s</a:t>
            </a:r>
            <a:r>
              <a:rPr sz="2200" spc="50" dirty="0">
                <a:solidFill>
                  <a:srgbClr val="7F7F7F"/>
                </a:solidFill>
                <a:latin typeface="Times New Roman"/>
                <a:cs typeface="Times New Roman"/>
              </a:rPr>
              <a:t> </a:t>
            </a:r>
            <a:r>
              <a:rPr sz="2200" dirty="0">
                <a:solidFill>
                  <a:srgbClr val="7F7F7F"/>
                </a:solidFill>
                <a:latin typeface="Arial"/>
                <a:cs typeface="Arial"/>
              </a:rPr>
              <a:t>found</a:t>
            </a:r>
            <a:r>
              <a:rPr sz="2200" spc="55" dirty="0">
                <a:solidFill>
                  <a:srgbClr val="7F7F7F"/>
                </a:solidFill>
                <a:latin typeface="Times New Roman"/>
                <a:cs typeface="Times New Roman"/>
              </a:rPr>
              <a:t> </a:t>
            </a:r>
            <a:r>
              <a:rPr sz="2200" dirty="0">
                <a:solidFill>
                  <a:srgbClr val="7F7F7F"/>
                </a:solidFill>
                <a:latin typeface="Arial"/>
                <a:cs typeface="Arial"/>
              </a:rPr>
              <a:t>to</a:t>
            </a:r>
            <a:r>
              <a:rPr sz="2200" dirty="0">
                <a:solidFill>
                  <a:srgbClr val="7F7F7F"/>
                </a:solidFill>
                <a:latin typeface="Times New Roman"/>
                <a:cs typeface="Times New Roman"/>
              </a:rPr>
              <a:t> </a:t>
            </a:r>
            <a:r>
              <a:rPr sz="2200" spc="-5" dirty="0">
                <a:solidFill>
                  <a:srgbClr val="7F7F7F"/>
                </a:solidFill>
                <a:latin typeface="Arial"/>
                <a:cs typeface="Arial"/>
              </a:rPr>
              <a:t>giv</a:t>
            </a:r>
            <a:r>
              <a:rPr sz="2200" dirty="0">
                <a:solidFill>
                  <a:srgbClr val="7F7F7F"/>
                </a:solidFill>
                <a:latin typeface="Arial"/>
                <a:cs typeface="Arial"/>
              </a:rPr>
              <a:t>e</a:t>
            </a:r>
            <a:r>
              <a:rPr sz="2200" spc="55" dirty="0">
                <a:solidFill>
                  <a:srgbClr val="7F7F7F"/>
                </a:solidFill>
                <a:latin typeface="Times New Roman"/>
                <a:cs typeface="Times New Roman"/>
              </a:rPr>
              <a:t> </a:t>
            </a:r>
            <a:r>
              <a:rPr sz="2200" spc="-5" dirty="0">
                <a:solidFill>
                  <a:srgbClr val="7F7F7F"/>
                </a:solidFill>
                <a:latin typeface="Arial"/>
                <a:cs typeface="Arial"/>
              </a:rPr>
              <a:t>greate</a:t>
            </a:r>
            <a:r>
              <a:rPr sz="2200" dirty="0">
                <a:solidFill>
                  <a:srgbClr val="7F7F7F"/>
                </a:solidFill>
                <a:latin typeface="Arial"/>
                <a:cs typeface="Arial"/>
              </a:rPr>
              <a:t>r</a:t>
            </a:r>
            <a:r>
              <a:rPr sz="2200" spc="75" dirty="0">
                <a:solidFill>
                  <a:srgbClr val="7F7F7F"/>
                </a:solidFill>
                <a:latin typeface="Times New Roman"/>
                <a:cs typeface="Times New Roman"/>
              </a:rPr>
              <a:t> </a:t>
            </a:r>
            <a:r>
              <a:rPr sz="2200" dirty="0">
                <a:solidFill>
                  <a:srgbClr val="7F7F7F"/>
                </a:solidFill>
                <a:latin typeface="Arial"/>
                <a:cs typeface="Arial"/>
              </a:rPr>
              <a:t>resonance</a:t>
            </a:r>
            <a:r>
              <a:rPr sz="2200" spc="60" dirty="0">
                <a:solidFill>
                  <a:srgbClr val="7F7F7F"/>
                </a:solidFill>
                <a:latin typeface="Times New Roman"/>
                <a:cs typeface="Times New Roman"/>
              </a:rPr>
              <a:t> </a:t>
            </a:r>
            <a:r>
              <a:rPr sz="2200" dirty="0">
                <a:solidFill>
                  <a:srgbClr val="7F7F7F"/>
                </a:solidFill>
                <a:latin typeface="Arial"/>
                <a:cs typeface="Arial"/>
              </a:rPr>
              <a:t>frequency</a:t>
            </a:r>
            <a:r>
              <a:rPr sz="2200" spc="60" dirty="0">
                <a:solidFill>
                  <a:srgbClr val="7F7F7F"/>
                </a:solidFill>
                <a:latin typeface="Times New Roman"/>
                <a:cs typeface="Times New Roman"/>
              </a:rPr>
              <a:t> </a:t>
            </a:r>
            <a:r>
              <a:rPr sz="2200" dirty="0">
                <a:solidFill>
                  <a:srgbClr val="7F7F7F"/>
                </a:solidFill>
                <a:latin typeface="Arial"/>
                <a:cs typeface="Arial"/>
              </a:rPr>
              <a:t>shift</a:t>
            </a:r>
            <a:r>
              <a:rPr sz="2200" spc="60" dirty="0">
                <a:solidFill>
                  <a:srgbClr val="7F7F7F"/>
                </a:solidFill>
                <a:latin typeface="Times New Roman"/>
                <a:cs typeface="Times New Roman"/>
              </a:rPr>
              <a:t> </a:t>
            </a:r>
            <a:r>
              <a:rPr sz="2200" dirty="0">
                <a:solidFill>
                  <a:srgbClr val="7F7F7F"/>
                </a:solidFill>
                <a:latin typeface="Arial"/>
                <a:cs typeface="Arial"/>
              </a:rPr>
              <a:t>than</a:t>
            </a:r>
            <a:r>
              <a:rPr sz="2200" spc="55" dirty="0">
                <a:solidFill>
                  <a:srgbClr val="7F7F7F"/>
                </a:solidFill>
                <a:latin typeface="Times New Roman"/>
                <a:cs typeface="Times New Roman"/>
              </a:rPr>
              <a:t> </a:t>
            </a:r>
            <a:r>
              <a:rPr sz="2200" dirty="0">
                <a:solidFill>
                  <a:srgbClr val="7F7F7F"/>
                </a:solidFill>
                <a:latin typeface="Arial"/>
                <a:cs typeface="Arial"/>
              </a:rPr>
              <a:t>the</a:t>
            </a:r>
            <a:r>
              <a:rPr sz="2200" spc="60" dirty="0">
                <a:solidFill>
                  <a:srgbClr val="7F7F7F"/>
                </a:solidFill>
                <a:latin typeface="Times New Roman"/>
                <a:cs typeface="Times New Roman"/>
              </a:rPr>
              <a:t> </a:t>
            </a:r>
            <a:r>
              <a:rPr sz="2200" dirty="0">
                <a:solidFill>
                  <a:srgbClr val="7F7F7F"/>
                </a:solidFill>
                <a:latin typeface="Arial"/>
                <a:cs typeface="Arial"/>
              </a:rPr>
              <a:t>commonly</a:t>
            </a:r>
            <a:r>
              <a:rPr sz="2200" dirty="0">
                <a:solidFill>
                  <a:srgbClr val="7F7F7F"/>
                </a:solidFill>
                <a:latin typeface="Times New Roman"/>
                <a:cs typeface="Times New Roman"/>
              </a:rPr>
              <a:t> </a:t>
            </a:r>
            <a:r>
              <a:rPr sz="2200" spc="-5" dirty="0">
                <a:solidFill>
                  <a:srgbClr val="7F7F7F"/>
                </a:solidFill>
                <a:latin typeface="Arial"/>
                <a:cs typeface="Arial"/>
              </a:rPr>
              <a:t>adopte</a:t>
            </a:r>
            <a:r>
              <a:rPr sz="2200" dirty="0">
                <a:solidFill>
                  <a:srgbClr val="7F7F7F"/>
                </a:solidFill>
                <a:latin typeface="Arial"/>
                <a:cs typeface="Arial"/>
              </a:rPr>
              <a:t>d</a:t>
            </a:r>
            <a:r>
              <a:rPr sz="2200" spc="60" dirty="0">
                <a:solidFill>
                  <a:srgbClr val="7F7F7F"/>
                </a:solidFill>
                <a:latin typeface="Times New Roman"/>
                <a:cs typeface="Times New Roman"/>
              </a:rPr>
              <a:t> </a:t>
            </a:r>
            <a:r>
              <a:rPr sz="2200" dirty="0">
                <a:solidFill>
                  <a:srgbClr val="7F7F7F"/>
                </a:solidFill>
                <a:latin typeface="Arial"/>
                <a:cs typeface="Arial"/>
              </a:rPr>
              <a:t>firs</a:t>
            </a:r>
            <a:r>
              <a:rPr sz="2200" spc="5" dirty="0">
                <a:solidFill>
                  <a:srgbClr val="7F7F7F"/>
                </a:solidFill>
                <a:latin typeface="Arial"/>
                <a:cs typeface="Arial"/>
              </a:rPr>
              <a:t>t</a:t>
            </a:r>
            <a:r>
              <a:rPr sz="2200" spc="-5" dirty="0">
                <a:solidFill>
                  <a:srgbClr val="7F7F7F"/>
                </a:solidFill>
                <a:latin typeface="Arial"/>
                <a:cs typeface="Arial"/>
              </a:rPr>
              <a:t>-orde</a:t>
            </a:r>
            <a:r>
              <a:rPr sz="2200" dirty="0">
                <a:solidFill>
                  <a:srgbClr val="7F7F7F"/>
                </a:solidFill>
                <a:latin typeface="Arial"/>
                <a:cs typeface="Arial"/>
              </a:rPr>
              <a:t>r</a:t>
            </a:r>
            <a:r>
              <a:rPr sz="2200" spc="75" dirty="0">
                <a:solidFill>
                  <a:srgbClr val="7F7F7F"/>
                </a:solidFill>
                <a:latin typeface="Times New Roman"/>
                <a:cs typeface="Times New Roman"/>
              </a:rPr>
              <a:t> </a:t>
            </a:r>
            <a:r>
              <a:rPr sz="2200" dirty="0">
                <a:solidFill>
                  <a:srgbClr val="7F7F7F"/>
                </a:solidFill>
                <a:latin typeface="Arial"/>
                <a:cs typeface="Arial"/>
              </a:rPr>
              <a:t>mode</a:t>
            </a:r>
            <a:r>
              <a:rPr sz="2200" spc="65" dirty="0">
                <a:solidFill>
                  <a:srgbClr val="7F7F7F"/>
                </a:solidFill>
                <a:latin typeface="Times New Roman"/>
                <a:cs typeface="Times New Roman"/>
              </a:rPr>
              <a:t> </a:t>
            </a:r>
            <a:r>
              <a:rPr sz="2200" spc="-5" dirty="0">
                <a:solidFill>
                  <a:srgbClr val="7F7F7F"/>
                </a:solidFill>
                <a:latin typeface="Arial"/>
                <a:cs typeface="Arial"/>
              </a:rPr>
              <a:t>o</a:t>
            </a:r>
            <a:r>
              <a:rPr sz="2200" dirty="0">
                <a:solidFill>
                  <a:srgbClr val="7F7F7F"/>
                </a:solidFill>
                <a:latin typeface="Arial"/>
                <a:cs typeface="Arial"/>
              </a:rPr>
              <a:t>f</a:t>
            </a:r>
            <a:r>
              <a:rPr sz="2200" spc="60" dirty="0">
                <a:solidFill>
                  <a:srgbClr val="7F7F7F"/>
                </a:solidFill>
                <a:latin typeface="Times New Roman"/>
                <a:cs typeface="Times New Roman"/>
              </a:rPr>
              <a:t> </a:t>
            </a:r>
            <a:r>
              <a:rPr sz="2200" spc="-5" dirty="0">
                <a:solidFill>
                  <a:srgbClr val="7F7F7F"/>
                </a:solidFill>
                <a:latin typeface="Arial"/>
                <a:cs typeface="Arial"/>
              </a:rPr>
              <a:t>othe</a:t>
            </a:r>
            <a:r>
              <a:rPr sz="2200" dirty="0">
                <a:solidFill>
                  <a:srgbClr val="7F7F7F"/>
                </a:solidFill>
                <a:latin typeface="Arial"/>
                <a:cs typeface="Arial"/>
              </a:rPr>
              <a:t>r</a:t>
            </a:r>
            <a:r>
              <a:rPr sz="2200" spc="70" dirty="0">
                <a:solidFill>
                  <a:srgbClr val="7F7F7F"/>
                </a:solidFill>
                <a:latin typeface="Times New Roman"/>
                <a:cs typeface="Times New Roman"/>
              </a:rPr>
              <a:t> </a:t>
            </a:r>
            <a:r>
              <a:rPr sz="2200" dirty="0">
                <a:solidFill>
                  <a:srgbClr val="7F7F7F"/>
                </a:solidFill>
                <a:latin typeface="Arial"/>
                <a:cs typeface="Arial"/>
              </a:rPr>
              <a:t>types</a:t>
            </a:r>
            <a:r>
              <a:rPr sz="2200" spc="55" dirty="0">
                <a:solidFill>
                  <a:srgbClr val="7F7F7F"/>
                </a:solidFill>
                <a:latin typeface="Times New Roman"/>
                <a:cs typeface="Times New Roman"/>
              </a:rPr>
              <a:t> </a:t>
            </a:r>
            <a:r>
              <a:rPr sz="2200" spc="-5" dirty="0">
                <a:solidFill>
                  <a:srgbClr val="7F7F7F"/>
                </a:solidFill>
                <a:latin typeface="Arial"/>
                <a:cs typeface="Arial"/>
              </a:rPr>
              <a:t>o</a:t>
            </a:r>
            <a:r>
              <a:rPr sz="2200" dirty="0">
                <a:solidFill>
                  <a:srgbClr val="7F7F7F"/>
                </a:solidFill>
                <a:latin typeface="Arial"/>
                <a:cs typeface="Arial"/>
              </a:rPr>
              <a:t>f</a:t>
            </a:r>
            <a:r>
              <a:rPr sz="2200" spc="60" dirty="0">
                <a:solidFill>
                  <a:srgbClr val="7F7F7F"/>
                </a:solidFill>
                <a:latin typeface="Times New Roman"/>
                <a:cs typeface="Times New Roman"/>
              </a:rPr>
              <a:t> </a:t>
            </a:r>
            <a:r>
              <a:rPr sz="2200" dirty="0">
                <a:solidFill>
                  <a:srgbClr val="7F7F7F"/>
                </a:solidFill>
                <a:latin typeface="Arial"/>
                <a:cs typeface="Arial"/>
              </a:rPr>
              <a:t>W</a:t>
            </a:r>
            <a:r>
              <a:rPr sz="2200" spc="-10" dirty="0">
                <a:solidFill>
                  <a:srgbClr val="7F7F7F"/>
                </a:solidFill>
                <a:latin typeface="Arial"/>
                <a:cs typeface="Arial"/>
              </a:rPr>
              <a:t>G</a:t>
            </a:r>
            <a:r>
              <a:rPr sz="2200" dirty="0">
                <a:solidFill>
                  <a:srgbClr val="7F7F7F"/>
                </a:solidFill>
                <a:latin typeface="Arial"/>
                <a:cs typeface="Arial"/>
              </a:rPr>
              <a:t>M</a:t>
            </a:r>
            <a:r>
              <a:rPr sz="2200" spc="65" dirty="0">
                <a:solidFill>
                  <a:srgbClr val="7F7F7F"/>
                </a:solidFill>
                <a:latin typeface="Times New Roman"/>
                <a:cs typeface="Times New Roman"/>
              </a:rPr>
              <a:t> </a:t>
            </a:r>
            <a:r>
              <a:rPr sz="2200" dirty="0">
                <a:solidFill>
                  <a:srgbClr val="7F7F7F"/>
                </a:solidFill>
                <a:latin typeface="Arial"/>
                <a:cs typeface="Arial"/>
              </a:rPr>
              <a:t>sensor</a:t>
            </a:r>
            <a:r>
              <a:rPr sz="2200" spc="15" dirty="0">
                <a:solidFill>
                  <a:srgbClr val="7F7F7F"/>
                </a:solidFill>
                <a:latin typeface="Arial"/>
                <a:cs typeface="Arial"/>
              </a:rPr>
              <a:t>s</a:t>
            </a:r>
            <a:r>
              <a:rPr sz="2200" dirty="0">
                <a:solidFill>
                  <a:srgbClr val="7F7F7F"/>
                </a:solidFill>
                <a:latin typeface="Arial"/>
                <a:cs typeface="Arial"/>
              </a:rPr>
              <a:t>.</a:t>
            </a:r>
            <a:endParaRPr sz="2200">
              <a:latin typeface="Arial"/>
              <a:cs typeface="Arial"/>
            </a:endParaRPr>
          </a:p>
          <a:p>
            <a:pPr marL="355600" marR="18415" indent="-342900">
              <a:lnSpc>
                <a:spcPts val="2110"/>
              </a:lnSpc>
              <a:spcBef>
                <a:spcPts val="1130"/>
              </a:spcBef>
              <a:buClr>
                <a:srgbClr val="7F7F7F"/>
              </a:buClr>
              <a:buFont typeface="Arial"/>
              <a:buChar char="•"/>
              <a:tabLst>
                <a:tab pos="355600" algn="l"/>
              </a:tabLst>
            </a:pPr>
            <a:r>
              <a:rPr sz="2200" dirty="0">
                <a:solidFill>
                  <a:srgbClr val="7F7F7F"/>
                </a:solidFill>
                <a:latin typeface="Arial"/>
                <a:cs typeface="Arial"/>
              </a:rPr>
              <a:t>For</a:t>
            </a:r>
            <a:r>
              <a:rPr sz="2200" spc="60" dirty="0">
                <a:solidFill>
                  <a:srgbClr val="7F7F7F"/>
                </a:solidFill>
                <a:latin typeface="Times New Roman"/>
                <a:cs typeface="Times New Roman"/>
              </a:rPr>
              <a:t> </a:t>
            </a:r>
            <a:r>
              <a:rPr sz="2200" spc="-5" dirty="0">
                <a:solidFill>
                  <a:srgbClr val="7F7F7F"/>
                </a:solidFill>
                <a:latin typeface="Arial"/>
                <a:cs typeface="Arial"/>
              </a:rPr>
              <a:t>larg</a:t>
            </a:r>
            <a:r>
              <a:rPr sz="2200" dirty="0">
                <a:solidFill>
                  <a:srgbClr val="7F7F7F"/>
                </a:solidFill>
                <a:latin typeface="Arial"/>
                <a:cs typeface="Arial"/>
              </a:rPr>
              <a:t>e</a:t>
            </a:r>
            <a:r>
              <a:rPr sz="2200" spc="70" dirty="0">
                <a:solidFill>
                  <a:srgbClr val="7F7F7F"/>
                </a:solidFill>
                <a:latin typeface="Times New Roman"/>
                <a:cs typeface="Times New Roman"/>
              </a:rPr>
              <a:t> </a:t>
            </a:r>
            <a:r>
              <a:rPr sz="2200" dirty="0">
                <a:solidFill>
                  <a:srgbClr val="7F7F7F"/>
                </a:solidFill>
                <a:latin typeface="Arial"/>
                <a:cs typeface="Arial"/>
              </a:rPr>
              <a:t>molec</a:t>
            </a:r>
            <a:r>
              <a:rPr sz="2200" spc="-5" dirty="0">
                <a:solidFill>
                  <a:srgbClr val="7F7F7F"/>
                </a:solidFill>
                <a:latin typeface="Arial"/>
                <a:cs typeface="Arial"/>
              </a:rPr>
              <a:t>ule</a:t>
            </a:r>
            <a:r>
              <a:rPr sz="2200" dirty="0">
                <a:solidFill>
                  <a:srgbClr val="7F7F7F"/>
                </a:solidFill>
                <a:latin typeface="Arial"/>
                <a:cs typeface="Arial"/>
              </a:rPr>
              <a:t>s</a:t>
            </a:r>
            <a:r>
              <a:rPr sz="2200" spc="55" dirty="0">
                <a:solidFill>
                  <a:srgbClr val="7F7F7F"/>
                </a:solidFill>
                <a:latin typeface="Times New Roman"/>
                <a:cs typeface="Times New Roman"/>
              </a:rPr>
              <a:t> </a:t>
            </a:r>
            <a:r>
              <a:rPr sz="2200" dirty="0">
                <a:solidFill>
                  <a:srgbClr val="7F7F7F"/>
                </a:solidFill>
                <a:latin typeface="Arial"/>
                <a:cs typeface="Arial"/>
              </a:rPr>
              <a:t>such</a:t>
            </a:r>
            <a:r>
              <a:rPr sz="2200" spc="60" dirty="0">
                <a:solidFill>
                  <a:srgbClr val="7F7F7F"/>
                </a:solidFill>
                <a:latin typeface="Times New Roman"/>
                <a:cs typeface="Times New Roman"/>
              </a:rPr>
              <a:t> </a:t>
            </a:r>
            <a:r>
              <a:rPr sz="2200" spc="-5" dirty="0">
                <a:solidFill>
                  <a:srgbClr val="7F7F7F"/>
                </a:solidFill>
                <a:latin typeface="Arial"/>
                <a:cs typeface="Arial"/>
              </a:rPr>
              <a:t>a</a:t>
            </a:r>
            <a:r>
              <a:rPr sz="2200" dirty="0">
                <a:solidFill>
                  <a:srgbClr val="7F7F7F"/>
                </a:solidFill>
                <a:latin typeface="Arial"/>
                <a:cs typeface="Arial"/>
              </a:rPr>
              <a:t>s</a:t>
            </a:r>
            <a:r>
              <a:rPr sz="2200" spc="60" dirty="0">
                <a:solidFill>
                  <a:srgbClr val="7F7F7F"/>
                </a:solidFill>
                <a:latin typeface="Times New Roman"/>
                <a:cs typeface="Times New Roman"/>
              </a:rPr>
              <a:t> </a:t>
            </a:r>
            <a:r>
              <a:rPr sz="2200" spc="-5" dirty="0">
                <a:solidFill>
                  <a:srgbClr val="7F7F7F"/>
                </a:solidFill>
                <a:latin typeface="Arial"/>
                <a:cs typeface="Arial"/>
              </a:rPr>
              <a:t>proteins</a:t>
            </a:r>
            <a:r>
              <a:rPr sz="2200" dirty="0">
                <a:solidFill>
                  <a:srgbClr val="7F7F7F"/>
                </a:solidFill>
                <a:latin typeface="Arial"/>
                <a:cs typeface="Arial"/>
              </a:rPr>
              <a:t>,</a:t>
            </a:r>
            <a:r>
              <a:rPr sz="2200" spc="65" dirty="0">
                <a:solidFill>
                  <a:srgbClr val="7F7F7F"/>
                </a:solidFill>
                <a:latin typeface="Times New Roman"/>
                <a:cs typeface="Times New Roman"/>
              </a:rPr>
              <a:t> </a:t>
            </a:r>
            <a:r>
              <a:rPr sz="2200" dirty="0">
                <a:solidFill>
                  <a:srgbClr val="7F7F7F"/>
                </a:solidFill>
                <a:latin typeface="Arial"/>
                <a:cs typeface="Arial"/>
              </a:rPr>
              <a:t>they</a:t>
            </a:r>
            <a:r>
              <a:rPr sz="2200" spc="65" dirty="0">
                <a:solidFill>
                  <a:srgbClr val="7F7F7F"/>
                </a:solidFill>
                <a:latin typeface="Times New Roman"/>
                <a:cs typeface="Times New Roman"/>
              </a:rPr>
              <a:t> </a:t>
            </a:r>
            <a:r>
              <a:rPr sz="2200" spc="-5" dirty="0">
                <a:solidFill>
                  <a:srgbClr val="7F7F7F"/>
                </a:solidFill>
                <a:latin typeface="Arial"/>
                <a:cs typeface="Arial"/>
              </a:rPr>
              <a:t>ar</a:t>
            </a:r>
            <a:r>
              <a:rPr sz="2200" dirty="0">
                <a:solidFill>
                  <a:srgbClr val="7F7F7F"/>
                </a:solidFill>
                <a:latin typeface="Arial"/>
                <a:cs typeface="Arial"/>
              </a:rPr>
              <a:t>e</a:t>
            </a:r>
            <a:r>
              <a:rPr sz="2200" spc="60" dirty="0">
                <a:solidFill>
                  <a:srgbClr val="7F7F7F"/>
                </a:solidFill>
                <a:latin typeface="Times New Roman"/>
                <a:cs typeface="Times New Roman"/>
              </a:rPr>
              <a:t> </a:t>
            </a:r>
            <a:r>
              <a:rPr sz="2200" spc="-5" dirty="0">
                <a:solidFill>
                  <a:srgbClr val="7F7F7F"/>
                </a:solidFill>
                <a:latin typeface="Arial"/>
                <a:cs typeface="Arial"/>
              </a:rPr>
              <a:t>detectab</a:t>
            </a:r>
            <a:r>
              <a:rPr sz="2200" spc="5" dirty="0">
                <a:solidFill>
                  <a:srgbClr val="7F7F7F"/>
                </a:solidFill>
                <a:latin typeface="Arial"/>
                <a:cs typeface="Arial"/>
              </a:rPr>
              <a:t>l</a:t>
            </a:r>
            <a:r>
              <a:rPr sz="2200" dirty="0">
                <a:solidFill>
                  <a:srgbClr val="7F7F7F"/>
                </a:solidFill>
                <a:latin typeface="Arial"/>
                <a:cs typeface="Arial"/>
              </a:rPr>
              <a:t>e</a:t>
            </a:r>
            <a:r>
              <a:rPr sz="2200" spc="60" dirty="0">
                <a:solidFill>
                  <a:srgbClr val="7F7F7F"/>
                </a:solidFill>
                <a:latin typeface="Times New Roman"/>
                <a:cs typeface="Times New Roman"/>
              </a:rPr>
              <a:t> </a:t>
            </a:r>
            <a:r>
              <a:rPr sz="2200" dirty="0">
                <a:solidFill>
                  <a:srgbClr val="7F7F7F"/>
                </a:solidFill>
                <a:latin typeface="Arial"/>
                <a:cs typeface="Arial"/>
              </a:rPr>
              <a:t>via</a:t>
            </a:r>
            <a:r>
              <a:rPr sz="2200" dirty="0">
                <a:solidFill>
                  <a:srgbClr val="7F7F7F"/>
                </a:solidFill>
                <a:latin typeface="Times New Roman"/>
                <a:cs typeface="Times New Roman"/>
              </a:rPr>
              <a:t> </a:t>
            </a:r>
            <a:r>
              <a:rPr sz="2200" spc="-5" dirty="0">
                <a:solidFill>
                  <a:srgbClr val="7F7F7F"/>
                </a:solidFill>
                <a:latin typeface="Arial"/>
                <a:cs typeface="Arial"/>
              </a:rPr>
              <a:t>direc</a:t>
            </a:r>
            <a:r>
              <a:rPr sz="2200" dirty="0">
                <a:solidFill>
                  <a:srgbClr val="7F7F7F"/>
                </a:solidFill>
                <a:latin typeface="Arial"/>
                <a:cs typeface="Arial"/>
              </a:rPr>
              <a:t>t</a:t>
            </a:r>
            <a:r>
              <a:rPr sz="2200" spc="60" dirty="0">
                <a:solidFill>
                  <a:srgbClr val="7F7F7F"/>
                </a:solidFill>
                <a:latin typeface="Times New Roman"/>
                <a:cs typeface="Times New Roman"/>
              </a:rPr>
              <a:t> </a:t>
            </a:r>
            <a:r>
              <a:rPr sz="2200" dirty="0">
                <a:solidFill>
                  <a:srgbClr val="7F7F7F"/>
                </a:solidFill>
                <a:latin typeface="Arial"/>
                <a:cs typeface="Arial"/>
              </a:rPr>
              <a:t>surface</a:t>
            </a:r>
            <a:r>
              <a:rPr sz="2200" spc="60" dirty="0">
                <a:solidFill>
                  <a:srgbClr val="7F7F7F"/>
                </a:solidFill>
                <a:latin typeface="Times New Roman"/>
                <a:cs typeface="Times New Roman"/>
              </a:rPr>
              <a:t> </a:t>
            </a:r>
            <a:r>
              <a:rPr sz="2200" spc="-5" dirty="0">
                <a:solidFill>
                  <a:srgbClr val="7F7F7F"/>
                </a:solidFill>
                <a:latin typeface="Arial"/>
                <a:cs typeface="Arial"/>
              </a:rPr>
              <a:t>attachmen</a:t>
            </a:r>
            <a:r>
              <a:rPr sz="2200" dirty="0">
                <a:solidFill>
                  <a:srgbClr val="7F7F7F"/>
                </a:solidFill>
                <a:latin typeface="Arial"/>
                <a:cs typeface="Arial"/>
              </a:rPr>
              <a:t>t</a:t>
            </a:r>
            <a:r>
              <a:rPr sz="2200" spc="75" dirty="0">
                <a:solidFill>
                  <a:srgbClr val="7F7F7F"/>
                </a:solidFill>
                <a:latin typeface="Times New Roman"/>
                <a:cs typeface="Times New Roman"/>
              </a:rPr>
              <a:t> </a:t>
            </a:r>
            <a:r>
              <a:rPr sz="2200" spc="-5" dirty="0">
                <a:solidFill>
                  <a:srgbClr val="7F7F7F"/>
                </a:solidFill>
                <a:latin typeface="Arial"/>
                <a:cs typeface="Arial"/>
              </a:rPr>
              <a:t>du</a:t>
            </a:r>
            <a:r>
              <a:rPr sz="2200" dirty="0">
                <a:solidFill>
                  <a:srgbClr val="7F7F7F"/>
                </a:solidFill>
                <a:latin typeface="Arial"/>
                <a:cs typeface="Arial"/>
              </a:rPr>
              <a:t>e</a:t>
            </a:r>
            <a:r>
              <a:rPr sz="2200" spc="60" dirty="0">
                <a:solidFill>
                  <a:srgbClr val="7F7F7F"/>
                </a:solidFill>
                <a:latin typeface="Times New Roman"/>
                <a:cs typeface="Times New Roman"/>
              </a:rPr>
              <a:t> </a:t>
            </a:r>
            <a:r>
              <a:rPr sz="2200" dirty="0">
                <a:solidFill>
                  <a:srgbClr val="7F7F7F"/>
                </a:solidFill>
                <a:latin typeface="Arial"/>
                <a:cs typeface="Arial"/>
              </a:rPr>
              <a:t>to</a:t>
            </a:r>
            <a:r>
              <a:rPr sz="2200" spc="60" dirty="0">
                <a:solidFill>
                  <a:srgbClr val="7F7F7F"/>
                </a:solidFill>
                <a:latin typeface="Times New Roman"/>
                <a:cs typeface="Times New Roman"/>
              </a:rPr>
              <a:t> </a:t>
            </a:r>
            <a:r>
              <a:rPr sz="2200" dirty="0">
                <a:solidFill>
                  <a:srgbClr val="7F7F7F"/>
                </a:solidFill>
                <a:latin typeface="Arial"/>
                <a:cs typeface="Arial"/>
              </a:rPr>
              <a:t>s</a:t>
            </a:r>
            <a:r>
              <a:rPr sz="2200" spc="-5" dirty="0">
                <a:solidFill>
                  <a:srgbClr val="7F7F7F"/>
                </a:solidFill>
                <a:latin typeface="Arial"/>
                <a:cs typeface="Arial"/>
              </a:rPr>
              <a:t>urfac</a:t>
            </a:r>
            <a:r>
              <a:rPr sz="2200" dirty="0">
                <a:solidFill>
                  <a:srgbClr val="7F7F7F"/>
                </a:solidFill>
                <a:latin typeface="Arial"/>
                <a:cs typeface="Arial"/>
              </a:rPr>
              <a:t>e</a:t>
            </a:r>
            <a:r>
              <a:rPr sz="2200" spc="60" dirty="0">
                <a:solidFill>
                  <a:srgbClr val="7F7F7F"/>
                </a:solidFill>
                <a:latin typeface="Times New Roman"/>
                <a:cs typeface="Times New Roman"/>
              </a:rPr>
              <a:t> </a:t>
            </a:r>
            <a:r>
              <a:rPr sz="2200" dirty="0">
                <a:solidFill>
                  <a:srgbClr val="7F7F7F"/>
                </a:solidFill>
                <a:latin typeface="Arial"/>
                <a:cs typeface="Arial"/>
              </a:rPr>
              <a:t>modif</a:t>
            </a:r>
            <a:r>
              <a:rPr sz="2200" spc="5" dirty="0">
                <a:solidFill>
                  <a:srgbClr val="7F7F7F"/>
                </a:solidFill>
                <a:latin typeface="Arial"/>
                <a:cs typeface="Arial"/>
              </a:rPr>
              <a:t>i</a:t>
            </a:r>
            <a:r>
              <a:rPr sz="2200" dirty="0">
                <a:solidFill>
                  <a:srgbClr val="7F7F7F"/>
                </a:solidFill>
                <a:latin typeface="Arial"/>
                <a:cs typeface="Arial"/>
              </a:rPr>
              <a:t>cation</a:t>
            </a:r>
            <a:r>
              <a:rPr sz="2200" spc="60" dirty="0">
                <a:solidFill>
                  <a:srgbClr val="7F7F7F"/>
                </a:solidFill>
                <a:latin typeface="Times New Roman"/>
                <a:cs typeface="Times New Roman"/>
              </a:rPr>
              <a:t> </a:t>
            </a:r>
            <a:r>
              <a:rPr sz="2200" spc="-5" dirty="0">
                <a:solidFill>
                  <a:srgbClr val="7F7F7F"/>
                </a:solidFill>
                <a:latin typeface="Arial"/>
                <a:cs typeface="Arial"/>
              </a:rPr>
              <a:t>or</a:t>
            </a:r>
            <a:r>
              <a:rPr sz="2200" spc="-5" dirty="0">
                <a:solidFill>
                  <a:srgbClr val="7F7F7F"/>
                </a:solidFill>
                <a:latin typeface="Times New Roman"/>
                <a:cs typeface="Times New Roman"/>
              </a:rPr>
              <a:t> </a:t>
            </a:r>
            <a:r>
              <a:rPr sz="2200" spc="-5" dirty="0">
                <a:solidFill>
                  <a:srgbClr val="7F7F7F"/>
                </a:solidFill>
                <a:latin typeface="Arial"/>
                <a:cs typeface="Arial"/>
              </a:rPr>
              <a:t>electro</a:t>
            </a:r>
            <a:r>
              <a:rPr sz="2200" spc="5" dirty="0">
                <a:solidFill>
                  <a:srgbClr val="7F7F7F"/>
                </a:solidFill>
                <a:latin typeface="Arial"/>
                <a:cs typeface="Arial"/>
              </a:rPr>
              <a:t>s</a:t>
            </a:r>
            <a:r>
              <a:rPr sz="2200" dirty="0">
                <a:solidFill>
                  <a:srgbClr val="7F7F7F"/>
                </a:solidFill>
                <a:latin typeface="Arial"/>
                <a:cs typeface="Arial"/>
              </a:rPr>
              <a:t>tatic</a:t>
            </a:r>
            <a:r>
              <a:rPr sz="2200" spc="45" dirty="0">
                <a:solidFill>
                  <a:srgbClr val="7F7F7F"/>
                </a:solidFill>
                <a:latin typeface="Times New Roman"/>
                <a:cs typeface="Times New Roman"/>
              </a:rPr>
              <a:t> </a:t>
            </a:r>
            <a:r>
              <a:rPr sz="2200" dirty="0">
                <a:solidFill>
                  <a:srgbClr val="7F7F7F"/>
                </a:solidFill>
                <a:latin typeface="Arial"/>
                <a:cs typeface="Arial"/>
              </a:rPr>
              <a:t>force.</a:t>
            </a:r>
            <a:endParaRPr sz="22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spc="-5" dirty="0"/>
              <a:t>Acknowledgment</a:t>
            </a:r>
          </a:p>
        </p:txBody>
      </p:sp>
      <p:sp>
        <p:nvSpPr>
          <p:cNvPr id="3" name="object 3"/>
          <p:cNvSpPr txBox="1"/>
          <p:nvPr/>
        </p:nvSpPr>
        <p:spPr>
          <a:xfrm>
            <a:off x="310638" y="2333085"/>
            <a:ext cx="8006715" cy="3573779"/>
          </a:xfrm>
          <a:prstGeom prst="rect">
            <a:avLst/>
          </a:prstGeom>
        </p:spPr>
        <p:txBody>
          <a:bodyPr vert="horz" wrap="square" lIns="0" tIns="0" rIns="0" bIns="0" rtlCol="0">
            <a:spAutoFit/>
          </a:bodyPr>
          <a:lstStyle/>
          <a:p>
            <a:pPr marL="355600" marR="5080" indent="-342900">
              <a:lnSpc>
                <a:spcPts val="2300"/>
              </a:lnSpc>
              <a:buFont typeface="Times New Roman"/>
              <a:buChar char="•"/>
              <a:tabLst>
                <a:tab pos="355600" algn="l"/>
              </a:tabLst>
            </a:pPr>
            <a:r>
              <a:rPr sz="2400" spc="-15" dirty="0">
                <a:latin typeface="Times New Roman"/>
                <a:cs typeface="Times New Roman"/>
              </a:rPr>
              <a:t>This</a:t>
            </a:r>
            <a:r>
              <a:rPr sz="2400" spc="-20" dirty="0">
                <a:latin typeface="Times New Roman"/>
                <a:cs typeface="Times New Roman"/>
              </a:rPr>
              <a:t> </a:t>
            </a:r>
            <a:r>
              <a:rPr sz="2400" spc="-10" dirty="0">
                <a:latin typeface="Times New Roman"/>
                <a:cs typeface="Times New Roman"/>
              </a:rPr>
              <a:t>material</a:t>
            </a:r>
            <a:r>
              <a:rPr sz="2400" spc="-30" dirty="0">
                <a:latin typeface="Times New Roman"/>
                <a:cs typeface="Times New Roman"/>
              </a:rPr>
              <a:t> </a:t>
            </a:r>
            <a:r>
              <a:rPr sz="2400" spc="-10" dirty="0">
                <a:latin typeface="Times New Roman"/>
                <a:cs typeface="Times New Roman"/>
              </a:rPr>
              <a:t>is</a:t>
            </a:r>
            <a:r>
              <a:rPr sz="2400" spc="-5" dirty="0">
                <a:latin typeface="Times New Roman"/>
                <a:cs typeface="Times New Roman"/>
              </a:rPr>
              <a:t> </a:t>
            </a:r>
            <a:r>
              <a:rPr sz="2400" spc="-15" dirty="0">
                <a:latin typeface="Times New Roman"/>
                <a:cs typeface="Times New Roman"/>
              </a:rPr>
              <a:t>based</a:t>
            </a:r>
            <a:r>
              <a:rPr sz="2400" dirty="0">
                <a:latin typeface="Times New Roman"/>
                <a:cs typeface="Times New Roman"/>
              </a:rPr>
              <a:t> upon </a:t>
            </a:r>
            <a:r>
              <a:rPr sz="2400" spc="-5" dirty="0">
                <a:latin typeface="Times New Roman"/>
                <a:cs typeface="Times New Roman"/>
              </a:rPr>
              <a:t>wor</a:t>
            </a:r>
            <a:r>
              <a:rPr sz="2400" dirty="0">
                <a:latin typeface="Times New Roman"/>
                <a:cs typeface="Times New Roman"/>
              </a:rPr>
              <a:t>k </a:t>
            </a:r>
            <a:r>
              <a:rPr sz="2400" spc="-20" dirty="0">
                <a:latin typeface="Times New Roman"/>
                <a:cs typeface="Times New Roman"/>
              </a:rPr>
              <a:t>supporte</a:t>
            </a:r>
            <a:r>
              <a:rPr sz="2400" spc="-15" dirty="0">
                <a:latin typeface="Times New Roman"/>
                <a:cs typeface="Times New Roman"/>
              </a:rPr>
              <a:t>d</a:t>
            </a:r>
            <a:r>
              <a:rPr sz="2400" spc="5" dirty="0">
                <a:latin typeface="Times New Roman"/>
                <a:cs typeface="Times New Roman"/>
              </a:rPr>
              <a:t> </a:t>
            </a:r>
            <a:r>
              <a:rPr sz="2400" dirty="0">
                <a:latin typeface="Times New Roman"/>
                <a:cs typeface="Times New Roman"/>
              </a:rPr>
              <a:t>by </a:t>
            </a:r>
            <a:r>
              <a:rPr sz="2400" spc="-5" dirty="0">
                <a:latin typeface="Times New Roman"/>
                <a:cs typeface="Times New Roman"/>
              </a:rPr>
              <a:t>NS</a:t>
            </a:r>
            <a:r>
              <a:rPr sz="2400" dirty="0">
                <a:latin typeface="Times New Roman"/>
                <a:cs typeface="Times New Roman"/>
              </a:rPr>
              <a:t>F</a:t>
            </a:r>
            <a:r>
              <a:rPr sz="2400" spc="5" dirty="0">
                <a:latin typeface="Times New Roman"/>
                <a:cs typeface="Times New Roman"/>
              </a:rPr>
              <a:t> </a:t>
            </a:r>
            <a:r>
              <a:rPr sz="2400" spc="-10" dirty="0">
                <a:latin typeface="Times New Roman"/>
                <a:cs typeface="Times New Roman"/>
              </a:rPr>
              <a:t>grants </a:t>
            </a:r>
            <a:r>
              <a:rPr sz="2400" spc="-20" dirty="0">
                <a:latin typeface="Times New Roman"/>
                <a:cs typeface="Times New Roman"/>
              </a:rPr>
              <a:t>CBE</a:t>
            </a:r>
            <a:r>
              <a:rPr sz="2400" spc="-240" dirty="0">
                <a:latin typeface="Times New Roman"/>
                <a:cs typeface="Times New Roman"/>
              </a:rPr>
              <a:t>T</a:t>
            </a:r>
            <a:r>
              <a:rPr sz="2400" spc="-5" dirty="0">
                <a:latin typeface="Times New Roman"/>
                <a:cs typeface="Times New Roman"/>
              </a:rPr>
              <a:t>-</a:t>
            </a:r>
            <a:r>
              <a:rPr sz="2400" dirty="0">
                <a:latin typeface="Times New Roman"/>
                <a:cs typeface="Times New Roman"/>
              </a:rPr>
              <a:t>1067141</a:t>
            </a:r>
            <a:r>
              <a:rPr sz="2400" spc="-15" dirty="0">
                <a:latin typeface="Times New Roman"/>
                <a:cs typeface="Times New Roman"/>
              </a:rPr>
              <a:t> and</a:t>
            </a:r>
            <a:r>
              <a:rPr sz="2400" spc="-5" dirty="0">
                <a:latin typeface="Times New Roman"/>
                <a:cs typeface="Times New Roman"/>
              </a:rPr>
              <a:t> </a:t>
            </a:r>
            <a:r>
              <a:rPr sz="2400" spc="-20" dirty="0">
                <a:latin typeface="Times New Roman"/>
                <a:cs typeface="Times New Roman"/>
              </a:rPr>
              <a:t>CTS</a:t>
            </a:r>
            <a:r>
              <a:rPr sz="2400" dirty="0">
                <a:latin typeface="Times New Roman"/>
                <a:cs typeface="Times New Roman"/>
              </a:rPr>
              <a:t>-0541585, </a:t>
            </a:r>
            <a:r>
              <a:rPr sz="2400" spc="-15" dirty="0">
                <a:latin typeface="Times New Roman"/>
                <a:cs typeface="Times New Roman"/>
              </a:rPr>
              <a:t>and</a:t>
            </a:r>
            <a:r>
              <a:rPr sz="2400" spc="-5" dirty="0">
                <a:latin typeface="Times New Roman"/>
                <a:cs typeface="Times New Roman"/>
              </a:rPr>
              <a:t> </a:t>
            </a:r>
            <a:r>
              <a:rPr sz="2400" dirty="0">
                <a:latin typeface="Times New Roman"/>
                <a:cs typeface="Times New Roman"/>
              </a:rPr>
              <a:t>by </a:t>
            </a:r>
            <a:r>
              <a:rPr sz="2400" spc="-10" dirty="0">
                <a:latin typeface="Times New Roman"/>
                <a:cs typeface="Times New Roman"/>
              </a:rPr>
              <a:t>the</a:t>
            </a:r>
            <a:r>
              <a:rPr sz="2400" spc="-5" dirty="0">
                <a:latin typeface="Times New Roman"/>
                <a:cs typeface="Times New Roman"/>
              </a:rPr>
              <a:t> U</a:t>
            </a:r>
            <a:r>
              <a:rPr sz="2400" dirty="0">
                <a:latin typeface="Times New Roman"/>
                <a:cs typeface="Times New Roman"/>
              </a:rPr>
              <a:t>S </a:t>
            </a:r>
            <a:r>
              <a:rPr sz="2400" spc="-20" dirty="0">
                <a:latin typeface="Times New Roman"/>
                <a:cs typeface="Times New Roman"/>
              </a:rPr>
              <a:t>Department</a:t>
            </a:r>
            <a:r>
              <a:rPr sz="2400" spc="-15" dirty="0">
                <a:latin typeface="Times New Roman"/>
                <a:cs typeface="Times New Roman"/>
              </a:rPr>
              <a:t> </a:t>
            </a:r>
            <a:r>
              <a:rPr sz="2400" dirty="0">
                <a:latin typeface="Times New Roman"/>
                <a:cs typeface="Times New Roman"/>
              </a:rPr>
              <a:t>of</a:t>
            </a:r>
            <a:r>
              <a:rPr sz="2400" spc="-140" dirty="0">
                <a:latin typeface="Times New Roman"/>
                <a:cs typeface="Times New Roman"/>
              </a:rPr>
              <a:t> </a:t>
            </a:r>
            <a:r>
              <a:rPr sz="2400" spc="-15" dirty="0">
                <a:latin typeface="Times New Roman"/>
                <a:cs typeface="Times New Roman"/>
              </a:rPr>
              <a:t>Agriculture</a:t>
            </a:r>
            <a:r>
              <a:rPr sz="2400" spc="-5" dirty="0">
                <a:latin typeface="Times New Roman"/>
                <a:cs typeface="Times New Roman"/>
              </a:rPr>
              <a:t> </a:t>
            </a:r>
            <a:r>
              <a:rPr sz="2400" spc="-15" dirty="0">
                <a:latin typeface="Times New Roman"/>
                <a:cs typeface="Times New Roman"/>
              </a:rPr>
              <a:t>under</a:t>
            </a:r>
            <a:r>
              <a:rPr sz="2400" dirty="0">
                <a:latin typeface="Times New Roman"/>
                <a:cs typeface="Times New Roman"/>
              </a:rPr>
              <a:t> </a:t>
            </a:r>
            <a:r>
              <a:rPr sz="2400" spc="-10" dirty="0">
                <a:latin typeface="Times New Roman"/>
                <a:cs typeface="Times New Roman"/>
              </a:rPr>
              <a:t>grant </a:t>
            </a:r>
            <a:r>
              <a:rPr sz="2400" spc="-15" dirty="0">
                <a:latin typeface="Times New Roman"/>
                <a:cs typeface="Times New Roman"/>
              </a:rPr>
              <a:t>number</a:t>
            </a:r>
            <a:r>
              <a:rPr sz="2400" spc="-10" dirty="0">
                <a:latin typeface="Times New Roman"/>
                <a:cs typeface="Times New Roman"/>
              </a:rPr>
              <a:t> </a:t>
            </a:r>
            <a:r>
              <a:rPr sz="2400" dirty="0">
                <a:latin typeface="Times New Roman"/>
                <a:cs typeface="Times New Roman"/>
              </a:rPr>
              <a:t>2008</a:t>
            </a:r>
            <a:r>
              <a:rPr sz="2400" spc="-5" dirty="0">
                <a:latin typeface="Times New Roman"/>
                <a:cs typeface="Times New Roman"/>
              </a:rPr>
              <a:t>-</a:t>
            </a:r>
            <a:r>
              <a:rPr sz="2400" dirty="0">
                <a:latin typeface="Times New Roman"/>
                <a:cs typeface="Times New Roman"/>
              </a:rPr>
              <a:t>01336.</a:t>
            </a:r>
            <a:endParaRPr sz="2400">
              <a:latin typeface="Times New Roman"/>
              <a:cs typeface="Times New Roman"/>
            </a:endParaRPr>
          </a:p>
          <a:p>
            <a:pPr marL="355600" marR="757555" indent="-342900">
              <a:lnSpc>
                <a:spcPct val="100000"/>
              </a:lnSpc>
              <a:spcBef>
                <a:spcPts val="980"/>
              </a:spcBef>
              <a:buFont typeface="Times New Roman"/>
              <a:buChar char="•"/>
              <a:tabLst>
                <a:tab pos="355600" algn="l"/>
              </a:tabLst>
            </a:pPr>
            <a:r>
              <a:rPr sz="2400" spc="-20" dirty="0">
                <a:latin typeface="Times New Roman"/>
                <a:cs typeface="Times New Roman"/>
              </a:rPr>
              <a:t>Forme</a:t>
            </a:r>
            <a:r>
              <a:rPr sz="2400" spc="-10" dirty="0">
                <a:latin typeface="Times New Roman"/>
                <a:cs typeface="Times New Roman"/>
              </a:rPr>
              <a:t>r </a:t>
            </a:r>
            <a:r>
              <a:rPr sz="2400" spc="-15" dirty="0">
                <a:latin typeface="Times New Roman"/>
                <a:cs typeface="Times New Roman"/>
              </a:rPr>
              <a:t>graduate student</a:t>
            </a:r>
            <a:r>
              <a:rPr sz="2400" spc="-10" dirty="0">
                <a:latin typeface="Times New Roman"/>
                <a:cs typeface="Times New Roman"/>
              </a:rPr>
              <a:t>s</a:t>
            </a:r>
            <a:r>
              <a:rPr sz="2400" spc="5" dirty="0">
                <a:latin typeface="Times New Roman"/>
                <a:cs typeface="Times New Roman"/>
              </a:rPr>
              <a:t> </a:t>
            </a:r>
            <a:r>
              <a:rPr sz="2400" spc="-5" dirty="0">
                <a:latin typeface="Times New Roman"/>
                <a:cs typeface="Times New Roman"/>
              </a:rPr>
              <a:t>wh</a:t>
            </a:r>
            <a:r>
              <a:rPr sz="2400" dirty="0">
                <a:latin typeface="Times New Roman"/>
                <a:cs typeface="Times New Roman"/>
              </a:rPr>
              <a:t>o </a:t>
            </a:r>
            <a:r>
              <a:rPr sz="2400" spc="-15" dirty="0">
                <a:latin typeface="Times New Roman"/>
                <a:cs typeface="Times New Roman"/>
              </a:rPr>
              <a:t>made </a:t>
            </a:r>
            <a:r>
              <a:rPr sz="2400" spc="-10" dirty="0">
                <a:latin typeface="Times New Roman"/>
                <a:cs typeface="Times New Roman"/>
              </a:rPr>
              <a:t>great contributions: </a:t>
            </a:r>
            <a:r>
              <a:rPr sz="2400" spc="-5" dirty="0">
                <a:latin typeface="Times New Roman"/>
                <a:cs typeface="Times New Roman"/>
              </a:rPr>
              <a:t>D</a:t>
            </a:r>
            <a:r>
              <a:rPr sz="2400" spc="-135" dirty="0">
                <a:latin typeface="Times New Roman"/>
                <a:cs typeface="Times New Roman"/>
              </a:rPr>
              <a:t>r</a:t>
            </a:r>
            <a:r>
              <a:rPr sz="2400" dirty="0">
                <a:latin typeface="Times New Roman"/>
                <a:cs typeface="Times New Roman"/>
              </a:rPr>
              <a:t>. </a:t>
            </a:r>
            <a:r>
              <a:rPr sz="2400" spc="-20" dirty="0">
                <a:latin typeface="Times New Roman"/>
                <a:cs typeface="Times New Roman"/>
              </a:rPr>
              <a:t>Haiyon</a:t>
            </a:r>
            <a:r>
              <a:rPr sz="2400" spc="-15" dirty="0">
                <a:latin typeface="Times New Roman"/>
                <a:cs typeface="Times New Roman"/>
              </a:rPr>
              <a:t>g</a:t>
            </a:r>
            <a:r>
              <a:rPr sz="2400" spc="-5" dirty="0">
                <a:latin typeface="Times New Roman"/>
                <a:cs typeface="Times New Roman"/>
              </a:rPr>
              <a:t> Quan</a:t>
            </a:r>
            <a:endParaRPr sz="2400">
              <a:latin typeface="Times New Roman"/>
              <a:cs typeface="Times New Roman"/>
            </a:endParaRPr>
          </a:p>
          <a:p>
            <a:pPr marL="355600">
              <a:lnSpc>
                <a:spcPct val="100000"/>
              </a:lnSpc>
            </a:pPr>
            <a:r>
              <a:rPr sz="2400" spc="-5" dirty="0">
                <a:latin typeface="Times New Roman"/>
                <a:cs typeface="Times New Roman"/>
              </a:rPr>
              <a:t>D</a:t>
            </a:r>
            <a:r>
              <a:rPr sz="2400" spc="-135" dirty="0">
                <a:latin typeface="Times New Roman"/>
                <a:cs typeface="Times New Roman"/>
              </a:rPr>
              <a:t>r</a:t>
            </a:r>
            <a:r>
              <a:rPr sz="2400" dirty="0">
                <a:latin typeface="Times New Roman"/>
                <a:cs typeface="Times New Roman"/>
              </a:rPr>
              <a:t>. Lei</a:t>
            </a:r>
            <a:r>
              <a:rPr sz="2400" spc="-20" dirty="0">
                <a:latin typeface="Times New Roman"/>
                <a:cs typeface="Times New Roman"/>
              </a:rPr>
              <a:t> </a:t>
            </a:r>
            <a:r>
              <a:rPr sz="2400" spc="-5" dirty="0">
                <a:latin typeface="Times New Roman"/>
                <a:cs typeface="Times New Roman"/>
              </a:rPr>
              <a:t>Huang</a:t>
            </a:r>
            <a:endParaRPr sz="2400">
              <a:latin typeface="Times New Roman"/>
              <a:cs typeface="Times New Roman"/>
            </a:endParaRPr>
          </a:p>
          <a:p>
            <a:pPr marL="355600">
              <a:lnSpc>
                <a:spcPct val="100000"/>
              </a:lnSpc>
            </a:pPr>
            <a:r>
              <a:rPr sz="2400" spc="-5" dirty="0">
                <a:latin typeface="Times New Roman"/>
                <a:cs typeface="Times New Roman"/>
              </a:rPr>
              <a:t>D</a:t>
            </a:r>
            <a:r>
              <a:rPr sz="2400" spc="-135" dirty="0">
                <a:latin typeface="Times New Roman"/>
                <a:cs typeface="Times New Roman"/>
              </a:rPr>
              <a:t>r</a:t>
            </a:r>
            <a:r>
              <a:rPr sz="2400" dirty="0">
                <a:latin typeface="Times New Roman"/>
                <a:cs typeface="Times New Roman"/>
              </a:rPr>
              <a:t>. </a:t>
            </a:r>
            <a:r>
              <a:rPr sz="2400" spc="-15" dirty="0">
                <a:latin typeface="Times New Roman"/>
                <a:cs typeface="Times New Roman"/>
              </a:rPr>
              <a:t>Qiulin</a:t>
            </a:r>
            <a:r>
              <a:rPr sz="2400" spc="-10" dirty="0">
                <a:latin typeface="Times New Roman"/>
                <a:cs typeface="Times New Roman"/>
              </a:rPr>
              <a:t> </a:t>
            </a:r>
            <a:r>
              <a:rPr sz="2400" dirty="0">
                <a:latin typeface="Times New Roman"/>
                <a:cs typeface="Times New Roman"/>
              </a:rPr>
              <a:t>Ma</a:t>
            </a:r>
            <a:endParaRPr sz="2400">
              <a:latin typeface="Times New Roman"/>
              <a:cs typeface="Times New Roman"/>
            </a:endParaRPr>
          </a:p>
          <a:p>
            <a:pPr marL="355600" marR="109855" indent="-342900">
              <a:lnSpc>
                <a:spcPts val="2300"/>
              </a:lnSpc>
              <a:spcBef>
                <a:spcPts val="1520"/>
              </a:spcBef>
              <a:buFont typeface="Times New Roman"/>
              <a:buChar char="•"/>
              <a:tabLst>
                <a:tab pos="355600" algn="l"/>
              </a:tabLst>
            </a:pPr>
            <a:r>
              <a:rPr sz="2400" spc="-5" dirty="0">
                <a:latin typeface="Times New Roman"/>
                <a:cs typeface="Times New Roman"/>
              </a:rPr>
              <a:t>Usefu</a:t>
            </a:r>
            <a:r>
              <a:rPr sz="2400" dirty="0">
                <a:latin typeface="Times New Roman"/>
                <a:cs typeface="Times New Roman"/>
              </a:rPr>
              <a:t>l discuss</a:t>
            </a:r>
            <a:r>
              <a:rPr sz="2400" spc="-15" dirty="0">
                <a:latin typeface="Times New Roman"/>
                <a:cs typeface="Times New Roman"/>
              </a:rPr>
              <a:t>ion </a:t>
            </a:r>
            <a:r>
              <a:rPr sz="2400" spc="-20" dirty="0">
                <a:latin typeface="Times New Roman"/>
                <a:cs typeface="Times New Roman"/>
              </a:rPr>
              <a:t>wit</a:t>
            </a:r>
            <a:r>
              <a:rPr sz="2400" spc="-15" dirty="0">
                <a:latin typeface="Times New Roman"/>
                <a:cs typeface="Times New Roman"/>
              </a:rPr>
              <a:t>h</a:t>
            </a:r>
            <a:r>
              <a:rPr sz="2400" dirty="0">
                <a:latin typeface="Times New Roman"/>
                <a:cs typeface="Times New Roman"/>
              </a:rPr>
              <a:t> </a:t>
            </a:r>
            <a:r>
              <a:rPr sz="2400" spc="-5" dirty="0">
                <a:latin typeface="Times New Roman"/>
                <a:cs typeface="Times New Roman"/>
              </a:rPr>
              <a:t>D</a:t>
            </a:r>
            <a:r>
              <a:rPr sz="2400" spc="-135" dirty="0">
                <a:latin typeface="Times New Roman"/>
                <a:cs typeface="Times New Roman"/>
              </a:rPr>
              <a:t>r</a:t>
            </a:r>
            <a:r>
              <a:rPr sz="2400" dirty="0">
                <a:latin typeface="Times New Roman"/>
                <a:cs typeface="Times New Roman"/>
              </a:rPr>
              <a:t>.</a:t>
            </a:r>
            <a:r>
              <a:rPr sz="2400" spc="5" dirty="0">
                <a:latin typeface="Times New Roman"/>
                <a:cs typeface="Times New Roman"/>
              </a:rPr>
              <a:t> </a:t>
            </a:r>
            <a:r>
              <a:rPr sz="2400" spc="-5" dirty="0">
                <a:latin typeface="Times New Roman"/>
                <a:cs typeface="Times New Roman"/>
              </a:rPr>
              <a:t>Guoyin</a:t>
            </a:r>
            <a:r>
              <a:rPr sz="2400" dirty="0">
                <a:latin typeface="Times New Roman"/>
                <a:cs typeface="Times New Roman"/>
              </a:rPr>
              <a:t>g </a:t>
            </a:r>
            <a:r>
              <a:rPr sz="2400" spc="-15" dirty="0">
                <a:latin typeface="Times New Roman"/>
                <a:cs typeface="Times New Roman"/>
              </a:rPr>
              <a:t>Chen,</a:t>
            </a:r>
            <a:r>
              <a:rPr sz="2400" spc="-10" dirty="0">
                <a:latin typeface="Times New Roman"/>
                <a:cs typeface="Times New Roman"/>
              </a:rPr>
              <a:t> </a:t>
            </a:r>
            <a:r>
              <a:rPr sz="2400" spc="-15" dirty="0">
                <a:latin typeface="Times New Roman"/>
                <a:cs typeface="Times New Roman"/>
              </a:rPr>
              <a:t>Res</a:t>
            </a:r>
            <a:r>
              <a:rPr sz="2400" spc="-10" dirty="0">
                <a:latin typeface="Times New Roman"/>
                <a:cs typeface="Times New Roman"/>
              </a:rPr>
              <a:t>e</a:t>
            </a:r>
            <a:r>
              <a:rPr sz="2400" spc="-15" dirty="0">
                <a:latin typeface="Times New Roman"/>
                <a:cs typeface="Times New Roman"/>
              </a:rPr>
              <a:t>arch</a:t>
            </a:r>
            <a:r>
              <a:rPr sz="2400" spc="-20" dirty="0">
                <a:latin typeface="Times New Roman"/>
                <a:cs typeface="Times New Roman"/>
              </a:rPr>
              <a:t> </a:t>
            </a:r>
            <a:r>
              <a:rPr sz="2400" spc="-15" dirty="0">
                <a:latin typeface="Times New Roman"/>
                <a:cs typeface="Times New Roman"/>
              </a:rPr>
              <a:t>Chemist,</a:t>
            </a:r>
            <a:r>
              <a:rPr sz="2400" spc="-10" dirty="0">
                <a:latin typeface="Times New Roman"/>
                <a:cs typeface="Times New Roman"/>
              </a:rPr>
              <a:t> at </a:t>
            </a:r>
            <a:r>
              <a:rPr sz="2400" spc="-15" dirty="0">
                <a:latin typeface="Times New Roman"/>
                <a:cs typeface="Times New Roman"/>
              </a:rPr>
              <a:t>Eastern</a:t>
            </a:r>
            <a:r>
              <a:rPr sz="2400" spc="-20" dirty="0">
                <a:latin typeface="Times New Roman"/>
                <a:cs typeface="Times New Roman"/>
              </a:rPr>
              <a:t> </a:t>
            </a:r>
            <a:r>
              <a:rPr sz="2400" spc="-15" dirty="0">
                <a:latin typeface="Times New Roman"/>
                <a:cs typeface="Times New Roman"/>
              </a:rPr>
              <a:t>Regional Res</a:t>
            </a:r>
            <a:r>
              <a:rPr sz="2400" spc="-10" dirty="0">
                <a:latin typeface="Times New Roman"/>
                <a:cs typeface="Times New Roman"/>
              </a:rPr>
              <a:t>e</a:t>
            </a:r>
            <a:r>
              <a:rPr sz="2400" spc="-15" dirty="0">
                <a:latin typeface="Times New Roman"/>
                <a:cs typeface="Times New Roman"/>
              </a:rPr>
              <a:t>arch</a:t>
            </a:r>
            <a:r>
              <a:rPr sz="2400" spc="-20" dirty="0">
                <a:latin typeface="Times New Roman"/>
                <a:cs typeface="Times New Roman"/>
              </a:rPr>
              <a:t> </a:t>
            </a:r>
            <a:r>
              <a:rPr sz="2400" spc="-15" dirty="0">
                <a:latin typeface="Times New Roman"/>
                <a:cs typeface="Times New Roman"/>
              </a:rPr>
              <a:t>Cente</a:t>
            </a:r>
            <a:r>
              <a:rPr sz="2400" spc="-105" dirty="0">
                <a:latin typeface="Times New Roman"/>
                <a:cs typeface="Times New Roman"/>
              </a:rPr>
              <a:t>r</a:t>
            </a:r>
            <a:r>
              <a:rPr sz="2400" dirty="0">
                <a:latin typeface="Times New Roman"/>
                <a:cs typeface="Times New Roman"/>
              </a:rPr>
              <a:t>,</a:t>
            </a:r>
            <a:r>
              <a:rPr sz="2400" spc="-20" dirty="0">
                <a:latin typeface="Times New Roman"/>
                <a:cs typeface="Times New Roman"/>
              </a:rPr>
              <a:t> </a:t>
            </a:r>
            <a:r>
              <a:rPr sz="2400" spc="-5" dirty="0">
                <a:latin typeface="Times New Roman"/>
                <a:cs typeface="Times New Roman"/>
              </a:rPr>
              <a:t>USD</a:t>
            </a:r>
            <a:r>
              <a:rPr sz="2400" dirty="0">
                <a:latin typeface="Times New Roman"/>
                <a:cs typeface="Times New Roman"/>
              </a:rPr>
              <a:t>A</a:t>
            </a:r>
            <a:r>
              <a:rPr sz="2400" spc="-250" dirty="0">
                <a:latin typeface="Times New Roman"/>
                <a:cs typeface="Times New Roman"/>
              </a:rPr>
              <a:t> </a:t>
            </a:r>
            <a:r>
              <a:rPr sz="2400" spc="-15" dirty="0">
                <a:latin typeface="Times New Roman"/>
                <a:cs typeface="Times New Roman"/>
              </a:rPr>
              <a:t>Agricultural Res</a:t>
            </a:r>
            <a:r>
              <a:rPr sz="2400" spc="-10" dirty="0">
                <a:latin typeface="Times New Roman"/>
                <a:cs typeface="Times New Roman"/>
              </a:rPr>
              <a:t>e</a:t>
            </a:r>
            <a:r>
              <a:rPr sz="2400" spc="-15" dirty="0">
                <a:latin typeface="Times New Roman"/>
                <a:cs typeface="Times New Roman"/>
              </a:rPr>
              <a:t>arch</a:t>
            </a:r>
            <a:r>
              <a:rPr sz="2400" spc="-25" dirty="0">
                <a:latin typeface="Times New Roman"/>
                <a:cs typeface="Times New Roman"/>
              </a:rPr>
              <a:t> </a:t>
            </a:r>
            <a:r>
              <a:rPr sz="2400" spc="-20" dirty="0">
                <a:latin typeface="Times New Roman"/>
                <a:cs typeface="Times New Roman"/>
              </a:rPr>
              <a:t>Service</a:t>
            </a:r>
            <a:r>
              <a:rPr sz="2400" spc="-10" dirty="0">
                <a:latin typeface="Times New Roman"/>
                <a:cs typeface="Times New Roman"/>
              </a:rPr>
              <a:t>,</a:t>
            </a:r>
            <a:r>
              <a:rPr sz="2400" spc="-5" dirty="0">
                <a:latin typeface="Times New Roman"/>
                <a:cs typeface="Times New Roman"/>
              </a:rPr>
              <a:t> </a:t>
            </a:r>
            <a:r>
              <a:rPr sz="2400" spc="-10" dirty="0">
                <a:latin typeface="Times New Roman"/>
                <a:cs typeface="Times New Roman"/>
              </a:rPr>
              <a:t>is</a:t>
            </a:r>
            <a:r>
              <a:rPr sz="2400" spc="-5" dirty="0">
                <a:latin typeface="Times New Roman"/>
                <a:cs typeface="Times New Roman"/>
              </a:rPr>
              <a:t> </a:t>
            </a:r>
            <a:r>
              <a:rPr sz="2400" spc="-10" dirty="0">
                <a:latin typeface="Times New Roman"/>
                <a:cs typeface="Times New Roman"/>
              </a:rPr>
              <a:t>appreciate</a:t>
            </a:r>
            <a:r>
              <a:rPr sz="2400" spc="-20" dirty="0">
                <a:latin typeface="Times New Roman"/>
                <a:cs typeface="Times New Roman"/>
              </a:rPr>
              <a:t>d</a:t>
            </a:r>
            <a:r>
              <a:rPr sz="2400" dirty="0">
                <a:latin typeface="Times New Roman"/>
                <a:cs typeface="Times New Roman"/>
              </a:rPr>
              <a:t>.</a:t>
            </a:r>
            <a:endParaRPr sz="2400">
              <a:latin typeface="Times New Roman"/>
              <a:cs typeface="Times New Roman"/>
            </a:endParaRPr>
          </a:p>
        </p:txBody>
      </p:sp>
      <p:sp>
        <p:nvSpPr>
          <p:cNvPr id="4" name="object 4"/>
          <p:cNvSpPr txBox="1"/>
          <p:nvPr/>
        </p:nvSpPr>
        <p:spPr>
          <a:xfrm>
            <a:off x="3249424" y="1192674"/>
            <a:ext cx="2331720" cy="482600"/>
          </a:xfrm>
          <a:prstGeom prst="rect">
            <a:avLst/>
          </a:prstGeom>
        </p:spPr>
        <p:txBody>
          <a:bodyPr vert="horz" wrap="square" lIns="0" tIns="0" rIns="0" bIns="0" rtlCol="0">
            <a:spAutoFit/>
          </a:bodyPr>
          <a:lstStyle/>
          <a:p>
            <a:pPr marL="12700">
              <a:lnSpc>
                <a:spcPct val="100000"/>
              </a:lnSpc>
            </a:pPr>
            <a:r>
              <a:rPr sz="3600" b="1" dirty="0">
                <a:latin typeface="Times New Roman"/>
                <a:cs typeface="Times New Roman"/>
              </a:rPr>
              <a:t>Thank</a:t>
            </a:r>
            <a:r>
              <a:rPr sz="3600" b="1" spc="-150" dirty="0">
                <a:latin typeface="Times New Roman"/>
                <a:cs typeface="Times New Roman"/>
              </a:rPr>
              <a:t> </a:t>
            </a:r>
            <a:r>
              <a:rPr sz="3600" b="1" spc="-405" dirty="0">
                <a:latin typeface="Times New Roman"/>
                <a:cs typeface="Times New Roman"/>
              </a:rPr>
              <a:t>Y</a:t>
            </a:r>
            <a:r>
              <a:rPr sz="3600" b="1" dirty="0">
                <a:latin typeface="Times New Roman"/>
                <a:cs typeface="Times New Roman"/>
              </a:rPr>
              <a:t>ou!</a:t>
            </a:r>
            <a:endParaRPr sz="36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28800" y="228600"/>
            <a:ext cx="8153400" cy="609600"/>
          </a:xfrm>
        </p:spPr>
        <p:txBody>
          <a:bodyPr/>
          <a:lstStyle/>
          <a:p>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4294967295"/>
          </p:nvPr>
        </p:nvSpPr>
        <p:spPr>
          <a:xfrm>
            <a:off x="642938" y="1714500"/>
            <a:ext cx="8001000" cy="4000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792984" y="2223844"/>
            <a:ext cx="7397115" cy="1407160"/>
          </a:xfrm>
          <a:prstGeom prst="rect">
            <a:avLst/>
          </a:prstGeom>
        </p:spPr>
        <p:txBody>
          <a:bodyPr vert="horz" wrap="square" lIns="0" tIns="0" rIns="0" bIns="0" rtlCol="0">
            <a:spAutoFit/>
          </a:bodyPr>
          <a:lstStyle/>
          <a:p>
            <a:pPr marL="12700" marR="5080" algn="ctr">
              <a:lnSpc>
                <a:spcPct val="100000"/>
              </a:lnSpc>
              <a:tabLst>
                <a:tab pos="1611630" algn="l"/>
              </a:tabLst>
            </a:pPr>
            <a:r>
              <a:rPr sz="3200" b="1" spc="-25" dirty="0">
                <a:solidFill>
                  <a:srgbClr val="FFFFFF"/>
                </a:solidFill>
                <a:latin typeface="Arial"/>
                <a:cs typeface="Arial"/>
              </a:rPr>
              <a:t>Keynote</a:t>
            </a:r>
            <a:r>
              <a:rPr sz="3200" b="1" spc="-15" dirty="0">
                <a:solidFill>
                  <a:srgbClr val="FFFFFF"/>
                </a:solidFill>
                <a:latin typeface="Arial"/>
                <a:cs typeface="Arial"/>
              </a:rPr>
              <a:t>:</a:t>
            </a:r>
            <a:r>
              <a:rPr sz="3200" b="1" spc="70" dirty="0">
                <a:solidFill>
                  <a:srgbClr val="FFFFFF"/>
                </a:solidFill>
                <a:latin typeface="Times New Roman"/>
                <a:cs typeface="Times New Roman"/>
              </a:rPr>
              <a:t> </a:t>
            </a:r>
            <a:r>
              <a:rPr sz="3200" b="1" spc="-20" dirty="0">
                <a:solidFill>
                  <a:srgbClr val="FFFFFF"/>
                </a:solidFill>
                <a:latin typeface="Arial"/>
                <a:cs typeface="Arial"/>
              </a:rPr>
              <a:t>Molecular</a:t>
            </a:r>
            <a:r>
              <a:rPr sz="3200" b="1" spc="70" dirty="0">
                <a:solidFill>
                  <a:srgbClr val="FFFFFF"/>
                </a:solidFill>
                <a:latin typeface="Times New Roman"/>
                <a:cs typeface="Times New Roman"/>
              </a:rPr>
              <a:t> </a:t>
            </a:r>
            <a:r>
              <a:rPr sz="3200" b="1" spc="-20" dirty="0">
                <a:solidFill>
                  <a:srgbClr val="FFFFFF"/>
                </a:solidFill>
                <a:latin typeface="Arial"/>
                <a:cs typeface="Arial"/>
              </a:rPr>
              <a:t>Sensing</a:t>
            </a:r>
            <a:r>
              <a:rPr sz="3200" b="1" spc="70" dirty="0">
                <a:solidFill>
                  <a:srgbClr val="FFFFFF"/>
                </a:solidFill>
                <a:latin typeface="Times New Roman"/>
                <a:cs typeface="Times New Roman"/>
              </a:rPr>
              <a:t> </a:t>
            </a:r>
            <a:r>
              <a:rPr sz="3200" b="1" spc="-25" dirty="0">
                <a:solidFill>
                  <a:srgbClr val="FFFFFF"/>
                </a:solidFill>
                <a:latin typeface="Arial"/>
                <a:cs typeface="Arial"/>
              </a:rPr>
              <a:t>Base</a:t>
            </a:r>
            <a:r>
              <a:rPr sz="3200" b="1" spc="-20" dirty="0">
                <a:solidFill>
                  <a:srgbClr val="FFFFFF"/>
                </a:solidFill>
                <a:latin typeface="Arial"/>
                <a:cs typeface="Arial"/>
              </a:rPr>
              <a:t>d</a:t>
            </a:r>
            <a:r>
              <a:rPr sz="3200" b="1" spc="80" dirty="0">
                <a:solidFill>
                  <a:srgbClr val="FFFFFF"/>
                </a:solidFill>
                <a:latin typeface="Times New Roman"/>
                <a:cs typeface="Times New Roman"/>
              </a:rPr>
              <a:t> </a:t>
            </a:r>
            <a:r>
              <a:rPr sz="3200" b="1" spc="-20" dirty="0">
                <a:solidFill>
                  <a:srgbClr val="FFFFFF"/>
                </a:solidFill>
                <a:latin typeface="Arial"/>
                <a:cs typeface="Arial"/>
              </a:rPr>
              <a:t>on</a:t>
            </a:r>
            <a:r>
              <a:rPr sz="3200" b="1" spc="-10" dirty="0">
                <a:solidFill>
                  <a:srgbClr val="FFFFFF"/>
                </a:solidFill>
                <a:latin typeface="Times New Roman"/>
                <a:cs typeface="Times New Roman"/>
              </a:rPr>
              <a:t> </a:t>
            </a:r>
            <a:r>
              <a:rPr sz="3200" b="1" spc="-20" dirty="0">
                <a:solidFill>
                  <a:srgbClr val="FFFFFF"/>
                </a:solidFill>
                <a:latin typeface="Arial"/>
                <a:cs typeface="Arial"/>
              </a:rPr>
              <a:t>Optical</a:t>
            </a:r>
            <a:r>
              <a:rPr sz="3200" b="1" dirty="0">
                <a:solidFill>
                  <a:srgbClr val="FFFFFF"/>
                </a:solidFill>
                <a:latin typeface="Times New Roman"/>
                <a:cs typeface="Times New Roman"/>
              </a:rPr>
              <a:t>	</a:t>
            </a:r>
            <a:r>
              <a:rPr sz="3200" b="1" spc="-20" dirty="0">
                <a:solidFill>
                  <a:srgbClr val="FFFFFF"/>
                </a:solidFill>
                <a:latin typeface="Arial"/>
                <a:cs typeface="Arial"/>
              </a:rPr>
              <a:t>Whisperin</a:t>
            </a:r>
            <a:r>
              <a:rPr sz="3200" b="1" spc="-25" dirty="0">
                <a:solidFill>
                  <a:srgbClr val="FFFFFF"/>
                </a:solidFill>
                <a:latin typeface="Arial"/>
                <a:cs typeface="Arial"/>
              </a:rPr>
              <a:t>g-</a:t>
            </a:r>
            <a:r>
              <a:rPr sz="3200" b="1" spc="-20" dirty="0">
                <a:solidFill>
                  <a:srgbClr val="FFFFFF"/>
                </a:solidFill>
                <a:latin typeface="Arial"/>
                <a:cs typeface="Arial"/>
              </a:rPr>
              <a:t>Gallery</a:t>
            </a:r>
            <a:r>
              <a:rPr sz="3200" b="1" spc="55" dirty="0">
                <a:solidFill>
                  <a:srgbClr val="FFFFFF"/>
                </a:solidFill>
                <a:latin typeface="Times New Roman"/>
                <a:cs typeface="Times New Roman"/>
              </a:rPr>
              <a:t> </a:t>
            </a:r>
            <a:r>
              <a:rPr sz="3200" b="1" spc="-25" dirty="0">
                <a:solidFill>
                  <a:srgbClr val="FFFFFF"/>
                </a:solidFill>
                <a:latin typeface="Arial"/>
                <a:cs typeface="Arial"/>
              </a:rPr>
              <a:t>Mode</a:t>
            </a:r>
            <a:r>
              <a:rPr sz="3200" b="1" spc="-10" dirty="0">
                <a:solidFill>
                  <a:srgbClr val="FFFFFF"/>
                </a:solidFill>
                <a:latin typeface="Times New Roman"/>
                <a:cs typeface="Times New Roman"/>
              </a:rPr>
              <a:t> </a:t>
            </a:r>
            <a:r>
              <a:rPr sz="3200" b="1" spc="-20" dirty="0">
                <a:solidFill>
                  <a:srgbClr val="FFFFFF"/>
                </a:solidFill>
                <a:latin typeface="Arial"/>
                <a:cs typeface="Arial"/>
              </a:rPr>
              <a:t>Microsensors</a:t>
            </a:r>
            <a:endParaRPr sz="3200">
              <a:latin typeface="Arial"/>
              <a:cs typeface="Arial"/>
            </a:endParaRPr>
          </a:p>
        </p:txBody>
      </p:sp>
      <p:sp>
        <p:nvSpPr>
          <p:cNvPr id="4" name="object 4"/>
          <p:cNvSpPr txBox="1"/>
          <p:nvPr/>
        </p:nvSpPr>
        <p:spPr>
          <a:xfrm>
            <a:off x="2816858" y="4326291"/>
            <a:ext cx="3522345" cy="381635"/>
          </a:xfrm>
          <a:prstGeom prst="rect">
            <a:avLst/>
          </a:prstGeom>
        </p:spPr>
        <p:txBody>
          <a:bodyPr vert="horz" wrap="square" lIns="0" tIns="0" rIns="0" bIns="0" rtlCol="0">
            <a:spAutoFit/>
          </a:bodyPr>
          <a:lstStyle/>
          <a:p>
            <a:pPr marL="12700">
              <a:lnSpc>
                <a:spcPct val="100000"/>
              </a:lnSpc>
            </a:pPr>
            <a:r>
              <a:rPr sz="2800" b="1" dirty="0">
                <a:solidFill>
                  <a:srgbClr val="FFFFFF"/>
                </a:solidFill>
                <a:latin typeface="Times New Roman"/>
                <a:cs typeface="Times New Roman"/>
              </a:rPr>
              <a:t>Zhixio</a:t>
            </a:r>
            <a:r>
              <a:rPr sz="2800" b="1" spc="5" dirty="0">
                <a:solidFill>
                  <a:srgbClr val="FFFFFF"/>
                </a:solidFill>
                <a:latin typeface="Times New Roman"/>
                <a:cs typeface="Times New Roman"/>
              </a:rPr>
              <a:t>n</a:t>
            </a:r>
            <a:r>
              <a:rPr sz="2800" b="1" dirty="0">
                <a:solidFill>
                  <a:srgbClr val="FFFFFF"/>
                </a:solidFill>
                <a:latin typeface="Times New Roman"/>
                <a:cs typeface="Times New Roman"/>
              </a:rPr>
              <a:t>g</a:t>
            </a:r>
            <a:r>
              <a:rPr sz="2800" b="1" spc="-20" dirty="0">
                <a:solidFill>
                  <a:srgbClr val="FFFFFF"/>
                </a:solidFill>
                <a:latin typeface="Times New Roman"/>
                <a:cs typeface="Times New Roman"/>
              </a:rPr>
              <a:t> </a:t>
            </a:r>
            <a:r>
              <a:rPr sz="2800" b="1" dirty="0">
                <a:solidFill>
                  <a:srgbClr val="FFFFFF"/>
                </a:solidFill>
                <a:latin typeface="Times New Roman"/>
                <a:cs typeface="Times New Roman"/>
              </a:rPr>
              <a:t>“J</a:t>
            </a:r>
            <a:r>
              <a:rPr sz="2800" b="1" spc="5" dirty="0">
                <a:solidFill>
                  <a:srgbClr val="FFFFFF"/>
                </a:solidFill>
                <a:latin typeface="Times New Roman"/>
                <a:cs typeface="Times New Roman"/>
              </a:rPr>
              <a:t>a</a:t>
            </a:r>
            <a:r>
              <a:rPr sz="2800" b="1" dirty="0">
                <a:solidFill>
                  <a:srgbClr val="FFFFFF"/>
                </a:solidFill>
                <a:latin typeface="Times New Roman"/>
                <a:cs typeface="Times New Roman"/>
              </a:rPr>
              <a:t>mes”</a:t>
            </a:r>
            <a:r>
              <a:rPr sz="2800" b="1" spc="-20" dirty="0">
                <a:solidFill>
                  <a:srgbClr val="FFFFFF"/>
                </a:solidFill>
                <a:latin typeface="Times New Roman"/>
                <a:cs typeface="Times New Roman"/>
              </a:rPr>
              <a:t> </a:t>
            </a:r>
            <a:r>
              <a:rPr sz="2800" b="1" dirty="0">
                <a:solidFill>
                  <a:srgbClr val="FFFFFF"/>
                </a:solidFill>
                <a:latin typeface="Times New Roman"/>
                <a:cs typeface="Times New Roman"/>
              </a:rPr>
              <a:t>Guo</a:t>
            </a:r>
            <a:endParaRPr sz="2800">
              <a:latin typeface="Times New Roman"/>
              <a:cs typeface="Times New Roman"/>
            </a:endParaRPr>
          </a:p>
        </p:txBody>
      </p:sp>
      <p:sp>
        <p:nvSpPr>
          <p:cNvPr id="5" name="object 5"/>
          <p:cNvSpPr txBox="1"/>
          <p:nvPr/>
        </p:nvSpPr>
        <p:spPr>
          <a:xfrm>
            <a:off x="277110" y="5221646"/>
            <a:ext cx="8602980" cy="530225"/>
          </a:xfrm>
          <a:prstGeom prst="rect">
            <a:avLst/>
          </a:prstGeom>
        </p:spPr>
        <p:txBody>
          <a:bodyPr vert="horz" wrap="square" lIns="0" tIns="0" rIns="0" bIns="0" rtlCol="0">
            <a:spAutoFit/>
          </a:bodyPr>
          <a:lstStyle/>
          <a:p>
            <a:pPr marL="1691005" marR="5080" indent="-1678939">
              <a:lnSpc>
                <a:spcPts val="2130"/>
              </a:lnSpc>
            </a:pPr>
            <a:r>
              <a:rPr sz="1800" b="1" spc="-15" dirty="0">
                <a:solidFill>
                  <a:srgbClr val="FFFFFF"/>
                </a:solidFill>
                <a:latin typeface="Tahoma"/>
                <a:cs typeface="Tahoma"/>
              </a:rPr>
              <a:t>3</a:t>
            </a:r>
            <a:r>
              <a:rPr sz="1800" b="1" spc="-15" baseline="25462" dirty="0">
                <a:solidFill>
                  <a:srgbClr val="FFFFFF"/>
                </a:solidFill>
                <a:latin typeface="Tahoma"/>
                <a:cs typeface="Tahoma"/>
              </a:rPr>
              <a:t>rd</a:t>
            </a:r>
            <a:r>
              <a:rPr sz="1800" b="1" spc="-15" baseline="25462" dirty="0">
                <a:solidFill>
                  <a:srgbClr val="FFFFFF"/>
                </a:solidFill>
                <a:latin typeface="Times New Roman"/>
                <a:cs typeface="Times New Roman"/>
              </a:rPr>
              <a:t> </a:t>
            </a:r>
            <a:r>
              <a:rPr sz="1800" b="1" spc="-120" baseline="25462" dirty="0">
                <a:solidFill>
                  <a:srgbClr val="FFFFFF"/>
                </a:solidFill>
                <a:latin typeface="Times New Roman"/>
                <a:cs typeface="Times New Roman"/>
              </a:rPr>
              <a:t> </a:t>
            </a:r>
            <a:r>
              <a:rPr sz="1800" b="1" spc="-15" dirty="0">
                <a:solidFill>
                  <a:srgbClr val="FFFFFF"/>
                </a:solidFill>
                <a:latin typeface="Tahoma"/>
                <a:cs typeface="Tahoma"/>
              </a:rPr>
              <a:t>Internation</a:t>
            </a:r>
            <a:r>
              <a:rPr sz="1800" b="1" spc="-5" dirty="0">
                <a:solidFill>
                  <a:srgbClr val="FFFFFF"/>
                </a:solidFill>
                <a:latin typeface="Tahoma"/>
                <a:cs typeface="Tahoma"/>
              </a:rPr>
              <a:t>a</a:t>
            </a:r>
            <a:r>
              <a:rPr sz="1800" b="1" spc="-10" dirty="0">
                <a:solidFill>
                  <a:srgbClr val="FFFFFF"/>
                </a:solidFill>
                <a:latin typeface="Tahoma"/>
                <a:cs typeface="Tahoma"/>
              </a:rPr>
              <a:t>l</a:t>
            </a:r>
            <a:r>
              <a:rPr sz="1800" b="1" spc="50" dirty="0">
                <a:solidFill>
                  <a:srgbClr val="FFFFFF"/>
                </a:solidFill>
                <a:latin typeface="Times New Roman"/>
                <a:cs typeface="Times New Roman"/>
              </a:rPr>
              <a:t> </a:t>
            </a:r>
            <a:r>
              <a:rPr sz="1800" b="1" spc="-5" dirty="0">
                <a:solidFill>
                  <a:srgbClr val="FFFFFF"/>
                </a:solidFill>
                <a:latin typeface="Tahoma"/>
                <a:cs typeface="Tahoma"/>
              </a:rPr>
              <a:t>Conferenc</a:t>
            </a:r>
            <a:r>
              <a:rPr sz="1800" b="1" dirty="0">
                <a:solidFill>
                  <a:srgbClr val="FFFFFF"/>
                </a:solidFill>
                <a:latin typeface="Tahoma"/>
                <a:cs typeface="Tahoma"/>
              </a:rPr>
              <a:t>e</a:t>
            </a:r>
            <a:r>
              <a:rPr sz="1800" b="1" spc="95" dirty="0">
                <a:solidFill>
                  <a:srgbClr val="FFFFFF"/>
                </a:solidFill>
                <a:latin typeface="Times New Roman"/>
                <a:cs typeface="Times New Roman"/>
              </a:rPr>
              <a:t> </a:t>
            </a:r>
            <a:r>
              <a:rPr sz="1800" b="1" dirty="0">
                <a:solidFill>
                  <a:srgbClr val="FFFFFF"/>
                </a:solidFill>
                <a:latin typeface="Tahoma"/>
                <a:cs typeface="Tahoma"/>
              </a:rPr>
              <a:t>and</a:t>
            </a:r>
            <a:r>
              <a:rPr sz="1800" b="1" spc="70" dirty="0">
                <a:solidFill>
                  <a:srgbClr val="FFFFFF"/>
                </a:solidFill>
                <a:latin typeface="Times New Roman"/>
                <a:cs typeface="Times New Roman"/>
              </a:rPr>
              <a:t> </a:t>
            </a:r>
            <a:r>
              <a:rPr sz="1800" b="1" spc="-5" dirty="0">
                <a:solidFill>
                  <a:srgbClr val="FFFFFF"/>
                </a:solidFill>
                <a:latin typeface="Tahoma"/>
                <a:cs typeface="Tahoma"/>
              </a:rPr>
              <a:t>Exhib</a:t>
            </a:r>
            <a:r>
              <a:rPr sz="1800" b="1" spc="5" dirty="0">
                <a:solidFill>
                  <a:srgbClr val="FFFFFF"/>
                </a:solidFill>
                <a:latin typeface="Tahoma"/>
                <a:cs typeface="Tahoma"/>
              </a:rPr>
              <a:t>i</a:t>
            </a:r>
            <a:r>
              <a:rPr sz="1800" b="1" spc="-10" dirty="0">
                <a:solidFill>
                  <a:srgbClr val="FFFFFF"/>
                </a:solidFill>
                <a:latin typeface="Tahoma"/>
                <a:cs typeface="Tahoma"/>
              </a:rPr>
              <a:t>tion</a:t>
            </a:r>
            <a:r>
              <a:rPr sz="1800" b="1" spc="45" dirty="0">
                <a:solidFill>
                  <a:srgbClr val="FFFFFF"/>
                </a:solidFill>
                <a:latin typeface="Times New Roman"/>
                <a:cs typeface="Times New Roman"/>
              </a:rPr>
              <a:t> </a:t>
            </a:r>
            <a:r>
              <a:rPr sz="1800" b="1" spc="-5" dirty="0">
                <a:solidFill>
                  <a:srgbClr val="FFFFFF"/>
                </a:solidFill>
                <a:latin typeface="Tahoma"/>
                <a:cs typeface="Tahoma"/>
              </a:rPr>
              <a:t>o</a:t>
            </a:r>
            <a:r>
              <a:rPr sz="1800" b="1" dirty="0">
                <a:solidFill>
                  <a:srgbClr val="FFFFFF"/>
                </a:solidFill>
                <a:latin typeface="Tahoma"/>
                <a:cs typeface="Tahoma"/>
              </a:rPr>
              <a:t>n</a:t>
            </a:r>
            <a:r>
              <a:rPr sz="1800" b="1" spc="75" dirty="0">
                <a:solidFill>
                  <a:srgbClr val="FFFFFF"/>
                </a:solidFill>
                <a:latin typeface="Times New Roman"/>
                <a:cs typeface="Times New Roman"/>
              </a:rPr>
              <a:t> </a:t>
            </a:r>
            <a:r>
              <a:rPr sz="1800" b="1" spc="-10" dirty="0">
                <a:solidFill>
                  <a:srgbClr val="FFFFFF"/>
                </a:solidFill>
                <a:latin typeface="Tahoma"/>
                <a:cs typeface="Tahoma"/>
              </a:rPr>
              <a:t>Biosenso</a:t>
            </a:r>
            <a:r>
              <a:rPr sz="1800" b="1" spc="-15" dirty="0">
                <a:solidFill>
                  <a:srgbClr val="FFFFFF"/>
                </a:solidFill>
                <a:latin typeface="Tahoma"/>
                <a:cs typeface="Tahoma"/>
              </a:rPr>
              <a:t>r</a:t>
            </a:r>
            <a:r>
              <a:rPr sz="1800" b="1" spc="-10" dirty="0">
                <a:solidFill>
                  <a:srgbClr val="FFFFFF"/>
                </a:solidFill>
                <a:latin typeface="Tahoma"/>
                <a:cs typeface="Tahoma"/>
              </a:rPr>
              <a:t>s</a:t>
            </a:r>
            <a:r>
              <a:rPr sz="1800" b="1" spc="75" dirty="0">
                <a:solidFill>
                  <a:srgbClr val="FFFFFF"/>
                </a:solidFill>
                <a:latin typeface="Times New Roman"/>
                <a:cs typeface="Times New Roman"/>
              </a:rPr>
              <a:t> </a:t>
            </a:r>
            <a:r>
              <a:rPr sz="1800" b="1" dirty="0">
                <a:solidFill>
                  <a:srgbClr val="FFFFFF"/>
                </a:solidFill>
                <a:latin typeface="Tahoma"/>
                <a:cs typeface="Tahoma"/>
              </a:rPr>
              <a:t>&amp;</a:t>
            </a:r>
            <a:r>
              <a:rPr sz="1800" b="1" spc="80" dirty="0">
                <a:solidFill>
                  <a:srgbClr val="FFFFFF"/>
                </a:solidFill>
                <a:latin typeface="Times New Roman"/>
                <a:cs typeface="Times New Roman"/>
              </a:rPr>
              <a:t> </a:t>
            </a:r>
            <a:r>
              <a:rPr sz="1800" b="1" spc="-10" dirty="0">
                <a:solidFill>
                  <a:srgbClr val="FFFFFF"/>
                </a:solidFill>
                <a:latin typeface="Tahoma"/>
                <a:cs typeface="Tahoma"/>
              </a:rPr>
              <a:t>Bioelectronics</a:t>
            </a:r>
            <a:r>
              <a:rPr sz="1800" b="1" spc="-5" dirty="0">
                <a:solidFill>
                  <a:srgbClr val="FFFFFF"/>
                </a:solidFill>
                <a:latin typeface="Times New Roman"/>
                <a:cs typeface="Times New Roman"/>
              </a:rPr>
              <a:t> </a:t>
            </a:r>
            <a:r>
              <a:rPr sz="1800" b="1" spc="-15" dirty="0">
                <a:solidFill>
                  <a:srgbClr val="FFFFFF"/>
                </a:solidFill>
                <a:latin typeface="Tahoma"/>
                <a:cs typeface="Tahoma"/>
              </a:rPr>
              <a:t>August</a:t>
            </a:r>
            <a:r>
              <a:rPr sz="1800" b="1" spc="70" dirty="0">
                <a:solidFill>
                  <a:srgbClr val="FFFFFF"/>
                </a:solidFill>
                <a:latin typeface="Times New Roman"/>
                <a:cs typeface="Times New Roman"/>
              </a:rPr>
              <a:t> </a:t>
            </a:r>
            <a:r>
              <a:rPr sz="1800" b="1" spc="-15" dirty="0">
                <a:solidFill>
                  <a:srgbClr val="FFFFFF"/>
                </a:solidFill>
                <a:latin typeface="Tahoma"/>
                <a:cs typeface="Tahoma"/>
              </a:rPr>
              <a:t>11</a:t>
            </a:r>
            <a:r>
              <a:rPr sz="1800" b="1" spc="-5" dirty="0">
                <a:solidFill>
                  <a:srgbClr val="FFFFFF"/>
                </a:solidFill>
                <a:latin typeface="Tahoma"/>
                <a:cs typeface="Tahoma"/>
              </a:rPr>
              <a:t>-</a:t>
            </a:r>
            <a:r>
              <a:rPr sz="1800" b="1" spc="-10" dirty="0">
                <a:solidFill>
                  <a:srgbClr val="FFFFFF"/>
                </a:solidFill>
                <a:latin typeface="Tahoma"/>
                <a:cs typeface="Tahoma"/>
              </a:rPr>
              <a:t>13,</a:t>
            </a:r>
            <a:r>
              <a:rPr sz="1800" b="1" spc="85" dirty="0">
                <a:solidFill>
                  <a:srgbClr val="FFFFFF"/>
                </a:solidFill>
                <a:latin typeface="Times New Roman"/>
                <a:cs typeface="Times New Roman"/>
              </a:rPr>
              <a:t> </a:t>
            </a:r>
            <a:r>
              <a:rPr sz="1800" b="1" spc="-15" dirty="0">
                <a:solidFill>
                  <a:srgbClr val="FFFFFF"/>
                </a:solidFill>
                <a:latin typeface="Tahoma"/>
                <a:cs typeface="Tahoma"/>
              </a:rPr>
              <a:t>2014,</a:t>
            </a:r>
            <a:r>
              <a:rPr sz="1800" b="1" spc="85" dirty="0">
                <a:solidFill>
                  <a:srgbClr val="FFFFFF"/>
                </a:solidFill>
                <a:latin typeface="Times New Roman"/>
                <a:cs typeface="Times New Roman"/>
              </a:rPr>
              <a:t> </a:t>
            </a:r>
            <a:r>
              <a:rPr sz="1800" b="1" spc="-5" dirty="0">
                <a:solidFill>
                  <a:srgbClr val="FFFFFF"/>
                </a:solidFill>
                <a:latin typeface="Tahoma"/>
                <a:cs typeface="Tahoma"/>
              </a:rPr>
              <a:t>Sa</a:t>
            </a:r>
            <a:r>
              <a:rPr sz="1800" b="1" dirty="0">
                <a:solidFill>
                  <a:srgbClr val="FFFFFF"/>
                </a:solidFill>
                <a:latin typeface="Tahoma"/>
                <a:cs typeface="Tahoma"/>
              </a:rPr>
              <a:t>n</a:t>
            </a:r>
            <a:r>
              <a:rPr sz="1800" b="1" spc="70" dirty="0">
                <a:solidFill>
                  <a:srgbClr val="FFFFFF"/>
                </a:solidFill>
                <a:latin typeface="Times New Roman"/>
                <a:cs typeface="Times New Roman"/>
              </a:rPr>
              <a:t> </a:t>
            </a:r>
            <a:r>
              <a:rPr sz="1800" b="1" spc="-10" dirty="0">
                <a:solidFill>
                  <a:srgbClr val="FFFFFF"/>
                </a:solidFill>
                <a:latin typeface="Tahoma"/>
                <a:cs typeface="Tahoma"/>
              </a:rPr>
              <a:t>Antonio,</a:t>
            </a:r>
            <a:r>
              <a:rPr sz="1800" b="1" spc="60" dirty="0">
                <a:solidFill>
                  <a:srgbClr val="FFFFFF"/>
                </a:solidFill>
                <a:latin typeface="Times New Roman"/>
                <a:cs typeface="Times New Roman"/>
              </a:rPr>
              <a:t> </a:t>
            </a:r>
            <a:r>
              <a:rPr sz="1800" b="1" spc="-20" dirty="0">
                <a:solidFill>
                  <a:srgbClr val="FFFFFF"/>
                </a:solidFill>
                <a:latin typeface="Tahoma"/>
                <a:cs typeface="Tahoma"/>
              </a:rPr>
              <a:t>Taxes</a:t>
            </a:r>
            <a:r>
              <a:rPr sz="1800" b="1" spc="-10" dirty="0">
                <a:solidFill>
                  <a:srgbClr val="FFFFFF"/>
                </a:solidFill>
                <a:latin typeface="Tahoma"/>
                <a:cs typeface="Tahoma"/>
              </a:rPr>
              <a:t>,</a:t>
            </a:r>
            <a:r>
              <a:rPr sz="1800" b="1" spc="75" dirty="0">
                <a:solidFill>
                  <a:srgbClr val="FFFFFF"/>
                </a:solidFill>
                <a:latin typeface="Times New Roman"/>
                <a:cs typeface="Times New Roman"/>
              </a:rPr>
              <a:t> </a:t>
            </a:r>
            <a:r>
              <a:rPr sz="1800" b="1" spc="-15" dirty="0">
                <a:solidFill>
                  <a:srgbClr val="FFFFFF"/>
                </a:solidFill>
                <a:latin typeface="Tahoma"/>
                <a:cs typeface="Tahoma"/>
              </a:rPr>
              <a:t>USA</a:t>
            </a:r>
            <a:endParaRPr sz="180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10820">
              <a:lnSpc>
                <a:spcPct val="100000"/>
              </a:lnSpc>
            </a:pPr>
            <a:r>
              <a:rPr spc="-5" dirty="0"/>
              <a:t>Rutger</a:t>
            </a:r>
            <a:r>
              <a:rPr dirty="0"/>
              <a:t>s</a:t>
            </a:r>
            <a:r>
              <a:rPr spc="-10" dirty="0">
                <a:latin typeface="Times New Roman"/>
                <a:cs typeface="Times New Roman"/>
              </a:rPr>
              <a:t> </a:t>
            </a:r>
            <a:r>
              <a:rPr dirty="0">
                <a:latin typeface="Symbol"/>
                <a:cs typeface="Symbol"/>
              </a:rPr>
              <a:t></a:t>
            </a:r>
            <a:r>
              <a:rPr spc="-5" dirty="0">
                <a:latin typeface="Times New Roman"/>
                <a:cs typeface="Times New Roman"/>
              </a:rPr>
              <a:t> </a:t>
            </a:r>
            <a:r>
              <a:rPr dirty="0"/>
              <a:t>Jersey</a:t>
            </a:r>
            <a:r>
              <a:rPr spc="-20" dirty="0">
                <a:latin typeface="Times New Roman"/>
                <a:cs typeface="Times New Roman"/>
              </a:rPr>
              <a:t> </a:t>
            </a:r>
            <a:r>
              <a:rPr spc="-5" dirty="0"/>
              <a:t>Root</a:t>
            </a:r>
            <a:r>
              <a:rPr spc="5" dirty="0"/>
              <a:t>s</a:t>
            </a:r>
            <a:r>
              <a:rPr dirty="0"/>
              <a:t>,</a:t>
            </a:r>
            <a:r>
              <a:rPr spc="-10" dirty="0">
                <a:latin typeface="Times New Roman"/>
                <a:cs typeface="Times New Roman"/>
              </a:rPr>
              <a:t> </a:t>
            </a:r>
            <a:r>
              <a:rPr dirty="0"/>
              <a:t>Global</a:t>
            </a:r>
            <a:r>
              <a:rPr spc="-20" dirty="0">
                <a:latin typeface="Times New Roman"/>
                <a:cs typeface="Times New Roman"/>
              </a:rPr>
              <a:t> </a:t>
            </a:r>
            <a:r>
              <a:rPr spc="-5" dirty="0"/>
              <a:t>Reach</a:t>
            </a:r>
          </a:p>
        </p:txBody>
      </p:sp>
      <p:sp>
        <p:nvSpPr>
          <p:cNvPr id="3" name="object 3"/>
          <p:cNvSpPr txBox="1"/>
          <p:nvPr/>
        </p:nvSpPr>
        <p:spPr>
          <a:xfrm>
            <a:off x="307340" y="3648833"/>
            <a:ext cx="3601085" cy="2200275"/>
          </a:xfrm>
          <a:prstGeom prst="rect">
            <a:avLst/>
          </a:prstGeom>
        </p:spPr>
        <p:txBody>
          <a:bodyPr vert="horz" wrap="square" lIns="0" tIns="0" rIns="0" bIns="0" rtlCol="0">
            <a:spAutoFit/>
          </a:bodyPr>
          <a:lstStyle/>
          <a:p>
            <a:pPr marL="355600" marR="5080" indent="-342900">
              <a:lnSpc>
                <a:spcPct val="90000"/>
              </a:lnSpc>
              <a:buFont typeface="Wingdings"/>
              <a:buChar char=""/>
              <a:tabLst>
                <a:tab pos="355600" algn="l"/>
              </a:tabLst>
            </a:pPr>
            <a:r>
              <a:rPr sz="2000" spc="-15" dirty="0">
                <a:latin typeface="Arial"/>
                <a:cs typeface="Arial"/>
              </a:rPr>
              <a:t>Chartered</a:t>
            </a:r>
            <a:r>
              <a:rPr sz="2000" spc="50" dirty="0">
                <a:latin typeface="Times New Roman"/>
                <a:cs typeface="Times New Roman"/>
              </a:rPr>
              <a:t> </a:t>
            </a:r>
            <a:r>
              <a:rPr sz="2000" spc="-10" dirty="0">
                <a:latin typeface="Arial"/>
                <a:cs typeface="Arial"/>
              </a:rPr>
              <a:t>i</a:t>
            </a:r>
            <a:r>
              <a:rPr sz="2000" spc="-15" dirty="0">
                <a:latin typeface="Arial"/>
                <a:cs typeface="Arial"/>
              </a:rPr>
              <a:t>n</a:t>
            </a:r>
            <a:r>
              <a:rPr sz="2000" spc="55" dirty="0">
                <a:latin typeface="Times New Roman"/>
                <a:cs typeface="Times New Roman"/>
              </a:rPr>
              <a:t> </a:t>
            </a:r>
            <a:r>
              <a:rPr sz="2000" spc="-20" dirty="0">
                <a:latin typeface="Arial"/>
                <a:cs typeface="Arial"/>
              </a:rPr>
              <a:t>1766</a:t>
            </a:r>
            <a:r>
              <a:rPr sz="2000" spc="-10" dirty="0">
                <a:latin typeface="Arial"/>
                <a:cs typeface="Arial"/>
              </a:rPr>
              <a:t>,</a:t>
            </a:r>
            <a:r>
              <a:rPr sz="2000" spc="55" dirty="0">
                <a:latin typeface="Times New Roman"/>
                <a:cs typeface="Times New Roman"/>
              </a:rPr>
              <a:t> </a:t>
            </a:r>
            <a:r>
              <a:rPr sz="2000" spc="-15" dirty="0">
                <a:latin typeface="Arial"/>
                <a:cs typeface="Arial"/>
              </a:rPr>
              <a:t>Rutgers</a:t>
            </a:r>
            <a:r>
              <a:rPr sz="2000" spc="-10" dirty="0">
                <a:latin typeface="Times New Roman"/>
                <a:cs typeface="Times New Roman"/>
              </a:rPr>
              <a:t> </a:t>
            </a:r>
            <a:r>
              <a:rPr sz="2000" spc="-20" dirty="0">
                <a:latin typeface="Arial"/>
                <a:cs typeface="Arial"/>
              </a:rPr>
              <a:t>ha</a:t>
            </a:r>
            <a:r>
              <a:rPr sz="2000" spc="-10" dirty="0">
                <a:latin typeface="Arial"/>
                <a:cs typeface="Arial"/>
              </a:rPr>
              <a:t>s</a:t>
            </a:r>
            <a:r>
              <a:rPr sz="2000" spc="45" dirty="0">
                <a:latin typeface="Times New Roman"/>
                <a:cs typeface="Times New Roman"/>
              </a:rPr>
              <a:t> </a:t>
            </a:r>
            <a:r>
              <a:rPr sz="2000" spc="-15" dirty="0">
                <a:latin typeface="Arial"/>
                <a:cs typeface="Arial"/>
              </a:rPr>
              <a:t>a</a:t>
            </a:r>
            <a:r>
              <a:rPr sz="2000" spc="55" dirty="0">
                <a:latin typeface="Times New Roman"/>
                <a:cs typeface="Times New Roman"/>
              </a:rPr>
              <a:t> </a:t>
            </a:r>
            <a:r>
              <a:rPr sz="2000" spc="-20" dirty="0">
                <a:latin typeface="Arial"/>
                <a:cs typeface="Arial"/>
              </a:rPr>
              <a:t>u</a:t>
            </a:r>
            <a:r>
              <a:rPr sz="2000" spc="-25" dirty="0">
                <a:latin typeface="Arial"/>
                <a:cs typeface="Arial"/>
              </a:rPr>
              <a:t>n</a:t>
            </a:r>
            <a:r>
              <a:rPr sz="2000" spc="-15" dirty="0">
                <a:latin typeface="Arial"/>
                <a:cs typeface="Arial"/>
              </a:rPr>
              <a:t>ique</a:t>
            </a:r>
            <a:r>
              <a:rPr sz="2000" spc="65" dirty="0">
                <a:latin typeface="Times New Roman"/>
                <a:cs typeface="Times New Roman"/>
              </a:rPr>
              <a:t> </a:t>
            </a:r>
            <a:r>
              <a:rPr sz="2000" spc="-15" dirty="0">
                <a:latin typeface="Arial"/>
                <a:cs typeface="Arial"/>
              </a:rPr>
              <a:t>histor</a:t>
            </a:r>
            <a:r>
              <a:rPr sz="2000" spc="-10" dirty="0">
                <a:latin typeface="Arial"/>
                <a:cs typeface="Arial"/>
              </a:rPr>
              <a:t>y</a:t>
            </a:r>
            <a:r>
              <a:rPr sz="2000" spc="50" dirty="0">
                <a:latin typeface="Times New Roman"/>
                <a:cs typeface="Times New Roman"/>
              </a:rPr>
              <a:t> </a:t>
            </a:r>
            <a:r>
              <a:rPr sz="2000" spc="-20" dirty="0">
                <a:latin typeface="Arial"/>
                <a:cs typeface="Arial"/>
              </a:rPr>
              <a:t>a</a:t>
            </a:r>
            <a:r>
              <a:rPr sz="2000" spc="-10" dirty="0">
                <a:latin typeface="Arial"/>
                <a:cs typeface="Arial"/>
              </a:rPr>
              <a:t>s</a:t>
            </a:r>
            <a:r>
              <a:rPr sz="2000" spc="55" dirty="0">
                <a:latin typeface="Times New Roman"/>
                <a:cs typeface="Times New Roman"/>
              </a:rPr>
              <a:t> </a:t>
            </a:r>
            <a:r>
              <a:rPr sz="2000" spc="-15" dirty="0">
                <a:latin typeface="Arial"/>
                <a:cs typeface="Arial"/>
              </a:rPr>
              <a:t>a</a:t>
            </a:r>
            <a:r>
              <a:rPr sz="2000" spc="-5" dirty="0">
                <a:latin typeface="Times New Roman"/>
                <a:cs typeface="Times New Roman"/>
              </a:rPr>
              <a:t> </a:t>
            </a:r>
            <a:r>
              <a:rPr sz="2000" spc="-10" dirty="0">
                <a:latin typeface="Arial"/>
                <a:cs typeface="Arial"/>
              </a:rPr>
              <a:t>colonial</a:t>
            </a:r>
            <a:r>
              <a:rPr sz="2000" spc="65" dirty="0">
                <a:latin typeface="Times New Roman"/>
                <a:cs typeface="Times New Roman"/>
              </a:rPr>
              <a:t> </a:t>
            </a:r>
            <a:r>
              <a:rPr sz="2000" spc="-10" dirty="0">
                <a:latin typeface="Arial"/>
                <a:cs typeface="Arial"/>
              </a:rPr>
              <a:t>college,</a:t>
            </a:r>
            <a:r>
              <a:rPr sz="2000" spc="60" dirty="0">
                <a:latin typeface="Times New Roman"/>
                <a:cs typeface="Times New Roman"/>
              </a:rPr>
              <a:t> </a:t>
            </a:r>
            <a:r>
              <a:rPr sz="2000" spc="-15" dirty="0">
                <a:latin typeface="Arial"/>
                <a:cs typeface="Arial"/>
              </a:rPr>
              <a:t>a</a:t>
            </a:r>
            <a:r>
              <a:rPr sz="2000" spc="55" dirty="0">
                <a:latin typeface="Times New Roman"/>
                <a:cs typeface="Times New Roman"/>
              </a:rPr>
              <a:t> </a:t>
            </a:r>
            <a:r>
              <a:rPr sz="2000" spc="-15" dirty="0">
                <a:latin typeface="Arial"/>
                <a:cs typeface="Arial"/>
              </a:rPr>
              <a:t>land</a:t>
            </a:r>
            <a:r>
              <a:rPr sz="2000" spc="-10" dirty="0">
                <a:latin typeface="Arial"/>
                <a:cs typeface="Arial"/>
              </a:rPr>
              <a:t>-</a:t>
            </a:r>
            <a:r>
              <a:rPr sz="2000" spc="-15" dirty="0">
                <a:latin typeface="Arial"/>
                <a:cs typeface="Arial"/>
              </a:rPr>
              <a:t>grant</a:t>
            </a:r>
            <a:r>
              <a:rPr sz="2000" spc="-10" dirty="0">
                <a:latin typeface="Times New Roman"/>
                <a:cs typeface="Times New Roman"/>
              </a:rPr>
              <a:t> </a:t>
            </a:r>
            <a:r>
              <a:rPr sz="2000" spc="-15" dirty="0">
                <a:latin typeface="Arial"/>
                <a:cs typeface="Arial"/>
              </a:rPr>
              <a:t>insti</a:t>
            </a:r>
            <a:r>
              <a:rPr sz="2000" spc="-5" dirty="0">
                <a:latin typeface="Arial"/>
                <a:cs typeface="Arial"/>
              </a:rPr>
              <a:t>t</a:t>
            </a:r>
            <a:r>
              <a:rPr sz="2000" spc="-15" dirty="0">
                <a:latin typeface="Arial"/>
                <a:cs typeface="Arial"/>
              </a:rPr>
              <a:t>ution</a:t>
            </a:r>
            <a:r>
              <a:rPr sz="2000" spc="-10" dirty="0">
                <a:latin typeface="Arial"/>
                <a:cs typeface="Arial"/>
              </a:rPr>
              <a:t>,</a:t>
            </a:r>
            <a:r>
              <a:rPr sz="2000" spc="45" dirty="0">
                <a:latin typeface="Times New Roman"/>
                <a:cs typeface="Times New Roman"/>
              </a:rPr>
              <a:t> </a:t>
            </a:r>
            <a:r>
              <a:rPr sz="2000" spc="-20" dirty="0">
                <a:latin typeface="Arial"/>
                <a:cs typeface="Arial"/>
              </a:rPr>
              <a:t>an</a:t>
            </a:r>
            <a:r>
              <a:rPr sz="2000" spc="-15" dirty="0">
                <a:latin typeface="Arial"/>
                <a:cs typeface="Arial"/>
              </a:rPr>
              <a:t>d</a:t>
            </a:r>
            <a:r>
              <a:rPr sz="2000" spc="55" dirty="0">
                <a:latin typeface="Times New Roman"/>
                <a:cs typeface="Times New Roman"/>
              </a:rPr>
              <a:t> </a:t>
            </a:r>
            <a:r>
              <a:rPr sz="2000" spc="-15" dirty="0">
                <a:latin typeface="Arial"/>
                <a:cs typeface="Arial"/>
              </a:rPr>
              <a:t>a</a:t>
            </a:r>
            <a:r>
              <a:rPr sz="2000" spc="55" dirty="0">
                <a:latin typeface="Times New Roman"/>
                <a:cs typeface="Times New Roman"/>
              </a:rPr>
              <a:t> </a:t>
            </a:r>
            <a:r>
              <a:rPr sz="2000" spc="-10" dirty="0">
                <a:latin typeface="Arial"/>
                <a:cs typeface="Arial"/>
              </a:rPr>
              <a:t>state</a:t>
            </a:r>
            <a:r>
              <a:rPr sz="2000" spc="-5" dirty="0">
                <a:latin typeface="Times New Roman"/>
                <a:cs typeface="Times New Roman"/>
              </a:rPr>
              <a:t> </a:t>
            </a:r>
            <a:r>
              <a:rPr sz="2000" spc="-15" dirty="0">
                <a:latin typeface="Arial"/>
                <a:cs typeface="Arial"/>
              </a:rPr>
              <a:t>universi</a:t>
            </a:r>
            <a:r>
              <a:rPr sz="2000" spc="-5" dirty="0">
                <a:latin typeface="Arial"/>
                <a:cs typeface="Arial"/>
              </a:rPr>
              <a:t>t</a:t>
            </a:r>
            <a:r>
              <a:rPr sz="2000" spc="-10" dirty="0">
                <a:latin typeface="Arial"/>
                <a:cs typeface="Arial"/>
              </a:rPr>
              <a:t>y.</a:t>
            </a:r>
            <a:r>
              <a:rPr sz="2000" spc="45" dirty="0">
                <a:latin typeface="Times New Roman"/>
                <a:cs typeface="Times New Roman"/>
              </a:rPr>
              <a:t> </a:t>
            </a:r>
            <a:r>
              <a:rPr sz="2000" spc="-10" dirty="0">
                <a:latin typeface="Arial"/>
                <a:cs typeface="Arial"/>
              </a:rPr>
              <a:t>In</a:t>
            </a:r>
            <a:r>
              <a:rPr sz="2000" spc="40" dirty="0">
                <a:latin typeface="Times New Roman"/>
                <a:cs typeface="Times New Roman"/>
              </a:rPr>
              <a:t> </a:t>
            </a:r>
            <a:r>
              <a:rPr sz="2000" spc="-20" dirty="0">
                <a:latin typeface="Arial"/>
                <a:cs typeface="Arial"/>
              </a:rPr>
              <a:t>1864</a:t>
            </a:r>
            <a:r>
              <a:rPr sz="2000" spc="-10" dirty="0">
                <a:latin typeface="Arial"/>
                <a:cs typeface="Arial"/>
              </a:rPr>
              <a:t>,</a:t>
            </a:r>
            <a:r>
              <a:rPr sz="2000" spc="55" dirty="0">
                <a:latin typeface="Times New Roman"/>
                <a:cs typeface="Times New Roman"/>
              </a:rPr>
              <a:t> </a:t>
            </a:r>
            <a:r>
              <a:rPr sz="2000" spc="-25" dirty="0">
                <a:latin typeface="Arial"/>
                <a:cs typeface="Arial"/>
              </a:rPr>
              <a:t>R</a:t>
            </a:r>
            <a:r>
              <a:rPr sz="2000" spc="-15" dirty="0">
                <a:latin typeface="Arial"/>
                <a:cs typeface="Arial"/>
              </a:rPr>
              <a:t>utgers</a:t>
            </a:r>
            <a:r>
              <a:rPr sz="2000" spc="-10" dirty="0">
                <a:latin typeface="Times New Roman"/>
                <a:cs typeface="Times New Roman"/>
              </a:rPr>
              <a:t> </a:t>
            </a:r>
            <a:r>
              <a:rPr sz="2000" spc="-15" dirty="0">
                <a:latin typeface="Arial"/>
                <a:cs typeface="Arial"/>
              </a:rPr>
              <a:t>prevailed</a:t>
            </a:r>
            <a:r>
              <a:rPr sz="2000" spc="60" dirty="0">
                <a:latin typeface="Times New Roman"/>
                <a:cs typeface="Times New Roman"/>
              </a:rPr>
              <a:t> </a:t>
            </a:r>
            <a:r>
              <a:rPr sz="2000" spc="-20" dirty="0">
                <a:latin typeface="Arial"/>
                <a:cs typeface="Arial"/>
              </a:rPr>
              <a:t>ove</a:t>
            </a:r>
            <a:r>
              <a:rPr sz="2000" spc="-10" dirty="0">
                <a:latin typeface="Arial"/>
                <a:cs typeface="Arial"/>
              </a:rPr>
              <a:t>r</a:t>
            </a:r>
            <a:r>
              <a:rPr sz="2000" spc="50" dirty="0">
                <a:latin typeface="Times New Roman"/>
                <a:cs typeface="Times New Roman"/>
              </a:rPr>
              <a:t> </a:t>
            </a:r>
            <a:r>
              <a:rPr sz="2000" spc="-20" dirty="0">
                <a:latin typeface="Arial"/>
                <a:cs typeface="Arial"/>
              </a:rPr>
              <a:t>anothe</a:t>
            </a:r>
            <a:r>
              <a:rPr sz="2000" spc="-10" dirty="0">
                <a:latin typeface="Arial"/>
                <a:cs typeface="Arial"/>
              </a:rPr>
              <a:t>r</a:t>
            </a:r>
            <a:r>
              <a:rPr sz="2000" spc="55" dirty="0">
                <a:latin typeface="Times New Roman"/>
                <a:cs typeface="Times New Roman"/>
              </a:rPr>
              <a:t> </a:t>
            </a:r>
            <a:r>
              <a:rPr sz="2000" spc="-30" dirty="0">
                <a:latin typeface="Arial"/>
                <a:cs typeface="Arial"/>
              </a:rPr>
              <a:t>m</a:t>
            </a:r>
            <a:r>
              <a:rPr sz="2000" spc="-15" dirty="0">
                <a:latin typeface="Arial"/>
                <a:cs typeface="Arial"/>
              </a:rPr>
              <a:t>ajor</a:t>
            </a:r>
            <a:r>
              <a:rPr sz="2000" spc="-10" dirty="0">
                <a:latin typeface="Times New Roman"/>
                <a:cs typeface="Times New Roman"/>
              </a:rPr>
              <a:t> </a:t>
            </a:r>
            <a:r>
              <a:rPr sz="2000" spc="-10" dirty="0">
                <a:latin typeface="Arial"/>
                <a:cs typeface="Arial"/>
              </a:rPr>
              <a:t>college</a:t>
            </a:r>
            <a:r>
              <a:rPr sz="2000" spc="55" dirty="0">
                <a:latin typeface="Times New Roman"/>
                <a:cs typeface="Times New Roman"/>
              </a:rPr>
              <a:t> </a:t>
            </a:r>
            <a:r>
              <a:rPr sz="2000" spc="-10" dirty="0">
                <a:latin typeface="Arial"/>
                <a:cs typeface="Arial"/>
              </a:rPr>
              <a:t>i</a:t>
            </a:r>
            <a:r>
              <a:rPr sz="2000" spc="-15" dirty="0">
                <a:latin typeface="Arial"/>
                <a:cs typeface="Arial"/>
              </a:rPr>
              <a:t>n</a:t>
            </a:r>
            <a:r>
              <a:rPr sz="2000" spc="55" dirty="0">
                <a:latin typeface="Times New Roman"/>
                <a:cs typeface="Times New Roman"/>
              </a:rPr>
              <a:t> </a:t>
            </a:r>
            <a:r>
              <a:rPr sz="2000" spc="-20" dirty="0">
                <a:latin typeface="Arial"/>
                <a:cs typeface="Arial"/>
              </a:rPr>
              <a:t>N</a:t>
            </a:r>
            <a:r>
              <a:rPr sz="2000" spc="-10" dirty="0">
                <a:latin typeface="Arial"/>
                <a:cs typeface="Arial"/>
              </a:rPr>
              <a:t>J</a:t>
            </a:r>
            <a:r>
              <a:rPr sz="2000" spc="55" dirty="0">
                <a:latin typeface="Times New Roman"/>
                <a:cs typeface="Times New Roman"/>
              </a:rPr>
              <a:t> </a:t>
            </a:r>
            <a:r>
              <a:rPr sz="2000" spc="-5" dirty="0">
                <a:latin typeface="Arial"/>
                <a:cs typeface="Arial"/>
              </a:rPr>
              <a:t>t</a:t>
            </a:r>
            <a:r>
              <a:rPr sz="2000" spc="-15" dirty="0">
                <a:latin typeface="Arial"/>
                <a:cs typeface="Arial"/>
              </a:rPr>
              <a:t>o</a:t>
            </a:r>
            <a:r>
              <a:rPr sz="2000" spc="50" dirty="0">
                <a:latin typeface="Times New Roman"/>
                <a:cs typeface="Times New Roman"/>
              </a:rPr>
              <a:t> </a:t>
            </a:r>
            <a:r>
              <a:rPr sz="2000" spc="-20" dirty="0">
                <a:latin typeface="Arial"/>
                <a:cs typeface="Arial"/>
              </a:rPr>
              <a:t>becom</a:t>
            </a:r>
            <a:r>
              <a:rPr sz="2000" spc="-15" dirty="0">
                <a:latin typeface="Arial"/>
                <a:cs typeface="Arial"/>
              </a:rPr>
              <a:t>e</a:t>
            </a:r>
            <a:r>
              <a:rPr sz="2000" spc="55" dirty="0">
                <a:latin typeface="Times New Roman"/>
                <a:cs typeface="Times New Roman"/>
              </a:rPr>
              <a:t> </a:t>
            </a:r>
            <a:r>
              <a:rPr sz="2000" spc="-10" dirty="0">
                <a:latin typeface="Arial"/>
                <a:cs typeface="Arial"/>
              </a:rPr>
              <a:t>the</a:t>
            </a:r>
            <a:r>
              <a:rPr sz="2000" spc="-5" dirty="0">
                <a:latin typeface="Times New Roman"/>
                <a:cs typeface="Times New Roman"/>
              </a:rPr>
              <a:t> </a:t>
            </a:r>
            <a:r>
              <a:rPr sz="2000" dirty="0">
                <a:latin typeface="Arial"/>
                <a:cs typeface="Arial"/>
              </a:rPr>
              <a:t>state’s</a:t>
            </a:r>
            <a:r>
              <a:rPr sz="2000" spc="-20" dirty="0">
                <a:latin typeface="Arial"/>
                <a:cs typeface="Arial"/>
              </a:rPr>
              <a:t> </a:t>
            </a:r>
            <a:r>
              <a:rPr sz="2000" dirty="0">
                <a:latin typeface="Arial"/>
                <a:cs typeface="Arial"/>
              </a:rPr>
              <a:t>lan</a:t>
            </a:r>
            <a:r>
              <a:rPr sz="2000" spc="-5" dirty="0">
                <a:latin typeface="Arial"/>
                <a:cs typeface="Arial"/>
              </a:rPr>
              <a:t>d</a:t>
            </a:r>
            <a:r>
              <a:rPr sz="2000" dirty="0">
                <a:latin typeface="Arial"/>
                <a:cs typeface="Arial"/>
              </a:rPr>
              <a:t>-grant</a:t>
            </a:r>
            <a:r>
              <a:rPr sz="2000" spc="55" dirty="0">
                <a:latin typeface="Times New Roman"/>
                <a:cs typeface="Times New Roman"/>
              </a:rPr>
              <a:t> </a:t>
            </a:r>
            <a:r>
              <a:rPr sz="2000" dirty="0">
                <a:latin typeface="Arial"/>
                <a:cs typeface="Arial"/>
              </a:rPr>
              <a:t>colleg</a:t>
            </a:r>
            <a:r>
              <a:rPr sz="2000" spc="-10" dirty="0">
                <a:latin typeface="Arial"/>
                <a:cs typeface="Arial"/>
              </a:rPr>
              <a:t>e.</a:t>
            </a:r>
            <a:endParaRPr sz="2000">
              <a:latin typeface="Arial"/>
              <a:cs typeface="Arial"/>
            </a:endParaRPr>
          </a:p>
        </p:txBody>
      </p:sp>
      <p:sp>
        <p:nvSpPr>
          <p:cNvPr id="4" name="object 4"/>
          <p:cNvSpPr/>
          <p:nvPr/>
        </p:nvSpPr>
        <p:spPr>
          <a:xfrm>
            <a:off x="457200" y="904631"/>
            <a:ext cx="3733800" cy="25035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791967" y="5647610"/>
            <a:ext cx="3785235" cy="279400"/>
          </a:xfrm>
          <a:prstGeom prst="rect">
            <a:avLst/>
          </a:prstGeom>
        </p:spPr>
        <p:txBody>
          <a:bodyPr vert="horz" wrap="square" lIns="0" tIns="0" rIns="0" bIns="0" rtlCol="0">
            <a:spAutoFit/>
          </a:bodyPr>
          <a:lstStyle/>
          <a:p>
            <a:pPr marL="12700">
              <a:lnSpc>
                <a:spcPct val="100000"/>
              </a:lnSpc>
            </a:pPr>
            <a:r>
              <a:rPr sz="2000" b="1" dirty="0">
                <a:latin typeface="Garamond"/>
                <a:cs typeface="Garamond"/>
              </a:rPr>
              <a:t>T</a:t>
            </a:r>
            <a:r>
              <a:rPr sz="2000" b="1" spc="-20" dirty="0">
                <a:latin typeface="Garamond"/>
                <a:cs typeface="Garamond"/>
              </a:rPr>
              <a:t>h</a:t>
            </a:r>
            <a:r>
              <a:rPr sz="2000" b="1" spc="-10" dirty="0">
                <a:latin typeface="Garamond"/>
                <a:cs typeface="Garamond"/>
              </a:rPr>
              <a:t>e</a:t>
            </a:r>
            <a:r>
              <a:rPr sz="2000" b="1" spc="-10" dirty="0">
                <a:latin typeface="Times New Roman"/>
                <a:cs typeface="Times New Roman"/>
              </a:rPr>
              <a:t> </a:t>
            </a:r>
            <a:r>
              <a:rPr sz="2000" b="1" spc="-15" dirty="0">
                <a:latin typeface="Garamond"/>
                <a:cs typeface="Garamond"/>
              </a:rPr>
              <a:t>Bi</a:t>
            </a:r>
            <a:r>
              <a:rPr sz="2000" b="1" spc="50" dirty="0">
                <a:latin typeface="Garamond"/>
                <a:cs typeface="Garamond"/>
              </a:rPr>
              <a:t>r</a:t>
            </a:r>
            <a:r>
              <a:rPr sz="2000" b="1" spc="-10" dirty="0">
                <a:latin typeface="Garamond"/>
                <a:cs typeface="Garamond"/>
              </a:rPr>
              <a:t>thpl</a:t>
            </a:r>
            <a:r>
              <a:rPr sz="2000" b="1" spc="-15" dirty="0">
                <a:latin typeface="Garamond"/>
                <a:cs typeface="Garamond"/>
              </a:rPr>
              <a:t>a</a:t>
            </a:r>
            <a:r>
              <a:rPr sz="2000" b="1" spc="-10" dirty="0">
                <a:latin typeface="Garamond"/>
                <a:cs typeface="Garamond"/>
              </a:rPr>
              <a:t>ce</a:t>
            </a:r>
            <a:r>
              <a:rPr sz="2000" b="1" spc="-5" dirty="0">
                <a:latin typeface="Times New Roman"/>
                <a:cs typeface="Times New Roman"/>
              </a:rPr>
              <a:t> </a:t>
            </a:r>
            <a:r>
              <a:rPr sz="2000" b="1" spc="-25" dirty="0">
                <a:latin typeface="Garamond"/>
                <a:cs typeface="Garamond"/>
              </a:rPr>
              <a:t>o</a:t>
            </a:r>
            <a:r>
              <a:rPr sz="2000" b="1" spc="-10" dirty="0">
                <a:latin typeface="Garamond"/>
                <a:cs typeface="Garamond"/>
              </a:rPr>
              <a:t>f</a:t>
            </a:r>
            <a:r>
              <a:rPr sz="2000" b="1" dirty="0">
                <a:latin typeface="Times New Roman"/>
                <a:cs typeface="Times New Roman"/>
              </a:rPr>
              <a:t> </a:t>
            </a:r>
            <a:r>
              <a:rPr sz="2000" b="1" spc="-190" dirty="0">
                <a:latin typeface="Times New Roman"/>
                <a:cs typeface="Times New Roman"/>
              </a:rPr>
              <a:t> </a:t>
            </a:r>
            <a:r>
              <a:rPr sz="2000" b="1" spc="-15" dirty="0">
                <a:latin typeface="Garamond"/>
                <a:cs typeface="Garamond"/>
              </a:rPr>
              <a:t>Colleg</a:t>
            </a:r>
            <a:r>
              <a:rPr sz="2000" b="1" spc="-10" dirty="0">
                <a:latin typeface="Garamond"/>
                <a:cs typeface="Garamond"/>
              </a:rPr>
              <a:t>e</a:t>
            </a:r>
            <a:r>
              <a:rPr sz="2000" b="1" spc="10" dirty="0">
                <a:latin typeface="Times New Roman"/>
                <a:cs typeface="Times New Roman"/>
              </a:rPr>
              <a:t> </a:t>
            </a:r>
            <a:r>
              <a:rPr sz="2000" b="1" spc="-70" dirty="0">
                <a:latin typeface="Garamond"/>
                <a:cs typeface="Garamond"/>
              </a:rPr>
              <a:t>F</a:t>
            </a:r>
            <a:r>
              <a:rPr sz="2000" b="1" spc="-15" dirty="0">
                <a:latin typeface="Garamond"/>
                <a:cs typeface="Garamond"/>
              </a:rPr>
              <a:t>oo</a:t>
            </a:r>
            <a:r>
              <a:rPr sz="2000" b="1" spc="-20" dirty="0">
                <a:latin typeface="Garamond"/>
                <a:cs typeface="Garamond"/>
              </a:rPr>
              <a:t>tba</a:t>
            </a:r>
            <a:r>
              <a:rPr sz="2000" b="1" spc="-10" dirty="0">
                <a:latin typeface="Garamond"/>
                <a:cs typeface="Garamond"/>
              </a:rPr>
              <a:t>ll</a:t>
            </a:r>
            <a:endParaRPr sz="2000">
              <a:latin typeface="Garamond"/>
              <a:cs typeface="Garamond"/>
            </a:endParaRPr>
          </a:p>
        </p:txBody>
      </p:sp>
      <p:sp>
        <p:nvSpPr>
          <p:cNvPr id="6" name="object 6"/>
          <p:cNvSpPr/>
          <p:nvPr/>
        </p:nvSpPr>
        <p:spPr>
          <a:xfrm>
            <a:off x="4419600" y="3083420"/>
            <a:ext cx="4564136" cy="250494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727197" y="943337"/>
            <a:ext cx="3554729" cy="1925320"/>
          </a:xfrm>
          <a:prstGeom prst="rect">
            <a:avLst/>
          </a:prstGeom>
        </p:spPr>
        <p:txBody>
          <a:bodyPr vert="horz" wrap="square" lIns="0" tIns="0" rIns="0" bIns="0" rtlCol="0">
            <a:spAutoFit/>
          </a:bodyPr>
          <a:lstStyle/>
          <a:p>
            <a:pPr marL="355600" marR="5080" indent="-342900">
              <a:lnSpc>
                <a:spcPts val="2160"/>
              </a:lnSpc>
              <a:buFont typeface="Wingdings"/>
              <a:buChar char=""/>
              <a:tabLst>
                <a:tab pos="355600" algn="l"/>
              </a:tabLst>
            </a:pPr>
            <a:r>
              <a:rPr sz="2000" spc="-15" dirty="0">
                <a:latin typeface="Tahoma"/>
                <a:cs typeface="Tahoma"/>
              </a:rPr>
              <a:t>With</a:t>
            </a:r>
            <a:r>
              <a:rPr sz="2000" spc="120" dirty="0">
                <a:latin typeface="Times New Roman"/>
                <a:cs typeface="Times New Roman"/>
              </a:rPr>
              <a:t> </a:t>
            </a:r>
            <a:r>
              <a:rPr sz="2000" spc="-15" dirty="0">
                <a:latin typeface="Tahoma"/>
                <a:cs typeface="Tahoma"/>
              </a:rPr>
              <a:t>more</a:t>
            </a:r>
            <a:r>
              <a:rPr sz="2000" spc="125" dirty="0">
                <a:latin typeface="Times New Roman"/>
                <a:cs typeface="Times New Roman"/>
              </a:rPr>
              <a:t> </a:t>
            </a:r>
            <a:r>
              <a:rPr sz="2000" spc="-15" dirty="0">
                <a:latin typeface="Tahoma"/>
                <a:cs typeface="Tahoma"/>
              </a:rPr>
              <a:t>than</a:t>
            </a:r>
            <a:r>
              <a:rPr sz="2000" spc="130" dirty="0">
                <a:latin typeface="Times New Roman"/>
                <a:cs typeface="Times New Roman"/>
              </a:rPr>
              <a:t> </a:t>
            </a:r>
            <a:r>
              <a:rPr sz="2000" spc="-15" dirty="0">
                <a:latin typeface="Tahoma"/>
                <a:cs typeface="Tahoma"/>
              </a:rPr>
              <a:t>65,000</a:t>
            </a:r>
            <a:r>
              <a:rPr sz="2000" spc="-5" dirty="0">
                <a:latin typeface="Times New Roman"/>
                <a:cs typeface="Times New Roman"/>
              </a:rPr>
              <a:t> </a:t>
            </a:r>
            <a:r>
              <a:rPr sz="2000" spc="-15" dirty="0">
                <a:latin typeface="Tahoma"/>
                <a:cs typeface="Tahoma"/>
              </a:rPr>
              <a:t>student</a:t>
            </a:r>
            <a:r>
              <a:rPr sz="2000" spc="-10" dirty="0">
                <a:latin typeface="Tahoma"/>
                <a:cs typeface="Tahoma"/>
              </a:rPr>
              <a:t>s</a:t>
            </a:r>
            <a:r>
              <a:rPr sz="2000" spc="120" dirty="0">
                <a:latin typeface="Times New Roman"/>
                <a:cs typeface="Times New Roman"/>
              </a:rPr>
              <a:t> </a:t>
            </a:r>
            <a:r>
              <a:rPr sz="2000" spc="-15" dirty="0">
                <a:latin typeface="Tahoma"/>
                <a:cs typeface="Tahoma"/>
              </a:rPr>
              <a:t>on</a:t>
            </a:r>
            <a:r>
              <a:rPr sz="2000" spc="125" dirty="0">
                <a:latin typeface="Times New Roman"/>
                <a:cs typeface="Times New Roman"/>
              </a:rPr>
              <a:t> </a:t>
            </a:r>
            <a:r>
              <a:rPr sz="2000" spc="-15" dirty="0">
                <a:latin typeface="Tahoma"/>
                <a:cs typeface="Tahoma"/>
              </a:rPr>
              <a:t>campuses</a:t>
            </a:r>
            <a:r>
              <a:rPr sz="2000" spc="100" dirty="0">
                <a:latin typeface="Times New Roman"/>
                <a:cs typeface="Times New Roman"/>
              </a:rPr>
              <a:t> </a:t>
            </a:r>
            <a:r>
              <a:rPr sz="2000" spc="-10" dirty="0">
                <a:latin typeface="Tahoma"/>
                <a:cs typeface="Tahoma"/>
              </a:rPr>
              <a:t>in</a:t>
            </a:r>
            <a:r>
              <a:rPr sz="2000" spc="-5" dirty="0">
                <a:latin typeface="Times New Roman"/>
                <a:cs typeface="Times New Roman"/>
              </a:rPr>
              <a:t> </a:t>
            </a:r>
            <a:r>
              <a:rPr sz="2000" spc="-15" dirty="0">
                <a:latin typeface="Tahoma"/>
                <a:cs typeface="Tahoma"/>
              </a:rPr>
              <a:t>Camden,</a:t>
            </a:r>
            <a:r>
              <a:rPr sz="2000" spc="90" dirty="0">
                <a:latin typeface="Times New Roman"/>
                <a:cs typeface="Times New Roman"/>
              </a:rPr>
              <a:t> </a:t>
            </a:r>
            <a:r>
              <a:rPr sz="2000" spc="-20" dirty="0">
                <a:latin typeface="Tahoma"/>
                <a:cs typeface="Tahoma"/>
              </a:rPr>
              <a:t>Newark</a:t>
            </a:r>
            <a:r>
              <a:rPr sz="2000" spc="-10" dirty="0">
                <a:latin typeface="Tahoma"/>
                <a:cs typeface="Tahoma"/>
              </a:rPr>
              <a:t>,</a:t>
            </a:r>
            <a:r>
              <a:rPr sz="2000" spc="150" dirty="0">
                <a:latin typeface="Times New Roman"/>
                <a:cs typeface="Times New Roman"/>
              </a:rPr>
              <a:t> </a:t>
            </a:r>
            <a:r>
              <a:rPr sz="2000" spc="-15" dirty="0">
                <a:latin typeface="Tahoma"/>
                <a:cs typeface="Tahoma"/>
              </a:rPr>
              <a:t>and</a:t>
            </a:r>
            <a:r>
              <a:rPr sz="2000" spc="120" dirty="0">
                <a:latin typeface="Times New Roman"/>
                <a:cs typeface="Times New Roman"/>
              </a:rPr>
              <a:t> </a:t>
            </a:r>
            <a:r>
              <a:rPr sz="2000" spc="-20" dirty="0">
                <a:latin typeface="Tahoma"/>
                <a:cs typeface="Tahoma"/>
              </a:rPr>
              <a:t>New</a:t>
            </a:r>
            <a:r>
              <a:rPr sz="2000" spc="-10" dirty="0">
                <a:latin typeface="Times New Roman"/>
                <a:cs typeface="Times New Roman"/>
              </a:rPr>
              <a:t> </a:t>
            </a:r>
            <a:r>
              <a:rPr sz="2000" spc="-15" dirty="0">
                <a:latin typeface="Tahoma"/>
                <a:cs typeface="Tahoma"/>
              </a:rPr>
              <a:t>Brunswic</a:t>
            </a:r>
            <a:r>
              <a:rPr sz="2000" spc="-5" dirty="0">
                <a:latin typeface="Tahoma"/>
                <a:cs typeface="Tahoma"/>
              </a:rPr>
              <a:t>k</a:t>
            </a:r>
            <a:r>
              <a:rPr sz="2000" spc="-10" dirty="0">
                <a:latin typeface="Tahoma"/>
                <a:cs typeface="Tahoma"/>
              </a:rPr>
              <a:t>,</a:t>
            </a:r>
            <a:r>
              <a:rPr sz="2000" spc="114" dirty="0">
                <a:latin typeface="Times New Roman"/>
                <a:cs typeface="Times New Roman"/>
              </a:rPr>
              <a:t> </a:t>
            </a:r>
            <a:r>
              <a:rPr sz="2000" spc="-10" dirty="0">
                <a:latin typeface="Tahoma"/>
                <a:cs typeface="Tahoma"/>
              </a:rPr>
              <a:t>Rutgers</a:t>
            </a:r>
            <a:r>
              <a:rPr sz="2000" spc="114" dirty="0">
                <a:latin typeface="Times New Roman"/>
                <a:cs typeface="Times New Roman"/>
              </a:rPr>
              <a:t> </a:t>
            </a:r>
            <a:r>
              <a:rPr sz="2000" spc="-10" dirty="0">
                <a:latin typeface="Tahoma"/>
                <a:cs typeface="Tahoma"/>
              </a:rPr>
              <a:t>is</a:t>
            </a:r>
            <a:r>
              <a:rPr sz="2000" spc="120" dirty="0">
                <a:latin typeface="Times New Roman"/>
                <a:cs typeface="Times New Roman"/>
              </a:rPr>
              <a:t> </a:t>
            </a:r>
            <a:r>
              <a:rPr sz="2000" spc="-15" dirty="0">
                <a:latin typeface="Tahoma"/>
                <a:cs typeface="Tahoma"/>
              </a:rPr>
              <a:t>one</a:t>
            </a:r>
            <a:r>
              <a:rPr sz="2000" spc="125" dirty="0">
                <a:latin typeface="Times New Roman"/>
                <a:cs typeface="Times New Roman"/>
              </a:rPr>
              <a:t> </a:t>
            </a:r>
            <a:r>
              <a:rPr sz="2000" spc="-10" dirty="0">
                <a:latin typeface="Tahoma"/>
                <a:cs typeface="Tahoma"/>
              </a:rPr>
              <a:t>of</a:t>
            </a:r>
            <a:r>
              <a:rPr sz="2000" spc="-5" dirty="0">
                <a:latin typeface="Times New Roman"/>
                <a:cs typeface="Times New Roman"/>
              </a:rPr>
              <a:t> </a:t>
            </a:r>
            <a:r>
              <a:rPr sz="2000" spc="-10" dirty="0">
                <a:latin typeface="Tahoma"/>
                <a:cs typeface="Tahoma"/>
              </a:rPr>
              <a:t>the</a:t>
            </a:r>
            <a:r>
              <a:rPr sz="2000" spc="-5" dirty="0">
                <a:latin typeface="Tahoma"/>
                <a:cs typeface="Tahoma"/>
              </a:rPr>
              <a:t> </a:t>
            </a:r>
            <a:r>
              <a:rPr sz="2000" spc="-10" dirty="0">
                <a:latin typeface="Tahoma"/>
                <a:cs typeface="Tahoma"/>
              </a:rPr>
              <a:t>nation’s</a:t>
            </a:r>
            <a:r>
              <a:rPr sz="2000" spc="5" dirty="0">
                <a:latin typeface="Tahoma"/>
                <a:cs typeface="Tahoma"/>
              </a:rPr>
              <a:t> </a:t>
            </a:r>
            <a:r>
              <a:rPr sz="2000" spc="-15" dirty="0">
                <a:latin typeface="Tahoma"/>
                <a:cs typeface="Tahoma"/>
              </a:rPr>
              <a:t>major</a:t>
            </a:r>
            <a:r>
              <a:rPr sz="2000" spc="-5" dirty="0">
                <a:latin typeface="Tahoma"/>
                <a:cs typeface="Tahoma"/>
              </a:rPr>
              <a:t> </a:t>
            </a:r>
            <a:r>
              <a:rPr sz="2000" spc="-10" dirty="0">
                <a:latin typeface="Tahoma"/>
                <a:cs typeface="Tahoma"/>
              </a:rPr>
              <a:t>public institutions</a:t>
            </a:r>
            <a:r>
              <a:rPr sz="2000" spc="130" dirty="0">
                <a:latin typeface="Times New Roman"/>
                <a:cs typeface="Times New Roman"/>
              </a:rPr>
              <a:t> </a:t>
            </a:r>
            <a:r>
              <a:rPr sz="2000" spc="-10" dirty="0">
                <a:latin typeface="Tahoma"/>
                <a:cs typeface="Tahoma"/>
              </a:rPr>
              <a:t>of</a:t>
            </a:r>
            <a:r>
              <a:rPr sz="2000" spc="125" dirty="0">
                <a:latin typeface="Times New Roman"/>
                <a:cs typeface="Times New Roman"/>
              </a:rPr>
              <a:t> </a:t>
            </a:r>
            <a:r>
              <a:rPr sz="2000" spc="-10" dirty="0">
                <a:latin typeface="Tahoma"/>
                <a:cs typeface="Tahoma"/>
              </a:rPr>
              <a:t>higher</a:t>
            </a:r>
            <a:r>
              <a:rPr sz="2000" spc="-5" dirty="0">
                <a:latin typeface="Times New Roman"/>
                <a:cs typeface="Times New Roman"/>
              </a:rPr>
              <a:t> </a:t>
            </a:r>
            <a:r>
              <a:rPr sz="2000" spc="-15" dirty="0">
                <a:latin typeface="Tahoma"/>
                <a:cs typeface="Tahoma"/>
              </a:rPr>
              <a:t>education.</a:t>
            </a:r>
            <a:endParaRPr sz="200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3903" y="2920968"/>
            <a:ext cx="5181600" cy="3310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10820">
              <a:lnSpc>
                <a:spcPct val="100000"/>
              </a:lnSpc>
            </a:pPr>
            <a:r>
              <a:rPr dirty="0"/>
              <a:t>Maj</a:t>
            </a:r>
            <a:r>
              <a:rPr spc="5" dirty="0"/>
              <a:t>o</a:t>
            </a:r>
            <a:r>
              <a:rPr dirty="0"/>
              <a:t>r</a:t>
            </a:r>
            <a:r>
              <a:rPr spc="-30" dirty="0">
                <a:latin typeface="Times New Roman"/>
                <a:cs typeface="Times New Roman"/>
              </a:rPr>
              <a:t> </a:t>
            </a:r>
            <a:r>
              <a:rPr spc="-5" dirty="0"/>
              <a:t>Campu</a:t>
            </a:r>
            <a:r>
              <a:rPr dirty="0"/>
              <a:t>s</a:t>
            </a:r>
            <a:r>
              <a:rPr spc="20" dirty="0">
                <a:latin typeface="Times New Roman"/>
                <a:cs typeface="Times New Roman"/>
              </a:rPr>
              <a:t> </a:t>
            </a:r>
            <a:r>
              <a:rPr dirty="0">
                <a:latin typeface="Times New Roman"/>
                <a:cs typeface="Times New Roman"/>
              </a:rPr>
              <a:t>–</a:t>
            </a:r>
            <a:r>
              <a:rPr spc="-5" dirty="0">
                <a:latin typeface="Times New Roman"/>
                <a:cs typeface="Times New Roman"/>
              </a:rPr>
              <a:t> </a:t>
            </a:r>
            <a:r>
              <a:rPr spc="-5" dirty="0"/>
              <a:t>Ne</a:t>
            </a:r>
            <a:r>
              <a:rPr dirty="0"/>
              <a:t>w</a:t>
            </a:r>
            <a:r>
              <a:rPr dirty="0">
                <a:latin typeface="Times New Roman"/>
                <a:cs typeface="Times New Roman"/>
              </a:rPr>
              <a:t> </a:t>
            </a:r>
            <a:r>
              <a:rPr dirty="0"/>
              <a:t>Brunswick/Pisc</a:t>
            </a:r>
            <a:r>
              <a:rPr spc="-15" dirty="0"/>
              <a:t>a</a:t>
            </a:r>
            <a:r>
              <a:rPr dirty="0"/>
              <a:t>taway</a:t>
            </a:r>
          </a:p>
        </p:txBody>
      </p:sp>
      <p:sp>
        <p:nvSpPr>
          <p:cNvPr id="4" name="object 4"/>
          <p:cNvSpPr/>
          <p:nvPr/>
        </p:nvSpPr>
        <p:spPr>
          <a:xfrm>
            <a:off x="309042" y="852428"/>
            <a:ext cx="5184648" cy="346645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582670" y="1394431"/>
            <a:ext cx="1949450" cy="528955"/>
          </a:xfrm>
          <a:prstGeom prst="rect">
            <a:avLst/>
          </a:prstGeom>
        </p:spPr>
        <p:txBody>
          <a:bodyPr vert="horz" wrap="square" lIns="0" tIns="0" rIns="0" bIns="0" rtlCol="0">
            <a:spAutoFit/>
          </a:bodyPr>
          <a:lstStyle/>
          <a:p>
            <a:pPr marL="60325">
              <a:lnSpc>
                <a:spcPct val="100000"/>
              </a:lnSpc>
            </a:pPr>
            <a:r>
              <a:rPr sz="1800" spc="-5" dirty="0">
                <a:latin typeface="Arial"/>
                <a:cs typeface="Arial"/>
              </a:rPr>
              <a:t>Land</a:t>
            </a:r>
            <a:r>
              <a:rPr sz="1800" dirty="0">
                <a:latin typeface="Arial"/>
                <a:cs typeface="Arial"/>
              </a:rPr>
              <a:t>:</a:t>
            </a:r>
            <a:r>
              <a:rPr sz="1800" spc="30" dirty="0">
                <a:latin typeface="Times New Roman"/>
                <a:cs typeface="Times New Roman"/>
              </a:rPr>
              <a:t> </a:t>
            </a:r>
            <a:r>
              <a:rPr sz="1800" spc="-5" dirty="0">
                <a:latin typeface="Arial"/>
                <a:cs typeface="Arial"/>
              </a:rPr>
              <a:t>2,68</a:t>
            </a:r>
            <a:r>
              <a:rPr sz="1800" dirty="0">
                <a:latin typeface="Arial"/>
                <a:cs typeface="Arial"/>
              </a:rPr>
              <a:t>8</a:t>
            </a:r>
            <a:r>
              <a:rPr sz="1800" spc="45" dirty="0">
                <a:latin typeface="Times New Roman"/>
                <a:cs typeface="Times New Roman"/>
              </a:rPr>
              <a:t> </a:t>
            </a:r>
            <a:r>
              <a:rPr sz="1800" spc="-5" dirty="0">
                <a:latin typeface="Arial"/>
                <a:cs typeface="Arial"/>
              </a:rPr>
              <a:t>acres</a:t>
            </a:r>
            <a:endParaRPr sz="1800">
              <a:latin typeface="Arial"/>
              <a:cs typeface="Arial"/>
            </a:endParaRPr>
          </a:p>
          <a:p>
            <a:pPr marL="12700">
              <a:lnSpc>
                <a:spcPct val="100000"/>
              </a:lnSpc>
            </a:pPr>
            <a:r>
              <a:rPr sz="1800" dirty="0">
                <a:latin typeface="Arial"/>
                <a:cs typeface="Arial"/>
              </a:rPr>
              <a:t>Students:</a:t>
            </a:r>
            <a:r>
              <a:rPr sz="1800" spc="35" dirty="0">
                <a:latin typeface="Times New Roman"/>
                <a:cs typeface="Times New Roman"/>
              </a:rPr>
              <a:t> </a:t>
            </a:r>
            <a:r>
              <a:rPr sz="1800" spc="-15" dirty="0">
                <a:latin typeface="Arial"/>
                <a:cs typeface="Arial"/>
              </a:rPr>
              <a:t>&gt;</a:t>
            </a:r>
            <a:r>
              <a:rPr sz="1800" spc="50" dirty="0">
                <a:latin typeface="Times New Roman"/>
                <a:cs typeface="Times New Roman"/>
              </a:rPr>
              <a:t> </a:t>
            </a:r>
            <a:r>
              <a:rPr sz="1800" spc="-5" dirty="0">
                <a:latin typeface="Arial"/>
                <a:cs typeface="Arial"/>
              </a:rPr>
              <a:t>50,000</a:t>
            </a:r>
            <a:endParaRPr sz="1800">
              <a:latin typeface="Arial"/>
              <a:cs typeface="Arial"/>
            </a:endParaRPr>
          </a:p>
        </p:txBody>
      </p:sp>
      <p:sp>
        <p:nvSpPr>
          <p:cNvPr id="6" name="object 6"/>
          <p:cNvSpPr txBox="1"/>
          <p:nvPr/>
        </p:nvSpPr>
        <p:spPr>
          <a:xfrm>
            <a:off x="265188" y="5535348"/>
            <a:ext cx="3408679" cy="254000"/>
          </a:xfrm>
          <a:prstGeom prst="rect">
            <a:avLst/>
          </a:prstGeom>
        </p:spPr>
        <p:txBody>
          <a:bodyPr vert="horz" wrap="square" lIns="0" tIns="0" rIns="0" bIns="0" rtlCol="0">
            <a:spAutoFit/>
          </a:bodyPr>
          <a:lstStyle/>
          <a:p>
            <a:pPr marL="12700">
              <a:lnSpc>
                <a:spcPct val="100000"/>
              </a:lnSpc>
            </a:pPr>
            <a:r>
              <a:rPr sz="1800" spc="-15" dirty="0">
                <a:latin typeface="Arial"/>
                <a:cs typeface="Arial"/>
              </a:rPr>
              <a:t>&lt;</a:t>
            </a:r>
            <a:r>
              <a:rPr sz="1800" spc="40" dirty="0">
                <a:latin typeface="Times New Roman"/>
                <a:cs typeface="Times New Roman"/>
              </a:rPr>
              <a:t> </a:t>
            </a:r>
            <a:r>
              <a:rPr sz="1800" spc="-5" dirty="0">
                <a:latin typeface="Arial"/>
                <a:cs typeface="Arial"/>
              </a:rPr>
              <a:t>4</a:t>
            </a:r>
            <a:r>
              <a:rPr sz="1800" dirty="0">
                <a:latin typeface="Arial"/>
                <a:cs typeface="Arial"/>
              </a:rPr>
              <a:t>0</a:t>
            </a:r>
            <a:r>
              <a:rPr sz="1800" spc="50" dirty="0">
                <a:latin typeface="Times New Roman"/>
                <a:cs typeface="Times New Roman"/>
              </a:rPr>
              <a:t> </a:t>
            </a:r>
            <a:r>
              <a:rPr sz="1800" dirty="0">
                <a:latin typeface="Arial"/>
                <a:cs typeface="Arial"/>
              </a:rPr>
              <a:t>miles</a:t>
            </a:r>
            <a:r>
              <a:rPr sz="1800" spc="40" dirty="0">
                <a:latin typeface="Times New Roman"/>
                <a:cs typeface="Times New Roman"/>
              </a:rPr>
              <a:t> </a:t>
            </a:r>
            <a:r>
              <a:rPr sz="1800" spc="-10" dirty="0">
                <a:latin typeface="Arial"/>
                <a:cs typeface="Arial"/>
              </a:rPr>
              <a:t>to</a:t>
            </a:r>
            <a:r>
              <a:rPr sz="1800" spc="15" dirty="0">
                <a:latin typeface="Times New Roman"/>
                <a:cs typeface="Times New Roman"/>
              </a:rPr>
              <a:t> </a:t>
            </a:r>
            <a:r>
              <a:rPr sz="1800" spc="-85" dirty="0">
                <a:latin typeface="Arial"/>
                <a:cs typeface="Arial"/>
              </a:rPr>
              <a:t>T</a:t>
            </a:r>
            <a:r>
              <a:rPr sz="1800" spc="-5" dirty="0">
                <a:latin typeface="Arial"/>
                <a:cs typeface="Arial"/>
              </a:rPr>
              <a:t>ime</a:t>
            </a:r>
            <a:r>
              <a:rPr sz="1800" dirty="0">
                <a:latin typeface="Arial"/>
                <a:cs typeface="Arial"/>
              </a:rPr>
              <a:t>s</a:t>
            </a:r>
            <a:r>
              <a:rPr sz="1800" spc="50" dirty="0">
                <a:latin typeface="Times New Roman"/>
                <a:cs typeface="Times New Roman"/>
              </a:rPr>
              <a:t> </a:t>
            </a:r>
            <a:r>
              <a:rPr sz="1800" dirty="0">
                <a:latin typeface="Arial"/>
                <a:cs typeface="Arial"/>
              </a:rPr>
              <a:t>Squar</a:t>
            </a:r>
            <a:r>
              <a:rPr sz="1800" spc="-15" dirty="0">
                <a:latin typeface="Arial"/>
                <a:cs typeface="Arial"/>
              </a:rPr>
              <a:t>e</a:t>
            </a:r>
            <a:r>
              <a:rPr sz="1800" spc="-5" dirty="0">
                <a:latin typeface="Arial"/>
                <a:cs typeface="Arial"/>
              </a:rPr>
              <a:t>,</a:t>
            </a:r>
            <a:r>
              <a:rPr sz="1800" spc="40" dirty="0">
                <a:latin typeface="Times New Roman"/>
                <a:cs typeface="Times New Roman"/>
              </a:rPr>
              <a:t> </a:t>
            </a:r>
            <a:r>
              <a:rPr sz="1800" spc="-5" dirty="0">
                <a:latin typeface="Arial"/>
                <a:cs typeface="Arial"/>
              </a:rPr>
              <a:t>NYC</a:t>
            </a:r>
            <a:endParaRPr sz="1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ts val="3345"/>
              </a:lnSpc>
            </a:pPr>
            <a:r>
              <a:rPr dirty="0"/>
              <a:t>Presentation</a:t>
            </a:r>
            <a:r>
              <a:rPr spc="-30" dirty="0">
                <a:latin typeface="Times New Roman"/>
                <a:cs typeface="Times New Roman"/>
              </a:rPr>
              <a:t> </a:t>
            </a:r>
            <a:r>
              <a:rPr dirty="0"/>
              <a:t>Outline</a:t>
            </a:r>
          </a:p>
        </p:txBody>
      </p:sp>
      <p:sp>
        <p:nvSpPr>
          <p:cNvPr id="3" name="object 3"/>
          <p:cNvSpPr txBox="1"/>
          <p:nvPr/>
        </p:nvSpPr>
        <p:spPr>
          <a:xfrm>
            <a:off x="364490" y="819557"/>
            <a:ext cx="2411095" cy="305435"/>
          </a:xfrm>
          <a:prstGeom prst="rect">
            <a:avLst/>
          </a:prstGeom>
        </p:spPr>
        <p:txBody>
          <a:bodyPr vert="horz" wrap="square" lIns="0" tIns="0" rIns="0" bIns="0" rtlCol="0">
            <a:spAutoFit/>
          </a:bodyPr>
          <a:lstStyle/>
          <a:p>
            <a:pPr marL="622300" indent="-609600">
              <a:lnSpc>
                <a:spcPts val="2855"/>
              </a:lnSpc>
              <a:buFont typeface="Wingdings"/>
              <a:buChar char=""/>
              <a:tabLst>
                <a:tab pos="622300" algn="l"/>
              </a:tabLst>
            </a:pPr>
            <a:r>
              <a:rPr sz="2400" b="1" spc="-15" dirty="0">
                <a:latin typeface="Arial"/>
                <a:cs typeface="Arial"/>
              </a:rPr>
              <a:t>Intro</a:t>
            </a:r>
            <a:r>
              <a:rPr sz="2400" b="1" spc="-25" dirty="0">
                <a:latin typeface="Arial"/>
                <a:cs typeface="Arial"/>
              </a:rPr>
              <a:t>d</a:t>
            </a:r>
            <a:r>
              <a:rPr sz="2400" b="1" spc="-15" dirty="0">
                <a:latin typeface="Arial"/>
                <a:cs typeface="Arial"/>
              </a:rPr>
              <a:t>uct</a:t>
            </a:r>
            <a:r>
              <a:rPr sz="2400" b="1" spc="-20" dirty="0">
                <a:latin typeface="Arial"/>
                <a:cs typeface="Arial"/>
              </a:rPr>
              <a:t>i</a:t>
            </a:r>
            <a:r>
              <a:rPr sz="2400" b="1" spc="-15" dirty="0">
                <a:latin typeface="Arial"/>
                <a:cs typeface="Arial"/>
              </a:rPr>
              <a:t>on</a:t>
            </a:r>
            <a:endParaRPr sz="2400">
              <a:latin typeface="Arial"/>
              <a:cs typeface="Arial"/>
            </a:endParaRPr>
          </a:p>
        </p:txBody>
      </p:sp>
      <p:sp>
        <p:nvSpPr>
          <p:cNvPr id="4" name="object 4"/>
          <p:cNvSpPr txBox="1"/>
          <p:nvPr/>
        </p:nvSpPr>
        <p:spPr>
          <a:xfrm>
            <a:off x="821690" y="1160534"/>
            <a:ext cx="207010" cy="802640"/>
          </a:xfrm>
          <a:prstGeom prst="rect">
            <a:avLst/>
          </a:prstGeom>
        </p:spPr>
        <p:txBody>
          <a:bodyPr vert="horz" wrap="square" lIns="0" tIns="0" rIns="0" bIns="0" rtlCol="0">
            <a:spAutoFit/>
          </a:bodyPr>
          <a:lstStyle/>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p:txBody>
      </p:sp>
      <p:sp>
        <p:nvSpPr>
          <p:cNvPr id="5" name="object 5"/>
          <p:cNvSpPr txBox="1"/>
          <p:nvPr/>
        </p:nvSpPr>
        <p:spPr>
          <a:xfrm>
            <a:off x="1431291" y="1160449"/>
            <a:ext cx="4533265" cy="802640"/>
          </a:xfrm>
          <a:prstGeom prst="rect">
            <a:avLst/>
          </a:prstGeom>
        </p:spPr>
        <p:txBody>
          <a:bodyPr vert="horz" wrap="square" lIns="0" tIns="0" rIns="0" bIns="0" rtlCol="0">
            <a:spAutoFit/>
          </a:bodyPr>
          <a:lstStyle/>
          <a:p>
            <a:pPr marL="12700">
              <a:lnSpc>
                <a:spcPct val="100000"/>
              </a:lnSpc>
            </a:pPr>
            <a:r>
              <a:rPr sz="1800" b="1" i="1" spc="-15" dirty="0">
                <a:latin typeface="Arial"/>
                <a:cs typeface="Arial"/>
              </a:rPr>
              <a:t>What</a:t>
            </a:r>
            <a:r>
              <a:rPr sz="1800" b="1" i="1" spc="45" dirty="0">
                <a:latin typeface="Times New Roman"/>
                <a:cs typeface="Times New Roman"/>
              </a:rPr>
              <a:t> </a:t>
            </a:r>
            <a:r>
              <a:rPr sz="1800" b="1" i="1" spc="-15" dirty="0">
                <a:latin typeface="Arial"/>
                <a:cs typeface="Arial"/>
              </a:rPr>
              <a:t>i</a:t>
            </a:r>
            <a:r>
              <a:rPr sz="1800" b="1" i="1" dirty="0">
                <a:latin typeface="Arial"/>
                <a:cs typeface="Arial"/>
              </a:rPr>
              <a:t>s</a:t>
            </a:r>
            <a:r>
              <a:rPr sz="1800" b="1" i="1" spc="50" dirty="0">
                <a:latin typeface="Times New Roman"/>
                <a:cs typeface="Times New Roman"/>
              </a:rPr>
              <a:t> </a:t>
            </a:r>
            <a:r>
              <a:rPr sz="1800" b="1" i="1" spc="-15" dirty="0">
                <a:latin typeface="Arial"/>
                <a:cs typeface="Arial"/>
              </a:rPr>
              <a:t>w</a:t>
            </a:r>
            <a:r>
              <a:rPr sz="1800" b="1" i="1" spc="-25" dirty="0">
                <a:latin typeface="Arial"/>
                <a:cs typeface="Arial"/>
              </a:rPr>
              <a:t>h</a:t>
            </a:r>
            <a:r>
              <a:rPr sz="1800" b="1" i="1" spc="-10" dirty="0">
                <a:latin typeface="Arial"/>
                <a:cs typeface="Arial"/>
              </a:rPr>
              <a:t>isperin</a:t>
            </a:r>
            <a:r>
              <a:rPr sz="1800" b="1" i="1" spc="-25" dirty="0">
                <a:latin typeface="Arial"/>
                <a:cs typeface="Arial"/>
              </a:rPr>
              <a:t>g</a:t>
            </a:r>
            <a:r>
              <a:rPr sz="1800" b="1" i="1" dirty="0">
                <a:latin typeface="Arial"/>
                <a:cs typeface="Arial"/>
              </a:rPr>
              <a:t>-</a:t>
            </a:r>
            <a:r>
              <a:rPr sz="1800" b="1" i="1" spc="-10" dirty="0">
                <a:latin typeface="Arial"/>
                <a:cs typeface="Arial"/>
              </a:rPr>
              <a:t>gal</a:t>
            </a:r>
            <a:r>
              <a:rPr sz="1800" b="1" i="1" spc="-15" dirty="0">
                <a:latin typeface="Arial"/>
                <a:cs typeface="Arial"/>
              </a:rPr>
              <a:t>l</a:t>
            </a:r>
            <a:r>
              <a:rPr sz="1800" b="1" i="1" spc="-5" dirty="0">
                <a:latin typeface="Arial"/>
                <a:cs typeface="Arial"/>
              </a:rPr>
              <a:t>er</a:t>
            </a:r>
            <a:r>
              <a:rPr sz="1800" b="1" i="1" dirty="0">
                <a:latin typeface="Arial"/>
                <a:cs typeface="Arial"/>
              </a:rPr>
              <a:t>y</a:t>
            </a:r>
            <a:r>
              <a:rPr sz="1800" b="1" i="1" spc="55" dirty="0">
                <a:latin typeface="Times New Roman"/>
                <a:cs typeface="Times New Roman"/>
              </a:rPr>
              <a:t> </a:t>
            </a:r>
            <a:r>
              <a:rPr sz="1800" b="1" i="1" spc="-20" dirty="0">
                <a:latin typeface="Arial"/>
                <a:cs typeface="Arial"/>
              </a:rPr>
              <a:t>mode?</a:t>
            </a:r>
            <a:endParaRPr sz="1800">
              <a:latin typeface="Arial"/>
              <a:cs typeface="Arial"/>
            </a:endParaRPr>
          </a:p>
          <a:p>
            <a:pPr marL="12700" marR="5080">
              <a:lnSpc>
                <a:spcPct val="100000"/>
              </a:lnSpc>
            </a:pPr>
            <a:r>
              <a:rPr sz="1800" b="1" i="1" spc="-15" dirty="0">
                <a:latin typeface="Arial"/>
                <a:cs typeface="Arial"/>
              </a:rPr>
              <a:t>Lab</a:t>
            </a:r>
            <a:r>
              <a:rPr sz="1800" b="1" i="1" spc="45" dirty="0">
                <a:latin typeface="Times New Roman"/>
                <a:cs typeface="Times New Roman"/>
              </a:rPr>
              <a:t> </a:t>
            </a:r>
            <a:r>
              <a:rPr sz="1800" b="1" i="1" spc="-10" dirty="0">
                <a:latin typeface="Arial"/>
                <a:cs typeface="Arial"/>
              </a:rPr>
              <a:t>fabr</a:t>
            </a:r>
            <a:r>
              <a:rPr sz="1800" b="1" i="1" spc="-15" dirty="0">
                <a:latin typeface="Arial"/>
                <a:cs typeface="Arial"/>
              </a:rPr>
              <a:t>ication</a:t>
            </a:r>
            <a:r>
              <a:rPr sz="1800" b="1" i="1" spc="50" dirty="0">
                <a:latin typeface="Times New Roman"/>
                <a:cs typeface="Times New Roman"/>
              </a:rPr>
              <a:t> </a:t>
            </a:r>
            <a:r>
              <a:rPr sz="1800" b="1" i="1" spc="-10" dirty="0">
                <a:latin typeface="Arial"/>
                <a:cs typeface="Arial"/>
              </a:rPr>
              <a:t>of</a:t>
            </a:r>
            <a:r>
              <a:rPr sz="1800" b="1" i="1" spc="50" dirty="0">
                <a:latin typeface="Times New Roman"/>
                <a:cs typeface="Times New Roman"/>
              </a:rPr>
              <a:t> </a:t>
            </a:r>
            <a:r>
              <a:rPr sz="1800" b="1" i="1" spc="-10" dirty="0">
                <a:latin typeface="Arial"/>
                <a:cs typeface="Arial"/>
              </a:rPr>
              <a:t>optical</a:t>
            </a:r>
            <a:r>
              <a:rPr sz="1800" b="1" i="1" spc="45" dirty="0">
                <a:latin typeface="Times New Roman"/>
                <a:cs typeface="Times New Roman"/>
              </a:rPr>
              <a:t> </a:t>
            </a:r>
            <a:r>
              <a:rPr sz="1800" b="1" i="1" spc="-20" dirty="0">
                <a:latin typeface="Arial"/>
                <a:cs typeface="Arial"/>
              </a:rPr>
              <a:t>WGM</a:t>
            </a:r>
            <a:r>
              <a:rPr sz="1800" b="1" i="1" spc="45" dirty="0">
                <a:latin typeface="Times New Roman"/>
                <a:cs typeface="Times New Roman"/>
              </a:rPr>
              <a:t> </a:t>
            </a:r>
            <a:r>
              <a:rPr sz="1800" b="1" i="1" dirty="0">
                <a:latin typeface="Arial"/>
                <a:cs typeface="Arial"/>
              </a:rPr>
              <a:t>devices</a:t>
            </a:r>
            <a:r>
              <a:rPr sz="1800" b="1" i="1" dirty="0">
                <a:latin typeface="Times New Roman"/>
                <a:cs typeface="Times New Roman"/>
              </a:rPr>
              <a:t> </a:t>
            </a:r>
            <a:r>
              <a:rPr sz="1800" b="1" i="1" spc="-15" dirty="0">
                <a:latin typeface="Arial"/>
                <a:cs typeface="Arial"/>
              </a:rPr>
              <a:t>Molecu</a:t>
            </a:r>
            <a:r>
              <a:rPr sz="1800" b="1" i="1" spc="-10" dirty="0">
                <a:latin typeface="Arial"/>
                <a:cs typeface="Arial"/>
              </a:rPr>
              <a:t>l</a:t>
            </a:r>
            <a:r>
              <a:rPr sz="1800" b="1" i="1" spc="-5" dirty="0">
                <a:latin typeface="Arial"/>
                <a:cs typeface="Arial"/>
              </a:rPr>
              <a:t>a</a:t>
            </a:r>
            <a:r>
              <a:rPr sz="1800" b="1" i="1" dirty="0">
                <a:latin typeface="Arial"/>
                <a:cs typeface="Arial"/>
              </a:rPr>
              <a:t>r</a:t>
            </a:r>
            <a:r>
              <a:rPr sz="1800" b="1" i="1" spc="45" dirty="0">
                <a:latin typeface="Times New Roman"/>
                <a:cs typeface="Times New Roman"/>
              </a:rPr>
              <a:t> </a:t>
            </a:r>
            <a:r>
              <a:rPr sz="1800" b="1" i="1" spc="-15" dirty="0">
                <a:latin typeface="Arial"/>
                <a:cs typeface="Arial"/>
              </a:rPr>
              <a:t>sensing</a:t>
            </a:r>
            <a:r>
              <a:rPr sz="1800" b="1" i="1" spc="50" dirty="0">
                <a:latin typeface="Times New Roman"/>
                <a:cs typeface="Times New Roman"/>
              </a:rPr>
              <a:t> </a:t>
            </a:r>
            <a:r>
              <a:rPr sz="1800" b="1" i="1" dirty="0">
                <a:latin typeface="Arial"/>
                <a:cs typeface="Arial"/>
              </a:rPr>
              <a:t>based</a:t>
            </a:r>
            <a:r>
              <a:rPr sz="1800" b="1" i="1" spc="45" dirty="0">
                <a:latin typeface="Times New Roman"/>
                <a:cs typeface="Times New Roman"/>
              </a:rPr>
              <a:t> </a:t>
            </a:r>
            <a:r>
              <a:rPr sz="1800" b="1" i="1" spc="-15" dirty="0">
                <a:latin typeface="Arial"/>
                <a:cs typeface="Arial"/>
              </a:rPr>
              <a:t>on</a:t>
            </a:r>
            <a:r>
              <a:rPr sz="1800" b="1" i="1" spc="40" dirty="0">
                <a:latin typeface="Times New Roman"/>
                <a:cs typeface="Times New Roman"/>
              </a:rPr>
              <a:t> </a:t>
            </a:r>
            <a:r>
              <a:rPr sz="1800" b="1" i="1" spc="-10" dirty="0">
                <a:latin typeface="Arial"/>
                <a:cs typeface="Arial"/>
              </a:rPr>
              <a:t>optical</a:t>
            </a:r>
            <a:r>
              <a:rPr sz="1800" b="1" i="1" spc="45" dirty="0">
                <a:latin typeface="Times New Roman"/>
                <a:cs typeface="Times New Roman"/>
              </a:rPr>
              <a:t> </a:t>
            </a:r>
            <a:r>
              <a:rPr sz="1800" b="1" i="1" spc="-20" dirty="0">
                <a:latin typeface="Arial"/>
                <a:cs typeface="Arial"/>
              </a:rPr>
              <a:t>WGM</a:t>
            </a:r>
            <a:endParaRPr sz="1800">
              <a:latin typeface="Arial"/>
              <a:cs typeface="Arial"/>
            </a:endParaRPr>
          </a:p>
        </p:txBody>
      </p:sp>
      <p:sp>
        <p:nvSpPr>
          <p:cNvPr id="6" name="object 6"/>
          <p:cNvSpPr txBox="1"/>
          <p:nvPr/>
        </p:nvSpPr>
        <p:spPr>
          <a:xfrm>
            <a:off x="364490" y="2147978"/>
            <a:ext cx="6272530" cy="330835"/>
          </a:xfrm>
          <a:prstGeom prst="rect">
            <a:avLst/>
          </a:prstGeom>
        </p:spPr>
        <p:txBody>
          <a:bodyPr vert="horz" wrap="square" lIns="0" tIns="0" rIns="0" bIns="0" rtlCol="0">
            <a:spAutoFit/>
          </a:bodyPr>
          <a:lstStyle/>
          <a:p>
            <a:pPr marL="622300" indent="-609600">
              <a:lnSpc>
                <a:spcPct val="100000"/>
              </a:lnSpc>
              <a:buFont typeface="Wingdings"/>
              <a:buChar char=""/>
              <a:tabLst>
                <a:tab pos="622300" algn="l"/>
              </a:tabLst>
            </a:pPr>
            <a:r>
              <a:rPr sz="2400" b="1" dirty="0">
                <a:latin typeface="Arial"/>
                <a:cs typeface="Arial"/>
              </a:rPr>
              <a:t>Physi</a:t>
            </a:r>
            <a:r>
              <a:rPr sz="2400" b="1" spc="-10" dirty="0">
                <a:latin typeface="Arial"/>
                <a:cs typeface="Arial"/>
              </a:rPr>
              <a:t>c</a:t>
            </a:r>
            <a:r>
              <a:rPr sz="2400" b="1" spc="-20" dirty="0">
                <a:latin typeface="Arial"/>
                <a:cs typeface="Arial"/>
              </a:rPr>
              <a:t>a</a:t>
            </a:r>
            <a:r>
              <a:rPr sz="2400" b="1" spc="-10" dirty="0">
                <a:latin typeface="Arial"/>
                <a:cs typeface="Arial"/>
              </a:rPr>
              <a:t>l</a:t>
            </a:r>
            <a:r>
              <a:rPr sz="2400" b="1" spc="65" dirty="0">
                <a:latin typeface="Times New Roman"/>
                <a:cs typeface="Times New Roman"/>
              </a:rPr>
              <a:t> </a:t>
            </a:r>
            <a:r>
              <a:rPr sz="2400" b="1" spc="-10" dirty="0">
                <a:latin typeface="Arial"/>
                <a:cs typeface="Arial"/>
              </a:rPr>
              <a:t>a</a:t>
            </a:r>
            <a:r>
              <a:rPr sz="2400" b="1" spc="-15" dirty="0">
                <a:latin typeface="Arial"/>
                <a:cs typeface="Arial"/>
              </a:rPr>
              <a:t>nd</a:t>
            </a:r>
            <a:r>
              <a:rPr sz="2400" b="1" spc="65" dirty="0">
                <a:latin typeface="Times New Roman"/>
                <a:cs typeface="Times New Roman"/>
              </a:rPr>
              <a:t> </a:t>
            </a:r>
            <a:r>
              <a:rPr sz="2400" b="1" spc="-10" dirty="0">
                <a:latin typeface="Arial"/>
                <a:cs typeface="Arial"/>
              </a:rPr>
              <a:t>M</a:t>
            </a:r>
            <a:r>
              <a:rPr sz="2400" b="1" spc="-5" dirty="0">
                <a:latin typeface="Arial"/>
                <a:cs typeface="Arial"/>
              </a:rPr>
              <a:t>ath</a:t>
            </a:r>
            <a:r>
              <a:rPr sz="2400" b="1" spc="-10" dirty="0">
                <a:latin typeface="Arial"/>
                <a:cs typeface="Arial"/>
              </a:rPr>
              <a:t>e</a:t>
            </a:r>
            <a:r>
              <a:rPr sz="2400" b="1" spc="-5" dirty="0">
                <a:latin typeface="Arial"/>
                <a:cs typeface="Arial"/>
              </a:rPr>
              <a:t>matica</a:t>
            </a:r>
            <a:r>
              <a:rPr sz="2400" b="1" dirty="0">
                <a:latin typeface="Arial"/>
                <a:cs typeface="Arial"/>
              </a:rPr>
              <a:t>l</a:t>
            </a:r>
            <a:r>
              <a:rPr sz="2400" b="1" spc="80" dirty="0">
                <a:latin typeface="Times New Roman"/>
                <a:cs typeface="Times New Roman"/>
              </a:rPr>
              <a:t> </a:t>
            </a:r>
            <a:r>
              <a:rPr sz="2400" b="1" spc="-5" dirty="0">
                <a:latin typeface="Arial"/>
                <a:cs typeface="Arial"/>
              </a:rPr>
              <a:t>Descrip</a:t>
            </a:r>
            <a:r>
              <a:rPr sz="2400" b="1" spc="-10" dirty="0">
                <a:latin typeface="Arial"/>
                <a:cs typeface="Arial"/>
              </a:rPr>
              <a:t>t</a:t>
            </a:r>
            <a:r>
              <a:rPr sz="2400" b="1" spc="-15" dirty="0">
                <a:latin typeface="Arial"/>
                <a:cs typeface="Arial"/>
              </a:rPr>
              <a:t>ion</a:t>
            </a:r>
            <a:endParaRPr sz="2400">
              <a:latin typeface="Arial"/>
              <a:cs typeface="Arial"/>
            </a:endParaRPr>
          </a:p>
        </p:txBody>
      </p:sp>
      <p:sp>
        <p:nvSpPr>
          <p:cNvPr id="7" name="object 7"/>
          <p:cNvSpPr txBox="1"/>
          <p:nvPr/>
        </p:nvSpPr>
        <p:spPr>
          <a:xfrm>
            <a:off x="821690" y="2501909"/>
            <a:ext cx="207010" cy="528320"/>
          </a:xfrm>
          <a:prstGeom prst="rect">
            <a:avLst/>
          </a:prstGeom>
        </p:spPr>
        <p:txBody>
          <a:bodyPr vert="horz" wrap="square" lIns="0" tIns="0" rIns="0" bIns="0" rtlCol="0">
            <a:spAutoFit/>
          </a:bodyPr>
          <a:lstStyle/>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p:txBody>
      </p:sp>
      <p:sp>
        <p:nvSpPr>
          <p:cNvPr id="8" name="object 8"/>
          <p:cNvSpPr txBox="1"/>
          <p:nvPr/>
        </p:nvSpPr>
        <p:spPr>
          <a:xfrm>
            <a:off x="1431291" y="2501824"/>
            <a:ext cx="6590665" cy="1260475"/>
          </a:xfrm>
          <a:prstGeom prst="rect">
            <a:avLst/>
          </a:prstGeom>
        </p:spPr>
        <p:txBody>
          <a:bodyPr vert="horz" wrap="square" lIns="0" tIns="0" rIns="0" bIns="0" rtlCol="0">
            <a:spAutoFit/>
          </a:bodyPr>
          <a:lstStyle/>
          <a:p>
            <a:pPr marL="12700" marR="5080">
              <a:lnSpc>
                <a:spcPct val="100000"/>
              </a:lnSpc>
            </a:pPr>
            <a:r>
              <a:rPr sz="1800" b="1" i="1" spc="-20" dirty="0">
                <a:latin typeface="Arial"/>
                <a:cs typeface="Arial"/>
              </a:rPr>
              <a:t>WGM</a:t>
            </a:r>
            <a:r>
              <a:rPr sz="1800" b="1" i="1" spc="40" dirty="0">
                <a:latin typeface="Times New Roman"/>
                <a:cs typeface="Times New Roman"/>
              </a:rPr>
              <a:t> </a:t>
            </a:r>
            <a:r>
              <a:rPr sz="1800" b="1" i="1" spc="-5" dirty="0">
                <a:latin typeface="Arial"/>
                <a:cs typeface="Arial"/>
              </a:rPr>
              <a:t>senso</a:t>
            </a:r>
            <a:r>
              <a:rPr sz="1800" b="1" i="1" dirty="0">
                <a:latin typeface="Arial"/>
                <a:cs typeface="Arial"/>
              </a:rPr>
              <a:t>r</a:t>
            </a:r>
            <a:r>
              <a:rPr sz="1800" b="1" i="1" spc="50" dirty="0">
                <a:latin typeface="Times New Roman"/>
                <a:cs typeface="Times New Roman"/>
              </a:rPr>
              <a:t> </a:t>
            </a:r>
            <a:r>
              <a:rPr sz="1800" b="1" i="1" spc="-10" dirty="0">
                <a:latin typeface="Arial"/>
                <a:cs typeface="Arial"/>
              </a:rPr>
              <a:t>in</a:t>
            </a:r>
            <a:r>
              <a:rPr sz="1800" b="1" i="1" spc="50" dirty="0">
                <a:latin typeface="Times New Roman"/>
                <a:cs typeface="Times New Roman"/>
              </a:rPr>
              <a:t> </a:t>
            </a:r>
            <a:r>
              <a:rPr sz="1800" b="1" i="1" dirty="0">
                <a:latin typeface="Arial"/>
                <a:cs typeface="Arial"/>
              </a:rPr>
              <a:t>a</a:t>
            </a:r>
            <a:r>
              <a:rPr sz="1800" b="1" i="1" spc="50" dirty="0">
                <a:latin typeface="Times New Roman"/>
                <a:cs typeface="Times New Roman"/>
              </a:rPr>
              <a:t> </a:t>
            </a:r>
            <a:r>
              <a:rPr sz="1800" b="1" i="1" spc="-5" dirty="0">
                <a:latin typeface="Arial"/>
                <a:cs typeface="Arial"/>
              </a:rPr>
              <a:t>micr</a:t>
            </a:r>
            <a:r>
              <a:rPr sz="1800" b="1" i="1" dirty="0">
                <a:latin typeface="Arial"/>
                <a:cs typeface="Arial"/>
              </a:rPr>
              <a:t>o-</a:t>
            </a:r>
            <a:r>
              <a:rPr sz="1800" b="1" i="1" spc="-10" dirty="0">
                <a:latin typeface="Arial"/>
                <a:cs typeface="Arial"/>
              </a:rPr>
              <a:t>opt</a:t>
            </a:r>
            <a:r>
              <a:rPr sz="1800" b="1" i="1" spc="-20" dirty="0">
                <a:latin typeface="Arial"/>
                <a:cs typeface="Arial"/>
              </a:rPr>
              <a:t>o</a:t>
            </a:r>
            <a:r>
              <a:rPr sz="1800" b="1" i="1" dirty="0">
                <a:latin typeface="Arial"/>
                <a:cs typeface="Arial"/>
              </a:rPr>
              <a:t>-</a:t>
            </a:r>
            <a:r>
              <a:rPr sz="1800" b="1" i="1" spc="-5" dirty="0">
                <a:latin typeface="Arial"/>
                <a:cs typeface="Arial"/>
              </a:rPr>
              <a:t>electr</a:t>
            </a:r>
            <a:r>
              <a:rPr sz="1800" b="1" i="1" dirty="0">
                <a:latin typeface="Arial"/>
                <a:cs typeface="Arial"/>
              </a:rPr>
              <a:t>o-</a:t>
            </a:r>
            <a:r>
              <a:rPr sz="1800" b="1" i="1" spc="-10" dirty="0">
                <a:latin typeface="Arial"/>
                <a:cs typeface="Arial"/>
              </a:rPr>
              <a:t>fluidic</a:t>
            </a:r>
            <a:r>
              <a:rPr sz="1800" b="1" i="1" spc="45" dirty="0">
                <a:latin typeface="Times New Roman"/>
                <a:cs typeface="Times New Roman"/>
              </a:rPr>
              <a:t> </a:t>
            </a:r>
            <a:r>
              <a:rPr sz="1800" b="1" i="1" spc="-5" dirty="0">
                <a:latin typeface="Arial"/>
                <a:cs typeface="Arial"/>
              </a:rPr>
              <a:t>syst</a:t>
            </a:r>
            <a:r>
              <a:rPr sz="1800" b="1" i="1" dirty="0">
                <a:latin typeface="Arial"/>
                <a:cs typeface="Arial"/>
              </a:rPr>
              <a:t>em</a:t>
            </a:r>
            <a:r>
              <a:rPr sz="1800" b="1" i="1" spc="40" dirty="0">
                <a:latin typeface="Times New Roman"/>
                <a:cs typeface="Times New Roman"/>
              </a:rPr>
              <a:t> </a:t>
            </a:r>
            <a:r>
              <a:rPr sz="1800" b="1" i="1" spc="-15" dirty="0">
                <a:latin typeface="Arial"/>
                <a:cs typeface="Arial"/>
              </a:rPr>
              <a:t>(MOEFS)</a:t>
            </a:r>
            <a:r>
              <a:rPr sz="1800" b="1" i="1" spc="-5" dirty="0">
                <a:latin typeface="Times New Roman"/>
                <a:cs typeface="Times New Roman"/>
              </a:rPr>
              <a:t> </a:t>
            </a:r>
            <a:r>
              <a:rPr sz="1800" b="1" i="1" spc="-10" dirty="0">
                <a:latin typeface="Arial"/>
                <a:cs typeface="Arial"/>
              </a:rPr>
              <a:t>Governi</a:t>
            </a:r>
            <a:r>
              <a:rPr sz="1800" b="1" i="1" spc="-25" dirty="0">
                <a:latin typeface="Arial"/>
                <a:cs typeface="Arial"/>
              </a:rPr>
              <a:t>n</a:t>
            </a:r>
            <a:r>
              <a:rPr sz="1800" b="1" i="1" spc="-15" dirty="0">
                <a:latin typeface="Arial"/>
                <a:cs typeface="Arial"/>
              </a:rPr>
              <a:t>g</a:t>
            </a:r>
            <a:r>
              <a:rPr sz="1800" b="1" i="1" spc="50" dirty="0">
                <a:latin typeface="Times New Roman"/>
                <a:cs typeface="Times New Roman"/>
              </a:rPr>
              <a:t> </a:t>
            </a:r>
            <a:r>
              <a:rPr sz="1800" b="1" i="1" spc="-20" dirty="0">
                <a:latin typeface="Arial"/>
                <a:cs typeface="Arial"/>
              </a:rPr>
              <a:t>eq</a:t>
            </a:r>
            <a:r>
              <a:rPr sz="1800" b="1" i="1" spc="-25" dirty="0">
                <a:latin typeface="Arial"/>
                <a:cs typeface="Arial"/>
              </a:rPr>
              <a:t>u</a:t>
            </a:r>
            <a:r>
              <a:rPr sz="1800" b="1" i="1" spc="-15" dirty="0">
                <a:latin typeface="Arial"/>
                <a:cs typeface="Arial"/>
              </a:rPr>
              <a:t>ations</a:t>
            </a:r>
            <a:endParaRPr sz="1800">
              <a:latin typeface="Arial"/>
              <a:cs typeface="Arial"/>
            </a:endParaRPr>
          </a:p>
          <a:p>
            <a:pPr marL="30480">
              <a:lnSpc>
                <a:spcPct val="100000"/>
              </a:lnSpc>
            </a:pPr>
            <a:r>
              <a:rPr sz="1600" b="1" i="1" dirty="0">
                <a:latin typeface="Arial"/>
                <a:cs typeface="Arial"/>
              </a:rPr>
              <a:t>----</a:t>
            </a:r>
            <a:r>
              <a:rPr sz="1600" b="1" i="1" spc="60" dirty="0">
                <a:latin typeface="Times New Roman"/>
                <a:cs typeface="Times New Roman"/>
              </a:rPr>
              <a:t> </a:t>
            </a:r>
            <a:r>
              <a:rPr sz="1600" b="1" i="1" spc="-5" dirty="0">
                <a:latin typeface="Arial"/>
                <a:cs typeface="Arial"/>
              </a:rPr>
              <a:t>Charg</a:t>
            </a:r>
            <a:r>
              <a:rPr sz="1600" b="1" i="1" dirty="0">
                <a:latin typeface="Arial"/>
                <a:cs typeface="Arial"/>
              </a:rPr>
              <a:t>e</a:t>
            </a:r>
            <a:r>
              <a:rPr sz="1600" b="1" i="1" spc="30" dirty="0">
                <a:latin typeface="Times New Roman"/>
                <a:cs typeface="Times New Roman"/>
              </a:rPr>
              <a:t> </a:t>
            </a:r>
            <a:r>
              <a:rPr sz="1600" b="1" i="1" spc="-5" dirty="0">
                <a:latin typeface="Arial"/>
                <a:cs typeface="Arial"/>
              </a:rPr>
              <a:t>an</a:t>
            </a:r>
            <a:r>
              <a:rPr sz="1600" b="1" i="1" dirty="0">
                <a:latin typeface="Arial"/>
                <a:cs typeface="Arial"/>
              </a:rPr>
              <a:t>d</a:t>
            </a:r>
            <a:r>
              <a:rPr sz="1600" b="1" i="1" spc="40" dirty="0">
                <a:latin typeface="Times New Roman"/>
                <a:cs typeface="Times New Roman"/>
              </a:rPr>
              <a:t> </a:t>
            </a:r>
            <a:r>
              <a:rPr sz="1600" b="1" i="1" dirty="0">
                <a:latin typeface="Arial"/>
                <a:cs typeface="Arial"/>
              </a:rPr>
              <a:t>fluid</a:t>
            </a:r>
            <a:r>
              <a:rPr sz="1600" b="1" i="1" spc="55" dirty="0">
                <a:latin typeface="Times New Roman"/>
                <a:cs typeface="Times New Roman"/>
              </a:rPr>
              <a:t> </a:t>
            </a:r>
            <a:r>
              <a:rPr sz="1600" b="1" i="1" dirty="0">
                <a:latin typeface="Arial"/>
                <a:cs typeface="Arial"/>
              </a:rPr>
              <a:t>tran</a:t>
            </a:r>
            <a:r>
              <a:rPr sz="1600" b="1" i="1" spc="-10" dirty="0">
                <a:latin typeface="Arial"/>
                <a:cs typeface="Arial"/>
              </a:rPr>
              <a:t>s</a:t>
            </a:r>
            <a:r>
              <a:rPr sz="1600" b="1" i="1" dirty="0">
                <a:latin typeface="Arial"/>
                <a:cs typeface="Arial"/>
              </a:rPr>
              <a:t>port</a:t>
            </a:r>
            <a:endParaRPr sz="1600">
              <a:latin typeface="Arial"/>
              <a:cs typeface="Arial"/>
            </a:endParaRPr>
          </a:p>
          <a:p>
            <a:pPr marL="30480">
              <a:lnSpc>
                <a:spcPct val="100000"/>
              </a:lnSpc>
            </a:pPr>
            <a:r>
              <a:rPr sz="1600" b="1" i="1" dirty="0">
                <a:latin typeface="Arial"/>
                <a:cs typeface="Arial"/>
              </a:rPr>
              <a:t>----</a:t>
            </a:r>
            <a:r>
              <a:rPr sz="1600" b="1" i="1" spc="60" dirty="0">
                <a:latin typeface="Times New Roman"/>
                <a:cs typeface="Times New Roman"/>
              </a:rPr>
              <a:t> </a:t>
            </a:r>
            <a:r>
              <a:rPr sz="1600" b="1" i="1" spc="-5" dirty="0">
                <a:latin typeface="Arial"/>
                <a:cs typeface="Arial"/>
              </a:rPr>
              <a:t>Dynami</a:t>
            </a:r>
            <a:r>
              <a:rPr sz="1600" b="1" i="1" spc="-10" dirty="0">
                <a:latin typeface="Arial"/>
                <a:cs typeface="Arial"/>
              </a:rPr>
              <a:t>c</a:t>
            </a:r>
            <a:r>
              <a:rPr sz="1600" b="1" i="1" dirty="0">
                <a:latin typeface="Arial"/>
                <a:cs typeface="Arial"/>
              </a:rPr>
              <a:t>s</a:t>
            </a:r>
            <a:r>
              <a:rPr sz="1600" b="1" i="1" spc="45" dirty="0">
                <a:latin typeface="Times New Roman"/>
                <a:cs typeface="Times New Roman"/>
              </a:rPr>
              <a:t> </a:t>
            </a:r>
            <a:r>
              <a:rPr sz="1600" b="1" i="1" dirty="0">
                <a:latin typeface="Arial"/>
                <a:cs typeface="Arial"/>
              </a:rPr>
              <a:t>of</a:t>
            </a:r>
            <a:r>
              <a:rPr sz="1600" b="1" i="1" spc="45" dirty="0">
                <a:latin typeface="Times New Roman"/>
                <a:cs typeface="Times New Roman"/>
              </a:rPr>
              <a:t> </a:t>
            </a:r>
            <a:r>
              <a:rPr sz="1600" b="1" i="1" spc="-5" dirty="0">
                <a:latin typeface="Arial"/>
                <a:cs typeface="Arial"/>
              </a:rPr>
              <a:t>adsorptio</a:t>
            </a:r>
            <a:r>
              <a:rPr sz="1600" b="1" i="1" dirty="0">
                <a:latin typeface="Arial"/>
                <a:cs typeface="Arial"/>
              </a:rPr>
              <a:t>n</a:t>
            </a:r>
            <a:r>
              <a:rPr sz="1600" b="1" i="1" spc="40" dirty="0">
                <a:latin typeface="Times New Roman"/>
                <a:cs typeface="Times New Roman"/>
              </a:rPr>
              <a:t> </a:t>
            </a:r>
            <a:r>
              <a:rPr sz="1600" b="1" i="1" spc="-5" dirty="0">
                <a:latin typeface="Arial"/>
                <a:cs typeface="Arial"/>
              </a:rPr>
              <a:t>an</a:t>
            </a:r>
            <a:r>
              <a:rPr sz="1600" b="1" i="1" dirty="0">
                <a:latin typeface="Arial"/>
                <a:cs typeface="Arial"/>
              </a:rPr>
              <a:t>d</a:t>
            </a:r>
            <a:r>
              <a:rPr sz="1600" b="1" i="1" spc="45" dirty="0">
                <a:latin typeface="Times New Roman"/>
                <a:cs typeface="Times New Roman"/>
              </a:rPr>
              <a:t> </a:t>
            </a:r>
            <a:r>
              <a:rPr sz="1600" b="1" i="1" dirty="0">
                <a:latin typeface="Arial"/>
                <a:cs typeface="Arial"/>
              </a:rPr>
              <a:t>d</a:t>
            </a:r>
            <a:r>
              <a:rPr sz="1600" b="1" i="1" spc="-10" dirty="0">
                <a:latin typeface="Arial"/>
                <a:cs typeface="Arial"/>
              </a:rPr>
              <a:t>e</a:t>
            </a:r>
            <a:r>
              <a:rPr sz="1600" b="1" i="1" spc="-5" dirty="0">
                <a:latin typeface="Arial"/>
                <a:cs typeface="Arial"/>
              </a:rPr>
              <a:t>sorptio</a:t>
            </a:r>
            <a:r>
              <a:rPr sz="1600" b="1" i="1" dirty="0">
                <a:latin typeface="Arial"/>
                <a:cs typeface="Arial"/>
              </a:rPr>
              <a:t>n</a:t>
            </a:r>
            <a:endParaRPr sz="1600">
              <a:latin typeface="Arial"/>
              <a:cs typeface="Arial"/>
            </a:endParaRPr>
          </a:p>
          <a:p>
            <a:pPr marL="30480">
              <a:lnSpc>
                <a:spcPct val="100000"/>
              </a:lnSpc>
            </a:pPr>
            <a:r>
              <a:rPr sz="1600" b="1" i="1" dirty="0">
                <a:latin typeface="Arial"/>
                <a:cs typeface="Arial"/>
              </a:rPr>
              <a:t>----</a:t>
            </a:r>
            <a:r>
              <a:rPr sz="1600" b="1" i="1" spc="60" dirty="0">
                <a:latin typeface="Times New Roman"/>
                <a:cs typeface="Times New Roman"/>
              </a:rPr>
              <a:t> </a:t>
            </a:r>
            <a:r>
              <a:rPr sz="1600" b="1" i="1" dirty="0">
                <a:latin typeface="Arial"/>
                <a:cs typeface="Arial"/>
              </a:rPr>
              <a:t>M</a:t>
            </a:r>
            <a:r>
              <a:rPr sz="1600" b="1" i="1" spc="-5" dirty="0">
                <a:latin typeface="Arial"/>
                <a:cs typeface="Arial"/>
              </a:rPr>
              <a:t>a</a:t>
            </a:r>
            <a:r>
              <a:rPr sz="1600" b="1" i="1" dirty="0">
                <a:latin typeface="Arial"/>
                <a:cs typeface="Arial"/>
              </a:rPr>
              <a:t>xwe</a:t>
            </a:r>
            <a:r>
              <a:rPr sz="1600" b="1" i="1" spc="-5" dirty="0">
                <a:latin typeface="Arial"/>
                <a:cs typeface="Arial"/>
              </a:rPr>
              <a:t>l</a:t>
            </a:r>
            <a:r>
              <a:rPr sz="1600" b="1" i="1" dirty="0">
                <a:latin typeface="Arial"/>
                <a:cs typeface="Arial"/>
              </a:rPr>
              <a:t>l</a:t>
            </a:r>
            <a:r>
              <a:rPr sz="1600" b="1" i="1" spc="-30" dirty="0">
                <a:latin typeface="Arial"/>
                <a:cs typeface="Arial"/>
              </a:rPr>
              <a:t>’</a:t>
            </a:r>
            <a:r>
              <a:rPr sz="1600" b="1" i="1" dirty="0">
                <a:latin typeface="Arial"/>
                <a:cs typeface="Arial"/>
              </a:rPr>
              <a:t>s</a:t>
            </a:r>
            <a:r>
              <a:rPr sz="1600" b="1" i="1" spc="15" dirty="0">
                <a:latin typeface="Arial"/>
                <a:cs typeface="Arial"/>
              </a:rPr>
              <a:t> </a:t>
            </a:r>
            <a:r>
              <a:rPr sz="1600" b="1" i="1" dirty="0">
                <a:latin typeface="Arial"/>
                <a:cs typeface="Arial"/>
              </a:rPr>
              <a:t>equ</a:t>
            </a:r>
            <a:r>
              <a:rPr sz="1600" b="1" i="1" spc="-10" dirty="0">
                <a:latin typeface="Arial"/>
                <a:cs typeface="Arial"/>
              </a:rPr>
              <a:t>a</a:t>
            </a:r>
            <a:r>
              <a:rPr sz="1600" b="1" i="1" dirty="0">
                <a:latin typeface="Arial"/>
                <a:cs typeface="Arial"/>
              </a:rPr>
              <a:t>tions</a:t>
            </a:r>
            <a:endParaRPr sz="1600">
              <a:latin typeface="Arial"/>
              <a:cs typeface="Arial"/>
            </a:endParaRPr>
          </a:p>
        </p:txBody>
      </p:sp>
      <p:sp>
        <p:nvSpPr>
          <p:cNvPr id="9" name="object 9"/>
          <p:cNvSpPr txBox="1"/>
          <p:nvPr/>
        </p:nvSpPr>
        <p:spPr>
          <a:xfrm>
            <a:off x="364486" y="4068473"/>
            <a:ext cx="4070350" cy="330835"/>
          </a:xfrm>
          <a:prstGeom prst="rect">
            <a:avLst/>
          </a:prstGeom>
        </p:spPr>
        <p:txBody>
          <a:bodyPr vert="horz" wrap="square" lIns="0" tIns="0" rIns="0" bIns="0" rtlCol="0">
            <a:spAutoFit/>
          </a:bodyPr>
          <a:lstStyle/>
          <a:p>
            <a:pPr marL="622300" indent="-609600">
              <a:lnSpc>
                <a:spcPct val="100000"/>
              </a:lnSpc>
              <a:buFont typeface="Wingdings"/>
              <a:buChar char=""/>
              <a:tabLst>
                <a:tab pos="622300" algn="l"/>
              </a:tabLst>
            </a:pPr>
            <a:r>
              <a:rPr sz="2400" b="1" spc="-5" dirty="0">
                <a:latin typeface="Arial"/>
                <a:cs typeface="Arial"/>
              </a:rPr>
              <a:t>Resu</a:t>
            </a:r>
            <a:r>
              <a:rPr sz="2400" b="1" spc="-10" dirty="0">
                <a:latin typeface="Arial"/>
                <a:cs typeface="Arial"/>
              </a:rPr>
              <a:t>l</a:t>
            </a:r>
            <a:r>
              <a:rPr sz="2400" b="1" dirty="0">
                <a:latin typeface="Arial"/>
                <a:cs typeface="Arial"/>
              </a:rPr>
              <a:t>ts</a:t>
            </a:r>
            <a:r>
              <a:rPr sz="2400" b="1" spc="65" dirty="0">
                <a:latin typeface="Times New Roman"/>
                <a:cs typeface="Times New Roman"/>
              </a:rPr>
              <a:t> </a:t>
            </a:r>
            <a:r>
              <a:rPr sz="2400" b="1" spc="-20" dirty="0">
                <a:latin typeface="Arial"/>
                <a:cs typeface="Arial"/>
              </a:rPr>
              <a:t>an</a:t>
            </a:r>
            <a:r>
              <a:rPr sz="2400" b="1" spc="-15" dirty="0">
                <a:latin typeface="Arial"/>
                <a:cs typeface="Arial"/>
              </a:rPr>
              <a:t>d</a:t>
            </a:r>
            <a:r>
              <a:rPr sz="2400" b="1" spc="60" dirty="0">
                <a:latin typeface="Times New Roman"/>
                <a:cs typeface="Times New Roman"/>
              </a:rPr>
              <a:t> </a:t>
            </a:r>
            <a:r>
              <a:rPr sz="2400" b="1" spc="-5" dirty="0">
                <a:latin typeface="Arial"/>
                <a:cs typeface="Arial"/>
              </a:rPr>
              <a:t>Disc</a:t>
            </a:r>
            <a:r>
              <a:rPr sz="2400" b="1" spc="-10" dirty="0">
                <a:latin typeface="Arial"/>
                <a:cs typeface="Arial"/>
              </a:rPr>
              <a:t>u</a:t>
            </a:r>
            <a:r>
              <a:rPr sz="2400" b="1" spc="-20" dirty="0">
                <a:latin typeface="Arial"/>
                <a:cs typeface="Arial"/>
              </a:rPr>
              <a:t>ssi</a:t>
            </a:r>
            <a:r>
              <a:rPr sz="2400" b="1" spc="-25" dirty="0">
                <a:latin typeface="Arial"/>
                <a:cs typeface="Arial"/>
              </a:rPr>
              <a:t>o</a:t>
            </a:r>
            <a:r>
              <a:rPr sz="2400" b="1" spc="-15" dirty="0">
                <a:latin typeface="Arial"/>
                <a:cs typeface="Arial"/>
              </a:rPr>
              <a:t>n</a:t>
            </a:r>
            <a:endParaRPr sz="2400">
              <a:latin typeface="Arial"/>
              <a:cs typeface="Arial"/>
            </a:endParaRPr>
          </a:p>
        </p:txBody>
      </p:sp>
      <p:sp>
        <p:nvSpPr>
          <p:cNvPr id="10" name="object 10"/>
          <p:cNvSpPr txBox="1"/>
          <p:nvPr/>
        </p:nvSpPr>
        <p:spPr>
          <a:xfrm>
            <a:off x="821686" y="4422151"/>
            <a:ext cx="207010" cy="1351915"/>
          </a:xfrm>
          <a:prstGeom prst="rect">
            <a:avLst/>
          </a:prstGeom>
        </p:spPr>
        <p:txBody>
          <a:bodyPr vert="horz" wrap="square" lIns="0" tIns="0" rIns="0" bIns="0" rtlCol="0">
            <a:spAutoFit/>
          </a:bodyPr>
          <a:lstStyle/>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a:p>
            <a:pPr marL="12700">
              <a:lnSpc>
                <a:spcPct val="100000"/>
              </a:lnSpc>
            </a:pPr>
            <a:r>
              <a:rPr sz="1800" dirty="0">
                <a:latin typeface="Wingdings"/>
                <a:cs typeface="Wingdings"/>
              </a:rPr>
              <a:t></a:t>
            </a:r>
            <a:endParaRPr sz="1800">
              <a:latin typeface="Wingdings"/>
              <a:cs typeface="Wingdings"/>
            </a:endParaRPr>
          </a:p>
        </p:txBody>
      </p:sp>
      <p:sp>
        <p:nvSpPr>
          <p:cNvPr id="11" name="object 11"/>
          <p:cNvSpPr txBox="1"/>
          <p:nvPr/>
        </p:nvSpPr>
        <p:spPr>
          <a:xfrm>
            <a:off x="1431287" y="4422066"/>
            <a:ext cx="4652645" cy="1351915"/>
          </a:xfrm>
          <a:prstGeom prst="rect">
            <a:avLst/>
          </a:prstGeom>
        </p:spPr>
        <p:txBody>
          <a:bodyPr vert="horz" wrap="square" lIns="0" tIns="0" rIns="0" bIns="0" rtlCol="0">
            <a:spAutoFit/>
          </a:bodyPr>
          <a:lstStyle/>
          <a:p>
            <a:pPr marL="12700" marR="5080">
              <a:lnSpc>
                <a:spcPct val="100000"/>
              </a:lnSpc>
            </a:pPr>
            <a:r>
              <a:rPr sz="1800" b="1" i="1" spc="-85" dirty="0">
                <a:latin typeface="Arial"/>
                <a:cs typeface="Arial"/>
              </a:rPr>
              <a:t>V</a:t>
            </a:r>
            <a:r>
              <a:rPr sz="1800" b="1" i="1" spc="-15" dirty="0">
                <a:latin typeface="Arial"/>
                <a:cs typeface="Arial"/>
              </a:rPr>
              <a:t>alidation</a:t>
            </a:r>
            <a:r>
              <a:rPr sz="1800" b="1" i="1" spc="50" dirty="0">
                <a:latin typeface="Times New Roman"/>
                <a:cs typeface="Times New Roman"/>
              </a:rPr>
              <a:t> </a:t>
            </a:r>
            <a:r>
              <a:rPr sz="1800" b="1" i="1" spc="-15" dirty="0">
                <a:latin typeface="Arial"/>
                <a:cs typeface="Arial"/>
              </a:rPr>
              <a:t>w</a:t>
            </a:r>
            <a:r>
              <a:rPr sz="1800" b="1" i="1" spc="-10" dirty="0">
                <a:latin typeface="Arial"/>
                <a:cs typeface="Arial"/>
              </a:rPr>
              <a:t>ith</a:t>
            </a:r>
            <a:r>
              <a:rPr sz="1800" b="1" i="1" spc="50" dirty="0">
                <a:latin typeface="Times New Roman"/>
                <a:cs typeface="Times New Roman"/>
              </a:rPr>
              <a:t> </a:t>
            </a:r>
            <a:r>
              <a:rPr sz="1800" b="1" i="1" spc="-5" dirty="0">
                <a:latin typeface="Arial"/>
                <a:cs typeface="Arial"/>
              </a:rPr>
              <a:t>expe</a:t>
            </a:r>
            <a:r>
              <a:rPr sz="1800" b="1" i="1" dirty="0">
                <a:latin typeface="Arial"/>
                <a:cs typeface="Arial"/>
              </a:rPr>
              <a:t>r</a:t>
            </a:r>
            <a:r>
              <a:rPr sz="1800" b="1" i="1" spc="-10" dirty="0">
                <a:latin typeface="Arial"/>
                <a:cs typeface="Arial"/>
              </a:rPr>
              <a:t>imental</a:t>
            </a:r>
            <a:r>
              <a:rPr sz="1800" b="1" i="1" spc="35" dirty="0">
                <a:latin typeface="Times New Roman"/>
                <a:cs typeface="Times New Roman"/>
              </a:rPr>
              <a:t> </a:t>
            </a:r>
            <a:r>
              <a:rPr sz="1800" b="1" i="1" spc="-5" dirty="0">
                <a:latin typeface="Arial"/>
                <a:cs typeface="Arial"/>
              </a:rPr>
              <a:t>mea</a:t>
            </a:r>
            <a:r>
              <a:rPr sz="1800" b="1" i="1" dirty="0">
                <a:latin typeface="Arial"/>
                <a:cs typeface="Arial"/>
              </a:rPr>
              <a:t>surement</a:t>
            </a:r>
            <a:r>
              <a:rPr sz="1800" b="1" i="1" dirty="0">
                <a:latin typeface="Times New Roman"/>
                <a:cs typeface="Times New Roman"/>
              </a:rPr>
              <a:t> </a:t>
            </a:r>
            <a:r>
              <a:rPr sz="1800" b="1" i="1" spc="-10" dirty="0">
                <a:latin typeface="Arial"/>
                <a:cs typeface="Arial"/>
              </a:rPr>
              <a:t>Inf</a:t>
            </a:r>
            <a:r>
              <a:rPr sz="1800" b="1" i="1" spc="-15" dirty="0">
                <a:latin typeface="Arial"/>
                <a:cs typeface="Arial"/>
              </a:rPr>
              <a:t>l</a:t>
            </a:r>
            <a:r>
              <a:rPr sz="1800" b="1" i="1" dirty="0">
                <a:latin typeface="Arial"/>
                <a:cs typeface="Arial"/>
              </a:rPr>
              <a:t>uence</a:t>
            </a:r>
            <a:r>
              <a:rPr sz="1800" b="1" i="1" spc="45" dirty="0">
                <a:latin typeface="Times New Roman"/>
                <a:cs typeface="Times New Roman"/>
              </a:rPr>
              <a:t> </a:t>
            </a:r>
            <a:r>
              <a:rPr sz="1800" b="1" i="1" spc="-10" dirty="0">
                <a:latin typeface="Arial"/>
                <a:cs typeface="Arial"/>
              </a:rPr>
              <a:t>of</a:t>
            </a:r>
            <a:r>
              <a:rPr sz="1800" b="1" i="1" spc="50" dirty="0">
                <a:latin typeface="Times New Roman"/>
                <a:cs typeface="Times New Roman"/>
              </a:rPr>
              <a:t> </a:t>
            </a:r>
            <a:r>
              <a:rPr sz="1800" b="1" i="1" spc="-15" dirty="0">
                <a:latin typeface="Arial"/>
                <a:cs typeface="Arial"/>
              </a:rPr>
              <a:t>applied</a:t>
            </a:r>
            <a:r>
              <a:rPr sz="1800" b="1" i="1" spc="50" dirty="0">
                <a:latin typeface="Times New Roman"/>
                <a:cs typeface="Times New Roman"/>
              </a:rPr>
              <a:t> </a:t>
            </a:r>
            <a:r>
              <a:rPr sz="1800" b="1" i="1" spc="-5" dirty="0">
                <a:latin typeface="Arial"/>
                <a:cs typeface="Arial"/>
              </a:rPr>
              <a:t>elect</a:t>
            </a:r>
            <a:r>
              <a:rPr sz="1800" b="1" i="1" spc="5" dirty="0">
                <a:latin typeface="Arial"/>
                <a:cs typeface="Arial"/>
              </a:rPr>
              <a:t>r</a:t>
            </a:r>
            <a:r>
              <a:rPr sz="1800" b="1" i="1" spc="-10" dirty="0">
                <a:latin typeface="Arial"/>
                <a:cs typeface="Arial"/>
              </a:rPr>
              <a:t>ical</a:t>
            </a:r>
            <a:r>
              <a:rPr sz="1800" b="1" i="1" spc="35" dirty="0">
                <a:latin typeface="Times New Roman"/>
                <a:cs typeface="Times New Roman"/>
              </a:rPr>
              <a:t> </a:t>
            </a:r>
            <a:r>
              <a:rPr sz="1800" b="1" i="1" spc="-10" dirty="0">
                <a:latin typeface="Arial"/>
                <a:cs typeface="Arial"/>
              </a:rPr>
              <a:t>potent</a:t>
            </a:r>
            <a:r>
              <a:rPr sz="1800" b="1" i="1" spc="-15" dirty="0">
                <a:latin typeface="Arial"/>
                <a:cs typeface="Arial"/>
              </a:rPr>
              <a:t>ial</a:t>
            </a:r>
            <a:r>
              <a:rPr sz="1800" b="1" i="1" spc="-10" dirty="0">
                <a:latin typeface="Times New Roman"/>
                <a:cs typeface="Times New Roman"/>
              </a:rPr>
              <a:t> </a:t>
            </a:r>
            <a:r>
              <a:rPr sz="1800" b="1" i="1" spc="-5" dirty="0">
                <a:latin typeface="Arial"/>
                <a:cs typeface="Arial"/>
              </a:rPr>
              <a:t>Dynamic</a:t>
            </a:r>
            <a:r>
              <a:rPr sz="1800" b="1" i="1" dirty="0">
                <a:latin typeface="Arial"/>
                <a:cs typeface="Arial"/>
              </a:rPr>
              <a:t>s</a:t>
            </a:r>
            <a:r>
              <a:rPr sz="1800" b="1" i="1" spc="45" dirty="0">
                <a:latin typeface="Times New Roman"/>
                <a:cs typeface="Times New Roman"/>
              </a:rPr>
              <a:t> </a:t>
            </a:r>
            <a:r>
              <a:rPr sz="1800" b="1" i="1" spc="-10" dirty="0">
                <a:latin typeface="Arial"/>
                <a:cs typeface="Arial"/>
              </a:rPr>
              <a:t>of</a:t>
            </a:r>
            <a:r>
              <a:rPr sz="1800" b="1" i="1" spc="50" dirty="0">
                <a:latin typeface="Times New Roman"/>
                <a:cs typeface="Times New Roman"/>
              </a:rPr>
              <a:t> </a:t>
            </a:r>
            <a:r>
              <a:rPr sz="1800" b="1" i="1" spc="-15" dirty="0">
                <a:latin typeface="Arial"/>
                <a:cs typeface="Arial"/>
              </a:rPr>
              <a:t>adsorption</a:t>
            </a:r>
            <a:endParaRPr sz="1800">
              <a:latin typeface="Arial"/>
              <a:cs typeface="Arial"/>
            </a:endParaRPr>
          </a:p>
          <a:p>
            <a:pPr marL="12700" marR="1343025">
              <a:lnSpc>
                <a:spcPct val="100000"/>
              </a:lnSpc>
            </a:pPr>
            <a:r>
              <a:rPr sz="1800" b="1" i="1" spc="-10" dirty="0">
                <a:latin typeface="Arial"/>
                <a:cs typeface="Arial"/>
              </a:rPr>
              <a:t>Inf</a:t>
            </a:r>
            <a:r>
              <a:rPr sz="1800" b="1" i="1" spc="-15" dirty="0">
                <a:latin typeface="Arial"/>
                <a:cs typeface="Arial"/>
              </a:rPr>
              <a:t>l</a:t>
            </a:r>
            <a:r>
              <a:rPr sz="1800" b="1" i="1" dirty="0">
                <a:latin typeface="Arial"/>
                <a:cs typeface="Arial"/>
              </a:rPr>
              <a:t>uence</a:t>
            </a:r>
            <a:r>
              <a:rPr sz="1800" b="1" i="1" spc="45" dirty="0">
                <a:latin typeface="Times New Roman"/>
                <a:cs typeface="Times New Roman"/>
              </a:rPr>
              <a:t> </a:t>
            </a:r>
            <a:r>
              <a:rPr sz="1800" b="1" i="1" spc="-10" dirty="0">
                <a:latin typeface="Arial"/>
                <a:cs typeface="Arial"/>
              </a:rPr>
              <a:t>of</a:t>
            </a:r>
            <a:r>
              <a:rPr sz="1800" b="1" i="1" spc="50" dirty="0">
                <a:latin typeface="Times New Roman"/>
                <a:cs typeface="Times New Roman"/>
              </a:rPr>
              <a:t> </a:t>
            </a:r>
            <a:r>
              <a:rPr sz="1800" b="1" i="1" spc="-5" dirty="0">
                <a:latin typeface="Arial"/>
                <a:cs typeface="Arial"/>
              </a:rPr>
              <a:t>resonanc</a:t>
            </a:r>
            <a:r>
              <a:rPr sz="1800" b="1" i="1" dirty="0">
                <a:latin typeface="Arial"/>
                <a:cs typeface="Arial"/>
              </a:rPr>
              <a:t>e</a:t>
            </a:r>
            <a:r>
              <a:rPr sz="1800" b="1" i="1" spc="45" dirty="0">
                <a:latin typeface="Times New Roman"/>
                <a:cs typeface="Times New Roman"/>
              </a:rPr>
              <a:t> </a:t>
            </a:r>
            <a:r>
              <a:rPr sz="1800" b="1" i="1" spc="-5" dirty="0">
                <a:latin typeface="Arial"/>
                <a:cs typeface="Arial"/>
              </a:rPr>
              <a:t>modes</a:t>
            </a:r>
            <a:r>
              <a:rPr sz="1800" b="1" i="1" spc="-5" dirty="0">
                <a:latin typeface="Times New Roman"/>
                <a:cs typeface="Times New Roman"/>
              </a:rPr>
              <a:t> </a:t>
            </a:r>
            <a:r>
              <a:rPr sz="1800" b="1" i="1" dirty="0">
                <a:latin typeface="Arial"/>
                <a:cs typeface="Arial"/>
              </a:rPr>
              <a:t>Sensor</a:t>
            </a:r>
            <a:r>
              <a:rPr sz="1800" b="1" i="1" spc="40" dirty="0">
                <a:latin typeface="Times New Roman"/>
                <a:cs typeface="Times New Roman"/>
              </a:rPr>
              <a:t> </a:t>
            </a:r>
            <a:r>
              <a:rPr sz="1800" b="1" i="1" spc="-5" dirty="0">
                <a:latin typeface="Arial"/>
                <a:cs typeface="Arial"/>
              </a:rPr>
              <a:t>curves</a:t>
            </a:r>
            <a:endParaRPr sz="1800">
              <a:latin typeface="Arial"/>
              <a:cs typeface="Arial"/>
            </a:endParaRPr>
          </a:p>
        </p:txBody>
      </p:sp>
      <p:sp>
        <p:nvSpPr>
          <p:cNvPr id="12" name="object 12"/>
          <p:cNvSpPr txBox="1"/>
          <p:nvPr/>
        </p:nvSpPr>
        <p:spPr>
          <a:xfrm>
            <a:off x="364486" y="5958485"/>
            <a:ext cx="3577590" cy="330835"/>
          </a:xfrm>
          <a:prstGeom prst="rect">
            <a:avLst/>
          </a:prstGeom>
        </p:spPr>
        <p:txBody>
          <a:bodyPr vert="horz" wrap="square" lIns="0" tIns="0" rIns="0" bIns="0" rtlCol="0">
            <a:spAutoFit/>
          </a:bodyPr>
          <a:lstStyle/>
          <a:p>
            <a:pPr marL="622300" indent="-609600">
              <a:lnSpc>
                <a:spcPct val="100000"/>
              </a:lnSpc>
              <a:buFont typeface="Wingdings"/>
              <a:buChar char=""/>
              <a:tabLst>
                <a:tab pos="622300" algn="l"/>
              </a:tabLst>
            </a:pPr>
            <a:r>
              <a:rPr sz="2400" b="1" spc="-20" dirty="0">
                <a:latin typeface="Arial"/>
                <a:cs typeface="Arial"/>
              </a:rPr>
              <a:t>Concl</a:t>
            </a:r>
            <a:r>
              <a:rPr sz="2400" b="1" spc="-15" dirty="0">
                <a:latin typeface="Arial"/>
                <a:cs typeface="Arial"/>
              </a:rPr>
              <a:t>udi</a:t>
            </a:r>
            <a:r>
              <a:rPr sz="2400" b="1" spc="-25" dirty="0">
                <a:latin typeface="Arial"/>
                <a:cs typeface="Arial"/>
              </a:rPr>
              <a:t>n</a:t>
            </a:r>
            <a:r>
              <a:rPr sz="2400" b="1" spc="-15" dirty="0">
                <a:latin typeface="Arial"/>
                <a:cs typeface="Arial"/>
              </a:rPr>
              <a:t>g</a:t>
            </a:r>
            <a:r>
              <a:rPr sz="2400" b="1" spc="45" dirty="0">
                <a:latin typeface="Times New Roman"/>
                <a:cs typeface="Times New Roman"/>
              </a:rPr>
              <a:t> </a:t>
            </a:r>
            <a:r>
              <a:rPr sz="2400" b="1" spc="-5" dirty="0">
                <a:latin typeface="Arial"/>
                <a:cs typeface="Arial"/>
              </a:rPr>
              <a:t>remarks</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Whispering</a:t>
            </a:r>
            <a:r>
              <a:rPr spc="-20" dirty="0">
                <a:latin typeface="Times New Roman"/>
                <a:cs typeface="Times New Roman"/>
              </a:rPr>
              <a:t> </a:t>
            </a:r>
            <a:r>
              <a:rPr dirty="0"/>
              <a:t>Gallery</a:t>
            </a:r>
          </a:p>
        </p:txBody>
      </p:sp>
      <p:sp>
        <p:nvSpPr>
          <p:cNvPr id="3" name="object 3"/>
          <p:cNvSpPr/>
          <p:nvPr/>
        </p:nvSpPr>
        <p:spPr>
          <a:xfrm>
            <a:off x="410870" y="978664"/>
            <a:ext cx="3974957" cy="29811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89691" y="1109347"/>
            <a:ext cx="2981196" cy="298119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89708" y="4084281"/>
            <a:ext cx="8297545" cy="2155190"/>
          </a:xfrm>
          <a:prstGeom prst="rect">
            <a:avLst/>
          </a:prstGeom>
        </p:spPr>
        <p:txBody>
          <a:bodyPr vert="horz" wrap="square" lIns="0" tIns="0" rIns="0" bIns="0" rtlCol="0">
            <a:spAutoFit/>
          </a:bodyPr>
          <a:lstStyle/>
          <a:p>
            <a:pPr marL="1047750">
              <a:lnSpc>
                <a:spcPct val="100000"/>
              </a:lnSpc>
              <a:tabLst>
                <a:tab pos="5049520" algn="l"/>
              </a:tabLst>
            </a:pPr>
            <a:r>
              <a:rPr sz="1000" b="1" dirty="0">
                <a:latin typeface="Times New Roman"/>
                <a:cs typeface="Times New Roman"/>
              </a:rPr>
              <a:t>Whis</a:t>
            </a:r>
            <a:r>
              <a:rPr sz="1000" b="1" spc="-10" dirty="0">
                <a:latin typeface="Times New Roman"/>
                <a:cs typeface="Times New Roman"/>
              </a:rPr>
              <a:t>p</a:t>
            </a:r>
            <a:r>
              <a:rPr sz="1000" b="1" dirty="0">
                <a:latin typeface="Times New Roman"/>
                <a:cs typeface="Times New Roman"/>
              </a:rPr>
              <a:t>er</a:t>
            </a:r>
            <a:r>
              <a:rPr sz="1000" b="1" spc="-5" dirty="0">
                <a:latin typeface="Times New Roman"/>
                <a:cs typeface="Times New Roman"/>
              </a:rPr>
              <a:t>i</a:t>
            </a:r>
            <a:r>
              <a:rPr sz="1000" b="1" dirty="0">
                <a:latin typeface="Times New Roman"/>
                <a:cs typeface="Times New Roman"/>
              </a:rPr>
              <a:t>ng</a:t>
            </a:r>
            <a:r>
              <a:rPr sz="1000" b="1" spc="-20" dirty="0">
                <a:latin typeface="Times New Roman"/>
                <a:cs typeface="Times New Roman"/>
              </a:rPr>
              <a:t> </a:t>
            </a:r>
            <a:r>
              <a:rPr sz="1000" b="1" dirty="0">
                <a:latin typeface="Times New Roman"/>
                <a:cs typeface="Times New Roman"/>
              </a:rPr>
              <a:t>g</a:t>
            </a:r>
            <a:r>
              <a:rPr sz="1000" b="1" spc="5" dirty="0">
                <a:latin typeface="Times New Roman"/>
                <a:cs typeface="Times New Roman"/>
              </a:rPr>
              <a:t>a</a:t>
            </a:r>
            <a:r>
              <a:rPr sz="1000" b="1" dirty="0">
                <a:latin typeface="Times New Roman"/>
                <a:cs typeface="Times New Roman"/>
              </a:rPr>
              <a:t>l</a:t>
            </a:r>
            <a:r>
              <a:rPr sz="1000" b="1" spc="-5" dirty="0">
                <a:latin typeface="Times New Roman"/>
                <a:cs typeface="Times New Roman"/>
              </a:rPr>
              <a:t>l</a:t>
            </a:r>
            <a:r>
              <a:rPr sz="1000" b="1" dirty="0">
                <a:latin typeface="Times New Roman"/>
                <a:cs typeface="Times New Roman"/>
              </a:rPr>
              <a:t>ery</a:t>
            </a:r>
            <a:r>
              <a:rPr sz="1000" b="1" spc="-5" dirty="0">
                <a:latin typeface="Times New Roman"/>
                <a:cs typeface="Times New Roman"/>
              </a:rPr>
              <a:t> </a:t>
            </a:r>
            <a:r>
              <a:rPr sz="1000" b="1" dirty="0">
                <a:latin typeface="Times New Roman"/>
                <a:cs typeface="Times New Roman"/>
              </a:rPr>
              <a:t>at St.</a:t>
            </a:r>
            <a:r>
              <a:rPr sz="1000" b="1" spc="-10" dirty="0">
                <a:latin typeface="Times New Roman"/>
                <a:cs typeface="Times New Roman"/>
              </a:rPr>
              <a:t> </a:t>
            </a:r>
            <a:r>
              <a:rPr sz="1000" b="1" dirty="0">
                <a:latin typeface="Times New Roman"/>
                <a:cs typeface="Times New Roman"/>
              </a:rPr>
              <a:t>Paul’s</a:t>
            </a:r>
            <a:r>
              <a:rPr sz="1000" b="1" spc="-20" dirty="0">
                <a:latin typeface="Times New Roman"/>
                <a:cs typeface="Times New Roman"/>
              </a:rPr>
              <a:t> </a:t>
            </a:r>
            <a:r>
              <a:rPr sz="1000" b="1" dirty="0">
                <a:latin typeface="Times New Roman"/>
                <a:cs typeface="Times New Roman"/>
              </a:rPr>
              <a:t>C</a:t>
            </a:r>
            <a:r>
              <a:rPr sz="1000" b="1" spc="5" dirty="0">
                <a:latin typeface="Times New Roman"/>
                <a:cs typeface="Times New Roman"/>
              </a:rPr>
              <a:t>a</a:t>
            </a:r>
            <a:r>
              <a:rPr sz="1000" b="1" dirty="0">
                <a:latin typeface="Times New Roman"/>
                <a:cs typeface="Times New Roman"/>
              </a:rPr>
              <a:t>thedral	</a:t>
            </a:r>
            <a:r>
              <a:rPr sz="1000" b="1" spc="-5" dirty="0">
                <a:latin typeface="Times New Roman"/>
                <a:cs typeface="Times New Roman"/>
              </a:rPr>
              <a:t>Simul</a:t>
            </a:r>
            <a:r>
              <a:rPr sz="1000" b="1" dirty="0">
                <a:latin typeface="Times New Roman"/>
                <a:cs typeface="Times New Roman"/>
              </a:rPr>
              <a:t>ati</a:t>
            </a:r>
            <a:r>
              <a:rPr sz="1000" b="1" spc="-10" dirty="0">
                <a:latin typeface="Times New Roman"/>
                <a:cs typeface="Times New Roman"/>
              </a:rPr>
              <a:t>o</a:t>
            </a:r>
            <a:r>
              <a:rPr sz="1000" b="1" dirty="0">
                <a:latin typeface="Times New Roman"/>
                <a:cs typeface="Times New Roman"/>
              </a:rPr>
              <a:t>n</a:t>
            </a:r>
            <a:r>
              <a:rPr sz="1000" b="1" spc="-30" dirty="0">
                <a:latin typeface="Times New Roman"/>
                <a:cs typeface="Times New Roman"/>
              </a:rPr>
              <a:t> </a:t>
            </a:r>
            <a:r>
              <a:rPr sz="1000" b="1" dirty="0">
                <a:latin typeface="Times New Roman"/>
                <a:cs typeface="Times New Roman"/>
              </a:rPr>
              <a:t>of the </a:t>
            </a:r>
            <a:r>
              <a:rPr sz="1000" b="1" spc="-5" dirty="0">
                <a:latin typeface="Times New Roman"/>
                <a:cs typeface="Times New Roman"/>
              </a:rPr>
              <a:t>whisperin</a:t>
            </a:r>
            <a:r>
              <a:rPr sz="1000" b="1" dirty="0">
                <a:latin typeface="Times New Roman"/>
                <a:cs typeface="Times New Roman"/>
              </a:rPr>
              <a:t>g</a:t>
            </a:r>
            <a:r>
              <a:rPr sz="1000" b="1" spc="-10" dirty="0">
                <a:latin typeface="Times New Roman"/>
                <a:cs typeface="Times New Roman"/>
              </a:rPr>
              <a:t> </a:t>
            </a:r>
            <a:r>
              <a:rPr sz="1000" b="1" dirty="0">
                <a:latin typeface="Times New Roman"/>
                <a:cs typeface="Times New Roman"/>
              </a:rPr>
              <a:t>galle</a:t>
            </a:r>
            <a:r>
              <a:rPr sz="1000" b="1" spc="-5" dirty="0">
                <a:latin typeface="Times New Roman"/>
                <a:cs typeface="Times New Roman"/>
              </a:rPr>
              <a:t>r</a:t>
            </a:r>
            <a:r>
              <a:rPr sz="1000" b="1" dirty="0">
                <a:latin typeface="Times New Roman"/>
                <a:cs typeface="Times New Roman"/>
              </a:rPr>
              <a:t>y at</a:t>
            </a:r>
            <a:r>
              <a:rPr sz="1000" b="1" spc="-5" dirty="0">
                <a:latin typeface="Times New Roman"/>
                <a:cs typeface="Times New Roman"/>
              </a:rPr>
              <a:t> </a:t>
            </a:r>
            <a:r>
              <a:rPr sz="1000" b="1" dirty="0">
                <a:latin typeface="Times New Roman"/>
                <a:cs typeface="Times New Roman"/>
              </a:rPr>
              <a:t>St.</a:t>
            </a:r>
            <a:r>
              <a:rPr sz="1000" b="1" spc="-10" dirty="0">
                <a:latin typeface="Times New Roman"/>
                <a:cs typeface="Times New Roman"/>
              </a:rPr>
              <a:t> </a:t>
            </a:r>
            <a:r>
              <a:rPr sz="1000" b="1" dirty="0">
                <a:latin typeface="Times New Roman"/>
                <a:cs typeface="Times New Roman"/>
              </a:rPr>
              <a:t>Paul’s</a:t>
            </a:r>
            <a:r>
              <a:rPr sz="1000" b="1" spc="-10" dirty="0">
                <a:latin typeface="Times New Roman"/>
                <a:cs typeface="Times New Roman"/>
              </a:rPr>
              <a:t> </a:t>
            </a:r>
            <a:r>
              <a:rPr sz="1000" b="1" dirty="0">
                <a:latin typeface="Times New Roman"/>
                <a:cs typeface="Times New Roman"/>
              </a:rPr>
              <a:t>C</a:t>
            </a:r>
            <a:r>
              <a:rPr sz="1000" b="1" spc="5" dirty="0">
                <a:latin typeface="Times New Roman"/>
                <a:cs typeface="Times New Roman"/>
              </a:rPr>
              <a:t>a</a:t>
            </a:r>
            <a:r>
              <a:rPr sz="1000" b="1" dirty="0">
                <a:latin typeface="Times New Roman"/>
                <a:cs typeface="Times New Roman"/>
              </a:rPr>
              <a:t>thedral</a:t>
            </a:r>
            <a:endParaRPr sz="1000">
              <a:latin typeface="Times New Roman"/>
              <a:cs typeface="Times New Roman"/>
            </a:endParaRPr>
          </a:p>
          <a:p>
            <a:pPr>
              <a:lnSpc>
                <a:spcPct val="100000"/>
              </a:lnSpc>
              <a:spcBef>
                <a:spcPts val="10"/>
              </a:spcBef>
            </a:pPr>
            <a:endParaRPr sz="1400">
              <a:latin typeface="Times New Roman"/>
              <a:cs typeface="Times New Roman"/>
            </a:endParaRPr>
          </a:p>
          <a:p>
            <a:pPr marL="469900" indent="-457200">
              <a:lnSpc>
                <a:spcPct val="100000"/>
              </a:lnSpc>
              <a:buFont typeface="Arial"/>
              <a:buChar char="•"/>
              <a:tabLst>
                <a:tab pos="469900" algn="l"/>
              </a:tabLst>
            </a:pPr>
            <a:r>
              <a:rPr sz="1800" dirty="0">
                <a:latin typeface="Arial"/>
                <a:cs typeface="Arial"/>
              </a:rPr>
              <a:t>The</a:t>
            </a:r>
            <a:r>
              <a:rPr sz="1800" spc="-10" dirty="0">
                <a:latin typeface="Arial"/>
                <a:cs typeface="Arial"/>
              </a:rPr>
              <a:t> </a:t>
            </a:r>
            <a:r>
              <a:rPr sz="1800" dirty="0">
                <a:latin typeface="Arial"/>
                <a:cs typeface="Arial"/>
              </a:rPr>
              <a:t>study of </a:t>
            </a:r>
            <a:r>
              <a:rPr sz="1800" spc="-10" dirty="0">
                <a:latin typeface="Arial"/>
                <a:cs typeface="Arial"/>
              </a:rPr>
              <a:t> </a:t>
            </a:r>
            <a:r>
              <a:rPr sz="1800" dirty="0">
                <a:latin typeface="Arial"/>
                <a:cs typeface="Arial"/>
              </a:rPr>
              <a:t>acoustic</a:t>
            </a:r>
            <a:r>
              <a:rPr sz="1800" spc="-10" dirty="0">
                <a:latin typeface="Arial"/>
                <a:cs typeface="Arial"/>
              </a:rPr>
              <a:t> </a:t>
            </a:r>
            <a:r>
              <a:rPr sz="1800" dirty="0">
                <a:latin typeface="Arial"/>
                <a:cs typeface="Arial"/>
              </a:rPr>
              <a:t>whispering</a:t>
            </a:r>
            <a:r>
              <a:rPr sz="1800" spc="-15" dirty="0">
                <a:latin typeface="Arial"/>
                <a:cs typeface="Arial"/>
              </a:rPr>
              <a:t> </a:t>
            </a:r>
            <a:r>
              <a:rPr sz="1800" dirty="0">
                <a:latin typeface="Arial"/>
                <a:cs typeface="Arial"/>
              </a:rPr>
              <a:t>gal</a:t>
            </a:r>
            <a:r>
              <a:rPr sz="1800" spc="5" dirty="0">
                <a:latin typeface="Arial"/>
                <a:cs typeface="Arial"/>
              </a:rPr>
              <a:t>l</a:t>
            </a:r>
            <a:r>
              <a:rPr sz="1800" dirty="0">
                <a:latin typeface="Arial"/>
                <a:cs typeface="Arial"/>
              </a:rPr>
              <a:t>ery</a:t>
            </a:r>
            <a:r>
              <a:rPr sz="1800" spc="-15" dirty="0">
                <a:latin typeface="Arial"/>
                <a:cs typeface="Arial"/>
              </a:rPr>
              <a:t> </a:t>
            </a:r>
            <a:r>
              <a:rPr sz="1800" dirty="0">
                <a:latin typeface="Arial"/>
                <a:cs typeface="Arial"/>
              </a:rPr>
              <a:t>began</a:t>
            </a:r>
            <a:r>
              <a:rPr sz="1800" spc="-10" dirty="0">
                <a:latin typeface="Arial"/>
                <a:cs typeface="Arial"/>
              </a:rPr>
              <a:t> </a:t>
            </a:r>
            <a:r>
              <a:rPr sz="1800" dirty="0">
                <a:latin typeface="Arial"/>
                <a:cs typeface="Arial"/>
              </a:rPr>
              <a:t>in St. Paul</a:t>
            </a:r>
            <a:r>
              <a:rPr sz="1800" spc="-25" dirty="0">
                <a:latin typeface="Arial"/>
                <a:cs typeface="Arial"/>
              </a:rPr>
              <a:t>’</a:t>
            </a:r>
            <a:r>
              <a:rPr sz="1800" dirty="0">
                <a:latin typeface="Arial"/>
                <a:cs typeface="Arial"/>
              </a:rPr>
              <a:t>s</a:t>
            </a:r>
            <a:r>
              <a:rPr sz="1800" spc="-15" dirty="0">
                <a:latin typeface="Arial"/>
                <a:cs typeface="Arial"/>
              </a:rPr>
              <a:t> </a:t>
            </a:r>
            <a:r>
              <a:rPr sz="1800" dirty="0">
                <a:latin typeface="Arial"/>
                <a:cs typeface="Arial"/>
              </a:rPr>
              <a:t>Cathedral,</a:t>
            </a:r>
            <a:endParaRPr sz="1800">
              <a:latin typeface="Arial"/>
              <a:cs typeface="Arial"/>
            </a:endParaRPr>
          </a:p>
          <a:p>
            <a:pPr marL="469900">
              <a:lnSpc>
                <a:spcPct val="100000"/>
              </a:lnSpc>
            </a:pPr>
            <a:r>
              <a:rPr sz="1800" spc="-5" dirty="0">
                <a:latin typeface="Arial"/>
                <a:cs typeface="Arial"/>
              </a:rPr>
              <a:t>Lond</a:t>
            </a:r>
            <a:r>
              <a:rPr sz="1800" dirty="0">
                <a:latin typeface="Arial"/>
                <a:cs typeface="Arial"/>
              </a:rPr>
              <a:t>on</a:t>
            </a:r>
            <a:endParaRPr sz="1800">
              <a:latin typeface="Arial"/>
              <a:cs typeface="Arial"/>
            </a:endParaRPr>
          </a:p>
          <a:p>
            <a:pPr marL="469900" marR="568325" indent="-457200">
              <a:lnSpc>
                <a:spcPct val="100000"/>
              </a:lnSpc>
              <a:spcBef>
                <a:spcPts val="600"/>
              </a:spcBef>
              <a:buFont typeface="Arial"/>
              <a:buChar char="•"/>
              <a:tabLst>
                <a:tab pos="469900" algn="l"/>
              </a:tabLst>
            </a:pPr>
            <a:r>
              <a:rPr sz="1800" spc="-5" dirty="0">
                <a:latin typeface="Arial"/>
                <a:cs typeface="Arial"/>
              </a:rPr>
              <a:t>Lor</a:t>
            </a:r>
            <a:r>
              <a:rPr sz="1800" dirty="0">
                <a:latin typeface="Arial"/>
                <a:cs typeface="Arial"/>
              </a:rPr>
              <a:t>d</a:t>
            </a:r>
            <a:r>
              <a:rPr sz="1800" spc="40" dirty="0">
                <a:latin typeface="Times New Roman"/>
                <a:cs typeface="Times New Roman"/>
              </a:rPr>
              <a:t> </a:t>
            </a:r>
            <a:r>
              <a:rPr sz="1800" spc="-5" dirty="0">
                <a:latin typeface="Arial"/>
                <a:cs typeface="Arial"/>
              </a:rPr>
              <a:t>Ray</a:t>
            </a:r>
            <a:r>
              <a:rPr sz="1800" dirty="0">
                <a:latin typeface="Arial"/>
                <a:cs typeface="Arial"/>
              </a:rPr>
              <a:t>l</a:t>
            </a:r>
            <a:r>
              <a:rPr sz="1800" spc="-5" dirty="0">
                <a:latin typeface="Arial"/>
                <a:cs typeface="Arial"/>
              </a:rPr>
              <a:t>eig</a:t>
            </a:r>
            <a:r>
              <a:rPr sz="1800" dirty="0">
                <a:latin typeface="Arial"/>
                <a:cs typeface="Arial"/>
              </a:rPr>
              <a:t>h</a:t>
            </a:r>
            <a:r>
              <a:rPr sz="1800" spc="35" dirty="0">
                <a:latin typeface="Times New Roman"/>
                <a:cs typeface="Times New Roman"/>
              </a:rPr>
              <a:t> </a:t>
            </a:r>
            <a:r>
              <a:rPr sz="1800" spc="-5" dirty="0">
                <a:latin typeface="Arial"/>
                <a:cs typeface="Arial"/>
              </a:rPr>
              <a:t>wa</a:t>
            </a:r>
            <a:r>
              <a:rPr sz="1800" dirty="0">
                <a:latin typeface="Arial"/>
                <a:cs typeface="Arial"/>
              </a:rPr>
              <a:t>s</a:t>
            </a:r>
            <a:r>
              <a:rPr sz="1800" spc="50" dirty="0">
                <a:latin typeface="Times New Roman"/>
                <a:cs typeface="Times New Roman"/>
              </a:rPr>
              <a:t> </a:t>
            </a:r>
            <a:r>
              <a:rPr sz="1800" dirty="0">
                <a:latin typeface="Arial"/>
                <a:cs typeface="Arial"/>
              </a:rPr>
              <a:t>the</a:t>
            </a:r>
            <a:r>
              <a:rPr sz="1800" spc="45" dirty="0">
                <a:latin typeface="Times New Roman"/>
                <a:cs typeface="Times New Roman"/>
              </a:rPr>
              <a:t> </a:t>
            </a:r>
            <a:r>
              <a:rPr sz="1800" spc="-10" dirty="0">
                <a:latin typeface="Arial"/>
                <a:cs typeface="Arial"/>
              </a:rPr>
              <a:t>first</a:t>
            </a:r>
            <a:r>
              <a:rPr sz="1800" spc="45" dirty="0">
                <a:latin typeface="Times New Roman"/>
                <a:cs typeface="Times New Roman"/>
              </a:rPr>
              <a:t> </a:t>
            </a:r>
            <a:r>
              <a:rPr sz="1800" spc="-10" dirty="0">
                <a:latin typeface="Arial"/>
                <a:cs typeface="Arial"/>
              </a:rPr>
              <a:t>to</a:t>
            </a:r>
            <a:r>
              <a:rPr sz="1800" spc="45" dirty="0">
                <a:latin typeface="Times New Roman"/>
                <a:cs typeface="Times New Roman"/>
              </a:rPr>
              <a:t> </a:t>
            </a:r>
            <a:r>
              <a:rPr sz="1800" spc="-5" dirty="0">
                <a:latin typeface="Arial"/>
                <a:cs typeface="Arial"/>
              </a:rPr>
              <a:t>describ</a:t>
            </a:r>
            <a:r>
              <a:rPr sz="1800" dirty="0">
                <a:latin typeface="Arial"/>
                <a:cs typeface="Arial"/>
              </a:rPr>
              <a:t>e</a:t>
            </a:r>
            <a:r>
              <a:rPr sz="1800" spc="50" dirty="0">
                <a:latin typeface="Times New Roman"/>
                <a:cs typeface="Times New Roman"/>
              </a:rPr>
              <a:t> </a:t>
            </a:r>
            <a:r>
              <a:rPr sz="1800" spc="-5" dirty="0">
                <a:latin typeface="Arial"/>
                <a:cs typeface="Arial"/>
              </a:rPr>
              <a:t>ho</a:t>
            </a:r>
            <a:r>
              <a:rPr sz="1800" dirty="0">
                <a:latin typeface="Arial"/>
                <a:cs typeface="Arial"/>
              </a:rPr>
              <a:t>w</a:t>
            </a:r>
            <a:r>
              <a:rPr sz="1800" spc="40" dirty="0">
                <a:latin typeface="Times New Roman"/>
                <a:cs typeface="Times New Roman"/>
              </a:rPr>
              <a:t> </a:t>
            </a:r>
            <a:r>
              <a:rPr sz="1800" dirty="0">
                <a:latin typeface="Arial"/>
                <a:cs typeface="Arial"/>
              </a:rPr>
              <a:t>sound</a:t>
            </a:r>
            <a:r>
              <a:rPr sz="1800" spc="45" dirty="0">
                <a:latin typeface="Times New Roman"/>
                <a:cs typeface="Times New Roman"/>
              </a:rPr>
              <a:t> </a:t>
            </a:r>
            <a:r>
              <a:rPr sz="1800" spc="-5" dirty="0">
                <a:latin typeface="Arial"/>
                <a:cs typeface="Arial"/>
              </a:rPr>
              <a:t>wave</a:t>
            </a:r>
            <a:r>
              <a:rPr sz="1800" dirty="0">
                <a:latin typeface="Arial"/>
                <a:cs typeface="Arial"/>
              </a:rPr>
              <a:t>s</a:t>
            </a:r>
            <a:r>
              <a:rPr sz="1800" spc="40" dirty="0">
                <a:latin typeface="Times New Roman"/>
                <a:cs typeface="Times New Roman"/>
              </a:rPr>
              <a:t> </a:t>
            </a:r>
            <a:r>
              <a:rPr sz="1800" spc="-5" dirty="0">
                <a:latin typeface="Arial"/>
                <a:cs typeface="Arial"/>
              </a:rPr>
              <a:t>wer</a:t>
            </a:r>
            <a:r>
              <a:rPr sz="1800" dirty="0">
                <a:latin typeface="Arial"/>
                <a:cs typeface="Arial"/>
              </a:rPr>
              <a:t>e</a:t>
            </a:r>
            <a:r>
              <a:rPr sz="1800" spc="50" dirty="0">
                <a:latin typeface="Times New Roman"/>
                <a:cs typeface="Times New Roman"/>
              </a:rPr>
              <a:t> </a:t>
            </a:r>
            <a:r>
              <a:rPr sz="1800" dirty="0">
                <a:latin typeface="Arial"/>
                <a:cs typeface="Arial"/>
              </a:rPr>
              <a:t>reflected</a:t>
            </a:r>
            <a:r>
              <a:rPr sz="1800" dirty="0">
                <a:latin typeface="Times New Roman"/>
                <a:cs typeface="Times New Roman"/>
              </a:rPr>
              <a:t> </a:t>
            </a:r>
            <a:r>
              <a:rPr sz="1800" spc="-5" dirty="0">
                <a:latin typeface="Arial"/>
                <a:cs typeface="Arial"/>
              </a:rPr>
              <a:t>arou</a:t>
            </a:r>
            <a:r>
              <a:rPr sz="1800" dirty="0">
                <a:latin typeface="Arial"/>
                <a:cs typeface="Arial"/>
              </a:rPr>
              <a:t>nd</a:t>
            </a:r>
            <a:r>
              <a:rPr sz="1800" spc="35" dirty="0">
                <a:latin typeface="Times New Roman"/>
                <a:cs typeface="Times New Roman"/>
              </a:rPr>
              <a:t> </a:t>
            </a:r>
            <a:r>
              <a:rPr sz="1800" dirty="0">
                <a:latin typeface="Arial"/>
                <a:cs typeface="Arial"/>
              </a:rPr>
              <a:t>the</a:t>
            </a:r>
            <a:r>
              <a:rPr sz="1800" spc="45" dirty="0">
                <a:latin typeface="Times New Roman"/>
                <a:cs typeface="Times New Roman"/>
              </a:rPr>
              <a:t> </a:t>
            </a:r>
            <a:r>
              <a:rPr sz="1800" spc="-5" dirty="0">
                <a:latin typeface="Arial"/>
                <a:cs typeface="Arial"/>
              </a:rPr>
              <a:t>wal</a:t>
            </a:r>
            <a:r>
              <a:rPr sz="1800" dirty="0">
                <a:latin typeface="Arial"/>
                <a:cs typeface="Arial"/>
              </a:rPr>
              <a:t>ls</a:t>
            </a:r>
            <a:r>
              <a:rPr sz="1800" spc="40" dirty="0">
                <a:latin typeface="Times New Roman"/>
                <a:cs typeface="Times New Roman"/>
              </a:rPr>
              <a:t> </a:t>
            </a:r>
            <a:r>
              <a:rPr sz="1800" spc="-15" dirty="0">
                <a:latin typeface="Arial"/>
                <a:cs typeface="Arial"/>
              </a:rPr>
              <a:t>o</a:t>
            </a:r>
            <a:r>
              <a:rPr sz="1800" spc="-5" dirty="0">
                <a:latin typeface="Arial"/>
                <a:cs typeface="Arial"/>
              </a:rPr>
              <a:t>f</a:t>
            </a:r>
            <a:r>
              <a:rPr sz="1800" spc="50" dirty="0">
                <a:latin typeface="Times New Roman"/>
                <a:cs typeface="Times New Roman"/>
              </a:rPr>
              <a:t> </a:t>
            </a:r>
            <a:r>
              <a:rPr sz="1800" spc="-15" dirty="0">
                <a:latin typeface="Arial"/>
                <a:cs typeface="Arial"/>
              </a:rPr>
              <a:t>t</a:t>
            </a:r>
            <a:r>
              <a:rPr sz="1800" spc="-5" dirty="0">
                <a:latin typeface="Arial"/>
                <a:cs typeface="Arial"/>
              </a:rPr>
              <a:t>h</a:t>
            </a:r>
            <a:r>
              <a:rPr sz="1800" dirty="0">
                <a:latin typeface="Arial"/>
                <a:cs typeface="Arial"/>
              </a:rPr>
              <a:t>e</a:t>
            </a:r>
            <a:r>
              <a:rPr sz="1800" spc="50" dirty="0">
                <a:latin typeface="Times New Roman"/>
                <a:cs typeface="Times New Roman"/>
              </a:rPr>
              <a:t> </a:t>
            </a:r>
            <a:r>
              <a:rPr sz="1800" spc="-5" dirty="0">
                <a:latin typeface="Arial"/>
                <a:cs typeface="Arial"/>
              </a:rPr>
              <a:t>gal</a:t>
            </a:r>
            <a:r>
              <a:rPr sz="1800" spc="5" dirty="0">
                <a:latin typeface="Arial"/>
                <a:cs typeface="Arial"/>
              </a:rPr>
              <a:t>l</a:t>
            </a:r>
            <a:r>
              <a:rPr sz="1800" spc="-5" dirty="0">
                <a:latin typeface="Arial"/>
                <a:cs typeface="Arial"/>
              </a:rPr>
              <a:t>er</a:t>
            </a:r>
            <a:r>
              <a:rPr sz="1800" dirty="0">
                <a:latin typeface="Arial"/>
                <a:cs typeface="Arial"/>
              </a:rPr>
              <a:t>y</a:t>
            </a:r>
            <a:r>
              <a:rPr sz="1800" spc="40" dirty="0">
                <a:latin typeface="Times New Roman"/>
                <a:cs typeface="Times New Roman"/>
              </a:rPr>
              <a:t> </a:t>
            </a:r>
            <a:r>
              <a:rPr sz="1800" spc="-5" dirty="0">
                <a:latin typeface="Arial"/>
                <a:cs typeface="Arial"/>
              </a:rPr>
              <a:t>du</a:t>
            </a:r>
            <a:r>
              <a:rPr sz="1800" dirty="0">
                <a:latin typeface="Arial"/>
                <a:cs typeface="Arial"/>
              </a:rPr>
              <a:t>e</a:t>
            </a:r>
            <a:r>
              <a:rPr sz="1800" spc="50" dirty="0">
                <a:latin typeface="Times New Roman"/>
                <a:cs typeface="Times New Roman"/>
              </a:rPr>
              <a:t> </a:t>
            </a:r>
            <a:r>
              <a:rPr sz="1800" spc="-15" dirty="0">
                <a:latin typeface="Arial"/>
                <a:cs typeface="Arial"/>
              </a:rPr>
              <a:t>t</a:t>
            </a:r>
            <a:r>
              <a:rPr sz="1800" dirty="0">
                <a:latin typeface="Arial"/>
                <a:cs typeface="Arial"/>
              </a:rPr>
              <a:t>o</a:t>
            </a:r>
            <a:r>
              <a:rPr sz="1800" spc="50" dirty="0">
                <a:latin typeface="Times New Roman"/>
                <a:cs typeface="Times New Roman"/>
              </a:rPr>
              <a:t> </a:t>
            </a:r>
            <a:r>
              <a:rPr sz="1800" spc="-5" dirty="0">
                <a:latin typeface="Arial"/>
                <a:cs typeface="Arial"/>
              </a:rPr>
              <a:t>it</a:t>
            </a:r>
            <a:r>
              <a:rPr sz="1800" dirty="0">
                <a:latin typeface="Arial"/>
                <a:cs typeface="Arial"/>
              </a:rPr>
              <a:t>s</a:t>
            </a:r>
            <a:r>
              <a:rPr sz="1800" spc="50" dirty="0">
                <a:latin typeface="Times New Roman"/>
                <a:cs typeface="Times New Roman"/>
              </a:rPr>
              <a:t> </a:t>
            </a:r>
            <a:r>
              <a:rPr sz="1800" dirty="0">
                <a:latin typeface="Arial"/>
                <a:cs typeface="Arial"/>
              </a:rPr>
              <a:t>circu</a:t>
            </a:r>
            <a:r>
              <a:rPr sz="1800" spc="-5" dirty="0">
                <a:latin typeface="Arial"/>
                <a:cs typeface="Arial"/>
              </a:rPr>
              <a:t>la</a:t>
            </a:r>
            <a:r>
              <a:rPr sz="1800" dirty="0">
                <a:latin typeface="Arial"/>
                <a:cs typeface="Arial"/>
              </a:rPr>
              <a:t>r</a:t>
            </a:r>
            <a:r>
              <a:rPr sz="1800" spc="50" dirty="0">
                <a:latin typeface="Times New Roman"/>
                <a:cs typeface="Times New Roman"/>
              </a:rPr>
              <a:t> </a:t>
            </a:r>
            <a:r>
              <a:rPr sz="1800" dirty="0">
                <a:latin typeface="Arial"/>
                <a:cs typeface="Arial"/>
              </a:rPr>
              <a:t>shape</a:t>
            </a:r>
            <a:r>
              <a:rPr sz="1800" spc="40" dirty="0">
                <a:latin typeface="Times New Roman"/>
                <a:cs typeface="Times New Roman"/>
              </a:rPr>
              <a:t> </a:t>
            </a:r>
            <a:r>
              <a:rPr sz="1800" spc="-5" dirty="0">
                <a:latin typeface="Arial"/>
                <a:cs typeface="Arial"/>
              </a:rPr>
              <a:t>i</a:t>
            </a:r>
            <a:r>
              <a:rPr sz="1800" dirty="0">
                <a:latin typeface="Arial"/>
                <a:cs typeface="Arial"/>
              </a:rPr>
              <a:t>n</a:t>
            </a:r>
            <a:r>
              <a:rPr sz="1800" spc="50" dirty="0">
                <a:latin typeface="Times New Roman"/>
                <a:cs typeface="Times New Roman"/>
              </a:rPr>
              <a:t> </a:t>
            </a:r>
            <a:r>
              <a:rPr sz="1800" spc="-5" dirty="0">
                <a:latin typeface="Arial"/>
                <a:cs typeface="Arial"/>
              </a:rPr>
              <a:t>1878</a:t>
            </a:r>
            <a:endParaRPr sz="1800">
              <a:latin typeface="Arial"/>
              <a:cs typeface="Arial"/>
            </a:endParaRPr>
          </a:p>
          <a:p>
            <a:pPr marL="469900" marR="191135" indent="-457200">
              <a:lnSpc>
                <a:spcPct val="100000"/>
              </a:lnSpc>
              <a:spcBef>
                <a:spcPts val="600"/>
              </a:spcBef>
              <a:buFont typeface="Arial"/>
              <a:buChar char="•"/>
              <a:tabLst>
                <a:tab pos="469900" algn="l"/>
              </a:tabLst>
            </a:pPr>
            <a:r>
              <a:rPr sz="1800" dirty="0">
                <a:latin typeface="Arial"/>
                <a:cs typeface="Arial"/>
              </a:rPr>
              <a:t>The</a:t>
            </a:r>
            <a:r>
              <a:rPr sz="1800" spc="40" dirty="0">
                <a:latin typeface="Times New Roman"/>
                <a:cs typeface="Times New Roman"/>
              </a:rPr>
              <a:t> </a:t>
            </a:r>
            <a:r>
              <a:rPr sz="1800" dirty="0">
                <a:latin typeface="Arial"/>
                <a:cs typeface="Arial"/>
              </a:rPr>
              <a:t>term</a:t>
            </a:r>
            <a:r>
              <a:rPr sz="1800" spc="45" dirty="0">
                <a:latin typeface="Times New Roman"/>
                <a:cs typeface="Times New Roman"/>
              </a:rPr>
              <a:t> </a:t>
            </a:r>
            <a:r>
              <a:rPr sz="1800" dirty="0">
                <a:latin typeface="Arial"/>
                <a:cs typeface="Arial"/>
              </a:rPr>
              <a:t>'whisperi</a:t>
            </a:r>
            <a:r>
              <a:rPr sz="1800" spc="-5" dirty="0">
                <a:latin typeface="Arial"/>
                <a:cs typeface="Arial"/>
              </a:rPr>
              <a:t>n</a:t>
            </a:r>
            <a:r>
              <a:rPr sz="1800" dirty="0">
                <a:latin typeface="Arial"/>
                <a:cs typeface="Arial"/>
              </a:rPr>
              <a:t>g</a:t>
            </a:r>
            <a:r>
              <a:rPr sz="1800" spc="30" dirty="0">
                <a:latin typeface="Times New Roman"/>
                <a:cs typeface="Times New Roman"/>
              </a:rPr>
              <a:t> </a:t>
            </a:r>
            <a:r>
              <a:rPr sz="1800" spc="-5" dirty="0">
                <a:latin typeface="Arial"/>
                <a:cs typeface="Arial"/>
              </a:rPr>
              <a:t>gal</a:t>
            </a:r>
            <a:r>
              <a:rPr sz="1800" spc="5" dirty="0">
                <a:latin typeface="Arial"/>
                <a:cs typeface="Arial"/>
              </a:rPr>
              <a:t>l</a:t>
            </a:r>
            <a:r>
              <a:rPr sz="1800" spc="-5" dirty="0">
                <a:latin typeface="Arial"/>
                <a:cs typeface="Arial"/>
              </a:rPr>
              <a:t>ery</a:t>
            </a:r>
            <a:r>
              <a:rPr sz="1800" dirty="0">
                <a:latin typeface="Arial"/>
                <a:cs typeface="Arial"/>
              </a:rPr>
              <a:t>'</a:t>
            </a:r>
            <a:r>
              <a:rPr sz="1800" spc="35" dirty="0">
                <a:latin typeface="Times New Roman"/>
                <a:cs typeface="Times New Roman"/>
              </a:rPr>
              <a:t> </a:t>
            </a:r>
            <a:r>
              <a:rPr sz="1800" spc="-5" dirty="0">
                <a:latin typeface="Arial"/>
                <a:cs typeface="Arial"/>
              </a:rPr>
              <a:t>ha</a:t>
            </a:r>
            <a:r>
              <a:rPr sz="1800" dirty="0">
                <a:latin typeface="Arial"/>
                <a:cs typeface="Arial"/>
              </a:rPr>
              <a:t>s</a:t>
            </a:r>
            <a:r>
              <a:rPr sz="1800" spc="50" dirty="0">
                <a:latin typeface="Times New Roman"/>
                <a:cs typeface="Times New Roman"/>
              </a:rPr>
              <a:t> </a:t>
            </a:r>
            <a:r>
              <a:rPr sz="1800" spc="-5" dirty="0">
                <a:latin typeface="Arial"/>
                <a:cs typeface="Arial"/>
              </a:rPr>
              <a:t>bee</a:t>
            </a:r>
            <a:r>
              <a:rPr sz="1800" dirty="0">
                <a:latin typeface="Arial"/>
                <a:cs typeface="Arial"/>
              </a:rPr>
              <a:t>n</a:t>
            </a:r>
            <a:r>
              <a:rPr sz="1800" spc="50" dirty="0">
                <a:latin typeface="Times New Roman"/>
                <a:cs typeface="Times New Roman"/>
              </a:rPr>
              <a:t> </a:t>
            </a:r>
            <a:r>
              <a:rPr sz="1800" spc="-5" dirty="0">
                <a:latin typeface="Arial"/>
                <a:cs typeface="Arial"/>
              </a:rPr>
              <a:t>borrowe</a:t>
            </a:r>
            <a:r>
              <a:rPr sz="1800" dirty="0">
                <a:latin typeface="Arial"/>
                <a:cs typeface="Arial"/>
              </a:rPr>
              <a:t>d</a:t>
            </a:r>
            <a:r>
              <a:rPr sz="1800" spc="35" dirty="0">
                <a:latin typeface="Times New Roman"/>
                <a:cs typeface="Times New Roman"/>
              </a:rPr>
              <a:t> </a:t>
            </a:r>
            <a:r>
              <a:rPr sz="1800" spc="-5" dirty="0">
                <a:latin typeface="Arial"/>
                <a:cs typeface="Arial"/>
              </a:rPr>
              <a:t>i</a:t>
            </a:r>
            <a:r>
              <a:rPr sz="1800" dirty="0">
                <a:latin typeface="Arial"/>
                <a:cs typeface="Arial"/>
              </a:rPr>
              <a:t>n</a:t>
            </a:r>
            <a:r>
              <a:rPr sz="1800" spc="50" dirty="0">
                <a:latin typeface="Times New Roman"/>
                <a:cs typeface="Times New Roman"/>
              </a:rPr>
              <a:t> </a:t>
            </a:r>
            <a:r>
              <a:rPr sz="1800" dirty="0">
                <a:latin typeface="Arial"/>
                <a:cs typeface="Arial"/>
              </a:rPr>
              <a:t>the</a:t>
            </a:r>
            <a:r>
              <a:rPr sz="1800" spc="45" dirty="0">
                <a:latin typeface="Times New Roman"/>
                <a:cs typeface="Times New Roman"/>
              </a:rPr>
              <a:t> </a:t>
            </a:r>
            <a:r>
              <a:rPr sz="1800" spc="-5" dirty="0">
                <a:latin typeface="Arial"/>
                <a:cs typeface="Arial"/>
              </a:rPr>
              <a:t>physica</a:t>
            </a:r>
            <a:r>
              <a:rPr sz="1800" dirty="0">
                <a:latin typeface="Arial"/>
                <a:cs typeface="Arial"/>
              </a:rPr>
              <a:t>l</a:t>
            </a:r>
            <a:r>
              <a:rPr sz="1800" spc="45" dirty="0">
                <a:latin typeface="Times New Roman"/>
                <a:cs typeface="Times New Roman"/>
              </a:rPr>
              <a:t> </a:t>
            </a:r>
            <a:r>
              <a:rPr sz="1800" dirty="0">
                <a:latin typeface="Arial"/>
                <a:cs typeface="Arial"/>
              </a:rPr>
              <a:t>sciences</a:t>
            </a:r>
            <a:r>
              <a:rPr sz="1800" spc="40" dirty="0">
                <a:latin typeface="Times New Roman"/>
                <a:cs typeface="Times New Roman"/>
              </a:rPr>
              <a:t> </a:t>
            </a:r>
            <a:r>
              <a:rPr sz="1800" spc="-10" dirty="0">
                <a:latin typeface="Arial"/>
                <a:cs typeface="Arial"/>
              </a:rPr>
              <a:t>to</a:t>
            </a:r>
            <a:r>
              <a:rPr sz="1800" spc="-5" dirty="0">
                <a:latin typeface="Times New Roman"/>
                <a:cs typeface="Times New Roman"/>
              </a:rPr>
              <a:t> </a:t>
            </a:r>
            <a:r>
              <a:rPr sz="1800" spc="-5" dirty="0">
                <a:latin typeface="Arial"/>
                <a:cs typeface="Arial"/>
              </a:rPr>
              <a:t>descr</a:t>
            </a:r>
            <a:r>
              <a:rPr sz="1800" dirty="0">
                <a:latin typeface="Arial"/>
                <a:cs typeface="Arial"/>
              </a:rPr>
              <a:t>i</a:t>
            </a:r>
            <a:r>
              <a:rPr sz="1800" spc="-5" dirty="0">
                <a:latin typeface="Arial"/>
                <a:cs typeface="Arial"/>
              </a:rPr>
              <a:t>b</a:t>
            </a:r>
            <a:r>
              <a:rPr sz="1800" dirty="0">
                <a:latin typeface="Arial"/>
                <a:cs typeface="Arial"/>
              </a:rPr>
              <a:t>e</a:t>
            </a:r>
            <a:r>
              <a:rPr sz="1800" spc="35" dirty="0">
                <a:latin typeface="Times New Roman"/>
                <a:cs typeface="Times New Roman"/>
              </a:rPr>
              <a:t> </a:t>
            </a:r>
            <a:r>
              <a:rPr sz="1800" spc="-5" dirty="0">
                <a:latin typeface="Arial"/>
                <a:cs typeface="Arial"/>
              </a:rPr>
              <a:t>othe</a:t>
            </a:r>
            <a:r>
              <a:rPr sz="1800" dirty="0">
                <a:latin typeface="Arial"/>
                <a:cs typeface="Arial"/>
              </a:rPr>
              <a:t>r</a:t>
            </a:r>
            <a:r>
              <a:rPr sz="1800" spc="40" dirty="0">
                <a:latin typeface="Times New Roman"/>
                <a:cs typeface="Times New Roman"/>
              </a:rPr>
              <a:t> </a:t>
            </a:r>
            <a:r>
              <a:rPr sz="1800" dirty="0">
                <a:latin typeface="Arial"/>
                <a:cs typeface="Arial"/>
              </a:rPr>
              <a:t>forms</a:t>
            </a:r>
            <a:r>
              <a:rPr sz="1800" spc="45" dirty="0">
                <a:latin typeface="Times New Roman"/>
                <a:cs typeface="Times New Roman"/>
              </a:rPr>
              <a:t> </a:t>
            </a:r>
            <a:r>
              <a:rPr sz="1800" spc="-15" dirty="0">
                <a:latin typeface="Arial"/>
                <a:cs typeface="Arial"/>
              </a:rPr>
              <a:t>o</a:t>
            </a:r>
            <a:r>
              <a:rPr sz="1800" spc="-5" dirty="0">
                <a:latin typeface="Arial"/>
                <a:cs typeface="Arial"/>
              </a:rPr>
              <a:t>f</a:t>
            </a:r>
            <a:r>
              <a:rPr sz="1800" spc="50" dirty="0">
                <a:latin typeface="Times New Roman"/>
                <a:cs typeface="Times New Roman"/>
              </a:rPr>
              <a:t> </a:t>
            </a:r>
            <a:r>
              <a:rPr sz="1800" spc="-5" dirty="0">
                <a:latin typeface="Arial"/>
                <a:cs typeface="Arial"/>
              </a:rPr>
              <a:t>wh</a:t>
            </a:r>
            <a:r>
              <a:rPr sz="1800" dirty="0">
                <a:latin typeface="Arial"/>
                <a:cs typeface="Arial"/>
              </a:rPr>
              <a:t>isperi</a:t>
            </a:r>
            <a:r>
              <a:rPr sz="1800" spc="-5" dirty="0">
                <a:latin typeface="Arial"/>
                <a:cs typeface="Arial"/>
              </a:rPr>
              <a:t>n</a:t>
            </a:r>
            <a:r>
              <a:rPr sz="1800" spc="10" dirty="0">
                <a:latin typeface="Arial"/>
                <a:cs typeface="Arial"/>
              </a:rPr>
              <a:t>g</a:t>
            </a:r>
            <a:r>
              <a:rPr sz="1800" dirty="0">
                <a:latin typeface="Arial"/>
                <a:cs typeface="Arial"/>
              </a:rPr>
              <a:t>-</a:t>
            </a:r>
            <a:r>
              <a:rPr sz="1800" spc="-5" dirty="0">
                <a:latin typeface="Arial"/>
                <a:cs typeface="Arial"/>
              </a:rPr>
              <a:t>gal</a:t>
            </a:r>
            <a:r>
              <a:rPr sz="1800" spc="5" dirty="0">
                <a:latin typeface="Arial"/>
                <a:cs typeface="Arial"/>
              </a:rPr>
              <a:t>l</a:t>
            </a:r>
            <a:r>
              <a:rPr sz="1800" spc="-5" dirty="0">
                <a:latin typeface="Arial"/>
                <a:cs typeface="Arial"/>
              </a:rPr>
              <a:t>er</a:t>
            </a:r>
            <a:r>
              <a:rPr sz="1800" dirty="0">
                <a:latin typeface="Arial"/>
                <a:cs typeface="Arial"/>
              </a:rPr>
              <a:t>y</a:t>
            </a:r>
            <a:r>
              <a:rPr sz="1800" spc="25" dirty="0">
                <a:latin typeface="Times New Roman"/>
                <a:cs typeface="Times New Roman"/>
              </a:rPr>
              <a:t> </a:t>
            </a:r>
            <a:r>
              <a:rPr sz="1800" spc="-5" dirty="0">
                <a:latin typeface="Arial"/>
                <a:cs typeface="Arial"/>
              </a:rPr>
              <a:t>wave</a:t>
            </a:r>
            <a:r>
              <a:rPr sz="1800" dirty="0">
                <a:latin typeface="Arial"/>
                <a:cs typeface="Arial"/>
              </a:rPr>
              <a:t>s</a:t>
            </a:r>
            <a:r>
              <a:rPr sz="1800" spc="45" dirty="0">
                <a:latin typeface="Times New Roman"/>
                <a:cs typeface="Times New Roman"/>
              </a:rPr>
              <a:t> </a:t>
            </a:r>
            <a:r>
              <a:rPr sz="1800" dirty="0">
                <a:latin typeface="Arial"/>
                <a:cs typeface="Arial"/>
              </a:rPr>
              <a:t>such</a:t>
            </a:r>
            <a:r>
              <a:rPr sz="1800" spc="45" dirty="0">
                <a:latin typeface="Times New Roman"/>
                <a:cs typeface="Times New Roman"/>
              </a:rPr>
              <a:t> </a:t>
            </a:r>
            <a:r>
              <a:rPr sz="1800" spc="-5" dirty="0">
                <a:latin typeface="Arial"/>
                <a:cs typeface="Arial"/>
              </a:rPr>
              <a:t>a</a:t>
            </a:r>
            <a:r>
              <a:rPr sz="1800" dirty="0">
                <a:latin typeface="Arial"/>
                <a:cs typeface="Arial"/>
              </a:rPr>
              <a:t>s</a:t>
            </a:r>
            <a:r>
              <a:rPr sz="1800" spc="45" dirty="0">
                <a:latin typeface="Times New Roman"/>
                <a:cs typeface="Times New Roman"/>
              </a:rPr>
              <a:t> </a:t>
            </a:r>
            <a:r>
              <a:rPr sz="1800" spc="-5" dirty="0">
                <a:latin typeface="Arial"/>
                <a:cs typeface="Arial"/>
              </a:rPr>
              <a:t>li</a:t>
            </a:r>
            <a:r>
              <a:rPr sz="1800" dirty="0">
                <a:latin typeface="Arial"/>
                <a:cs typeface="Arial"/>
              </a:rPr>
              <a:t>g</a:t>
            </a:r>
            <a:r>
              <a:rPr sz="1800" spc="-15" dirty="0">
                <a:latin typeface="Arial"/>
                <a:cs typeface="Arial"/>
              </a:rPr>
              <a:t>ht</a:t>
            </a:r>
            <a:endParaRPr sz="1800">
              <a:latin typeface="Arial"/>
              <a:cs typeface="Arial"/>
            </a:endParaRPr>
          </a:p>
        </p:txBody>
      </p:sp>
      <p:sp>
        <p:nvSpPr>
          <p:cNvPr id="6" name="object 6"/>
          <p:cNvSpPr txBox="1"/>
          <p:nvPr/>
        </p:nvSpPr>
        <p:spPr>
          <a:xfrm>
            <a:off x="4613909" y="919359"/>
            <a:ext cx="1373505" cy="158750"/>
          </a:xfrm>
          <a:prstGeom prst="rect">
            <a:avLst/>
          </a:prstGeom>
        </p:spPr>
        <p:txBody>
          <a:bodyPr vert="horz" wrap="square" lIns="0" tIns="0" rIns="0" bIns="0" rtlCol="0">
            <a:spAutoFit/>
          </a:bodyPr>
          <a:lstStyle/>
          <a:p>
            <a:pPr marL="12700">
              <a:lnSpc>
                <a:spcPct val="100000"/>
              </a:lnSpc>
            </a:pPr>
            <a:r>
              <a:rPr sz="1050" b="1" spc="-5" dirty="0">
                <a:latin typeface="Times New Roman"/>
                <a:cs typeface="Times New Roman"/>
              </a:rPr>
              <a:t>Im</a:t>
            </a:r>
            <a:r>
              <a:rPr sz="1050" b="1" dirty="0">
                <a:latin typeface="Times New Roman"/>
                <a:cs typeface="Times New Roman"/>
              </a:rPr>
              <a:t>a</a:t>
            </a:r>
            <a:r>
              <a:rPr sz="1050" b="1" spc="-5" dirty="0">
                <a:latin typeface="Times New Roman"/>
                <a:cs typeface="Times New Roman"/>
              </a:rPr>
              <a:t>ge</a:t>
            </a:r>
            <a:r>
              <a:rPr sz="1050" b="1" dirty="0">
                <a:latin typeface="Times New Roman"/>
                <a:cs typeface="Times New Roman"/>
              </a:rPr>
              <a:t>s</a:t>
            </a:r>
            <a:r>
              <a:rPr sz="1050" b="1" spc="-15" dirty="0">
                <a:latin typeface="Times New Roman"/>
                <a:cs typeface="Times New Roman"/>
              </a:rPr>
              <a:t> </a:t>
            </a:r>
            <a:r>
              <a:rPr sz="1050" b="1" spc="-5" dirty="0">
                <a:latin typeface="Times New Roman"/>
                <a:cs typeface="Times New Roman"/>
              </a:rPr>
              <a:t>fro</a:t>
            </a:r>
            <a:r>
              <a:rPr sz="1050" b="1" dirty="0">
                <a:latin typeface="Times New Roman"/>
                <a:cs typeface="Times New Roman"/>
              </a:rPr>
              <a:t>m </a:t>
            </a:r>
            <a:r>
              <a:rPr sz="1050" b="1" spc="-5" dirty="0">
                <a:latin typeface="Times New Roman"/>
                <a:cs typeface="Times New Roman"/>
              </a:rPr>
              <a:t>Wikipedia</a:t>
            </a:r>
            <a:endParaRPr sz="105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Optical</a:t>
            </a:r>
            <a:r>
              <a:rPr spc="-25" dirty="0">
                <a:latin typeface="Times New Roman"/>
                <a:cs typeface="Times New Roman"/>
              </a:rPr>
              <a:t> </a:t>
            </a:r>
            <a:r>
              <a:rPr dirty="0"/>
              <a:t>Whispering</a:t>
            </a:r>
            <a:r>
              <a:rPr spc="-20" dirty="0">
                <a:latin typeface="Times New Roman"/>
                <a:cs typeface="Times New Roman"/>
              </a:rPr>
              <a:t> </a:t>
            </a:r>
            <a:r>
              <a:rPr dirty="0"/>
              <a:t>Galleri</a:t>
            </a:r>
            <a:r>
              <a:rPr spc="-15" dirty="0"/>
              <a:t>e</a:t>
            </a:r>
            <a:r>
              <a:rPr dirty="0"/>
              <a:t>s</a:t>
            </a:r>
          </a:p>
        </p:txBody>
      </p:sp>
      <p:sp>
        <p:nvSpPr>
          <p:cNvPr id="3" name="object 3"/>
          <p:cNvSpPr txBox="1"/>
          <p:nvPr/>
        </p:nvSpPr>
        <p:spPr>
          <a:xfrm>
            <a:off x="78740" y="784529"/>
            <a:ext cx="4990465" cy="5527675"/>
          </a:xfrm>
          <a:prstGeom prst="rect">
            <a:avLst/>
          </a:prstGeom>
        </p:spPr>
        <p:txBody>
          <a:bodyPr vert="horz" wrap="square" lIns="0" tIns="0" rIns="0" bIns="0" rtlCol="0">
            <a:spAutoFit/>
          </a:bodyPr>
          <a:lstStyle/>
          <a:p>
            <a:pPr marL="469900" marR="5080" indent="-457200">
              <a:lnSpc>
                <a:spcPct val="100000"/>
              </a:lnSpc>
              <a:buFont typeface="Arial"/>
              <a:buChar char="•"/>
              <a:tabLst>
                <a:tab pos="469900" algn="l"/>
              </a:tabLst>
            </a:pPr>
            <a:r>
              <a:rPr sz="1800" dirty="0">
                <a:latin typeface="Arial"/>
                <a:cs typeface="Arial"/>
              </a:rPr>
              <a:t>Sound</a:t>
            </a:r>
            <a:r>
              <a:rPr sz="1800" spc="35" dirty="0">
                <a:latin typeface="Times New Roman"/>
                <a:cs typeface="Times New Roman"/>
              </a:rPr>
              <a:t> </a:t>
            </a:r>
            <a:r>
              <a:rPr sz="1800" spc="-5" dirty="0">
                <a:latin typeface="Arial"/>
                <a:cs typeface="Arial"/>
              </a:rPr>
              <a:t>wave</a:t>
            </a:r>
            <a:r>
              <a:rPr sz="1800" dirty="0">
                <a:latin typeface="Arial"/>
                <a:cs typeface="Arial"/>
              </a:rPr>
              <a:t>s</a:t>
            </a:r>
            <a:r>
              <a:rPr sz="1800" spc="50" dirty="0">
                <a:latin typeface="Times New Roman"/>
                <a:cs typeface="Times New Roman"/>
              </a:rPr>
              <a:t> </a:t>
            </a:r>
            <a:r>
              <a:rPr sz="1800" spc="-5" dirty="0">
                <a:latin typeface="Arial"/>
                <a:cs typeface="Arial"/>
              </a:rPr>
              <a:t>hav</a:t>
            </a:r>
            <a:r>
              <a:rPr sz="1800" dirty="0">
                <a:latin typeface="Arial"/>
                <a:cs typeface="Arial"/>
              </a:rPr>
              <a:t>e</a:t>
            </a:r>
            <a:r>
              <a:rPr sz="1800" spc="50" dirty="0">
                <a:latin typeface="Times New Roman"/>
                <a:cs typeface="Times New Roman"/>
              </a:rPr>
              <a:t> </a:t>
            </a:r>
            <a:r>
              <a:rPr sz="1800" dirty="0">
                <a:latin typeface="Arial"/>
                <a:cs typeface="Arial"/>
              </a:rPr>
              <a:t>a</a:t>
            </a:r>
            <a:r>
              <a:rPr sz="1800" spc="50" dirty="0">
                <a:latin typeface="Times New Roman"/>
                <a:cs typeface="Times New Roman"/>
              </a:rPr>
              <a:t> </a:t>
            </a:r>
            <a:r>
              <a:rPr sz="1800" spc="-5" dirty="0">
                <a:latin typeface="Arial"/>
                <a:cs typeface="Arial"/>
              </a:rPr>
              <a:t>wavele</a:t>
            </a:r>
            <a:r>
              <a:rPr sz="1800" dirty="0">
                <a:latin typeface="Arial"/>
                <a:cs typeface="Arial"/>
              </a:rPr>
              <a:t>n</a:t>
            </a:r>
            <a:r>
              <a:rPr sz="1800" spc="-5" dirty="0">
                <a:latin typeface="Arial"/>
                <a:cs typeface="Arial"/>
              </a:rPr>
              <a:t>gt</a:t>
            </a:r>
            <a:r>
              <a:rPr sz="1800" dirty="0">
                <a:latin typeface="Arial"/>
                <a:cs typeface="Arial"/>
              </a:rPr>
              <a:t>h</a:t>
            </a:r>
            <a:r>
              <a:rPr sz="1800" spc="35" dirty="0">
                <a:latin typeface="Times New Roman"/>
                <a:cs typeface="Times New Roman"/>
              </a:rPr>
              <a:t> </a:t>
            </a:r>
            <a:r>
              <a:rPr sz="1800" spc="-5" dirty="0">
                <a:latin typeface="Arial"/>
                <a:cs typeface="Arial"/>
              </a:rPr>
              <a:t>o</a:t>
            </a:r>
            <a:r>
              <a:rPr sz="1800" dirty="0">
                <a:latin typeface="Arial"/>
                <a:cs typeface="Arial"/>
              </a:rPr>
              <a:t>n</a:t>
            </a:r>
            <a:r>
              <a:rPr sz="1800" spc="45" dirty="0">
                <a:latin typeface="Times New Roman"/>
                <a:cs typeface="Times New Roman"/>
              </a:rPr>
              <a:t> </a:t>
            </a:r>
            <a:r>
              <a:rPr sz="1800" spc="-5" dirty="0">
                <a:latin typeface="Arial"/>
                <a:cs typeface="Arial"/>
              </a:rPr>
              <a:t>orde</a:t>
            </a:r>
            <a:r>
              <a:rPr sz="1800" dirty="0">
                <a:latin typeface="Arial"/>
                <a:cs typeface="Arial"/>
              </a:rPr>
              <a:t>r</a:t>
            </a:r>
            <a:r>
              <a:rPr sz="1800" spc="50" dirty="0">
                <a:latin typeface="Times New Roman"/>
                <a:cs typeface="Times New Roman"/>
              </a:rPr>
              <a:t> </a:t>
            </a:r>
            <a:r>
              <a:rPr sz="1800" spc="-15" dirty="0">
                <a:latin typeface="Arial"/>
                <a:cs typeface="Arial"/>
              </a:rPr>
              <a:t>of</a:t>
            </a:r>
            <a:r>
              <a:rPr sz="1800" spc="-10" dirty="0">
                <a:latin typeface="Times New Roman"/>
                <a:cs typeface="Times New Roman"/>
              </a:rPr>
              <a:t> </a:t>
            </a:r>
            <a:r>
              <a:rPr sz="1800" dirty="0">
                <a:latin typeface="Arial"/>
                <a:cs typeface="Arial"/>
              </a:rPr>
              <a:t>meters.</a:t>
            </a:r>
            <a:r>
              <a:rPr sz="1800" spc="30" dirty="0">
                <a:latin typeface="Times New Roman"/>
                <a:cs typeface="Times New Roman"/>
              </a:rPr>
              <a:t> </a:t>
            </a:r>
            <a:r>
              <a:rPr sz="1800" spc="-5" dirty="0">
                <a:latin typeface="Arial"/>
                <a:cs typeface="Arial"/>
              </a:rPr>
              <a:t>Light</a:t>
            </a:r>
            <a:r>
              <a:rPr sz="1800" dirty="0">
                <a:latin typeface="Arial"/>
                <a:cs typeface="Arial"/>
              </a:rPr>
              <a:t>,</a:t>
            </a:r>
            <a:r>
              <a:rPr sz="1800" spc="45" dirty="0">
                <a:latin typeface="Times New Roman"/>
                <a:cs typeface="Times New Roman"/>
              </a:rPr>
              <a:t> </a:t>
            </a:r>
            <a:r>
              <a:rPr sz="1800" spc="-5" dirty="0">
                <a:latin typeface="Arial"/>
                <a:cs typeface="Arial"/>
              </a:rPr>
              <a:t>o</a:t>
            </a:r>
            <a:r>
              <a:rPr sz="1800" dirty="0">
                <a:latin typeface="Arial"/>
                <a:cs typeface="Arial"/>
              </a:rPr>
              <a:t>n</a:t>
            </a:r>
            <a:r>
              <a:rPr sz="1800" spc="50" dirty="0">
                <a:latin typeface="Times New Roman"/>
                <a:cs typeface="Times New Roman"/>
              </a:rPr>
              <a:t> </a:t>
            </a:r>
            <a:r>
              <a:rPr sz="1800" spc="-5" dirty="0">
                <a:latin typeface="Arial"/>
                <a:cs typeface="Arial"/>
              </a:rPr>
              <a:t>th</a:t>
            </a:r>
            <a:r>
              <a:rPr sz="1800" dirty="0">
                <a:latin typeface="Arial"/>
                <a:cs typeface="Arial"/>
              </a:rPr>
              <a:t>e</a:t>
            </a:r>
            <a:r>
              <a:rPr sz="1800" spc="50" dirty="0">
                <a:latin typeface="Times New Roman"/>
                <a:cs typeface="Times New Roman"/>
              </a:rPr>
              <a:t> </a:t>
            </a:r>
            <a:r>
              <a:rPr sz="1800" spc="-5" dirty="0">
                <a:latin typeface="Arial"/>
                <a:cs typeface="Arial"/>
              </a:rPr>
              <a:t>othe</a:t>
            </a:r>
            <a:r>
              <a:rPr sz="1800" dirty="0">
                <a:latin typeface="Arial"/>
                <a:cs typeface="Arial"/>
              </a:rPr>
              <a:t>r</a:t>
            </a:r>
            <a:r>
              <a:rPr sz="1800" spc="40" dirty="0">
                <a:latin typeface="Times New Roman"/>
                <a:cs typeface="Times New Roman"/>
              </a:rPr>
              <a:t> </a:t>
            </a:r>
            <a:r>
              <a:rPr sz="1800" spc="-5" dirty="0">
                <a:latin typeface="Arial"/>
                <a:cs typeface="Arial"/>
              </a:rPr>
              <a:t>hand</a:t>
            </a:r>
            <a:r>
              <a:rPr sz="1800" dirty="0">
                <a:latin typeface="Arial"/>
                <a:cs typeface="Arial"/>
              </a:rPr>
              <a:t>,</a:t>
            </a:r>
            <a:r>
              <a:rPr sz="1800" spc="45" dirty="0">
                <a:latin typeface="Times New Roman"/>
                <a:cs typeface="Times New Roman"/>
              </a:rPr>
              <a:t> </a:t>
            </a:r>
            <a:r>
              <a:rPr sz="1800" spc="-5" dirty="0">
                <a:latin typeface="Arial"/>
                <a:cs typeface="Arial"/>
              </a:rPr>
              <a:t>ha</a:t>
            </a:r>
            <a:r>
              <a:rPr sz="1800" dirty="0">
                <a:latin typeface="Arial"/>
                <a:cs typeface="Arial"/>
              </a:rPr>
              <a:t>s</a:t>
            </a:r>
            <a:r>
              <a:rPr sz="1800" spc="40" dirty="0">
                <a:latin typeface="Times New Roman"/>
                <a:cs typeface="Times New Roman"/>
              </a:rPr>
              <a:t> </a:t>
            </a:r>
            <a:r>
              <a:rPr sz="1800" dirty="0">
                <a:latin typeface="Arial"/>
                <a:cs typeface="Arial"/>
              </a:rPr>
              <a:t>a</a:t>
            </a:r>
            <a:r>
              <a:rPr sz="1800" dirty="0">
                <a:latin typeface="Times New Roman"/>
                <a:cs typeface="Times New Roman"/>
              </a:rPr>
              <a:t> </a:t>
            </a:r>
            <a:r>
              <a:rPr sz="1800" spc="-5" dirty="0">
                <a:latin typeface="Arial"/>
                <a:cs typeface="Arial"/>
              </a:rPr>
              <a:t>wave</a:t>
            </a:r>
            <a:r>
              <a:rPr sz="1800" spc="5" dirty="0">
                <a:latin typeface="Arial"/>
                <a:cs typeface="Arial"/>
              </a:rPr>
              <a:t>l</a:t>
            </a:r>
            <a:r>
              <a:rPr sz="1800" spc="-5" dirty="0">
                <a:latin typeface="Arial"/>
                <a:cs typeface="Arial"/>
              </a:rPr>
              <a:t>engt</a:t>
            </a:r>
            <a:r>
              <a:rPr sz="1800" dirty="0">
                <a:latin typeface="Arial"/>
                <a:cs typeface="Arial"/>
              </a:rPr>
              <a:t>h</a:t>
            </a:r>
            <a:r>
              <a:rPr sz="1800" spc="30" dirty="0">
                <a:latin typeface="Times New Roman"/>
                <a:cs typeface="Times New Roman"/>
              </a:rPr>
              <a:t> </a:t>
            </a:r>
            <a:r>
              <a:rPr sz="1800" spc="-5" dirty="0">
                <a:latin typeface="Arial"/>
                <a:cs typeface="Arial"/>
              </a:rPr>
              <a:t>o</a:t>
            </a:r>
            <a:r>
              <a:rPr sz="1800" dirty="0">
                <a:latin typeface="Arial"/>
                <a:cs typeface="Arial"/>
              </a:rPr>
              <a:t>n</a:t>
            </a:r>
            <a:r>
              <a:rPr sz="1800" spc="50" dirty="0">
                <a:latin typeface="Times New Roman"/>
                <a:cs typeface="Times New Roman"/>
              </a:rPr>
              <a:t> </a:t>
            </a:r>
            <a:r>
              <a:rPr sz="1800" dirty="0">
                <a:latin typeface="Arial"/>
                <a:cs typeface="Arial"/>
              </a:rPr>
              <a:t>the</a:t>
            </a:r>
            <a:r>
              <a:rPr sz="1800" spc="45" dirty="0">
                <a:latin typeface="Times New Roman"/>
                <a:cs typeface="Times New Roman"/>
              </a:rPr>
              <a:t> </a:t>
            </a:r>
            <a:r>
              <a:rPr sz="1800" spc="-5" dirty="0">
                <a:latin typeface="Arial"/>
                <a:cs typeface="Arial"/>
              </a:rPr>
              <a:t>orde</a:t>
            </a:r>
            <a:r>
              <a:rPr sz="1800" dirty="0">
                <a:latin typeface="Arial"/>
                <a:cs typeface="Arial"/>
              </a:rPr>
              <a:t>r</a:t>
            </a:r>
            <a:r>
              <a:rPr sz="1800" spc="45" dirty="0">
                <a:latin typeface="Times New Roman"/>
                <a:cs typeface="Times New Roman"/>
              </a:rPr>
              <a:t> </a:t>
            </a:r>
            <a:r>
              <a:rPr sz="1800" spc="-15" dirty="0">
                <a:latin typeface="Arial"/>
                <a:cs typeface="Arial"/>
              </a:rPr>
              <a:t>o</a:t>
            </a:r>
            <a:r>
              <a:rPr sz="1800" spc="-5" dirty="0">
                <a:latin typeface="Arial"/>
                <a:cs typeface="Arial"/>
              </a:rPr>
              <a:t>f</a:t>
            </a:r>
            <a:r>
              <a:rPr sz="1800" spc="50" dirty="0">
                <a:latin typeface="Times New Roman"/>
                <a:cs typeface="Times New Roman"/>
              </a:rPr>
              <a:t> </a:t>
            </a:r>
            <a:r>
              <a:rPr sz="1800" dirty="0">
                <a:latin typeface="Arial"/>
                <a:cs typeface="Arial"/>
              </a:rPr>
              <a:t>microns</a:t>
            </a:r>
            <a:r>
              <a:rPr sz="1800" spc="45" dirty="0">
                <a:latin typeface="Times New Roman"/>
                <a:cs typeface="Times New Roman"/>
              </a:rPr>
              <a:t> </a:t>
            </a:r>
            <a:r>
              <a:rPr sz="1800" spc="-5" dirty="0">
                <a:latin typeface="Arial"/>
                <a:cs typeface="Arial"/>
              </a:rPr>
              <a:t>o</a:t>
            </a:r>
            <a:r>
              <a:rPr sz="1800" dirty="0">
                <a:latin typeface="Arial"/>
                <a:cs typeface="Arial"/>
              </a:rPr>
              <a:t>r</a:t>
            </a:r>
            <a:r>
              <a:rPr sz="1800" spc="50" dirty="0">
                <a:latin typeface="Times New Roman"/>
                <a:cs typeface="Times New Roman"/>
              </a:rPr>
              <a:t> </a:t>
            </a:r>
            <a:r>
              <a:rPr sz="1800" spc="-5" dirty="0">
                <a:latin typeface="Arial"/>
                <a:cs typeface="Arial"/>
              </a:rPr>
              <a:t>less</a:t>
            </a:r>
            <a:endParaRPr sz="1800">
              <a:latin typeface="Arial"/>
              <a:cs typeface="Arial"/>
            </a:endParaRPr>
          </a:p>
          <a:p>
            <a:pPr marL="469900" marR="398780" indent="-457200" algn="just">
              <a:lnSpc>
                <a:spcPct val="100000"/>
              </a:lnSpc>
              <a:spcBef>
                <a:spcPts val="1200"/>
              </a:spcBef>
              <a:buFont typeface="Arial"/>
              <a:buChar char="•"/>
              <a:tabLst>
                <a:tab pos="469900" algn="l"/>
              </a:tabLst>
            </a:pPr>
            <a:r>
              <a:rPr sz="1800" dirty="0">
                <a:latin typeface="Arial"/>
                <a:cs typeface="Arial"/>
              </a:rPr>
              <a:t>Optical</a:t>
            </a:r>
            <a:r>
              <a:rPr sz="1800" spc="40" dirty="0">
                <a:latin typeface="Times New Roman"/>
                <a:cs typeface="Times New Roman"/>
              </a:rPr>
              <a:t> </a:t>
            </a:r>
            <a:r>
              <a:rPr sz="1800" spc="-5" dirty="0">
                <a:latin typeface="Arial"/>
                <a:cs typeface="Arial"/>
              </a:rPr>
              <a:t>wh</a:t>
            </a:r>
            <a:r>
              <a:rPr sz="1800" dirty="0">
                <a:latin typeface="Arial"/>
                <a:cs typeface="Arial"/>
              </a:rPr>
              <a:t>isperi</a:t>
            </a:r>
            <a:r>
              <a:rPr sz="1800" spc="-5" dirty="0">
                <a:latin typeface="Arial"/>
                <a:cs typeface="Arial"/>
              </a:rPr>
              <a:t>n</a:t>
            </a:r>
            <a:r>
              <a:rPr sz="1800" spc="5" dirty="0">
                <a:latin typeface="Arial"/>
                <a:cs typeface="Arial"/>
              </a:rPr>
              <a:t>g</a:t>
            </a:r>
            <a:r>
              <a:rPr sz="1800" dirty="0">
                <a:latin typeface="Arial"/>
                <a:cs typeface="Arial"/>
              </a:rPr>
              <a:t>-</a:t>
            </a:r>
            <a:r>
              <a:rPr sz="1800" spc="-5" dirty="0">
                <a:latin typeface="Arial"/>
                <a:cs typeface="Arial"/>
              </a:rPr>
              <a:t>gal</a:t>
            </a:r>
            <a:r>
              <a:rPr sz="1800" spc="5" dirty="0">
                <a:latin typeface="Arial"/>
                <a:cs typeface="Arial"/>
              </a:rPr>
              <a:t>l</a:t>
            </a:r>
            <a:r>
              <a:rPr sz="1800" spc="-5" dirty="0">
                <a:latin typeface="Arial"/>
                <a:cs typeface="Arial"/>
              </a:rPr>
              <a:t>er</a:t>
            </a:r>
            <a:r>
              <a:rPr sz="1800" dirty="0">
                <a:latin typeface="Arial"/>
                <a:cs typeface="Arial"/>
              </a:rPr>
              <a:t>y</a:t>
            </a:r>
            <a:r>
              <a:rPr sz="1800" spc="25" dirty="0">
                <a:latin typeface="Times New Roman"/>
                <a:cs typeface="Times New Roman"/>
              </a:rPr>
              <a:t> </a:t>
            </a:r>
            <a:r>
              <a:rPr sz="1800" dirty="0">
                <a:latin typeface="Arial"/>
                <a:cs typeface="Arial"/>
              </a:rPr>
              <a:t>mode</a:t>
            </a:r>
            <a:r>
              <a:rPr sz="1800" spc="45" dirty="0">
                <a:latin typeface="Times New Roman"/>
                <a:cs typeface="Times New Roman"/>
              </a:rPr>
              <a:t> </a:t>
            </a:r>
            <a:r>
              <a:rPr sz="1800" spc="-15" dirty="0">
                <a:latin typeface="Arial"/>
                <a:cs typeface="Arial"/>
              </a:rPr>
              <a:t>(W</a:t>
            </a:r>
            <a:r>
              <a:rPr sz="1800" spc="-25" dirty="0">
                <a:latin typeface="Arial"/>
                <a:cs typeface="Arial"/>
              </a:rPr>
              <a:t>G</a:t>
            </a:r>
            <a:r>
              <a:rPr sz="1800" dirty="0">
                <a:latin typeface="Arial"/>
                <a:cs typeface="Arial"/>
              </a:rPr>
              <a:t>M)</a:t>
            </a:r>
            <a:r>
              <a:rPr sz="1800" dirty="0">
                <a:latin typeface="Times New Roman"/>
                <a:cs typeface="Times New Roman"/>
              </a:rPr>
              <a:t> </a:t>
            </a:r>
            <a:r>
              <a:rPr sz="1800" spc="-5" dirty="0">
                <a:latin typeface="Arial"/>
                <a:cs typeface="Arial"/>
              </a:rPr>
              <a:t>occur</a:t>
            </a:r>
            <a:r>
              <a:rPr sz="1800" dirty="0">
                <a:latin typeface="Arial"/>
                <a:cs typeface="Arial"/>
              </a:rPr>
              <a:t>s</a:t>
            </a:r>
            <a:r>
              <a:rPr sz="1800" spc="45" dirty="0">
                <a:latin typeface="Times New Roman"/>
                <a:cs typeface="Times New Roman"/>
              </a:rPr>
              <a:t> </a:t>
            </a:r>
            <a:r>
              <a:rPr sz="1800" spc="-5" dirty="0">
                <a:latin typeface="Arial"/>
                <a:cs typeface="Arial"/>
              </a:rPr>
              <a:t>i</a:t>
            </a:r>
            <a:r>
              <a:rPr sz="1800" dirty="0">
                <a:latin typeface="Arial"/>
                <a:cs typeface="Arial"/>
              </a:rPr>
              <a:t>n</a:t>
            </a:r>
            <a:r>
              <a:rPr sz="1800" spc="50" dirty="0">
                <a:latin typeface="Times New Roman"/>
                <a:cs typeface="Times New Roman"/>
              </a:rPr>
              <a:t> </a:t>
            </a:r>
            <a:r>
              <a:rPr sz="1800" dirty="0">
                <a:latin typeface="Arial"/>
                <a:cs typeface="Arial"/>
              </a:rPr>
              <a:t>small</a:t>
            </a:r>
            <a:r>
              <a:rPr sz="1800" spc="45" dirty="0">
                <a:latin typeface="Times New Roman"/>
                <a:cs typeface="Times New Roman"/>
              </a:rPr>
              <a:t> </a:t>
            </a:r>
            <a:r>
              <a:rPr sz="1800" spc="-5" dirty="0">
                <a:latin typeface="Arial"/>
                <a:cs typeface="Arial"/>
              </a:rPr>
              <a:t>die</a:t>
            </a:r>
            <a:r>
              <a:rPr sz="1800" spc="5" dirty="0">
                <a:latin typeface="Arial"/>
                <a:cs typeface="Arial"/>
              </a:rPr>
              <a:t>l</a:t>
            </a:r>
            <a:r>
              <a:rPr sz="1800" spc="-5" dirty="0">
                <a:latin typeface="Arial"/>
                <a:cs typeface="Arial"/>
              </a:rPr>
              <a:t>ectri</a:t>
            </a:r>
            <a:r>
              <a:rPr sz="1800" dirty="0">
                <a:latin typeface="Arial"/>
                <a:cs typeface="Arial"/>
              </a:rPr>
              <a:t>c</a:t>
            </a:r>
            <a:r>
              <a:rPr sz="1800" spc="40" dirty="0">
                <a:latin typeface="Times New Roman"/>
                <a:cs typeface="Times New Roman"/>
              </a:rPr>
              <a:t> </a:t>
            </a:r>
            <a:r>
              <a:rPr sz="1800" dirty="0">
                <a:latin typeface="Arial"/>
                <a:cs typeface="Arial"/>
              </a:rPr>
              <a:t>circul</a:t>
            </a:r>
            <a:r>
              <a:rPr sz="1800" spc="-5" dirty="0">
                <a:latin typeface="Arial"/>
                <a:cs typeface="Arial"/>
              </a:rPr>
              <a:t>a</a:t>
            </a:r>
            <a:r>
              <a:rPr sz="1800" dirty="0">
                <a:latin typeface="Arial"/>
                <a:cs typeface="Arial"/>
              </a:rPr>
              <a:t>r</a:t>
            </a:r>
            <a:r>
              <a:rPr sz="1800" spc="40" dirty="0">
                <a:latin typeface="Times New Roman"/>
                <a:cs typeface="Times New Roman"/>
              </a:rPr>
              <a:t> </a:t>
            </a:r>
            <a:r>
              <a:rPr sz="1800" dirty="0">
                <a:latin typeface="Arial"/>
                <a:cs typeface="Arial"/>
              </a:rPr>
              <a:t>shapes</a:t>
            </a:r>
            <a:r>
              <a:rPr sz="1800" dirty="0">
                <a:latin typeface="Times New Roman"/>
                <a:cs typeface="Times New Roman"/>
              </a:rPr>
              <a:t> </a:t>
            </a:r>
            <a:r>
              <a:rPr sz="1800" dirty="0">
                <a:latin typeface="Arial"/>
                <a:cs typeface="Arial"/>
              </a:rPr>
              <a:t>such</a:t>
            </a:r>
            <a:r>
              <a:rPr sz="1800" spc="40" dirty="0">
                <a:latin typeface="Times New Roman"/>
                <a:cs typeface="Times New Roman"/>
              </a:rPr>
              <a:t> </a:t>
            </a:r>
            <a:r>
              <a:rPr sz="1800" spc="-5" dirty="0">
                <a:latin typeface="Arial"/>
                <a:cs typeface="Arial"/>
              </a:rPr>
              <a:t>a</a:t>
            </a:r>
            <a:r>
              <a:rPr sz="1800" dirty="0">
                <a:latin typeface="Arial"/>
                <a:cs typeface="Arial"/>
              </a:rPr>
              <a:t>s</a:t>
            </a:r>
            <a:r>
              <a:rPr sz="1800" spc="50" dirty="0">
                <a:latin typeface="Times New Roman"/>
                <a:cs typeface="Times New Roman"/>
              </a:rPr>
              <a:t> </a:t>
            </a:r>
            <a:r>
              <a:rPr sz="1800" dirty="0">
                <a:latin typeface="Arial"/>
                <a:cs typeface="Arial"/>
              </a:rPr>
              <a:t>spheres,</a:t>
            </a:r>
            <a:r>
              <a:rPr sz="1800" spc="40" dirty="0">
                <a:latin typeface="Times New Roman"/>
                <a:cs typeface="Times New Roman"/>
              </a:rPr>
              <a:t> </a:t>
            </a:r>
            <a:r>
              <a:rPr sz="1800" dirty="0">
                <a:latin typeface="Arial"/>
                <a:cs typeface="Arial"/>
              </a:rPr>
              <a:t>ring</a:t>
            </a:r>
            <a:r>
              <a:rPr sz="1800" spc="-10" dirty="0">
                <a:latin typeface="Arial"/>
                <a:cs typeface="Arial"/>
              </a:rPr>
              <a:t>s,</a:t>
            </a:r>
            <a:r>
              <a:rPr sz="1800" spc="50" dirty="0">
                <a:latin typeface="Times New Roman"/>
                <a:cs typeface="Times New Roman"/>
              </a:rPr>
              <a:t> </a:t>
            </a:r>
            <a:r>
              <a:rPr sz="1800" spc="-5" dirty="0">
                <a:latin typeface="Arial"/>
                <a:cs typeface="Arial"/>
              </a:rPr>
              <a:t>o</a:t>
            </a:r>
            <a:r>
              <a:rPr sz="1800" dirty="0">
                <a:latin typeface="Arial"/>
                <a:cs typeface="Arial"/>
              </a:rPr>
              <a:t>r</a:t>
            </a:r>
            <a:r>
              <a:rPr sz="1800" spc="45" dirty="0">
                <a:latin typeface="Times New Roman"/>
                <a:cs typeface="Times New Roman"/>
              </a:rPr>
              <a:t> </a:t>
            </a:r>
            <a:r>
              <a:rPr sz="1800" dirty="0">
                <a:latin typeface="Arial"/>
                <a:cs typeface="Arial"/>
              </a:rPr>
              <a:t>cylin</a:t>
            </a:r>
            <a:r>
              <a:rPr sz="1800" spc="-5" dirty="0">
                <a:latin typeface="Arial"/>
                <a:cs typeface="Arial"/>
              </a:rPr>
              <a:t>ders</a:t>
            </a:r>
            <a:r>
              <a:rPr sz="1800" dirty="0">
                <a:latin typeface="Arial"/>
                <a:cs typeface="Arial"/>
              </a:rPr>
              <a:t>,</a:t>
            </a:r>
            <a:r>
              <a:rPr sz="1800" spc="45" dirty="0">
                <a:latin typeface="Times New Roman"/>
                <a:cs typeface="Times New Roman"/>
              </a:rPr>
              <a:t> </a:t>
            </a:r>
            <a:r>
              <a:rPr sz="1800" spc="-5" dirty="0">
                <a:latin typeface="Arial"/>
                <a:cs typeface="Arial"/>
              </a:rPr>
              <a:t>with</a:t>
            </a:r>
            <a:r>
              <a:rPr sz="1800" spc="-5" dirty="0">
                <a:latin typeface="Times New Roman"/>
                <a:cs typeface="Times New Roman"/>
              </a:rPr>
              <a:t> </a:t>
            </a:r>
            <a:r>
              <a:rPr sz="1800" spc="-5" dirty="0">
                <a:latin typeface="Arial"/>
                <a:cs typeface="Arial"/>
              </a:rPr>
              <a:t>dia</a:t>
            </a:r>
            <a:r>
              <a:rPr sz="1800" dirty="0">
                <a:latin typeface="Arial"/>
                <a:cs typeface="Arial"/>
              </a:rPr>
              <a:t>m</a:t>
            </a:r>
            <a:r>
              <a:rPr sz="1800" spc="-5" dirty="0">
                <a:latin typeface="Arial"/>
                <a:cs typeface="Arial"/>
              </a:rPr>
              <a:t>eter</a:t>
            </a:r>
            <a:r>
              <a:rPr sz="1800" dirty="0">
                <a:latin typeface="Arial"/>
                <a:cs typeface="Arial"/>
              </a:rPr>
              <a:t>s</a:t>
            </a:r>
            <a:r>
              <a:rPr sz="1800" spc="35" dirty="0">
                <a:latin typeface="Times New Roman"/>
                <a:cs typeface="Times New Roman"/>
              </a:rPr>
              <a:t> </a:t>
            </a:r>
            <a:r>
              <a:rPr sz="1800" spc="-5" dirty="0">
                <a:latin typeface="Arial"/>
                <a:cs typeface="Arial"/>
              </a:rPr>
              <a:t>o</a:t>
            </a:r>
            <a:r>
              <a:rPr sz="1800" dirty="0">
                <a:latin typeface="Arial"/>
                <a:cs typeface="Arial"/>
              </a:rPr>
              <a:t>n</a:t>
            </a:r>
            <a:r>
              <a:rPr sz="1800" spc="50" dirty="0">
                <a:latin typeface="Times New Roman"/>
                <a:cs typeface="Times New Roman"/>
              </a:rPr>
              <a:t> </a:t>
            </a:r>
            <a:r>
              <a:rPr sz="1800" dirty="0">
                <a:latin typeface="Arial"/>
                <a:cs typeface="Arial"/>
              </a:rPr>
              <a:t>the</a:t>
            </a:r>
            <a:r>
              <a:rPr sz="1800" spc="45" dirty="0">
                <a:latin typeface="Times New Roman"/>
                <a:cs typeface="Times New Roman"/>
              </a:rPr>
              <a:t> </a:t>
            </a:r>
            <a:r>
              <a:rPr sz="1800" dirty="0">
                <a:latin typeface="Arial"/>
                <a:cs typeface="Arial"/>
              </a:rPr>
              <a:t>micrometer</a:t>
            </a:r>
            <a:r>
              <a:rPr sz="1800" spc="45" dirty="0">
                <a:latin typeface="Times New Roman"/>
                <a:cs typeface="Times New Roman"/>
              </a:rPr>
              <a:t> </a:t>
            </a:r>
            <a:r>
              <a:rPr sz="1800" dirty="0">
                <a:latin typeface="Arial"/>
                <a:cs typeface="Arial"/>
              </a:rPr>
              <a:t>scale</a:t>
            </a:r>
            <a:endParaRPr sz="1800">
              <a:latin typeface="Arial"/>
              <a:cs typeface="Arial"/>
            </a:endParaRPr>
          </a:p>
          <a:p>
            <a:pPr marL="469900" marR="67945" indent="-457200">
              <a:lnSpc>
                <a:spcPct val="100000"/>
              </a:lnSpc>
              <a:spcBef>
                <a:spcPts val="1200"/>
              </a:spcBef>
              <a:buFont typeface="Arial"/>
              <a:buChar char="•"/>
              <a:tabLst>
                <a:tab pos="469900" algn="l"/>
              </a:tabLst>
            </a:pPr>
            <a:r>
              <a:rPr sz="1800" dirty="0">
                <a:latin typeface="Arial"/>
                <a:cs typeface="Arial"/>
              </a:rPr>
              <a:t>Optical</a:t>
            </a:r>
            <a:r>
              <a:rPr sz="1800" spc="40" dirty="0">
                <a:latin typeface="Times New Roman"/>
                <a:cs typeface="Times New Roman"/>
              </a:rPr>
              <a:t> </a:t>
            </a:r>
            <a:r>
              <a:rPr sz="1800" spc="-20" dirty="0">
                <a:latin typeface="Arial"/>
                <a:cs typeface="Arial"/>
              </a:rPr>
              <a:t>WGM</a:t>
            </a:r>
            <a:r>
              <a:rPr sz="1800" spc="45" dirty="0">
                <a:latin typeface="Times New Roman"/>
                <a:cs typeface="Times New Roman"/>
              </a:rPr>
              <a:t> </a:t>
            </a:r>
            <a:r>
              <a:rPr sz="1800" dirty="0">
                <a:latin typeface="Arial"/>
                <a:cs typeface="Arial"/>
              </a:rPr>
              <a:t>resona</a:t>
            </a:r>
            <a:r>
              <a:rPr sz="1800" spc="-10" dirty="0">
                <a:latin typeface="Arial"/>
                <a:cs typeface="Arial"/>
              </a:rPr>
              <a:t>tors</a:t>
            </a:r>
            <a:r>
              <a:rPr sz="1800" spc="35" dirty="0">
                <a:latin typeface="Times New Roman"/>
                <a:cs typeface="Times New Roman"/>
              </a:rPr>
              <a:t> </a:t>
            </a:r>
            <a:r>
              <a:rPr sz="1800" spc="-5" dirty="0">
                <a:latin typeface="Arial"/>
                <a:cs typeface="Arial"/>
              </a:rPr>
              <a:t>ar</a:t>
            </a:r>
            <a:r>
              <a:rPr sz="1800" dirty="0">
                <a:latin typeface="Arial"/>
                <a:cs typeface="Arial"/>
              </a:rPr>
              <a:t>e</a:t>
            </a:r>
            <a:r>
              <a:rPr sz="1800" spc="50" dirty="0">
                <a:latin typeface="Times New Roman"/>
                <a:cs typeface="Times New Roman"/>
              </a:rPr>
              <a:t> </a:t>
            </a:r>
            <a:r>
              <a:rPr sz="1800" spc="-10" dirty="0">
                <a:latin typeface="Arial"/>
                <a:cs typeface="Arial"/>
              </a:rPr>
              <a:t>c</a:t>
            </a:r>
            <a:r>
              <a:rPr sz="1800" spc="-5" dirty="0">
                <a:latin typeface="Arial"/>
                <a:cs typeface="Arial"/>
              </a:rPr>
              <a:t>haracter</a:t>
            </a:r>
            <a:r>
              <a:rPr sz="1800" dirty="0">
                <a:latin typeface="Arial"/>
                <a:cs typeface="Arial"/>
              </a:rPr>
              <a:t>ized</a:t>
            </a:r>
            <a:r>
              <a:rPr sz="1800" dirty="0">
                <a:latin typeface="Times New Roman"/>
                <a:cs typeface="Times New Roman"/>
              </a:rPr>
              <a:t> </a:t>
            </a:r>
            <a:r>
              <a:rPr sz="1800" spc="-5" dirty="0">
                <a:latin typeface="Arial"/>
                <a:cs typeface="Arial"/>
              </a:rPr>
              <a:t>a</a:t>
            </a:r>
            <a:r>
              <a:rPr sz="1800" dirty="0">
                <a:latin typeface="Arial"/>
                <a:cs typeface="Arial"/>
              </a:rPr>
              <a:t>s</a:t>
            </a:r>
            <a:r>
              <a:rPr sz="1800" spc="40" dirty="0">
                <a:latin typeface="Times New Roman"/>
                <a:cs typeface="Times New Roman"/>
              </a:rPr>
              <a:t> </a:t>
            </a:r>
            <a:r>
              <a:rPr sz="1800" spc="-5" dirty="0">
                <a:latin typeface="Arial"/>
                <a:cs typeface="Arial"/>
              </a:rPr>
              <a:t>havi</a:t>
            </a:r>
            <a:r>
              <a:rPr sz="1800" dirty="0">
                <a:latin typeface="Arial"/>
                <a:cs typeface="Arial"/>
              </a:rPr>
              <a:t>ng</a:t>
            </a:r>
            <a:r>
              <a:rPr sz="1800" spc="40" dirty="0">
                <a:latin typeface="Times New Roman"/>
                <a:cs typeface="Times New Roman"/>
              </a:rPr>
              <a:t> </a:t>
            </a:r>
            <a:r>
              <a:rPr sz="1800" spc="-5" dirty="0">
                <a:latin typeface="Arial"/>
                <a:cs typeface="Arial"/>
              </a:rPr>
              <a:t>extremel</a:t>
            </a:r>
            <a:r>
              <a:rPr sz="1800" dirty="0">
                <a:latin typeface="Arial"/>
                <a:cs typeface="Arial"/>
              </a:rPr>
              <a:t>y</a:t>
            </a:r>
            <a:r>
              <a:rPr sz="1800" spc="50" dirty="0">
                <a:latin typeface="Times New Roman"/>
                <a:cs typeface="Times New Roman"/>
              </a:rPr>
              <a:t> </a:t>
            </a:r>
            <a:r>
              <a:rPr sz="1800" spc="-5" dirty="0">
                <a:latin typeface="Arial"/>
                <a:cs typeface="Arial"/>
              </a:rPr>
              <a:t>hig</a:t>
            </a:r>
            <a:r>
              <a:rPr sz="1800" dirty="0">
                <a:latin typeface="Arial"/>
                <a:cs typeface="Arial"/>
              </a:rPr>
              <a:t>h</a:t>
            </a:r>
            <a:r>
              <a:rPr sz="1800" spc="45" dirty="0">
                <a:latin typeface="Times New Roman"/>
                <a:cs typeface="Times New Roman"/>
              </a:rPr>
              <a:t> </a:t>
            </a:r>
            <a:r>
              <a:rPr sz="1800" dirty="0">
                <a:latin typeface="Arial"/>
                <a:cs typeface="Arial"/>
              </a:rPr>
              <a:t>Quality</a:t>
            </a:r>
            <a:r>
              <a:rPr sz="1800" spc="45" dirty="0">
                <a:latin typeface="Times New Roman"/>
                <a:cs typeface="Times New Roman"/>
              </a:rPr>
              <a:t> </a:t>
            </a:r>
            <a:r>
              <a:rPr sz="1800" spc="-10" dirty="0">
                <a:latin typeface="Arial"/>
                <a:cs typeface="Arial"/>
              </a:rPr>
              <a:t>factors</a:t>
            </a:r>
            <a:r>
              <a:rPr sz="1800" spc="45" dirty="0">
                <a:latin typeface="Times New Roman"/>
                <a:cs typeface="Times New Roman"/>
              </a:rPr>
              <a:t> </a:t>
            </a:r>
            <a:r>
              <a:rPr sz="1800" dirty="0">
                <a:latin typeface="Arial"/>
                <a:cs typeface="Arial"/>
              </a:rPr>
              <a:t>(</a:t>
            </a:r>
            <a:r>
              <a:rPr sz="1800" i="1" spc="-20" dirty="0">
                <a:latin typeface="Arial"/>
                <a:cs typeface="Arial"/>
              </a:rPr>
              <a:t>Q</a:t>
            </a:r>
            <a:r>
              <a:rPr sz="1800" dirty="0">
                <a:latin typeface="Arial"/>
                <a:cs typeface="Arial"/>
              </a:rPr>
              <a:t>-</a:t>
            </a:r>
            <a:r>
              <a:rPr sz="1800" dirty="0">
                <a:latin typeface="Times New Roman"/>
                <a:cs typeface="Times New Roman"/>
              </a:rPr>
              <a:t> </a:t>
            </a:r>
            <a:r>
              <a:rPr sz="1800" spc="-10" dirty="0">
                <a:latin typeface="Arial"/>
                <a:cs typeface="Arial"/>
              </a:rPr>
              <a:t>factors)</a:t>
            </a:r>
            <a:r>
              <a:rPr sz="1800" spc="35" dirty="0">
                <a:latin typeface="Times New Roman"/>
                <a:cs typeface="Times New Roman"/>
              </a:rPr>
              <a:t> </a:t>
            </a:r>
            <a:r>
              <a:rPr sz="1800" spc="-5" dirty="0">
                <a:latin typeface="Arial"/>
                <a:cs typeface="Arial"/>
              </a:rPr>
              <a:t>an</a:t>
            </a:r>
            <a:r>
              <a:rPr sz="1800" dirty="0">
                <a:latin typeface="Arial"/>
                <a:cs typeface="Arial"/>
              </a:rPr>
              <a:t>d</a:t>
            </a:r>
            <a:r>
              <a:rPr sz="1800" spc="50" dirty="0">
                <a:latin typeface="Times New Roman"/>
                <a:cs typeface="Times New Roman"/>
              </a:rPr>
              <a:t> </a:t>
            </a:r>
            <a:r>
              <a:rPr sz="1800" dirty="0">
                <a:latin typeface="Arial"/>
                <a:cs typeface="Arial"/>
              </a:rPr>
              <a:t>very</a:t>
            </a:r>
            <a:r>
              <a:rPr sz="1800" spc="50" dirty="0">
                <a:latin typeface="Times New Roman"/>
                <a:cs typeface="Times New Roman"/>
              </a:rPr>
              <a:t> </a:t>
            </a:r>
            <a:r>
              <a:rPr sz="1800" dirty="0">
                <a:latin typeface="Arial"/>
                <a:cs typeface="Arial"/>
              </a:rPr>
              <a:t>small</a:t>
            </a:r>
            <a:r>
              <a:rPr sz="1800" spc="45" dirty="0">
                <a:latin typeface="Times New Roman"/>
                <a:cs typeface="Times New Roman"/>
              </a:rPr>
              <a:t> </a:t>
            </a:r>
            <a:r>
              <a:rPr sz="1800" dirty="0">
                <a:latin typeface="Arial"/>
                <a:cs typeface="Arial"/>
              </a:rPr>
              <a:t>mode</a:t>
            </a:r>
            <a:r>
              <a:rPr sz="1800" spc="45" dirty="0">
                <a:latin typeface="Times New Roman"/>
                <a:cs typeface="Times New Roman"/>
              </a:rPr>
              <a:t> </a:t>
            </a:r>
            <a:r>
              <a:rPr sz="1800" dirty="0">
                <a:latin typeface="Arial"/>
                <a:cs typeface="Arial"/>
              </a:rPr>
              <a:t>volumes</a:t>
            </a:r>
            <a:endParaRPr sz="1800">
              <a:latin typeface="Arial"/>
              <a:cs typeface="Arial"/>
            </a:endParaRPr>
          </a:p>
          <a:p>
            <a:pPr marL="469900" marR="460375" indent="-457200" algn="just">
              <a:lnSpc>
                <a:spcPct val="100000"/>
              </a:lnSpc>
              <a:spcBef>
                <a:spcPts val="1200"/>
              </a:spcBef>
              <a:buFont typeface="Arial"/>
              <a:buChar char="•"/>
              <a:tabLst>
                <a:tab pos="469900" algn="l"/>
              </a:tabLst>
            </a:pPr>
            <a:r>
              <a:rPr sz="1800" dirty="0">
                <a:latin typeface="Arial"/>
                <a:cs typeface="Arial"/>
              </a:rPr>
              <a:t>Such</a:t>
            </a:r>
            <a:r>
              <a:rPr sz="1800" spc="35" dirty="0">
                <a:latin typeface="Times New Roman"/>
                <a:cs typeface="Times New Roman"/>
              </a:rPr>
              <a:t> </a:t>
            </a:r>
            <a:r>
              <a:rPr sz="1800" dirty="0">
                <a:latin typeface="Arial"/>
                <a:cs typeface="Arial"/>
              </a:rPr>
              <a:t>fea</a:t>
            </a:r>
            <a:r>
              <a:rPr sz="1800" spc="-10" dirty="0">
                <a:latin typeface="Arial"/>
                <a:cs typeface="Arial"/>
              </a:rPr>
              <a:t>t</a:t>
            </a:r>
            <a:r>
              <a:rPr sz="1800" spc="-5" dirty="0">
                <a:latin typeface="Arial"/>
                <a:cs typeface="Arial"/>
              </a:rPr>
              <a:t>ure</a:t>
            </a:r>
            <a:r>
              <a:rPr sz="1800" dirty="0">
                <a:latin typeface="Arial"/>
                <a:cs typeface="Arial"/>
              </a:rPr>
              <a:t>s</a:t>
            </a:r>
            <a:r>
              <a:rPr sz="1800" spc="40" dirty="0">
                <a:latin typeface="Times New Roman"/>
                <a:cs typeface="Times New Roman"/>
              </a:rPr>
              <a:t> </a:t>
            </a:r>
            <a:r>
              <a:rPr sz="1800" dirty="0">
                <a:latin typeface="Arial"/>
                <a:cs typeface="Arial"/>
              </a:rPr>
              <a:t>them</a:t>
            </a:r>
            <a:r>
              <a:rPr sz="1800" spc="40" dirty="0">
                <a:latin typeface="Times New Roman"/>
                <a:cs typeface="Times New Roman"/>
              </a:rPr>
              <a:t> </a:t>
            </a:r>
            <a:r>
              <a:rPr sz="1800" spc="-5" dirty="0">
                <a:latin typeface="Arial"/>
                <a:cs typeface="Arial"/>
              </a:rPr>
              <a:t>idea</a:t>
            </a:r>
            <a:r>
              <a:rPr sz="1800" dirty="0">
                <a:latin typeface="Arial"/>
                <a:cs typeface="Arial"/>
              </a:rPr>
              <a:t>l</a:t>
            </a:r>
            <a:r>
              <a:rPr sz="1800" spc="50" dirty="0">
                <a:latin typeface="Times New Roman"/>
                <a:cs typeface="Times New Roman"/>
              </a:rPr>
              <a:t> </a:t>
            </a:r>
            <a:r>
              <a:rPr sz="1800" spc="-10" dirty="0">
                <a:latin typeface="Arial"/>
                <a:cs typeface="Arial"/>
              </a:rPr>
              <a:t>f</a:t>
            </a:r>
            <a:r>
              <a:rPr sz="1800" spc="-5" dirty="0">
                <a:latin typeface="Arial"/>
                <a:cs typeface="Arial"/>
              </a:rPr>
              <a:t>o</a:t>
            </a:r>
            <a:r>
              <a:rPr sz="1800" dirty="0">
                <a:latin typeface="Arial"/>
                <a:cs typeface="Arial"/>
              </a:rPr>
              <a:t>r</a:t>
            </a:r>
            <a:r>
              <a:rPr sz="1800" spc="50" dirty="0">
                <a:latin typeface="Times New Roman"/>
                <a:cs typeface="Times New Roman"/>
              </a:rPr>
              <a:t> </a:t>
            </a:r>
            <a:r>
              <a:rPr sz="1800" dirty="0">
                <a:latin typeface="Arial"/>
                <a:cs typeface="Arial"/>
              </a:rPr>
              <a:t>micro</a:t>
            </a:r>
            <a:r>
              <a:rPr sz="1800" spc="-5" dirty="0">
                <a:latin typeface="Arial"/>
                <a:cs typeface="Arial"/>
              </a:rPr>
              <a:t>/nano</a:t>
            </a:r>
            <a:r>
              <a:rPr sz="1800" spc="-5" dirty="0">
                <a:latin typeface="Times New Roman"/>
                <a:cs typeface="Times New Roman"/>
              </a:rPr>
              <a:t> </a:t>
            </a:r>
            <a:r>
              <a:rPr sz="1800" spc="-5" dirty="0">
                <a:latin typeface="Arial"/>
                <a:cs typeface="Arial"/>
              </a:rPr>
              <a:t>photon</a:t>
            </a:r>
            <a:r>
              <a:rPr sz="1800" dirty="0">
                <a:latin typeface="Arial"/>
                <a:cs typeface="Arial"/>
              </a:rPr>
              <a:t>ic</a:t>
            </a:r>
            <a:r>
              <a:rPr sz="1800" spc="35" dirty="0">
                <a:latin typeface="Times New Roman"/>
                <a:cs typeface="Times New Roman"/>
              </a:rPr>
              <a:t> </a:t>
            </a:r>
            <a:r>
              <a:rPr sz="1800" spc="-5" dirty="0">
                <a:latin typeface="Arial"/>
                <a:cs typeface="Arial"/>
              </a:rPr>
              <a:t>devic</a:t>
            </a:r>
            <a:r>
              <a:rPr sz="1800" dirty="0">
                <a:latin typeface="Arial"/>
                <a:cs typeface="Arial"/>
              </a:rPr>
              <a:t>e</a:t>
            </a:r>
            <a:r>
              <a:rPr sz="1800" spc="-10" dirty="0">
                <a:latin typeface="Arial"/>
                <a:cs typeface="Arial"/>
              </a:rPr>
              <a:t>s,</a:t>
            </a:r>
            <a:r>
              <a:rPr sz="1800" spc="40" dirty="0">
                <a:latin typeface="Times New Roman"/>
                <a:cs typeface="Times New Roman"/>
              </a:rPr>
              <a:t> </a:t>
            </a:r>
            <a:r>
              <a:rPr sz="1800" dirty="0">
                <a:latin typeface="Arial"/>
                <a:cs typeface="Arial"/>
              </a:rPr>
              <a:t>such</a:t>
            </a:r>
            <a:r>
              <a:rPr sz="1800" spc="45" dirty="0">
                <a:latin typeface="Times New Roman"/>
                <a:cs typeface="Times New Roman"/>
              </a:rPr>
              <a:t> </a:t>
            </a:r>
            <a:r>
              <a:rPr sz="1800" spc="-5" dirty="0">
                <a:latin typeface="Arial"/>
                <a:cs typeface="Arial"/>
              </a:rPr>
              <a:t>a</a:t>
            </a:r>
            <a:r>
              <a:rPr sz="1800" dirty="0">
                <a:latin typeface="Arial"/>
                <a:cs typeface="Arial"/>
              </a:rPr>
              <a:t>s</a:t>
            </a:r>
            <a:r>
              <a:rPr sz="1800" spc="50" dirty="0">
                <a:latin typeface="Times New Roman"/>
                <a:cs typeface="Times New Roman"/>
              </a:rPr>
              <a:t> </a:t>
            </a:r>
            <a:r>
              <a:rPr sz="1800" spc="-5" dirty="0">
                <a:latin typeface="Arial"/>
                <a:cs typeface="Arial"/>
              </a:rPr>
              <a:t>lasers</a:t>
            </a:r>
            <a:r>
              <a:rPr sz="1800" dirty="0">
                <a:latin typeface="Arial"/>
                <a:cs typeface="Arial"/>
              </a:rPr>
              <a:t>,</a:t>
            </a:r>
            <a:r>
              <a:rPr sz="1800" spc="45" dirty="0">
                <a:latin typeface="Times New Roman"/>
                <a:cs typeface="Times New Roman"/>
              </a:rPr>
              <a:t> </a:t>
            </a:r>
            <a:r>
              <a:rPr sz="1800" spc="-10" dirty="0">
                <a:latin typeface="Arial"/>
                <a:cs typeface="Arial"/>
              </a:rPr>
              <a:t>filters,</a:t>
            </a:r>
            <a:r>
              <a:rPr sz="1800" spc="-5" dirty="0">
                <a:latin typeface="Times New Roman"/>
                <a:cs typeface="Times New Roman"/>
              </a:rPr>
              <a:t> </a:t>
            </a:r>
            <a:r>
              <a:rPr sz="1800" dirty="0">
                <a:latin typeface="Arial"/>
                <a:cs typeface="Arial"/>
              </a:rPr>
              <a:t>sensors,</a:t>
            </a:r>
            <a:r>
              <a:rPr sz="1800" spc="40" dirty="0">
                <a:latin typeface="Times New Roman"/>
                <a:cs typeface="Times New Roman"/>
              </a:rPr>
              <a:t> </a:t>
            </a:r>
            <a:r>
              <a:rPr sz="1800" spc="-5" dirty="0">
                <a:latin typeface="Arial"/>
                <a:cs typeface="Arial"/>
              </a:rPr>
              <a:t>an</a:t>
            </a:r>
            <a:r>
              <a:rPr sz="1800" dirty="0">
                <a:latin typeface="Arial"/>
                <a:cs typeface="Arial"/>
              </a:rPr>
              <a:t>d</a:t>
            </a:r>
            <a:r>
              <a:rPr sz="1800" spc="50" dirty="0">
                <a:latin typeface="Times New Roman"/>
                <a:cs typeface="Times New Roman"/>
              </a:rPr>
              <a:t> </a:t>
            </a:r>
            <a:r>
              <a:rPr sz="1800" spc="-5" dirty="0">
                <a:latin typeface="Arial"/>
                <a:cs typeface="Arial"/>
              </a:rPr>
              <a:t>quantu</a:t>
            </a:r>
            <a:r>
              <a:rPr sz="1800" dirty="0">
                <a:latin typeface="Arial"/>
                <a:cs typeface="Arial"/>
              </a:rPr>
              <a:t>m</a:t>
            </a:r>
            <a:r>
              <a:rPr sz="1800" spc="40" dirty="0">
                <a:latin typeface="Times New Roman"/>
                <a:cs typeface="Times New Roman"/>
              </a:rPr>
              <a:t> </a:t>
            </a:r>
            <a:r>
              <a:rPr sz="1800" spc="-10" dirty="0">
                <a:latin typeface="Arial"/>
                <a:cs typeface="Arial"/>
              </a:rPr>
              <a:t>systems</a:t>
            </a:r>
            <a:endParaRPr sz="1800">
              <a:latin typeface="Arial"/>
              <a:cs typeface="Arial"/>
            </a:endParaRPr>
          </a:p>
          <a:p>
            <a:pPr marL="469900" marR="81280" indent="-457200">
              <a:lnSpc>
                <a:spcPct val="100000"/>
              </a:lnSpc>
              <a:spcBef>
                <a:spcPts val="1200"/>
              </a:spcBef>
              <a:buFont typeface="Arial"/>
              <a:buChar char="•"/>
              <a:tabLst>
                <a:tab pos="469900" algn="l"/>
              </a:tabLst>
            </a:pPr>
            <a:r>
              <a:rPr sz="1800" spc="-5" dirty="0">
                <a:latin typeface="Arial"/>
                <a:cs typeface="Arial"/>
              </a:rPr>
              <a:t>Disti</a:t>
            </a:r>
            <a:r>
              <a:rPr sz="1800" dirty="0">
                <a:latin typeface="Arial"/>
                <a:cs typeface="Arial"/>
              </a:rPr>
              <a:t>n</a:t>
            </a:r>
            <a:r>
              <a:rPr sz="1800" spc="-10" dirty="0">
                <a:latin typeface="Arial"/>
                <a:cs typeface="Arial"/>
              </a:rPr>
              <a:t>ct</a:t>
            </a:r>
            <a:r>
              <a:rPr sz="1800" spc="40" dirty="0">
                <a:latin typeface="Times New Roman"/>
                <a:cs typeface="Times New Roman"/>
              </a:rPr>
              <a:t> </a:t>
            </a:r>
            <a:r>
              <a:rPr sz="1800" dirty="0">
                <a:latin typeface="Arial"/>
                <a:cs typeface="Arial"/>
              </a:rPr>
              <a:t>research</a:t>
            </a:r>
            <a:r>
              <a:rPr sz="1800" spc="-5" dirty="0">
                <a:latin typeface="Arial"/>
                <a:cs typeface="Arial"/>
              </a:rPr>
              <a:t>er</a:t>
            </a:r>
            <a:r>
              <a:rPr sz="1800" dirty="0">
                <a:latin typeface="Arial"/>
                <a:cs typeface="Arial"/>
              </a:rPr>
              <a:t>s</a:t>
            </a:r>
            <a:r>
              <a:rPr sz="1800" spc="35" dirty="0">
                <a:latin typeface="Times New Roman"/>
                <a:cs typeface="Times New Roman"/>
              </a:rPr>
              <a:t> </a:t>
            </a:r>
            <a:r>
              <a:rPr sz="1800" spc="-5" dirty="0">
                <a:latin typeface="Arial"/>
                <a:cs typeface="Arial"/>
              </a:rPr>
              <a:t>inc</a:t>
            </a:r>
            <a:r>
              <a:rPr sz="1800" dirty="0">
                <a:latin typeface="Arial"/>
                <a:cs typeface="Arial"/>
              </a:rPr>
              <a:t>l</a:t>
            </a:r>
            <a:r>
              <a:rPr sz="1800" spc="-5" dirty="0">
                <a:latin typeface="Arial"/>
                <a:cs typeface="Arial"/>
              </a:rPr>
              <a:t>ud</a:t>
            </a:r>
            <a:r>
              <a:rPr sz="1800" dirty="0">
                <a:latin typeface="Arial"/>
                <a:cs typeface="Arial"/>
              </a:rPr>
              <a:t>e</a:t>
            </a:r>
            <a:r>
              <a:rPr sz="1800" spc="50" dirty="0">
                <a:latin typeface="Times New Roman"/>
                <a:cs typeface="Times New Roman"/>
              </a:rPr>
              <a:t> </a:t>
            </a:r>
            <a:r>
              <a:rPr sz="1800" spc="-15" dirty="0">
                <a:latin typeface="Arial"/>
                <a:cs typeface="Arial"/>
              </a:rPr>
              <a:t>St</a:t>
            </a:r>
            <a:r>
              <a:rPr sz="1800" spc="-5" dirty="0">
                <a:latin typeface="Arial"/>
                <a:cs typeface="Arial"/>
              </a:rPr>
              <a:t>ephe</a:t>
            </a:r>
            <a:r>
              <a:rPr sz="1800" dirty="0">
                <a:latin typeface="Arial"/>
                <a:cs typeface="Arial"/>
              </a:rPr>
              <a:t>n</a:t>
            </a:r>
            <a:r>
              <a:rPr sz="1800" spc="-60" dirty="0">
                <a:latin typeface="Times New Roman"/>
                <a:cs typeface="Times New Roman"/>
              </a:rPr>
              <a:t> </a:t>
            </a:r>
            <a:r>
              <a:rPr sz="1800" dirty="0">
                <a:latin typeface="Arial"/>
                <a:cs typeface="Arial"/>
              </a:rPr>
              <a:t>Arnold</a:t>
            </a:r>
            <a:r>
              <a:rPr sz="1800" dirty="0">
                <a:latin typeface="Times New Roman"/>
                <a:cs typeface="Times New Roman"/>
              </a:rPr>
              <a:t> </a:t>
            </a:r>
            <a:r>
              <a:rPr sz="1800" spc="-15" dirty="0">
                <a:latin typeface="Arial"/>
                <a:cs typeface="Arial"/>
              </a:rPr>
              <a:t>a</a:t>
            </a:r>
            <a:r>
              <a:rPr sz="1800" spc="-5" dirty="0">
                <a:latin typeface="Arial"/>
                <a:cs typeface="Arial"/>
              </a:rPr>
              <a:t>t</a:t>
            </a:r>
            <a:r>
              <a:rPr sz="1800" spc="40" dirty="0">
                <a:latin typeface="Times New Roman"/>
                <a:cs typeface="Times New Roman"/>
              </a:rPr>
              <a:t> </a:t>
            </a:r>
            <a:r>
              <a:rPr sz="1800" spc="-5" dirty="0">
                <a:latin typeface="Arial"/>
                <a:cs typeface="Arial"/>
              </a:rPr>
              <a:t>NY</a:t>
            </a:r>
            <a:r>
              <a:rPr sz="1800" dirty="0">
                <a:latin typeface="Arial"/>
                <a:cs typeface="Arial"/>
              </a:rPr>
              <a:t>U-Po</a:t>
            </a:r>
            <a:r>
              <a:rPr sz="1800" spc="-5" dirty="0">
                <a:latin typeface="Arial"/>
                <a:cs typeface="Arial"/>
              </a:rPr>
              <a:t>l</a:t>
            </a:r>
            <a:r>
              <a:rPr sz="1800" spc="-130" dirty="0">
                <a:latin typeface="Arial"/>
                <a:cs typeface="Arial"/>
              </a:rPr>
              <a:t>y</a:t>
            </a:r>
            <a:r>
              <a:rPr sz="1800" spc="-5" dirty="0">
                <a:latin typeface="Arial"/>
                <a:cs typeface="Arial"/>
              </a:rPr>
              <a:t>,</a:t>
            </a:r>
            <a:r>
              <a:rPr sz="1800" spc="40" dirty="0">
                <a:latin typeface="Times New Roman"/>
                <a:cs typeface="Times New Roman"/>
              </a:rPr>
              <a:t> </a:t>
            </a:r>
            <a:r>
              <a:rPr sz="1800" dirty="0">
                <a:latin typeface="Arial"/>
                <a:cs typeface="Arial"/>
              </a:rPr>
              <a:t>Kerry</a:t>
            </a:r>
            <a:r>
              <a:rPr sz="1800" spc="50" dirty="0">
                <a:latin typeface="Times New Roman"/>
                <a:cs typeface="Times New Roman"/>
              </a:rPr>
              <a:t> </a:t>
            </a:r>
            <a:r>
              <a:rPr sz="1800" spc="-150" dirty="0">
                <a:latin typeface="Arial"/>
                <a:cs typeface="Arial"/>
              </a:rPr>
              <a:t>V</a:t>
            </a:r>
            <a:r>
              <a:rPr sz="1800" spc="-5" dirty="0">
                <a:latin typeface="Arial"/>
                <a:cs typeface="Arial"/>
              </a:rPr>
              <a:t>aha</a:t>
            </a:r>
            <a:r>
              <a:rPr sz="1800" dirty="0">
                <a:latin typeface="Arial"/>
                <a:cs typeface="Arial"/>
              </a:rPr>
              <a:t>la</a:t>
            </a:r>
            <a:r>
              <a:rPr sz="1800" spc="45" dirty="0">
                <a:latin typeface="Times New Roman"/>
                <a:cs typeface="Times New Roman"/>
              </a:rPr>
              <a:t> </a:t>
            </a:r>
            <a:r>
              <a:rPr sz="1800" spc="-15" dirty="0">
                <a:latin typeface="Arial"/>
                <a:cs typeface="Arial"/>
              </a:rPr>
              <a:t>a</a:t>
            </a:r>
            <a:r>
              <a:rPr sz="1800" spc="-5" dirty="0">
                <a:latin typeface="Arial"/>
                <a:cs typeface="Arial"/>
              </a:rPr>
              <a:t>t</a:t>
            </a:r>
            <a:r>
              <a:rPr sz="1800" spc="50" dirty="0">
                <a:latin typeface="Times New Roman"/>
                <a:cs typeface="Times New Roman"/>
              </a:rPr>
              <a:t> </a:t>
            </a:r>
            <a:r>
              <a:rPr sz="1800" spc="-5" dirty="0">
                <a:latin typeface="Arial"/>
                <a:cs typeface="Arial"/>
              </a:rPr>
              <a:t>Caltech,</a:t>
            </a:r>
            <a:r>
              <a:rPr sz="1800" spc="-5" dirty="0">
                <a:latin typeface="Times New Roman"/>
                <a:cs typeface="Times New Roman"/>
              </a:rPr>
              <a:t> </a:t>
            </a:r>
            <a:r>
              <a:rPr sz="1800" spc="-5" dirty="0">
                <a:latin typeface="Arial"/>
                <a:cs typeface="Arial"/>
              </a:rPr>
              <a:t>Russ</a:t>
            </a:r>
            <a:r>
              <a:rPr sz="1800" dirty="0">
                <a:latin typeface="Arial"/>
                <a:cs typeface="Arial"/>
              </a:rPr>
              <a:t>i</a:t>
            </a:r>
            <a:r>
              <a:rPr sz="1800" spc="-5" dirty="0">
                <a:latin typeface="Arial"/>
                <a:cs typeface="Arial"/>
              </a:rPr>
              <a:t>a</a:t>
            </a:r>
            <a:r>
              <a:rPr sz="1800" dirty="0">
                <a:latin typeface="Arial"/>
                <a:cs typeface="Arial"/>
              </a:rPr>
              <a:t>n</a:t>
            </a:r>
            <a:r>
              <a:rPr sz="1800" spc="35" dirty="0">
                <a:latin typeface="Times New Roman"/>
                <a:cs typeface="Times New Roman"/>
              </a:rPr>
              <a:t> </a:t>
            </a:r>
            <a:r>
              <a:rPr sz="1800" dirty="0">
                <a:latin typeface="Arial"/>
                <a:cs typeface="Arial"/>
              </a:rPr>
              <a:t>scientist</a:t>
            </a:r>
            <a:r>
              <a:rPr sz="1800" spc="40" dirty="0">
                <a:latin typeface="Times New Roman"/>
                <a:cs typeface="Times New Roman"/>
              </a:rPr>
              <a:t> </a:t>
            </a:r>
            <a:r>
              <a:rPr sz="1800" spc="-185" dirty="0">
                <a:latin typeface="Arial"/>
                <a:cs typeface="Arial"/>
              </a:rPr>
              <a:t>V</a:t>
            </a:r>
            <a:r>
              <a:rPr sz="1800" spc="-10" dirty="0">
                <a:latin typeface="Arial"/>
                <a:cs typeface="Arial"/>
              </a:rPr>
              <a:t>.S.</a:t>
            </a:r>
            <a:r>
              <a:rPr sz="1800" spc="55" dirty="0">
                <a:latin typeface="Times New Roman"/>
                <a:cs typeface="Times New Roman"/>
              </a:rPr>
              <a:t> </a:t>
            </a:r>
            <a:r>
              <a:rPr sz="1800" dirty="0">
                <a:latin typeface="Arial"/>
                <a:cs typeface="Arial"/>
              </a:rPr>
              <a:t>Ilchenko</a:t>
            </a:r>
            <a:r>
              <a:rPr sz="1800" spc="-5" dirty="0">
                <a:latin typeface="Arial"/>
                <a:cs typeface="Arial"/>
              </a:rPr>
              <a:t>,</a:t>
            </a:r>
            <a:r>
              <a:rPr sz="1800" dirty="0">
                <a:latin typeface="Times New Roman"/>
                <a:cs typeface="Times New Roman"/>
              </a:rPr>
              <a:t> </a:t>
            </a:r>
            <a:r>
              <a:rPr sz="1800" spc="90" dirty="0">
                <a:latin typeface="Times New Roman"/>
                <a:cs typeface="Times New Roman"/>
              </a:rPr>
              <a:t> </a:t>
            </a:r>
            <a:r>
              <a:rPr sz="1800" dirty="0">
                <a:latin typeface="Arial"/>
                <a:cs typeface="Arial"/>
              </a:rPr>
              <a:t>French</a:t>
            </a:r>
            <a:r>
              <a:rPr sz="1800" dirty="0">
                <a:latin typeface="Times New Roman"/>
                <a:cs typeface="Times New Roman"/>
              </a:rPr>
              <a:t> </a:t>
            </a:r>
            <a:r>
              <a:rPr sz="1800" dirty="0">
                <a:latin typeface="Arial"/>
                <a:cs typeface="Arial"/>
              </a:rPr>
              <a:t>scientist</a:t>
            </a:r>
            <a:r>
              <a:rPr sz="1800" spc="40" dirty="0">
                <a:latin typeface="Times New Roman"/>
                <a:cs typeface="Times New Roman"/>
              </a:rPr>
              <a:t> </a:t>
            </a:r>
            <a:r>
              <a:rPr sz="1800" dirty="0">
                <a:latin typeface="Arial"/>
                <a:cs typeface="Arial"/>
              </a:rPr>
              <a:t>Serge</a:t>
            </a:r>
            <a:r>
              <a:rPr sz="1800" spc="45" dirty="0">
                <a:latin typeface="Times New Roman"/>
                <a:cs typeface="Times New Roman"/>
              </a:rPr>
              <a:t> </a:t>
            </a:r>
            <a:r>
              <a:rPr sz="1800" spc="-5" dirty="0">
                <a:latin typeface="Arial"/>
                <a:cs typeface="Arial"/>
              </a:rPr>
              <a:t>Har</a:t>
            </a:r>
            <a:r>
              <a:rPr sz="1800" dirty="0">
                <a:latin typeface="Arial"/>
                <a:cs typeface="Arial"/>
              </a:rPr>
              <a:t>oche</a:t>
            </a:r>
            <a:r>
              <a:rPr sz="1800" spc="45" dirty="0">
                <a:latin typeface="Times New Roman"/>
                <a:cs typeface="Times New Roman"/>
              </a:rPr>
              <a:t> </a:t>
            </a:r>
            <a:r>
              <a:rPr sz="1800" dirty="0">
                <a:latin typeface="Arial"/>
                <a:cs typeface="Arial"/>
              </a:rPr>
              <a:t>(Nob</a:t>
            </a:r>
            <a:r>
              <a:rPr sz="1800" spc="-5" dirty="0">
                <a:latin typeface="Arial"/>
                <a:cs typeface="Arial"/>
              </a:rPr>
              <a:t>e</a:t>
            </a:r>
            <a:r>
              <a:rPr sz="1800" dirty="0">
                <a:latin typeface="Arial"/>
                <a:cs typeface="Arial"/>
              </a:rPr>
              <a:t>l</a:t>
            </a:r>
            <a:r>
              <a:rPr sz="1800" spc="35" dirty="0">
                <a:latin typeface="Times New Roman"/>
                <a:cs typeface="Times New Roman"/>
              </a:rPr>
              <a:t> </a:t>
            </a:r>
            <a:r>
              <a:rPr sz="1800" spc="-5" dirty="0">
                <a:latin typeface="Arial"/>
                <a:cs typeface="Arial"/>
              </a:rPr>
              <a:t>Laur</a:t>
            </a:r>
            <a:r>
              <a:rPr sz="1800" dirty="0">
                <a:latin typeface="Arial"/>
                <a:cs typeface="Arial"/>
              </a:rPr>
              <a:t>e</a:t>
            </a:r>
            <a:r>
              <a:rPr sz="1800" spc="-5" dirty="0">
                <a:latin typeface="Arial"/>
                <a:cs typeface="Arial"/>
              </a:rPr>
              <a:t>at</a:t>
            </a:r>
            <a:r>
              <a:rPr sz="1800" dirty="0">
                <a:latin typeface="Arial"/>
                <a:cs typeface="Arial"/>
              </a:rPr>
              <a:t>e</a:t>
            </a:r>
            <a:r>
              <a:rPr sz="1800" spc="40" dirty="0">
                <a:latin typeface="Times New Roman"/>
                <a:cs typeface="Times New Roman"/>
              </a:rPr>
              <a:t> </a:t>
            </a:r>
            <a:r>
              <a:rPr sz="1800" spc="-5" dirty="0">
                <a:latin typeface="Arial"/>
                <a:cs typeface="Arial"/>
              </a:rPr>
              <a:t>in</a:t>
            </a:r>
            <a:r>
              <a:rPr sz="1800" spc="-5" dirty="0">
                <a:latin typeface="Times New Roman"/>
                <a:cs typeface="Times New Roman"/>
              </a:rPr>
              <a:t> </a:t>
            </a:r>
            <a:r>
              <a:rPr sz="1800" dirty="0">
                <a:latin typeface="Arial"/>
                <a:cs typeface="Arial"/>
              </a:rPr>
              <a:t>Physics,</a:t>
            </a:r>
            <a:r>
              <a:rPr sz="1800" spc="40" dirty="0">
                <a:latin typeface="Times New Roman"/>
                <a:cs typeface="Times New Roman"/>
              </a:rPr>
              <a:t> </a:t>
            </a:r>
            <a:r>
              <a:rPr sz="1800" spc="-5" dirty="0">
                <a:latin typeface="Arial"/>
                <a:cs typeface="Arial"/>
              </a:rPr>
              <a:t>2012</a:t>
            </a:r>
            <a:r>
              <a:rPr sz="1800" dirty="0">
                <a:latin typeface="Arial"/>
                <a:cs typeface="Arial"/>
              </a:rPr>
              <a:t>)</a:t>
            </a:r>
            <a:r>
              <a:rPr sz="1800" spc="-5" dirty="0">
                <a:latin typeface="Arial"/>
                <a:cs typeface="Arial"/>
              </a:rPr>
              <a:t>,</a:t>
            </a:r>
            <a:r>
              <a:rPr sz="1800" spc="40" dirty="0">
                <a:latin typeface="Times New Roman"/>
                <a:cs typeface="Times New Roman"/>
              </a:rPr>
              <a:t> </a:t>
            </a:r>
            <a:r>
              <a:rPr sz="1800" spc="-15" dirty="0">
                <a:latin typeface="Arial"/>
                <a:cs typeface="Arial"/>
              </a:rPr>
              <a:t>etc.</a:t>
            </a:r>
            <a:endParaRPr sz="1800">
              <a:latin typeface="Arial"/>
              <a:cs typeface="Arial"/>
            </a:endParaRPr>
          </a:p>
        </p:txBody>
      </p:sp>
      <p:sp>
        <p:nvSpPr>
          <p:cNvPr id="4" name="object 4"/>
          <p:cNvSpPr/>
          <p:nvPr/>
        </p:nvSpPr>
        <p:spPr>
          <a:xfrm>
            <a:off x="5572505" y="3785094"/>
            <a:ext cx="3307842" cy="24090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53624" y="830711"/>
            <a:ext cx="3327135" cy="279857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678681" y="6698194"/>
            <a:ext cx="1998980" cy="153035"/>
          </a:xfrm>
          <a:prstGeom prst="rect">
            <a:avLst/>
          </a:prstGeom>
        </p:spPr>
        <p:txBody>
          <a:bodyPr vert="horz" wrap="square" lIns="0" tIns="0" rIns="0" bIns="0" rtlCol="0">
            <a:spAutoFit/>
          </a:bodyPr>
          <a:lstStyle/>
          <a:p>
            <a:pPr marL="12700">
              <a:lnSpc>
                <a:spcPct val="100000"/>
              </a:lnSpc>
            </a:pPr>
            <a:r>
              <a:rPr sz="1000" b="1" dirty="0">
                <a:latin typeface="Times New Roman"/>
                <a:cs typeface="Times New Roman"/>
              </a:rPr>
              <a:t>Whis</a:t>
            </a:r>
            <a:r>
              <a:rPr sz="1000" b="1" spc="-10" dirty="0">
                <a:latin typeface="Times New Roman"/>
                <a:cs typeface="Times New Roman"/>
              </a:rPr>
              <a:t>p</a:t>
            </a:r>
            <a:r>
              <a:rPr sz="1000" b="1" dirty="0">
                <a:latin typeface="Times New Roman"/>
                <a:cs typeface="Times New Roman"/>
              </a:rPr>
              <a:t>er</a:t>
            </a:r>
            <a:r>
              <a:rPr sz="1000" b="1" spc="-5" dirty="0">
                <a:latin typeface="Times New Roman"/>
                <a:cs typeface="Times New Roman"/>
              </a:rPr>
              <a:t>in</a:t>
            </a:r>
            <a:r>
              <a:rPr sz="1000" b="1" dirty="0">
                <a:latin typeface="Times New Roman"/>
                <a:cs typeface="Times New Roman"/>
              </a:rPr>
              <a:t>g</a:t>
            </a:r>
            <a:r>
              <a:rPr sz="1000" b="1" spc="-20" dirty="0">
                <a:latin typeface="Times New Roman"/>
                <a:cs typeface="Times New Roman"/>
              </a:rPr>
              <a:t> </a:t>
            </a:r>
            <a:r>
              <a:rPr sz="1000" b="1" dirty="0">
                <a:latin typeface="Times New Roman"/>
                <a:cs typeface="Times New Roman"/>
              </a:rPr>
              <a:t>g</a:t>
            </a:r>
            <a:r>
              <a:rPr sz="1000" b="1" spc="5" dirty="0">
                <a:latin typeface="Times New Roman"/>
                <a:cs typeface="Times New Roman"/>
              </a:rPr>
              <a:t>a</a:t>
            </a:r>
            <a:r>
              <a:rPr sz="1000" b="1" dirty="0">
                <a:latin typeface="Times New Roman"/>
                <a:cs typeface="Times New Roman"/>
              </a:rPr>
              <a:t>l</a:t>
            </a:r>
            <a:r>
              <a:rPr sz="1000" b="1" spc="-5" dirty="0">
                <a:latin typeface="Times New Roman"/>
                <a:cs typeface="Times New Roman"/>
              </a:rPr>
              <a:t>l</a:t>
            </a:r>
            <a:r>
              <a:rPr sz="1000" b="1" dirty="0">
                <a:latin typeface="Times New Roman"/>
                <a:cs typeface="Times New Roman"/>
              </a:rPr>
              <a:t>ery</a:t>
            </a:r>
            <a:r>
              <a:rPr sz="1000" b="1" spc="-5" dirty="0">
                <a:latin typeface="Times New Roman"/>
                <a:cs typeface="Times New Roman"/>
              </a:rPr>
              <a:t> </a:t>
            </a:r>
            <a:r>
              <a:rPr sz="1000" b="1" dirty="0">
                <a:latin typeface="Times New Roman"/>
                <a:cs typeface="Times New Roman"/>
              </a:rPr>
              <a:t>mode resonators</a:t>
            </a:r>
            <a:endParaRPr sz="1000">
              <a:latin typeface="Times New Roman"/>
              <a:cs typeface="Times New Roman"/>
            </a:endParaRPr>
          </a:p>
        </p:txBody>
      </p:sp>
      <p:sp>
        <p:nvSpPr>
          <p:cNvPr id="7" name="object 7"/>
          <p:cNvSpPr txBox="1"/>
          <p:nvPr/>
        </p:nvSpPr>
        <p:spPr>
          <a:xfrm>
            <a:off x="7732277" y="3268603"/>
            <a:ext cx="1188720" cy="318770"/>
          </a:xfrm>
          <a:prstGeom prst="rect">
            <a:avLst/>
          </a:prstGeom>
        </p:spPr>
        <p:txBody>
          <a:bodyPr vert="horz" wrap="square" lIns="0" tIns="0" rIns="0" bIns="0" rtlCol="0">
            <a:spAutoFit/>
          </a:bodyPr>
          <a:lstStyle/>
          <a:p>
            <a:pPr marL="110489" marR="5080" indent="-98425">
              <a:lnSpc>
                <a:spcPct val="100000"/>
              </a:lnSpc>
            </a:pPr>
            <a:r>
              <a:rPr sz="1050" b="1" spc="-5" dirty="0">
                <a:latin typeface="Times New Roman"/>
                <a:cs typeface="Times New Roman"/>
              </a:rPr>
              <a:t>Im</a:t>
            </a:r>
            <a:r>
              <a:rPr sz="1050" b="1" dirty="0">
                <a:latin typeface="Times New Roman"/>
                <a:cs typeface="Times New Roman"/>
              </a:rPr>
              <a:t>a</a:t>
            </a:r>
            <a:r>
              <a:rPr sz="1050" b="1" spc="-5" dirty="0">
                <a:latin typeface="Times New Roman"/>
                <a:cs typeface="Times New Roman"/>
              </a:rPr>
              <a:t>ge</a:t>
            </a:r>
            <a:r>
              <a:rPr sz="1050" b="1" dirty="0">
                <a:latin typeface="Times New Roman"/>
                <a:cs typeface="Times New Roman"/>
              </a:rPr>
              <a:t>s</a:t>
            </a:r>
            <a:r>
              <a:rPr sz="1050" b="1" spc="-15" dirty="0">
                <a:latin typeface="Times New Roman"/>
                <a:cs typeface="Times New Roman"/>
              </a:rPr>
              <a:t> </a:t>
            </a:r>
            <a:r>
              <a:rPr sz="1050" b="1" spc="-5" dirty="0">
                <a:latin typeface="Times New Roman"/>
                <a:cs typeface="Times New Roman"/>
              </a:rPr>
              <a:t>fro</a:t>
            </a:r>
            <a:r>
              <a:rPr sz="1050" b="1" dirty="0">
                <a:latin typeface="Times New Roman"/>
                <a:cs typeface="Times New Roman"/>
              </a:rPr>
              <a:t>m</a:t>
            </a:r>
            <a:r>
              <a:rPr sz="1050" b="1" spc="-5" dirty="0">
                <a:latin typeface="Times New Roman"/>
                <a:cs typeface="Times New Roman"/>
              </a:rPr>
              <a:t> Vaha</a:t>
            </a:r>
            <a:r>
              <a:rPr sz="1050" b="1" dirty="0">
                <a:latin typeface="Times New Roman"/>
                <a:cs typeface="Times New Roman"/>
              </a:rPr>
              <a:t>la 2</a:t>
            </a:r>
            <a:r>
              <a:rPr sz="1050" b="1" spc="5" dirty="0">
                <a:latin typeface="Times New Roman"/>
                <a:cs typeface="Times New Roman"/>
              </a:rPr>
              <a:t>0</a:t>
            </a:r>
            <a:r>
              <a:rPr sz="1050" b="1" dirty="0">
                <a:latin typeface="Times New Roman"/>
                <a:cs typeface="Times New Roman"/>
              </a:rPr>
              <a:t>0</a:t>
            </a:r>
            <a:r>
              <a:rPr sz="1050" b="1" spc="5" dirty="0">
                <a:latin typeface="Times New Roman"/>
                <a:cs typeface="Times New Roman"/>
              </a:rPr>
              <a:t>3</a:t>
            </a:r>
            <a:r>
              <a:rPr sz="1050" b="1" dirty="0">
                <a:latin typeface="Times New Roman"/>
                <a:cs typeface="Times New Roman"/>
              </a:rPr>
              <a:t>,</a:t>
            </a:r>
            <a:r>
              <a:rPr sz="1050" b="1" spc="-15" dirty="0">
                <a:latin typeface="Times New Roman"/>
                <a:cs typeface="Times New Roman"/>
              </a:rPr>
              <a:t> </a:t>
            </a:r>
            <a:r>
              <a:rPr sz="1050" b="1" spc="-5" dirty="0">
                <a:latin typeface="Times New Roman"/>
                <a:cs typeface="Times New Roman"/>
              </a:rPr>
              <a:t>Natur</a:t>
            </a:r>
            <a:r>
              <a:rPr sz="1050" b="1" dirty="0">
                <a:latin typeface="Times New Roman"/>
                <a:cs typeface="Times New Roman"/>
              </a:rPr>
              <a:t>e</a:t>
            </a:r>
            <a:r>
              <a:rPr sz="1050" b="1" spc="-5" dirty="0">
                <a:latin typeface="Times New Roman"/>
                <a:cs typeface="Times New Roman"/>
              </a:rPr>
              <a:t> </a:t>
            </a:r>
            <a:r>
              <a:rPr sz="1050" b="1" dirty="0">
                <a:latin typeface="Times New Roman"/>
                <a:cs typeface="Times New Roman"/>
              </a:rPr>
              <a:t>4</a:t>
            </a:r>
            <a:r>
              <a:rPr sz="1050" b="1" spc="5" dirty="0">
                <a:latin typeface="Times New Roman"/>
                <a:cs typeface="Times New Roman"/>
              </a:rPr>
              <a:t>2</a:t>
            </a:r>
            <a:r>
              <a:rPr sz="1050" b="1" dirty="0">
                <a:latin typeface="Times New Roman"/>
                <a:cs typeface="Times New Roman"/>
              </a:rPr>
              <a:t>4</a:t>
            </a:r>
            <a:endParaRPr sz="105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0965">
              <a:lnSpc>
                <a:spcPct val="100000"/>
              </a:lnSpc>
            </a:pPr>
            <a:r>
              <a:rPr dirty="0"/>
              <a:t>Fabrication</a:t>
            </a:r>
            <a:r>
              <a:rPr spc="-25" dirty="0">
                <a:latin typeface="Times New Roman"/>
                <a:cs typeface="Times New Roman"/>
              </a:rPr>
              <a:t> </a:t>
            </a:r>
            <a:r>
              <a:rPr dirty="0"/>
              <a:t>of</a:t>
            </a:r>
            <a:r>
              <a:rPr dirty="0">
                <a:latin typeface="Times New Roman"/>
                <a:cs typeface="Times New Roman"/>
              </a:rPr>
              <a:t> </a:t>
            </a:r>
            <a:r>
              <a:rPr dirty="0"/>
              <a:t>Microbeads</a:t>
            </a:r>
            <a:r>
              <a:rPr spc="-30" dirty="0">
                <a:latin typeface="Times New Roman"/>
                <a:cs typeface="Times New Roman"/>
              </a:rPr>
              <a:t> </a:t>
            </a:r>
            <a:r>
              <a:rPr dirty="0"/>
              <a:t>&amp;</a:t>
            </a:r>
            <a:r>
              <a:rPr dirty="0">
                <a:latin typeface="Times New Roman"/>
                <a:cs typeface="Times New Roman"/>
              </a:rPr>
              <a:t> </a:t>
            </a:r>
            <a:r>
              <a:rPr dirty="0"/>
              <a:t>Tapers</a:t>
            </a:r>
          </a:p>
        </p:txBody>
      </p:sp>
      <p:sp>
        <p:nvSpPr>
          <p:cNvPr id="3" name="object 3"/>
          <p:cNvSpPr/>
          <p:nvPr/>
        </p:nvSpPr>
        <p:spPr>
          <a:xfrm>
            <a:off x="304800" y="1861437"/>
            <a:ext cx="4572000" cy="3429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334000" y="1355073"/>
            <a:ext cx="3481578" cy="223583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327385" y="3962436"/>
            <a:ext cx="3468867" cy="2241932"/>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674621" y="5752479"/>
            <a:ext cx="1410335" cy="478790"/>
          </a:xfrm>
          <a:prstGeom prst="rect">
            <a:avLst/>
          </a:prstGeom>
        </p:spPr>
        <p:txBody>
          <a:bodyPr vert="horz" wrap="square" lIns="0" tIns="0" rIns="0" bIns="0" rtlCol="0">
            <a:spAutoFit/>
          </a:bodyPr>
          <a:lstStyle/>
          <a:p>
            <a:pPr marL="12700" marR="5080" indent="201930">
              <a:lnSpc>
                <a:spcPct val="100000"/>
              </a:lnSpc>
            </a:pPr>
            <a:r>
              <a:rPr sz="1050" b="1" spc="-5" dirty="0">
                <a:latin typeface="Times New Roman"/>
                <a:cs typeface="Times New Roman"/>
              </a:rPr>
              <a:t>Im</a:t>
            </a:r>
            <a:r>
              <a:rPr sz="1050" b="1" dirty="0">
                <a:latin typeface="Times New Roman"/>
                <a:cs typeface="Times New Roman"/>
              </a:rPr>
              <a:t>a</a:t>
            </a:r>
            <a:r>
              <a:rPr sz="1050" b="1" spc="-5" dirty="0">
                <a:latin typeface="Times New Roman"/>
                <a:cs typeface="Times New Roman"/>
              </a:rPr>
              <a:t>ge</a:t>
            </a:r>
            <a:r>
              <a:rPr sz="1050" b="1" dirty="0">
                <a:latin typeface="Times New Roman"/>
                <a:cs typeface="Times New Roman"/>
              </a:rPr>
              <a:t>s</a:t>
            </a:r>
            <a:r>
              <a:rPr sz="1050" b="1" spc="-15" dirty="0">
                <a:latin typeface="Times New Roman"/>
                <a:cs typeface="Times New Roman"/>
              </a:rPr>
              <a:t> </a:t>
            </a:r>
            <a:r>
              <a:rPr sz="1050" b="1" spc="-5" dirty="0">
                <a:latin typeface="Times New Roman"/>
                <a:cs typeface="Times New Roman"/>
              </a:rPr>
              <a:t>fro</a:t>
            </a:r>
            <a:r>
              <a:rPr sz="1050" b="1" dirty="0">
                <a:latin typeface="Times New Roman"/>
                <a:cs typeface="Times New Roman"/>
              </a:rPr>
              <a:t>m </a:t>
            </a:r>
            <a:r>
              <a:rPr sz="1050" b="1" spc="-15" dirty="0">
                <a:latin typeface="Times New Roman"/>
                <a:cs typeface="Times New Roman"/>
              </a:rPr>
              <a:t>M</a:t>
            </a:r>
            <a:r>
              <a:rPr sz="1050" b="1" dirty="0">
                <a:latin typeface="Times New Roman"/>
                <a:cs typeface="Times New Roman"/>
              </a:rPr>
              <a:t>a, </a:t>
            </a:r>
            <a:r>
              <a:rPr sz="1050" b="1" spc="-5" dirty="0">
                <a:latin typeface="Times New Roman"/>
                <a:cs typeface="Times New Roman"/>
              </a:rPr>
              <a:t>Rossm</a:t>
            </a:r>
            <a:r>
              <a:rPr sz="1050" b="1" dirty="0">
                <a:latin typeface="Times New Roman"/>
                <a:cs typeface="Times New Roman"/>
              </a:rPr>
              <a:t>a</a:t>
            </a:r>
            <a:r>
              <a:rPr sz="1050" b="1" spc="-5" dirty="0">
                <a:latin typeface="Times New Roman"/>
                <a:cs typeface="Times New Roman"/>
              </a:rPr>
              <a:t>n</a:t>
            </a:r>
            <a:r>
              <a:rPr sz="1050" b="1" dirty="0">
                <a:latin typeface="Times New Roman"/>
                <a:cs typeface="Times New Roman"/>
              </a:rPr>
              <a:t>n</a:t>
            </a:r>
            <a:r>
              <a:rPr sz="1050" b="1" spc="10" dirty="0">
                <a:latin typeface="Times New Roman"/>
                <a:cs typeface="Times New Roman"/>
              </a:rPr>
              <a:t> </a:t>
            </a:r>
            <a:r>
              <a:rPr sz="1050" b="1" dirty="0">
                <a:latin typeface="Times New Roman"/>
                <a:cs typeface="Times New Roman"/>
              </a:rPr>
              <a:t>&amp; </a:t>
            </a:r>
            <a:r>
              <a:rPr sz="1050" b="1" spc="-15" dirty="0">
                <a:latin typeface="Times New Roman"/>
                <a:cs typeface="Times New Roman"/>
              </a:rPr>
              <a:t>Gu</a:t>
            </a:r>
            <a:r>
              <a:rPr sz="1050" b="1" spc="-10" dirty="0">
                <a:latin typeface="Times New Roman"/>
                <a:cs typeface="Times New Roman"/>
              </a:rPr>
              <a:t>o</a:t>
            </a:r>
            <a:r>
              <a:rPr sz="1050" b="1" dirty="0">
                <a:latin typeface="Times New Roman"/>
                <a:cs typeface="Times New Roman"/>
              </a:rPr>
              <a:t>, 20</a:t>
            </a:r>
            <a:r>
              <a:rPr sz="1050" b="1" spc="5" dirty="0">
                <a:latin typeface="Times New Roman"/>
                <a:cs typeface="Times New Roman"/>
              </a:rPr>
              <a:t>0</a:t>
            </a:r>
            <a:r>
              <a:rPr sz="1050" b="1" dirty="0">
                <a:latin typeface="Times New Roman"/>
                <a:cs typeface="Times New Roman"/>
              </a:rPr>
              <a:t>8,</a:t>
            </a:r>
            <a:endParaRPr sz="1050">
              <a:latin typeface="Times New Roman"/>
              <a:cs typeface="Times New Roman"/>
            </a:endParaRPr>
          </a:p>
          <a:p>
            <a:pPr marL="420370">
              <a:lnSpc>
                <a:spcPct val="100000"/>
              </a:lnSpc>
            </a:pPr>
            <a:r>
              <a:rPr sz="1050" b="1" dirty="0">
                <a:latin typeface="Times New Roman"/>
                <a:cs typeface="Times New Roman"/>
              </a:rPr>
              <a:t>J.</a:t>
            </a:r>
            <a:r>
              <a:rPr sz="1050" b="1" spc="-10" dirty="0">
                <a:latin typeface="Times New Roman"/>
                <a:cs typeface="Times New Roman"/>
              </a:rPr>
              <a:t> </a:t>
            </a:r>
            <a:r>
              <a:rPr sz="1050" b="1" dirty="0">
                <a:latin typeface="Times New Roman"/>
                <a:cs typeface="Times New Roman"/>
              </a:rPr>
              <a:t>Phys. D</a:t>
            </a:r>
            <a:endParaRPr sz="105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1679</Words>
  <Application>Microsoft Office PowerPoint</Application>
  <PresentationFormat>On-screen Show (4:3)</PresentationFormat>
  <Paragraphs>350</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About OMICS Group</vt:lpstr>
      <vt:lpstr>About OMICS Group Conferences</vt:lpstr>
      <vt:lpstr>Slide 3</vt:lpstr>
      <vt:lpstr>Rutgers  Jersey Roots, Global Reach</vt:lpstr>
      <vt:lpstr>Major Campus – New Brunswick/Piscataway</vt:lpstr>
      <vt:lpstr>Presentation Outline</vt:lpstr>
      <vt:lpstr>Whispering Gallery</vt:lpstr>
      <vt:lpstr>Optical Whispering Galleries</vt:lpstr>
      <vt:lpstr>Fabrication of Microbeads &amp; Tapers</vt:lpstr>
      <vt:lpstr>Generation of Optical WGM</vt:lpstr>
      <vt:lpstr>Example: Sensing of A Single Nano-Entity</vt:lpstr>
      <vt:lpstr>Earlier Literature on Single Molecule Detection</vt:lpstr>
      <vt:lpstr>Earlier Literature on Layered Detection</vt:lpstr>
      <vt:lpstr>Proposed MOEFS with a WGM Sensor</vt:lpstr>
      <vt:lpstr>Adsorption and Sensing of Small Molecules</vt:lpstr>
      <vt:lpstr>Governing Equations</vt:lpstr>
      <vt:lpstr>Governing Equations (cont.)</vt:lpstr>
      <vt:lpstr>Validation with Experiment</vt:lpstr>
      <vt:lpstr>Results: Detection of BSA Proteins</vt:lpstr>
      <vt:lpstr>Results: Aminoglycoside Adsorption in Porous Layer</vt:lpstr>
      <vt:lpstr>Influence of Electrical Potential on Adsorption</vt:lpstr>
      <vt:lpstr>Time Trace of Adsorption and Induced WGM Shifts</vt:lpstr>
      <vt:lpstr>Mode Profile and Sensor Curves</vt:lpstr>
      <vt:lpstr>Conclusions</vt:lpstr>
      <vt:lpstr>Acknowledgment</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Dipti</cp:lastModifiedBy>
  <cp:revision>8</cp:revision>
  <dcterms:created xsi:type="dcterms:W3CDTF">2014-09-24T10:30:55Z</dcterms:created>
  <dcterms:modified xsi:type="dcterms:W3CDTF">2014-09-26T12:01:41Z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2014-09-24T00:00:00Z</vt:filetime>
  </property>
  <property fmtid="{D5CDD505-2E9C-101B-9397-08002B2CF9AE}" pid="3" name="LastSaved">
    <vt:filetime>2014-09-24T00:00:00Z</vt:filetime>
  </property>
</Properties>
</file>