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93" r:id="rId2"/>
    <p:sldId id="394" r:id="rId3"/>
    <p:sldId id="256" r:id="rId4"/>
    <p:sldId id="383" r:id="rId5"/>
    <p:sldId id="372" r:id="rId6"/>
    <p:sldId id="374" r:id="rId7"/>
    <p:sldId id="373" r:id="rId8"/>
    <p:sldId id="384" r:id="rId9"/>
    <p:sldId id="377" r:id="rId10"/>
    <p:sldId id="385" r:id="rId11"/>
    <p:sldId id="386" r:id="rId12"/>
    <p:sldId id="364" r:id="rId13"/>
    <p:sldId id="382" r:id="rId14"/>
    <p:sldId id="387" r:id="rId15"/>
    <p:sldId id="388" r:id="rId16"/>
    <p:sldId id="389" r:id="rId17"/>
    <p:sldId id="390" r:id="rId18"/>
    <p:sldId id="391" r:id="rId19"/>
    <p:sldId id="392" r:id="rId20"/>
    <p:sldId id="360" r:id="rId21"/>
    <p:sldId id="361" r:id="rId22"/>
    <p:sldId id="278" r:id="rId23"/>
    <p:sldId id="39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20000"/>
    <a:srgbClr val="692AA2"/>
    <a:srgbClr val="080808"/>
    <a:srgbClr val="FFFFCC"/>
    <a:srgbClr val="04020A"/>
    <a:srgbClr val="FF0000"/>
    <a:srgbClr val="2B166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702" autoAdjust="0"/>
    <p:restoredTop sz="94634" autoAdjust="0"/>
  </p:normalViewPr>
  <p:slideViewPr>
    <p:cSldViewPr>
      <p:cViewPr varScale="1">
        <p:scale>
          <a:sx n="69" d="100"/>
          <a:sy n="69" d="100"/>
        </p:scale>
        <p:origin x="-12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My%20Documents\&#20250;&#35758;&#19982;&#35775;&#38382;\&#20250;&#35758;\2014\San%20Antonio%20USA\&#27745;&#27877;&#28909;&#20540;&#26816;&#27979;&#31995;&#32479;-fig2-fig6.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My%20Documents\&#20250;&#35758;&#19982;&#35775;&#38382;\&#20250;&#35758;\2014\San%20Antonio%20USA\&#27745;&#27877;&#28909;&#20540;&#26816;&#27979;&#31995;&#32479;-fig2-fig6.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My%20Documents\&#20250;&#35758;&#19982;&#35775;&#38382;\&#20250;&#35758;\2014\San%20Antonio%20USA\&#27745;&#27877;&#28909;&#20540;&#26816;&#27979;&#31995;&#32479;-fig2-fig6.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My%20Documents\&#20250;&#35758;&#19982;&#35775;&#38382;\&#20250;&#35758;\2014\San%20Antonio%20USA\&#27745;&#27877;&#28909;&#20540;&#26816;&#27979;&#31995;&#32479;-fig2-fig6.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My%20Documents\&#20250;&#35758;&#19982;&#35775;&#38382;\&#20250;&#35758;\2014\San%20Antonio%20USA\&#27745;&#27877;&#28909;&#20540;&#26816;&#27979;&#31995;&#32479;-fig2-fig6.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My%20Documents\&#20250;&#35758;&#19982;&#35775;&#38382;\&#20250;&#35758;\2014\San%20Antonio%20USA\&#27745;&#27877;&#28909;&#20540;&#26816;&#27979;&#31995;&#32479;-fig2-fig6.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My%20Documents\&#20250;&#35758;&#19982;&#35775;&#38382;\&#20250;&#35758;\2014\San%20Antonio%20USA\&#27745;&#27877;&#28909;&#20540;&#26816;&#27979;&#31995;&#32479;-fig2-fig6.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My%20Documents\&#20250;&#35758;&#19982;&#35775;&#38382;\&#20250;&#35758;\2014\San%20Antonio%20USA\&#27745;&#27877;&#28909;&#20540;&#26816;&#27979;&#31995;&#32479;-fig2-fig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374746784647114"/>
          <c:y val="4.5351484678872969E-2"/>
          <c:w val="0.69463169677702563"/>
          <c:h val="0.7534533844837048"/>
        </c:manualLayout>
      </c:layout>
      <c:scatterChart>
        <c:scatterStyle val="lineMarker"/>
        <c:ser>
          <c:idx val="0"/>
          <c:order val="0"/>
          <c:tx>
            <c:v>a-1:1</c:v>
          </c:tx>
          <c:spPr>
            <a:ln w="19050">
              <a:solidFill>
                <a:srgbClr val="C00000"/>
              </a:solidFill>
            </a:ln>
          </c:spPr>
          <c:marker>
            <c:symbol val="circle"/>
            <c:size val="7"/>
            <c:spPr>
              <a:solidFill>
                <a:srgbClr val="C00000"/>
              </a:solidFill>
              <a:ln>
                <a:noFill/>
              </a:ln>
            </c:spPr>
          </c:marker>
          <c:xVal>
            <c:numRef>
              <c:f>'fig2 and 3'!$C$2:$C$6</c:f>
              <c:numCache>
                <c:formatCode>General</c:formatCode>
                <c:ptCount val="5"/>
                <c:pt idx="0">
                  <c:v>0.26200000000000001</c:v>
                </c:pt>
                <c:pt idx="1">
                  <c:v>0.41400000000000031</c:v>
                </c:pt>
                <c:pt idx="2">
                  <c:v>0.53332999999999997</c:v>
                </c:pt>
                <c:pt idx="3">
                  <c:v>0.62500000000000089</c:v>
                </c:pt>
                <c:pt idx="4">
                  <c:v>0.74544999999999995</c:v>
                </c:pt>
              </c:numCache>
            </c:numRef>
          </c:xVal>
          <c:yVal>
            <c:numRef>
              <c:f>'fig2 and 3'!$D$2:$D$6</c:f>
              <c:numCache>
                <c:formatCode>General</c:formatCode>
                <c:ptCount val="5"/>
                <c:pt idx="0">
                  <c:v>2.4515699999999967</c:v>
                </c:pt>
                <c:pt idx="1">
                  <c:v>3.0606399999999998</c:v>
                </c:pt>
                <c:pt idx="2">
                  <c:v>3.0476200000000002</c:v>
                </c:pt>
                <c:pt idx="3">
                  <c:v>2.7901799999999999</c:v>
                </c:pt>
                <c:pt idx="4">
                  <c:v>2.1831200000000042</c:v>
                </c:pt>
              </c:numCache>
            </c:numRef>
          </c:yVal>
        </c:ser>
        <c:ser>
          <c:idx val="1"/>
          <c:order val="1"/>
          <c:tx>
            <c:v>a-1:2</c:v>
          </c:tx>
          <c:spPr>
            <a:ln w="19050">
              <a:solidFill>
                <a:schemeClr val="tx1"/>
              </a:solidFill>
            </a:ln>
          </c:spPr>
          <c:marker>
            <c:symbol val="square"/>
            <c:size val="7"/>
            <c:spPr>
              <a:solidFill>
                <a:schemeClr val="tx1"/>
              </a:solidFill>
              <a:ln>
                <a:solidFill>
                  <a:schemeClr val="tx1"/>
                </a:solidFill>
              </a:ln>
            </c:spPr>
          </c:marker>
          <c:xVal>
            <c:numRef>
              <c:f>'fig2 and 3'!$C$9:$C$13</c:f>
              <c:numCache>
                <c:formatCode>General</c:formatCode>
                <c:ptCount val="5"/>
                <c:pt idx="0">
                  <c:v>0.31500000000000039</c:v>
                </c:pt>
                <c:pt idx="1">
                  <c:v>0.50600000000000001</c:v>
                </c:pt>
                <c:pt idx="2">
                  <c:v>0.67333000000000065</c:v>
                </c:pt>
                <c:pt idx="3">
                  <c:v>0.78</c:v>
                </c:pt>
                <c:pt idx="4">
                  <c:v>0.90908999999999951</c:v>
                </c:pt>
              </c:numCache>
            </c:numRef>
          </c:xVal>
          <c:yVal>
            <c:numRef>
              <c:f>'fig2 and 3'!$D$9:$D$13</c:f>
              <c:numCache>
                <c:formatCode>General</c:formatCode>
                <c:ptCount val="5"/>
                <c:pt idx="0">
                  <c:v>3.5437500000000002</c:v>
                </c:pt>
                <c:pt idx="1">
                  <c:v>4.5720700000000001</c:v>
                </c:pt>
                <c:pt idx="2">
                  <c:v>4.8576199999999945</c:v>
                </c:pt>
                <c:pt idx="3">
                  <c:v>4.3457099999999995</c:v>
                </c:pt>
                <c:pt idx="4">
                  <c:v>3.24675</c:v>
                </c:pt>
              </c:numCache>
            </c:numRef>
          </c:yVal>
        </c:ser>
        <c:ser>
          <c:idx val="2"/>
          <c:order val="2"/>
          <c:tx>
            <c:v>a-1:4</c:v>
          </c:tx>
          <c:spPr>
            <a:ln w="19050">
              <a:solidFill>
                <a:srgbClr val="0000FF"/>
              </a:solidFill>
            </a:ln>
          </c:spPr>
          <c:marker>
            <c:symbol val="triangle"/>
            <c:size val="7"/>
            <c:spPr>
              <a:solidFill>
                <a:srgbClr val="0000FF"/>
              </a:solidFill>
              <a:ln>
                <a:noFill/>
              </a:ln>
            </c:spPr>
          </c:marker>
          <c:xVal>
            <c:numRef>
              <c:f>'fig2 and 3'!$C$17:$C$21</c:f>
              <c:numCache>
                <c:formatCode>General</c:formatCode>
                <c:ptCount val="5"/>
                <c:pt idx="0">
                  <c:v>0.18900000000000022</c:v>
                </c:pt>
                <c:pt idx="1">
                  <c:v>0.28000000000000008</c:v>
                </c:pt>
                <c:pt idx="2">
                  <c:v>0.29333000000000031</c:v>
                </c:pt>
                <c:pt idx="3">
                  <c:v>0.29000000000000031</c:v>
                </c:pt>
                <c:pt idx="4">
                  <c:v>0.29091000000000039</c:v>
                </c:pt>
              </c:numCache>
            </c:numRef>
          </c:xVal>
          <c:yVal>
            <c:numRef>
              <c:f>'fig2 and 3'!$D$17:$D$21</c:f>
              <c:numCache>
                <c:formatCode>General</c:formatCode>
                <c:ptCount val="5"/>
                <c:pt idx="0">
                  <c:v>1.2757499999999984</c:v>
                </c:pt>
                <c:pt idx="1">
                  <c:v>1.4</c:v>
                </c:pt>
                <c:pt idx="2">
                  <c:v>0.92190000000000005</c:v>
                </c:pt>
                <c:pt idx="3">
                  <c:v>0.60071000000000063</c:v>
                </c:pt>
                <c:pt idx="4">
                  <c:v>0.33247000000000076</c:v>
                </c:pt>
              </c:numCache>
            </c:numRef>
          </c:yVal>
        </c:ser>
        <c:axId val="59980800"/>
        <c:axId val="62862080"/>
      </c:scatterChart>
      <c:scatterChart>
        <c:scatterStyle val="lineMarker"/>
        <c:ser>
          <c:idx val="3"/>
          <c:order val="3"/>
          <c:tx>
            <c:v>1</c:v>
          </c:tx>
          <c:spPr>
            <a:ln w="19050">
              <a:solidFill>
                <a:srgbClr val="C00000"/>
              </a:solidFill>
              <a:prstDash val="sysDash"/>
            </a:ln>
          </c:spPr>
          <c:marker>
            <c:symbol val="circle"/>
            <c:size val="7"/>
            <c:spPr>
              <a:noFill/>
              <a:ln>
                <a:solidFill>
                  <a:srgbClr val="C00000"/>
                </a:solidFill>
              </a:ln>
            </c:spPr>
          </c:marker>
          <c:xVal>
            <c:numRef>
              <c:f>'fig2 and 3'!$C$2:$C$6</c:f>
              <c:numCache>
                <c:formatCode>General</c:formatCode>
                <c:ptCount val="5"/>
                <c:pt idx="0">
                  <c:v>0.26200000000000001</c:v>
                </c:pt>
                <c:pt idx="1">
                  <c:v>0.41400000000000031</c:v>
                </c:pt>
                <c:pt idx="2">
                  <c:v>0.53332999999999997</c:v>
                </c:pt>
                <c:pt idx="3">
                  <c:v>0.62500000000000089</c:v>
                </c:pt>
                <c:pt idx="4">
                  <c:v>0.74544999999999995</c:v>
                </c:pt>
              </c:numCache>
            </c:numRef>
          </c:xVal>
          <c:yVal>
            <c:numRef>
              <c:f>'fig2 and 3'!$G$2:$G$6</c:f>
              <c:numCache>
                <c:formatCode>General</c:formatCode>
                <c:ptCount val="5"/>
                <c:pt idx="0">
                  <c:v>262</c:v>
                </c:pt>
                <c:pt idx="1">
                  <c:v>207</c:v>
                </c:pt>
                <c:pt idx="2">
                  <c:v>160</c:v>
                </c:pt>
                <c:pt idx="3">
                  <c:v>125</c:v>
                </c:pt>
                <c:pt idx="4">
                  <c:v>82</c:v>
                </c:pt>
              </c:numCache>
            </c:numRef>
          </c:yVal>
        </c:ser>
        <c:ser>
          <c:idx val="4"/>
          <c:order val="4"/>
          <c:tx>
            <c:v>2</c:v>
          </c:tx>
          <c:spPr>
            <a:ln w="19050">
              <a:solidFill>
                <a:schemeClr val="tx1"/>
              </a:solidFill>
              <a:prstDash val="sysDash"/>
            </a:ln>
          </c:spPr>
          <c:marker>
            <c:symbol val="square"/>
            <c:size val="7"/>
            <c:spPr>
              <a:noFill/>
              <a:ln>
                <a:solidFill>
                  <a:schemeClr val="tx1"/>
                </a:solidFill>
              </a:ln>
            </c:spPr>
          </c:marker>
          <c:xVal>
            <c:numRef>
              <c:f>'fig2 and 3'!$C$9:$C$13</c:f>
              <c:numCache>
                <c:formatCode>General</c:formatCode>
                <c:ptCount val="5"/>
                <c:pt idx="0">
                  <c:v>0.31500000000000039</c:v>
                </c:pt>
                <c:pt idx="1">
                  <c:v>0.50600000000000001</c:v>
                </c:pt>
                <c:pt idx="2">
                  <c:v>0.67333000000000065</c:v>
                </c:pt>
                <c:pt idx="3">
                  <c:v>0.78</c:v>
                </c:pt>
                <c:pt idx="4">
                  <c:v>0.90908999999999951</c:v>
                </c:pt>
              </c:numCache>
            </c:numRef>
          </c:xVal>
          <c:yVal>
            <c:numRef>
              <c:f>'fig2 and 3'!$G$9:$G$13</c:f>
              <c:numCache>
                <c:formatCode>General</c:formatCode>
                <c:ptCount val="5"/>
                <c:pt idx="0">
                  <c:v>315</c:v>
                </c:pt>
                <c:pt idx="1">
                  <c:v>253</c:v>
                </c:pt>
                <c:pt idx="2">
                  <c:v>202</c:v>
                </c:pt>
                <c:pt idx="3">
                  <c:v>156</c:v>
                </c:pt>
                <c:pt idx="4">
                  <c:v>100</c:v>
                </c:pt>
              </c:numCache>
            </c:numRef>
          </c:yVal>
        </c:ser>
        <c:ser>
          <c:idx val="5"/>
          <c:order val="5"/>
          <c:tx>
            <c:v>4</c:v>
          </c:tx>
          <c:spPr>
            <a:ln w="19050" cmpd="sng">
              <a:solidFill>
                <a:srgbClr val="0000FF"/>
              </a:solidFill>
              <a:prstDash val="sysDash"/>
            </a:ln>
          </c:spPr>
          <c:marker>
            <c:symbol val="triangle"/>
            <c:size val="7"/>
            <c:spPr>
              <a:noFill/>
              <a:ln>
                <a:solidFill>
                  <a:srgbClr val="0000FF"/>
                </a:solidFill>
              </a:ln>
            </c:spPr>
          </c:marker>
          <c:xVal>
            <c:numRef>
              <c:f>'fig2 and 3'!$C$17:$C$21</c:f>
              <c:numCache>
                <c:formatCode>General</c:formatCode>
                <c:ptCount val="5"/>
                <c:pt idx="0">
                  <c:v>0.18900000000000022</c:v>
                </c:pt>
                <c:pt idx="1">
                  <c:v>0.28000000000000008</c:v>
                </c:pt>
                <c:pt idx="2">
                  <c:v>0.29333000000000031</c:v>
                </c:pt>
                <c:pt idx="3">
                  <c:v>0.29000000000000031</c:v>
                </c:pt>
                <c:pt idx="4">
                  <c:v>0.29091000000000039</c:v>
                </c:pt>
              </c:numCache>
            </c:numRef>
          </c:xVal>
          <c:yVal>
            <c:numRef>
              <c:f>'fig2 and 3'!$G$17:$G$21</c:f>
              <c:numCache>
                <c:formatCode>General</c:formatCode>
                <c:ptCount val="5"/>
                <c:pt idx="0">
                  <c:v>189</c:v>
                </c:pt>
                <c:pt idx="1">
                  <c:v>140</c:v>
                </c:pt>
                <c:pt idx="2">
                  <c:v>88</c:v>
                </c:pt>
                <c:pt idx="3">
                  <c:v>58</c:v>
                </c:pt>
                <c:pt idx="4">
                  <c:v>32</c:v>
                </c:pt>
              </c:numCache>
            </c:numRef>
          </c:yVal>
        </c:ser>
        <c:axId val="63042688"/>
        <c:axId val="63886464"/>
      </c:scatterChart>
      <c:valAx>
        <c:axId val="59980800"/>
        <c:scaling>
          <c:orientation val="minMax"/>
          <c:max val="1.2"/>
          <c:min val="0.1"/>
        </c:scaling>
        <c:axPos val="b"/>
        <c:title>
          <c:tx>
            <c:rich>
              <a:bodyPr/>
              <a:lstStyle/>
              <a:p>
                <a:pPr algn="ctr" rtl="0">
                  <a:defRPr lang="zh-CN"/>
                </a:pPr>
                <a:r>
                  <a:rPr lang="en-US"/>
                  <a:t>Current (mA)</a:t>
                </a:r>
                <a:endParaRPr lang="zh-CN"/>
              </a:p>
            </c:rich>
          </c:tx>
          <c:layout/>
        </c:title>
        <c:numFmt formatCode="General" sourceLinked="1"/>
        <c:majorTickMark val="in"/>
        <c:minorTickMark val="in"/>
        <c:tickLblPos val="nextTo"/>
        <c:txPr>
          <a:bodyPr rot="0" vert="horz"/>
          <a:lstStyle/>
          <a:p>
            <a:pPr>
              <a:defRPr lang="zh-CN"/>
            </a:pPr>
            <a:endParaRPr lang="en-US"/>
          </a:p>
        </c:txPr>
        <c:crossAx val="62862080"/>
        <c:crosses val="autoZero"/>
        <c:crossBetween val="midCat"/>
        <c:majorUnit val="0.2"/>
        <c:minorUnit val="0.1"/>
      </c:valAx>
      <c:valAx>
        <c:axId val="62862080"/>
        <c:scaling>
          <c:orientation val="minMax"/>
          <c:max val="6"/>
        </c:scaling>
        <c:axPos val="l"/>
        <c:title>
          <c:tx>
            <c:rich>
              <a:bodyPr/>
              <a:lstStyle/>
              <a:p>
                <a:pPr algn="ctr" rtl="0">
                  <a:defRPr lang="zh-CN"/>
                </a:pPr>
                <a:r>
                  <a:rPr lang="en-US"/>
                  <a:t>Power density (W/m3)</a:t>
                </a:r>
                <a:endParaRPr lang="zh-CN"/>
              </a:p>
            </c:rich>
          </c:tx>
          <c:layout/>
        </c:title>
        <c:numFmt formatCode="General" sourceLinked="1"/>
        <c:majorTickMark val="in"/>
        <c:minorTickMark val="in"/>
        <c:tickLblPos val="nextTo"/>
        <c:txPr>
          <a:bodyPr/>
          <a:lstStyle/>
          <a:p>
            <a:pPr>
              <a:defRPr lang="zh-CN"/>
            </a:pPr>
            <a:endParaRPr lang="en-US"/>
          </a:p>
        </c:txPr>
        <c:crossAx val="59980800"/>
        <c:crosses val="autoZero"/>
        <c:crossBetween val="midCat"/>
        <c:majorUnit val="1"/>
        <c:minorUnit val="0.5"/>
      </c:valAx>
      <c:valAx>
        <c:axId val="63042688"/>
        <c:scaling>
          <c:orientation val="minMax"/>
        </c:scaling>
        <c:delete val="1"/>
        <c:axPos val="b"/>
        <c:numFmt formatCode="General" sourceLinked="1"/>
        <c:tickLblPos val="none"/>
        <c:crossAx val="63886464"/>
        <c:crosses val="autoZero"/>
        <c:crossBetween val="midCat"/>
      </c:valAx>
      <c:valAx>
        <c:axId val="63886464"/>
        <c:scaling>
          <c:orientation val="minMax"/>
          <c:max val="350"/>
          <c:min val="0"/>
        </c:scaling>
        <c:axPos val="r"/>
        <c:title>
          <c:tx>
            <c:rich>
              <a:bodyPr rot="-5400000" vert="horz"/>
              <a:lstStyle/>
              <a:p>
                <a:pPr algn="ctr" rtl="0">
                  <a:defRPr lang="zh-CN"/>
                </a:pPr>
                <a:r>
                  <a:rPr lang="en-US"/>
                  <a:t>Voltage</a:t>
                </a:r>
                <a:r>
                  <a:rPr lang="zh-CN"/>
                  <a:t> </a:t>
                </a:r>
                <a:r>
                  <a:rPr lang="en-US"/>
                  <a:t>(mV)</a:t>
                </a:r>
                <a:endParaRPr lang="zh-CN"/>
              </a:p>
            </c:rich>
          </c:tx>
          <c:layout/>
        </c:title>
        <c:numFmt formatCode="General" sourceLinked="1"/>
        <c:majorTickMark val="in"/>
        <c:minorTickMark val="in"/>
        <c:tickLblPos val="nextTo"/>
        <c:txPr>
          <a:bodyPr/>
          <a:lstStyle/>
          <a:p>
            <a:pPr>
              <a:defRPr lang="zh-CN"/>
            </a:pPr>
            <a:endParaRPr lang="en-US"/>
          </a:p>
        </c:txPr>
        <c:crossAx val="63042688"/>
        <c:crosses val="max"/>
        <c:crossBetween val="midCat"/>
        <c:majorUnit val="100"/>
        <c:minorUnit val="50"/>
      </c:valAx>
      <c:spPr>
        <a:ln w="6350" cmpd="sng">
          <a:solidFill>
            <a:schemeClr val="tx1"/>
          </a:solidFill>
          <a:prstDash val="solid"/>
        </a:ln>
      </c:spPr>
    </c:plotArea>
    <c:legend>
      <c:legendPos val="r"/>
      <c:legendEntry>
        <c:idx val="4"/>
        <c:delete val="1"/>
      </c:legendEntry>
      <c:legendEntry>
        <c:idx val="5"/>
        <c:delete val="1"/>
      </c:legendEntry>
      <c:legendEntry>
        <c:idx val="3"/>
        <c:delete val="1"/>
      </c:legendEntry>
      <c:layout>
        <c:manualLayout>
          <c:xMode val="edge"/>
          <c:yMode val="edge"/>
          <c:x val="0.58577021544654972"/>
          <c:y val="0.54785535844164068"/>
          <c:w val="0.21571813067840637"/>
          <c:h val="0.24804382885874221"/>
        </c:manualLayout>
      </c:layout>
      <c:txPr>
        <a:bodyPr/>
        <a:lstStyle/>
        <a:p>
          <a:pPr>
            <a:defRPr lang="zh-CN"/>
          </a:pPr>
          <a:endParaRPr lang="en-US"/>
        </a:p>
      </c:txPr>
    </c:legend>
    <c:plotVisOnly val="1"/>
    <c:dispBlanksAs val="gap"/>
  </c:chart>
  <c:spPr>
    <a:ln>
      <a:noFill/>
    </a:ln>
  </c:spPr>
  <c:txPr>
    <a:bodyPr/>
    <a:lstStyle/>
    <a:p>
      <a:pPr>
        <a:defRPr sz="12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9704437159947297"/>
          <c:y val="4.6615148338655751E-2"/>
          <c:w val="0.74128033995750531"/>
          <c:h val="0.7534533844837048"/>
        </c:manualLayout>
      </c:layout>
      <c:scatterChart>
        <c:scatterStyle val="lineMarker"/>
        <c:ser>
          <c:idx val="0"/>
          <c:order val="0"/>
          <c:tx>
            <c:v>a-1:1</c:v>
          </c:tx>
          <c:spPr>
            <a:ln w="19050">
              <a:solidFill>
                <a:srgbClr val="C00000"/>
              </a:solidFill>
            </a:ln>
          </c:spPr>
          <c:marker>
            <c:symbol val="circle"/>
            <c:size val="7"/>
            <c:spPr>
              <a:solidFill>
                <a:srgbClr val="C00000"/>
              </a:solidFill>
              <a:ln>
                <a:noFill/>
              </a:ln>
            </c:spPr>
          </c:marker>
          <c:xVal>
            <c:numRef>
              <c:f>'fig2 and 3'!$C$2:$C$6</c:f>
              <c:numCache>
                <c:formatCode>General</c:formatCode>
                <c:ptCount val="5"/>
                <c:pt idx="0">
                  <c:v>0.26200000000000001</c:v>
                </c:pt>
                <c:pt idx="1">
                  <c:v>0.41400000000000031</c:v>
                </c:pt>
                <c:pt idx="2">
                  <c:v>0.53332999999999997</c:v>
                </c:pt>
                <c:pt idx="3">
                  <c:v>0.62500000000000089</c:v>
                </c:pt>
                <c:pt idx="4">
                  <c:v>0.74544999999999995</c:v>
                </c:pt>
              </c:numCache>
            </c:numRef>
          </c:xVal>
          <c:yVal>
            <c:numRef>
              <c:f>'fig2 and 3'!$E$2:$E$6</c:f>
              <c:numCache>
                <c:formatCode>General</c:formatCode>
                <c:ptCount val="5"/>
                <c:pt idx="0">
                  <c:v>-270</c:v>
                </c:pt>
                <c:pt idx="1">
                  <c:v>-224</c:v>
                </c:pt>
                <c:pt idx="2">
                  <c:v>-187</c:v>
                </c:pt>
                <c:pt idx="3">
                  <c:v>-161</c:v>
                </c:pt>
                <c:pt idx="4">
                  <c:v>-127</c:v>
                </c:pt>
              </c:numCache>
            </c:numRef>
          </c:yVal>
        </c:ser>
        <c:ser>
          <c:idx val="1"/>
          <c:order val="1"/>
          <c:tx>
            <c:v>a-1:2</c:v>
          </c:tx>
          <c:spPr>
            <a:ln w="19050">
              <a:solidFill>
                <a:schemeClr val="tx1"/>
              </a:solidFill>
            </a:ln>
          </c:spPr>
          <c:marker>
            <c:symbol val="square"/>
            <c:size val="7"/>
            <c:spPr>
              <a:solidFill>
                <a:schemeClr val="tx1"/>
              </a:solidFill>
              <a:ln>
                <a:solidFill>
                  <a:schemeClr val="tx1"/>
                </a:solidFill>
              </a:ln>
            </c:spPr>
          </c:marker>
          <c:xVal>
            <c:numRef>
              <c:f>'fig2 and 3'!$C$9:$C$13</c:f>
              <c:numCache>
                <c:formatCode>General</c:formatCode>
                <c:ptCount val="5"/>
                <c:pt idx="0">
                  <c:v>0.31500000000000039</c:v>
                </c:pt>
                <c:pt idx="1">
                  <c:v>0.50600000000000001</c:v>
                </c:pt>
                <c:pt idx="2">
                  <c:v>0.67333000000000065</c:v>
                </c:pt>
                <c:pt idx="3">
                  <c:v>0.78</c:v>
                </c:pt>
                <c:pt idx="4">
                  <c:v>0.90908999999999951</c:v>
                </c:pt>
              </c:numCache>
            </c:numRef>
          </c:xVal>
          <c:yVal>
            <c:numRef>
              <c:f>'fig2 and 3'!$E$9:$E$13</c:f>
              <c:numCache>
                <c:formatCode>General</c:formatCode>
                <c:ptCount val="5"/>
                <c:pt idx="0">
                  <c:v>-307</c:v>
                </c:pt>
                <c:pt idx="1">
                  <c:v>-273</c:v>
                </c:pt>
                <c:pt idx="2">
                  <c:v>-230</c:v>
                </c:pt>
                <c:pt idx="3">
                  <c:v>-193</c:v>
                </c:pt>
                <c:pt idx="4">
                  <c:v>-148</c:v>
                </c:pt>
              </c:numCache>
            </c:numRef>
          </c:yVal>
        </c:ser>
        <c:ser>
          <c:idx val="2"/>
          <c:order val="2"/>
          <c:tx>
            <c:v>a-1:4</c:v>
          </c:tx>
          <c:spPr>
            <a:ln w="19050">
              <a:solidFill>
                <a:srgbClr val="0000FF"/>
              </a:solidFill>
            </a:ln>
          </c:spPr>
          <c:marker>
            <c:symbol val="triangle"/>
            <c:size val="7"/>
            <c:spPr>
              <a:solidFill>
                <a:srgbClr val="0000FF"/>
              </a:solidFill>
              <a:ln>
                <a:noFill/>
              </a:ln>
            </c:spPr>
          </c:marker>
          <c:xVal>
            <c:numRef>
              <c:f>'fig2 and 3'!$C$17:$C$21</c:f>
              <c:numCache>
                <c:formatCode>General</c:formatCode>
                <c:ptCount val="5"/>
                <c:pt idx="0">
                  <c:v>0.18900000000000022</c:v>
                </c:pt>
                <c:pt idx="1">
                  <c:v>0.28000000000000008</c:v>
                </c:pt>
                <c:pt idx="2">
                  <c:v>0.29333000000000031</c:v>
                </c:pt>
                <c:pt idx="3">
                  <c:v>0.29000000000000031</c:v>
                </c:pt>
                <c:pt idx="4">
                  <c:v>0.29091000000000039</c:v>
                </c:pt>
              </c:numCache>
            </c:numRef>
          </c:xVal>
          <c:yVal>
            <c:numRef>
              <c:f>'fig2 and 3'!$E$17:$E$21</c:f>
              <c:numCache>
                <c:formatCode>General</c:formatCode>
                <c:ptCount val="5"/>
                <c:pt idx="0">
                  <c:v>-179</c:v>
                </c:pt>
                <c:pt idx="1">
                  <c:v>-133</c:v>
                </c:pt>
                <c:pt idx="2">
                  <c:v>-83</c:v>
                </c:pt>
                <c:pt idx="3">
                  <c:v>-56</c:v>
                </c:pt>
                <c:pt idx="4">
                  <c:v>-30</c:v>
                </c:pt>
              </c:numCache>
            </c:numRef>
          </c:yVal>
        </c:ser>
        <c:ser>
          <c:idx val="3"/>
          <c:order val="3"/>
          <c:tx>
            <c:v>1</c:v>
          </c:tx>
          <c:spPr>
            <a:ln w="19050">
              <a:solidFill>
                <a:srgbClr val="C00000"/>
              </a:solidFill>
              <a:prstDash val="solid"/>
            </a:ln>
          </c:spPr>
          <c:marker>
            <c:symbol val="circle"/>
            <c:size val="7"/>
            <c:spPr>
              <a:solidFill>
                <a:srgbClr val="C00000"/>
              </a:solidFill>
              <a:ln>
                <a:solidFill>
                  <a:srgbClr val="C00000"/>
                </a:solidFill>
              </a:ln>
            </c:spPr>
          </c:marker>
          <c:xVal>
            <c:numRef>
              <c:f>'fig2 and 3'!$C$2:$C$6</c:f>
              <c:numCache>
                <c:formatCode>General</c:formatCode>
                <c:ptCount val="5"/>
                <c:pt idx="0">
                  <c:v>0.26200000000000001</c:v>
                </c:pt>
                <c:pt idx="1">
                  <c:v>0.41400000000000031</c:v>
                </c:pt>
                <c:pt idx="2">
                  <c:v>0.53332999999999997</c:v>
                </c:pt>
                <c:pt idx="3">
                  <c:v>0.62500000000000089</c:v>
                </c:pt>
                <c:pt idx="4">
                  <c:v>0.74544999999999995</c:v>
                </c:pt>
              </c:numCache>
            </c:numRef>
          </c:xVal>
          <c:yVal>
            <c:numRef>
              <c:f>'fig2 and 3'!$F$2:$F$6</c:f>
              <c:numCache>
                <c:formatCode>General</c:formatCode>
                <c:ptCount val="5"/>
                <c:pt idx="0">
                  <c:v>-6</c:v>
                </c:pt>
                <c:pt idx="1">
                  <c:v>-19</c:v>
                </c:pt>
                <c:pt idx="2">
                  <c:v>-28</c:v>
                </c:pt>
                <c:pt idx="3">
                  <c:v>-39</c:v>
                </c:pt>
                <c:pt idx="4">
                  <c:v>-48</c:v>
                </c:pt>
              </c:numCache>
            </c:numRef>
          </c:yVal>
        </c:ser>
        <c:ser>
          <c:idx val="4"/>
          <c:order val="4"/>
          <c:tx>
            <c:v>2</c:v>
          </c:tx>
          <c:spPr>
            <a:ln w="19050">
              <a:solidFill>
                <a:schemeClr val="tx1"/>
              </a:solidFill>
              <a:prstDash val="solid"/>
            </a:ln>
          </c:spPr>
          <c:marker>
            <c:symbol val="square"/>
            <c:size val="7"/>
            <c:spPr>
              <a:solidFill>
                <a:schemeClr val="tx1"/>
              </a:solidFill>
              <a:ln>
                <a:solidFill>
                  <a:schemeClr val="tx1"/>
                </a:solidFill>
              </a:ln>
            </c:spPr>
          </c:marker>
          <c:xVal>
            <c:numRef>
              <c:f>'fig2 and 3'!$C$9:$C$13</c:f>
              <c:numCache>
                <c:formatCode>General</c:formatCode>
                <c:ptCount val="5"/>
                <c:pt idx="0">
                  <c:v>0.31500000000000039</c:v>
                </c:pt>
                <c:pt idx="1">
                  <c:v>0.50600000000000001</c:v>
                </c:pt>
                <c:pt idx="2">
                  <c:v>0.67333000000000065</c:v>
                </c:pt>
                <c:pt idx="3">
                  <c:v>0.78</c:v>
                </c:pt>
                <c:pt idx="4">
                  <c:v>0.90908999999999951</c:v>
                </c:pt>
              </c:numCache>
            </c:numRef>
          </c:xVal>
          <c:yVal>
            <c:numRef>
              <c:f>'fig2 and 3'!$F$9:$F$13</c:f>
              <c:numCache>
                <c:formatCode>General</c:formatCode>
                <c:ptCount val="5"/>
                <c:pt idx="0">
                  <c:v>4</c:v>
                </c:pt>
                <c:pt idx="1">
                  <c:v>-21</c:v>
                </c:pt>
                <c:pt idx="2">
                  <c:v>-30</c:v>
                </c:pt>
                <c:pt idx="3">
                  <c:v>-41</c:v>
                </c:pt>
                <c:pt idx="4">
                  <c:v>-48</c:v>
                </c:pt>
              </c:numCache>
            </c:numRef>
          </c:yVal>
        </c:ser>
        <c:ser>
          <c:idx val="5"/>
          <c:order val="5"/>
          <c:tx>
            <c:v>4</c:v>
          </c:tx>
          <c:spPr>
            <a:ln w="19050" cmpd="sng">
              <a:solidFill>
                <a:srgbClr val="0000FF"/>
              </a:solidFill>
              <a:prstDash val="solid"/>
            </a:ln>
          </c:spPr>
          <c:marker>
            <c:symbol val="triangle"/>
            <c:size val="7"/>
            <c:spPr>
              <a:solidFill>
                <a:srgbClr val="0000FF"/>
              </a:solidFill>
              <a:ln>
                <a:solidFill>
                  <a:srgbClr val="0000FF"/>
                </a:solidFill>
              </a:ln>
            </c:spPr>
          </c:marker>
          <c:xVal>
            <c:numRef>
              <c:f>'fig2 and 3'!$C$17:$C$21</c:f>
              <c:numCache>
                <c:formatCode>General</c:formatCode>
                <c:ptCount val="5"/>
                <c:pt idx="0">
                  <c:v>0.18900000000000022</c:v>
                </c:pt>
                <c:pt idx="1">
                  <c:v>0.28000000000000008</c:v>
                </c:pt>
                <c:pt idx="2">
                  <c:v>0.29333000000000031</c:v>
                </c:pt>
                <c:pt idx="3">
                  <c:v>0.29000000000000031</c:v>
                </c:pt>
                <c:pt idx="4">
                  <c:v>0.29091000000000039</c:v>
                </c:pt>
              </c:numCache>
            </c:numRef>
          </c:xVal>
          <c:yVal>
            <c:numRef>
              <c:f>'fig2 and 3'!$F$17:$F$21</c:f>
              <c:numCache>
                <c:formatCode>General</c:formatCode>
                <c:ptCount val="5"/>
                <c:pt idx="0">
                  <c:v>10</c:v>
                </c:pt>
                <c:pt idx="1">
                  <c:v>7</c:v>
                </c:pt>
                <c:pt idx="2">
                  <c:v>5</c:v>
                </c:pt>
                <c:pt idx="3">
                  <c:v>2</c:v>
                </c:pt>
                <c:pt idx="4">
                  <c:v>2</c:v>
                </c:pt>
              </c:numCache>
            </c:numRef>
          </c:yVal>
        </c:ser>
        <c:axId val="67506944"/>
        <c:axId val="67670016"/>
      </c:scatterChart>
      <c:valAx>
        <c:axId val="67506944"/>
        <c:scaling>
          <c:orientation val="minMax"/>
          <c:max val="1.2"/>
          <c:min val="0.1"/>
        </c:scaling>
        <c:axPos val="b"/>
        <c:title>
          <c:tx>
            <c:rich>
              <a:bodyPr/>
              <a:lstStyle/>
              <a:p>
                <a:pPr algn="ctr" rtl="0">
                  <a:defRPr lang="zh-CN"/>
                </a:pPr>
                <a:r>
                  <a:rPr lang="en-US"/>
                  <a:t>Current (mA)</a:t>
                </a:r>
                <a:endParaRPr lang="zh-CN"/>
              </a:p>
            </c:rich>
          </c:tx>
          <c:layout>
            <c:manualLayout>
              <c:xMode val="edge"/>
              <c:yMode val="edge"/>
              <c:x val="0.43601568044337807"/>
              <c:y val="0.89055491902521378"/>
            </c:manualLayout>
          </c:layout>
        </c:title>
        <c:numFmt formatCode="General" sourceLinked="1"/>
        <c:majorTickMark val="in"/>
        <c:minorTickMark val="in"/>
        <c:tickLblPos val="nextTo"/>
        <c:txPr>
          <a:bodyPr rot="0" vert="horz"/>
          <a:lstStyle/>
          <a:p>
            <a:pPr>
              <a:defRPr lang="zh-CN"/>
            </a:pPr>
            <a:endParaRPr lang="en-US"/>
          </a:p>
        </c:txPr>
        <c:crossAx val="67670016"/>
        <c:crossesAt val="-350"/>
        <c:crossBetween val="midCat"/>
        <c:majorUnit val="0.2"/>
        <c:minorUnit val="0.1"/>
      </c:valAx>
      <c:valAx>
        <c:axId val="67670016"/>
        <c:scaling>
          <c:orientation val="minMax"/>
          <c:max val="50"/>
          <c:min val="-350"/>
        </c:scaling>
        <c:axPos val="l"/>
        <c:title>
          <c:tx>
            <c:rich>
              <a:bodyPr/>
              <a:lstStyle/>
              <a:p>
                <a:pPr algn="ctr" rtl="0">
                  <a:defRPr lang="zh-CN"/>
                </a:pPr>
                <a:r>
                  <a:rPr lang="en-US" dirty="0"/>
                  <a:t>Electrode potential (mV)</a:t>
                </a:r>
                <a:endParaRPr lang="zh-CN" dirty="0"/>
              </a:p>
            </c:rich>
          </c:tx>
          <c:layout>
            <c:manualLayout>
              <c:xMode val="edge"/>
              <c:yMode val="edge"/>
              <c:x val="2.8977955008842791E-2"/>
              <c:y val="9.9812291265449465E-2"/>
            </c:manualLayout>
          </c:layout>
        </c:title>
        <c:numFmt formatCode="General" sourceLinked="1"/>
        <c:majorTickMark val="in"/>
        <c:minorTickMark val="in"/>
        <c:tickLblPos val="nextTo"/>
        <c:txPr>
          <a:bodyPr/>
          <a:lstStyle/>
          <a:p>
            <a:pPr>
              <a:defRPr lang="zh-CN"/>
            </a:pPr>
            <a:endParaRPr lang="en-US"/>
          </a:p>
        </c:txPr>
        <c:crossAx val="67506944"/>
        <c:crosses val="autoZero"/>
        <c:crossBetween val="midCat"/>
        <c:majorUnit val="100"/>
        <c:minorUnit val="50"/>
      </c:valAx>
      <c:spPr>
        <a:ln w="6350" cmpd="sng">
          <a:solidFill>
            <a:schemeClr val="tx1"/>
          </a:solidFill>
          <a:prstDash val="solid"/>
        </a:ln>
      </c:spPr>
    </c:plotArea>
    <c:legend>
      <c:legendPos val="r"/>
      <c:legendEntry>
        <c:idx val="3"/>
        <c:delete val="1"/>
      </c:legendEntry>
      <c:legendEntry>
        <c:idx val="4"/>
        <c:delete val="1"/>
      </c:legendEntry>
      <c:legendEntry>
        <c:idx val="5"/>
        <c:delete val="1"/>
      </c:legendEntry>
      <c:layout>
        <c:manualLayout>
          <c:xMode val="edge"/>
          <c:yMode val="edge"/>
          <c:x val="0.69947596679170454"/>
          <c:y val="0.55187148046122714"/>
          <c:w val="0.16084147206921021"/>
          <c:h val="0.20256681537098886"/>
        </c:manualLayout>
      </c:layout>
      <c:txPr>
        <a:bodyPr/>
        <a:lstStyle/>
        <a:p>
          <a:pPr>
            <a:defRPr lang="zh-CN"/>
          </a:pPr>
          <a:endParaRPr lang="en-US"/>
        </a:p>
      </c:txPr>
    </c:legend>
    <c:plotVisOnly val="1"/>
    <c:dispBlanksAs val="gap"/>
  </c:chart>
  <c:spPr>
    <a:ln>
      <a:noFill/>
    </a:ln>
  </c:spPr>
  <c:txPr>
    <a:bodyPr/>
    <a:lstStyle/>
    <a:p>
      <a:pPr>
        <a:defRPr sz="12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8080113006141163"/>
          <c:y val="8.0033545655421007E-2"/>
          <c:w val="0.77248393079106359"/>
          <c:h val="0.73217129515558621"/>
        </c:manualLayout>
      </c:layout>
      <c:scatterChart>
        <c:scatterStyle val="smoothMarker"/>
        <c:ser>
          <c:idx val="0"/>
          <c:order val="0"/>
          <c:tx>
            <c:strRef>
              <c:f>'fig4'!$C$1</c:f>
              <c:strCache>
                <c:ptCount val="1"/>
                <c:pt idx="0">
                  <c:v>1：1</c:v>
                </c:pt>
              </c:strCache>
            </c:strRef>
          </c:tx>
          <c:spPr>
            <a:ln w="22225">
              <a:solidFill>
                <a:schemeClr val="tx1">
                  <a:lumMod val="95000"/>
                  <a:lumOff val="5000"/>
                </a:schemeClr>
              </a:solidFill>
            </a:ln>
          </c:spPr>
          <c:marker>
            <c:symbol val="none"/>
          </c:marker>
          <c:xVal>
            <c:numRef>
              <c:f>'fig4'!$B$2:$B$1171</c:f>
              <c:numCache>
                <c:formatCode>General</c:formatCode>
                <c:ptCount val="1170"/>
                <c:pt idx="0">
                  <c:v>0</c:v>
                </c:pt>
                <c:pt idx="1">
                  <c:v>0.16666999999999998</c:v>
                </c:pt>
                <c:pt idx="2">
                  <c:v>0.33333000000000051</c:v>
                </c:pt>
                <c:pt idx="3">
                  <c:v>0.5</c:v>
                </c:pt>
                <c:pt idx="4">
                  <c:v>0.66667000000000143</c:v>
                </c:pt>
                <c:pt idx="5">
                  <c:v>0.83333000000000002</c:v>
                </c:pt>
                <c:pt idx="6">
                  <c:v>1</c:v>
                </c:pt>
                <c:pt idx="7">
                  <c:v>1.1666700000000001</c:v>
                </c:pt>
                <c:pt idx="8">
                  <c:v>1.3333299999999983</c:v>
                </c:pt>
                <c:pt idx="9">
                  <c:v>1.5</c:v>
                </c:pt>
                <c:pt idx="10">
                  <c:v>1.6666700000000001</c:v>
                </c:pt>
                <c:pt idx="11">
                  <c:v>1.8333299999999983</c:v>
                </c:pt>
                <c:pt idx="12">
                  <c:v>2</c:v>
                </c:pt>
                <c:pt idx="13">
                  <c:v>2.1666699999999977</c:v>
                </c:pt>
                <c:pt idx="14">
                  <c:v>2.3333300000000001</c:v>
                </c:pt>
                <c:pt idx="15">
                  <c:v>2.5</c:v>
                </c:pt>
                <c:pt idx="16">
                  <c:v>2.6666699999999977</c:v>
                </c:pt>
                <c:pt idx="17">
                  <c:v>2.8333300000000001</c:v>
                </c:pt>
                <c:pt idx="18">
                  <c:v>3</c:v>
                </c:pt>
                <c:pt idx="19">
                  <c:v>3.1666699999999977</c:v>
                </c:pt>
                <c:pt idx="20">
                  <c:v>3.3333300000000001</c:v>
                </c:pt>
                <c:pt idx="21">
                  <c:v>3.5</c:v>
                </c:pt>
                <c:pt idx="22">
                  <c:v>3.6666699999999977</c:v>
                </c:pt>
                <c:pt idx="23">
                  <c:v>3.8333300000000001</c:v>
                </c:pt>
                <c:pt idx="24">
                  <c:v>4</c:v>
                </c:pt>
                <c:pt idx="25">
                  <c:v>4.1666699999999999</c:v>
                </c:pt>
                <c:pt idx="26">
                  <c:v>4.3333300000000001</c:v>
                </c:pt>
                <c:pt idx="27">
                  <c:v>4.5</c:v>
                </c:pt>
                <c:pt idx="28">
                  <c:v>4.6666699999999999</c:v>
                </c:pt>
                <c:pt idx="29">
                  <c:v>4.8333300000000001</c:v>
                </c:pt>
                <c:pt idx="30">
                  <c:v>5</c:v>
                </c:pt>
                <c:pt idx="31">
                  <c:v>5.1666699999999999</c:v>
                </c:pt>
                <c:pt idx="32">
                  <c:v>5.3333300000000001</c:v>
                </c:pt>
                <c:pt idx="33">
                  <c:v>5.5</c:v>
                </c:pt>
                <c:pt idx="34">
                  <c:v>5.6666699999999999</c:v>
                </c:pt>
                <c:pt idx="35">
                  <c:v>5.8333300000000001</c:v>
                </c:pt>
                <c:pt idx="36">
                  <c:v>6</c:v>
                </c:pt>
                <c:pt idx="37">
                  <c:v>6.1666699999999999</c:v>
                </c:pt>
                <c:pt idx="38">
                  <c:v>6.3333300000000001</c:v>
                </c:pt>
                <c:pt idx="39">
                  <c:v>6.5</c:v>
                </c:pt>
                <c:pt idx="40">
                  <c:v>6.6666699999999999</c:v>
                </c:pt>
                <c:pt idx="41">
                  <c:v>6.8333300000000001</c:v>
                </c:pt>
                <c:pt idx="42">
                  <c:v>7</c:v>
                </c:pt>
                <c:pt idx="43">
                  <c:v>7.1666699999999999</c:v>
                </c:pt>
                <c:pt idx="44">
                  <c:v>7.3333300000000001</c:v>
                </c:pt>
                <c:pt idx="45">
                  <c:v>7.5</c:v>
                </c:pt>
                <c:pt idx="46">
                  <c:v>7.6666699999999999</c:v>
                </c:pt>
                <c:pt idx="47">
                  <c:v>7.8333300000000001</c:v>
                </c:pt>
                <c:pt idx="48">
                  <c:v>8</c:v>
                </c:pt>
                <c:pt idx="49">
                  <c:v>8.1666700000000034</c:v>
                </c:pt>
                <c:pt idx="50">
                  <c:v>8.3333300000000001</c:v>
                </c:pt>
                <c:pt idx="51">
                  <c:v>8.5</c:v>
                </c:pt>
                <c:pt idx="52">
                  <c:v>8.6666700000000034</c:v>
                </c:pt>
                <c:pt idx="53">
                  <c:v>8.8333300000000001</c:v>
                </c:pt>
                <c:pt idx="54">
                  <c:v>9</c:v>
                </c:pt>
                <c:pt idx="55">
                  <c:v>9.1666700000000034</c:v>
                </c:pt>
                <c:pt idx="56">
                  <c:v>9.3333300000000001</c:v>
                </c:pt>
                <c:pt idx="57">
                  <c:v>9.5</c:v>
                </c:pt>
                <c:pt idx="58">
                  <c:v>9.6666700000000034</c:v>
                </c:pt>
                <c:pt idx="59">
                  <c:v>9.8333300000000001</c:v>
                </c:pt>
                <c:pt idx="60">
                  <c:v>10</c:v>
                </c:pt>
                <c:pt idx="61">
                  <c:v>10.16667</c:v>
                </c:pt>
                <c:pt idx="62">
                  <c:v>10.33333</c:v>
                </c:pt>
                <c:pt idx="63">
                  <c:v>10.5</c:v>
                </c:pt>
                <c:pt idx="64">
                  <c:v>10.66667</c:v>
                </c:pt>
                <c:pt idx="65">
                  <c:v>10.83333</c:v>
                </c:pt>
                <c:pt idx="66">
                  <c:v>11</c:v>
                </c:pt>
                <c:pt idx="67">
                  <c:v>11.16667</c:v>
                </c:pt>
                <c:pt idx="68">
                  <c:v>11.33333</c:v>
                </c:pt>
                <c:pt idx="69">
                  <c:v>11.5</c:v>
                </c:pt>
                <c:pt idx="70">
                  <c:v>11.66667</c:v>
                </c:pt>
                <c:pt idx="71">
                  <c:v>11.83333</c:v>
                </c:pt>
                <c:pt idx="72">
                  <c:v>12</c:v>
                </c:pt>
                <c:pt idx="73">
                  <c:v>12.16667</c:v>
                </c:pt>
                <c:pt idx="74">
                  <c:v>12.33333</c:v>
                </c:pt>
                <c:pt idx="75">
                  <c:v>12.5</c:v>
                </c:pt>
                <c:pt idx="76">
                  <c:v>12.66667</c:v>
                </c:pt>
                <c:pt idx="77">
                  <c:v>12.83333</c:v>
                </c:pt>
                <c:pt idx="78">
                  <c:v>13</c:v>
                </c:pt>
                <c:pt idx="79">
                  <c:v>13.16667</c:v>
                </c:pt>
                <c:pt idx="80">
                  <c:v>13.33333</c:v>
                </c:pt>
                <c:pt idx="81">
                  <c:v>13.5</c:v>
                </c:pt>
                <c:pt idx="82">
                  <c:v>13.66667</c:v>
                </c:pt>
                <c:pt idx="83">
                  <c:v>13.83333</c:v>
                </c:pt>
                <c:pt idx="84">
                  <c:v>14</c:v>
                </c:pt>
                <c:pt idx="85">
                  <c:v>14.16667</c:v>
                </c:pt>
                <c:pt idx="86">
                  <c:v>14.33333</c:v>
                </c:pt>
                <c:pt idx="87">
                  <c:v>14.5</c:v>
                </c:pt>
                <c:pt idx="88">
                  <c:v>14.66667</c:v>
                </c:pt>
                <c:pt idx="89">
                  <c:v>14.83333</c:v>
                </c:pt>
                <c:pt idx="90">
                  <c:v>15</c:v>
                </c:pt>
                <c:pt idx="91">
                  <c:v>15.16667</c:v>
                </c:pt>
                <c:pt idx="92">
                  <c:v>15.33333</c:v>
                </c:pt>
                <c:pt idx="93">
                  <c:v>15.5</c:v>
                </c:pt>
                <c:pt idx="94">
                  <c:v>15.66667</c:v>
                </c:pt>
                <c:pt idx="95">
                  <c:v>15.83333</c:v>
                </c:pt>
                <c:pt idx="96">
                  <c:v>16</c:v>
                </c:pt>
                <c:pt idx="97">
                  <c:v>16.16667</c:v>
                </c:pt>
                <c:pt idx="98">
                  <c:v>16.33333</c:v>
                </c:pt>
                <c:pt idx="99">
                  <c:v>16.5</c:v>
                </c:pt>
                <c:pt idx="100">
                  <c:v>16.66667</c:v>
                </c:pt>
                <c:pt idx="101">
                  <c:v>16.83333</c:v>
                </c:pt>
                <c:pt idx="102">
                  <c:v>17</c:v>
                </c:pt>
                <c:pt idx="103">
                  <c:v>17.16667</c:v>
                </c:pt>
                <c:pt idx="104">
                  <c:v>17.33333</c:v>
                </c:pt>
                <c:pt idx="105">
                  <c:v>17.5</c:v>
                </c:pt>
                <c:pt idx="106">
                  <c:v>17.66667</c:v>
                </c:pt>
                <c:pt idx="107">
                  <c:v>17.83333</c:v>
                </c:pt>
                <c:pt idx="108">
                  <c:v>18</c:v>
                </c:pt>
                <c:pt idx="109">
                  <c:v>18.16667</c:v>
                </c:pt>
                <c:pt idx="110">
                  <c:v>18.33333</c:v>
                </c:pt>
                <c:pt idx="111">
                  <c:v>18.5</c:v>
                </c:pt>
                <c:pt idx="112">
                  <c:v>18.66667</c:v>
                </c:pt>
                <c:pt idx="113">
                  <c:v>18.83333</c:v>
                </c:pt>
                <c:pt idx="114">
                  <c:v>19</c:v>
                </c:pt>
                <c:pt idx="115">
                  <c:v>19.16667</c:v>
                </c:pt>
                <c:pt idx="116">
                  <c:v>19.33333</c:v>
                </c:pt>
                <c:pt idx="117">
                  <c:v>19.5</c:v>
                </c:pt>
                <c:pt idx="118">
                  <c:v>19.66667</c:v>
                </c:pt>
                <c:pt idx="119">
                  <c:v>19.83333</c:v>
                </c:pt>
                <c:pt idx="120">
                  <c:v>20</c:v>
                </c:pt>
                <c:pt idx="121">
                  <c:v>20.16667</c:v>
                </c:pt>
                <c:pt idx="122">
                  <c:v>20.33333</c:v>
                </c:pt>
                <c:pt idx="123">
                  <c:v>20.5</c:v>
                </c:pt>
                <c:pt idx="124">
                  <c:v>20.66667</c:v>
                </c:pt>
                <c:pt idx="125">
                  <c:v>20.83333</c:v>
                </c:pt>
                <c:pt idx="126">
                  <c:v>21</c:v>
                </c:pt>
                <c:pt idx="127">
                  <c:v>21.16667</c:v>
                </c:pt>
                <c:pt idx="128">
                  <c:v>21.33333</c:v>
                </c:pt>
                <c:pt idx="129">
                  <c:v>21.5</c:v>
                </c:pt>
                <c:pt idx="130">
                  <c:v>21.66667</c:v>
                </c:pt>
                <c:pt idx="131">
                  <c:v>21.83333</c:v>
                </c:pt>
                <c:pt idx="132">
                  <c:v>22</c:v>
                </c:pt>
                <c:pt idx="133">
                  <c:v>22.16667</c:v>
                </c:pt>
                <c:pt idx="134">
                  <c:v>22.33333</c:v>
                </c:pt>
                <c:pt idx="135">
                  <c:v>22.5</c:v>
                </c:pt>
                <c:pt idx="136">
                  <c:v>22.66667</c:v>
                </c:pt>
                <c:pt idx="137">
                  <c:v>22.83333</c:v>
                </c:pt>
                <c:pt idx="138">
                  <c:v>23</c:v>
                </c:pt>
                <c:pt idx="139">
                  <c:v>23.16667</c:v>
                </c:pt>
                <c:pt idx="140">
                  <c:v>23.33333</c:v>
                </c:pt>
                <c:pt idx="141">
                  <c:v>23.5</c:v>
                </c:pt>
                <c:pt idx="142">
                  <c:v>23.66667</c:v>
                </c:pt>
                <c:pt idx="143">
                  <c:v>23.83333</c:v>
                </c:pt>
                <c:pt idx="144">
                  <c:v>24</c:v>
                </c:pt>
                <c:pt idx="145">
                  <c:v>24.16667</c:v>
                </c:pt>
                <c:pt idx="146">
                  <c:v>24.33333</c:v>
                </c:pt>
                <c:pt idx="147">
                  <c:v>24.5</c:v>
                </c:pt>
                <c:pt idx="148">
                  <c:v>24.66667</c:v>
                </c:pt>
                <c:pt idx="149">
                  <c:v>24.83333</c:v>
                </c:pt>
                <c:pt idx="150">
                  <c:v>25</c:v>
                </c:pt>
                <c:pt idx="151">
                  <c:v>25.16667</c:v>
                </c:pt>
                <c:pt idx="152">
                  <c:v>25.33333</c:v>
                </c:pt>
                <c:pt idx="153">
                  <c:v>25.5</c:v>
                </c:pt>
                <c:pt idx="154">
                  <c:v>25.66667</c:v>
                </c:pt>
                <c:pt idx="155">
                  <c:v>25.83333</c:v>
                </c:pt>
                <c:pt idx="156">
                  <c:v>26</c:v>
                </c:pt>
                <c:pt idx="157">
                  <c:v>26.16667</c:v>
                </c:pt>
                <c:pt idx="158">
                  <c:v>26.33333</c:v>
                </c:pt>
                <c:pt idx="159">
                  <c:v>26.5</c:v>
                </c:pt>
                <c:pt idx="160">
                  <c:v>26.66667</c:v>
                </c:pt>
                <c:pt idx="161">
                  <c:v>26.83333</c:v>
                </c:pt>
                <c:pt idx="162">
                  <c:v>27</c:v>
                </c:pt>
                <c:pt idx="163">
                  <c:v>27.16667</c:v>
                </c:pt>
                <c:pt idx="164">
                  <c:v>27.33333</c:v>
                </c:pt>
                <c:pt idx="165">
                  <c:v>27.5</c:v>
                </c:pt>
                <c:pt idx="166">
                  <c:v>27.66667</c:v>
                </c:pt>
                <c:pt idx="167">
                  <c:v>27.83333</c:v>
                </c:pt>
                <c:pt idx="168">
                  <c:v>28</c:v>
                </c:pt>
                <c:pt idx="169">
                  <c:v>28.16667</c:v>
                </c:pt>
                <c:pt idx="170">
                  <c:v>28.33333</c:v>
                </c:pt>
                <c:pt idx="171">
                  <c:v>28.5</c:v>
                </c:pt>
                <c:pt idx="172">
                  <c:v>28.66667</c:v>
                </c:pt>
                <c:pt idx="173">
                  <c:v>28.83333</c:v>
                </c:pt>
                <c:pt idx="174">
                  <c:v>29</c:v>
                </c:pt>
                <c:pt idx="175">
                  <c:v>29.16667</c:v>
                </c:pt>
                <c:pt idx="176">
                  <c:v>29.33333</c:v>
                </c:pt>
                <c:pt idx="177">
                  <c:v>29.5</c:v>
                </c:pt>
                <c:pt idx="178">
                  <c:v>29.66667</c:v>
                </c:pt>
                <c:pt idx="179">
                  <c:v>29.83333</c:v>
                </c:pt>
                <c:pt idx="180">
                  <c:v>30</c:v>
                </c:pt>
                <c:pt idx="181">
                  <c:v>30.16667</c:v>
                </c:pt>
                <c:pt idx="182">
                  <c:v>30.33333</c:v>
                </c:pt>
                <c:pt idx="183">
                  <c:v>30.5</c:v>
                </c:pt>
                <c:pt idx="184">
                  <c:v>30.66667</c:v>
                </c:pt>
                <c:pt idx="185">
                  <c:v>30.83333</c:v>
                </c:pt>
                <c:pt idx="186">
                  <c:v>31</c:v>
                </c:pt>
                <c:pt idx="187">
                  <c:v>31.16667</c:v>
                </c:pt>
                <c:pt idx="188">
                  <c:v>31.33333</c:v>
                </c:pt>
                <c:pt idx="189">
                  <c:v>31.5</c:v>
                </c:pt>
                <c:pt idx="190">
                  <c:v>31.66667</c:v>
                </c:pt>
                <c:pt idx="191">
                  <c:v>31.83333</c:v>
                </c:pt>
                <c:pt idx="192">
                  <c:v>32</c:v>
                </c:pt>
                <c:pt idx="193">
                  <c:v>32.166670000000003</c:v>
                </c:pt>
                <c:pt idx="194">
                  <c:v>32.333330000000011</c:v>
                </c:pt>
                <c:pt idx="195">
                  <c:v>32.5</c:v>
                </c:pt>
                <c:pt idx="196">
                  <c:v>32.666670000000003</c:v>
                </c:pt>
                <c:pt idx="197">
                  <c:v>32.833330000000011</c:v>
                </c:pt>
                <c:pt idx="198">
                  <c:v>33</c:v>
                </c:pt>
                <c:pt idx="199">
                  <c:v>33.166670000000003</c:v>
                </c:pt>
                <c:pt idx="200">
                  <c:v>33.333330000000011</c:v>
                </c:pt>
                <c:pt idx="201">
                  <c:v>33.5</c:v>
                </c:pt>
                <c:pt idx="202">
                  <c:v>33.666670000000003</c:v>
                </c:pt>
                <c:pt idx="203">
                  <c:v>33.833330000000011</c:v>
                </c:pt>
                <c:pt idx="204">
                  <c:v>34</c:v>
                </c:pt>
                <c:pt idx="205">
                  <c:v>34.166670000000003</c:v>
                </c:pt>
                <c:pt idx="206">
                  <c:v>34.333330000000011</c:v>
                </c:pt>
                <c:pt idx="207">
                  <c:v>34.5</c:v>
                </c:pt>
                <c:pt idx="208">
                  <c:v>34.666670000000003</c:v>
                </c:pt>
                <c:pt idx="209">
                  <c:v>34.833330000000011</c:v>
                </c:pt>
                <c:pt idx="210">
                  <c:v>35</c:v>
                </c:pt>
                <c:pt idx="211">
                  <c:v>35.166670000000003</c:v>
                </c:pt>
                <c:pt idx="212">
                  <c:v>35.333330000000011</c:v>
                </c:pt>
                <c:pt idx="213">
                  <c:v>35.5</c:v>
                </c:pt>
                <c:pt idx="214">
                  <c:v>35.666670000000003</c:v>
                </c:pt>
                <c:pt idx="215">
                  <c:v>35.833330000000011</c:v>
                </c:pt>
                <c:pt idx="216">
                  <c:v>36</c:v>
                </c:pt>
                <c:pt idx="217">
                  <c:v>36.166670000000003</c:v>
                </c:pt>
                <c:pt idx="218">
                  <c:v>36.333330000000011</c:v>
                </c:pt>
                <c:pt idx="219">
                  <c:v>36.5</c:v>
                </c:pt>
                <c:pt idx="220">
                  <c:v>36.666670000000003</c:v>
                </c:pt>
                <c:pt idx="221">
                  <c:v>36.833330000000011</c:v>
                </c:pt>
                <c:pt idx="222">
                  <c:v>37</c:v>
                </c:pt>
                <c:pt idx="223">
                  <c:v>37.166670000000003</c:v>
                </c:pt>
                <c:pt idx="224">
                  <c:v>37.333330000000011</c:v>
                </c:pt>
                <c:pt idx="225">
                  <c:v>37.5</c:v>
                </c:pt>
                <c:pt idx="226">
                  <c:v>37.666670000000003</c:v>
                </c:pt>
                <c:pt idx="227">
                  <c:v>37.833330000000011</c:v>
                </c:pt>
                <c:pt idx="228">
                  <c:v>38</c:v>
                </c:pt>
                <c:pt idx="229">
                  <c:v>38.166670000000003</c:v>
                </c:pt>
                <c:pt idx="230">
                  <c:v>38.333330000000011</c:v>
                </c:pt>
                <c:pt idx="231">
                  <c:v>38.5</c:v>
                </c:pt>
                <c:pt idx="232">
                  <c:v>38.666670000000003</c:v>
                </c:pt>
                <c:pt idx="233">
                  <c:v>38.833330000000011</c:v>
                </c:pt>
                <c:pt idx="234">
                  <c:v>39</c:v>
                </c:pt>
                <c:pt idx="235">
                  <c:v>39.166670000000003</c:v>
                </c:pt>
                <c:pt idx="236">
                  <c:v>39.333330000000011</c:v>
                </c:pt>
                <c:pt idx="237">
                  <c:v>39.5</c:v>
                </c:pt>
                <c:pt idx="238">
                  <c:v>39.666670000000003</c:v>
                </c:pt>
                <c:pt idx="239">
                  <c:v>39.833330000000011</c:v>
                </c:pt>
                <c:pt idx="240">
                  <c:v>40</c:v>
                </c:pt>
                <c:pt idx="241">
                  <c:v>40.166670000000003</c:v>
                </c:pt>
                <c:pt idx="242">
                  <c:v>40.333330000000011</c:v>
                </c:pt>
                <c:pt idx="243">
                  <c:v>40.5</c:v>
                </c:pt>
                <c:pt idx="244">
                  <c:v>40.666670000000003</c:v>
                </c:pt>
                <c:pt idx="245">
                  <c:v>40.833330000000011</c:v>
                </c:pt>
                <c:pt idx="246">
                  <c:v>41</c:v>
                </c:pt>
                <c:pt idx="247">
                  <c:v>41.166670000000003</c:v>
                </c:pt>
                <c:pt idx="248">
                  <c:v>41.333330000000011</c:v>
                </c:pt>
                <c:pt idx="249">
                  <c:v>41.5</c:v>
                </c:pt>
                <c:pt idx="250">
                  <c:v>41.666670000000003</c:v>
                </c:pt>
                <c:pt idx="251">
                  <c:v>41.833330000000011</c:v>
                </c:pt>
                <c:pt idx="252">
                  <c:v>42</c:v>
                </c:pt>
                <c:pt idx="253">
                  <c:v>42.166670000000003</c:v>
                </c:pt>
                <c:pt idx="254">
                  <c:v>42.333330000000011</c:v>
                </c:pt>
                <c:pt idx="255">
                  <c:v>42.5</c:v>
                </c:pt>
                <c:pt idx="256">
                  <c:v>42.666670000000003</c:v>
                </c:pt>
                <c:pt idx="257">
                  <c:v>42.833330000000011</c:v>
                </c:pt>
                <c:pt idx="258">
                  <c:v>43</c:v>
                </c:pt>
                <c:pt idx="259">
                  <c:v>43.166670000000003</c:v>
                </c:pt>
                <c:pt idx="260">
                  <c:v>43.333330000000011</c:v>
                </c:pt>
                <c:pt idx="261">
                  <c:v>43.5</c:v>
                </c:pt>
                <c:pt idx="262">
                  <c:v>43.666670000000003</c:v>
                </c:pt>
                <c:pt idx="263">
                  <c:v>43.833330000000011</c:v>
                </c:pt>
                <c:pt idx="264">
                  <c:v>44</c:v>
                </c:pt>
                <c:pt idx="265">
                  <c:v>44.166670000000003</c:v>
                </c:pt>
                <c:pt idx="266">
                  <c:v>44.333330000000011</c:v>
                </c:pt>
                <c:pt idx="267">
                  <c:v>44.5</c:v>
                </c:pt>
                <c:pt idx="268">
                  <c:v>44.666670000000003</c:v>
                </c:pt>
                <c:pt idx="269">
                  <c:v>44.833330000000011</c:v>
                </c:pt>
                <c:pt idx="270">
                  <c:v>45</c:v>
                </c:pt>
                <c:pt idx="271">
                  <c:v>45.166670000000003</c:v>
                </c:pt>
                <c:pt idx="272">
                  <c:v>45.333330000000011</c:v>
                </c:pt>
                <c:pt idx="273">
                  <c:v>45.5</c:v>
                </c:pt>
                <c:pt idx="274">
                  <c:v>45.666670000000003</c:v>
                </c:pt>
                <c:pt idx="275">
                  <c:v>45.833330000000011</c:v>
                </c:pt>
                <c:pt idx="276">
                  <c:v>46</c:v>
                </c:pt>
                <c:pt idx="277">
                  <c:v>46.166670000000003</c:v>
                </c:pt>
                <c:pt idx="278">
                  <c:v>46.333330000000011</c:v>
                </c:pt>
                <c:pt idx="279">
                  <c:v>46.5</c:v>
                </c:pt>
                <c:pt idx="280">
                  <c:v>46.666670000000003</c:v>
                </c:pt>
                <c:pt idx="281">
                  <c:v>46.833330000000011</c:v>
                </c:pt>
                <c:pt idx="282">
                  <c:v>47</c:v>
                </c:pt>
                <c:pt idx="283">
                  <c:v>47.166670000000003</c:v>
                </c:pt>
                <c:pt idx="284">
                  <c:v>47.333330000000011</c:v>
                </c:pt>
                <c:pt idx="285">
                  <c:v>47.5</c:v>
                </c:pt>
                <c:pt idx="286">
                  <c:v>47.666670000000003</c:v>
                </c:pt>
                <c:pt idx="287">
                  <c:v>47.833330000000011</c:v>
                </c:pt>
                <c:pt idx="288">
                  <c:v>48</c:v>
                </c:pt>
                <c:pt idx="289">
                  <c:v>48.166670000000003</c:v>
                </c:pt>
                <c:pt idx="290">
                  <c:v>48.333330000000011</c:v>
                </c:pt>
                <c:pt idx="291">
                  <c:v>48.5</c:v>
                </c:pt>
                <c:pt idx="292">
                  <c:v>48.666670000000003</c:v>
                </c:pt>
                <c:pt idx="293">
                  <c:v>48.833330000000011</c:v>
                </c:pt>
                <c:pt idx="294">
                  <c:v>49</c:v>
                </c:pt>
                <c:pt idx="295">
                  <c:v>49.166670000000003</c:v>
                </c:pt>
                <c:pt idx="296">
                  <c:v>49.333330000000011</c:v>
                </c:pt>
                <c:pt idx="297">
                  <c:v>49.5</c:v>
                </c:pt>
                <c:pt idx="298">
                  <c:v>49.666670000000003</c:v>
                </c:pt>
                <c:pt idx="299">
                  <c:v>49.833330000000011</c:v>
                </c:pt>
                <c:pt idx="300">
                  <c:v>50</c:v>
                </c:pt>
                <c:pt idx="301">
                  <c:v>50.166670000000003</c:v>
                </c:pt>
                <c:pt idx="302">
                  <c:v>50.333330000000011</c:v>
                </c:pt>
                <c:pt idx="303">
                  <c:v>50.5</c:v>
                </c:pt>
                <c:pt idx="304">
                  <c:v>50.666670000000003</c:v>
                </c:pt>
                <c:pt idx="305">
                  <c:v>50.833330000000011</c:v>
                </c:pt>
                <c:pt idx="306">
                  <c:v>51</c:v>
                </c:pt>
                <c:pt idx="307">
                  <c:v>51.166670000000003</c:v>
                </c:pt>
                <c:pt idx="308">
                  <c:v>51.333330000000011</c:v>
                </c:pt>
                <c:pt idx="309">
                  <c:v>51.5</c:v>
                </c:pt>
                <c:pt idx="310">
                  <c:v>51.666670000000003</c:v>
                </c:pt>
                <c:pt idx="311">
                  <c:v>51.833330000000011</c:v>
                </c:pt>
                <c:pt idx="312">
                  <c:v>52</c:v>
                </c:pt>
                <c:pt idx="313">
                  <c:v>52.166670000000003</c:v>
                </c:pt>
                <c:pt idx="314">
                  <c:v>52.333330000000011</c:v>
                </c:pt>
                <c:pt idx="315">
                  <c:v>52.5</c:v>
                </c:pt>
                <c:pt idx="316">
                  <c:v>52.666670000000003</c:v>
                </c:pt>
                <c:pt idx="317">
                  <c:v>52.833330000000011</c:v>
                </c:pt>
                <c:pt idx="318">
                  <c:v>53</c:v>
                </c:pt>
                <c:pt idx="319">
                  <c:v>53.166670000000003</c:v>
                </c:pt>
                <c:pt idx="320">
                  <c:v>53.333330000000011</c:v>
                </c:pt>
                <c:pt idx="321">
                  <c:v>53.5</c:v>
                </c:pt>
                <c:pt idx="322">
                  <c:v>53.666670000000003</c:v>
                </c:pt>
                <c:pt idx="323">
                  <c:v>53.833330000000011</c:v>
                </c:pt>
                <c:pt idx="324">
                  <c:v>54</c:v>
                </c:pt>
                <c:pt idx="325">
                  <c:v>54.166670000000003</c:v>
                </c:pt>
                <c:pt idx="326">
                  <c:v>54.333330000000011</c:v>
                </c:pt>
                <c:pt idx="327">
                  <c:v>54.5</c:v>
                </c:pt>
                <c:pt idx="328">
                  <c:v>54.666670000000003</c:v>
                </c:pt>
                <c:pt idx="329">
                  <c:v>54.833330000000011</c:v>
                </c:pt>
                <c:pt idx="330">
                  <c:v>55</c:v>
                </c:pt>
                <c:pt idx="331">
                  <c:v>55.166670000000003</c:v>
                </c:pt>
                <c:pt idx="332">
                  <c:v>55.333330000000011</c:v>
                </c:pt>
              </c:numCache>
            </c:numRef>
          </c:xVal>
          <c:yVal>
            <c:numRef>
              <c:f>'fig4'!$C$2:$C$1171</c:f>
              <c:numCache>
                <c:formatCode>General</c:formatCode>
                <c:ptCount val="1170"/>
                <c:pt idx="0">
                  <c:v>0.1</c:v>
                </c:pt>
                <c:pt idx="1">
                  <c:v>0.30818000000000045</c:v>
                </c:pt>
                <c:pt idx="2">
                  <c:v>0.31416000000000038</c:v>
                </c:pt>
                <c:pt idx="3">
                  <c:v>0.31336000000000064</c:v>
                </c:pt>
                <c:pt idx="4">
                  <c:v>0.31532000000000077</c:v>
                </c:pt>
                <c:pt idx="5">
                  <c:v>0.31826000000000032</c:v>
                </c:pt>
                <c:pt idx="6">
                  <c:v>0.32143000000000038</c:v>
                </c:pt>
                <c:pt idx="7">
                  <c:v>0.32389000000000046</c:v>
                </c:pt>
                <c:pt idx="8">
                  <c:v>0.32587000000000077</c:v>
                </c:pt>
                <c:pt idx="9">
                  <c:v>0.32708000000000065</c:v>
                </c:pt>
                <c:pt idx="10">
                  <c:v>0.32802000000000053</c:v>
                </c:pt>
                <c:pt idx="11">
                  <c:v>0.32847000000000065</c:v>
                </c:pt>
                <c:pt idx="12">
                  <c:v>0.32819000000000031</c:v>
                </c:pt>
                <c:pt idx="13">
                  <c:v>0.32754000000000039</c:v>
                </c:pt>
                <c:pt idx="14">
                  <c:v>0.32676000000000038</c:v>
                </c:pt>
                <c:pt idx="15">
                  <c:v>0.32592000000000076</c:v>
                </c:pt>
                <c:pt idx="16">
                  <c:v>0.32496000000000064</c:v>
                </c:pt>
                <c:pt idx="17">
                  <c:v>0.32391000000000053</c:v>
                </c:pt>
                <c:pt idx="18">
                  <c:v>0.32290000000000052</c:v>
                </c:pt>
                <c:pt idx="19">
                  <c:v>0.32189000000000045</c:v>
                </c:pt>
                <c:pt idx="20">
                  <c:v>0.32091000000000053</c:v>
                </c:pt>
                <c:pt idx="21">
                  <c:v>0.31996000000000052</c:v>
                </c:pt>
                <c:pt idx="22">
                  <c:v>0.31904000000000032</c:v>
                </c:pt>
                <c:pt idx="23">
                  <c:v>0.31812000000000046</c:v>
                </c:pt>
                <c:pt idx="24">
                  <c:v>0.31714000000000031</c:v>
                </c:pt>
                <c:pt idx="25">
                  <c:v>0.31618000000000052</c:v>
                </c:pt>
                <c:pt idx="26">
                  <c:v>0.31531000000000053</c:v>
                </c:pt>
                <c:pt idx="27">
                  <c:v>0.31446000000000052</c:v>
                </c:pt>
                <c:pt idx="28">
                  <c:v>0.31376000000000032</c:v>
                </c:pt>
                <c:pt idx="29">
                  <c:v>0.31308000000000052</c:v>
                </c:pt>
                <c:pt idx="30">
                  <c:v>0.31239000000000039</c:v>
                </c:pt>
                <c:pt idx="31">
                  <c:v>0.31173000000000001</c:v>
                </c:pt>
                <c:pt idx="32">
                  <c:v>0.31100000000000039</c:v>
                </c:pt>
                <c:pt idx="33">
                  <c:v>0.31027000000000032</c:v>
                </c:pt>
                <c:pt idx="34">
                  <c:v>0.30956000000000039</c:v>
                </c:pt>
                <c:pt idx="35">
                  <c:v>0.30883000000000038</c:v>
                </c:pt>
                <c:pt idx="36">
                  <c:v>0.30808000000000052</c:v>
                </c:pt>
                <c:pt idx="37">
                  <c:v>0.30735000000000046</c:v>
                </c:pt>
                <c:pt idx="38">
                  <c:v>0.30669000000000002</c:v>
                </c:pt>
                <c:pt idx="39">
                  <c:v>0.30598000000000053</c:v>
                </c:pt>
                <c:pt idx="40">
                  <c:v>0.30527000000000032</c:v>
                </c:pt>
                <c:pt idx="41">
                  <c:v>0.30456000000000039</c:v>
                </c:pt>
                <c:pt idx="42">
                  <c:v>0.30386000000000052</c:v>
                </c:pt>
                <c:pt idx="43">
                  <c:v>0.30316000000000032</c:v>
                </c:pt>
                <c:pt idx="44">
                  <c:v>0.30240000000000039</c:v>
                </c:pt>
                <c:pt idx="45">
                  <c:v>0.30163000000000001</c:v>
                </c:pt>
                <c:pt idx="46">
                  <c:v>0.30086000000000052</c:v>
                </c:pt>
                <c:pt idx="47">
                  <c:v>0.30008000000000046</c:v>
                </c:pt>
                <c:pt idx="48">
                  <c:v>0.29928000000000032</c:v>
                </c:pt>
                <c:pt idx="49">
                  <c:v>0.29850000000000032</c:v>
                </c:pt>
                <c:pt idx="50">
                  <c:v>0.29759000000000002</c:v>
                </c:pt>
                <c:pt idx="51">
                  <c:v>0.29661000000000032</c:v>
                </c:pt>
                <c:pt idx="52">
                  <c:v>0.29547000000000045</c:v>
                </c:pt>
                <c:pt idx="53">
                  <c:v>0.29449000000000031</c:v>
                </c:pt>
                <c:pt idx="54">
                  <c:v>0.29365000000000002</c:v>
                </c:pt>
                <c:pt idx="55">
                  <c:v>0.29288000000000053</c:v>
                </c:pt>
                <c:pt idx="56">
                  <c:v>0.29211000000000031</c:v>
                </c:pt>
                <c:pt idx="57">
                  <c:v>0.29136000000000045</c:v>
                </c:pt>
                <c:pt idx="58">
                  <c:v>0.29055000000000031</c:v>
                </c:pt>
                <c:pt idx="59">
                  <c:v>0.28983000000000031</c:v>
                </c:pt>
                <c:pt idx="60">
                  <c:v>0.28927000000000008</c:v>
                </c:pt>
                <c:pt idx="61">
                  <c:v>0.28840000000000032</c:v>
                </c:pt>
                <c:pt idx="62">
                  <c:v>0.28751000000000032</c:v>
                </c:pt>
                <c:pt idx="63">
                  <c:v>0.28649000000000002</c:v>
                </c:pt>
                <c:pt idx="64">
                  <c:v>0.28562000000000032</c:v>
                </c:pt>
                <c:pt idx="65">
                  <c:v>0.28498000000000046</c:v>
                </c:pt>
                <c:pt idx="66">
                  <c:v>0.28361000000000008</c:v>
                </c:pt>
                <c:pt idx="67">
                  <c:v>0.28216000000000002</c:v>
                </c:pt>
                <c:pt idx="68">
                  <c:v>0.28101000000000032</c:v>
                </c:pt>
                <c:pt idx="69">
                  <c:v>0.27994000000000002</c:v>
                </c:pt>
                <c:pt idx="70">
                  <c:v>0.27904000000000001</c:v>
                </c:pt>
                <c:pt idx="71">
                  <c:v>0.2782</c:v>
                </c:pt>
                <c:pt idx="72">
                  <c:v>0.27735000000000032</c:v>
                </c:pt>
                <c:pt idx="73">
                  <c:v>0.27658000000000038</c:v>
                </c:pt>
                <c:pt idx="74">
                  <c:v>0.27579000000000004</c:v>
                </c:pt>
                <c:pt idx="75">
                  <c:v>0.27499000000000001</c:v>
                </c:pt>
                <c:pt idx="76">
                  <c:v>0.27418000000000031</c:v>
                </c:pt>
                <c:pt idx="77">
                  <c:v>0.27327000000000001</c:v>
                </c:pt>
                <c:pt idx="78">
                  <c:v>0.27241000000000032</c:v>
                </c:pt>
                <c:pt idx="79">
                  <c:v>0.27152000000000032</c:v>
                </c:pt>
                <c:pt idx="80">
                  <c:v>0.27061000000000002</c:v>
                </c:pt>
                <c:pt idx="81">
                  <c:v>0.26973999999999998</c:v>
                </c:pt>
                <c:pt idx="82">
                  <c:v>0.26891000000000032</c:v>
                </c:pt>
                <c:pt idx="83">
                  <c:v>0.2680300000000001</c:v>
                </c:pt>
                <c:pt idx="84">
                  <c:v>0.26722999999999997</c:v>
                </c:pt>
                <c:pt idx="85">
                  <c:v>0.26644000000000001</c:v>
                </c:pt>
                <c:pt idx="86">
                  <c:v>0.26565</c:v>
                </c:pt>
                <c:pt idx="87">
                  <c:v>0.26493</c:v>
                </c:pt>
                <c:pt idx="88">
                  <c:v>0.26423999999999997</c:v>
                </c:pt>
                <c:pt idx="89">
                  <c:v>0.26352000000000031</c:v>
                </c:pt>
                <c:pt idx="90">
                  <c:v>0.26284000000000002</c:v>
                </c:pt>
                <c:pt idx="91">
                  <c:v>0.26213999999999998</c:v>
                </c:pt>
                <c:pt idx="92">
                  <c:v>0.26142000000000032</c:v>
                </c:pt>
                <c:pt idx="93">
                  <c:v>0.26074999999999998</c:v>
                </c:pt>
                <c:pt idx="94">
                  <c:v>0.26013999999999998</c:v>
                </c:pt>
                <c:pt idx="95">
                  <c:v>0.25951000000000002</c:v>
                </c:pt>
                <c:pt idx="96">
                  <c:v>0.2589300000000001</c:v>
                </c:pt>
                <c:pt idx="97">
                  <c:v>0.25829999999999997</c:v>
                </c:pt>
                <c:pt idx="98">
                  <c:v>0.25766</c:v>
                </c:pt>
                <c:pt idx="99">
                  <c:v>0.25700000000000001</c:v>
                </c:pt>
                <c:pt idx="100">
                  <c:v>0.25642000000000031</c:v>
                </c:pt>
                <c:pt idx="101">
                  <c:v>0.25583</c:v>
                </c:pt>
                <c:pt idx="102">
                  <c:v>0.25522</c:v>
                </c:pt>
                <c:pt idx="103">
                  <c:v>0.25469999999999998</c:v>
                </c:pt>
                <c:pt idx="104">
                  <c:v>0.25419000000000003</c:v>
                </c:pt>
                <c:pt idx="105">
                  <c:v>0.25363999999999998</c:v>
                </c:pt>
                <c:pt idx="106">
                  <c:v>0.25319999999999998</c:v>
                </c:pt>
                <c:pt idx="107">
                  <c:v>0.25274999999999997</c:v>
                </c:pt>
                <c:pt idx="108">
                  <c:v>0.25228</c:v>
                </c:pt>
                <c:pt idx="109">
                  <c:v>0.25190000000000001</c:v>
                </c:pt>
                <c:pt idx="110">
                  <c:v>0.2514900000000001</c:v>
                </c:pt>
                <c:pt idx="111">
                  <c:v>0.25114999999999998</c:v>
                </c:pt>
                <c:pt idx="112">
                  <c:v>0.25075999999999998</c:v>
                </c:pt>
                <c:pt idx="113">
                  <c:v>0.25022</c:v>
                </c:pt>
                <c:pt idx="114">
                  <c:v>0.24986000000000022</c:v>
                </c:pt>
                <c:pt idx="115">
                  <c:v>0.24947000000000019</c:v>
                </c:pt>
                <c:pt idx="116">
                  <c:v>0.24914000000000022</c:v>
                </c:pt>
                <c:pt idx="117">
                  <c:v>0.24887999999999999</c:v>
                </c:pt>
                <c:pt idx="118">
                  <c:v>0.24857000000000001</c:v>
                </c:pt>
                <c:pt idx="119">
                  <c:v>0.24834000000000025</c:v>
                </c:pt>
                <c:pt idx="120">
                  <c:v>0.24812999999999999</c:v>
                </c:pt>
                <c:pt idx="121">
                  <c:v>0.24787999999999999</c:v>
                </c:pt>
                <c:pt idx="122">
                  <c:v>0.24768000000000001</c:v>
                </c:pt>
                <c:pt idx="123">
                  <c:v>0.24742000000000022</c:v>
                </c:pt>
                <c:pt idx="124">
                  <c:v>0.24715999999999999</c:v>
                </c:pt>
                <c:pt idx="125">
                  <c:v>0.24695000000000022</c:v>
                </c:pt>
                <c:pt idx="126">
                  <c:v>0.24673000000000025</c:v>
                </c:pt>
                <c:pt idx="127">
                  <c:v>0.24651000000000026</c:v>
                </c:pt>
                <c:pt idx="128">
                  <c:v>0.24637999999999999</c:v>
                </c:pt>
                <c:pt idx="129">
                  <c:v>0.24618999999999999</c:v>
                </c:pt>
                <c:pt idx="130">
                  <c:v>0.24596000000000029</c:v>
                </c:pt>
                <c:pt idx="131">
                  <c:v>0.24581000000000022</c:v>
                </c:pt>
                <c:pt idx="132">
                  <c:v>0.24589000000000019</c:v>
                </c:pt>
                <c:pt idx="133">
                  <c:v>0.24646000000000029</c:v>
                </c:pt>
                <c:pt idx="134">
                  <c:v>0.24740000000000026</c:v>
                </c:pt>
                <c:pt idx="135">
                  <c:v>0.24817</c:v>
                </c:pt>
                <c:pt idx="136">
                  <c:v>0.24891000000000033</c:v>
                </c:pt>
                <c:pt idx="137">
                  <c:v>0.24953000000000022</c:v>
                </c:pt>
                <c:pt idx="138">
                  <c:v>0.25010000000000004</c:v>
                </c:pt>
                <c:pt idx="139">
                  <c:v>0.25066000000000005</c:v>
                </c:pt>
                <c:pt idx="140">
                  <c:v>0.25108000000000008</c:v>
                </c:pt>
                <c:pt idx="141">
                  <c:v>0.25137000000000032</c:v>
                </c:pt>
                <c:pt idx="142">
                  <c:v>0.25173999999999996</c:v>
                </c:pt>
                <c:pt idx="143">
                  <c:v>0.25212000000000001</c:v>
                </c:pt>
                <c:pt idx="144">
                  <c:v>0.25247000000000008</c:v>
                </c:pt>
                <c:pt idx="145">
                  <c:v>0.25291000000000002</c:v>
                </c:pt>
                <c:pt idx="146">
                  <c:v>0.25348000000000032</c:v>
                </c:pt>
                <c:pt idx="147">
                  <c:v>0.25401000000000001</c:v>
                </c:pt>
                <c:pt idx="148">
                  <c:v>0.25459000000000004</c:v>
                </c:pt>
                <c:pt idx="149">
                  <c:v>0.25515000000000004</c:v>
                </c:pt>
                <c:pt idx="150">
                  <c:v>0.25568000000000002</c:v>
                </c:pt>
                <c:pt idx="151">
                  <c:v>0.25619000000000003</c:v>
                </c:pt>
                <c:pt idx="152">
                  <c:v>0.25678000000000001</c:v>
                </c:pt>
                <c:pt idx="153">
                  <c:v>0.25735000000000002</c:v>
                </c:pt>
                <c:pt idx="154">
                  <c:v>0.25773999999999997</c:v>
                </c:pt>
                <c:pt idx="155">
                  <c:v>0.25820000000000004</c:v>
                </c:pt>
                <c:pt idx="156">
                  <c:v>0.25849</c:v>
                </c:pt>
                <c:pt idx="157">
                  <c:v>0.25867000000000001</c:v>
                </c:pt>
                <c:pt idx="158">
                  <c:v>0.25874999999999998</c:v>
                </c:pt>
                <c:pt idx="159">
                  <c:v>0.25898000000000032</c:v>
                </c:pt>
                <c:pt idx="160">
                  <c:v>0.25915000000000005</c:v>
                </c:pt>
                <c:pt idx="161">
                  <c:v>0.25922000000000001</c:v>
                </c:pt>
                <c:pt idx="162">
                  <c:v>0.25932000000000038</c:v>
                </c:pt>
                <c:pt idx="163">
                  <c:v>0.25957000000000002</c:v>
                </c:pt>
                <c:pt idx="164">
                  <c:v>0.25990000000000002</c:v>
                </c:pt>
                <c:pt idx="165">
                  <c:v>0.26026000000000005</c:v>
                </c:pt>
                <c:pt idx="166">
                  <c:v>0.26071</c:v>
                </c:pt>
                <c:pt idx="167">
                  <c:v>0.26108000000000031</c:v>
                </c:pt>
                <c:pt idx="168">
                  <c:v>0.2611</c:v>
                </c:pt>
                <c:pt idx="169">
                  <c:v>0.26048000000000032</c:v>
                </c:pt>
                <c:pt idx="170">
                  <c:v>0.25990000000000002</c:v>
                </c:pt>
                <c:pt idx="171">
                  <c:v>0.25967000000000001</c:v>
                </c:pt>
                <c:pt idx="172">
                  <c:v>0.25944</c:v>
                </c:pt>
                <c:pt idx="173">
                  <c:v>0.25972000000000001</c:v>
                </c:pt>
                <c:pt idx="174">
                  <c:v>0.25988000000000039</c:v>
                </c:pt>
                <c:pt idx="175">
                  <c:v>0.26020000000000004</c:v>
                </c:pt>
                <c:pt idx="176">
                  <c:v>0.26063000000000003</c:v>
                </c:pt>
                <c:pt idx="177">
                  <c:v>0.26087000000000032</c:v>
                </c:pt>
                <c:pt idx="178">
                  <c:v>0.26139000000000001</c:v>
                </c:pt>
                <c:pt idx="179">
                  <c:v>0.26170000000000004</c:v>
                </c:pt>
                <c:pt idx="180">
                  <c:v>0.26222999999999996</c:v>
                </c:pt>
                <c:pt idx="181">
                  <c:v>0.26278999999999997</c:v>
                </c:pt>
                <c:pt idx="182">
                  <c:v>0.26305000000000001</c:v>
                </c:pt>
                <c:pt idx="183">
                  <c:v>0.26350000000000001</c:v>
                </c:pt>
                <c:pt idx="184">
                  <c:v>0.26369000000000004</c:v>
                </c:pt>
                <c:pt idx="185">
                  <c:v>0.26400000000000001</c:v>
                </c:pt>
                <c:pt idx="186">
                  <c:v>0.26426000000000005</c:v>
                </c:pt>
                <c:pt idx="187">
                  <c:v>0.26439000000000001</c:v>
                </c:pt>
                <c:pt idx="188">
                  <c:v>0.26445000000000002</c:v>
                </c:pt>
                <c:pt idx="189">
                  <c:v>0.26466000000000001</c:v>
                </c:pt>
                <c:pt idx="190">
                  <c:v>0.26477000000000001</c:v>
                </c:pt>
                <c:pt idx="191">
                  <c:v>0.26500000000000001</c:v>
                </c:pt>
                <c:pt idx="192">
                  <c:v>0.26532000000000039</c:v>
                </c:pt>
                <c:pt idx="193">
                  <c:v>0.26548000000000038</c:v>
                </c:pt>
                <c:pt idx="194">
                  <c:v>0.26562000000000002</c:v>
                </c:pt>
                <c:pt idx="195">
                  <c:v>0.26593</c:v>
                </c:pt>
                <c:pt idx="196">
                  <c:v>0.26632000000000039</c:v>
                </c:pt>
                <c:pt idx="197">
                  <c:v>0.26664000000000004</c:v>
                </c:pt>
                <c:pt idx="198">
                  <c:v>0.26707000000000031</c:v>
                </c:pt>
                <c:pt idx="199">
                  <c:v>0.26779000000000003</c:v>
                </c:pt>
                <c:pt idx="200">
                  <c:v>0.26862000000000008</c:v>
                </c:pt>
                <c:pt idx="201">
                  <c:v>0.26879999999999998</c:v>
                </c:pt>
                <c:pt idx="202">
                  <c:v>0.26951000000000008</c:v>
                </c:pt>
                <c:pt idx="203">
                  <c:v>0.27045000000000002</c:v>
                </c:pt>
                <c:pt idx="204">
                  <c:v>0.2710300000000001</c:v>
                </c:pt>
                <c:pt idx="205">
                  <c:v>0.2717</c:v>
                </c:pt>
                <c:pt idx="206">
                  <c:v>0.27249000000000001</c:v>
                </c:pt>
                <c:pt idx="207">
                  <c:v>0.27305000000000001</c:v>
                </c:pt>
                <c:pt idx="208">
                  <c:v>0.27325000000000005</c:v>
                </c:pt>
                <c:pt idx="209">
                  <c:v>0.27251000000000031</c:v>
                </c:pt>
                <c:pt idx="210">
                  <c:v>0.27095000000000002</c:v>
                </c:pt>
                <c:pt idx="211">
                  <c:v>0.26948000000000039</c:v>
                </c:pt>
                <c:pt idx="212">
                  <c:v>0.26884000000000002</c:v>
                </c:pt>
                <c:pt idx="213">
                  <c:v>0.26854</c:v>
                </c:pt>
                <c:pt idx="214">
                  <c:v>0.26868000000000031</c:v>
                </c:pt>
                <c:pt idx="215">
                  <c:v>0.26815</c:v>
                </c:pt>
                <c:pt idx="216">
                  <c:v>0.26765</c:v>
                </c:pt>
                <c:pt idx="217">
                  <c:v>0.26752000000000031</c:v>
                </c:pt>
                <c:pt idx="218">
                  <c:v>0.26738000000000045</c:v>
                </c:pt>
                <c:pt idx="219">
                  <c:v>0.26745000000000002</c:v>
                </c:pt>
                <c:pt idx="220">
                  <c:v>0.26752000000000031</c:v>
                </c:pt>
                <c:pt idx="221">
                  <c:v>0.26746000000000031</c:v>
                </c:pt>
                <c:pt idx="222">
                  <c:v>0.26756000000000002</c:v>
                </c:pt>
                <c:pt idx="223">
                  <c:v>0.26818000000000008</c:v>
                </c:pt>
                <c:pt idx="224">
                  <c:v>0.26829000000000003</c:v>
                </c:pt>
                <c:pt idx="225">
                  <c:v>0.26822999999999997</c:v>
                </c:pt>
                <c:pt idx="226">
                  <c:v>0.26825000000000004</c:v>
                </c:pt>
                <c:pt idx="227">
                  <c:v>0.26993</c:v>
                </c:pt>
                <c:pt idx="228">
                  <c:v>0.26999000000000001</c:v>
                </c:pt>
                <c:pt idx="229">
                  <c:v>0.26982000000000045</c:v>
                </c:pt>
                <c:pt idx="230">
                  <c:v>0.26987000000000039</c:v>
                </c:pt>
                <c:pt idx="231">
                  <c:v>0.26968000000000031</c:v>
                </c:pt>
                <c:pt idx="232">
                  <c:v>0.26978000000000002</c:v>
                </c:pt>
                <c:pt idx="233">
                  <c:v>0.2746900000000001</c:v>
                </c:pt>
                <c:pt idx="234">
                  <c:v>0.2787</c:v>
                </c:pt>
                <c:pt idx="235">
                  <c:v>0.2781900000000001</c:v>
                </c:pt>
                <c:pt idx="236">
                  <c:v>0.27804000000000001</c:v>
                </c:pt>
                <c:pt idx="237">
                  <c:v>0.27786000000000038</c:v>
                </c:pt>
                <c:pt idx="238">
                  <c:v>0.27792000000000039</c:v>
                </c:pt>
                <c:pt idx="239">
                  <c:v>0.27791000000000032</c:v>
                </c:pt>
                <c:pt idx="240">
                  <c:v>0.27802000000000032</c:v>
                </c:pt>
                <c:pt idx="241">
                  <c:v>0.27799000000000001</c:v>
                </c:pt>
                <c:pt idx="242">
                  <c:v>0.27807000000000032</c:v>
                </c:pt>
                <c:pt idx="243">
                  <c:v>0.27802000000000032</c:v>
                </c:pt>
                <c:pt idx="244">
                  <c:v>0.27808000000000038</c:v>
                </c:pt>
                <c:pt idx="245">
                  <c:v>0.27808000000000038</c:v>
                </c:pt>
                <c:pt idx="246">
                  <c:v>0.27807000000000032</c:v>
                </c:pt>
                <c:pt idx="247">
                  <c:v>0.27806000000000008</c:v>
                </c:pt>
                <c:pt idx="248">
                  <c:v>0.27803</c:v>
                </c:pt>
                <c:pt idx="249">
                  <c:v>0.27791000000000032</c:v>
                </c:pt>
                <c:pt idx="250">
                  <c:v>0.27809</c:v>
                </c:pt>
                <c:pt idx="251">
                  <c:v>0.27818000000000032</c:v>
                </c:pt>
                <c:pt idx="252">
                  <c:v>0.27828000000000008</c:v>
                </c:pt>
                <c:pt idx="253">
                  <c:v>0.27823000000000003</c:v>
                </c:pt>
                <c:pt idx="254">
                  <c:v>0.27832000000000046</c:v>
                </c:pt>
                <c:pt idx="255">
                  <c:v>0.27818000000000032</c:v>
                </c:pt>
                <c:pt idx="256">
                  <c:v>0.27830000000000032</c:v>
                </c:pt>
                <c:pt idx="257">
                  <c:v>0.27821000000000001</c:v>
                </c:pt>
                <c:pt idx="258">
                  <c:v>0.27825</c:v>
                </c:pt>
                <c:pt idx="259">
                  <c:v>0.27816000000000002</c:v>
                </c:pt>
                <c:pt idx="260">
                  <c:v>0.27818000000000032</c:v>
                </c:pt>
                <c:pt idx="261">
                  <c:v>0.27814</c:v>
                </c:pt>
                <c:pt idx="262">
                  <c:v>0.27817000000000008</c:v>
                </c:pt>
                <c:pt idx="263">
                  <c:v>0.2781900000000001</c:v>
                </c:pt>
                <c:pt idx="264">
                  <c:v>0.27809</c:v>
                </c:pt>
                <c:pt idx="265">
                  <c:v>0.27815000000000001</c:v>
                </c:pt>
                <c:pt idx="266">
                  <c:v>0.27816000000000002</c:v>
                </c:pt>
                <c:pt idx="267">
                  <c:v>0.27829000000000004</c:v>
                </c:pt>
                <c:pt idx="268">
                  <c:v>0.27831000000000039</c:v>
                </c:pt>
                <c:pt idx="269">
                  <c:v>0.27845000000000031</c:v>
                </c:pt>
                <c:pt idx="270">
                  <c:v>0.27849000000000002</c:v>
                </c:pt>
                <c:pt idx="271">
                  <c:v>0.27855000000000002</c:v>
                </c:pt>
                <c:pt idx="272">
                  <c:v>0.2786900000000001</c:v>
                </c:pt>
                <c:pt idx="273">
                  <c:v>0.27875</c:v>
                </c:pt>
                <c:pt idx="274">
                  <c:v>0.27876000000000001</c:v>
                </c:pt>
                <c:pt idx="275">
                  <c:v>0.27873000000000003</c:v>
                </c:pt>
                <c:pt idx="276">
                  <c:v>0.27897000000000038</c:v>
                </c:pt>
                <c:pt idx="277">
                  <c:v>0.27906000000000031</c:v>
                </c:pt>
                <c:pt idx="278">
                  <c:v>0.27944000000000002</c:v>
                </c:pt>
                <c:pt idx="279">
                  <c:v>0.27897000000000038</c:v>
                </c:pt>
                <c:pt idx="280">
                  <c:v>0.27871000000000001</c:v>
                </c:pt>
                <c:pt idx="281">
                  <c:v>0.27857000000000032</c:v>
                </c:pt>
                <c:pt idx="282">
                  <c:v>0.27849000000000002</c:v>
                </c:pt>
                <c:pt idx="283">
                  <c:v>0.27864</c:v>
                </c:pt>
                <c:pt idx="284">
                  <c:v>0.27865000000000001</c:v>
                </c:pt>
                <c:pt idx="285">
                  <c:v>0.27903</c:v>
                </c:pt>
                <c:pt idx="286">
                  <c:v>0.27931000000000039</c:v>
                </c:pt>
                <c:pt idx="287">
                  <c:v>0.27982000000000046</c:v>
                </c:pt>
                <c:pt idx="288">
                  <c:v>0.28014</c:v>
                </c:pt>
                <c:pt idx="289">
                  <c:v>0.28064</c:v>
                </c:pt>
                <c:pt idx="290">
                  <c:v>0.28088000000000052</c:v>
                </c:pt>
                <c:pt idx="291">
                  <c:v>0.28139000000000008</c:v>
                </c:pt>
                <c:pt idx="292">
                  <c:v>0.28169</c:v>
                </c:pt>
                <c:pt idx="293">
                  <c:v>0.28230000000000038</c:v>
                </c:pt>
                <c:pt idx="294">
                  <c:v>0.28283000000000008</c:v>
                </c:pt>
                <c:pt idx="295">
                  <c:v>0.28361000000000008</c:v>
                </c:pt>
                <c:pt idx="296">
                  <c:v>0.28414</c:v>
                </c:pt>
                <c:pt idx="297">
                  <c:v>0.28465000000000001</c:v>
                </c:pt>
                <c:pt idx="298">
                  <c:v>0.28497000000000039</c:v>
                </c:pt>
                <c:pt idx="299">
                  <c:v>0.28527000000000002</c:v>
                </c:pt>
                <c:pt idx="300">
                  <c:v>0.28540000000000032</c:v>
                </c:pt>
                <c:pt idx="301">
                  <c:v>0.28568000000000032</c:v>
                </c:pt>
                <c:pt idx="302">
                  <c:v>0.28590000000000032</c:v>
                </c:pt>
                <c:pt idx="303">
                  <c:v>0.28596000000000038</c:v>
                </c:pt>
                <c:pt idx="304">
                  <c:v>0.28600000000000031</c:v>
                </c:pt>
                <c:pt idx="305">
                  <c:v>0.28553000000000001</c:v>
                </c:pt>
                <c:pt idx="306">
                  <c:v>0.28418000000000032</c:v>
                </c:pt>
                <c:pt idx="307">
                  <c:v>0.28352000000000038</c:v>
                </c:pt>
                <c:pt idx="308">
                  <c:v>0.28341000000000038</c:v>
                </c:pt>
                <c:pt idx="309">
                  <c:v>0.28348000000000045</c:v>
                </c:pt>
                <c:pt idx="310">
                  <c:v>0.28402000000000038</c:v>
                </c:pt>
                <c:pt idx="311">
                  <c:v>0.28433000000000008</c:v>
                </c:pt>
                <c:pt idx="312">
                  <c:v>0.28395000000000031</c:v>
                </c:pt>
                <c:pt idx="313">
                  <c:v>0.28426000000000001</c:v>
                </c:pt>
                <c:pt idx="314">
                  <c:v>0.28449000000000002</c:v>
                </c:pt>
                <c:pt idx="315">
                  <c:v>0.28420000000000001</c:v>
                </c:pt>
                <c:pt idx="316">
                  <c:v>0.28411000000000008</c:v>
                </c:pt>
                <c:pt idx="317">
                  <c:v>0.28417000000000031</c:v>
                </c:pt>
                <c:pt idx="318">
                  <c:v>0.2841300000000001</c:v>
                </c:pt>
                <c:pt idx="319">
                  <c:v>0.28439000000000031</c:v>
                </c:pt>
                <c:pt idx="320">
                  <c:v>0.28476000000000001</c:v>
                </c:pt>
                <c:pt idx="321">
                  <c:v>0.28496000000000032</c:v>
                </c:pt>
                <c:pt idx="322">
                  <c:v>0.28518000000000032</c:v>
                </c:pt>
                <c:pt idx="323">
                  <c:v>0.28532000000000052</c:v>
                </c:pt>
                <c:pt idx="324">
                  <c:v>0.28546000000000032</c:v>
                </c:pt>
                <c:pt idx="325">
                  <c:v>0.28634000000000032</c:v>
                </c:pt>
                <c:pt idx="326">
                  <c:v>0.28675</c:v>
                </c:pt>
                <c:pt idx="327">
                  <c:v>0.28682000000000052</c:v>
                </c:pt>
                <c:pt idx="328">
                  <c:v>0.28672000000000031</c:v>
                </c:pt>
                <c:pt idx="329">
                  <c:v>0.28683000000000008</c:v>
                </c:pt>
                <c:pt idx="330">
                  <c:v>0.28672000000000031</c:v>
                </c:pt>
                <c:pt idx="331">
                  <c:v>0.28682000000000052</c:v>
                </c:pt>
                <c:pt idx="332">
                  <c:v>0.28669</c:v>
                </c:pt>
              </c:numCache>
            </c:numRef>
          </c:yVal>
          <c:smooth val="1"/>
        </c:ser>
        <c:ser>
          <c:idx val="1"/>
          <c:order val="1"/>
          <c:tx>
            <c:strRef>
              <c:f>'fig4'!$D$1</c:f>
              <c:strCache>
                <c:ptCount val="1"/>
                <c:pt idx="0">
                  <c:v>1：2</c:v>
                </c:pt>
              </c:strCache>
            </c:strRef>
          </c:tx>
          <c:spPr>
            <a:ln w="22225">
              <a:solidFill>
                <a:schemeClr val="tx1">
                  <a:lumMod val="95000"/>
                  <a:lumOff val="5000"/>
                </a:schemeClr>
              </a:solidFill>
            </a:ln>
          </c:spPr>
          <c:marker>
            <c:symbol val="none"/>
          </c:marker>
          <c:xVal>
            <c:numRef>
              <c:f>'fig4'!$B$2:$B$1171</c:f>
              <c:numCache>
                <c:formatCode>General</c:formatCode>
                <c:ptCount val="1170"/>
                <c:pt idx="0">
                  <c:v>0</c:v>
                </c:pt>
                <c:pt idx="1">
                  <c:v>0.16666999999999998</c:v>
                </c:pt>
                <c:pt idx="2">
                  <c:v>0.33333000000000051</c:v>
                </c:pt>
                <c:pt idx="3">
                  <c:v>0.5</c:v>
                </c:pt>
                <c:pt idx="4">
                  <c:v>0.66667000000000143</c:v>
                </c:pt>
                <c:pt idx="5">
                  <c:v>0.83333000000000002</c:v>
                </c:pt>
                <c:pt idx="6">
                  <c:v>1</c:v>
                </c:pt>
                <c:pt idx="7">
                  <c:v>1.1666700000000001</c:v>
                </c:pt>
                <c:pt idx="8">
                  <c:v>1.3333299999999983</c:v>
                </c:pt>
                <c:pt idx="9">
                  <c:v>1.5</c:v>
                </c:pt>
                <c:pt idx="10">
                  <c:v>1.6666700000000001</c:v>
                </c:pt>
                <c:pt idx="11">
                  <c:v>1.8333299999999983</c:v>
                </c:pt>
                <c:pt idx="12">
                  <c:v>2</c:v>
                </c:pt>
                <c:pt idx="13">
                  <c:v>2.1666699999999977</c:v>
                </c:pt>
                <c:pt idx="14">
                  <c:v>2.3333300000000001</c:v>
                </c:pt>
                <c:pt idx="15">
                  <c:v>2.5</c:v>
                </c:pt>
                <c:pt idx="16">
                  <c:v>2.6666699999999977</c:v>
                </c:pt>
                <c:pt idx="17">
                  <c:v>2.8333300000000001</c:v>
                </c:pt>
                <c:pt idx="18">
                  <c:v>3</c:v>
                </c:pt>
                <c:pt idx="19">
                  <c:v>3.1666699999999977</c:v>
                </c:pt>
                <c:pt idx="20">
                  <c:v>3.3333300000000001</c:v>
                </c:pt>
                <c:pt idx="21">
                  <c:v>3.5</c:v>
                </c:pt>
                <c:pt idx="22">
                  <c:v>3.6666699999999977</c:v>
                </c:pt>
                <c:pt idx="23">
                  <c:v>3.8333300000000001</c:v>
                </c:pt>
                <c:pt idx="24">
                  <c:v>4</c:v>
                </c:pt>
                <c:pt idx="25">
                  <c:v>4.1666699999999999</c:v>
                </c:pt>
                <c:pt idx="26">
                  <c:v>4.3333300000000001</c:v>
                </c:pt>
                <c:pt idx="27">
                  <c:v>4.5</c:v>
                </c:pt>
                <c:pt idx="28">
                  <c:v>4.6666699999999999</c:v>
                </c:pt>
                <c:pt idx="29">
                  <c:v>4.8333300000000001</c:v>
                </c:pt>
                <c:pt idx="30">
                  <c:v>5</c:v>
                </c:pt>
                <c:pt idx="31">
                  <c:v>5.1666699999999999</c:v>
                </c:pt>
                <c:pt idx="32">
                  <c:v>5.3333300000000001</c:v>
                </c:pt>
                <c:pt idx="33">
                  <c:v>5.5</c:v>
                </c:pt>
                <c:pt idx="34">
                  <c:v>5.6666699999999999</c:v>
                </c:pt>
                <c:pt idx="35">
                  <c:v>5.8333300000000001</c:v>
                </c:pt>
                <c:pt idx="36">
                  <c:v>6</c:v>
                </c:pt>
                <c:pt idx="37">
                  <c:v>6.1666699999999999</c:v>
                </c:pt>
                <c:pt idx="38">
                  <c:v>6.3333300000000001</c:v>
                </c:pt>
                <c:pt idx="39">
                  <c:v>6.5</c:v>
                </c:pt>
                <c:pt idx="40">
                  <c:v>6.6666699999999999</c:v>
                </c:pt>
                <c:pt idx="41">
                  <c:v>6.8333300000000001</c:v>
                </c:pt>
                <c:pt idx="42">
                  <c:v>7</c:v>
                </c:pt>
                <c:pt idx="43">
                  <c:v>7.1666699999999999</c:v>
                </c:pt>
                <c:pt idx="44">
                  <c:v>7.3333300000000001</c:v>
                </c:pt>
                <c:pt idx="45">
                  <c:v>7.5</c:v>
                </c:pt>
                <c:pt idx="46">
                  <c:v>7.6666699999999999</c:v>
                </c:pt>
                <c:pt idx="47">
                  <c:v>7.8333300000000001</c:v>
                </c:pt>
                <c:pt idx="48">
                  <c:v>8</c:v>
                </c:pt>
                <c:pt idx="49">
                  <c:v>8.1666700000000034</c:v>
                </c:pt>
                <c:pt idx="50">
                  <c:v>8.3333300000000001</c:v>
                </c:pt>
                <c:pt idx="51">
                  <c:v>8.5</c:v>
                </c:pt>
                <c:pt idx="52">
                  <c:v>8.6666700000000034</c:v>
                </c:pt>
                <c:pt idx="53">
                  <c:v>8.8333300000000001</c:v>
                </c:pt>
                <c:pt idx="54">
                  <c:v>9</c:v>
                </c:pt>
                <c:pt idx="55">
                  <c:v>9.1666700000000034</c:v>
                </c:pt>
                <c:pt idx="56">
                  <c:v>9.3333300000000001</c:v>
                </c:pt>
                <c:pt idx="57">
                  <c:v>9.5</c:v>
                </c:pt>
                <c:pt idx="58">
                  <c:v>9.6666700000000034</c:v>
                </c:pt>
                <c:pt idx="59">
                  <c:v>9.8333300000000001</c:v>
                </c:pt>
                <c:pt idx="60">
                  <c:v>10</c:v>
                </c:pt>
                <c:pt idx="61">
                  <c:v>10.16667</c:v>
                </c:pt>
                <c:pt idx="62">
                  <c:v>10.33333</c:v>
                </c:pt>
                <c:pt idx="63">
                  <c:v>10.5</c:v>
                </c:pt>
                <c:pt idx="64">
                  <c:v>10.66667</c:v>
                </c:pt>
                <c:pt idx="65">
                  <c:v>10.83333</c:v>
                </c:pt>
                <c:pt idx="66">
                  <c:v>11</c:v>
                </c:pt>
                <c:pt idx="67">
                  <c:v>11.16667</c:v>
                </c:pt>
                <c:pt idx="68">
                  <c:v>11.33333</c:v>
                </c:pt>
                <c:pt idx="69">
                  <c:v>11.5</c:v>
                </c:pt>
                <c:pt idx="70">
                  <c:v>11.66667</c:v>
                </c:pt>
                <c:pt idx="71">
                  <c:v>11.83333</c:v>
                </c:pt>
                <c:pt idx="72">
                  <c:v>12</c:v>
                </c:pt>
                <c:pt idx="73">
                  <c:v>12.16667</c:v>
                </c:pt>
                <c:pt idx="74">
                  <c:v>12.33333</c:v>
                </c:pt>
                <c:pt idx="75">
                  <c:v>12.5</c:v>
                </c:pt>
                <c:pt idx="76">
                  <c:v>12.66667</c:v>
                </c:pt>
                <c:pt idx="77">
                  <c:v>12.83333</c:v>
                </c:pt>
                <c:pt idx="78">
                  <c:v>13</c:v>
                </c:pt>
                <c:pt idx="79">
                  <c:v>13.16667</c:v>
                </c:pt>
                <c:pt idx="80">
                  <c:v>13.33333</c:v>
                </c:pt>
                <c:pt idx="81">
                  <c:v>13.5</c:v>
                </c:pt>
                <c:pt idx="82">
                  <c:v>13.66667</c:v>
                </c:pt>
                <c:pt idx="83">
                  <c:v>13.83333</c:v>
                </c:pt>
                <c:pt idx="84">
                  <c:v>14</c:v>
                </c:pt>
                <c:pt idx="85">
                  <c:v>14.16667</c:v>
                </c:pt>
                <c:pt idx="86">
                  <c:v>14.33333</c:v>
                </c:pt>
                <c:pt idx="87">
                  <c:v>14.5</c:v>
                </c:pt>
                <c:pt idx="88">
                  <c:v>14.66667</c:v>
                </c:pt>
                <c:pt idx="89">
                  <c:v>14.83333</c:v>
                </c:pt>
                <c:pt idx="90">
                  <c:v>15</c:v>
                </c:pt>
                <c:pt idx="91">
                  <c:v>15.16667</c:v>
                </c:pt>
                <c:pt idx="92">
                  <c:v>15.33333</c:v>
                </c:pt>
                <c:pt idx="93">
                  <c:v>15.5</c:v>
                </c:pt>
                <c:pt idx="94">
                  <c:v>15.66667</c:v>
                </c:pt>
                <c:pt idx="95">
                  <c:v>15.83333</c:v>
                </c:pt>
                <c:pt idx="96">
                  <c:v>16</c:v>
                </c:pt>
                <c:pt idx="97">
                  <c:v>16.16667</c:v>
                </c:pt>
                <c:pt idx="98">
                  <c:v>16.33333</c:v>
                </c:pt>
                <c:pt idx="99">
                  <c:v>16.5</c:v>
                </c:pt>
                <c:pt idx="100">
                  <c:v>16.66667</c:v>
                </c:pt>
                <c:pt idx="101">
                  <c:v>16.83333</c:v>
                </c:pt>
                <c:pt idx="102">
                  <c:v>17</c:v>
                </c:pt>
                <c:pt idx="103">
                  <c:v>17.16667</c:v>
                </c:pt>
                <c:pt idx="104">
                  <c:v>17.33333</c:v>
                </c:pt>
                <c:pt idx="105">
                  <c:v>17.5</c:v>
                </c:pt>
                <c:pt idx="106">
                  <c:v>17.66667</c:v>
                </c:pt>
                <c:pt idx="107">
                  <c:v>17.83333</c:v>
                </c:pt>
                <c:pt idx="108">
                  <c:v>18</c:v>
                </c:pt>
                <c:pt idx="109">
                  <c:v>18.16667</c:v>
                </c:pt>
                <c:pt idx="110">
                  <c:v>18.33333</c:v>
                </c:pt>
                <c:pt idx="111">
                  <c:v>18.5</c:v>
                </c:pt>
                <c:pt idx="112">
                  <c:v>18.66667</c:v>
                </c:pt>
                <c:pt idx="113">
                  <c:v>18.83333</c:v>
                </c:pt>
                <c:pt idx="114">
                  <c:v>19</c:v>
                </c:pt>
                <c:pt idx="115">
                  <c:v>19.16667</c:v>
                </c:pt>
                <c:pt idx="116">
                  <c:v>19.33333</c:v>
                </c:pt>
                <c:pt idx="117">
                  <c:v>19.5</c:v>
                </c:pt>
                <c:pt idx="118">
                  <c:v>19.66667</c:v>
                </c:pt>
                <c:pt idx="119">
                  <c:v>19.83333</c:v>
                </c:pt>
                <c:pt idx="120">
                  <c:v>20</c:v>
                </c:pt>
                <c:pt idx="121">
                  <c:v>20.16667</c:v>
                </c:pt>
                <c:pt idx="122">
                  <c:v>20.33333</c:v>
                </c:pt>
                <c:pt idx="123">
                  <c:v>20.5</c:v>
                </c:pt>
                <c:pt idx="124">
                  <c:v>20.66667</c:v>
                </c:pt>
                <c:pt idx="125">
                  <c:v>20.83333</c:v>
                </c:pt>
                <c:pt idx="126">
                  <c:v>21</c:v>
                </c:pt>
                <c:pt idx="127">
                  <c:v>21.16667</c:v>
                </c:pt>
                <c:pt idx="128">
                  <c:v>21.33333</c:v>
                </c:pt>
                <c:pt idx="129">
                  <c:v>21.5</c:v>
                </c:pt>
                <c:pt idx="130">
                  <c:v>21.66667</c:v>
                </c:pt>
                <c:pt idx="131">
                  <c:v>21.83333</c:v>
                </c:pt>
                <c:pt idx="132">
                  <c:v>22</c:v>
                </c:pt>
                <c:pt idx="133">
                  <c:v>22.16667</c:v>
                </c:pt>
                <c:pt idx="134">
                  <c:v>22.33333</c:v>
                </c:pt>
                <c:pt idx="135">
                  <c:v>22.5</c:v>
                </c:pt>
                <c:pt idx="136">
                  <c:v>22.66667</c:v>
                </c:pt>
                <c:pt idx="137">
                  <c:v>22.83333</c:v>
                </c:pt>
                <c:pt idx="138">
                  <c:v>23</c:v>
                </c:pt>
                <c:pt idx="139">
                  <c:v>23.16667</c:v>
                </c:pt>
                <c:pt idx="140">
                  <c:v>23.33333</c:v>
                </c:pt>
                <c:pt idx="141">
                  <c:v>23.5</c:v>
                </c:pt>
                <c:pt idx="142">
                  <c:v>23.66667</c:v>
                </c:pt>
                <c:pt idx="143">
                  <c:v>23.83333</c:v>
                </c:pt>
                <c:pt idx="144">
                  <c:v>24</c:v>
                </c:pt>
                <c:pt idx="145">
                  <c:v>24.16667</c:v>
                </c:pt>
                <c:pt idx="146">
                  <c:v>24.33333</c:v>
                </c:pt>
                <c:pt idx="147">
                  <c:v>24.5</c:v>
                </c:pt>
                <c:pt idx="148">
                  <c:v>24.66667</c:v>
                </c:pt>
                <c:pt idx="149">
                  <c:v>24.83333</c:v>
                </c:pt>
                <c:pt idx="150">
                  <c:v>25</c:v>
                </c:pt>
                <c:pt idx="151">
                  <c:v>25.16667</c:v>
                </c:pt>
                <c:pt idx="152">
                  <c:v>25.33333</c:v>
                </c:pt>
                <c:pt idx="153">
                  <c:v>25.5</c:v>
                </c:pt>
                <c:pt idx="154">
                  <c:v>25.66667</c:v>
                </c:pt>
                <c:pt idx="155">
                  <c:v>25.83333</c:v>
                </c:pt>
                <c:pt idx="156">
                  <c:v>26</c:v>
                </c:pt>
                <c:pt idx="157">
                  <c:v>26.16667</c:v>
                </c:pt>
                <c:pt idx="158">
                  <c:v>26.33333</c:v>
                </c:pt>
                <c:pt idx="159">
                  <c:v>26.5</c:v>
                </c:pt>
                <c:pt idx="160">
                  <c:v>26.66667</c:v>
                </c:pt>
                <c:pt idx="161">
                  <c:v>26.83333</c:v>
                </c:pt>
                <c:pt idx="162">
                  <c:v>27</c:v>
                </c:pt>
                <c:pt idx="163">
                  <c:v>27.16667</c:v>
                </c:pt>
                <c:pt idx="164">
                  <c:v>27.33333</c:v>
                </c:pt>
                <c:pt idx="165">
                  <c:v>27.5</c:v>
                </c:pt>
                <c:pt idx="166">
                  <c:v>27.66667</c:v>
                </c:pt>
                <c:pt idx="167">
                  <c:v>27.83333</c:v>
                </c:pt>
                <c:pt idx="168">
                  <c:v>28</c:v>
                </c:pt>
                <c:pt idx="169">
                  <c:v>28.16667</c:v>
                </c:pt>
                <c:pt idx="170">
                  <c:v>28.33333</c:v>
                </c:pt>
                <c:pt idx="171">
                  <c:v>28.5</c:v>
                </c:pt>
                <c:pt idx="172">
                  <c:v>28.66667</c:v>
                </c:pt>
                <c:pt idx="173">
                  <c:v>28.83333</c:v>
                </c:pt>
                <c:pt idx="174">
                  <c:v>29</c:v>
                </c:pt>
                <c:pt idx="175">
                  <c:v>29.16667</c:v>
                </c:pt>
                <c:pt idx="176">
                  <c:v>29.33333</c:v>
                </c:pt>
                <c:pt idx="177">
                  <c:v>29.5</c:v>
                </c:pt>
                <c:pt idx="178">
                  <c:v>29.66667</c:v>
                </c:pt>
                <c:pt idx="179">
                  <c:v>29.83333</c:v>
                </c:pt>
                <c:pt idx="180">
                  <c:v>30</c:v>
                </c:pt>
                <c:pt idx="181">
                  <c:v>30.16667</c:v>
                </c:pt>
                <c:pt idx="182">
                  <c:v>30.33333</c:v>
                </c:pt>
                <c:pt idx="183">
                  <c:v>30.5</c:v>
                </c:pt>
                <c:pt idx="184">
                  <c:v>30.66667</c:v>
                </c:pt>
                <c:pt idx="185">
                  <c:v>30.83333</c:v>
                </c:pt>
                <c:pt idx="186">
                  <c:v>31</c:v>
                </c:pt>
                <c:pt idx="187">
                  <c:v>31.16667</c:v>
                </c:pt>
                <c:pt idx="188">
                  <c:v>31.33333</c:v>
                </c:pt>
                <c:pt idx="189">
                  <c:v>31.5</c:v>
                </c:pt>
                <c:pt idx="190">
                  <c:v>31.66667</c:v>
                </c:pt>
                <c:pt idx="191">
                  <c:v>31.83333</c:v>
                </c:pt>
                <c:pt idx="192">
                  <c:v>32</c:v>
                </c:pt>
                <c:pt idx="193">
                  <c:v>32.166670000000003</c:v>
                </c:pt>
                <c:pt idx="194">
                  <c:v>32.333330000000011</c:v>
                </c:pt>
                <c:pt idx="195">
                  <c:v>32.5</c:v>
                </c:pt>
                <c:pt idx="196">
                  <c:v>32.666670000000003</c:v>
                </c:pt>
                <c:pt idx="197">
                  <c:v>32.833330000000011</c:v>
                </c:pt>
                <c:pt idx="198">
                  <c:v>33</c:v>
                </c:pt>
                <c:pt idx="199">
                  <c:v>33.166670000000003</c:v>
                </c:pt>
                <c:pt idx="200">
                  <c:v>33.333330000000011</c:v>
                </c:pt>
                <c:pt idx="201">
                  <c:v>33.5</c:v>
                </c:pt>
                <c:pt idx="202">
                  <c:v>33.666670000000003</c:v>
                </c:pt>
                <c:pt idx="203">
                  <c:v>33.833330000000011</c:v>
                </c:pt>
                <c:pt idx="204">
                  <c:v>34</c:v>
                </c:pt>
                <c:pt idx="205">
                  <c:v>34.166670000000003</c:v>
                </c:pt>
                <c:pt idx="206">
                  <c:v>34.333330000000011</c:v>
                </c:pt>
                <c:pt idx="207">
                  <c:v>34.5</c:v>
                </c:pt>
                <c:pt idx="208">
                  <c:v>34.666670000000003</c:v>
                </c:pt>
                <c:pt idx="209">
                  <c:v>34.833330000000011</c:v>
                </c:pt>
                <c:pt idx="210">
                  <c:v>35</c:v>
                </c:pt>
                <c:pt idx="211">
                  <c:v>35.166670000000003</c:v>
                </c:pt>
                <c:pt idx="212">
                  <c:v>35.333330000000011</c:v>
                </c:pt>
                <c:pt idx="213">
                  <c:v>35.5</c:v>
                </c:pt>
                <c:pt idx="214">
                  <c:v>35.666670000000003</c:v>
                </c:pt>
                <c:pt idx="215">
                  <c:v>35.833330000000011</c:v>
                </c:pt>
                <c:pt idx="216">
                  <c:v>36</c:v>
                </c:pt>
                <c:pt idx="217">
                  <c:v>36.166670000000003</c:v>
                </c:pt>
                <c:pt idx="218">
                  <c:v>36.333330000000011</c:v>
                </c:pt>
                <c:pt idx="219">
                  <c:v>36.5</c:v>
                </c:pt>
                <c:pt idx="220">
                  <c:v>36.666670000000003</c:v>
                </c:pt>
                <c:pt idx="221">
                  <c:v>36.833330000000011</c:v>
                </c:pt>
                <c:pt idx="222">
                  <c:v>37</c:v>
                </c:pt>
                <c:pt idx="223">
                  <c:v>37.166670000000003</c:v>
                </c:pt>
                <c:pt idx="224">
                  <c:v>37.333330000000011</c:v>
                </c:pt>
                <c:pt idx="225">
                  <c:v>37.5</c:v>
                </c:pt>
                <c:pt idx="226">
                  <c:v>37.666670000000003</c:v>
                </c:pt>
                <c:pt idx="227">
                  <c:v>37.833330000000011</c:v>
                </c:pt>
                <c:pt idx="228">
                  <c:v>38</c:v>
                </c:pt>
                <c:pt idx="229">
                  <c:v>38.166670000000003</c:v>
                </c:pt>
                <c:pt idx="230">
                  <c:v>38.333330000000011</c:v>
                </c:pt>
                <c:pt idx="231">
                  <c:v>38.5</c:v>
                </c:pt>
                <c:pt idx="232">
                  <c:v>38.666670000000003</c:v>
                </c:pt>
                <c:pt idx="233">
                  <c:v>38.833330000000011</c:v>
                </c:pt>
                <c:pt idx="234">
                  <c:v>39</c:v>
                </c:pt>
                <c:pt idx="235">
                  <c:v>39.166670000000003</c:v>
                </c:pt>
                <c:pt idx="236">
                  <c:v>39.333330000000011</c:v>
                </c:pt>
                <c:pt idx="237">
                  <c:v>39.5</c:v>
                </c:pt>
                <c:pt idx="238">
                  <c:v>39.666670000000003</c:v>
                </c:pt>
                <c:pt idx="239">
                  <c:v>39.833330000000011</c:v>
                </c:pt>
                <c:pt idx="240">
                  <c:v>40</c:v>
                </c:pt>
                <c:pt idx="241">
                  <c:v>40.166670000000003</c:v>
                </c:pt>
                <c:pt idx="242">
                  <c:v>40.333330000000011</c:v>
                </c:pt>
                <c:pt idx="243">
                  <c:v>40.5</c:v>
                </c:pt>
                <c:pt idx="244">
                  <c:v>40.666670000000003</c:v>
                </c:pt>
                <c:pt idx="245">
                  <c:v>40.833330000000011</c:v>
                </c:pt>
                <c:pt idx="246">
                  <c:v>41</c:v>
                </c:pt>
                <c:pt idx="247">
                  <c:v>41.166670000000003</c:v>
                </c:pt>
                <c:pt idx="248">
                  <c:v>41.333330000000011</c:v>
                </c:pt>
                <c:pt idx="249">
                  <c:v>41.5</c:v>
                </c:pt>
                <c:pt idx="250">
                  <c:v>41.666670000000003</c:v>
                </c:pt>
                <c:pt idx="251">
                  <c:v>41.833330000000011</c:v>
                </c:pt>
                <c:pt idx="252">
                  <c:v>42</c:v>
                </c:pt>
                <c:pt idx="253">
                  <c:v>42.166670000000003</c:v>
                </c:pt>
                <c:pt idx="254">
                  <c:v>42.333330000000011</c:v>
                </c:pt>
                <c:pt idx="255">
                  <c:v>42.5</c:v>
                </c:pt>
                <c:pt idx="256">
                  <c:v>42.666670000000003</c:v>
                </c:pt>
                <c:pt idx="257">
                  <c:v>42.833330000000011</c:v>
                </c:pt>
                <c:pt idx="258">
                  <c:v>43</c:v>
                </c:pt>
                <c:pt idx="259">
                  <c:v>43.166670000000003</c:v>
                </c:pt>
                <c:pt idx="260">
                  <c:v>43.333330000000011</c:v>
                </c:pt>
                <c:pt idx="261">
                  <c:v>43.5</c:v>
                </c:pt>
                <c:pt idx="262">
                  <c:v>43.666670000000003</c:v>
                </c:pt>
                <c:pt idx="263">
                  <c:v>43.833330000000011</c:v>
                </c:pt>
                <c:pt idx="264">
                  <c:v>44</c:v>
                </c:pt>
                <c:pt idx="265">
                  <c:v>44.166670000000003</c:v>
                </c:pt>
                <c:pt idx="266">
                  <c:v>44.333330000000011</c:v>
                </c:pt>
                <c:pt idx="267">
                  <c:v>44.5</c:v>
                </c:pt>
                <c:pt idx="268">
                  <c:v>44.666670000000003</c:v>
                </c:pt>
                <c:pt idx="269">
                  <c:v>44.833330000000011</c:v>
                </c:pt>
                <c:pt idx="270">
                  <c:v>45</c:v>
                </c:pt>
                <c:pt idx="271">
                  <c:v>45.166670000000003</c:v>
                </c:pt>
                <c:pt idx="272">
                  <c:v>45.333330000000011</c:v>
                </c:pt>
                <c:pt idx="273">
                  <c:v>45.5</c:v>
                </c:pt>
                <c:pt idx="274">
                  <c:v>45.666670000000003</c:v>
                </c:pt>
                <c:pt idx="275">
                  <c:v>45.833330000000011</c:v>
                </c:pt>
                <c:pt idx="276">
                  <c:v>46</c:v>
                </c:pt>
                <c:pt idx="277">
                  <c:v>46.166670000000003</c:v>
                </c:pt>
                <c:pt idx="278">
                  <c:v>46.333330000000011</c:v>
                </c:pt>
                <c:pt idx="279">
                  <c:v>46.5</c:v>
                </c:pt>
                <c:pt idx="280">
                  <c:v>46.666670000000003</c:v>
                </c:pt>
                <c:pt idx="281">
                  <c:v>46.833330000000011</c:v>
                </c:pt>
                <c:pt idx="282">
                  <c:v>47</c:v>
                </c:pt>
                <c:pt idx="283">
                  <c:v>47.166670000000003</c:v>
                </c:pt>
                <c:pt idx="284">
                  <c:v>47.333330000000011</c:v>
                </c:pt>
                <c:pt idx="285">
                  <c:v>47.5</c:v>
                </c:pt>
                <c:pt idx="286">
                  <c:v>47.666670000000003</c:v>
                </c:pt>
                <c:pt idx="287">
                  <c:v>47.833330000000011</c:v>
                </c:pt>
                <c:pt idx="288">
                  <c:v>48</c:v>
                </c:pt>
                <c:pt idx="289">
                  <c:v>48.166670000000003</c:v>
                </c:pt>
                <c:pt idx="290">
                  <c:v>48.333330000000011</c:v>
                </c:pt>
                <c:pt idx="291">
                  <c:v>48.5</c:v>
                </c:pt>
                <c:pt idx="292">
                  <c:v>48.666670000000003</c:v>
                </c:pt>
                <c:pt idx="293">
                  <c:v>48.833330000000011</c:v>
                </c:pt>
                <c:pt idx="294">
                  <c:v>49</c:v>
                </c:pt>
                <c:pt idx="295">
                  <c:v>49.166670000000003</c:v>
                </c:pt>
                <c:pt idx="296">
                  <c:v>49.333330000000011</c:v>
                </c:pt>
                <c:pt idx="297">
                  <c:v>49.5</c:v>
                </c:pt>
                <c:pt idx="298">
                  <c:v>49.666670000000003</c:v>
                </c:pt>
                <c:pt idx="299">
                  <c:v>49.833330000000011</c:v>
                </c:pt>
                <c:pt idx="300">
                  <c:v>50</c:v>
                </c:pt>
                <c:pt idx="301">
                  <c:v>50.166670000000003</c:v>
                </c:pt>
                <c:pt idx="302">
                  <c:v>50.333330000000011</c:v>
                </c:pt>
                <c:pt idx="303">
                  <c:v>50.5</c:v>
                </c:pt>
                <c:pt idx="304">
                  <c:v>50.666670000000003</c:v>
                </c:pt>
                <c:pt idx="305">
                  <c:v>50.833330000000011</c:v>
                </c:pt>
                <c:pt idx="306">
                  <c:v>51</c:v>
                </c:pt>
                <c:pt idx="307">
                  <c:v>51.166670000000003</c:v>
                </c:pt>
                <c:pt idx="308">
                  <c:v>51.333330000000011</c:v>
                </c:pt>
                <c:pt idx="309">
                  <c:v>51.5</c:v>
                </c:pt>
                <c:pt idx="310">
                  <c:v>51.666670000000003</c:v>
                </c:pt>
                <c:pt idx="311">
                  <c:v>51.833330000000011</c:v>
                </c:pt>
                <c:pt idx="312">
                  <c:v>52</c:v>
                </c:pt>
                <c:pt idx="313">
                  <c:v>52.166670000000003</c:v>
                </c:pt>
                <c:pt idx="314">
                  <c:v>52.333330000000011</c:v>
                </c:pt>
                <c:pt idx="315">
                  <c:v>52.5</c:v>
                </c:pt>
                <c:pt idx="316">
                  <c:v>52.666670000000003</c:v>
                </c:pt>
                <c:pt idx="317">
                  <c:v>52.833330000000011</c:v>
                </c:pt>
                <c:pt idx="318">
                  <c:v>53</c:v>
                </c:pt>
                <c:pt idx="319">
                  <c:v>53.166670000000003</c:v>
                </c:pt>
                <c:pt idx="320">
                  <c:v>53.333330000000011</c:v>
                </c:pt>
                <c:pt idx="321">
                  <c:v>53.5</c:v>
                </c:pt>
                <c:pt idx="322">
                  <c:v>53.666670000000003</c:v>
                </c:pt>
                <c:pt idx="323">
                  <c:v>53.833330000000011</c:v>
                </c:pt>
                <c:pt idx="324">
                  <c:v>54</c:v>
                </c:pt>
                <c:pt idx="325">
                  <c:v>54.166670000000003</c:v>
                </c:pt>
                <c:pt idx="326">
                  <c:v>54.333330000000011</c:v>
                </c:pt>
                <c:pt idx="327">
                  <c:v>54.5</c:v>
                </c:pt>
                <c:pt idx="328">
                  <c:v>54.666670000000003</c:v>
                </c:pt>
                <c:pt idx="329">
                  <c:v>54.833330000000011</c:v>
                </c:pt>
                <c:pt idx="330">
                  <c:v>55</c:v>
                </c:pt>
                <c:pt idx="331">
                  <c:v>55.166670000000003</c:v>
                </c:pt>
                <c:pt idx="332">
                  <c:v>55.333330000000011</c:v>
                </c:pt>
              </c:numCache>
            </c:numRef>
          </c:xVal>
          <c:yVal>
            <c:numRef>
              <c:f>'fig4'!$D$2:$D$1171</c:f>
              <c:numCache>
                <c:formatCode>General</c:formatCode>
                <c:ptCount val="1170"/>
                <c:pt idx="0">
                  <c:v>0.11667000000000002</c:v>
                </c:pt>
                <c:pt idx="1">
                  <c:v>0.23430000000000001</c:v>
                </c:pt>
                <c:pt idx="2">
                  <c:v>0.26461000000000001</c:v>
                </c:pt>
                <c:pt idx="3">
                  <c:v>0.26857000000000031</c:v>
                </c:pt>
                <c:pt idx="4">
                  <c:v>0.27558000000000032</c:v>
                </c:pt>
                <c:pt idx="5">
                  <c:v>0.28357000000000032</c:v>
                </c:pt>
                <c:pt idx="6">
                  <c:v>0.29158000000000045</c:v>
                </c:pt>
                <c:pt idx="7">
                  <c:v>0.29843000000000008</c:v>
                </c:pt>
                <c:pt idx="8">
                  <c:v>0.30441000000000046</c:v>
                </c:pt>
                <c:pt idx="9">
                  <c:v>0.30933000000000038</c:v>
                </c:pt>
                <c:pt idx="10">
                  <c:v>0.31362000000000045</c:v>
                </c:pt>
                <c:pt idx="11">
                  <c:v>0.31715000000000032</c:v>
                </c:pt>
                <c:pt idx="12">
                  <c:v>0.31954000000000032</c:v>
                </c:pt>
                <c:pt idx="13">
                  <c:v>0.32114000000000031</c:v>
                </c:pt>
                <c:pt idx="14">
                  <c:v>0.32226000000000032</c:v>
                </c:pt>
                <c:pt idx="15">
                  <c:v>0.32312000000000052</c:v>
                </c:pt>
                <c:pt idx="16">
                  <c:v>0.32387000000000077</c:v>
                </c:pt>
                <c:pt idx="17">
                  <c:v>0.32451000000000052</c:v>
                </c:pt>
                <c:pt idx="18">
                  <c:v>0.32519000000000031</c:v>
                </c:pt>
                <c:pt idx="19">
                  <c:v>0.32590000000000052</c:v>
                </c:pt>
                <c:pt idx="20">
                  <c:v>0.32667000000000052</c:v>
                </c:pt>
                <c:pt idx="21">
                  <c:v>0.32754000000000039</c:v>
                </c:pt>
                <c:pt idx="22">
                  <c:v>0.32847000000000065</c:v>
                </c:pt>
                <c:pt idx="23">
                  <c:v>0.32944000000000045</c:v>
                </c:pt>
                <c:pt idx="24">
                  <c:v>0.33042000000000077</c:v>
                </c:pt>
                <c:pt idx="25">
                  <c:v>0.33151000000000064</c:v>
                </c:pt>
                <c:pt idx="26">
                  <c:v>0.33270000000000038</c:v>
                </c:pt>
                <c:pt idx="27">
                  <c:v>0.33397000000000077</c:v>
                </c:pt>
                <c:pt idx="28">
                  <c:v>0.33548000000000078</c:v>
                </c:pt>
                <c:pt idx="29">
                  <c:v>0.33707000000000054</c:v>
                </c:pt>
                <c:pt idx="30">
                  <c:v>0.33867000000000064</c:v>
                </c:pt>
                <c:pt idx="31">
                  <c:v>0.34040000000000031</c:v>
                </c:pt>
                <c:pt idx="32">
                  <c:v>0.3421300000000001</c:v>
                </c:pt>
                <c:pt idx="33">
                  <c:v>0.34390000000000032</c:v>
                </c:pt>
                <c:pt idx="34">
                  <c:v>0.34572000000000008</c:v>
                </c:pt>
                <c:pt idx="35">
                  <c:v>0.34760000000000002</c:v>
                </c:pt>
                <c:pt idx="36">
                  <c:v>0.34955000000000008</c:v>
                </c:pt>
                <c:pt idx="37">
                  <c:v>0.35156000000000032</c:v>
                </c:pt>
                <c:pt idx="38">
                  <c:v>0.35367000000000032</c:v>
                </c:pt>
                <c:pt idx="39">
                  <c:v>0.35577000000000031</c:v>
                </c:pt>
                <c:pt idx="40">
                  <c:v>0.35788000000000053</c:v>
                </c:pt>
                <c:pt idx="41">
                  <c:v>0.35995000000000038</c:v>
                </c:pt>
                <c:pt idx="42">
                  <c:v>0.36195000000000038</c:v>
                </c:pt>
                <c:pt idx="43">
                  <c:v>0.36387000000000064</c:v>
                </c:pt>
                <c:pt idx="44">
                  <c:v>0.36563000000000001</c:v>
                </c:pt>
                <c:pt idx="45">
                  <c:v>0.36727000000000032</c:v>
                </c:pt>
                <c:pt idx="46">
                  <c:v>0.36883000000000032</c:v>
                </c:pt>
                <c:pt idx="47">
                  <c:v>0.37026000000000031</c:v>
                </c:pt>
                <c:pt idx="48">
                  <c:v>0.37156000000000039</c:v>
                </c:pt>
                <c:pt idx="49">
                  <c:v>0.37271000000000032</c:v>
                </c:pt>
                <c:pt idx="50">
                  <c:v>0.37347000000000052</c:v>
                </c:pt>
                <c:pt idx="51">
                  <c:v>0.37394000000000038</c:v>
                </c:pt>
                <c:pt idx="52">
                  <c:v>0.37398000000000053</c:v>
                </c:pt>
                <c:pt idx="53">
                  <c:v>0.37398000000000053</c:v>
                </c:pt>
                <c:pt idx="54">
                  <c:v>0.37391000000000052</c:v>
                </c:pt>
                <c:pt idx="55">
                  <c:v>0.37368000000000046</c:v>
                </c:pt>
                <c:pt idx="56">
                  <c:v>0.37323000000000001</c:v>
                </c:pt>
                <c:pt idx="57">
                  <c:v>0.37266000000000032</c:v>
                </c:pt>
                <c:pt idx="58">
                  <c:v>0.37186000000000052</c:v>
                </c:pt>
                <c:pt idx="59">
                  <c:v>0.37107000000000046</c:v>
                </c:pt>
                <c:pt idx="60">
                  <c:v>0.37037000000000053</c:v>
                </c:pt>
                <c:pt idx="61">
                  <c:v>0.36928000000000039</c:v>
                </c:pt>
                <c:pt idx="62">
                  <c:v>0.36808000000000052</c:v>
                </c:pt>
                <c:pt idx="63">
                  <c:v>0.36667000000000038</c:v>
                </c:pt>
                <c:pt idx="64">
                  <c:v>0.36547000000000052</c:v>
                </c:pt>
                <c:pt idx="65">
                  <c:v>0.36444000000000032</c:v>
                </c:pt>
                <c:pt idx="66">
                  <c:v>0.36256000000000038</c:v>
                </c:pt>
                <c:pt idx="67">
                  <c:v>0.36049000000000031</c:v>
                </c:pt>
                <c:pt idx="68">
                  <c:v>0.35877000000000031</c:v>
                </c:pt>
                <c:pt idx="69">
                  <c:v>0.35722000000000032</c:v>
                </c:pt>
                <c:pt idx="70">
                  <c:v>0.35587000000000052</c:v>
                </c:pt>
                <c:pt idx="71">
                  <c:v>0.35462000000000032</c:v>
                </c:pt>
                <c:pt idx="72">
                  <c:v>0.35341000000000039</c:v>
                </c:pt>
                <c:pt idx="73">
                  <c:v>0.35227000000000008</c:v>
                </c:pt>
                <c:pt idx="74">
                  <c:v>0.35118000000000038</c:v>
                </c:pt>
                <c:pt idx="75">
                  <c:v>0.35004000000000002</c:v>
                </c:pt>
                <c:pt idx="76">
                  <c:v>0.34888000000000052</c:v>
                </c:pt>
                <c:pt idx="77">
                  <c:v>0.34763000000000011</c:v>
                </c:pt>
                <c:pt idx="78">
                  <c:v>0.34644000000000008</c:v>
                </c:pt>
                <c:pt idx="79">
                  <c:v>0.34521000000000002</c:v>
                </c:pt>
                <c:pt idx="80">
                  <c:v>0.34394000000000002</c:v>
                </c:pt>
                <c:pt idx="81">
                  <c:v>0.34272000000000002</c:v>
                </c:pt>
                <c:pt idx="82">
                  <c:v>0.34150000000000008</c:v>
                </c:pt>
                <c:pt idx="83">
                  <c:v>0.34027000000000002</c:v>
                </c:pt>
                <c:pt idx="84">
                  <c:v>0.33914000000000039</c:v>
                </c:pt>
                <c:pt idx="85">
                  <c:v>0.33804000000000045</c:v>
                </c:pt>
                <c:pt idx="86">
                  <c:v>0.33697000000000077</c:v>
                </c:pt>
                <c:pt idx="87">
                  <c:v>0.33601000000000053</c:v>
                </c:pt>
                <c:pt idx="88">
                  <c:v>0.33506000000000052</c:v>
                </c:pt>
                <c:pt idx="89">
                  <c:v>0.33414000000000038</c:v>
                </c:pt>
                <c:pt idx="90">
                  <c:v>0.33326000000000039</c:v>
                </c:pt>
                <c:pt idx="91">
                  <c:v>0.33237000000000078</c:v>
                </c:pt>
                <c:pt idx="92">
                  <c:v>0.33152000000000065</c:v>
                </c:pt>
                <c:pt idx="93">
                  <c:v>0.33079000000000008</c:v>
                </c:pt>
                <c:pt idx="94">
                  <c:v>0.33003000000000032</c:v>
                </c:pt>
                <c:pt idx="95">
                  <c:v>0.32929000000000008</c:v>
                </c:pt>
                <c:pt idx="96">
                  <c:v>0.32860000000000045</c:v>
                </c:pt>
                <c:pt idx="97">
                  <c:v>0.32793000000000039</c:v>
                </c:pt>
                <c:pt idx="98">
                  <c:v>0.32721000000000039</c:v>
                </c:pt>
                <c:pt idx="99">
                  <c:v>0.32653000000000032</c:v>
                </c:pt>
                <c:pt idx="100">
                  <c:v>0.32591000000000053</c:v>
                </c:pt>
                <c:pt idx="101">
                  <c:v>0.32528000000000046</c:v>
                </c:pt>
                <c:pt idx="102">
                  <c:v>0.32469000000000031</c:v>
                </c:pt>
                <c:pt idx="103">
                  <c:v>0.32419000000000031</c:v>
                </c:pt>
                <c:pt idx="104">
                  <c:v>0.32369000000000031</c:v>
                </c:pt>
                <c:pt idx="105">
                  <c:v>0.32320000000000032</c:v>
                </c:pt>
                <c:pt idx="106">
                  <c:v>0.32277000000000039</c:v>
                </c:pt>
                <c:pt idx="107">
                  <c:v>0.32237000000000077</c:v>
                </c:pt>
                <c:pt idx="108">
                  <c:v>0.32199000000000039</c:v>
                </c:pt>
                <c:pt idx="109">
                  <c:v>0.32168000000000052</c:v>
                </c:pt>
                <c:pt idx="110">
                  <c:v>0.32138000000000078</c:v>
                </c:pt>
                <c:pt idx="111">
                  <c:v>0.32112000000000052</c:v>
                </c:pt>
                <c:pt idx="112">
                  <c:v>0.32085000000000052</c:v>
                </c:pt>
                <c:pt idx="113">
                  <c:v>0.32040000000000052</c:v>
                </c:pt>
                <c:pt idx="114">
                  <c:v>0.32010000000000038</c:v>
                </c:pt>
                <c:pt idx="115">
                  <c:v>0.31988000000000077</c:v>
                </c:pt>
                <c:pt idx="116">
                  <c:v>0.31971000000000038</c:v>
                </c:pt>
                <c:pt idx="117">
                  <c:v>0.31957000000000052</c:v>
                </c:pt>
                <c:pt idx="118">
                  <c:v>0.31941000000000064</c:v>
                </c:pt>
                <c:pt idx="119">
                  <c:v>0.31933000000000039</c:v>
                </c:pt>
                <c:pt idx="120">
                  <c:v>0.31926000000000032</c:v>
                </c:pt>
                <c:pt idx="121">
                  <c:v>0.31917000000000045</c:v>
                </c:pt>
                <c:pt idx="122">
                  <c:v>0.31911000000000045</c:v>
                </c:pt>
                <c:pt idx="123">
                  <c:v>0.31904000000000032</c:v>
                </c:pt>
                <c:pt idx="124">
                  <c:v>0.31894000000000039</c:v>
                </c:pt>
                <c:pt idx="125">
                  <c:v>0.31889000000000045</c:v>
                </c:pt>
                <c:pt idx="126">
                  <c:v>0.31883000000000039</c:v>
                </c:pt>
                <c:pt idx="127">
                  <c:v>0.31875000000000031</c:v>
                </c:pt>
                <c:pt idx="128">
                  <c:v>0.31875000000000031</c:v>
                </c:pt>
                <c:pt idx="129">
                  <c:v>0.31872000000000045</c:v>
                </c:pt>
                <c:pt idx="130">
                  <c:v>0.31868000000000052</c:v>
                </c:pt>
                <c:pt idx="131">
                  <c:v>0.31869000000000008</c:v>
                </c:pt>
                <c:pt idx="132">
                  <c:v>0.31904000000000032</c:v>
                </c:pt>
                <c:pt idx="133">
                  <c:v>0.31989000000000045</c:v>
                </c:pt>
                <c:pt idx="134">
                  <c:v>0.32110000000000039</c:v>
                </c:pt>
                <c:pt idx="135">
                  <c:v>0.32226000000000032</c:v>
                </c:pt>
                <c:pt idx="136">
                  <c:v>0.32339000000000045</c:v>
                </c:pt>
                <c:pt idx="137">
                  <c:v>0.32441000000000053</c:v>
                </c:pt>
                <c:pt idx="138">
                  <c:v>0.32535000000000053</c:v>
                </c:pt>
                <c:pt idx="139">
                  <c:v>0.32626000000000038</c:v>
                </c:pt>
                <c:pt idx="140">
                  <c:v>0.32703000000000032</c:v>
                </c:pt>
                <c:pt idx="141">
                  <c:v>0.32770000000000032</c:v>
                </c:pt>
                <c:pt idx="142">
                  <c:v>0.32839000000000051</c:v>
                </c:pt>
                <c:pt idx="143">
                  <c:v>0.32913000000000031</c:v>
                </c:pt>
                <c:pt idx="144">
                  <c:v>0.32986000000000076</c:v>
                </c:pt>
                <c:pt idx="145">
                  <c:v>0.33067000000000052</c:v>
                </c:pt>
                <c:pt idx="146">
                  <c:v>0.33160000000000045</c:v>
                </c:pt>
                <c:pt idx="147">
                  <c:v>0.33257000000000053</c:v>
                </c:pt>
                <c:pt idx="148">
                  <c:v>0.33357000000000053</c:v>
                </c:pt>
                <c:pt idx="149">
                  <c:v>0.33456000000000052</c:v>
                </c:pt>
                <c:pt idx="150">
                  <c:v>0.33553000000000038</c:v>
                </c:pt>
                <c:pt idx="151">
                  <c:v>0.33653000000000038</c:v>
                </c:pt>
                <c:pt idx="152">
                  <c:v>0.33755000000000052</c:v>
                </c:pt>
                <c:pt idx="153">
                  <c:v>0.33855000000000052</c:v>
                </c:pt>
                <c:pt idx="154">
                  <c:v>0.33940000000000053</c:v>
                </c:pt>
                <c:pt idx="155">
                  <c:v>0.34022000000000002</c:v>
                </c:pt>
                <c:pt idx="156">
                  <c:v>0.34080000000000032</c:v>
                </c:pt>
                <c:pt idx="157">
                  <c:v>0.34129000000000004</c:v>
                </c:pt>
                <c:pt idx="158">
                  <c:v>0.34172000000000002</c:v>
                </c:pt>
                <c:pt idx="159">
                  <c:v>0.34219000000000011</c:v>
                </c:pt>
                <c:pt idx="160">
                  <c:v>0.34261000000000008</c:v>
                </c:pt>
                <c:pt idx="161">
                  <c:v>0.34294000000000002</c:v>
                </c:pt>
                <c:pt idx="162">
                  <c:v>0.34328000000000031</c:v>
                </c:pt>
                <c:pt idx="163">
                  <c:v>0.34380000000000038</c:v>
                </c:pt>
                <c:pt idx="164">
                  <c:v>0.34440000000000032</c:v>
                </c:pt>
                <c:pt idx="165">
                  <c:v>0.34498000000000045</c:v>
                </c:pt>
                <c:pt idx="166">
                  <c:v>0.34567000000000031</c:v>
                </c:pt>
                <c:pt idx="167">
                  <c:v>0.34625</c:v>
                </c:pt>
                <c:pt idx="168">
                  <c:v>0.34631000000000045</c:v>
                </c:pt>
                <c:pt idx="169">
                  <c:v>0.34587000000000045</c:v>
                </c:pt>
                <c:pt idx="170">
                  <c:v>0.34543000000000001</c:v>
                </c:pt>
                <c:pt idx="171">
                  <c:v>0.34523000000000004</c:v>
                </c:pt>
                <c:pt idx="172">
                  <c:v>0.3451300000000001</c:v>
                </c:pt>
                <c:pt idx="173">
                  <c:v>0.34540000000000032</c:v>
                </c:pt>
                <c:pt idx="174">
                  <c:v>0.34568000000000032</c:v>
                </c:pt>
                <c:pt idx="175">
                  <c:v>0.34605000000000002</c:v>
                </c:pt>
                <c:pt idx="176">
                  <c:v>0.34652000000000038</c:v>
                </c:pt>
                <c:pt idx="177">
                  <c:v>0.34688000000000052</c:v>
                </c:pt>
                <c:pt idx="178">
                  <c:v>0.34744000000000008</c:v>
                </c:pt>
                <c:pt idx="179">
                  <c:v>0.34792000000000045</c:v>
                </c:pt>
                <c:pt idx="180">
                  <c:v>0.34860000000000002</c:v>
                </c:pt>
                <c:pt idx="181">
                  <c:v>0.34919</c:v>
                </c:pt>
                <c:pt idx="182">
                  <c:v>0.34955000000000008</c:v>
                </c:pt>
                <c:pt idx="183">
                  <c:v>0.34999000000000002</c:v>
                </c:pt>
                <c:pt idx="184">
                  <c:v>0.35032000000000052</c:v>
                </c:pt>
                <c:pt idx="185">
                  <c:v>0.35071000000000002</c:v>
                </c:pt>
                <c:pt idx="186">
                  <c:v>0.35107000000000038</c:v>
                </c:pt>
                <c:pt idx="187">
                  <c:v>0.3512900000000001</c:v>
                </c:pt>
                <c:pt idx="188">
                  <c:v>0.35144000000000031</c:v>
                </c:pt>
                <c:pt idx="189">
                  <c:v>0.35169</c:v>
                </c:pt>
                <c:pt idx="190">
                  <c:v>0.35189000000000031</c:v>
                </c:pt>
                <c:pt idx="191">
                  <c:v>0.35216000000000008</c:v>
                </c:pt>
                <c:pt idx="192">
                  <c:v>0.35248000000000052</c:v>
                </c:pt>
                <c:pt idx="193">
                  <c:v>0.35270000000000001</c:v>
                </c:pt>
                <c:pt idx="194">
                  <c:v>0.35288000000000064</c:v>
                </c:pt>
                <c:pt idx="195">
                  <c:v>0.35310000000000002</c:v>
                </c:pt>
                <c:pt idx="196">
                  <c:v>0.35347000000000045</c:v>
                </c:pt>
                <c:pt idx="197">
                  <c:v>0.35389000000000032</c:v>
                </c:pt>
                <c:pt idx="198">
                  <c:v>0.35433000000000031</c:v>
                </c:pt>
                <c:pt idx="199">
                  <c:v>0.35520000000000002</c:v>
                </c:pt>
                <c:pt idx="200">
                  <c:v>0.35584000000000032</c:v>
                </c:pt>
                <c:pt idx="201">
                  <c:v>0.35613</c:v>
                </c:pt>
                <c:pt idx="202">
                  <c:v>0.35682000000000064</c:v>
                </c:pt>
                <c:pt idx="203">
                  <c:v>0.35759000000000002</c:v>
                </c:pt>
                <c:pt idx="204">
                  <c:v>0.35811000000000032</c:v>
                </c:pt>
                <c:pt idx="205">
                  <c:v>0.35878000000000032</c:v>
                </c:pt>
                <c:pt idx="206">
                  <c:v>0.35954000000000008</c:v>
                </c:pt>
                <c:pt idx="207">
                  <c:v>0.36010000000000031</c:v>
                </c:pt>
                <c:pt idx="208">
                  <c:v>0.36015000000000008</c:v>
                </c:pt>
                <c:pt idx="209">
                  <c:v>0.35935000000000039</c:v>
                </c:pt>
                <c:pt idx="210">
                  <c:v>0.35794000000000031</c:v>
                </c:pt>
                <c:pt idx="211">
                  <c:v>0.35653000000000001</c:v>
                </c:pt>
                <c:pt idx="212">
                  <c:v>0.35557000000000039</c:v>
                </c:pt>
                <c:pt idx="213">
                  <c:v>0.35500000000000032</c:v>
                </c:pt>
                <c:pt idx="214">
                  <c:v>0.35470000000000002</c:v>
                </c:pt>
                <c:pt idx="215">
                  <c:v>0.35392000000000046</c:v>
                </c:pt>
                <c:pt idx="216">
                  <c:v>0.35311000000000031</c:v>
                </c:pt>
                <c:pt idx="217">
                  <c:v>0.35260000000000002</c:v>
                </c:pt>
                <c:pt idx="218">
                  <c:v>0.35222000000000031</c:v>
                </c:pt>
                <c:pt idx="219">
                  <c:v>0.35198000000000051</c:v>
                </c:pt>
                <c:pt idx="220">
                  <c:v>0.35177000000000008</c:v>
                </c:pt>
                <c:pt idx="221">
                  <c:v>0.35154000000000002</c:v>
                </c:pt>
                <c:pt idx="222">
                  <c:v>0.35133000000000031</c:v>
                </c:pt>
                <c:pt idx="223">
                  <c:v>0.35108000000000045</c:v>
                </c:pt>
                <c:pt idx="224">
                  <c:v>0.35089000000000031</c:v>
                </c:pt>
                <c:pt idx="225">
                  <c:v>0.35061000000000031</c:v>
                </c:pt>
                <c:pt idx="226">
                  <c:v>0.35040000000000032</c:v>
                </c:pt>
                <c:pt idx="227">
                  <c:v>0.35010000000000002</c:v>
                </c:pt>
                <c:pt idx="228">
                  <c:v>0.34992000000000045</c:v>
                </c:pt>
                <c:pt idx="229">
                  <c:v>0.34963</c:v>
                </c:pt>
                <c:pt idx="230">
                  <c:v>0.34944000000000008</c:v>
                </c:pt>
                <c:pt idx="231">
                  <c:v>0.34911000000000031</c:v>
                </c:pt>
                <c:pt idx="232">
                  <c:v>0.34888000000000052</c:v>
                </c:pt>
                <c:pt idx="233">
                  <c:v>0.34850000000000031</c:v>
                </c:pt>
                <c:pt idx="234">
                  <c:v>0.34825</c:v>
                </c:pt>
                <c:pt idx="235">
                  <c:v>0.34785000000000038</c:v>
                </c:pt>
                <c:pt idx="236">
                  <c:v>0.34760000000000002</c:v>
                </c:pt>
                <c:pt idx="237">
                  <c:v>0.34721000000000002</c:v>
                </c:pt>
                <c:pt idx="238">
                  <c:v>0.34695000000000031</c:v>
                </c:pt>
                <c:pt idx="239">
                  <c:v>0.34657000000000032</c:v>
                </c:pt>
                <c:pt idx="240">
                  <c:v>0.34630000000000039</c:v>
                </c:pt>
                <c:pt idx="241">
                  <c:v>0.34595000000000031</c:v>
                </c:pt>
                <c:pt idx="242">
                  <c:v>0.34568000000000032</c:v>
                </c:pt>
                <c:pt idx="243">
                  <c:v>0.34530000000000038</c:v>
                </c:pt>
                <c:pt idx="244">
                  <c:v>0.34499000000000002</c:v>
                </c:pt>
                <c:pt idx="245">
                  <c:v>0.34461000000000008</c:v>
                </c:pt>
                <c:pt idx="246">
                  <c:v>0.34428000000000031</c:v>
                </c:pt>
                <c:pt idx="247">
                  <c:v>0.34395000000000031</c:v>
                </c:pt>
                <c:pt idx="248">
                  <c:v>0.34358000000000039</c:v>
                </c:pt>
                <c:pt idx="249">
                  <c:v>0.34312000000000031</c:v>
                </c:pt>
                <c:pt idx="250">
                  <c:v>0.34293000000000001</c:v>
                </c:pt>
                <c:pt idx="251">
                  <c:v>0.3426300000000001</c:v>
                </c:pt>
                <c:pt idx="252">
                  <c:v>0.34234000000000031</c:v>
                </c:pt>
                <c:pt idx="253">
                  <c:v>0.34191000000000032</c:v>
                </c:pt>
                <c:pt idx="254">
                  <c:v>0.34156000000000031</c:v>
                </c:pt>
                <c:pt idx="255">
                  <c:v>0.34110000000000001</c:v>
                </c:pt>
                <c:pt idx="256">
                  <c:v>0.34078000000000008</c:v>
                </c:pt>
                <c:pt idx="257">
                  <c:v>0.34032000000000046</c:v>
                </c:pt>
                <c:pt idx="258">
                  <c:v>0.33996000000000065</c:v>
                </c:pt>
                <c:pt idx="259">
                  <c:v>0.33954000000000045</c:v>
                </c:pt>
                <c:pt idx="260">
                  <c:v>0.33917000000000064</c:v>
                </c:pt>
                <c:pt idx="261">
                  <c:v>0.33883000000000052</c:v>
                </c:pt>
                <c:pt idx="262">
                  <c:v>0.33845000000000053</c:v>
                </c:pt>
                <c:pt idx="263">
                  <c:v>0.33809000000000039</c:v>
                </c:pt>
                <c:pt idx="264">
                  <c:v>0.33768000000000054</c:v>
                </c:pt>
                <c:pt idx="265">
                  <c:v>0.33737000000000084</c:v>
                </c:pt>
                <c:pt idx="266">
                  <c:v>0.33697000000000077</c:v>
                </c:pt>
                <c:pt idx="267">
                  <c:v>0.33670000000000039</c:v>
                </c:pt>
                <c:pt idx="268">
                  <c:v>0.33634000000000053</c:v>
                </c:pt>
                <c:pt idx="269">
                  <c:v>0.33608000000000077</c:v>
                </c:pt>
                <c:pt idx="270">
                  <c:v>0.33575000000000038</c:v>
                </c:pt>
                <c:pt idx="271">
                  <c:v>0.33548000000000078</c:v>
                </c:pt>
                <c:pt idx="272">
                  <c:v>0.33521000000000045</c:v>
                </c:pt>
                <c:pt idx="273">
                  <c:v>0.33494000000000052</c:v>
                </c:pt>
                <c:pt idx="274">
                  <c:v>0.33470000000000039</c:v>
                </c:pt>
                <c:pt idx="275">
                  <c:v>0.3343800000000009</c:v>
                </c:pt>
                <c:pt idx="276">
                  <c:v>0.33417000000000052</c:v>
                </c:pt>
                <c:pt idx="277">
                  <c:v>0.33378000000000052</c:v>
                </c:pt>
                <c:pt idx="278">
                  <c:v>0.33281000000000077</c:v>
                </c:pt>
                <c:pt idx="279">
                  <c:v>0.33194000000000046</c:v>
                </c:pt>
                <c:pt idx="280">
                  <c:v>0.33126000000000039</c:v>
                </c:pt>
                <c:pt idx="281">
                  <c:v>0.33069000000000032</c:v>
                </c:pt>
                <c:pt idx="282">
                  <c:v>0.33022000000000046</c:v>
                </c:pt>
                <c:pt idx="283">
                  <c:v>0.32987000000000077</c:v>
                </c:pt>
                <c:pt idx="284">
                  <c:v>0.32947000000000076</c:v>
                </c:pt>
                <c:pt idx="285">
                  <c:v>0.32933000000000046</c:v>
                </c:pt>
                <c:pt idx="286">
                  <c:v>0.32924000000000031</c:v>
                </c:pt>
                <c:pt idx="287">
                  <c:v>0.32930000000000065</c:v>
                </c:pt>
                <c:pt idx="288">
                  <c:v>0.32934000000000052</c:v>
                </c:pt>
                <c:pt idx="289">
                  <c:v>0.32946000000000053</c:v>
                </c:pt>
                <c:pt idx="290">
                  <c:v>0.32946000000000053</c:v>
                </c:pt>
                <c:pt idx="291">
                  <c:v>0.32957000000000053</c:v>
                </c:pt>
                <c:pt idx="292">
                  <c:v>0.32958000000000065</c:v>
                </c:pt>
                <c:pt idx="293">
                  <c:v>0.32990000000000064</c:v>
                </c:pt>
                <c:pt idx="294">
                  <c:v>0.33020000000000038</c:v>
                </c:pt>
                <c:pt idx="295">
                  <c:v>0.33065000000000039</c:v>
                </c:pt>
                <c:pt idx="296">
                  <c:v>0.33087000000000077</c:v>
                </c:pt>
                <c:pt idx="297">
                  <c:v>0.33103000000000032</c:v>
                </c:pt>
                <c:pt idx="298">
                  <c:v>0.33100000000000052</c:v>
                </c:pt>
                <c:pt idx="299">
                  <c:v>0.33098000000000077</c:v>
                </c:pt>
                <c:pt idx="300">
                  <c:v>0.3308800000000009</c:v>
                </c:pt>
                <c:pt idx="301">
                  <c:v>0.33083000000000046</c:v>
                </c:pt>
                <c:pt idx="302">
                  <c:v>0.33065000000000039</c:v>
                </c:pt>
                <c:pt idx="303">
                  <c:v>0.33044000000000046</c:v>
                </c:pt>
                <c:pt idx="304">
                  <c:v>0.33020000000000038</c:v>
                </c:pt>
                <c:pt idx="305">
                  <c:v>0.32920000000000038</c:v>
                </c:pt>
                <c:pt idx="306">
                  <c:v>0.32772000000000046</c:v>
                </c:pt>
                <c:pt idx="307">
                  <c:v>0.32671000000000039</c:v>
                </c:pt>
                <c:pt idx="308">
                  <c:v>0.32622000000000045</c:v>
                </c:pt>
                <c:pt idx="309">
                  <c:v>0.32594000000000045</c:v>
                </c:pt>
                <c:pt idx="310">
                  <c:v>0.32601000000000052</c:v>
                </c:pt>
                <c:pt idx="311">
                  <c:v>0.32590000000000052</c:v>
                </c:pt>
                <c:pt idx="312">
                  <c:v>0.32551000000000052</c:v>
                </c:pt>
                <c:pt idx="313">
                  <c:v>0.32548000000000077</c:v>
                </c:pt>
                <c:pt idx="314">
                  <c:v>0.32519000000000031</c:v>
                </c:pt>
                <c:pt idx="315">
                  <c:v>0.32464000000000032</c:v>
                </c:pt>
                <c:pt idx="316">
                  <c:v>0.32409000000000032</c:v>
                </c:pt>
                <c:pt idx="317">
                  <c:v>0.32375000000000032</c:v>
                </c:pt>
                <c:pt idx="318">
                  <c:v>0.32340000000000052</c:v>
                </c:pt>
                <c:pt idx="319">
                  <c:v>0.32329000000000002</c:v>
                </c:pt>
                <c:pt idx="320">
                  <c:v>0.32328000000000046</c:v>
                </c:pt>
                <c:pt idx="321">
                  <c:v>0.32314000000000032</c:v>
                </c:pt>
                <c:pt idx="322">
                  <c:v>0.32300000000000045</c:v>
                </c:pt>
                <c:pt idx="323">
                  <c:v>0.32282000000000077</c:v>
                </c:pt>
                <c:pt idx="324">
                  <c:v>0.32264000000000032</c:v>
                </c:pt>
                <c:pt idx="325">
                  <c:v>0.32249000000000039</c:v>
                </c:pt>
                <c:pt idx="326">
                  <c:v>0.32229000000000002</c:v>
                </c:pt>
                <c:pt idx="327">
                  <c:v>0.32211000000000045</c:v>
                </c:pt>
                <c:pt idx="328">
                  <c:v>0.32187000000000077</c:v>
                </c:pt>
                <c:pt idx="329">
                  <c:v>0.32169000000000031</c:v>
                </c:pt>
                <c:pt idx="330">
                  <c:v>0.32142000000000065</c:v>
                </c:pt>
                <c:pt idx="331">
                  <c:v>0.32122000000000045</c:v>
                </c:pt>
                <c:pt idx="332">
                  <c:v>0.32090000000000052</c:v>
                </c:pt>
              </c:numCache>
            </c:numRef>
          </c:yVal>
          <c:smooth val="1"/>
        </c:ser>
        <c:ser>
          <c:idx val="2"/>
          <c:order val="2"/>
          <c:tx>
            <c:strRef>
              <c:f>'fig4'!$E$1</c:f>
              <c:strCache>
                <c:ptCount val="1"/>
                <c:pt idx="0">
                  <c:v>1：4</c:v>
                </c:pt>
              </c:strCache>
            </c:strRef>
          </c:tx>
          <c:spPr>
            <a:ln w="22225">
              <a:solidFill>
                <a:schemeClr val="tx1">
                  <a:lumMod val="95000"/>
                  <a:lumOff val="5000"/>
                </a:schemeClr>
              </a:solidFill>
            </a:ln>
          </c:spPr>
          <c:marker>
            <c:symbol val="none"/>
          </c:marker>
          <c:xVal>
            <c:numRef>
              <c:f>'fig4'!$B$2:$B$1171</c:f>
              <c:numCache>
                <c:formatCode>General</c:formatCode>
                <c:ptCount val="1170"/>
                <c:pt idx="0">
                  <c:v>0</c:v>
                </c:pt>
                <c:pt idx="1">
                  <c:v>0.16666999999999998</c:v>
                </c:pt>
                <c:pt idx="2">
                  <c:v>0.33333000000000051</c:v>
                </c:pt>
                <c:pt idx="3">
                  <c:v>0.5</c:v>
                </c:pt>
                <c:pt idx="4">
                  <c:v>0.66667000000000143</c:v>
                </c:pt>
                <c:pt idx="5">
                  <c:v>0.83333000000000002</c:v>
                </c:pt>
                <c:pt idx="6">
                  <c:v>1</c:v>
                </c:pt>
                <c:pt idx="7">
                  <c:v>1.1666700000000001</c:v>
                </c:pt>
                <c:pt idx="8">
                  <c:v>1.3333299999999983</c:v>
                </c:pt>
                <c:pt idx="9">
                  <c:v>1.5</c:v>
                </c:pt>
                <c:pt idx="10">
                  <c:v>1.6666700000000001</c:v>
                </c:pt>
                <c:pt idx="11">
                  <c:v>1.8333299999999983</c:v>
                </c:pt>
                <c:pt idx="12">
                  <c:v>2</c:v>
                </c:pt>
                <c:pt idx="13">
                  <c:v>2.1666699999999977</c:v>
                </c:pt>
                <c:pt idx="14">
                  <c:v>2.3333300000000001</c:v>
                </c:pt>
                <c:pt idx="15">
                  <c:v>2.5</c:v>
                </c:pt>
                <c:pt idx="16">
                  <c:v>2.6666699999999977</c:v>
                </c:pt>
                <c:pt idx="17">
                  <c:v>2.8333300000000001</c:v>
                </c:pt>
                <c:pt idx="18">
                  <c:v>3</c:v>
                </c:pt>
                <c:pt idx="19">
                  <c:v>3.1666699999999977</c:v>
                </c:pt>
                <c:pt idx="20">
                  <c:v>3.3333300000000001</c:v>
                </c:pt>
                <c:pt idx="21">
                  <c:v>3.5</c:v>
                </c:pt>
                <c:pt idx="22">
                  <c:v>3.6666699999999977</c:v>
                </c:pt>
                <c:pt idx="23">
                  <c:v>3.8333300000000001</c:v>
                </c:pt>
                <c:pt idx="24">
                  <c:v>4</c:v>
                </c:pt>
                <c:pt idx="25">
                  <c:v>4.1666699999999999</c:v>
                </c:pt>
                <c:pt idx="26">
                  <c:v>4.3333300000000001</c:v>
                </c:pt>
                <c:pt idx="27">
                  <c:v>4.5</c:v>
                </c:pt>
                <c:pt idx="28">
                  <c:v>4.6666699999999999</c:v>
                </c:pt>
                <c:pt idx="29">
                  <c:v>4.8333300000000001</c:v>
                </c:pt>
                <c:pt idx="30">
                  <c:v>5</c:v>
                </c:pt>
                <c:pt idx="31">
                  <c:v>5.1666699999999999</c:v>
                </c:pt>
                <c:pt idx="32">
                  <c:v>5.3333300000000001</c:v>
                </c:pt>
                <c:pt idx="33">
                  <c:v>5.5</c:v>
                </c:pt>
                <c:pt idx="34">
                  <c:v>5.6666699999999999</c:v>
                </c:pt>
                <c:pt idx="35">
                  <c:v>5.8333300000000001</c:v>
                </c:pt>
                <c:pt idx="36">
                  <c:v>6</c:v>
                </c:pt>
                <c:pt idx="37">
                  <c:v>6.1666699999999999</c:v>
                </c:pt>
                <c:pt idx="38">
                  <c:v>6.3333300000000001</c:v>
                </c:pt>
                <c:pt idx="39">
                  <c:v>6.5</c:v>
                </c:pt>
                <c:pt idx="40">
                  <c:v>6.6666699999999999</c:v>
                </c:pt>
                <c:pt idx="41">
                  <c:v>6.8333300000000001</c:v>
                </c:pt>
                <c:pt idx="42">
                  <c:v>7</c:v>
                </c:pt>
                <c:pt idx="43">
                  <c:v>7.1666699999999999</c:v>
                </c:pt>
                <c:pt idx="44">
                  <c:v>7.3333300000000001</c:v>
                </c:pt>
                <c:pt idx="45">
                  <c:v>7.5</c:v>
                </c:pt>
                <c:pt idx="46">
                  <c:v>7.6666699999999999</c:v>
                </c:pt>
                <c:pt idx="47">
                  <c:v>7.8333300000000001</c:v>
                </c:pt>
                <c:pt idx="48">
                  <c:v>8</c:v>
                </c:pt>
                <c:pt idx="49">
                  <c:v>8.1666700000000034</c:v>
                </c:pt>
                <c:pt idx="50">
                  <c:v>8.3333300000000001</c:v>
                </c:pt>
                <c:pt idx="51">
                  <c:v>8.5</c:v>
                </c:pt>
                <c:pt idx="52">
                  <c:v>8.6666700000000034</c:v>
                </c:pt>
                <c:pt idx="53">
                  <c:v>8.8333300000000001</c:v>
                </c:pt>
                <c:pt idx="54">
                  <c:v>9</c:v>
                </c:pt>
                <c:pt idx="55">
                  <c:v>9.1666700000000034</c:v>
                </c:pt>
                <c:pt idx="56">
                  <c:v>9.3333300000000001</c:v>
                </c:pt>
                <c:pt idx="57">
                  <c:v>9.5</c:v>
                </c:pt>
                <c:pt idx="58">
                  <c:v>9.6666700000000034</c:v>
                </c:pt>
                <c:pt idx="59">
                  <c:v>9.8333300000000001</c:v>
                </c:pt>
                <c:pt idx="60">
                  <c:v>10</c:v>
                </c:pt>
                <c:pt idx="61">
                  <c:v>10.16667</c:v>
                </c:pt>
                <c:pt idx="62">
                  <c:v>10.33333</c:v>
                </c:pt>
                <c:pt idx="63">
                  <c:v>10.5</c:v>
                </c:pt>
                <c:pt idx="64">
                  <c:v>10.66667</c:v>
                </c:pt>
                <c:pt idx="65">
                  <c:v>10.83333</c:v>
                </c:pt>
                <c:pt idx="66">
                  <c:v>11</c:v>
                </c:pt>
                <c:pt idx="67">
                  <c:v>11.16667</c:v>
                </c:pt>
                <c:pt idx="68">
                  <c:v>11.33333</c:v>
                </c:pt>
                <c:pt idx="69">
                  <c:v>11.5</c:v>
                </c:pt>
                <c:pt idx="70">
                  <c:v>11.66667</c:v>
                </c:pt>
                <c:pt idx="71">
                  <c:v>11.83333</c:v>
                </c:pt>
                <c:pt idx="72">
                  <c:v>12</c:v>
                </c:pt>
                <c:pt idx="73">
                  <c:v>12.16667</c:v>
                </c:pt>
                <c:pt idx="74">
                  <c:v>12.33333</c:v>
                </c:pt>
                <c:pt idx="75">
                  <c:v>12.5</c:v>
                </c:pt>
                <c:pt idx="76">
                  <c:v>12.66667</c:v>
                </c:pt>
                <c:pt idx="77">
                  <c:v>12.83333</c:v>
                </c:pt>
                <c:pt idx="78">
                  <c:v>13</c:v>
                </c:pt>
                <c:pt idx="79">
                  <c:v>13.16667</c:v>
                </c:pt>
                <c:pt idx="80">
                  <c:v>13.33333</c:v>
                </c:pt>
                <c:pt idx="81">
                  <c:v>13.5</c:v>
                </c:pt>
                <c:pt idx="82">
                  <c:v>13.66667</c:v>
                </c:pt>
                <c:pt idx="83">
                  <c:v>13.83333</c:v>
                </c:pt>
                <c:pt idx="84">
                  <c:v>14</c:v>
                </c:pt>
                <c:pt idx="85">
                  <c:v>14.16667</c:v>
                </c:pt>
                <c:pt idx="86">
                  <c:v>14.33333</c:v>
                </c:pt>
                <c:pt idx="87">
                  <c:v>14.5</c:v>
                </c:pt>
                <c:pt idx="88">
                  <c:v>14.66667</c:v>
                </c:pt>
                <c:pt idx="89">
                  <c:v>14.83333</c:v>
                </c:pt>
                <c:pt idx="90">
                  <c:v>15</c:v>
                </c:pt>
                <c:pt idx="91">
                  <c:v>15.16667</c:v>
                </c:pt>
                <c:pt idx="92">
                  <c:v>15.33333</c:v>
                </c:pt>
                <c:pt idx="93">
                  <c:v>15.5</c:v>
                </c:pt>
                <c:pt idx="94">
                  <c:v>15.66667</c:v>
                </c:pt>
                <c:pt idx="95">
                  <c:v>15.83333</c:v>
                </c:pt>
                <c:pt idx="96">
                  <c:v>16</c:v>
                </c:pt>
                <c:pt idx="97">
                  <c:v>16.16667</c:v>
                </c:pt>
                <c:pt idx="98">
                  <c:v>16.33333</c:v>
                </c:pt>
                <c:pt idx="99">
                  <c:v>16.5</c:v>
                </c:pt>
                <c:pt idx="100">
                  <c:v>16.66667</c:v>
                </c:pt>
                <c:pt idx="101">
                  <c:v>16.83333</c:v>
                </c:pt>
                <c:pt idx="102">
                  <c:v>17</c:v>
                </c:pt>
                <c:pt idx="103">
                  <c:v>17.16667</c:v>
                </c:pt>
                <c:pt idx="104">
                  <c:v>17.33333</c:v>
                </c:pt>
                <c:pt idx="105">
                  <c:v>17.5</c:v>
                </c:pt>
                <c:pt idx="106">
                  <c:v>17.66667</c:v>
                </c:pt>
                <c:pt idx="107">
                  <c:v>17.83333</c:v>
                </c:pt>
                <c:pt idx="108">
                  <c:v>18</c:v>
                </c:pt>
                <c:pt idx="109">
                  <c:v>18.16667</c:v>
                </c:pt>
                <c:pt idx="110">
                  <c:v>18.33333</c:v>
                </c:pt>
                <c:pt idx="111">
                  <c:v>18.5</c:v>
                </c:pt>
                <c:pt idx="112">
                  <c:v>18.66667</c:v>
                </c:pt>
                <c:pt idx="113">
                  <c:v>18.83333</c:v>
                </c:pt>
                <c:pt idx="114">
                  <c:v>19</c:v>
                </c:pt>
                <c:pt idx="115">
                  <c:v>19.16667</c:v>
                </c:pt>
                <c:pt idx="116">
                  <c:v>19.33333</c:v>
                </c:pt>
                <c:pt idx="117">
                  <c:v>19.5</c:v>
                </c:pt>
                <c:pt idx="118">
                  <c:v>19.66667</c:v>
                </c:pt>
                <c:pt idx="119">
                  <c:v>19.83333</c:v>
                </c:pt>
                <c:pt idx="120">
                  <c:v>20</c:v>
                </c:pt>
                <c:pt idx="121">
                  <c:v>20.16667</c:v>
                </c:pt>
                <c:pt idx="122">
                  <c:v>20.33333</c:v>
                </c:pt>
                <c:pt idx="123">
                  <c:v>20.5</c:v>
                </c:pt>
                <c:pt idx="124">
                  <c:v>20.66667</c:v>
                </c:pt>
                <c:pt idx="125">
                  <c:v>20.83333</c:v>
                </c:pt>
                <c:pt idx="126">
                  <c:v>21</c:v>
                </c:pt>
                <c:pt idx="127">
                  <c:v>21.16667</c:v>
                </c:pt>
                <c:pt idx="128">
                  <c:v>21.33333</c:v>
                </c:pt>
                <c:pt idx="129">
                  <c:v>21.5</c:v>
                </c:pt>
                <c:pt idx="130">
                  <c:v>21.66667</c:v>
                </c:pt>
                <c:pt idx="131">
                  <c:v>21.83333</c:v>
                </c:pt>
                <c:pt idx="132">
                  <c:v>22</c:v>
                </c:pt>
                <c:pt idx="133">
                  <c:v>22.16667</c:v>
                </c:pt>
                <c:pt idx="134">
                  <c:v>22.33333</c:v>
                </c:pt>
                <c:pt idx="135">
                  <c:v>22.5</c:v>
                </c:pt>
                <c:pt idx="136">
                  <c:v>22.66667</c:v>
                </c:pt>
                <c:pt idx="137">
                  <c:v>22.83333</c:v>
                </c:pt>
                <c:pt idx="138">
                  <c:v>23</c:v>
                </c:pt>
                <c:pt idx="139">
                  <c:v>23.16667</c:v>
                </c:pt>
                <c:pt idx="140">
                  <c:v>23.33333</c:v>
                </c:pt>
                <c:pt idx="141">
                  <c:v>23.5</c:v>
                </c:pt>
                <c:pt idx="142">
                  <c:v>23.66667</c:v>
                </c:pt>
                <c:pt idx="143">
                  <c:v>23.83333</c:v>
                </c:pt>
                <c:pt idx="144">
                  <c:v>24</c:v>
                </c:pt>
                <c:pt idx="145">
                  <c:v>24.16667</c:v>
                </c:pt>
                <c:pt idx="146">
                  <c:v>24.33333</c:v>
                </c:pt>
                <c:pt idx="147">
                  <c:v>24.5</c:v>
                </c:pt>
                <c:pt idx="148">
                  <c:v>24.66667</c:v>
                </c:pt>
                <c:pt idx="149">
                  <c:v>24.83333</c:v>
                </c:pt>
                <c:pt idx="150">
                  <c:v>25</c:v>
                </c:pt>
                <c:pt idx="151">
                  <c:v>25.16667</c:v>
                </c:pt>
                <c:pt idx="152">
                  <c:v>25.33333</c:v>
                </c:pt>
                <c:pt idx="153">
                  <c:v>25.5</c:v>
                </c:pt>
                <c:pt idx="154">
                  <c:v>25.66667</c:v>
                </c:pt>
                <c:pt idx="155">
                  <c:v>25.83333</c:v>
                </c:pt>
                <c:pt idx="156">
                  <c:v>26</c:v>
                </c:pt>
                <c:pt idx="157">
                  <c:v>26.16667</c:v>
                </c:pt>
                <c:pt idx="158">
                  <c:v>26.33333</c:v>
                </c:pt>
                <c:pt idx="159">
                  <c:v>26.5</c:v>
                </c:pt>
                <c:pt idx="160">
                  <c:v>26.66667</c:v>
                </c:pt>
                <c:pt idx="161">
                  <c:v>26.83333</c:v>
                </c:pt>
                <c:pt idx="162">
                  <c:v>27</c:v>
                </c:pt>
                <c:pt idx="163">
                  <c:v>27.16667</c:v>
                </c:pt>
                <c:pt idx="164">
                  <c:v>27.33333</c:v>
                </c:pt>
                <c:pt idx="165">
                  <c:v>27.5</c:v>
                </c:pt>
                <c:pt idx="166">
                  <c:v>27.66667</c:v>
                </c:pt>
                <c:pt idx="167">
                  <c:v>27.83333</c:v>
                </c:pt>
                <c:pt idx="168">
                  <c:v>28</c:v>
                </c:pt>
                <c:pt idx="169">
                  <c:v>28.16667</c:v>
                </c:pt>
                <c:pt idx="170">
                  <c:v>28.33333</c:v>
                </c:pt>
                <c:pt idx="171">
                  <c:v>28.5</c:v>
                </c:pt>
                <c:pt idx="172">
                  <c:v>28.66667</c:v>
                </c:pt>
                <c:pt idx="173">
                  <c:v>28.83333</c:v>
                </c:pt>
                <c:pt idx="174">
                  <c:v>29</c:v>
                </c:pt>
                <c:pt idx="175">
                  <c:v>29.16667</c:v>
                </c:pt>
                <c:pt idx="176">
                  <c:v>29.33333</c:v>
                </c:pt>
                <c:pt idx="177">
                  <c:v>29.5</c:v>
                </c:pt>
                <c:pt idx="178">
                  <c:v>29.66667</c:v>
                </c:pt>
                <c:pt idx="179">
                  <c:v>29.83333</c:v>
                </c:pt>
                <c:pt idx="180">
                  <c:v>30</c:v>
                </c:pt>
                <c:pt idx="181">
                  <c:v>30.16667</c:v>
                </c:pt>
                <c:pt idx="182">
                  <c:v>30.33333</c:v>
                </c:pt>
                <c:pt idx="183">
                  <c:v>30.5</c:v>
                </c:pt>
                <c:pt idx="184">
                  <c:v>30.66667</c:v>
                </c:pt>
                <c:pt idx="185">
                  <c:v>30.83333</c:v>
                </c:pt>
                <c:pt idx="186">
                  <c:v>31</c:v>
                </c:pt>
                <c:pt idx="187">
                  <c:v>31.16667</c:v>
                </c:pt>
                <c:pt idx="188">
                  <c:v>31.33333</c:v>
                </c:pt>
                <c:pt idx="189">
                  <c:v>31.5</c:v>
                </c:pt>
                <c:pt idx="190">
                  <c:v>31.66667</c:v>
                </c:pt>
                <c:pt idx="191">
                  <c:v>31.83333</c:v>
                </c:pt>
                <c:pt idx="192">
                  <c:v>32</c:v>
                </c:pt>
                <c:pt idx="193">
                  <c:v>32.166670000000003</c:v>
                </c:pt>
                <c:pt idx="194">
                  <c:v>32.333330000000011</c:v>
                </c:pt>
                <c:pt idx="195">
                  <c:v>32.5</c:v>
                </c:pt>
                <c:pt idx="196">
                  <c:v>32.666670000000003</c:v>
                </c:pt>
                <c:pt idx="197">
                  <c:v>32.833330000000011</c:v>
                </c:pt>
                <c:pt idx="198">
                  <c:v>33</c:v>
                </c:pt>
                <c:pt idx="199">
                  <c:v>33.166670000000003</c:v>
                </c:pt>
                <c:pt idx="200">
                  <c:v>33.333330000000011</c:v>
                </c:pt>
                <c:pt idx="201">
                  <c:v>33.5</c:v>
                </c:pt>
                <c:pt idx="202">
                  <c:v>33.666670000000003</c:v>
                </c:pt>
                <c:pt idx="203">
                  <c:v>33.833330000000011</c:v>
                </c:pt>
                <c:pt idx="204">
                  <c:v>34</c:v>
                </c:pt>
                <c:pt idx="205">
                  <c:v>34.166670000000003</c:v>
                </c:pt>
                <c:pt idx="206">
                  <c:v>34.333330000000011</c:v>
                </c:pt>
                <c:pt idx="207">
                  <c:v>34.5</c:v>
                </c:pt>
                <c:pt idx="208">
                  <c:v>34.666670000000003</c:v>
                </c:pt>
                <c:pt idx="209">
                  <c:v>34.833330000000011</c:v>
                </c:pt>
                <c:pt idx="210">
                  <c:v>35</c:v>
                </c:pt>
                <c:pt idx="211">
                  <c:v>35.166670000000003</c:v>
                </c:pt>
                <c:pt idx="212">
                  <c:v>35.333330000000011</c:v>
                </c:pt>
                <c:pt idx="213">
                  <c:v>35.5</c:v>
                </c:pt>
                <c:pt idx="214">
                  <c:v>35.666670000000003</c:v>
                </c:pt>
                <c:pt idx="215">
                  <c:v>35.833330000000011</c:v>
                </c:pt>
                <c:pt idx="216">
                  <c:v>36</c:v>
                </c:pt>
                <c:pt idx="217">
                  <c:v>36.166670000000003</c:v>
                </c:pt>
                <c:pt idx="218">
                  <c:v>36.333330000000011</c:v>
                </c:pt>
                <c:pt idx="219">
                  <c:v>36.5</c:v>
                </c:pt>
                <c:pt idx="220">
                  <c:v>36.666670000000003</c:v>
                </c:pt>
                <c:pt idx="221">
                  <c:v>36.833330000000011</c:v>
                </c:pt>
                <c:pt idx="222">
                  <c:v>37</c:v>
                </c:pt>
                <c:pt idx="223">
                  <c:v>37.166670000000003</c:v>
                </c:pt>
                <c:pt idx="224">
                  <c:v>37.333330000000011</c:v>
                </c:pt>
                <c:pt idx="225">
                  <c:v>37.5</c:v>
                </c:pt>
                <c:pt idx="226">
                  <c:v>37.666670000000003</c:v>
                </c:pt>
                <c:pt idx="227">
                  <c:v>37.833330000000011</c:v>
                </c:pt>
                <c:pt idx="228">
                  <c:v>38</c:v>
                </c:pt>
                <c:pt idx="229">
                  <c:v>38.166670000000003</c:v>
                </c:pt>
                <c:pt idx="230">
                  <c:v>38.333330000000011</c:v>
                </c:pt>
                <c:pt idx="231">
                  <c:v>38.5</c:v>
                </c:pt>
                <c:pt idx="232">
                  <c:v>38.666670000000003</c:v>
                </c:pt>
                <c:pt idx="233">
                  <c:v>38.833330000000011</c:v>
                </c:pt>
                <c:pt idx="234">
                  <c:v>39</c:v>
                </c:pt>
                <c:pt idx="235">
                  <c:v>39.166670000000003</c:v>
                </c:pt>
                <c:pt idx="236">
                  <c:v>39.333330000000011</c:v>
                </c:pt>
                <c:pt idx="237">
                  <c:v>39.5</c:v>
                </c:pt>
                <c:pt idx="238">
                  <c:v>39.666670000000003</c:v>
                </c:pt>
                <c:pt idx="239">
                  <c:v>39.833330000000011</c:v>
                </c:pt>
                <c:pt idx="240">
                  <c:v>40</c:v>
                </c:pt>
                <c:pt idx="241">
                  <c:v>40.166670000000003</c:v>
                </c:pt>
                <c:pt idx="242">
                  <c:v>40.333330000000011</c:v>
                </c:pt>
                <c:pt idx="243">
                  <c:v>40.5</c:v>
                </c:pt>
                <c:pt idx="244">
                  <c:v>40.666670000000003</c:v>
                </c:pt>
                <c:pt idx="245">
                  <c:v>40.833330000000011</c:v>
                </c:pt>
                <c:pt idx="246">
                  <c:v>41</c:v>
                </c:pt>
                <c:pt idx="247">
                  <c:v>41.166670000000003</c:v>
                </c:pt>
                <c:pt idx="248">
                  <c:v>41.333330000000011</c:v>
                </c:pt>
                <c:pt idx="249">
                  <c:v>41.5</c:v>
                </c:pt>
                <c:pt idx="250">
                  <c:v>41.666670000000003</c:v>
                </c:pt>
                <c:pt idx="251">
                  <c:v>41.833330000000011</c:v>
                </c:pt>
                <c:pt idx="252">
                  <c:v>42</c:v>
                </c:pt>
                <c:pt idx="253">
                  <c:v>42.166670000000003</c:v>
                </c:pt>
                <c:pt idx="254">
                  <c:v>42.333330000000011</c:v>
                </c:pt>
                <c:pt idx="255">
                  <c:v>42.5</c:v>
                </c:pt>
                <c:pt idx="256">
                  <c:v>42.666670000000003</c:v>
                </c:pt>
                <c:pt idx="257">
                  <c:v>42.833330000000011</c:v>
                </c:pt>
                <c:pt idx="258">
                  <c:v>43</c:v>
                </c:pt>
                <c:pt idx="259">
                  <c:v>43.166670000000003</c:v>
                </c:pt>
                <c:pt idx="260">
                  <c:v>43.333330000000011</c:v>
                </c:pt>
                <c:pt idx="261">
                  <c:v>43.5</c:v>
                </c:pt>
                <c:pt idx="262">
                  <c:v>43.666670000000003</c:v>
                </c:pt>
                <c:pt idx="263">
                  <c:v>43.833330000000011</c:v>
                </c:pt>
                <c:pt idx="264">
                  <c:v>44</c:v>
                </c:pt>
                <c:pt idx="265">
                  <c:v>44.166670000000003</c:v>
                </c:pt>
                <c:pt idx="266">
                  <c:v>44.333330000000011</c:v>
                </c:pt>
                <c:pt idx="267">
                  <c:v>44.5</c:v>
                </c:pt>
                <c:pt idx="268">
                  <c:v>44.666670000000003</c:v>
                </c:pt>
                <c:pt idx="269">
                  <c:v>44.833330000000011</c:v>
                </c:pt>
                <c:pt idx="270">
                  <c:v>45</c:v>
                </c:pt>
                <c:pt idx="271">
                  <c:v>45.166670000000003</c:v>
                </c:pt>
                <c:pt idx="272">
                  <c:v>45.333330000000011</c:v>
                </c:pt>
                <c:pt idx="273">
                  <c:v>45.5</c:v>
                </c:pt>
                <c:pt idx="274">
                  <c:v>45.666670000000003</c:v>
                </c:pt>
                <c:pt idx="275">
                  <c:v>45.833330000000011</c:v>
                </c:pt>
                <c:pt idx="276">
                  <c:v>46</c:v>
                </c:pt>
                <c:pt idx="277">
                  <c:v>46.166670000000003</c:v>
                </c:pt>
                <c:pt idx="278">
                  <c:v>46.333330000000011</c:v>
                </c:pt>
                <c:pt idx="279">
                  <c:v>46.5</c:v>
                </c:pt>
                <c:pt idx="280">
                  <c:v>46.666670000000003</c:v>
                </c:pt>
                <c:pt idx="281">
                  <c:v>46.833330000000011</c:v>
                </c:pt>
                <c:pt idx="282">
                  <c:v>47</c:v>
                </c:pt>
                <c:pt idx="283">
                  <c:v>47.166670000000003</c:v>
                </c:pt>
                <c:pt idx="284">
                  <c:v>47.333330000000011</c:v>
                </c:pt>
                <c:pt idx="285">
                  <c:v>47.5</c:v>
                </c:pt>
                <c:pt idx="286">
                  <c:v>47.666670000000003</c:v>
                </c:pt>
                <c:pt idx="287">
                  <c:v>47.833330000000011</c:v>
                </c:pt>
                <c:pt idx="288">
                  <c:v>48</c:v>
                </c:pt>
                <c:pt idx="289">
                  <c:v>48.166670000000003</c:v>
                </c:pt>
                <c:pt idx="290">
                  <c:v>48.333330000000011</c:v>
                </c:pt>
                <c:pt idx="291">
                  <c:v>48.5</c:v>
                </c:pt>
                <c:pt idx="292">
                  <c:v>48.666670000000003</c:v>
                </c:pt>
                <c:pt idx="293">
                  <c:v>48.833330000000011</c:v>
                </c:pt>
                <c:pt idx="294">
                  <c:v>49</c:v>
                </c:pt>
                <c:pt idx="295">
                  <c:v>49.166670000000003</c:v>
                </c:pt>
                <c:pt idx="296">
                  <c:v>49.333330000000011</c:v>
                </c:pt>
                <c:pt idx="297">
                  <c:v>49.5</c:v>
                </c:pt>
                <c:pt idx="298">
                  <c:v>49.666670000000003</c:v>
                </c:pt>
                <c:pt idx="299">
                  <c:v>49.833330000000011</c:v>
                </c:pt>
                <c:pt idx="300">
                  <c:v>50</c:v>
                </c:pt>
                <c:pt idx="301">
                  <c:v>50.166670000000003</c:v>
                </c:pt>
                <c:pt idx="302">
                  <c:v>50.333330000000011</c:v>
                </c:pt>
                <c:pt idx="303">
                  <c:v>50.5</c:v>
                </c:pt>
                <c:pt idx="304">
                  <c:v>50.666670000000003</c:v>
                </c:pt>
                <c:pt idx="305">
                  <c:v>50.833330000000011</c:v>
                </c:pt>
                <c:pt idx="306">
                  <c:v>51</c:v>
                </c:pt>
                <c:pt idx="307">
                  <c:v>51.166670000000003</c:v>
                </c:pt>
                <c:pt idx="308">
                  <c:v>51.333330000000011</c:v>
                </c:pt>
                <c:pt idx="309">
                  <c:v>51.5</c:v>
                </c:pt>
                <c:pt idx="310">
                  <c:v>51.666670000000003</c:v>
                </c:pt>
                <c:pt idx="311">
                  <c:v>51.833330000000011</c:v>
                </c:pt>
                <c:pt idx="312">
                  <c:v>52</c:v>
                </c:pt>
                <c:pt idx="313">
                  <c:v>52.166670000000003</c:v>
                </c:pt>
                <c:pt idx="314">
                  <c:v>52.333330000000011</c:v>
                </c:pt>
                <c:pt idx="315">
                  <c:v>52.5</c:v>
                </c:pt>
                <c:pt idx="316">
                  <c:v>52.666670000000003</c:v>
                </c:pt>
                <c:pt idx="317">
                  <c:v>52.833330000000011</c:v>
                </c:pt>
                <c:pt idx="318">
                  <c:v>53</c:v>
                </c:pt>
                <c:pt idx="319">
                  <c:v>53.166670000000003</c:v>
                </c:pt>
                <c:pt idx="320">
                  <c:v>53.333330000000011</c:v>
                </c:pt>
                <c:pt idx="321">
                  <c:v>53.5</c:v>
                </c:pt>
                <c:pt idx="322">
                  <c:v>53.666670000000003</c:v>
                </c:pt>
                <c:pt idx="323">
                  <c:v>53.833330000000011</c:v>
                </c:pt>
                <c:pt idx="324">
                  <c:v>54</c:v>
                </c:pt>
                <c:pt idx="325">
                  <c:v>54.166670000000003</c:v>
                </c:pt>
                <c:pt idx="326">
                  <c:v>54.333330000000011</c:v>
                </c:pt>
                <c:pt idx="327">
                  <c:v>54.5</c:v>
                </c:pt>
                <c:pt idx="328">
                  <c:v>54.666670000000003</c:v>
                </c:pt>
                <c:pt idx="329">
                  <c:v>54.833330000000011</c:v>
                </c:pt>
                <c:pt idx="330">
                  <c:v>55</c:v>
                </c:pt>
                <c:pt idx="331">
                  <c:v>55.166670000000003</c:v>
                </c:pt>
                <c:pt idx="332">
                  <c:v>55.333330000000011</c:v>
                </c:pt>
              </c:numCache>
            </c:numRef>
          </c:xVal>
          <c:yVal>
            <c:numRef>
              <c:f>'fig4'!$E$2:$E$1171</c:f>
              <c:numCache>
                <c:formatCode>General</c:formatCode>
                <c:ptCount val="1170"/>
                <c:pt idx="0">
                  <c:v>8.0000000000000043E-2</c:v>
                </c:pt>
                <c:pt idx="1">
                  <c:v>0.1090700000000001</c:v>
                </c:pt>
                <c:pt idx="2">
                  <c:v>0.11638</c:v>
                </c:pt>
                <c:pt idx="3">
                  <c:v>0.12684000000000001</c:v>
                </c:pt>
                <c:pt idx="4">
                  <c:v>0.13771000000000022</c:v>
                </c:pt>
                <c:pt idx="5">
                  <c:v>0.14931000000000019</c:v>
                </c:pt>
                <c:pt idx="6">
                  <c:v>0.15625000000000022</c:v>
                </c:pt>
                <c:pt idx="7">
                  <c:v>0.16269</c:v>
                </c:pt>
                <c:pt idx="8">
                  <c:v>0.16778000000000001</c:v>
                </c:pt>
                <c:pt idx="9">
                  <c:v>0.17127000000000001</c:v>
                </c:pt>
                <c:pt idx="10">
                  <c:v>0.17369000000000001</c:v>
                </c:pt>
                <c:pt idx="11">
                  <c:v>0.17509000000000019</c:v>
                </c:pt>
                <c:pt idx="12">
                  <c:v>0.17491000000000029</c:v>
                </c:pt>
                <c:pt idx="13">
                  <c:v>0.17379000000000022</c:v>
                </c:pt>
                <c:pt idx="14">
                  <c:v>0.17229000000000022</c:v>
                </c:pt>
                <c:pt idx="15">
                  <c:v>0.17069000000000001</c:v>
                </c:pt>
                <c:pt idx="16">
                  <c:v>0.16905000000000001</c:v>
                </c:pt>
                <c:pt idx="17">
                  <c:v>0.16746000000000019</c:v>
                </c:pt>
                <c:pt idx="18">
                  <c:v>0.16603000000000001</c:v>
                </c:pt>
                <c:pt idx="19">
                  <c:v>0.16477</c:v>
                </c:pt>
                <c:pt idx="20">
                  <c:v>0.16370000000000001</c:v>
                </c:pt>
                <c:pt idx="21">
                  <c:v>0.16278000000000001</c:v>
                </c:pt>
                <c:pt idx="22">
                  <c:v>0.16192999999999999</c:v>
                </c:pt>
                <c:pt idx="23">
                  <c:v>0.16113</c:v>
                </c:pt>
                <c:pt idx="24">
                  <c:v>0.16041000000000019</c:v>
                </c:pt>
                <c:pt idx="25">
                  <c:v>0.15981000000000026</c:v>
                </c:pt>
                <c:pt idx="26">
                  <c:v>0.15919000000000019</c:v>
                </c:pt>
                <c:pt idx="27">
                  <c:v>0.15869000000000019</c:v>
                </c:pt>
                <c:pt idx="28">
                  <c:v>0.15827000000000019</c:v>
                </c:pt>
                <c:pt idx="29">
                  <c:v>0.15779000000000029</c:v>
                </c:pt>
                <c:pt idx="30">
                  <c:v>0.15744000000000039</c:v>
                </c:pt>
                <c:pt idx="31">
                  <c:v>0.15719000000000019</c:v>
                </c:pt>
                <c:pt idx="32">
                  <c:v>0.15702000000000019</c:v>
                </c:pt>
                <c:pt idx="33">
                  <c:v>0.15707000000000004</c:v>
                </c:pt>
                <c:pt idx="34">
                  <c:v>0.15729000000000029</c:v>
                </c:pt>
                <c:pt idx="35">
                  <c:v>0.15761000000000022</c:v>
                </c:pt>
                <c:pt idx="36">
                  <c:v>0.15803000000000023</c:v>
                </c:pt>
                <c:pt idx="37">
                  <c:v>0.15848000000000029</c:v>
                </c:pt>
                <c:pt idx="38">
                  <c:v>0.15905000000000019</c:v>
                </c:pt>
                <c:pt idx="39">
                  <c:v>0.15964000000000025</c:v>
                </c:pt>
                <c:pt idx="40">
                  <c:v>0.16028000000000001</c:v>
                </c:pt>
                <c:pt idx="41">
                  <c:v>0.16097</c:v>
                </c:pt>
                <c:pt idx="42">
                  <c:v>0.16172</c:v>
                </c:pt>
                <c:pt idx="43">
                  <c:v>0.16253999999999999</c:v>
                </c:pt>
                <c:pt idx="44">
                  <c:v>0.16334000000000001</c:v>
                </c:pt>
                <c:pt idx="45">
                  <c:v>0.16409000000000001</c:v>
                </c:pt>
                <c:pt idx="46">
                  <c:v>0.16489000000000001</c:v>
                </c:pt>
                <c:pt idx="47">
                  <c:v>0.16582</c:v>
                </c:pt>
                <c:pt idx="48">
                  <c:v>0.16674000000000022</c:v>
                </c:pt>
                <c:pt idx="49">
                  <c:v>0.16769999999999999</c:v>
                </c:pt>
                <c:pt idx="50">
                  <c:v>0.16841000000000025</c:v>
                </c:pt>
                <c:pt idx="51">
                  <c:v>0.16905999999999999</c:v>
                </c:pt>
                <c:pt idx="52">
                  <c:v>0.16950000000000001</c:v>
                </c:pt>
                <c:pt idx="53">
                  <c:v>0.17025000000000001</c:v>
                </c:pt>
                <c:pt idx="54">
                  <c:v>0.17119000000000001</c:v>
                </c:pt>
                <c:pt idx="55">
                  <c:v>0.17224000000000025</c:v>
                </c:pt>
                <c:pt idx="56">
                  <c:v>0.17332</c:v>
                </c:pt>
                <c:pt idx="57">
                  <c:v>0.17435999999999999</c:v>
                </c:pt>
                <c:pt idx="58">
                  <c:v>0.17530999999999999</c:v>
                </c:pt>
                <c:pt idx="59">
                  <c:v>0.17647000000000004</c:v>
                </c:pt>
                <c:pt idx="60">
                  <c:v>0.17782999999999999</c:v>
                </c:pt>
                <c:pt idx="61">
                  <c:v>0.17863000000000001</c:v>
                </c:pt>
                <c:pt idx="62">
                  <c:v>0.17934000000000022</c:v>
                </c:pt>
                <c:pt idx="63">
                  <c:v>0.17968999999999999</c:v>
                </c:pt>
                <c:pt idx="64">
                  <c:v>0.18025000000000019</c:v>
                </c:pt>
                <c:pt idx="65">
                  <c:v>0.18082999999999999</c:v>
                </c:pt>
                <c:pt idx="66">
                  <c:v>0.18051000000000023</c:v>
                </c:pt>
                <c:pt idx="67">
                  <c:v>0.18028000000000019</c:v>
                </c:pt>
                <c:pt idx="68">
                  <c:v>0.18059000000000022</c:v>
                </c:pt>
                <c:pt idx="69">
                  <c:v>0.18103000000000019</c:v>
                </c:pt>
                <c:pt idx="70">
                  <c:v>0.18154000000000026</c:v>
                </c:pt>
                <c:pt idx="71">
                  <c:v>0.18203000000000019</c:v>
                </c:pt>
                <c:pt idx="72">
                  <c:v>0.18240000000000026</c:v>
                </c:pt>
                <c:pt idx="73">
                  <c:v>0.18279000000000026</c:v>
                </c:pt>
                <c:pt idx="74">
                  <c:v>0.18310000000000001</c:v>
                </c:pt>
                <c:pt idx="75">
                  <c:v>0.18331000000000022</c:v>
                </c:pt>
                <c:pt idx="76">
                  <c:v>0.18344000000000033</c:v>
                </c:pt>
                <c:pt idx="77">
                  <c:v>0.18343000000000029</c:v>
                </c:pt>
                <c:pt idx="78">
                  <c:v>0.18340000000000026</c:v>
                </c:pt>
                <c:pt idx="79">
                  <c:v>0.18331000000000022</c:v>
                </c:pt>
                <c:pt idx="80">
                  <c:v>0.18318000000000001</c:v>
                </c:pt>
                <c:pt idx="81">
                  <c:v>0.18309000000000022</c:v>
                </c:pt>
                <c:pt idx="82">
                  <c:v>0.18298000000000023</c:v>
                </c:pt>
                <c:pt idx="83">
                  <c:v>0.18282999999999999</c:v>
                </c:pt>
                <c:pt idx="84">
                  <c:v>0.18274000000000029</c:v>
                </c:pt>
                <c:pt idx="85">
                  <c:v>0.18260000000000001</c:v>
                </c:pt>
                <c:pt idx="86">
                  <c:v>0.18246000000000029</c:v>
                </c:pt>
                <c:pt idx="87">
                  <c:v>0.18237999999999999</c:v>
                </c:pt>
                <c:pt idx="88">
                  <c:v>0.18227000000000004</c:v>
                </c:pt>
                <c:pt idx="89">
                  <c:v>0.18212</c:v>
                </c:pt>
                <c:pt idx="90">
                  <c:v>0.18199000000000029</c:v>
                </c:pt>
                <c:pt idx="91">
                  <c:v>0.18179000000000026</c:v>
                </c:pt>
                <c:pt idx="92">
                  <c:v>0.18156000000000022</c:v>
                </c:pt>
                <c:pt idx="93">
                  <c:v>0.18138000000000001</c:v>
                </c:pt>
                <c:pt idx="94">
                  <c:v>0.18118000000000001</c:v>
                </c:pt>
                <c:pt idx="95">
                  <c:v>0.18092000000000019</c:v>
                </c:pt>
                <c:pt idx="96">
                  <c:v>0.18055000000000004</c:v>
                </c:pt>
                <c:pt idx="97">
                  <c:v>0.18013999999999999</c:v>
                </c:pt>
                <c:pt idx="98">
                  <c:v>0.17965999999999999</c:v>
                </c:pt>
                <c:pt idx="99">
                  <c:v>0.17913999999999999</c:v>
                </c:pt>
                <c:pt idx="100">
                  <c:v>0.17868999999999999</c:v>
                </c:pt>
                <c:pt idx="101">
                  <c:v>0.17818999999999999</c:v>
                </c:pt>
                <c:pt idx="102">
                  <c:v>0.17773000000000022</c:v>
                </c:pt>
                <c:pt idx="103">
                  <c:v>0.17738999999999999</c:v>
                </c:pt>
                <c:pt idx="104">
                  <c:v>0.17699000000000026</c:v>
                </c:pt>
                <c:pt idx="105">
                  <c:v>0.17659000000000019</c:v>
                </c:pt>
                <c:pt idx="106">
                  <c:v>0.17627999999999999</c:v>
                </c:pt>
                <c:pt idx="107">
                  <c:v>0.17596000000000026</c:v>
                </c:pt>
                <c:pt idx="108">
                  <c:v>0.17568</c:v>
                </c:pt>
                <c:pt idx="109">
                  <c:v>0.17549000000000026</c:v>
                </c:pt>
                <c:pt idx="110">
                  <c:v>0.17526000000000022</c:v>
                </c:pt>
                <c:pt idx="111">
                  <c:v>0.17505000000000001</c:v>
                </c:pt>
                <c:pt idx="112">
                  <c:v>0.17482</c:v>
                </c:pt>
                <c:pt idx="113">
                  <c:v>0.17435999999999999</c:v>
                </c:pt>
                <c:pt idx="114">
                  <c:v>0.17416000000000001</c:v>
                </c:pt>
                <c:pt idx="115">
                  <c:v>0.17392000000000019</c:v>
                </c:pt>
                <c:pt idx="116">
                  <c:v>0.17371000000000023</c:v>
                </c:pt>
                <c:pt idx="117">
                  <c:v>0.17355000000000001</c:v>
                </c:pt>
                <c:pt idx="118">
                  <c:v>0.17330000000000001</c:v>
                </c:pt>
                <c:pt idx="119">
                  <c:v>0.17312</c:v>
                </c:pt>
                <c:pt idx="120">
                  <c:v>0.17295000000000019</c:v>
                </c:pt>
                <c:pt idx="121">
                  <c:v>0.17275000000000001</c:v>
                </c:pt>
                <c:pt idx="122">
                  <c:v>0.1726</c:v>
                </c:pt>
                <c:pt idx="123">
                  <c:v>0.17244000000000029</c:v>
                </c:pt>
                <c:pt idx="124">
                  <c:v>0.17218</c:v>
                </c:pt>
                <c:pt idx="125">
                  <c:v>0.17202000000000001</c:v>
                </c:pt>
                <c:pt idx="126">
                  <c:v>0.17182</c:v>
                </c:pt>
                <c:pt idx="127">
                  <c:v>0.17158999999999999</c:v>
                </c:pt>
                <c:pt idx="128">
                  <c:v>0.17145000000000019</c:v>
                </c:pt>
                <c:pt idx="129">
                  <c:v>0.17124000000000023</c:v>
                </c:pt>
                <c:pt idx="130">
                  <c:v>0.17099000000000023</c:v>
                </c:pt>
                <c:pt idx="131">
                  <c:v>0.17080999999999999</c:v>
                </c:pt>
                <c:pt idx="132">
                  <c:v>0.17095000000000019</c:v>
                </c:pt>
                <c:pt idx="133">
                  <c:v>0.17161999999999999</c:v>
                </c:pt>
                <c:pt idx="134">
                  <c:v>0.17252999999999999</c:v>
                </c:pt>
                <c:pt idx="135">
                  <c:v>0.17319000000000001</c:v>
                </c:pt>
                <c:pt idx="136">
                  <c:v>0.17374000000000026</c:v>
                </c:pt>
                <c:pt idx="137">
                  <c:v>0.17415</c:v>
                </c:pt>
                <c:pt idx="138">
                  <c:v>0.17452000000000001</c:v>
                </c:pt>
                <c:pt idx="139">
                  <c:v>0.17494000000000029</c:v>
                </c:pt>
                <c:pt idx="140">
                  <c:v>0.17526000000000022</c:v>
                </c:pt>
                <c:pt idx="141">
                  <c:v>0.17548000000000019</c:v>
                </c:pt>
                <c:pt idx="142">
                  <c:v>0.17575000000000018</c:v>
                </c:pt>
                <c:pt idx="143">
                  <c:v>0.17605999999999999</c:v>
                </c:pt>
                <c:pt idx="144">
                  <c:v>0.17635999999999999</c:v>
                </c:pt>
                <c:pt idx="145">
                  <c:v>0.17677000000000001</c:v>
                </c:pt>
                <c:pt idx="146">
                  <c:v>0.17730000000000001</c:v>
                </c:pt>
                <c:pt idx="147">
                  <c:v>0.17788000000000001</c:v>
                </c:pt>
                <c:pt idx="148">
                  <c:v>0.17843000000000026</c:v>
                </c:pt>
                <c:pt idx="149">
                  <c:v>0.17893000000000026</c:v>
                </c:pt>
                <c:pt idx="150">
                  <c:v>0.17941000000000026</c:v>
                </c:pt>
                <c:pt idx="151">
                  <c:v>0.17991000000000026</c:v>
                </c:pt>
                <c:pt idx="152">
                  <c:v>0.18038999999999999</c:v>
                </c:pt>
                <c:pt idx="153">
                  <c:v>0.18074000000000029</c:v>
                </c:pt>
                <c:pt idx="154">
                  <c:v>0.18093000000000026</c:v>
                </c:pt>
                <c:pt idx="155">
                  <c:v>0.18107999999999999</c:v>
                </c:pt>
                <c:pt idx="156">
                  <c:v>0.18103000000000019</c:v>
                </c:pt>
                <c:pt idx="157">
                  <c:v>0.18096000000000029</c:v>
                </c:pt>
                <c:pt idx="158">
                  <c:v>0.18087</c:v>
                </c:pt>
                <c:pt idx="159">
                  <c:v>0.18088000000000001</c:v>
                </c:pt>
                <c:pt idx="160">
                  <c:v>0.18087</c:v>
                </c:pt>
                <c:pt idx="161">
                  <c:v>0.18076000000000025</c:v>
                </c:pt>
                <c:pt idx="162">
                  <c:v>0.18067</c:v>
                </c:pt>
                <c:pt idx="163">
                  <c:v>0.18073000000000022</c:v>
                </c:pt>
                <c:pt idx="164">
                  <c:v>0.18075000000000019</c:v>
                </c:pt>
                <c:pt idx="165">
                  <c:v>0.18082999999999999</c:v>
                </c:pt>
                <c:pt idx="166">
                  <c:v>0.18093000000000026</c:v>
                </c:pt>
                <c:pt idx="167">
                  <c:v>0.18090000000000026</c:v>
                </c:pt>
                <c:pt idx="168">
                  <c:v>0.18045000000000022</c:v>
                </c:pt>
                <c:pt idx="169">
                  <c:v>0.17960000000000001</c:v>
                </c:pt>
                <c:pt idx="170">
                  <c:v>0.17885000000000001</c:v>
                </c:pt>
                <c:pt idx="171">
                  <c:v>0.17842000000000019</c:v>
                </c:pt>
                <c:pt idx="172">
                  <c:v>0.17806000000000019</c:v>
                </c:pt>
                <c:pt idx="173">
                  <c:v>0.17816000000000001</c:v>
                </c:pt>
                <c:pt idx="174">
                  <c:v>0.17822000000000018</c:v>
                </c:pt>
                <c:pt idx="175">
                  <c:v>0.17840000000000023</c:v>
                </c:pt>
                <c:pt idx="176">
                  <c:v>0.17868999999999999</c:v>
                </c:pt>
                <c:pt idx="177">
                  <c:v>0.17879000000000025</c:v>
                </c:pt>
                <c:pt idx="178">
                  <c:v>0.17918000000000001</c:v>
                </c:pt>
                <c:pt idx="179">
                  <c:v>0.17940000000000023</c:v>
                </c:pt>
                <c:pt idx="180">
                  <c:v>0.17974000000000029</c:v>
                </c:pt>
                <c:pt idx="181">
                  <c:v>0.18005000000000004</c:v>
                </c:pt>
                <c:pt idx="182">
                  <c:v>0.18009000000000022</c:v>
                </c:pt>
                <c:pt idx="183">
                  <c:v>0.18030000000000004</c:v>
                </c:pt>
                <c:pt idx="184">
                  <c:v>0.18044000000000032</c:v>
                </c:pt>
                <c:pt idx="185">
                  <c:v>0.18063000000000001</c:v>
                </c:pt>
                <c:pt idx="186">
                  <c:v>0.18079000000000026</c:v>
                </c:pt>
                <c:pt idx="187">
                  <c:v>0.18079000000000026</c:v>
                </c:pt>
                <c:pt idx="188">
                  <c:v>0.18073000000000022</c:v>
                </c:pt>
                <c:pt idx="189">
                  <c:v>0.18082000000000001</c:v>
                </c:pt>
                <c:pt idx="190">
                  <c:v>0.18092000000000019</c:v>
                </c:pt>
                <c:pt idx="191">
                  <c:v>0.18097000000000019</c:v>
                </c:pt>
                <c:pt idx="192">
                  <c:v>0.18107000000000001</c:v>
                </c:pt>
                <c:pt idx="193">
                  <c:v>0.18109000000000022</c:v>
                </c:pt>
                <c:pt idx="194">
                  <c:v>0.18110000000000001</c:v>
                </c:pt>
                <c:pt idx="195">
                  <c:v>0.18120000000000022</c:v>
                </c:pt>
                <c:pt idx="196">
                  <c:v>0.18132999999999999</c:v>
                </c:pt>
                <c:pt idx="197">
                  <c:v>0.18132999999999999</c:v>
                </c:pt>
                <c:pt idx="198">
                  <c:v>0.18162</c:v>
                </c:pt>
                <c:pt idx="199">
                  <c:v>0.18212</c:v>
                </c:pt>
                <c:pt idx="200">
                  <c:v>0.18254000000000026</c:v>
                </c:pt>
                <c:pt idx="201">
                  <c:v>0.18257000000000001</c:v>
                </c:pt>
                <c:pt idx="202">
                  <c:v>0.18307999999999999</c:v>
                </c:pt>
                <c:pt idx="203">
                  <c:v>0.18382999999999999</c:v>
                </c:pt>
                <c:pt idx="204">
                  <c:v>0.18427000000000004</c:v>
                </c:pt>
                <c:pt idx="205">
                  <c:v>0.18482999999999999</c:v>
                </c:pt>
                <c:pt idx="206">
                  <c:v>0.18552000000000018</c:v>
                </c:pt>
                <c:pt idx="207">
                  <c:v>0.18601000000000026</c:v>
                </c:pt>
                <c:pt idx="208">
                  <c:v>0.18586000000000019</c:v>
                </c:pt>
                <c:pt idx="209">
                  <c:v>0.18470000000000023</c:v>
                </c:pt>
                <c:pt idx="210">
                  <c:v>0.18289000000000019</c:v>
                </c:pt>
                <c:pt idx="211">
                  <c:v>0.18140000000000026</c:v>
                </c:pt>
                <c:pt idx="212">
                  <c:v>0.18073000000000022</c:v>
                </c:pt>
                <c:pt idx="213">
                  <c:v>0.18048000000000022</c:v>
                </c:pt>
                <c:pt idx="214">
                  <c:v>0.18048000000000022</c:v>
                </c:pt>
                <c:pt idx="215">
                  <c:v>0.17970000000000022</c:v>
                </c:pt>
                <c:pt idx="216">
                  <c:v>0.17907000000000001</c:v>
                </c:pt>
                <c:pt idx="217">
                  <c:v>0.17888999999999999</c:v>
                </c:pt>
                <c:pt idx="218">
                  <c:v>0.17885999999999999</c:v>
                </c:pt>
                <c:pt idx="219">
                  <c:v>0.17895000000000019</c:v>
                </c:pt>
                <c:pt idx="220">
                  <c:v>0.17901000000000022</c:v>
                </c:pt>
                <c:pt idx="221">
                  <c:v>0.17905000000000001</c:v>
                </c:pt>
                <c:pt idx="222">
                  <c:v>0.17910999999999999</c:v>
                </c:pt>
                <c:pt idx="223">
                  <c:v>0.17910999999999999</c:v>
                </c:pt>
                <c:pt idx="224">
                  <c:v>0.17918999999999999</c:v>
                </c:pt>
                <c:pt idx="225">
                  <c:v>0.17913999999999999</c:v>
                </c:pt>
                <c:pt idx="226">
                  <c:v>0.17918000000000001</c:v>
                </c:pt>
                <c:pt idx="227">
                  <c:v>0.17910999999999999</c:v>
                </c:pt>
                <c:pt idx="228">
                  <c:v>0.17915</c:v>
                </c:pt>
                <c:pt idx="229">
                  <c:v>0.17909000000000022</c:v>
                </c:pt>
                <c:pt idx="230">
                  <c:v>0.17910999999999999</c:v>
                </c:pt>
                <c:pt idx="231">
                  <c:v>0.17901000000000022</c:v>
                </c:pt>
                <c:pt idx="232">
                  <c:v>0.17902000000000001</c:v>
                </c:pt>
                <c:pt idx="233">
                  <c:v>0.17885999999999999</c:v>
                </c:pt>
                <c:pt idx="234">
                  <c:v>0.17887</c:v>
                </c:pt>
                <c:pt idx="235">
                  <c:v>0.17874000000000029</c:v>
                </c:pt>
                <c:pt idx="236">
                  <c:v>0.17876000000000022</c:v>
                </c:pt>
                <c:pt idx="237">
                  <c:v>0.17866000000000001</c:v>
                </c:pt>
                <c:pt idx="238">
                  <c:v>0.17868000000000001</c:v>
                </c:pt>
                <c:pt idx="239">
                  <c:v>0.17860000000000001</c:v>
                </c:pt>
                <c:pt idx="240">
                  <c:v>0.17859000000000022</c:v>
                </c:pt>
                <c:pt idx="241">
                  <c:v>0.17854000000000025</c:v>
                </c:pt>
                <c:pt idx="242">
                  <c:v>0.17854000000000025</c:v>
                </c:pt>
                <c:pt idx="243">
                  <c:v>0.17846000000000026</c:v>
                </c:pt>
                <c:pt idx="244">
                  <c:v>0.17843000000000026</c:v>
                </c:pt>
                <c:pt idx="245">
                  <c:v>0.17835999999999999</c:v>
                </c:pt>
                <c:pt idx="246">
                  <c:v>0.17832000000000001</c:v>
                </c:pt>
                <c:pt idx="247">
                  <c:v>0.17827999999999999</c:v>
                </c:pt>
                <c:pt idx="248">
                  <c:v>0.17813999999999999</c:v>
                </c:pt>
                <c:pt idx="249">
                  <c:v>0.17795000000000019</c:v>
                </c:pt>
                <c:pt idx="250">
                  <c:v>0.17813000000000001</c:v>
                </c:pt>
                <c:pt idx="251">
                  <c:v>0.17812</c:v>
                </c:pt>
                <c:pt idx="252">
                  <c:v>0.17813999999999999</c:v>
                </c:pt>
                <c:pt idx="253">
                  <c:v>0.17802000000000001</c:v>
                </c:pt>
                <c:pt idx="254">
                  <c:v>0.17806000000000019</c:v>
                </c:pt>
                <c:pt idx="255">
                  <c:v>0.17797000000000004</c:v>
                </c:pt>
                <c:pt idx="256">
                  <c:v>0.17800000000000019</c:v>
                </c:pt>
                <c:pt idx="257">
                  <c:v>0.17791000000000029</c:v>
                </c:pt>
                <c:pt idx="258">
                  <c:v>0.17791000000000029</c:v>
                </c:pt>
                <c:pt idx="259">
                  <c:v>0.17785999999999999</c:v>
                </c:pt>
                <c:pt idx="260">
                  <c:v>0.17787</c:v>
                </c:pt>
                <c:pt idx="261">
                  <c:v>0.17785000000000001</c:v>
                </c:pt>
                <c:pt idx="262">
                  <c:v>0.17787</c:v>
                </c:pt>
                <c:pt idx="263">
                  <c:v>0.17791000000000029</c:v>
                </c:pt>
                <c:pt idx="264">
                  <c:v>0.17790000000000022</c:v>
                </c:pt>
                <c:pt idx="265">
                  <c:v>0.17799000000000026</c:v>
                </c:pt>
                <c:pt idx="266">
                  <c:v>0.17800000000000019</c:v>
                </c:pt>
                <c:pt idx="267">
                  <c:v>0.17815</c:v>
                </c:pt>
                <c:pt idx="268">
                  <c:v>0.17818999999999999</c:v>
                </c:pt>
                <c:pt idx="269">
                  <c:v>0.17834000000000022</c:v>
                </c:pt>
                <c:pt idx="270">
                  <c:v>0.17838000000000001</c:v>
                </c:pt>
                <c:pt idx="271">
                  <c:v>0.17851000000000022</c:v>
                </c:pt>
                <c:pt idx="272">
                  <c:v>0.17860999999999999</c:v>
                </c:pt>
                <c:pt idx="273">
                  <c:v>0.17865</c:v>
                </c:pt>
                <c:pt idx="274">
                  <c:v>0.17868999999999999</c:v>
                </c:pt>
                <c:pt idx="275">
                  <c:v>0.17873000000000022</c:v>
                </c:pt>
                <c:pt idx="276">
                  <c:v>0.17888000000000001</c:v>
                </c:pt>
                <c:pt idx="277">
                  <c:v>0.17865</c:v>
                </c:pt>
                <c:pt idx="278">
                  <c:v>0.17774000000000026</c:v>
                </c:pt>
                <c:pt idx="279">
                  <c:v>0.17707999999999999</c:v>
                </c:pt>
                <c:pt idx="280">
                  <c:v>0.17670000000000019</c:v>
                </c:pt>
                <c:pt idx="281">
                  <c:v>0.17647000000000004</c:v>
                </c:pt>
                <c:pt idx="282">
                  <c:v>0.17638999999999999</c:v>
                </c:pt>
                <c:pt idx="283">
                  <c:v>0.17647000000000004</c:v>
                </c:pt>
                <c:pt idx="284">
                  <c:v>0.17655999999999999</c:v>
                </c:pt>
                <c:pt idx="285">
                  <c:v>0.17700000000000018</c:v>
                </c:pt>
                <c:pt idx="286">
                  <c:v>0.17747000000000004</c:v>
                </c:pt>
                <c:pt idx="287">
                  <c:v>0.17807000000000001</c:v>
                </c:pt>
                <c:pt idx="288">
                  <c:v>0.17863000000000001</c:v>
                </c:pt>
                <c:pt idx="289">
                  <c:v>0.17920000000000019</c:v>
                </c:pt>
                <c:pt idx="290">
                  <c:v>0.17965</c:v>
                </c:pt>
                <c:pt idx="291">
                  <c:v>0.18020000000000022</c:v>
                </c:pt>
                <c:pt idx="292">
                  <c:v>0.18057000000000001</c:v>
                </c:pt>
                <c:pt idx="293">
                  <c:v>0.18118999999999999</c:v>
                </c:pt>
                <c:pt idx="294">
                  <c:v>0.18171000000000029</c:v>
                </c:pt>
                <c:pt idx="295">
                  <c:v>0.18229000000000026</c:v>
                </c:pt>
                <c:pt idx="296">
                  <c:v>0.18265000000000001</c:v>
                </c:pt>
                <c:pt idx="297">
                  <c:v>0.18302000000000004</c:v>
                </c:pt>
                <c:pt idx="298">
                  <c:v>0.18326000000000026</c:v>
                </c:pt>
                <c:pt idx="299">
                  <c:v>0.18354000000000026</c:v>
                </c:pt>
                <c:pt idx="300">
                  <c:v>0.18373000000000025</c:v>
                </c:pt>
                <c:pt idx="301">
                  <c:v>0.18404000000000026</c:v>
                </c:pt>
                <c:pt idx="302">
                  <c:v>0.18421000000000029</c:v>
                </c:pt>
                <c:pt idx="303">
                  <c:v>0.18410000000000001</c:v>
                </c:pt>
                <c:pt idx="304">
                  <c:v>0.18386000000000019</c:v>
                </c:pt>
                <c:pt idx="305">
                  <c:v>0.18291000000000032</c:v>
                </c:pt>
                <c:pt idx="306">
                  <c:v>0.18153000000000019</c:v>
                </c:pt>
                <c:pt idx="307">
                  <c:v>0.18110999999999999</c:v>
                </c:pt>
                <c:pt idx="308">
                  <c:v>0.18135999999999999</c:v>
                </c:pt>
                <c:pt idx="309">
                  <c:v>0.18177000000000001</c:v>
                </c:pt>
                <c:pt idx="310">
                  <c:v>0.18242000000000022</c:v>
                </c:pt>
                <c:pt idx="311">
                  <c:v>0.18279000000000026</c:v>
                </c:pt>
                <c:pt idx="312">
                  <c:v>0.18249000000000029</c:v>
                </c:pt>
                <c:pt idx="313">
                  <c:v>0.18262</c:v>
                </c:pt>
                <c:pt idx="314">
                  <c:v>0.18254000000000026</c:v>
                </c:pt>
                <c:pt idx="315">
                  <c:v>0.18207999999999999</c:v>
                </c:pt>
                <c:pt idx="316">
                  <c:v>0.18191000000000032</c:v>
                </c:pt>
                <c:pt idx="317">
                  <c:v>0.18206000000000022</c:v>
                </c:pt>
                <c:pt idx="318">
                  <c:v>0.18220000000000022</c:v>
                </c:pt>
                <c:pt idx="319">
                  <c:v>0.18268000000000001</c:v>
                </c:pt>
                <c:pt idx="320">
                  <c:v>0.18317</c:v>
                </c:pt>
                <c:pt idx="321">
                  <c:v>0.18346000000000029</c:v>
                </c:pt>
                <c:pt idx="322">
                  <c:v>0.18378000000000022</c:v>
                </c:pt>
                <c:pt idx="323">
                  <c:v>0.18404000000000026</c:v>
                </c:pt>
                <c:pt idx="324">
                  <c:v>0.18431000000000022</c:v>
                </c:pt>
                <c:pt idx="325">
                  <c:v>0.18460000000000001</c:v>
                </c:pt>
                <c:pt idx="326">
                  <c:v>0.18478000000000022</c:v>
                </c:pt>
                <c:pt idx="327">
                  <c:v>0.18498000000000026</c:v>
                </c:pt>
                <c:pt idx="328">
                  <c:v>0.18507999999999999</c:v>
                </c:pt>
                <c:pt idx="329">
                  <c:v>0.18526000000000026</c:v>
                </c:pt>
                <c:pt idx="330">
                  <c:v>0.18530000000000019</c:v>
                </c:pt>
                <c:pt idx="331">
                  <c:v>0.18546000000000029</c:v>
                </c:pt>
                <c:pt idx="332">
                  <c:v>0.18542000000000022</c:v>
                </c:pt>
              </c:numCache>
            </c:numRef>
          </c:yVal>
          <c:smooth val="1"/>
        </c:ser>
        <c:ser>
          <c:idx val="3"/>
          <c:order val="3"/>
          <c:tx>
            <c:strRef>
              <c:f>'fig4'!$F$1</c:f>
              <c:strCache>
                <c:ptCount val="1"/>
                <c:pt idx="0">
                  <c:v>1：8</c:v>
                </c:pt>
              </c:strCache>
            </c:strRef>
          </c:tx>
          <c:spPr>
            <a:ln w="22225">
              <a:solidFill>
                <a:schemeClr val="tx1">
                  <a:lumMod val="95000"/>
                  <a:lumOff val="5000"/>
                </a:schemeClr>
              </a:solidFill>
            </a:ln>
          </c:spPr>
          <c:marker>
            <c:symbol val="none"/>
          </c:marker>
          <c:xVal>
            <c:numRef>
              <c:f>'fig4'!$B$2:$B$1171</c:f>
              <c:numCache>
                <c:formatCode>General</c:formatCode>
                <c:ptCount val="1170"/>
                <c:pt idx="0">
                  <c:v>0</c:v>
                </c:pt>
                <c:pt idx="1">
                  <c:v>0.16666999999999998</c:v>
                </c:pt>
                <c:pt idx="2">
                  <c:v>0.33333000000000051</c:v>
                </c:pt>
                <c:pt idx="3">
                  <c:v>0.5</c:v>
                </c:pt>
                <c:pt idx="4">
                  <c:v>0.66667000000000143</c:v>
                </c:pt>
                <c:pt idx="5">
                  <c:v>0.83333000000000002</c:v>
                </c:pt>
                <c:pt idx="6">
                  <c:v>1</c:v>
                </c:pt>
                <c:pt idx="7">
                  <c:v>1.1666700000000001</c:v>
                </c:pt>
                <c:pt idx="8">
                  <c:v>1.3333299999999983</c:v>
                </c:pt>
                <c:pt idx="9">
                  <c:v>1.5</c:v>
                </c:pt>
                <c:pt idx="10">
                  <c:v>1.6666700000000001</c:v>
                </c:pt>
                <c:pt idx="11">
                  <c:v>1.8333299999999983</c:v>
                </c:pt>
                <c:pt idx="12">
                  <c:v>2</c:v>
                </c:pt>
                <c:pt idx="13">
                  <c:v>2.1666699999999977</c:v>
                </c:pt>
                <c:pt idx="14">
                  <c:v>2.3333300000000001</c:v>
                </c:pt>
                <c:pt idx="15">
                  <c:v>2.5</c:v>
                </c:pt>
                <c:pt idx="16">
                  <c:v>2.6666699999999977</c:v>
                </c:pt>
                <c:pt idx="17">
                  <c:v>2.8333300000000001</c:v>
                </c:pt>
                <c:pt idx="18">
                  <c:v>3</c:v>
                </c:pt>
                <c:pt idx="19">
                  <c:v>3.1666699999999977</c:v>
                </c:pt>
                <c:pt idx="20">
                  <c:v>3.3333300000000001</c:v>
                </c:pt>
                <c:pt idx="21">
                  <c:v>3.5</c:v>
                </c:pt>
                <c:pt idx="22">
                  <c:v>3.6666699999999977</c:v>
                </c:pt>
                <c:pt idx="23">
                  <c:v>3.8333300000000001</c:v>
                </c:pt>
                <c:pt idx="24">
                  <c:v>4</c:v>
                </c:pt>
                <c:pt idx="25">
                  <c:v>4.1666699999999999</c:v>
                </c:pt>
                <c:pt idx="26">
                  <c:v>4.3333300000000001</c:v>
                </c:pt>
                <c:pt idx="27">
                  <c:v>4.5</c:v>
                </c:pt>
                <c:pt idx="28">
                  <c:v>4.6666699999999999</c:v>
                </c:pt>
                <c:pt idx="29">
                  <c:v>4.8333300000000001</c:v>
                </c:pt>
                <c:pt idx="30">
                  <c:v>5</c:v>
                </c:pt>
                <c:pt idx="31">
                  <c:v>5.1666699999999999</c:v>
                </c:pt>
                <c:pt idx="32">
                  <c:v>5.3333300000000001</c:v>
                </c:pt>
                <c:pt idx="33">
                  <c:v>5.5</c:v>
                </c:pt>
                <c:pt idx="34">
                  <c:v>5.6666699999999999</c:v>
                </c:pt>
                <c:pt idx="35">
                  <c:v>5.8333300000000001</c:v>
                </c:pt>
                <c:pt idx="36">
                  <c:v>6</c:v>
                </c:pt>
                <c:pt idx="37">
                  <c:v>6.1666699999999999</c:v>
                </c:pt>
                <c:pt idx="38">
                  <c:v>6.3333300000000001</c:v>
                </c:pt>
                <c:pt idx="39">
                  <c:v>6.5</c:v>
                </c:pt>
                <c:pt idx="40">
                  <c:v>6.6666699999999999</c:v>
                </c:pt>
                <c:pt idx="41">
                  <c:v>6.8333300000000001</c:v>
                </c:pt>
                <c:pt idx="42">
                  <c:v>7</c:v>
                </c:pt>
                <c:pt idx="43">
                  <c:v>7.1666699999999999</c:v>
                </c:pt>
                <c:pt idx="44">
                  <c:v>7.3333300000000001</c:v>
                </c:pt>
                <c:pt idx="45">
                  <c:v>7.5</c:v>
                </c:pt>
                <c:pt idx="46">
                  <c:v>7.6666699999999999</c:v>
                </c:pt>
                <c:pt idx="47">
                  <c:v>7.8333300000000001</c:v>
                </c:pt>
                <c:pt idx="48">
                  <c:v>8</c:v>
                </c:pt>
                <c:pt idx="49">
                  <c:v>8.1666700000000034</c:v>
                </c:pt>
                <c:pt idx="50">
                  <c:v>8.3333300000000001</c:v>
                </c:pt>
                <c:pt idx="51">
                  <c:v>8.5</c:v>
                </c:pt>
                <c:pt idx="52">
                  <c:v>8.6666700000000034</c:v>
                </c:pt>
                <c:pt idx="53">
                  <c:v>8.8333300000000001</c:v>
                </c:pt>
                <c:pt idx="54">
                  <c:v>9</c:v>
                </c:pt>
                <c:pt idx="55">
                  <c:v>9.1666700000000034</c:v>
                </c:pt>
                <c:pt idx="56">
                  <c:v>9.3333300000000001</c:v>
                </c:pt>
                <c:pt idx="57">
                  <c:v>9.5</c:v>
                </c:pt>
                <c:pt idx="58">
                  <c:v>9.6666700000000034</c:v>
                </c:pt>
                <c:pt idx="59">
                  <c:v>9.8333300000000001</c:v>
                </c:pt>
                <c:pt idx="60">
                  <c:v>10</c:v>
                </c:pt>
                <c:pt idx="61">
                  <c:v>10.16667</c:v>
                </c:pt>
                <c:pt idx="62">
                  <c:v>10.33333</c:v>
                </c:pt>
                <c:pt idx="63">
                  <c:v>10.5</c:v>
                </c:pt>
                <c:pt idx="64">
                  <c:v>10.66667</c:v>
                </c:pt>
                <c:pt idx="65">
                  <c:v>10.83333</c:v>
                </c:pt>
                <c:pt idx="66">
                  <c:v>11</c:v>
                </c:pt>
                <c:pt idx="67">
                  <c:v>11.16667</c:v>
                </c:pt>
                <c:pt idx="68">
                  <c:v>11.33333</c:v>
                </c:pt>
                <c:pt idx="69">
                  <c:v>11.5</c:v>
                </c:pt>
                <c:pt idx="70">
                  <c:v>11.66667</c:v>
                </c:pt>
                <c:pt idx="71">
                  <c:v>11.83333</c:v>
                </c:pt>
                <c:pt idx="72">
                  <c:v>12</c:v>
                </c:pt>
                <c:pt idx="73">
                  <c:v>12.16667</c:v>
                </c:pt>
                <c:pt idx="74">
                  <c:v>12.33333</c:v>
                </c:pt>
                <c:pt idx="75">
                  <c:v>12.5</c:v>
                </c:pt>
                <c:pt idx="76">
                  <c:v>12.66667</c:v>
                </c:pt>
                <c:pt idx="77">
                  <c:v>12.83333</c:v>
                </c:pt>
                <c:pt idx="78">
                  <c:v>13</c:v>
                </c:pt>
                <c:pt idx="79">
                  <c:v>13.16667</c:v>
                </c:pt>
                <c:pt idx="80">
                  <c:v>13.33333</c:v>
                </c:pt>
                <c:pt idx="81">
                  <c:v>13.5</c:v>
                </c:pt>
                <c:pt idx="82">
                  <c:v>13.66667</c:v>
                </c:pt>
                <c:pt idx="83">
                  <c:v>13.83333</c:v>
                </c:pt>
                <c:pt idx="84">
                  <c:v>14</c:v>
                </c:pt>
                <c:pt idx="85">
                  <c:v>14.16667</c:v>
                </c:pt>
                <c:pt idx="86">
                  <c:v>14.33333</c:v>
                </c:pt>
                <c:pt idx="87">
                  <c:v>14.5</c:v>
                </c:pt>
                <c:pt idx="88">
                  <c:v>14.66667</c:v>
                </c:pt>
                <c:pt idx="89">
                  <c:v>14.83333</c:v>
                </c:pt>
                <c:pt idx="90">
                  <c:v>15</c:v>
                </c:pt>
                <c:pt idx="91">
                  <c:v>15.16667</c:v>
                </c:pt>
                <c:pt idx="92">
                  <c:v>15.33333</c:v>
                </c:pt>
                <c:pt idx="93">
                  <c:v>15.5</c:v>
                </c:pt>
                <c:pt idx="94">
                  <c:v>15.66667</c:v>
                </c:pt>
                <c:pt idx="95">
                  <c:v>15.83333</c:v>
                </c:pt>
                <c:pt idx="96">
                  <c:v>16</c:v>
                </c:pt>
                <c:pt idx="97">
                  <c:v>16.16667</c:v>
                </c:pt>
                <c:pt idx="98">
                  <c:v>16.33333</c:v>
                </c:pt>
                <c:pt idx="99">
                  <c:v>16.5</c:v>
                </c:pt>
                <c:pt idx="100">
                  <c:v>16.66667</c:v>
                </c:pt>
                <c:pt idx="101">
                  <c:v>16.83333</c:v>
                </c:pt>
                <c:pt idx="102">
                  <c:v>17</c:v>
                </c:pt>
                <c:pt idx="103">
                  <c:v>17.16667</c:v>
                </c:pt>
                <c:pt idx="104">
                  <c:v>17.33333</c:v>
                </c:pt>
                <c:pt idx="105">
                  <c:v>17.5</c:v>
                </c:pt>
                <c:pt idx="106">
                  <c:v>17.66667</c:v>
                </c:pt>
                <c:pt idx="107">
                  <c:v>17.83333</c:v>
                </c:pt>
                <c:pt idx="108">
                  <c:v>18</c:v>
                </c:pt>
                <c:pt idx="109">
                  <c:v>18.16667</c:v>
                </c:pt>
                <c:pt idx="110">
                  <c:v>18.33333</c:v>
                </c:pt>
                <c:pt idx="111">
                  <c:v>18.5</c:v>
                </c:pt>
                <c:pt idx="112">
                  <c:v>18.66667</c:v>
                </c:pt>
                <c:pt idx="113">
                  <c:v>18.83333</c:v>
                </c:pt>
                <c:pt idx="114">
                  <c:v>19</c:v>
                </c:pt>
                <c:pt idx="115">
                  <c:v>19.16667</c:v>
                </c:pt>
                <c:pt idx="116">
                  <c:v>19.33333</c:v>
                </c:pt>
                <c:pt idx="117">
                  <c:v>19.5</c:v>
                </c:pt>
                <c:pt idx="118">
                  <c:v>19.66667</c:v>
                </c:pt>
                <c:pt idx="119">
                  <c:v>19.83333</c:v>
                </c:pt>
                <c:pt idx="120">
                  <c:v>20</c:v>
                </c:pt>
                <c:pt idx="121">
                  <c:v>20.16667</c:v>
                </c:pt>
                <c:pt idx="122">
                  <c:v>20.33333</c:v>
                </c:pt>
                <c:pt idx="123">
                  <c:v>20.5</c:v>
                </c:pt>
                <c:pt idx="124">
                  <c:v>20.66667</c:v>
                </c:pt>
                <c:pt idx="125">
                  <c:v>20.83333</c:v>
                </c:pt>
                <c:pt idx="126">
                  <c:v>21</c:v>
                </c:pt>
                <c:pt idx="127">
                  <c:v>21.16667</c:v>
                </c:pt>
                <c:pt idx="128">
                  <c:v>21.33333</c:v>
                </c:pt>
                <c:pt idx="129">
                  <c:v>21.5</c:v>
                </c:pt>
                <c:pt idx="130">
                  <c:v>21.66667</c:v>
                </c:pt>
                <c:pt idx="131">
                  <c:v>21.83333</c:v>
                </c:pt>
                <c:pt idx="132">
                  <c:v>22</c:v>
                </c:pt>
                <c:pt idx="133">
                  <c:v>22.16667</c:v>
                </c:pt>
                <c:pt idx="134">
                  <c:v>22.33333</c:v>
                </c:pt>
                <c:pt idx="135">
                  <c:v>22.5</c:v>
                </c:pt>
                <c:pt idx="136">
                  <c:v>22.66667</c:v>
                </c:pt>
                <c:pt idx="137">
                  <c:v>22.83333</c:v>
                </c:pt>
                <c:pt idx="138">
                  <c:v>23</c:v>
                </c:pt>
                <c:pt idx="139">
                  <c:v>23.16667</c:v>
                </c:pt>
                <c:pt idx="140">
                  <c:v>23.33333</c:v>
                </c:pt>
                <c:pt idx="141">
                  <c:v>23.5</c:v>
                </c:pt>
                <c:pt idx="142">
                  <c:v>23.66667</c:v>
                </c:pt>
                <c:pt idx="143">
                  <c:v>23.83333</c:v>
                </c:pt>
                <c:pt idx="144">
                  <c:v>24</c:v>
                </c:pt>
                <c:pt idx="145">
                  <c:v>24.16667</c:v>
                </c:pt>
                <c:pt idx="146">
                  <c:v>24.33333</c:v>
                </c:pt>
                <c:pt idx="147">
                  <c:v>24.5</c:v>
                </c:pt>
                <c:pt idx="148">
                  <c:v>24.66667</c:v>
                </c:pt>
                <c:pt idx="149">
                  <c:v>24.83333</c:v>
                </c:pt>
                <c:pt idx="150">
                  <c:v>25</c:v>
                </c:pt>
                <c:pt idx="151">
                  <c:v>25.16667</c:v>
                </c:pt>
                <c:pt idx="152">
                  <c:v>25.33333</c:v>
                </c:pt>
                <c:pt idx="153">
                  <c:v>25.5</c:v>
                </c:pt>
                <c:pt idx="154">
                  <c:v>25.66667</c:v>
                </c:pt>
                <c:pt idx="155">
                  <c:v>25.83333</c:v>
                </c:pt>
                <c:pt idx="156">
                  <c:v>26</c:v>
                </c:pt>
                <c:pt idx="157">
                  <c:v>26.16667</c:v>
                </c:pt>
                <c:pt idx="158">
                  <c:v>26.33333</c:v>
                </c:pt>
                <c:pt idx="159">
                  <c:v>26.5</c:v>
                </c:pt>
                <c:pt idx="160">
                  <c:v>26.66667</c:v>
                </c:pt>
                <c:pt idx="161">
                  <c:v>26.83333</c:v>
                </c:pt>
                <c:pt idx="162">
                  <c:v>27</c:v>
                </c:pt>
                <c:pt idx="163">
                  <c:v>27.16667</c:v>
                </c:pt>
                <c:pt idx="164">
                  <c:v>27.33333</c:v>
                </c:pt>
                <c:pt idx="165">
                  <c:v>27.5</c:v>
                </c:pt>
                <c:pt idx="166">
                  <c:v>27.66667</c:v>
                </c:pt>
                <c:pt idx="167">
                  <c:v>27.83333</c:v>
                </c:pt>
                <c:pt idx="168">
                  <c:v>28</c:v>
                </c:pt>
                <c:pt idx="169">
                  <c:v>28.16667</c:v>
                </c:pt>
                <c:pt idx="170">
                  <c:v>28.33333</c:v>
                </c:pt>
                <c:pt idx="171">
                  <c:v>28.5</c:v>
                </c:pt>
                <c:pt idx="172">
                  <c:v>28.66667</c:v>
                </c:pt>
                <c:pt idx="173">
                  <c:v>28.83333</c:v>
                </c:pt>
                <c:pt idx="174">
                  <c:v>29</c:v>
                </c:pt>
                <c:pt idx="175">
                  <c:v>29.16667</c:v>
                </c:pt>
                <c:pt idx="176">
                  <c:v>29.33333</c:v>
                </c:pt>
                <c:pt idx="177">
                  <c:v>29.5</c:v>
                </c:pt>
                <c:pt idx="178">
                  <c:v>29.66667</c:v>
                </c:pt>
                <c:pt idx="179">
                  <c:v>29.83333</c:v>
                </c:pt>
                <c:pt idx="180">
                  <c:v>30</c:v>
                </c:pt>
                <c:pt idx="181">
                  <c:v>30.16667</c:v>
                </c:pt>
                <c:pt idx="182">
                  <c:v>30.33333</c:v>
                </c:pt>
                <c:pt idx="183">
                  <c:v>30.5</c:v>
                </c:pt>
                <c:pt idx="184">
                  <c:v>30.66667</c:v>
                </c:pt>
                <c:pt idx="185">
                  <c:v>30.83333</c:v>
                </c:pt>
                <c:pt idx="186">
                  <c:v>31</c:v>
                </c:pt>
                <c:pt idx="187">
                  <c:v>31.16667</c:v>
                </c:pt>
                <c:pt idx="188">
                  <c:v>31.33333</c:v>
                </c:pt>
                <c:pt idx="189">
                  <c:v>31.5</c:v>
                </c:pt>
                <c:pt idx="190">
                  <c:v>31.66667</c:v>
                </c:pt>
                <c:pt idx="191">
                  <c:v>31.83333</c:v>
                </c:pt>
                <c:pt idx="192">
                  <c:v>32</c:v>
                </c:pt>
                <c:pt idx="193">
                  <c:v>32.166670000000003</c:v>
                </c:pt>
                <c:pt idx="194">
                  <c:v>32.333330000000011</c:v>
                </c:pt>
                <c:pt idx="195">
                  <c:v>32.5</c:v>
                </c:pt>
                <c:pt idx="196">
                  <c:v>32.666670000000003</c:v>
                </c:pt>
                <c:pt idx="197">
                  <c:v>32.833330000000011</c:v>
                </c:pt>
                <c:pt idx="198">
                  <c:v>33</c:v>
                </c:pt>
                <c:pt idx="199">
                  <c:v>33.166670000000003</c:v>
                </c:pt>
                <c:pt idx="200">
                  <c:v>33.333330000000011</c:v>
                </c:pt>
                <c:pt idx="201">
                  <c:v>33.5</c:v>
                </c:pt>
                <c:pt idx="202">
                  <c:v>33.666670000000003</c:v>
                </c:pt>
                <c:pt idx="203">
                  <c:v>33.833330000000011</c:v>
                </c:pt>
                <c:pt idx="204">
                  <c:v>34</c:v>
                </c:pt>
                <c:pt idx="205">
                  <c:v>34.166670000000003</c:v>
                </c:pt>
                <c:pt idx="206">
                  <c:v>34.333330000000011</c:v>
                </c:pt>
                <c:pt idx="207">
                  <c:v>34.5</c:v>
                </c:pt>
                <c:pt idx="208">
                  <c:v>34.666670000000003</c:v>
                </c:pt>
                <c:pt idx="209">
                  <c:v>34.833330000000011</c:v>
                </c:pt>
                <c:pt idx="210">
                  <c:v>35</c:v>
                </c:pt>
                <c:pt idx="211">
                  <c:v>35.166670000000003</c:v>
                </c:pt>
                <c:pt idx="212">
                  <c:v>35.333330000000011</c:v>
                </c:pt>
                <c:pt idx="213">
                  <c:v>35.5</c:v>
                </c:pt>
                <c:pt idx="214">
                  <c:v>35.666670000000003</c:v>
                </c:pt>
                <c:pt idx="215">
                  <c:v>35.833330000000011</c:v>
                </c:pt>
                <c:pt idx="216">
                  <c:v>36</c:v>
                </c:pt>
                <c:pt idx="217">
                  <c:v>36.166670000000003</c:v>
                </c:pt>
                <c:pt idx="218">
                  <c:v>36.333330000000011</c:v>
                </c:pt>
                <c:pt idx="219">
                  <c:v>36.5</c:v>
                </c:pt>
                <c:pt idx="220">
                  <c:v>36.666670000000003</c:v>
                </c:pt>
                <c:pt idx="221">
                  <c:v>36.833330000000011</c:v>
                </c:pt>
                <c:pt idx="222">
                  <c:v>37</c:v>
                </c:pt>
                <c:pt idx="223">
                  <c:v>37.166670000000003</c:v>
                </c:pt>
                <c:pt idx="224">
                  <c:v>37.333330000000011</c:v>
                </c:pt>
                <c:pt idx="225">
                  <c:v>37.5</c:v>
                </c:pt>
                <c:pt idx="226">
                  <c:v>37.666670000000003</c:v>
                </c:pt>
                <c:pt idx="227">
                  <c:v>37.833330000000011</c:v>
                </c:pt>
                <c:pt idx="228">
                  <c:v>38</c:v>
                </c:pt>
                <c:pt idx="229">
                  <c:v>38.166670000000003</c:v>
                </c:pt>
                <c:pt idx="230">
                  <c:v>38.333330000000011</c:v>
                </c:pt>
                <c:pt idx="231">
                  <c:v>38.5</c:v>
                </c:pt>
                <c:pt idx="232">
                  <c:v>38.666670000000003</c:v>
                </c:pt>
                <c:pt idx="233">
                  <c:v>38.833330000000011</c:v>
                </c:pt>
                <c:pt idx="234">
                  <c:v>39</c:v>
                </c:pt>
                <c:pt idx="235">
                  <c:v>39.166670000000003</c:v>
                </c:pt>
                <c:pt idx="236">
                  <c:v>39.333330000000011</c:v>
                </c:pt>
                <c:pt idx="237">
                  <c:v>39.5</c:v>
                </c:pt>
                <c:pt idx="238">
                  <c:v>39.666670000000003</c:v>
                </c:pt>
                <c:pt idx="239">
                  <c:v>39.833330000000011</c:v>
                </c:pt>
                <c:pt idx="240">
                  <c:v>40</c:v>
                </c:pt>
                <c:pt idx="241">
                  <c:v>40.166670000000003</c:v>
                </c:pt>
                <c:pt idx="242">
                  <c:v>40.333330000000011</c:v>
                </c:pt>
                <c:pt idx="243">
                  <c:v>40.5</c:v>
                </c:pt>
                <c:pt idx="244">
                  <c:v>40.666670000000003</c:v>
                </c:pt>
                <c:pt idx="245">
                  <c:v>40.833330000000011</c:v>
                </c:pt>
                <c:pt idx="246">
                  <c:v>41</c:v>
                </c:pt>
                <c:pt idx="247">
                  <c:v>41.166670000000003</c:v>
                </c:pt>
                <c:pt idx="248">
                  <c:v>41.333330000000011</c:v>
                </c:pt>
                <c:pt idx="249">
                  <c:v>41.5</c:v>
                </c:pt>
                <c:pt idx="250">
                  <c:v>41.666670000000003</c:v>
                </c:pt>
                <c:pt idx="251">
                  <c:v>41.833330000000011</c:v>
                </c:pt>
                <c:pt idx="252">
                  <c:v>42</c:v>
                </c:pt>
                <c:pt idx="253">
                  <c:v>42.166670000000003</c:v>
                </c:pt>
                <c:pt idx="254">
                  <c:v>42.333330000000011</c:v>
                </c:pt>
                <c:pt idx="255">
                  <c:v>42.5</c:v>
                </c:pt>
                <c:pt idx="256">
                  <c:v>42.666670000000003</c:v>
                </c:pt>
                <c:pt idx="257">
                  <c:v>42.833330000000011</c:v>
                </c:pt>
                <c:pt idx="258">
                  <c:v>43</c:v>
                </c:pt>
                <c:pt idx="259">
                  <c:v>43.166670000000003</c:v>
                </c:pt>
                <c:pt idx="260">
                  <c:v>43.333330000000011</c:v>
                </c:pt>
                <c:pt idx="261">
                  <c:v>43.5</c:v>
                </c:pt>
                <c:pt idx="262">
                  <c:v>43.666670000000003</c:v>
                </c:pt>
                <c:pt idx="263">
                  <c:v>43.833330000000011</c:v>
                </c:pt>
                <c:pt idx="264">
                  <c:v>44</c:v>
                </c:pt>
                <c:pt idx="265">
                  <c:v>44.166670000000003</c:v>
                </c:pt>
                <c:pt idx="266">
                  <c:v>44.333330000000011</c:v>
                </c:pt>
                <c:pt idx="267">
                  <c:v>44.5</c:v>
                </c:pt>
                <c:pt idx="268">
                  <c:v>44.666670000000003</c:v>
                </c:pt>
                <c:pt idx="269">
                  <c:v>44.833330000000011</c:v>
                </c:pt>
                <c:pt idx="270">
                  <c:v>45</c:v>
                </c:pt>
                <c:pt idx="271">
                  <c:v>45.166670000000003</c:v>
                </c:pt>
                <c:pt idx="272">
                  <c:v>45.333330000000011</c:v>
                </c:pt>
                <c:pt idx="273">
                  <c:v>45.5</c:v>
                </c:pt>
                <c:pt idx="274">
                  <c:v>45.666670000000003</c:v>
                </c:pt>
                <c:pt idx="275">
                  <c:v>45.833330000000011</c:v>
                </c:pt>
                <c:pt idx="276">
                  <c:v>46</c:v>
                </c:pt>
                <c:pt idx="277">
                  <c:v>46.166670000000003</c:v>
                </c:pt>
                <c:pt idx="278">
                  <c:v>46.333330000000011</c:v>
                </c:pt>
                <c:pt idx="279">
                  <c:v>46.5</c:v>
                </c:pt>
                <c:pt idx="280">
                  <c:v>46.666670000000003</c:v>
                </c:pt>
                <c:pt idx="281">
                  <c:v>46.833330000000011</c:v>
                </c:pt>
                <c:pt idx="282">
                  <c:v>47</c:v>
                </c:pt>
                <c:pt idx="283">
                  <c:v>47.166670000000003</c:v>
                </c:pt>
                <c:pt idx="284">
                  <c:v>47.333330000000011</c:v>
                </c:pt>
                <c:pt idx="285">
                  <c:v>47.5</c:v>
                </c:pt>
                <c:pt idx="286">
                  <c:v>47.666670000000003</c:v>
                </c:pt>
                <c:pt idx="287">
                  <c:v>47.833330000000011</c:v>
                </c:pt>
                <c:pt idx="288">
                  <c:v>48</c:v>
                </c:pt>
                <c:pt idx="289">
                  <c:v>48.166670000000003</c:v>
                </c:pt>
                <c:pt idx="290">
                  <c:v>48.333330000000011</c:v>
                </c:pt>
                <c:pt idx="291">
                  <c:v>48.5</c:v>
                </c:pt>
                <c:pt idx="292">
                  <c:v>48.666670000000003</c:v>
                </c:pt>
                <c:pt idx="293">
                  <c:v>48.833330000000011</c:v>
                </c:pt>
                <c:pt idx="294">
                  <c:v>49</c:v>
                </c:pt>
                <c:pt idx="295">
                  <c:v>49.166670000000003</c:v>
                </c:pt>
                <c:pt idx="296">
                  <c:v>49.333330000000011</c:v>
                </c:pt>
                <c:pt idx="297">
                  <c:v>49.5</c:v>
                </c:pt>
                <c:pt idx="298">
                  <c:v>49.666670000000003</c:v>
                </c:pt>
                <c:pt idx="299">
                  <c:v>49.833330000000011</c:v>
                </c:pt>
                <c:pt idx="300">
                  <c:v>50</c:v>
                </c:pt>
                <c:pt idx="301">
                  <c:v>50.166670000000003</c:v>
                </c:pt>
                <c:pt idx="302">
                  <c:v>50.333330000000011</c:v>
                </c:pt>
                <c:pt idx="303">
                  <c:v>50.5</c:v>
                </c:pt>
                <c:pt idx="304">
                  <c:v>50.666670000000003</c:v>
                </c:pt>
                <c:pt idx="305">
                  <c:v>50.833330000000011</c:v>
                </c:pt>
                <c:pt idx="306">
                  <c:v>51</c:v>
                </c:pt>
                <c:pt idx="307">
                  <c:v>51.166670000000003</c:v>
                </c:pt>
                <c:pt idx="308">
                  <c:v>51.333330000000011</c:v>
                </c:pt>
                <c:pt idx="309">
                  <c:v>51.5</c:v>
                </c:pt>
                <c:pt idx="310">
                  <c:v>51.666670000000003</c:v>
                </c:pt>
                <c:pt idx="311">
                  <c:v>51.833330000000011</c:v>
                </c:pt>
                <c:pt idx="312">
                  <c:v>52</c:v>
                </c:pt>
                <c:pt idx="313">
                  <c:v>52.166670000000003</c:v>
                </c:pt>
                <c:pt idx="314">
                  <c:v>52.333330000000011</c:v>
                </c:pt>
                <c:pt idx="315">
                  <c:v>52.5</c:v>
                </c:pt>
                <c:pt idx="316">
                  <c:v>52.666670000000003</c:v>
                </c:pt>
                <c:pt idx="317">
                  <c:v>52.833330000000011</c:v>
                </c:pt>
                <c:pt idx="318">
                  <c:v>53</c:v>
                </c:pt>
                <c:pt idx="319">
                  <c:v>53.166670000000003</c:v>
                </c:pt>
                <c:pt idx="320">
                  <c:v>53.333330000000011</c:v>
                </c:pt>
                <c:pt idx="321">
                  <c:v>53.5</c:v>
                </c:pt>
                <c:pt idx="322">
                  <c:v>53.666670000000003</c:v>
                </c:pt>
                <c:pt idx="323">
                  <c:v>53.833330000000011</c:v>
                </c:pt>
                <c:pt idx="324">
                  <c:v>54</c:v>
                </c:pt>
                <c:pt idx="325">
                  <c:v>54.166670000000003</c:v>
                </c:pt>
                <c:pt idx="326">
                  <c:v>54.333330000000011</c:v>
                </c:pt>
                <c:pt idx="327">
                  <c:v>54.5</c:v>
                </c:pt>
                <c:pt idx="328">
                  <c:v>54.666670000000003</c:v>
                </c:pt>
                <c:pt idx="329">
                  <c:v>54.833330000000011</c:v>
                </c:pt>
                <c:pt idx="330">
                  <c:v>55</c:v>
                </c:pt>
                <c:pt idx="331">
                  <c:v>55.166670000000003</c:v>
                </c:pt>
                <c:pt idx="332">
                  <c:v>55.333330000000011</c:v>
                </c:pt>
              </c:numCache>
            </c:numRef>
          </c:xVal>
          <c:yVal>
            <c:numRef>
              <c:f>'fig4'!$F$2:$F$1171</c:f>
              <c:numCache>
                <c:formatCode>General</c:formatCode>
                <c:ptCount val="1170"/>
                <c:pt idx="0">
                  <c:v>6.6669999999999993E-2</c:v>
                </c:pt>
                <c:pt idx="1">
                  <c:v>0.1010200000000001</c:v>
                </c:pt>
                <c:pt idx="2">
                  <c:v>0.1075000000000001</c:v>
                </c:pt>
                <c:pt idx="3">
                  <c:v>0.10841000000000002</c:v>
                </c:pt>
                <c:pt idx="4">
                  <c:v>0.11124000000000002</c:v>
                </c:pt>
                <c:pt idx="5">
                  <c:v>0.11471000000000002</c:v>
                </c:pt>
                <c:pt idx="6">
                  <c:v>0.11828000000000002</c:v>
                </c:pt>
                <c:pt idx="7">
                  <c:v>0.12064000000000002</c:v>
                </c:pt>
                <c:pt idx="8">
                  <c:v>0.12265000000000002</c:v>
                </c:pt>
                <c:pt idx="9">
                  <c:v>0.1237100000000001</c:v>
                </c:pt>
                <c:pt idx="10">
                  <c:v>0.1246100000000001</c:v>
                </c:pt>
                <c:pt idx="11">
                  <c:v>0.12499000000000011</c:v>
                </c:pt>
                <c:pt idx="12">
                  <c:v>0.12420000000000012</c:v>
                </c:pt>
                <c:pt idx="13">
                  <c:v>0.1230600000000001</c:v>
                </c:pt>
                <c:pt idx="14">
                  <c:v>0.1219600000000001</c:v>
                </c:pt>
                <c:pt idx="15">
                  <c:v>0.12107999999999998</c:v>
                </c:pt>
                <c:pt idx="16">
                  <c:v>0.12041</c:v>
                </c:pt>
                <c:pt idx="17">
                  <c:v>0.11989000000000002</c:v>
                </c:pt>
                <c:pt idx="18">
                  <c:v>0.1196300000000001</c:v>
                </c:pt>
                <c:pt idx="19">
                  <c:v>0.1196000000000001</c:v>
                </c:pt>
                <c:pt idx="20">
                  <c:v>0.1198</c:v>
                </c:pt>
                <c:pt idx="21">
                  <c:v>0.12015000000000002</c:v>
                </c:pt>
                <c:pt idx="22">
                  <c:v>0.12057000000000002</c:v>
                </c:pt>
                <c:pt idx="23">
                  <c:v>0.12105</c:v>
                </c:pt>
                <c:pt idx="24">
                  <c:v>0.12154000000000002</c:v>
                </c:pt>
                <c:pt idx="25">
                  <c:v>0.12212000000000015</c:v>
                </c:pt>
                <c:pt idx="26">
                  <c:v>0.12268000000000009</c:v>
                </c:pt>
                <c:pt idx="27">
                  <c:v>0.12329000000000016</c:v>
                </c:pt>
                <c:pt idx="28">
                  <c:v>0.12390000000000002</c:v>
                </c:pt>
                <c:pt idx="29">
                  <c:v>0.12434000000000002</c:v>
                </c:pt>
                <c:pt idx="30">
                  <c:v>0.1249300000000001</c:v>
                </c:pt>
                <c:pt idx="31">
                  <c:v>0.12554000000000001</c:v>
                </c:pt>
                <c:pt idx="32">
                  <c:v>0.12622</c:v>
                </c:pt>
                <c:pt idx="33">
                  <c:v>0.12698999999999999</c:v>
                </c:pt>
                <c:pt idx="34">
                  <c:v>0.12778999999999999</c:v>
                </c:pt>
                <c:pt idx="35">
                  <c:v>0.12852</c:v>
                </c:pt>
                <c:pt idx="36">
                  <c:v>0.12928000000000001</c:v>
                </c:pt>
                <c:pt idx="37">
                  <c:v>0.13005</c:v>
                </c:pt>
                <c:pt idx="38">
                  <c:v>0.13081000000000001</c:v>
                </c:pt>
                <c:pt idx="39">
                  <c:v>0.13149000000000019</c:v>
                </c:pt>
                <c:pt idx="40">
                  <c:v>0.13211999999999999</c:v>
                </c:pt>
                <c:pt idx="41">
                  <c:v>0.13272999999999999</c:v>
                </c:pt>
                <c:pt idx="42">
                  <c:v>0.13314999999999999</c:v>
                </c:pt>
                <c:pt idx="43">
                  <c:v>0.13366999999999998</c:v>
                </c:pt>
                <c:pt idx="44">
                  <c:v>0.13413</c:v>
                </c:pt>
                <c:pt idx="45">
                  <c:v>0.13442999999999999</c:v>
                </c:pt>
                <c:pt idx="46">
                  <c:v>0.13469999999999999</c:v>
                </c:pt>
                <c:pt idx="47">
                  <c:v>0.13506000000000001</c:v>
                </c:pt>
                <c:pt idx="48">
                  <c:v>0.13532</c:v>
                </c:pt>
                <c:pt idx="49">
                  <c:v>0.13553000000000001</c:v>
                </c:pt>
                <c:pt idx="50">
                  <c:v>0.13545000000000001</c:v>
                </c:pt>
                <c:pt idx="51">
                  <c:v>0.13533999999999999</c:v>
                </c:pt>
                <c:pt idx="52">
                  <c:v>0.13492000000000001</c:v>
                </c:pt>
                <c:pt idx="53">
                  <c:v>0.13492000000000001</c:v>
                </c:pt>
                <c:pt idx="54">
                  <c:v>0.13502</c:v>
                </c:pt>
                <c:pt idx="55">
                  <c:v>0.13558999999999999</c:v>
                </c:pt>
                <c:pt idx="56">
                  <c:v>0.13547999999999999</c:v>
                </c:pt>
                <c:pt idx="57">
                  <c:v>0.13546000000000019</c:v>
                </c:pt>
                <c:pt idx="58">
                  <c:v>0.13542999999999999</c:v>
                </c:pt>
                <c:pt idx="59">
                  <c:v>0.13569000000000001</c:v>
                </c:pt>
                <c:pt idx="60">
                  <c:v>0.13611000000000001</c:v>
                </c:pt>
                <c:pt idx="61">
                  <c:v>0.13585</c:v>
                </c:pt>
                <c:pt idx="62">
                  <c:v>0.13550000000000001</c:v>
                </c:pt>
                <c:pt idx="63">
                  <c:v>0.13489999999999999</c:v>
                </c:pt>
                <c:pt idx="64">
                  <c:v>0.13464000000000001</c:v>
                </c:pt>
                <c:pt idx="65">
                  <c:v>0.13447000000000001</c:v>
                </c:pt>
                <c:pt idx="66">
                  <c:v>0.13325999999999999</c:v>
                </c:pt>
                <c:pt idx="67">
                  <c:v>0.13235</c:v>
                </c:pt>
                <c:pt idx="68">
                  <c:v>0.13220000000000001</c:v>
                </c:pt>
                <c:pt idx="69">
                  <c:v>0.13231999999999999</c:v>
                </c:pt>
                <c:pt idx="70">
                  <c:v>0.13253999999999999</c:v>
                </c:pt>
                <c:pt idx="71">
                  <c:v>0.13281999999999999</c:v>
                </c:pt>
                <c:pt idx="72">
                  <c:v>0.13294000000000022</c:v>
                </c:pt>
                <c:pt idx="73">
                  <c:v>0.13311999999999999</c:v>
                </c:pt>
                <c:pt idx="74">
                  <c:v>0.13325999999999999</c:v>
                </c:pt>
                <c:pt idx="75">
                  <c:v>0.13325999999999999</c:v>
                </c:pt>
                <c:pt idx="76">
                  <c:v>0.13322999999999999</c:v>
                </c:pt>
                <c:pt idx="77">
                  <c:v>0.13308</c:v>
                </c:pt>
                <c:pt idx="78">
                  <c:v>0.13291000000000022</c:v>
                </c:pt>
                <c:pt idx="79">
                  <c:v>0.13272999999999999</c:v>
                </c:pt>
                <c:pt idx="80">
                  <c:v>0.13252</c:v>
                </c:pt>
                <c:pt idx="81">
                  <c:v>0.13234000000000001</c:v>
                </c:pt>
                <c:pt idx="82">
                  <c:v>0.13216999999999998</c:v>
                </c:pt>
                <c:pt idx="83">
                  <c:v>0.13195999999999999</c:v>
                </c:pt>
                <c:pt idx="84">
                  <c:v>0.13186</c:v>
                </c:pt>
                <c:pt idx="85">
                  <c:v>0.13166</c:v>
                </c:pt>
                <c:pt idx="86">
                  <c:v>0.13145999999999999</c:v>
                </c:pt>
                <c:pt idx="87">
                  <c:v>0.13134999999999999</c:v>
                </c:pt>
                <c:pt idx="88">
                  <c:v>0.13123000000000001</c:v>
                </c:pt>
                <c:pt idx="89">
                  <c:v>0.13106000000000001</c:v>
                </c:pt>
                <c:pt idx="90">
                  <c:v>0.13092000000000001</c:v>
                </c:pt>
                <c:pt idx="91">
                  <c:v>0.13073000000000001</c:v>
                </c:pt>
                <c:pt idx="92">
                  <c:v>0.13050999999999999</c:v>
                </c:pt>
                <c:pt idx="93">
                  <c:v>0.13034999999999999</c:v>
                </c:pt>
                <c:pt idx="94">
                  <c:v>0.13022</c:v>
                </c:pt>
                <c:pt idx="95">
                  <c:v>0.13003999999999999</c:v>
                </c:pt>
                <c:pt idx="96">
                  <c:v>0.12981000000000001</c:v>
                </c:pt>
                <c:pt idx="97">
                  <c:v>0.12958</c:v>
                </c:pt>
                <c:pt idx="98">
                  <c:v>0.12928000000000001</c:v>
                </c:pt>
                <c:pt idx="99">
                  <c:v>0.12898999999999999</c:v>
                </c:pt>
                <c:pt idx="100">
                  <c:v>0.12881000000000001</c:v>
                </c:pt>
                <c:pt idx="101">
                  <c:v>0.12858</c:v>
                </c:pt>
                <c:pt idx="102">
                  <c:v>0.12831999999999999</c:v>
                </c:pt>
                <c:pt idx="103">
                  <c:v>0.12816999999999998</c:v>
                </c:pt>
                <c:pt idx="104">
                  <c:v>0.12801000000000001</c:v>
                </c:pt>
                <c:pt idx="105">
                  <c:v>0.12778999999999999</c:v>
                </c:pt>
                <c:pt idx="106">
                  <c:v>0.12766999999999998</c:v>
                </c:pt>
                <c:pt idx="107">
                  <c:v>0.12756000000000001</c:v>
                </c:pt>
                <c:pt idx="108">
                  <c:v>0.12742000000000001</c:v>
                </c:pt>
                <c:pt idx="109">
                  <c:v>0.12731000000000001</c:v>
                </c:pt>
                <c:pt idx="110">
                  <c:v>0.12723999999999999</c:v>
                </c:pt>
                <c:pt idx="111">
                  <c:v>0.12714999999999999</c:v>
                </c:pt>
                <c:pt idx="112">
                  <c:v>0.12703</c:v>
                </c:pt>
                <c:pt idx="113">
                  <c:v>0.12666999999999998</c:v>
                </c:pt>
                <c:pt idx="114">
                  <c:v>0.12658</c:v>
                </c:pt>
                <c:pt idx="115">
                  <c:v>0.12648999999999999</c:v>
                </c:pt>
                <c:pt idx="116">
                  <c:v>0.12642999999999999</c:v>
                </c:pt>
                <c:pt idx="117">
                  <c:v>0.12640999999999999</c:v>
                </c:pt>
                <c:pt idx="118">
                  <c:v>0.12633</c:v>
                </c:pt>
                <c:pt idx="119">
                  <c:v>0.12631000000000001</c:v>
                </c:pt>
                <c:pt idx="120">
                  <c:v>0.12633</c:v>
                </c:pt>
                <c:pt idx="121">
                  <c:v>0.12629000000000001</c:v>
                </c:pt>
                <c:pt idx="122">
                  <c:v>0.12625</c:v>
                </c:pt>
                <c:pt idx="123">
                  <c:v>0.12617999999999988</c:v>
                </c:pt>
                <c:pt idx="124">
                  <c:v>0.12604000000000001</c:v>
                </c:pt>
                <c:pt idx="125">
                  <c:v>0.12594000000000019</c:v>
                </c:pt>
                <c:pt idx="126">
                  <c:v>0.12586999999999998</c:v>
                </c:pt>
                <c:pt idx="127">
                  <c:v>0.12573000000000001</c:v>
                </c:pt>
                <c:pt idx="128">
                  <c:v>0.12569</c:v>
                </c:pt>
                <c:pt idx="129">
                  <c:v>0.12562999999999988</c:v>
                </c:pt>
                <c:pt idx="130">
                  <c:v>0.12547</c:v>
                </c:pt>
                <c:pt idx="131">
                  <c:v>0.12542</c:v>
                </c:pt>
                <c:pt idx="132">
                  <c:v>0.12581999999999999</c:v>
                </c:pt>
                <c:pt idx="133">
                  <c:v>0.12686</c:v>
                </c:pt>
                <c:pt idx="134">
                  <c:v>0.12822</c:v>
                </c:pt>
                <c:pt idx="135">
                  <c:v>0.12920999999999999</c:v>
                </c:pt>
                <c:pt idx="136">
                  <c:v>0.12989000000000001</c:v>
                </c:pt>
                <c:pt idx="137">
                  <c:v>0.13027</c:v>
                </c:pt>
                <c:pt idx="138">
                  <c:v>0.13056999999999999</c:v>
                </c:pt>
                <c:pt idx="139">
                  <c:v>0.13092999999999999</c:v>
                </c:pt>
                <c:pt idx="140">
                  <c:v>0.13116</c:v>
                </c:pt>
                <c:pt idx="141">
                  <c:v>0.13131000000000001</c:v>
                </c:pt>
                <c:pt idx="142">
                  <c:v>0.13156999999999999</c:v>
                </c:pt>
                <c:pt idx="143">
                  <c:v>0.13183</c:v>
                </c:pt>
                <c:pt idx="144">
                  <c:v>0.13216</c:v>
                </c:pt>
                <c:pt idx="145">
                  <c:v>0.13263</c:v>
                </c:pt>
                <c:pt idx="146">
                  <c:v>0.13325000000000001</c:v>
                </c:pt>
                <c:pt idx="147">
                  <c:v>0.13389999999999999</c:v>
                </c:pt>
                <c:pt idx="148">
                  <c:v>0.13453999999999999</c:v>
                </c:pt>
                <c:pt idx="149">
                  <c:v>0.13508000000000001</c:v>
                </c:pt>
                <c:pt idx="150">
                  <c:v>0.13555</c:v>
                </c:pt>
                <c:pt idx="151">
                  <c:v>0.13603000000000001</c:v>
                </c:pt>
                <c:pt idx="152">
                  <c:v>0.13643000000000019</c:v>
                </c:pt>
                <c:pt idx="153">
                  <c:v>0.13664999999999999</c:v>
                </c:pt>
                <c:pt idx="154">
                  <c:v>0.13661000000000001</c:v>
                </c:pt>
                <c:pt idx="155">
                  <c:v>0.13652</c:v>
                </c:pt>
                <c:pt idx="156">
                  <c:v>0.13632</c:v>
                </c:pt>
                <c:pt idx="157">
                  <c:v>0.13608999999999999</c:v>
                </c:pt>
                <c:pt idx="158">
                  <c:v>0.13586999999999999</c:v>
                </c:pt>
                <c:pt idx="159">
                  <c:v>0.13582</c:v>
                </c:pt>
                <c:pt idx="160">
                  <c:v>0.13578000000000001</c:v>
                </c:pt>
                <c:pt idx="161">
                  <c:v>0.13566</c:v>
                </c:pt>
                <c:pt idx="162">
                  <c:v>0.13558000000000001</c:v>
                </c:pt>
                <c:pt idx="163">
                  <c:v>0.13564000000000001</c:v>
                </c:pt>
                <c:pt idx="164">
                  <c:v>0.13569999999999999</c:v>
                </c:pt>
                <c:pt idx="165">
                  <c:v>0.13580999999999999</c:v>
                </c:pt>
                <c:pt idx="166">
                  <c:v>0.13589999999999999</c:v>
                </c:pt>
                <c:pt idx="167">
                  <c:v>0.13583000000000001</c:v>
                </c:pt>
                <c:pt idx="168">
                  <c:v>0.13528999999999999</c:v>
                </c:pt>
                <c:pt idx="169">
                  <c:v>0.13446000000000019</c:v>
                </c:pt>
                <c:pt idx="170">
                  <c:v>0.13372000000000001</c:v>
                </c:pt>
                <c:pt idx="171">
                  <c:v>0.13333</c:v>
                </c:pt>
                <c:pt idx="172">
                  <c:v>0.13306000000000001</c:v>
                </c:pt>
                <c:pt idx="173">
                  <c:v>0.13324000000000019</c:v>
                </c:pt>
                <c:pt idx="174">
                  <c:v>0.13342000000000001</c:v>
                </c:pt>
                <c:pt idx="175">
                  <c:v>0.13361999999999999</c:v>
                </c:pt>
                <c:pt idx="176">
                  <c:v>0.13400999999999999</c:v>
                </c:pt>
                <c:pt idx="177">
                  <c:v>0.1341</c:v>
                </c:pt>
                <c:pt idx="178">
                  <c:v>0.13450000000000001</c:v>
                </c:pt>
                <c:pt idx="179">
                  <c:v>0.13474000000000022</c:v>
                </c:pt>
                <c:pt idx="180">
                  <c:v>0.13502</c:v>
                </c:pt>
                <c:pt idx="181">
                  <c:v>0.13533999999999999</c:v>
                </c:pt>
                <c:pt idx="182">
                  <c:v>0.13542000000000001</c:v>
                </c:pt>
                <c:pt idx="183">
                  <c:v>0.13557</c:v>
                </c:pt>
                <c:pt idx="184">
                  <c:v>0.13572999999999999</c:v>
                </c:pt>
                <c:pt idx="185">
                  <c:v>0.13585</c:v>
                </c:pt>
                <c:pt idx="186">
                  <c:v>0.13605</c:v>
                </c:pt>
                <c:pt idx="187">
                  <c:v>0.13608999999999999</c:v>
                </c:pt>
                <c:pt idx="188">
                  <c:v>0.13592000000000001</c:v>
                </c:pt>
                <c:pt idx="189">
                  <c:v>0.13599000000000022</c:v>
                </c:pt>
                <c:pt idx="190">
                  <c:v>0.13600999999999999</c:v>
                </c:pt>
                <c:pt idx="191">
                  <c:v>0.13599000000000022</c:v>
                </c:pt>
                <c:pt idx="192">
                  <c:v>0.13611000000000001</c:v>
                </c:pt>
                <c:pt idx="193">
                  <c:v>0.13611999999999999</c:v>
                </c:pt>
                <c:pt idx="194">
                  <c:v>0.1361</c:v>
                </c:pt>
                <c:pt idx="195">
                  <c:v>0.13614999999999999</c:v>
                </c:pt>
                <c:pt idx="196">
                  <c:v>0.13624000000000022</c:v>
                </c:pt>
                <c:pt idx="197">
                  <c:v>0.1361</c:v>
                </c:pt>
                <c:pt idx="198">
                  <c:v>0.13622000000000001</c:v>
                </c:pt>
                <c:pt idx="199">
                  <c:v>0.13652</c:v>
                </c:pt>
                <c:pt idx="200">
                  <c:v>0.13671000000000019</c:v>
                </c:pt>
                <c:pt idx="201">
                  <c:v>0.1366</c:v>
                </c:pt>
                <c:pt idx="202">
                  <c:v>0.13693000000000019</c:v>
                </c:pt>
                <c:pt idx="203">
                  <c:v>0.13749000000000022</c:v>
                </c:pt>
                <c:pt idx="204">
                  <c:v>0.13779000000000019</c:v>
                </c:pt>
                <c:pt idx="205">
                  <c:v>0.13825999999999999</c:v>
                </c:pt>
                <c:pt idx="206">
                  <c:v>0.13882</c:v>
                </c:pt>
                <c:pt idx="207">
                  <c:v>0.13915</c:v>
                </c:pt>
                <c:pt idx="208">
                  <c:v>0.13883999999999999</c:v>
                </c:pt>
                <c:pt idx="209">
                  <c:v>0.13736000000000001</c:v>
                </c:pt>
                <c:pt idx="210">
                  <c:v>0.13513</c:v>
                </c:pt>
                <c:pt idx="211">
                  <c:v>0.13366</c:v>
                </c:pt>
                <c:pt idx="212">
                  <c:v>0.13278000000000001</c:v>
                </c:pt>
                <c:pt idx="213">
                  <c:v>0.13252</c:v>
                </c:pt>
                <c:pt idx="214">
                  <c:v>0.13263</c:v>
                </c:pt>
                <c:pt idx="215">
                  <c:v>0.13205</c:v>
                </c:pt>
                <c:pt idx="216">
                  <c:v>0.13158</c:v>
                </c:pt>
                <c:pt idx="217">
                  <c:v>0.13144000000000022</c:v>
                </c:pt>
                <c:pt idx="218">
                  <c:v>0.13145000000000001</c:v>
                </c:pt>
                <c:pt idx="219">
                  <c:v>0.13159000000000001</c:v>
                </c:pt>
                <c:pt idx="220">
                  <c:v>0.13159999999999999</c:v>
                </c:pt>
                <c:pt idx="221">
                  <c:v>0.13159000000000001</c:v>
                </c:pt>
                <c:pt idx="222">
                  <c:v>0.13159000000000001</c:v>
                </c:pt>
                <c:pt idx="223">
                  <c:v>0.13153999999999999</c:v>
                </c:pt>
                <c:pt idx="224">
                  <c:v>0.13150999999999999</c:v>
                </c:pt>
                <c:pt idx="225">
                  <c:v>0.13136999999999999</c:v>
                </c:pt>
                <c:pt idx="226">
                  <c:v>0.13128000000000001</c:v>
                </c:pt>
                <c:pt idx="227">
                  <c:v>0.13108</c:v>
                </c:pt>
                <c:pt idx="228">
                  <c:v>0.13099000000000019</c:v>
                </c:pt>
                <c:pt idx="229">
                  <c:v>0.13084999999999999</c:v>
                </c:pt>
                <c:pt idx="230">
                  <c:v>0.13078000000000001</c:v>
                </c:pt>
                <c:pt idx="231">
                  <c:v>0.13055</c:v>
                </c:pt>
                <c:pt idx="232">
                  <c:v>0.13042999999999999</c:v>
                </c:pt>
                <c:pt idx="233">
                  <c:v>0.13019</c:v>
                </c:pt>
                <c:pt idx="234">
                  <c:v>0.13003999999999999</c:v>
                </c:pt>
                <c:pt idx="235">
                  <c:v>0.12978000000000001</c:v>
                </c:pt>
                <c:pt idx="236">
                  <c:v>0.12961999999999999</c:v>
                </c:pt>
                <c:pt idx="237">
                  <c:v>0.12942999999999999</c:v>
                </c:pt>
                <c:pt idx="238">
                  <c:v>0.12931999999999999</c:v>
                </c:pt>
                <c:pt idx="239">
                  <c:v>0.12911999999999998</c:v>
                </c:pt>
                <c:pt idx="240">
                  <c:v>0.12901000000000001</c:v>
                </c:pt>
                <c:pt idx="241">
                  <c:v>0.12884999999999999</c:v>
                </c:pt>
                <c:pt idx="242">
                  <c:v>0.12870999999999999</c:v>
                </c:pt>
                <c:pt idx="243">
                  <c:v>0.12853999999999999</c:v>
                </c:pt>
                <c:pt idx="244">
                  <c:v>0.12834000000000001</c:v>
                </c:pt>
                <c:pt idx="245">
                  <c:v>0.12816999999999998</c:v>
                </c:pt>
                <c:pt idx="246">
                  <c:v>0.128</c:v>
                </c:pt>
                <c:pt idx="247">
                  <c:v>0.12786</c:v>
                </c:pt>
                <c:pt idx="248">
                  <c:v>0.12756999999999999</c:v>
                </c:pt>
                <c:pt idx="249">
                  <c:v>0.1273</c:v>
                </c:pt>
                <c:pt idx="250">
                  <c:v>0.12745999999999999</c:v>
                </c:pt>
                <c:pt idx="251">
                  <c:v>0.12745999999999999</c:v>
                </c:pt>
                <c:pt idx="252">
                  <c:v>0.12741000000000019</c:v>
                </c:pt>
                <c:pt idx="253">
                  <c:v>0.12716999999999998</c:v>
                </c:pt>
                <c:pt idx="254">
                  <c:v>0.12705</c:v>
                </c:pt>
                <c:pt idx="255">
                  <c:v>0.12684999999999999</c:v>
                </c:pt>
                <c:pt idx="256">
                  <c:v>0.12675</c:v>
                </c:pt>
                <c:pt idx="257">
                  <c:v>0.12654000000000001</c:v>
                </c:pt>
                <c:pt idx="258">
                  <c:v>0.12642</c:v>
                </c:pt>
                <c:pt idx="259">
                  <c:v>0.12628</c:v>
                </c:pt>
                <c:pt idx="260">
                  <c:v>0.12612999999999988</c:v>
                </c:pt>
                <c:pt idx="261">
                  <c:v>0.12603</c:v>
                </c:pt>
                <c:pt idx="262">
                  <c:v>0.12590000000000001</c:v>
                </c:pt>
                <c:pt idx="263">
                  <c:v>0.12584000000000001</c:v>
                </c:pt>
                <c:pt idx="264">
                  <c:v>0.12569</c:v>
                </c:pt>
                <c:pt idx="265">
                  <c:v>0.12573999999999999</c:v>
                </c:pt>
                <c:pt idx="266">
                  <c:v>0.12564</c:v>
                </c:pt>
                <c:pt idx="267">
                  <c:v>0.12566999999999998</c:v>
                </c:pt>
                <c:pt idx="268">
                  <c:v>0.12564999999999998</c:v>
                </c:pt>
                <c:pt idx="269">
                  <c:v>0.12564999999999998</c:v>
                </c:pt>
                <c:pt idx="270">
                  <c:v>0.12562999999999988</c:v>
                </c:pt>
                <c:pt idx="271">
                  <c:v>0.12586999999999998</c:v>
                </c:pt>
                <c:pt idx="272">
                  <c:v>0.12581999999999999</c:v>
                </c:pt>
                <c:pt idx="273">
                  <c:v>0.12570000000000001</c:v>
                </c:pt>
                <c:pt idx="274">
                  <c:v>0.12569</c:v>
                </c:pt>
                <c:pt idx="275">
                  <c:v>0.12561</c:v>
                </c:pt>
                <c:pt idx="276">
                  <c:v>0.12569</c:v>
                </c:pt>
                <c:pt idx="277">
                  <c:v>0.12531</c:v>
                </c:pt>
                <c:pt idx="278">
                  <c:v>0.12444000000000002</c:v>
                </c:pt>
                <c:pt idx="279">
                  <c:v>0.12379999999999999</c:v>
                </c:pt>
                <c:pt idx="280">
                  <c:v>0.12336000000000009</c:v>
                </c:pt>
                <c:pt idx="281">
                  <c:v>0.1231400000000001</c:v>
                </c:pt>
                <c:pt idx="282">
                  <c:v>0.12304000000000002</c:v>
                </c:pt>
                <c:pt idx="283">
                  <c:v>0.12307999999999998</c:v>
                </c:pt>
                <c:pt idx="284">
                  <c:v>0.1231000000000001</c:v>
                </c:pt>
                <c:pt idx="285">
                  <c:v>0.1234900000000001</c:v>
                </c:pt>
                <c:pt idx="286">
                  <c:v>0.1239200000000001</c:v>
                </c:pt>
                <c:pt idx="287">
                  <c:v>0.1244300000000001</c:v>
                </c:pt>
                <c:pt idx="288">
                  <c:v>0.12486999999999998</c:v>
                </c:pt>
                <c:pt idx="289">
                  <c:v>0.12529000000000001</c:v>
                </c:pt>
                <c:pt idx="290">
                  <c:v>0.12559999999999999</c:v>
                </c:pt>
                <c:pt idx="291">
                  <c:v>0.12595000000000001</c:v>
                </c:pt>
                <c:pt idx="292">
                  <c:v>0.12623999999999999</c:v>
                </c:pt>
                <c:pt idx="293">
                  <c:v>0.12672</c:v>
                </c:pt>
                <c:pt idx="294">
                  <c:v>0.12705</c:v>
                </c:pt>
                <c:pt idx="295">
                  <c:v>0.12737999999999997</c:v>
                </c:pt>
                <c:pt idx="296">
                  <c:v>0.12755</c:v>
                </c:pt>
                <c:pt idx="297">
                  <c:v>0.12770999999999999</c:v>
                </c:pt>
                <c:pt idx="298">
                  <c:v>0.12781999999999999</c:v>
                </c:pt>
                <c:pt idx="299">
                  <c:v>0.12795000000000001</c:v>
                </c:pt>
                <c:pt idx="300">
                  <c:v>0.12801000000000001</c:v>
                </c:pt>
                <c:pt idx="301">
                  <c:v>0.12812999999999997</c:v>
                </c:pt>
                <c:pt idx="302">
                  <c:v>0.12822</c:v>
                </c:pt>
                <c:pt idx="303">
                  <c:v>0.12801000000000001</c:v>
                </c:pt>
                <c:pt idx="304">
                  <c:v>0.12769</c:v>
                </c:pt>
                <c:pt idx="305">
                  <c:v>0.12648000000000001</c:v>
                </c:pt>
                <c:pt idx="306">
                  <c:v>0.12506</c:v>
                </c:pt>
                <c:pt idx="307">
                  <c:v>0.1246000000000001</c:v>
                </c:pt>
                <c:pt idx="308">
                  <c:v>0.12477000000000014</c:v>
                </c:pt>
                <c:pt idx="309">
                  <c:v>0.12516999999999998</c:v>
                </c:pt>
                <c:pt idx="310">
                  <c:v>0.12572</c:v>
                </c:pt>
                <c:pt idx="311">
                  <c:v>0.12595000000000001</c:v>
                </c:pt>
                <c:pt idx="312">
                  <c:v>0.12553</c:v>
                </c:pt>
                <c:pt idx="313">
                  <c:v>0.12564</c:v>
                </c:pt>
                <c:pt idx="314">
                  <c:v>0.12536999999999998</c:v>
                </c:pt>
                <c:pt idx="315">
                  <c:v>0.12476000000000015</c:v>
                </c:pt>
                <c:pt idx="316">
                  <c:v>0.12445000000000002</c:v>
                </c:pt>
                <c:pt idx="317">
                  <c:v>0.12444000000000002</c:v>
                </c:pt>
                <c:pt idx="318">
                  <c:v>0.12445000000000002</c:v>
                </c:pt>
                <c:pt idx="319">
                  <c:v>0.1248900000000001</c:v>
                </c:pt>
                <c:pt idx="320">
                  <c:v>0.12523999999999999</c:v>
                </c:pt>
                <c:pt idx="321">
                  <c:v>0.12542</c:v>
                </c:pt>
                <c:pt idx="322">
                  <c:v>0.12554000000000001</c:v>
                </c:pt>
                <c:pt idx="323">
                  <c:v>0.12564</c:v>
                </c:pt>
                <c:pt idx="324">
                  <c:v>0.12573000000000001</c:v>
                </c:pt>
                <c:pt idx="325">
                  <c:v>0.12584999999999999</c:v>
                </c:pt>
                <c:pt idx="326">
                  <c:v>0.12584999999999999</c:v>
                </c:pt>
                <c:pt idx="327">
                  <c:v>0.12590000000000001</c:v>
                </c:pt>
                <c:pt idx="328">
                  <c:v>0.12583</c:v>
                </c:pt>
                <c:pt idx="329">
                  <c:v>0.12587999999999988</c:v>
                </c:pt>
                <c:pt idx="330">
                  <c:v>0.12576999999999999</c:v>
                </c:pt>
                <c:pt idx="331">
                  <c:v>0.12579000000000001</c:v>
                </c:pt>
                <c:pt idx="332">
                  <c:v>0.12559999999999999</c:v>
                </c:pt>
              </c:numCache>
            </c:numRef>
          </c:yVal>
          <c:smooth val="1"/>
        </c:ser>
        <c:axId val="70190976"/>
        <c:axId val="70196224"/>
      </c:scatterChart>
      <c:valAx>
        <c:axId val="70190976"/>
        <c:scaling>
          <c:orientation val="minMax"/>
          <c:max val="60"/>
          <c:min val="0"/>
        </c:scaling>
        <c:axPos val="b"/>
        <c:title>
          <c:tx>
            <c:rich>
              <a:bodyPr/>
              <a:lstStyle/>
              <a:p>
                <a:pPr>
                  <a:defRPr lang="zh-CN"/>
                </a:pPr>
                <a:r>
                  <a:rPr lang="en-US"/>
                  <a:t>Time (h)</a:t>
                </a:r>
                <a:endParaRPr lang="zh-CN"/>
              </a:p>
            </c:rich>
          </c:tx>
          <c:layout/>
        </c:title>
        <c:numFmt formatCode="General" sourceLinked="1"/>
        <c:majorTickMark val="in"/>
        <c:minorTickMark val="in"/>
        <c:tickLblPos val="nextTo"/>
        <c:txPr>
          <a:bodyPr rot="0" vert="horz"/>
          <a:lstStyle/>
          <a:p>
            <a:pPr>
              <a:defRPr lang="zh-CN"/>
            </a:pPr>
            <a:endParaRPr lang="en-US"/>
          </a:p>
        </c:txPr>
        <c:crossAx val="70196224"/>
        <c:crosses val="autoZero"/>
        <c:crossBetween val="midCat"/>
        <c:minorUnit val="5"/>
      </c:valAx>
      <c:valAx>
        <c:axId val="70196224"/>
        <c:scaling>
          <c:orientation val="minMax"/>
          <c:max val="0.5"/>
        </c:scaling>
        <c:axPos val="l"/>
        <c:title>
          <c:tx>
            <c:rich>
              <a:bodyPr/>
              <a:lstStyle/>
              <a:p>
                <a:pPr>
                  <a:defRPr lang="zh-CN"/>
                </a:pPr>
                <a:r>
                  <a:rPr lang="en-US"/>
                  <a:t>Current (mA)</a:t>
                </a:r>
                <a:endParaRPr lang="zh-CN"/>
              </a:p>
            </c:rich>
          </c:tx>
          <c:layout/>
        </c:title>
        <c:numFmt formatCode="General" sourceLinked="1"/>
        <c:majorTickMark val="in"/>
        <c:minorTickMark val="in"/>
        <c:tickLblPos val="nextTo"/>
        <c:spPr>
          <a:noFill/>
        </c:spPr>
        <c:txPr>
          <a:bodyPr/>
          <a:lstStyle/>
          <a:p>
            <a:pPr>
              <a:defRPr lang="zh-CN"/>
            </a:pPr>
            <a:endParaRPr lang="en-US"/>
          </a:p>
        </c:txPr>
        <c:crossAx val="70190976"/>
        <c:crossesAt val="-2"/>
        <c:crossBetween val="midCat"/>
        <c:majorUnit val="0.1"/>
        <c:minorUnit val="5.0000000000000024E-2"/>
      </c:valAx>
      <c:spPr>
        <a:ln>
          <a:solidFill>
            <a:schemeClr val="tx1"/>
          </a:solidFill>
        </a:ln>
      </c:spPr>
    </c:plotArea>
    <c:plotVisOnly val="1"/>
    <c:dispBlanksAs val="gap"/>
  </c:chart>
  <c:spPr>
    <a:ln>
      <a:noFill/>
    </a:ln>
  </c:spPr>
  <c:txPr>
    <a:bodyPr/>
    <a:lstStyle/>
    <a:p>
      <a:pPr>
        <a:defRPr sz="12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7821561581610312"/>
          <c:y val="5.0160771704180082E-2"/>
          <c:w val="0.7667220400442466"/>
          <c:h val="0.72612367184005533"/>
        </c:manualLayout>
      </c:layout>
      <c:scatterChart>
        <c:scatterStyle val="smoothMarker"/>
        <c:ser>
          <c:idx val="0"/>
          <c:order val="0"/>
          <c:tx>
            <c:strRef>
              <c:f>'fig4'!$C$1</c:f>
              <c:strCache>
                <c:ptCount val="1"/>
                <c:pt idx="0">
                  <c:v>1：1</c:v>
                </c:pt>
              </c:strCache>
            </c:strRef>
          </c:tx>
          <c:spPr>
            <a:ln w="22225">
              <a:solidFill>
                <a:schemeClr val="tx1">
                  <a:lumMod val="95000"/>
                  <a:lumOff val="5000"/>
                </a:schemeClr>
              </a:solidFill>
            </a:ln>
          </c:spPr>
          <c:marker>
            <c:symbol val="none"/>
          </c:marker>
          <c:xVal>
            <c:numRef>
              <c:f>'fig4'!$I$2:$I$334</c:f>
              <c:numCache>
                <c:formatCode>General</c:formatCode>
                <c:ptCount val="333"/>
                <c:pt idx="0">
                  <c:v>0</c:v>
                </c:pt>
                <c:pt idx="1">
                  <c:v>0.16666999999999998</c:v>
                </c:pt>
                <c:pt idx="2">
                  <c:v>0.33333000000000051</c:v>
                </c:pt>
                <c:pt idx="3">
                  <c:v>0.5</c:v>
                </c:pt>
                <c:pt idx="4">
                  <c:v>0.66667000000000143</c:v>
                </c:pt>
                <c:pt idx="5">
                  <c:v>0.83333000000000002</c:v>
                </c:pt>
                <c:pt idx="6">
                  <c:v>1</c:v>
                </c:pt>
                <c:pt idx="7">
                  <c:v>1.1666700000000001</c:v>
                </c:pt>
                <c:pt idx="8">
                  <c:v>1.3333299999999983</c:v>
                </c:pt>
                <c:pt idx="9">
                  <c:v>1.5</c:v>
                </c:pt>
                <c:pt idx="10">
                  <c:v>1.6666700000000001</c:v>
                </c:pt>
                <c:pt idx="11">
                  <c:v>1.8333299999999983</c:v>
                </c:pt>
                <c:pt idx="12">
                  <c:v>2</c:v>
                </c:pt>
                <c:pt idx="13">
                  <c:v>2.1666699999999977</c:v>
                </c:pt>
                <c:pt idx="14">
                  <c:v>2.3333300000000001</c:v>
                </c:pt>
                <c:pt idx="15">
                  <c:v>2.5</c:v>
                </c:pt>
                <c:pt idx="16">
                  <c:v>2.6666699999999977</c:v>
                </c:pt>
                <c:pt idx="17">
                  <c:v>2.8333300000000001</c:v>
                </c:pt>
                <c:pt idx="18">
                  <c:v>3</c:v>
                </c:pt>
                <c:pt idx="19">
                  <c:v>3.1666699999999977</c:v>
                </c:pt>
                <c:pt idx="20">
                  <c:v>3.3333300000000001</c:v>
                </c:pt>
                <c:pt idx="21">
                  <c:v>3.5</c:v>
                </c:pt>
                <c:pt idx="22">
                  <c:v>3.6666699999999977</c:v>
                </c:pt>
                <c:pt idx="23">
                  <c:v>3.8333300000000001</c:v>
                </c:pt>
                <c:pt idx="24">
                  <c:v>4</c:v>
                </c:pt>
                <c:pt idx="25">
                  <c:v>4.1666699999999999</c:v>
                </c:pt>
                <c:pt idx="26">
                  <c:v>4.3333300000000001</c:v>
                </c:pt>
                <c:pt idx="27">
                  <c:v>4.5</c:v>
                </c:pt>
                <c:pt idx="28">
                  <c:v>4.6666699999999999</c:v>
                </c:pt>
                <c:pt idx="29">
                  <c:v>4.8333300000000001</c:v>
                </c:pt>
                <c:pt idx="30">
                  <c:v>5</c:v>
                </c:pt>
                <c:pt idx="31">
                  <c:v>5.1666699999999999</c:v>
                </c:pt>
                <c:pt idx="32">
                  <c:v>5.3333300000000001</c:v>
                </c:pt>
                <c:pt idx="33">
                  <c:v>5.5</c:v>
                </c:pt>
                <c:pt idx="34">
                  <c:v>5.6666699999999999</c:v>
                </c:pt>
                <c:pt idx="35">
                  <c:v>5.8333300000000001</c:v>
                </c:pt>
                <c:pt idx="36">
                  <c:v>6</c:v>
                </c:pt>
                <c:pt idx="37">
                  <c:v>6.1666699999999999</c:v>
                </c:pt>
                <c:pt idx="38">
                  <c:v>6.3333300000000001</c:v>
                </c:pt>
                <c:pt idx="39">
                  <c:v>6.5</c:v>
                </c:pt>
                <c:pt idx="40">
                  <c:v>6.6666699999999999</c:v>
                </c:pt>
                <c:pt idx="41">
                  <c:v>6.8333300000000001</c:v>
                </c:pt>
                <c:pt idx="42">
                  <c:v>7</c:v>
                </c:pt>
                <c:pt idx="43">
                  <c:v>7.1666699999999999</c:v>
                </c:pt>
                <c:pt idx="44">
                  <c:v>7.3333300000000001</c:v>
                </c:pt>
                <c:pt idx="45">
                  <c:v>7.5</c:v>
                </c:pt>
                <c:pt idx="46">
                  <c:v>7.6666699999999999</c:v>
                </c:pt>
                <c:pt idx="47">
                  <c:v>7.8333300000000001</c:v>
                </c:pt>
                <c:pt idx="48">
                  <c:v>8</c:v>
                </c:pt>
                <c:pt idx="49">
                  <c:v>8.1666700000000034</c:v>
                </c:pt>
                <c:pt idx="50">
                  <c:v>8.3333300000000001</c:v>
                </c:pt>
                <c:pt idx="51">
                  <c:v>8.5</c:v>
                </c:pt>
                <c:pt idx="52">
                  <c:v>8.6666700000000034</c:v>
                </c:pt>
                <c:pt idx="53">
                  <c:v>8.8333300000000001</c:v>
                </c:pt>
                <c:pt idx="54">
                  <c:v>9</c:v>
                </c:pt>
                <c:pt idx="55">
                  <c:v>9.1666700000000034</c:v>
                </c:pt>
                <c:pt idx="56">
                  <c:v>9.3333300000000001</c:v>
                </c:pt>
                <c:pt idx="57">
                  <c:v>9.5</c:v>
                </c:pt>
                <c:pt idx="58">
                  <c:v>9.6666700000000034</c:v>
                </c:pt>
                <c:pt idx="59">
                  <c:v>9.8333300000000001</c:v>
                </c:pt>
                <c:pt idx="60">
                  <c:v>10</c:v>
                </c:pt>
                <c:pt idx="61">
                  <c:v>10.16667</c:v>
                </c:pt>
                <c:pt idx="62">
                  <c:v>10.33333</c:v>
                </c:pt>
                <c:pt idx="63">
                  <c:v>10.5</c:v>
                </c:pt>
                <c:pt idx="64">
                  <c:v>10.66667</c:v>
                </c:pt>
                <c:pt idx="65">
                  <c:v>10.83333</c:v>
                </c:pt>
                <c:pt idx="66">
                  <c:v>11</c:v>
                </c:pt>
                <c:pt idx="67">
                  <c:v>11.16667</c:v>
                </c:pt>
                <c:pt idx="68">
                  <c:v>11.33333</c:v>
                </c:pt>
                <c:pt idx="69">
                  <c:v>11.5</c:v>
                </c:pt>
                <c:pt idx="70">
                  <c:v>11.66667</c:v>
                </c:pt>
                <c:pt idx="71">
                  <c:v>11.83333</c:v>
                </c:pt>
                <c:pt idx="72">
                  <c:v>12</c:v>
                </c:pt>
                <c:pt idx="73">
                  <c:v>12.16667</c:v>
                </c:pt>
                <c:pt idx="74">
                  <c:v>12.33333</c:v>
                </c:pt>
                <c:pt idx="75">
                  <c:v>12.5</c:v>
                </c:pt>
                <c:pt idx="76">
                  <c:v>12.66667</c:v>
                </c:pt>
                <c:pt idx="77">
                  <c:v>12.83333</c:v>
                </c:pt>
                <c:pt idx="78">
                  <c:v>13</c:v>
                </c:pt>
                <c:pt idx="79">
                  <c:v>13.16667</c:v>
                </c:pt>
                <c:pt idx="80">
                  <c:v>13.33333</c:v>
                </c:pt>
                <c:pt idx="81">
                  <c:v>13.5</c:v>
                </c:pt>
                <c:pt idx="82">
                  <c:v>13.66667</c:v>
                </c:pt>
                <c:pt idx="83">
                  <c:v>13.83333</c:v>
                </c:pt>
                <c:pt idx="84">
                  <c:v>14</c:v>
                </c:pt>
                <c:pt idx="85">
                  <c:v>14.16667</c:v>
                </c:pt>
                <c:pt idx="86">
                  <c:v>14.33333</c:v>
                </c:pt>
                <c:pt idx="87">
                  <c:v>14.5</c:v>
                </c:pt>
                <c:pt idx="88">
                  <c:v>14.66667</c:v>
                </c:pt>
                <c:pt idx="89">
                  <c:v>14.83333</c:v>
                </c:pt>
                <c:pt idx="90">
                  <c:v>15</c:v>
                </c:pt>
                <c:pt idx="91">
                  <c:v>15.16667</c:v>
                </c:pt>
                <c:pt idx="92">
                  <c:v>15.33333</c:v>
                </c:pt>
                <c:pt idx="93">
                  <c:v>15.5</c:v>
                </c:pt>
                <c:pt idx="94">
                  <c:v>15.66667</c:v>
                </c:pt>
                <c:pt idx="95">
                  <c:v>15.83333</c:v>
                </c:pt>
                <c:pt idx="96">
                  <c:v>16</c:v>
                </c:pt>
                <c:pt idx="97">
                  <c:v>16.16667</c:v>
                </c:pt>
                <c:pt idx="98">
                  <c:v>16.33333</c:v>
                </c:pt>
                <c:pt idx="99">
                  <c:v>16.5</c:v>
                </c:pt>
                <c:pt idx="100">
                  <c:v>16.66667</c:v>
                </c:pt>
                <c:pt idx="101">
                  <c:v>16.83333</c:v>
                </c:pt>
                <c:pt idx="102">
                  <c:v>17</c:v>
                </c:pt>
                <c:pt idx="103">
                  <c:v>17.16667</c:v>
                </c:pt>
                <c:pt idx="104">
                  <c:v>17.33333</c:v>
                </c:pt>
                <c:pt idx="105">
                  <c:v>17.5</c:v>
                </c:pt>
                <c:pt idx="106">
                  <c:v>17.66667</c:v>
                </c:pt>
                <c:pt idx="107">
                  <c:v>17.83333</c:v>
                </c:pt>
                <c:pt idx="108">
                  <c:v>18</c:v>
                </c:pt>
                <c:pt idx="109">
                  <c:v>18.16667</c:v>
                </c:pt>
                <c:pt idx="110">
                  <c:v>18.33333</c:v>
                </c:pt>
                <c:pt idx="111">
                  <c:v>18.5</c:v>
                </c:pt>
                <c:pt idx="112">
                  <c:v>18.66667</c:v>
                </c:pt>
                <c:pt idx="113">
                  <c:v>18.83333</c:v>
                </c:pt>
                <c:pt idx="114">
                  <c:v>19</c:v>
                </c:pt>
                <c:pt idx="115">
                  <c:v>19.16667</c:v>
                </c:pt>
                <c:pt idx="116">
                  <c:v>19.33333</c:v>
                </c:pt>
                <c:pt idx="117">
                  <c:v>19.5</c:v>
                </c:pt>
                <c:pt idx="118">
                  <c:v>19.66667</c:v>
                </c:pt>
                <c:pt idx="119">
                  <c:v>19.83333</c:v>
                </c:pt>
                <c:pt idx="120">
                  <c:v>20</c:v>
                </c:pt>
                <c:pt idx="121">
                  <c:v>20.16667</c:v>
                </c:pt>
                <c:pt idx="122">
                  <c:v>20.33333</c:v>
                </c:pt>
                <c:pt idx="123">
                  <c:v>20.5</c:v>
                </c:pt>
                <c:pt idx="124">
                  <c:v>20.66667</c:v>
                </c:pt>
                <c:pt idx="125">
                  <c:v>20.83333</c:v>
                </c:pt>
                <c:pt idx="126">
                  <c:v>21</c:v>
                </c:pt>
                <c:pt idx="127">
                  <c:v>21.16667</c:v>
                </c:pt>
                <c:pt idx="128">
                  <c:v>21.33333</c:v>
                </c:pt>
                <c:pt idx="129">
                  <c:v>21.5</c:v>
                </c:pt>
                <c:pt idx="130">
                  <c:v>21.66667</c:v>
                </c:pt>
                <c:pt idx="131">
                  <c:v>21.83333</c:v>
                </c:pt>
                <c:pt idx="132">
                  <c:v>22</c:v>
                </c:pt>
                <c:pt idx="133">
                  <c:v>22.16667</c:v>
                </c:pt>
                <c:pt idx="134">
                  <c:v>22.33333</c:v>
                </c:pt>
                <c:pt idx="135">
                  <c:v>22.5</c:v>
                </c:pt>
                <c:pt idx="136">
                  <c:v>22.66667</c:v>
                </c:pt>
                <c:pt idx="137">
                  <c:v>22.83333</c:v>
                </c:pt>
                <c:pt idx="138">
                  <c:v>23</c:v>
                </c:pt>
                <c:pt idx="139">
                  <c:v>23.16667</c:v>
                </c:pt>
                <c:pt idx="140">
                  <c:v>23.33333</c:v>
                </c:pt>
                <c:pt idx="141">
                  <c:v>23.5</c:v>
                </c:pt>
                <c:pt idx="142">
                  <c:v>23.66667</c:v>
                </c:pt>
                <c:pt idx="143">
                  <c:v>23.83333</c:v>
                </c:pt>
                <c:pt idx="144">
                  <c:v>24</c:v>
                </c:pt>
                <c:pt idx="145">
                  <c:v>24.16667</c:v>
                </c:pt>
                <c:pt idx="146">
                  <c:v>24.33333</c:v>
                </c:pt>
                <c:pt idx="147">
                  <c:v>24.5</c:v>
                </c:pt>
                <c:pt idx="148">
                  <c:v>24.66667</c:v>
                </c:pt>
                <c:pt idx="149">
                  <c:v>24.83333</c:v>
                </c:pt>
                <c:pt idx="150">
                  <c:v>25</c:v>
                </c:pt>
                <c:pt idx="151">
                  <c:v>25.16667</c:v>
                </c:pt>
                <c:pt idx="152">
                  <c:v>25.33333</c:v>
                </c:pt>
                <c:pt idx="153">
                  <c:v>25.5</c:v>
                </c:pt>
                <c:pt idx="154">
                  <c:v>25.66667</c:v>
                </c:pt>
                <c:pt idx="155">
                  <c:v>25.83333</c:v>
                </c:pt>
                <c:pt idx="156">
                  <c:v>26</c:v>
                </c:pt>
                <c:pt idx="157">
                  <c:v>26.16667</c:v>
                </c:pt>
                <c:pt idx="158">
                  <c:v>26.33333</c:v>
                </c:pt>
                <c:pt idx="159">
                  <c:v>26.5</c:v>
                </c:pt>
                <c:pt idx="160">
                  <c:v>26.66667</c:v>
                </c:pt>
                <c:pt idx="161">
                  <c:v>26.83333</c:v>
                </c:pt>
                <c:pt idx="162">
                  <c:v>27</c:v>
                </c:pt>
                <c:pt idx="163">
                  <c:v>27.16667</c:v>
                </c:pt>
                <c:pt idx="164">
                  <c:v>27.33333</c:v>
                </c:pt>
                <c:pt idx="165">
                  <c:v>27.5</c:v>
                </c:pt>
                <c:pt idx="166">
                  <c:v>27.66667</c:v>
                </c:pt>
                <c:pt idx="167">
                  <c:v>27.83333</c:v>
                </c:pt>
                <c:pt idx="168">
                  <c:v>28</c:v>
                </c:pt>
                <c:pt idx="169">
                  <c:v>28.16667</c:v>
                </c:pt>
                <c:pt idx="170">
                  <c:v>28.33333</c:v>
                </c:pt>
                <c:pt idx="171">
                  <c:v>28.5</c:v>
                </c:pt>
                <c:pt idx="172">
                  <c:v>28.66667</c:v>
                </c:pt>
                <c:pt idx="173">
                  <c:v>28.83333</c:v>
                </c:pt>
                <c:pt idx="174">
                  <c:v>29</c:v>
                </c:pt>
                <c:pt idx="175">
                  <c:v>29.16667</c:v>
                </c:pt>
                <c:pt idx="176">
                  <c:v>29.33333</c:v>
                </c:pt>
                <c:pt idx="177">
                  <c:v>29.5</c:v>
                </c:pt>
                <c:pt idx="178">
                  <c:v>29.66667</c:v>
                </c:pt>
                <c:pt idx="179">
                  <c:v>29.83333</c:v>
                </c:pt>
                <c:pt idx="180">
                  <c:v>30</c:v>
                </c:pt>
                <c:pt idx="181">
                  <c:v>30.16667</c:v>
                </c:pt>
                <c:pt idx="182">
                  <c:v>30.33333</c:v>
                </c:pt>
                <c:pt idx="183">
                  <c:v>30.5</c:v>
                </c:pt>
                <c:pt idx="184">
                  <c:v>30.66667</c:v>
                </c:pt>
                <c:pt idx="185">
                  <c:v>30.83333</c:v>
                </c:pt>
                <c:pt idx="186">
                  <c:v>31</c:v>
                </c:pt>
                <c:pt idx="187">
                  <c:v>31.16667</c:v>
                </c:pt>
                <c:pt idx="188">
                  <c:v>31.33333</c:v>
                </c:pt>
                <c:pt idx="189">
                  <c:v>31.5</c:v>
                </c:pt>
                <c:pt idx="190">
                  <c:v>31.66667</c:v>
                </c:pt>
                <c:pt idx="191">
                  <c:v>31.83333</c:v>
                </c:pt>
                <c:pt idx="192">
                  <c:v>32</c:v>
                </c:pt>
                <c:pt idx="193">
                  <c:v>32.166670000000003</c:v>
                </c:pt>
                <c:pt idx="194">
                  <c:v>32.333330000000011</c:v>
                </c:pt>
                <c:pt idx="195">
                  <c:v>32.5</c:v>
                </c:pt>
                <c:pt idx="196">
                  <c:v>32.666670000000003</c:v>
                </c:pt>
                <c:pt idx="197">
                  <c:v>32.833330000000011</c:v>
                </c:pt>
                <c:pt idx="198">
                  <c:v>33</c:v>
                </c:pt>
                <c:pt idx="199">
                  <c:v>33.166670000000003</c:v>
                </c:pt>
                <c:pt idx="200">
                  <c:v>33.333330000000011</c:v>
                </c:pt>
                <c:pt idx="201">
                  <c:v>33.5</c:v>
                </c:pt>
                <c:pt idx="202">
                  <c:v>33.666670000000003</c:v>
                </c:pt>
                <c:pt idx="203">
                  <c:v>33.833330000000011</c:v>
                </c:pt>
                <c:pt idx="204">
                  <c:v>34</c:v>
                </c:pt>
                <c:pt idx="205">
                  <c:v>34.166670000000003</c:v>
                </c:pt>
                <c:pt idx="206">
                  <c:v>34.333330000000011</c:v>
                </c:pt>
                <c:pt idx="207">
                  <c:v>34.5</c:v>
                </c:pt>
                <c:pt idx="208">
                  <c:v>34.666670000000003</c:v>
                </c:pt>
                <c:pt idx="209">
                  <c:v>34.833330000000011</c:v>
                </c:pt>
                <c:pt idx="210">
                  <c:v>35</c:v>
                </c:pt>
                <c:pt idx="211">
                  <c:v>35.166670000000003</c:v>
                </c:pt>
                <c:pt idx="212">
                  <c:v>35.333330000000011</c:v>
                </c:pt>
                <c:pt idx="213">
                  <c:v>35.5</c:v>
                </c:pt>
                <c:pt idx="214">
                  <c:v>35.666670000000003</c:v>
                </c:pt>
                <c:pt idx="215">
                  <c:v>35.833330000000011</c:v>
                </c:pt>
                <c:pt idx="216">
                  <c:v>36</c:v>
                </c:pt>
                <c:pt idx="217">
                  <c:v>36.166670000000003</c:v>
                </c:pt>
                <c:pt idx="218">
                  <c:v>36.333330000000011</c:v>
                </c:pt>
                <c:pt idx="219">
                  <c:v>36.5</c:v>
                </c:pt>
                <c:pt idx="220">
                  <c:v>36.666670000000003</c:v>
                </c:pt>
                <c:pt idx="221">
                  <c:v>36.833330000000011</c:v>
                </c:pt>
                <c:pt idx="222">
                  <c:v>37</c:v>
                </c:pt>
                <c:pt idx="223">
                  <c:v>37.166670000000003</c:v>
                </c:pt>
                <c:pt idx="224">
                  <c:v>37.333330000000011</c:v>
                </c:pt>
                <c:pt idx="225">
                  <c:v>37.5</c:v>
                </c:pt>
                <c:pt idx="226">
                  <c:v>37.666670000000003</c:v>
                </c:pt>
                <c:pt idx="227">
                  <c:v>37.833330000000011</c:v>
                </c:pt>
                <c:pt idx="228">
                  <c:v>38</c:v>
                </c:pt>
                <c:pt idx="229">
                  <c:v>38.166670000000003</c:v>
                </c:pt>
                <c:pt idx="230">
                  <c:v>38.333330000000011</c:v>
                </c:pt>
                <c:pt idx="231">
                  <c:v>38.5</c:v>
                </c:pt>
                <c:pt idx="232">
                  <c:v>38.666670000000003</c:v>
                </c:pt>
                <c:pt idx="233">
                  <c:v>38.833330000000011</c:v>
                </c:pt>
                <c:pt idx="234">
                  <c:v>39</c:v>
                </c:pt>
                <c:pt idx="235">
                  <c:v>39.166670000000003</c:v>
                </c:pt>
                <c:pt idx="236">
                  <c:v>39.333330000000011</c:v>
                </c:pt>
                <c:pt idx="237">
                  <c:v>39.5</c:v>
                </c:pt>
                <c:pt idx="238">
                  <c:v>39.666670000000003</c:v>
                </c:pt>
                <c:pt idx="239">
                  <c:v>39.833330000000011</c:v>
                </c:pt>
                <c:pt idx="240">
                  <c:v>40</c:v>
                </c:pt>
                <c:pt idx="241">
                  <c:v>40.166670000000003</c:v>
                </c:pt>
                <c:pt idx="242">
                  <c:v>40.333330000000011</c:v>
                </c:pt>
                <c:pt idx="243">
                  <c:v>40.5</c:v>
                </c:pt>
                <c:pt idx="244">
                  <c:v>40.666670000000003</c:v>
                </c:pt>
                <c:pt idx="245">
                  <c:v>40.833330000000011</c:v>
                </c:pt>
                <c:pt idx="246">
                  <c:v>41</c:v>
                </c:pt>
                <c:pt idx="247">
                  <c:v>41.166670000000003</c:v>
                </c:pt>
                <c:pt idx="248">
                  <c:v>41.333330000000011</c:v>
                </c:pt>
                <c:pt idx="249">
                  <c:v>41.5</c:v>
                </c:pt>
                <c:pt idx="250">
                  <c:v>41.666670000000003</c:v>
                </c:pt>
                <c:pt idx="251">
                  <c:v>41.833330000000011</c:v>
                </c:pt>
                <c:pt idx="252">
                  <c:v>42</c:v>
                </c:pt>
                <c:pt idx="253">
                  <c:v>42.166670000000003</c:v>
                </c:pt>
                <c:pt idx="254">
                  <c:v>42.333330000000011</c:v>
                </c:pt>
                <c:pt idx="255">
                  <c:v>42.5</c:v>
                </c:pt>
                <c:pt idx="256">
                  <c:v>42.666670000000003</c:v>
                </c:pt>
                <c:pt idx="257">
                  <c:v>42.833330000000011</c:v>
                </c:pt>
                <c:pt idx="258">
                  <c:v>43</c:v>
                </c:pt>
                <c:pt idx="259">
                  <c:v>43.166670000000003</c:v>
                </c:pt>
                <c:pt idx="260">
                  <c:v>43.333330000000011</c:v>
                </c:pt>
                <c:pt idx="261">
                  <c:v>43.5</c:v>
                </c:pt>
                <c:pt idx="262">
                  <c:v>43.666670000000003</c:v>
                </c:pt>
                <c:pt idx="263">
                  <c:v>43.833330000000011</c:v>
                </c:pt>
                <c:pt idx="264">
                  <c:v>44</c:v>
                </c:pt>
                <c:pt idx="265">
                  <c:v>44.166670000000003</c:v>
                </c:pt>
                <c:pt idx="266">
                  <c:v>44.333330000000011</c:v>
                </c:pt>
                <c:pt idx="267">
                  <c:v>44.5</c:v>
                </c:pt>
                <c:pt idx="268">
                  <c:v>44.666670000000003</c:v>
                </c:pt>
                <c:pt idx="269">
                  <c:v>44.833330000000011</c:v>
                </c:pt>
                <c:pt idx="270">
                  <c:v>45</c:v>
                </c:pt>
                <c:pt idx="271">
                  <c:v>45.166670000000003</c:v>
                </c:pt>
                <c:pt idx="272">
                  <c:v>45.333330000000011</c:v>
                </c:pt>
                <c:pt idx="273">
                  <c:v>45.5</c:v>
                </c:pt>
                <c:pt idx="274">
                  <c:v>45.666670000000003</c:v>
                </c:pt>
                <c:pt idx="275">
                  <c:v>45.833330000000011</c:v>
                </c:pt>
                <c:pt idx="276">
                  <c:v>46</c:v>
                </c:pt>
                <c:pt idx="277">
                  <c:v>46.166670000000003</c:v>
                </c:pt>
                <c:pt idx="278">
                  <c:v>46.333330000000011</c:v>
                </c:pt>
                <c:pt idx="279">
                  <c:v>46.5</c:v>
                </c:pt>
                <c:pt idx="280">
                  <c:v>46.666670000000003</c:v>
                </c:pt>
                <c:pt idx="281">
                  <c:v>46.833330000000011</c:v>
                </c:pt>
                <c:pt idx="282">
                  <c:v>47</c:v>
                </c:pt>
                <c:pt idx="283">
                  <c:v>47.166670000000003</c:v>
                </c:pt>
                <c:pt idx="284">
                  <c:v>47.333330000000011</c:v>
                </c:pt>
                <c:pt idx="285">
                  <c:v>47.5</c:v>
                </c:pt>
                <c:pt idx="286">
                  <c:v>47.666670000000003</c:v>
                </c:pt>
                <c:pt idx="287">
                  <c:v>47.833330000000011</c:v>
                </c:pt>
                <c:pt idx="288">
                  <c:v>48</c:v>
                </c:pt>
                <c:pt idx="289">
                  <c:v>48.166670000000003</c:v>
                </c:pt>
                <c:pt idx="290">
                  <c:v>48.333330000000011</c:v>
                </c:pt>
                <c:pt idx="291">
                  <c:v>48.5</c:v>
                </c:pt>
                <c:pt idx="292">
                  <c:v>48.666670000000003</c:v>
                </c:pt>
                <c:pt idx="293">
                  <c:v>48.833330000000011</c:v>
                </c:pt>
                <c:pt idx="294">
                  <c:v>49</c:v>
                </c:pt>
                <c:pt idx="295">
                  <c:v>49.166670000000003</c:v>
                </c:pt>
                <c:pt idx="296">
                  <c:v>49.333330000000011</c:v>
                </c:pt>
                <c:pt idx="297">
                  <c:v>49.5</c:v>
                </c:pt>
                <c:pt idx="298">
                  <c:v>49.666670000000003</c:v>
                </c:pt>
                <c:pt idx="299">
                  <c:v>49.833330000000011</c:v>
                </c:pt>
                <c:pt idx="300">
                  <c:v>50</c:v>
                </c:pt>
                <c:pt idx="301">
                  <c:v>50.166670000000003</c:v>
                </c:pt>
                <c:pt idx="302">
                  <c:v>50.333330000000011</c:v>
                </c:pt>
                <c:pt idx="303">
                  <c:v>50.5</c:v>
                </c:pt>
                <c:pt idx="304">
                  <c:v>50.666670000000003</c:v>
                </c:pt>
                <c:pt idx="305">
                  <c:v>50.833330000000011</c:v>
                </c:pt>
                <c:pt idx="306">
                  <c:v>51</c:v>
                </c:pt>
                <c:pt idx="307">
                  <c:v>51.166670000000003</c:v>
                </c:pt>
                <c:pt idx="308">
                  <c:v>51.333330000000011</c:v>
                </c:pt>
                <c:pt idx="309">
                  <c:v>51.5</c:v>
                </c:pt>
                <c:pt idx="310">
                  <c:v>51.666670000000003</c:v>
                </c:pt>
                <c:pt idx="311">
                  <c:v>51.833330000000011</c:v>
                </c:pt>
                <c:pt idx="312">
                  <c:v>52</c:v>
                </c:pt>
                <c:pt idx="313">
                  <c:v>52.166670000000003</c:v>
                </c:pt>
                <c:pt idx="314">
                  <c:v>52.333330000000011</c:v>
                </c:pt>
                <c:pt idx="315">
                  <c:v>52.5</c:v>
                </c:pt>
                <c:pt idx="316">
                  <c:v>52.666670000000003</c:v>
                </c:pt>
                <c:pt idx="317">
                  <c:v>52.833330000000011</c:v>
                </c:pt>
                <c:pt idx="318">
                  <c:v>53</c:v>
                </c:pt>
                <c:pt idx="319">
                  <c:v>53.166670000000003</c:v>
                </c:pt>
                <c:pt idx="320">
                  <c:v>53.333330000000011</c:v>
                </c:pt>
                <c:pt idx="321">
                  <c:v>53.5</c:v>
                </c:pt>
                <c:pt idx="322">
                  <c:v>53.666670000000003</c:v>
                </c:pt>
                <c:pt idx="323">
                  <c:v>53.833330000000011</c:v>
                </c:pt>
                <c:pt idx="324">
                  <c:v>54</c:v>
                </c:pt>
                <c:pt idx="325">
                  <c:v>54.166670000000003</c:v>
                </c:pt>
                <c:pt idx="326">
                  <c:v>54.333330000000011</c:v>
                </c:pt>
                <c:pt idx="327">
                  <c:v>54.5</c:v>
                </c:pt>
                <c:pt idx="328">
                  <c:v>54.666670000000003</c:v>
                </c:pt>
                <c:pt idx="329">
                  <c:v>54.833330000000011</c:v>
                </c:pt>
                <c:pt idx="330">
                  <c:v>55</c:v>
                </c:pt>
                <c:pt idx="331">
                  <c:v>55.166670000000003</c:v>
                </c:pt>
                <c:pt idx="332">
                  <c:v>55.333330000000011</c:v>
                </c:pt>
              </c:numCache>
            </c:numRef>
          </c:xVal>
          <c:yVal>
            <c:numRef>
              <c:f>'fig4'!$J$2:$J$332</c:f>
              <c:numCache>
                <c:formatCode>General</c:formatCode>
                <c:ptCount val="331"/>
                <c:pt idx="0">
                  <c:v>8.3330000000000043E-2</c:v>
                </c:pt>
                <c:pt idx="1">
                  <c:v>0.15218000000000001</c:v>
                </c:pt>
                <c:pt idx="2">
                  <c:v>0.18123000000000022</c:v>
                </c:pt>
                <c:pt idx="3">
                  <c:v>0.20718</c:v>
                </c:pt>
                <c:pt idx="4">
                  <c:v>0.23186000000000001</c:v>
                </c:pt>
                <c:pt idx="5">
                  <c:v>0.25558000000000008</c:v>
                </c:pt>
                <c:pt idx="6">
                  <c:v>0.27746000000000032</c:v>
                </c:pt>
                <c:pt idx="7">
                  <c:v>0.29619000000000001</c:v>
                </c:pt>
                <c:pt idx="8">
                  <c:v>0.31250000000000039</c:v>
                </c:pt>
                <c:pt idx="9">
                  <c:v>0.32582000000000078</c:v>
                </c:pt>
                <c:pt idx="10">
                  <c:v>0.33861000000000052</c:v>
                </c:pt>
                <c:pt idx="11">
                  <c:v>0.35010000000000002</c:v>
                </c:pt>
                <c:pt idx="12">
                  <c:v>0.35848000000000052</c:v>
                </c:pt>
                <c:pt idx="13">
                  <c:v>0.36484000000000039</c:v>
                </c:pt>
                <c:pt idx="14">
                  <c:v>0.37005000000000032</c:v>
                </c:pt>
                <c:pt idx="15">
                  <c:v>0.37481000000000053</c:v>
                </c:pt>
                <c:pt idx="16">
                  <c:v>0.37930000000000064</c:v>
                </c:pt>
                <c:pt idx="17">
                  <c:v>0.38354000000000038</c:v>
                </c:pt>
                <c:pt idx="18">
                  <c:v>0.38802000000000053</c:v>
                </c:pt>
                <c:pt idx="19">
                  <c:v>0.39259000000000038</c:v>
                </c:pt>
                <c:pt idx="20">
                  <c:v>0.39763000000000032</c:v>
                </c:pt>
                <c:pt idx="21">
                  <c:v>0.40253</c:v>
                </c:pt>
                <c:pt idx="22">
                  <c:v>0.40800000000000008</c:v>
                </c:pt>
                <c:pt idx="23">
                  <c:v>0.41361000000000031</c:v>
                </c:pt>
                <c:pt idx="24">
                  <c:v>0.41950000000000032</c:v>
                </c:pt>
                <c:pt idx="25">
                  <c:v>0.42557000000000045</c:v>
                </c:pt>
                <c:pt idx="26">
                  <c:v>0.43138000000000076</c:v>
                </c:pt>
                <c:pt idx="27">
                  <c:v>0.43768000000000046</c:v>
                </c:pt>
                <c:pt idx="28">
                  <c:v>0.44419000000000003</c:v>
                </c:pt>
                <c:pt idx="29">
                  <c:v>0.45034000000000002</c:v>
                </c:pt>
                <c:pt idx="30">
                  <c:v>0.45688000000000045</c:v>
                </c:pt>
                <c:pt idx="31">
                  <c:v>0.46328000000000008</c:v>
                </c:pt>
                <c:pt idx="32">
                  <c:v>0.46982000000000051</c:v>
                </c:pt>
                <c:pt idx="33">
                  <c:v>0.47658000000000045</c:v>
                </c:pt>
                <c:pt idx="34">
                  <c:v>0.48360000000000031</c:v>
                </c:pt>
                <c:pt idx="35">
                  <c:v>0.49078000000000038</c:v>
                </c:pt>
                <c:pt idx="36">
                  <c:v>0.49808000000000052</c:v>
                </c:pt>
                <c:pt idx="37">
                  <c:v>0.50547999999999949</c:v>
                </c:pt>
                <c:pt idx="38">
                  <c:v>0.51310999999999996</c:v>
                </c:pt>
                <c:pt idx="39">
                  <c:v>0.52102000000000004</c:v>
                </c:pt>
                <c:pt idx="40">
                  <c:v>0.52876000000000001</c:v>
                </c:pt>
                <c:pt idx="41">
                  <c:v>0.53659000000000001</c:v>
                </c:pt>
                <c:pt idx="42">
                  <c:v>0.54439000000000004</c:v>
                </c:pt>
                <c:pt idx="43">
                  <c:v>0.55230000000000001</c:v>
                </c:pt>
                <c:pt idx="44">
                  <c:v>0.55993000000000004</c:v>
                </c:pt>
                <c:pt idx="45">
                  <c:v>0.56735000000000002</c:v>
                </c:pt>
                <c:pt idx="46">
                  <c:v>0.57513000000000003</c:v>
                </c:pt>
                <c:pt idx="47">
                  <c:v>0.5829299999999995</c:v>
                </c:pt>
                <c:pt idx="48">
                  <c:v>0.59039999999999959</c:v>
                </c:pt>
                <c:pt idx="49">
                  <c:v>0.59769000000000005</c:v>
                </c:pt>
                <c:pt idx="50">
                  <c:v>0.60448000000000002</c:v>
                </c:pt>
                <c:pt idx="51">
                  <c:v>0.61101000000000005</c:v>
                </c:pt>
                <c:pt idx="52">
                  <c:v>0.61676000000000064</c:v>
                </c:pt>
                <c:pt idx="53">
                  <c:v>0.62292000000000103</c:v>
                </c:pt>
                <c:pt idx="54">
                  <c:v>0.62940000000000063</c:v>
                </c:pt>
                <c:pt idx="55">
                  <c:v>0.63562000000000118</c:v>
                </c:pt>
                <c:pt idx="56">
                  <c:v>0.64172000000000118</c:v>
                </c:pt>
                <c:pt idx="57">
                  <c:v>0.64756999999999998</c:v>
                </c:pt>
                <c:pt idx="58">
                  <c:v>0.65294000000000119</c:v>
                </c:pt>
                <c:pt idx="59">
                  <c:v>0.65865000000000118</c:v>
                </c:pt>
                <c:pt idx="60">
                  <c:v>0.66448000000000063</c:v>
                </c:pt>
                <c:pt idx="61">
                  <c:v>0.66884000000000143</c:v>
                </c:pt>
                <c:pt idx="62">
                  <c:v>0.67216000000000065</c:v>
                </c:pt>
                <c:pt idx="63">
                  <c:v>0.67435000000000089</c:v>
                </c:pt>
                <c:pt idx="64">
                  <c:v>0.67680000000000118</c:v>
                </c:pt>
                <c:pt idx="65">
                  <c:v>0.67923000000000089</c:v>
                </c:pt>
                <c:pt idx="66">
                  <c:v>0.67933000000000077</c:v>
                </c:pt>
                <c:pt idx="67">
                  <c:v>0.67910000000000104</c:v>
                </c:pt>
                <c:pt idx="68">
                  <c:v>0.68018999999999996</c:v>
                </c:pt>
                <c:pt idx="69">
                  <c:v>0.68181999999999998</c:v>
                </c:pt>
                <c:pt idx="70">
                  <c:v>0.68375000000000064</c:v>
                </c:pt>
                <c:pt idx="71">
                  <c:v>0.68589999999999995</c:v>
                </c:pt>
                <c:pt idx="72">
                  <c:v>0.68775000000000064</c:v>
                </c:pt>
                <c:pt idx="73">
                  <c:v>0.68981000000000003</c:v>
                </c:pt>
                <c:pt idx="74">
                  <c:v>0.69155</c:v>
                </c:pt>
                <c:pt idx="75">
                  <c:v>0.69296999999999997</c:v>
                </c:pt>
                <c:pt idx="76">
                  <c:v>0.69423000000000001</c:v>
                </c:pt>
                <c:pt idx="77">
                  <c:v>0.69508000000000003</c:v>
                </c:pt>
                <c:pt idx="78">
                  <c:v>0.69606999999999997</c:v>
                </c:pt>
                <c:pt idx="79">
                  <c:v>0.69686000000000003</c:v>
                </c:pt>
                <c:pt idx="80">
                  <c:v>0.69730000000000003</c:v>
                </c:pt>
                <c:pt idx="81">
                  <c:v>0.69781000000000004</c:v>
                </c:pt>
                <c:pt idx="82">
                  <c:v>0.69820000000000004</c:v>
                </c:pt>
                <c:pt idx="83">
                  <c:v>0.69847999999999999</c:v>
                </c:pt>
                <c:pt idx="84">
                  <c:v>0.69891999999999999</c:v>
                </c:pt>
                <c:pt idx="85">
                  <c:v>0.69932000000000005</c:v>
                </c:pt>
                <c:pt idx="86">
                  <c:v>0.70433999999999997</c:v>
                </c:pt>
                <c:pt idx="87">
                  <c:v>0.70747000000000004</c:v>
                </c:pt>
                <c:pt idx="88">
                  <c:v>0.70857999999999999</c:v>
                </c:pt>
                <c:pt idx="89">
                  <c:v>0.70887000000000089</c:v>
                </c:pt>
                <c:pt idx="90">
                  <c:v>0.70887000000000089</c:v>
                </c:pt>
                <c:pt idx="91">
                  <c:v>0.7085399999999995</c:v>
                </c:pt>
                <c:pt idx="92">
                  <c:v>0.70821000000000001</c:v>
                </c:pt>
                <c:pt idx="93">
                  <c:v>0.70820000000000005</c:v>
                </c:pt>
                <c:pt idx="94">
                  <c:v>0.70789000000000091</c:v>
                </c:pt>
                <c:pt idx="95">
                  <c:v>0.70750000000000002</c:v>
                </c:pt>
                <c:pt idx="96">
                  <c:v>0.70689000000000091</c:v>
                </c:pt>
                <c:pt idx="97">
                  <c:v>0.70642000000000005</c:v>
                </c:pt>
                <c:pt idx="98">
                  <c:v>0.70555999999999996</c:v>
                </c:pt>
                <c:pt idx="99">
                  <c:v>0.70460000000000089</c:v>
                </c:pt>
                <c:pt idx="100">
                  <c:v>0.70403000000000004</c:v>
                </c:pt>
                <c:pt idx="101">
                  <c:v>0.70320000000000005</c:v>
                </c:pt>
                <c:pt idx="102">
                  <c:v>0.70243</c:v>
                </c:pt>
                <c:pt idx="103">
                  <c:v>0.70180000000000065</c:v>
                </c:pt>
                <c:pt idx="104">
                  <c:v>0.70106999999999997</c:v>
                </c:pt>
                <c:pt idx="105">
                  <c:v>0.70021999999999951</c:v>
                </c:pt>
                <c:pt idx="106">
                  <c:v>0.69954000000000005</c:v>
                </c:pt>
                <c:pt idx="107">
                  <c:v>0.69882999999999995</c:v>
                </c:pt>
                <c:pt idx="108">
                  <c:v>0.69799000000000078</c:v>
                </c:pt>
                <c:pt idx="109">
                  <c:v>0.69725000000000004</c:v>
                </c:pt>
                <c:pt idx="110">
                  <c:v>0.69668000000000063</c:v>
                </c:pt>
                <c:pt idx="111">
                  <c:v>0.69603000000000004</c:v>
                </c:pt>
                <c:pt idx="112">
                  <c:v>0.69511000000000001</c:v>
                </c:pt>
                <c:pt idx="113">
                  <c:v>0.6936200000000009</c:v>
                </c:pt>
                <c:pt idx="114">
                  <c:v>0.69264000000000103</c:v>
                </c:pt>
                <c:pt idx="115">
                  <c:v>0.69165000000000065</c:v>
                </c:pt>
                <c:pt idx="116">
                  <c:v>0.69060999999999995</c:v>
                </c:pt>
                <c:pt idx="117">
                  <c:v>0.68967000000000089</c:v>
                </c:pt>
                <c:pt idx="118">
                  <c:v>0.68859999999999999</c:v>
                </c:pt>
                <c:pt idx="119">
                  <c:v>0.68765000000000065</c:v>
                </c:pt>
                <c:pt idx="120">
                  <c:v>0.68674000000000091</c:v>
                </c:pt>
                <c:pt idx="121">
                  <c:v>0.68552000000000002</c:v>
                </c:pt>
                <c:pt idx="122">
                  <c:v>0.68437000000000003</c:v>
                </c:pt>
                <c:pt idx="123">
                  <c:v>0.6835599999999995</c:v>
                </c:pt>
                <c:pt idx="124">
                  <c:v>0.68208000000000002</c:v>
                </c:pt>
                <c:pt idx="125">
                  <c:v>0.68088000000000004</c:v>
                </c:pt>
                <c:pt idx="126">
                  <c:v>0.68010999999999999</c:v>
                </c:pt>
                <c:pt idx="127">
                  <c:v>0.67890000000000106</c:v>
                </c:pt>
                <c:pt idx="128">
                  <c:v>0.67771000000000103</c:v>
                </c:pt>
                <c:pt idx="129">
                  <c:v>0.6765200000000009</c:v>
                </c:pt>
                <c:pt idx="130">
                  <c:v>0.67517000000000105</c:v>
                </c:pt>
                <c:pt idx="131">
                  <c:v>0.67396000000000089</c:v>
                </c:pt>
                <c:pt idx="132">
                  <c:v>0.67397000000000118</c:v>
                </c:pt>
                <c:pt idx="133">
                  <c:v>0.67544000000000104</c:v>
                </c:pt>
                <c:pt idx="134">
                  <c:v>0.67728000000000077</c:v>
                </c:pt>
                <c:pt idx="135">
                  <c:v>0.67859000000000103</c:v>
                </c:pt>
                <c:pt idx="136">
                  <c:v>0.67942000000000102</c:v>
                </c:pt>
                <c:pt idx="137">
                  <c:v>0.67983000000000104</c:v>
                </c:pt>
                <c:pt idx="138">
                  <c:v>0.68003000000000002</c:v>
                </c:pt>
                <c:pt idx="139">
                  <c:v>0.68020999999999998</c:v>
                </c:pt>
                <c:pt idx="140">
                  <c:v>0.6801199999999995</c:v>
                </c:pt>
                <c:pt idx="141">
                  <c:v>0.68001999999999996</c:v>
                </c:pt>
                <c:pt idx="142">
                  <c:v>0.68003000000000002</c:v>
                </c:pt>
                <c:pt idx="143">
                  <c:v>0.68018999999999996</c:v>
                </c:pt>
                <c:pt idx="144">
                  <c:v>0.68035999999999996</c:v>
                </c:pt>
                <c:pt idx="145">
                  <c:v>0.68070000000000064</c:v>
                </c:pt>
                <c:pt idx="146">
                  <c:v>0.6817400000000009</c:v>
                </c:pt>
                <c:pt idx="147">
                  <c:v>0.6825</c:v>
                </c:pt>
                <c:pt idx="148">
                  <c:v>0.68303000000000003</c:v>
                </c:pt>
                <c:pt idx="149">
                  <c:v>0.68350999999999951</c:v>
                </c:pt>
                <c:pt idx="150">
                  <c:v>0.68393999999999999</c:v>
                </c:pt>
                <c:pt idx="151">
                  <c:v>0.68440000000000001</c:v>
                </c:pt>
                <c:pt idx="152">
                  <c:v>0.68472000000000077</c:v>
                </c:pt>
                <c:pt idx="153">
                  <c:v>0.68481000000000003</c:v>
                </c:pt>
                <c:pt idx="154">
                  <c:v>0.68459000000000003</c:v>
                </c:pt>
                <c:pt idx="155">
                  <c:v>0.68413999999999997</c:v>
                </c:pt>
                <c:pt idx="156">
                  <c:v>0.68347000000000002</c:v>
                </c:pt>
                <c:pt idx="157">
                  <c:v>0.68280000000000063</c:v>
                </c:pt>
                <c:pt idx="158">
                  <c:v>0.68208999999999997</c:v>
                </c:pt>
                <c:pt idx="159">
                  <c:v>0.68164000000000102</c:v>
                </c:pt>
                <c:pt idx="160">
                  <c:v>0.68118000000000001</c:v>
                </c:pt>
                <c:pt idx="161">
                  <c:v>0.68054000000000003</c:v>
                </c:pt>
                <c:pt idx="162">
                  <c:v>0.6799600000000009</c:v>
                </c:pt>
                <c:pt idx="163">
                  <c:v>0.67954000000000103</c:v>
                </c:pt>
                <c:pt idx="164">
                  <c:v>0.67894000000000143</c:v>
                </c:pt>
                <c:pt idx="165">
                  <c:v>0.67825000000000091</c:v>
                </c:pt>
                <c:pt idx="166">
                  <c:v>0.67974000000000157</c:v>
                </c:pt>
                <c:pt idx="167">
                  <c:v>0.67886000000000091</c:v>
                </c:pt>
                <c:pt idx="168">
                  <c:v>0.67692000000000119</c:v>
                </c:pt>
                <c:pt idx="169">
                  <c:v>0.67416000000000065</c:v>
                </c:pt>
                <c:pt idx="170">
                  <c:v>0.67157000000000089</c:v>
                </c:pt>
                <c:pt idx="171">
                  <c:v>0.66985000000000106</c:v>
                </c:pt>
                <c:pt idx="172">
                  <c:v>0.66843000000000063</c:v>
                </c:pt>
                <c:pt idx="173">
                  <c:v>0.66776000000000091</c:v>
                </c:pt>
                <c:pt idx="174">
                  <c:v>0.66713000000000089</c:v>
                </c:pt>
                <c:pt idx="175">
                  <c:v>0.66650000000000065</c:v>
                </c:pt>
                <c:pt idx="176">
                  <c:v>0.66624000000000105</c:v>
                </c:pt>
                <c:pt idx="177">
                  <c:v>0.66567000000000143</c:v>
                </c:pt>
                <c:pt idx="178">
                  <c:v>0.66564000000000156</c:v>
                </c:pt>
                <c:pt idx="179">
                  <c:v>0.6652500000000009</c:v>
                </c:pt>
                <c:pt idx="180">
                  <c:v>0.66496000000000077</c:v>
                </c:pt>
                <c:pt idx="181">
                  <c:v>0.66482000000000119</c:v>
                </c:pt>
                <c:pt idx="182">
                  <c:v>0.66426000000000063</c:v>
                </c:pt>
                <c:pt idx="183">
                  <c:v>0.66410000000000102</c:v>
                </c:pt>
                <c:pt idx="184">
                  <c:v>0.66389000000000142</c:v>
                </c:pt>
                <c:pt idx="185">
                  <c:v>0.66384000000000143</c:v>
                </c:pt>
                <c:pt idx="186">
                  <c:v>0.66454000000000091</c:v>
                </c:pt>
                <c:pt idx="187">
                  <c:v>0.66357999999999995</c:v>
                </c:pt>
                <c:pt idx="188">
                  <c:v>0.66233000000000064</c:v>
                </c:pt>
                <c:pt idx="189">
                  <c:v>0.66163000000000105</c:v>
                </c:pt>
                <c:pt idx="190">
                  <c:v>0.66069000000000155</c:v>
                </c:pt>
                <c:pt idx="191">
                  <c:v>0.6599400000000013</c:v>
                </c:pt>
                <c:pt idx="192">
                  <c:v>0.65895000000000103</c:v>
                </c:pt>
                <c:pt idx="193">
                  <c:v>0.65790000000000104</c:v>
                </c:pt>
                <c:pt idx="194">
                  <c:v>0.65696000000000065</c:v>
                </c:pt>
                <c:pt idx="195">
                  <c:v>0.65613000000000077</c:v>
                </c:pt>
                <c:pt idx="196">
                  <c:v>0.65505000000000091</c:v>
                </c:pt>
                <c:pt idx="197">
                  <c:v>0.65400000000000102</c:v>
                </c:pt>
                <c:pt idx="198">
                  <c:v>0.65358000000000005</c:v>
                </c:pt>
                <c:pt idx="199">
                  <c:v>0.65630000000000077</c:v>
                </c:pt>
                <c:pt idx="200">
                  <c:v>0.65612000000000104</c:v>
                </c:pt>
                <c:pt idx="201">
                  <c:v>0.65465000000000106</c:v>
                </c:pt>
                <c:pt idx="202">
                  <c:v>0.6547200000000013</c:v>
                </c:pt>
                <c:pt idx="203">
                  <c:v>0.65503000000000089</c:v>
                </c:pt>
                <c:pt idx="204">
                  <c:v>0.65461000000000102</c:v>
                </c:pt>
                <c:pt idx="205">
                  <c:v>0.65482000000000118</c:v>
                </c:pt>
                <c:pt idx="206">
                  <c:v>0.65845000000000065</c:v>
                </c:pt>
                <c:pt idx="207">
                  <c:v>0.66172000000000131</c:v>
                </c:pt>
                <c:pt idx="208">
                  <c:v>0.66154000000000091</c:v>
                </c:pt>
                <c:pt idx="209">
                  <c:v>0.65865000000000118</c:v>
                </c:pt>
                <c:pt idx="210">
                  <c:v>0.65452999999999995</c:v>
                </c:pt>
                <c:pt idx="211">
                  <c:v>0.65023000000000064</c:v>
                </c:pt>
                <c:pt idx="212">
                  <c:v>0.64681000000000077</c:v>
                </c:pt>
                <c:pt idx="213">
                  <c:v>0.64459999999999995</c:v>
                </c:pt>
                <c:pt idx="214">
                  <c:v>0.64253000000000005</c:v>
                </c:pt>
                <c:pt idx="215">
                  <c:v>0.63932999999999995</c:v>
                </c:pt>
                <c:pt idx="216">
                  <c:v>0.63621000000000005</c:v>
                </c:pt>
                <c:pt idx="217">
                  <c:v>0.63369000000000131</c:v>
                </c:pt>
                <c:pt idx="218">
                  <c:v>0.63171999999999995</c:v>
                </c:pt>
                <c:pt idx="219">
                  <c:v>0.63018000000000063</c:v>
                </c:pt>
                <c:pt idx="220">
                  <c:v>0.62843000000000004</c:v>
                </c:pt>
                <c:pt idx="221">
                  <c:v>0.62666000000000077</c:v>
                </c:pt>
                <c:pt idx="222">
                  <c:v>0.62474000000000118</c:v>
                </c:pt>
                <c:pt idx="223">
                  <c:v>0.62271000000000065</c:v>
                </c:pt>
                <c:pt idx="224">
                  <c:v>0.62069000000000119</c:v>
                </c:pt>
                <c:pt idx="225">
                  <c:v>0.61887000000000103</c:v>
                </c:pt>
                <c:pt idx="226">
                  <c:v>0.61705000000000065</c:v>
                </c:pt>
                <c:pt idx="227">
                  <c:v>0.61503000000000063</c:v>
                </c:pt>
                <c:pt idx="228">
                  <c:v>0.61353000000000002</c:v>
                </c:pt>
                <c:pt idx="229">
                  <c:v>0.61336000000000002</c:v>
                </c:pt>
                <c:pt idx="230">
                  <c:v>0.61164000000000118</c:v>
                </c:pt>
                <c:pt idx="231">
                  <c:v>0.60926000000000002</c:v>
                </c:pt>
                <c:pt idx="232">
                  <c:v>0.60745000000000005</c:v>
                </c:pt>
                <c:pt idx="233">
                  <c:v>0.60533999999999999</c:v>
                </c:pt>
                <c:pt idx="234">
                  <c:v>0.60335000000000005</c:v>
                </c:pt>
                <c:pt idx="235">
                  <c:v>0.60148000000000001</c:v>
                </c:pt>
                <c:pt idx="236">
                  <c:v>0.5996899999999995</c:v>
                </c:pt>
                <c:pt idx="237">
                  <c:v>0.59814000000000001</c:v>
                </c:pt>
                <c:pt idx="238">
                  <c:v>0.59819999999999951</c:v>
                </c:pt>
                <c:pt idx="239">
                  <c:v>0.59594000000000003</c:v>
                </c:pt>
                <c:pt idx="240">
                  <c:v>0.59499999999999997</c:v>
                </c:pt>
                <c:pt idx="241">
                  <c:v>0.59395999999999949</c:v>
                </c:pt>
                <c:pt idx="242">
                  <c:v>0.59192999999999996</c:v>
                </c:pt>
                <c:pt idx="243">
                  <c:v>0.58975999999999951</c:v>
                </c:pt>
                <c:pt idx="244">
                  <c:v>0.58812999999999949</c:v>
                </c:pt>
                <c:pt idx="245">
                  <c:v>0.58643999999999896</c:v>
                </c:pt>
                <c:pt idx="246">
                  <c:v>0.58516999999999908</c:v>
                </c:pt>
                <c:pt idx="247">
                  <c:v>0.58365</c:v>
                </c:pt>
                <c:pt idx="248">
                  <c:v>0.58246999999999904</c:v>
                </c:pt>
                <c:pt idx="249">
                  <c:v>0.58072000000000001</c:v>
                </c:pt>
                <c:pt idx="250">
                  <c:v>0.58144999999999958</c:v>
                </c:pt>
                <c:pt idx="251">
                  <c:v>0.58238999999999896</c:v>
                </c:pt>
                <c:pt idx="252">
                  <c:v>0.58220999999999956</c:v>
                </c:pt>
                <c:pt idx="253">
                  <c:v>0.58087</c:v>
                </c:pt>
                <c:pt idx="254">
                  <c:v>0.57933999999999997</c:v>
                </c:pt>
                <c:pt idx="255">
                  <c:v>0.57750999999999997</c:v>
                </c:pt>
                <c:pt idx="256">
                  <c:v>0.57587999999999995</c:v>
                </c:pt>
                <c:pt idx="257">
                  <c:v>0.57408000000000003</c:v>
                </c:pt>
                <c:pt idx="258">
                  <c:v>0.5724399999999995</c:v>
                </c:pt>
                <c:pt idx="259">
                  <c:v>0.5708900000000009</c:v>
                </c:pt>
                <c:pt idx="260">
                  <c:v>0.56928000000000001</c:v>
                </c:pt>
                <c:pt idx="261">
                  <c:v>0.56752999999999998</c:v>
                </c:pt>
                <c:pt idx="262">
                  <c:v>0.56572000000000089</c:v>
                </c:pt>
                <c:pt idx="263">
                  <c:v>0.5638400000000009</c:v>
                </c:pt>
                <c:pt idx="264">
                  <c:v>0.56247000000000003</c:v>
                </c:pt>
                <c:pt idx="265">
                  <c:v>0.56108999999999998</c:v>
                </c:pt>
                <c:pt idx="266">
                  <c:v>0.56013999999999997</c:v>
                </c:pt>
                <c:pt idx="267">
                  <c:v>0.55835999999999997</c:v>
                </c:pt>
                <c:pt idx="268">
                  <c:v>0.55657000000000001</c:v>
                </c:pt>
                <c:pt idx="269">
                  <c:v>0.55508999999999997</c:v>
                </c:pt>
                <c:pt idx="270">
                  <c:v>0.55386000000000002</c:v>
                </c:pt>
                <c:pt idx="271">
                  <c:v>0.55286000000000002</c:v>
                </c:pt>
                <c:pt idx="272">
                  <c:v>0.55152000000000001</c:v>
                </c:pt>
                <c:pt idx="273">
                  <c:v>0.55008999999999997</c:v>
                </c:pt>
                <c:pt idx="274">
                  <c:v>0.55542999999999998</c:v>
                </c:pt>
                <c:pt idx="275">
                  <c:v>0.55491000000000001</c:v>
                </c:pt>
                <c:pt idx="276">
                  <c:v>0.55363000000000062</c:v>
                </c:pt>
                <c:pt idx="277">
                  <c:v>0.5517400000000009</c:v>
                </c:pt>
                <c:pt idx="278">
                  <c:v>0.54979000000000089</c:v>
                </c:pt>
                <c:pt idx="279">
                  <c:v>0.54788999999999999</c:v>
                </c:pt>
                <c:pt idx="280">
                  <c:v>0.54562999999999995</c:v>
                </c:pt>
                <c:pt idx="281">
                  <c:v>0.54537999999999998</c:v>
                </c:pt>
                <c:pt idx="282">
                  <c:v>0.54471000000000003</c:v>
                </c:pt>
                <c:pt idx="283">
                  <c:v>0.54359999999999997</c:v>
                </c:pt>
                <c:pt idx="284">
                  <c:v>0.54237999999999997</c:v>
                </c:pt>
                <c:pt idx="285">
                  <c:v>0.54161000000000004</c:v>
                </c:pt>
                <c:pt idx="286">
                  <c:v>0.54076000000000002</c:v>
                </c:pt>
                <c:pt idx="287">
                  <c:v>0.54024000000000005</c:v>
                </c:pt>
                <c:pt idx="288">
                  <c:v>0.53950999999999949</c:v>
                </c:pt>
                <c:pt idx="289">
                  <c:v>0.53881999999999997</c:v>
                </c:pt>
                <c:pt idx="290">
                  <c:v>0.53837999999999997</c:v>
                </c:pt>
                <c:pt idx="291">
                  <c:v>0.53830999999999996</c:v>
                </c:pt>
                <c:pt idx="292">
                  <c:v>0.53793000000000002</c:v>
                </c:pt>
                <c:pt idx="293">
                  <c:v>0.53742999999999996</c:v>
                </c:pt>
                <c:pt idx="294">
                  <c:v>0.53700999999999999</c:v>
                </c:pt>
                <c:pt idx="295">
                  <c:v>0.53678999999999999</c:v>
                </c:pt>
                <c:pt idx="296">
                  <c:v>0.53649999999999998</c:v>
                </c:pt>
                <c:pt idx="297">
                  <c:v>0.53622000000000003</c:v>
                </c:pt>
                <c:pt idx="298">
                  <c:v>0.53537999999999997</c:v>
                </c:pt>
                <c:pt idx="299">
                  <c:v>0.53430999999999951</c:v>
                </c:pt>
                <c:pt idx="300">
                  <c:v>0.53674999999999995</c:v>
                </c:pt>
                <c:pt idx="301">
                  <c:v>0.53607000000000005</c:v>
                </c:pt>
                <c:pt idx="302">
                  <c:v>0.53595000000000004</c:v>
                </c:pt>
                <c:pt idx="303">
                  <c:v>0.53455999999999959</c:v>
                </c:pt>
                <c:pt idx="304">
                  <c:v>0.53366000000000002</c:v>
                </c:pt>
                <c:pt idx="305">
                  <c:v>0.53185000000000004</c:v>
                </c:pt>
                <c:pt idx="306">
                  <c:v>0.5295699999999991</c:v>
                </c:pt>
                <c:pt idx="307">
                  <c:v>0.52925999999999951</c:v>
                </c:pt>
                <c:pt idx="308">
                  <c:v>0.52827999999999997</c:v>
                </c:pt>
                <c:pt idx="309">
                  <c:v>0.52742999999999951</c:v>
                </c:pt>
                <c:pt idx="310">
                  <c:v>0.52695999999999998</c:v>
                </c:pt>
                <c:pt idx="311">
                  <c:v>0.52644999999999997</c:v>
                </c:pt>
                <c:pt idx="312">
                  <c:v>0.52569999999999995</c:v>
                </c:pt>
                <c:pt idx="313">
                  <c:v>0.52544999999999997</c:v>
                </c:pt>
                <c:pt idx="314">
                  <c:v>0.5244799999999995</c:v>
                </c:pt>
                <c:pt idx="315">
                  <c:v>0.52312000000000003</c:v>
                </c:pt>
                <c:pt idx="316">
                  <c:v>0.52115999999999996</c:v>
                </c:pt>
                <c:pt idx="317">
                  <c:v>0.52097000000000004</c:v>
                </c:pt>
                <c:pt idx="318">
                  <c:v>0.52022999999999997</c:v>
                </c:pt>
                <c:pt idx="319">
                  <c:v>0.51966999999999997</c:v>
                </c:pt>
                <c:pt idx="320">
                  <c:v>0.51966000000000001</c:v>
                </c:pt>
                <c:pt idx="321">
                  <c:v>0.51968999999999999</c:v>
                </c:pt>
                <c:pt idx="322">
                  <c:v>0.52076</c:v>
                </c:pt>
                <c:pt idx="323">
                  <c:v>0.52010999999999996</c:v>
                </c:pt>
                <c:pt idx="324">
                  <c:v>0.52017999999999998</c:v>
                </c:pt>
                <c:pt idx="325">
                  <c:v>0.52407999999999999</c:v>
                </c:pt>
                <c:pt idx="326">
                  <c:v>0.52427000000000001</c:v>
                </c:pt>
                <c:pt idx="327">
                  <c:v>0.52476</c:v>
                </c:pt>
                <c:pt idx="328">
                  <c:v>0.5245299999999995</c:v>
                </c:pt>
                <c:pt idx="329">
                  <c:v>0.52497000000000005</c:v>
                </c:pt>
                <c:pt idx="330">
                  <c:v>0.52459</c:v>
                </c:pt>
              </c:numCache>
            </c:numRef>
          </c:yVal>
          <c:smooth val="1"/>
        </c:ser>
        <c:ser>
          <c:idx val="1"/>
          <c:order val="1"/>
          <c:tx>
            <c:strRef>
              <c:f>'fig4'!$D$1</c:f>
              <c:strCache>
                <c:ptCount val="1"/>
                <c:pt idx="0">
                  <c:v>1：2</c:v>
                </c:pt>
              </c:strCache>
            </c:strRef>
          </c:tx>
          <c:spPr>
            <a:ln w="22225">
              <a:solidFill>
                <a:schemeClr val="tx1">
                  <a:lumMod val="95000"/>
                  <a:lumOff val="5000"/>
                </a:schemeClr>
              </a:solidFill>
            </a:ln>
          </c:spPr>
          <c:marker>
            <c:symbol val="none"/>
          </c:marker>
          <c:xVal>
            <c:numRef>
              <c:f>'fig4'!$I$2:$I$334</c:f>
              <c:numCache>
                <c:formatCode>General</c:formatCode>
                <c:ptCount val="333"/>
                <c:pt idx="0">
                  <c:v>0</c:v>
                </c:pt>
                <c:pt idx="1">
                  <c:v>0.16666999999999998</c:v>
                </c:pt>
                <c:pt idx="2">
                  <c:v>0.33333000000000051</c:v>
                </c:pt>
                <c:pt idx="3">
                  <c:v>0.5</c:v>
                </c:pt>
                <c:pt idx="4">
                  <c:v>0.66667000000000143</c:v>
                </c:pt>
                <c:pt idx="5">
                  <c:v>0.83333000000000002</c:v>
                </c:pt>
                <c:pt idx="6">
                  <c:v>1</c:v>
                </c:pt>
                <c:pt idx="7">
                  <c:v>1.1666700000000001</c:v>
                </c:pt>
                <c:pt idx="8">
                  <c:v>1.3333299999999983</c:v>
                </c:pt>
                <c:pt idx="9">
                  <c:v>1.5</c:v>
                </c:pt>
                <c:pt idx="10">
                  <c:v>1.6666700000000001</c:v>
                </c:pt>
                <c:pt idx="11">
                  <c:v>1.8333299999999983</c:v>
                </c:pt>
                <c:pt idx="12">
                  <c:v>2</c:v>
                </c:pt>
                <c:pt idx="13">
                  <c:v>2.1666699999999977</c:v>
                </c:pt>
                <c:pt idx="14">
                  <c:v>2.3333300000000001</c:v>
                </c:pt>
                <c:pt idx="15">
                  <c:v>2.5</c:v>
                </c:pt>
                <c:pt idx="16">
                  <c:v>2.6666699999999977</c:v>
                </c:pt>
                <c:pt idx="17">
                  <c:v>2.8333300000000001</c:v>
                </c:pt>
                <c:pt idx="18">
                  <c:v>3</c:v>
                </c:pt>
                <c:pt idx="19">
                  <c:v>3.1666699999999977</c:v>
                </c:pt>
                <c:pt idx="20">
                  <c:v>3.3333300000000001</c:v>
                </c:pt>
                <c:pt idx="21">
                  <c:v>3.5</c:v>
                </c:pt>
                <c:pt idx="22">
                  <c:v>3.6666699999999977</c:v>
                </c:pt>
                <c:pt idx="23">
                  <c:v>3.8333300000000001</c:v>
                </c:pt>
                <c:pt idx="24">
                  <c:v>4</c:v>
                </c:pt>
                <c:pt idx="25">
                  <c:v>4.1666699999999999</c:v>
                </c:pt>
                <c:pt idx="26">
                  <c:v>4.3333300000000001</c:v>
                </c:pt>
                <c:pt idx="27">
                  <c:v>4.5</c:v>
                </c:pt>
                <c:pt idx="28">
                  <c:v>4.6666699999999999</c:v>
                </c:pt>
                <c:pt idx="29">
                  <c:v>4.8333300000000001</c:v>
                </c:pt>
                <c:pt idx="30">
                  <c:v>5</c:v>
                </c:pt>
                <c:pt idx="31">
                  <c:v>5.1666699999999999</c:v>
                </c:pt>
                <c:pt idx="32">
                  <c:v>5.3333300000000001</c:v>
                </c:pt>
                <c:pt idx="33">
                  <c:v>5.5</c:v>
                </c:pt>
                <c:pt idx="34">
                  <c:v>5.6666699999999999</c:v>
                </c:pt>
                <c:pt idx="35">
                  <c:v>5.8333300000000001</c:v>
                </c:pt>
                <c:pt idx="36">
                  <c:v>6</c:v>
                </c:pt>
                <c:pt idx="37">
                  <c:v>6.1666699999999999</c:v>
                </c:pt>
                <c:pt idx="38">
                  <c:v>6.3333300000000001</c:v>
                </c:pt>
                <c:pt idx="39">
                  <c:v>6.5</c:v>
                </c:pt>
                <c:pt idx="40">
                  <c:v>6.6666699999999999</c:v>
                </c:pt>
                <c:pt idx="41">
                  <c:v>6.8333300000000001</c:v>
                </c:pt>
                <c:pt idx="42">
                  <c:v>7</c:v>
                </c:pt>
                <c:pt idx="43">
                  <c:v>7.1666699999999999</c:v>
                </c:pt>
                <c:pt idx="44">
                  <c:v>7.3333300000000001</c:v>
                </c:pt>
                <c:pt idx="45">
                  <c:v>7.5</c:v>
                </c:pt>
                <c:pt idx="46">
                  <c:v>7.6666699999999999</c:v>
                </c:pt>
                <c:pt idx="47">
                  <c:v>7.8333300000000001</c:v>
                </c:pt>
                <c:pt idx="48">
                  <c:v>8</c:v>
                </c:pt>
                <c:pt idx="49">
                  <c:v>8.1666700000000034</c:v>
                </c:pt>
                <c:pt idx="50">
                  <c:v>8.3333300000000001</c:v>
                </c:pt>
                <c:pt idx="51">
                  <c:v>8.5</c:v>
                </c:pt>
                <c:pt idx="52">
                  <c:v>8.6666700000000034</c:v>
                </c:pt>
                <c:pt idx="53">
                  <c:v>8.8333300000000001</c:v>
                </c:pt>
                <c:pt idx="54">
                  <c:v>9</c:v>
                </c:pt>
                <c:pt idx="55">
                  <c:v>9.1666700000000034</c:v>
                </c:pt>
                <c:pt idx="56">
                  <c:v>9.3333300000000001</c:v>
                </c:pt>
                <c:pt idx="57">
                  <c:v>9.5</c:v>
                </c:pt>
                <c:pt idx="58">
                  <c:v>9.6666700000000034</c:v>
                </c:pt>
                <c:pt idx="59">
                  <c:v>9.8333300000000001</c:v>
                </c:pt>
                <c:pt idx="60">
                  <c:v>10</c:v>
                </c:pt>
                <c:pt idx="61">
                  <c:v>10.16667</c:v>
                </c:pt>
                <c:pt idx="62">
                  <c:v>10.33333</c:v>
                </c:pt>
                <c:pt idx="63">
                  <c:v>10.5</c:v>
                </c:pt>
                <c:pt idx="64">
                  <c:v>10.66667</c:v>
                </c:pt>
                <c:pt idx="65">
                  <c:v>10.83333</c:v>
                </c:pt>
                <c:pt idx="66">
                  <c:v>11</c:v>
                </c:pt>
                <c:pt idx="67">
                  <c:v>11.16667</c:v>
                </c:pt>
                <c:pt idx="68">
                  <c:v>11.33333</c:v>
                </c:pt>
                <c:pt idx="69">
                  <c:v>11.5</c:v>
                </c:pt>
                <c:pt idx="70">
                  <c:v>11.66667</c:v>
                </c:pt>
                <c:pt idx="71">
                  <c:v>11.83333</c:v>
                </c:pt>
                <c:pt idx="72">
                  <c:v>12</c:v>
                </c:pt>
                <c:pt idx="73">
                  <c:v>12.16667</c:v>
                </c:pt>
                <c:pt idx="74">
                  <c:v>12.33333</c:v>
                </c:pt>
                <c:pt idx="75">
                  <c:v>12.5</c:v>
                </c:pt>
                <c:pt idx="76">
                  <c:v>12.66667</c:v>
                </c:pt>
                <c:pt idx="77">
                  <c:v>12.83333</c:v>
                </c:pt>
                <c:pt idx="78">
                  <c:v>13</c:v>
                </c:pt>
                <c:pt idx="79">
                  <c:v>13.16667</c:v>
                </c:pt>
                <c:pt idx="80">
                  <c:v>13.33333</c:v>
                </c:pt>
                <c:pt idx="81">
                  <c:v>13.5</c:v>
                </c:pt>
                <c:pt idx="82">
                  <c:v>13.66667</c:v>
                </c:pt>
                <c:pt idx="83">
                  <c:v>13.83333</c:v>
                </c:pt>
                <c:pt idx="84">
                  <c:v>14</c:v>
                </c:pt>
                <c:pt idx="85">
                  <c:v>14.16667</c:v>
                </c:pt>
                <c:pt idx="86">
                  <c:v>14.33333</c:v>
                </c:pt>
                <c:pt idx="87">
                  <c:v>14.5</c:v>
                </c:pt>
                <c:pt idx="88">
                  <c:v>14.66667</c:v>
                </c:pt>
                <c:pt idx="89">
                  <c:v>14.83333</c:v>
                </c:pt>
                <c:pt idx="90">
                  <c:v>15</c:v>
                </c:pt>
                <c:pt idx="91">
                  <c:v>15.16667</c:v>
                </c:pt>
                <c:pt idx="92">
                  <c:v>15.33333</c:v>
                </c:pt>
                <c:pt idx="93">
                  <c:v>15.5</c:v>
                </c:pt>
                <c:pt idx="94">
                  <c:v>15.66667</c:v>
                </c:pt>
                <c:pt idx="95">
                  <c:v>15.83333</c:v>
                </c:pt>
                <c:pt idx="96">
                  <c:v>16</c:v>
                </c:pt>
                <c:pt idx="97">
                  <c:v>16.16667</c:v>
                </c:pt>
                <c:pt idx="98">
                  <c:v>16.33333</c:v>
                </c:pt>
                <c:pt idx="99">
                  <c:v>16.5</c:v>
                </c:pt>
                <c:pt idx="100">
                  <c:v>16.66667</c:v>
                </c:pt>
                <c:pt idx="101">
                  <c:v>16.83333</c:v>
                </c:pt>
                <c:pt idx="102">
                  <c:v>17</c:v>
                </c:pt>
                <c:pt idx="103">
                  <c:v>17.16667</c:v>
                </c:pt>
                <c:pt idx="104">
                  <c:v>17.33333</c:v>
                </c:pt>
                <c:pt idx="105">
                  <c:v>17.5</c:v>
                </c:pt>
                <c:pt idx="106">
                  <c:v>17.66667</c:v>
                </c:pt>
                <c:pt idx="107">
                  <c:v>17.83333</c:v>
                </c:pt>
                <c:pt idx="108">
                  <c:v>18</c:v>
                </c:pt>
                <c:pt idx="109">
                  <c:v>18.16667</c:v>
                </c:pt>
                <c:pt idx="110">
                  <c:v>18.33333</c:v>
                </c:pt>
                <c:pt idx="111">
                  <c:v>18.5</c:v>
                </c:pt>
                <c:pt idx="112">
                  <c:v>18.66667</c:v>
                </c:pt>
                <c:pt idx="113">
                  <c:v>18.83333</c:v>
                </c:pt>
                <c:pt idx="114">
                  <c:v>19</c:v>
                </c:pt>
                <c:pt idx="115">
                  <c:v>19.16667</c:v>
                </c:pt>
                <c:pt idx="116">
                  <c:v>19.33333</c:v>
                </c:pt>
                <c:pt idx="117">
                  <c:v>19.5</c:v>
                </c:pt>
                <c:pt idx="118">
                  <c:v>19.66667</c:v>
                </c:pt>
                <c:pt idx="119">
                  <c:v>19.83333</c:v>
                </c:pt>
                <c:pt idx="120">
                  <c:v>20</c:v>
                </c:pt>
                <c:pt idx="121">
                  <c:v>20.16667</c:v>
                </c:pt>
                <c:pt idx="122">
                  <c:v>20.33333</c:v>
                </c:pt>
                <c:pt idx="123">
                  <c:v>20.5</c:v>
                </c:pt>
                <c:pt idx="124">
                  <c:v>20.66667</c:v>
                </c:pt>
                <c:pt idx="125">
                  <c:v>20.83333</c:v>
                </c:pt>
                <c:pt idx="126">
                  <c:v>21</c:v>
                </c:pt>
                <c:pt idx="127">
                  <c:v>21.16667</c:v>
                </c:pt>
                <c:pt idx="128">
                  <c:v>21.33333</c:v>
                </c:pt>
                <c:pt idx="129">
                  <c:v>21.5</c:v>
                </c:pt>
                <c:pt idx="130">
                  <c:v>21.66667</c:v>
                </c:pt>
                <c:pt idx="131">
                  <c:v>21.83333</c:v>
                </c:pt>
                <c:pt idx="132">
                  <c:v>22</c:v>
                </c:pt>
                <c:pt idx="133">
                  <c:v>22.16667</c:v>
                </c:pt>
                <c:pt idx="134">
                  <c:v>22.33333</c:v>
                </c:pt>
                <c:pt idx="135">
                  <c:v>22.5</c:v>
                </c:pt>
                <c:pt idx="136">
                  <c:v>22.66667</c:v>
                </c:pt>
                <c:pt idx="137">
                  <c:v>22.83333</c:v>
                </c:pt>
                <c:pt idx="138">
                  <c:v>23</c:v>
                </c:pt>
                <c:pt idx="139">
                  <c:v>23.16667</c:v>
                </c:pt>
                <c:pt idx="140">
                  <c:v>23.33333</c:v>
                </c:pt>
                <c:pt idx="141">
                  <c:v>23.5</c:v>
                </c:pt>
                <c:pt idx="142">
                  <c:v>23.66667</c:v>
                </c:pt>
                <c:pt idx="143">
                  <c:v>23.83333</c:v>
                </c:pt>
                <c:pt idx="144">
                  <c:v>24</c:v>
                </c:pt>
                <c:pt idx="145">
                  <c:v>24.16667</c:v>
                </c:pt>
                <c:pt idx="146">
                  <c:v>24.33333</c:v>
                </c:pt>
                <c:pt idx="147">
                  <c:v>24.5</c:v>
                </c:pt>
                <c:pt idx="148">
                  <c:v>24.66667</c:v>
                </c:pt>
                <c:pt idx="149">
                  <c:v>24.83333</c:v>
                </c:pt>
                <c:pt idx="150">
                  <c:v>25</c:v>
                </c:pt>
                <c:pt idx="151">
                  <c:v>25.16667</c:v>
                </c:pt>
                <c:pt idx="152">
                  <c:v>25.33333</c:v>
                </c:pt>
                <c:pt idx="153">
                  <c:v>25.5</c:v>
                </c:pt>
                <c:pt idx="154">
                  <c:v>25.66667</c:v>
                </c:pt>
                <c:pt idx="155">
                  <c:v>25.83333</c:v>
                </c:pt>
                <c:pt idx="156">
                  <c:v>26</c:v>
                </c:pt>
                <c:pt idx="157">
                  <c:v>26.16667</c:v>
                </c:pt>
                <c:pt idx="158">
                  <c:v>26.33333</c:v>
                </c:pt>
                <c:pt idx="159">
                  <c:v>26.5</c:v>
                </c:pt>
                <c:pt idx="160">
                  <c:v>26.66667</c:v>
                </c:pt>
                <c:pt idx="161">
                  <c:v>26.83333</c:v>
                </c:pt>
                <c:pt idx="162">
                  <c:v>27</c:v>
                </c:pt>
                <c:pt idx="163">
                  <c:v>27.16667</c:v>
                </c:pt>
                <c:pt idx="164">
                  <c:v>27.33333</c:v>
                </c:pt>
                <c:pt idx="165">
                  <c:v>27.5</c:v>
                </c:pt>
                <c:pt idx="166">
                  <c:v>27.66667</c:v>
                </c:pt>
                <c:pt idx="167">
                  <c:v>27.83333</c:v>
                </c:pt>
                <c:pt idx="168">
                  <c:v>28</c:v>
                </c:pt>
                <c:pt idx="169">
                  <c:v>28.16667</c:v>
                </c:pt>
                <c:pt idx="170">
                  <c:v>28.33333</c:v>
                </c:pt>
                <c:pt idx="171">
                  <c:v>28.5</c:v>
                </c:pt>
                <c:pt idx="172">
                  <c:v>28.66667</c:v>
                </c:pt>
                <c:pt idx="173">
                  <c:v>28.83333</c:v>
                </c:pt>
                <c:pt idx="174">
                  <c:v>29</c:v>
                </c:pt>
                <c:pt idx="175">
                  <c:v>29.16667</c:v>
                </c:pt>
                <c:pt idx="176">
                  <c:v>29.33333</c:v>
                </c:pt>
                <c:pt idx="177">
                  <c:v>29.5</c:v>
                </c:pt>
                <c:pt idx="178">
                  <c:v>29.66667</c:v>
                </c:pt>
                <c:pt idx="179">
                  <c:v>29.83333</c:v>
                </c:pt>
                <c:pt idx="180">
                  <c:v>30</c:v>
                </c:pt>
                <c:pt idx="181">
                  <c:v>30.16667</c:v>
                </c:pt>
                <c:pt idx="182">
                  <c:v>30.33333</c:v>
                </c:pt>
                <c:pt idx="183">
                  <c:v>30.5</c:v>
                </c:pt>
                <c:pt idx="184">
                  <c:v>30.66667</c:v>
                </c:pt>
                <c:pt idx="185">
                  <c:v>30.83333</c:v>
                </c:pt>
                <c:pt idx="186">
                  <c:v>31</c:v>
                </c:pt>
                <c:pt idx="187">
                  <c:v>31.16667</c:v>
                </c:pt>
                <c:pt idx="188">
                  <c:v>31.33333</c:v>
                </c:pt>
                <c:pt idx="189">
                  <c:v>31.5</c:v>
                </c:pt>
                <c:pt idx="190">
                  <c:v>31.66667</c:v>
                </c:pt>
                <c:pt idx="191">
                  <c:v>31.83333</c:v>
                </c:pt>
                <c:pt idx="192">
                  <c:v>32</c:v>
                </c:pt>
                <c:pt idx="193">
                  <c:v>32.166670000000003</c:v>
                </c:pt>
                <c:pt idx="194">
                  <c:v>32.333330000000011</c:v>
                </c:pt>
                <c:pt idx="195">
                  <c:v>32.5</c:v>
                </c:pt>
                <c:pt idx="196">
                  <c:v>32.666670000000003</c:v>
                </c:pt>
                <c:pt idx="197">
                  <c:v>32.833330000000011</c:v>
                </c:pt>
                <c:pt idx="198">
                  <c:v>33</c:v>
                </c:pt>
                <c:pt idx="199">
                  <c:v>33.166670000000003</c:v>
                </c:pt>
                <c:pt idx="200">
                  <c:v>33.333330000000011</c:v>
                </c:pt>
                <c:pt idx="201">
                  <c:v>33.5</c:v>
                </c:pt>
                <c:pt idx="202">
                  <c:v>33.666670000000003</c:v>
                </c:pt>
                <c:pt idx="203">
                  <c:v>33.833330000000011</c:v>
                </c:pt>
                <c:pt idx="204">
                  <c:v>34</c:v>
                </c:pt>
                <c:pt idx="205">
                  <c:v>34.166670000000003</c:v>
                </c:pt>
                <c:pt idx="206">
                  <c:v>34.333330000000011</c:v>
                </c:pt>
                <c:pt idx="207">
                  <c:v>34.5</c:v>
                </c:pt>
                <c:pt idx="208">
                  <c:v>34.666670000000003</c:v>
                </c:pt>
                <c:pt idx="209">
                  <c:v>34.833330000000011</c:v>
                </c:pt>
                <c:pt idx="210">
                  <c:v>35</c:v>
                </c:pt>
                <c:pt idx="211">
                  <c:v>35.166670000000003</c:v>
                </c:pt>
                <c:pt idx="212">
                  <c:v>35.333330000000011</c:v>
                </c:pt>
                <c:pt idx="213">
                  <c:v>35.5</c:v>
                </c:pt>
                <c:pt idx="214">
                  <c:v>35.666670000000003</c:v>
                </c:pt>
                <c:pt idx="215">
                  <c:v>35.833330000000011</c:v>
                </c:pt>
                <c:pt idx="216">
                  <c:v>36</c:v>
                </c:pt>
                <c:pt idx="217">
                  <c:v>36.166670000000003</c:v>
                </c:pt>
                <c:pt idx="218">
                  <c:v>36.333330000000011</c:v>
                </c:pt>
                <c:pt idx="219">
                  <c:v>36.5</c:v>
                </c:pt>
                <c:pt idx="220">
                  <c:v>36.666670000000003</c:v>
                </c:pt>
                <c:pt idx="221">
                  <c:v>36.833330000000011</c:v>
                </c:pt>
                <c:pt idx="222">
                  <c:v>37</c:v>
                </c:pt>
                <c:pt idx="223">
                  <c:v>37.166670000000003</c:v>
                </c:pt>
                <c:pt idx="224">
                  <c:v>37.333330000000011</c:v>
                </c:pt>
                <c:pt idx="225">
                  <c:v>37.5</c:v>
                </c:pt>
                <c:pt idx="226">
                  <c:v>37.666670000000003</c:v>
                </c:pt>
                <c:pt idx="227">
                  <c:v>37.833330000000011</c:v>
                </c:pt>
                <c:pt idx="228">
                  <c:v>38</c:v>
                </c:pt>
                <c:pt idx="229">
                  <c:v>38.166670000000003</c:v>
                </c:pt>
                <c:pt idx="230">
                  <c:v>38.333330000000011</c:v>
                </c:pt>
                <c:pt idx="231">
                  <c:v>38.5</c:v>
                </c:pt>
                <c:pt idx="232">
                  <c:v>38.666670000000003</c:v>
                </c:pt>
                <c:pt idx="233">
                  <c:v>38.833330000000011</c:v>
                </c:pt>
                <c:pt idx="234">
                  <c:v>39</c:v>
                </c:pt>
                <c:pt idx="235">
                  <c:v>39.166670000000003</c:v>
                </c:pt>
                <c:pt idx="236">
                  <c:v>39.333330000000011</c:v>
                </c:pt>
                <c:pt idx="237">
                  <c:v>39.5</c:v>
                </c:pt>
                <c:pt idx="238">
                  <c:v>39.666670000000003</c:v>
                </c:pt>
                <c:pt idx="239">
                  <c:v>39.833330000000011</c:v>
                </c:pt>
                <c:pt idx="240">
                  <c:v>40</c:v>
                </c:pt>
                <c:pt idx="241">
                  <c:v>40.166670000000003</c:v>
                </c:pt>
                <c:pt idx="242">
                  <c:v>40.333330000000011</c:v>
                </c:pt>
                <c:pt idx="243">
                  <c:v>40.5</c:v>
                </c:pt>
                <c:pt idx="244">
                  <c:v>40.666670000000003</c:v>
                </c:pt>
                <c:pt idx="245">
                  <c:v>40.833330000000011</c:v>
                </c:pt>
                <c:pt idx="246">
                  <c:v>41</c:v>
                </c:pt>
                <c:pt idx="247">
                  <c:v>41.166670000000003</c:v>
                </c:pt>
                <c:pt idx="248">
                  <c:v>41.333330000000011</c:v>
                </c:pt>
                <c:pt idx="249">
                  <c:v>41.5</c:v>
                </c:pt>
                <c:pt idx="250">
                  <c:v>41.666670000000003</c:v>
                </c:pt>
                <c:pt idx="251">
                  <c:v>41.833330000000011</c:v>
                </c:pt>
                <c:pt idx="252">
                  <c:v>42</c:v>
                </c:pt>
                <c:pt idx="253">
                  <c:v>42.166670000000003</c:v>
                </c:pt>
                <c:pt idx="254">
                  <c:v>42.333330000000011</c:v>
                </c:pt>
                <c:pt idx="255">
                  <c:v>42.5</c:v>
                </c:pt>
                <c:pt idx="256">
                  <c:v>42.666670000000003</c:v>
                </c:pt>
                <c:pt idx="257">
                  <c:v>42.833330000000011</c:v>
                </c:pt>
                <c:pt idx="258">
                  <c:v>43</c:v>
                </c:pt>
                <c:pt idx="259">
                  <c:v>43.166670000000003</c:v>
                </c:pt>
                <c:pt idx="260">
                  <c:v>43.333330000000011</c:v>
                </c:pt>
                <c:pt idx="261">
                  <c:v>43.5</c:v>
                </c:pt>
                <c:pt idx="262">
                  <c:v>43.666670000000003</c:v>
                </c:pt>
                <c:pt idx="263">
                  <c:v>43.833330000000011</c:v>
                </c:pt>
                <c:pt idx="264">
                  <c:v>44</c:v>
                </c:pt>
                <c:pt idx="265">
                  <c:v>44.166670000000003</c:v>
                </c:pt>
                <c:pt idx="266">
                  <c:v>44.333330000000011</c:v>
                </c:pt>
                <c:pt idx="267">
                  <c:v>44.5</c:v>
                </c:pt>
                <c:pt idx="268">
                  <c:v>44.666670000000003</c:v>
                </c:pt>
                <c:pt idx="269">
                  <c:v>44.833330000000011</c:v>
                </c:pt>
                <c:pt idx="270">
                  <c:v>45</c:v>
                </c:pt>
                <c:pt idx="271">
                  <c:v>45.166670000000003</c:v>
                </c:pt>
                <c:pt idx="272">
                  <c:v>45.333330000000011</c:v>
                </c:pt>
                <c:pt idx="273">
                  <c:v>45.5</c:v>
                </c:pt>
                <c:pt idx="274">
                  <c:v>45.666670000000003</c:v>
                </c:pt>
                <c:pt idx="275">
                  <c:v>45.833330000000011</c:v>
                </c:pt>
                <c:pt idx="276">
                  <c:v>46</c:v>
                </c:pt>
                <c:pt idx="277">
                  <c:v>46.166670000000003</c:v>
                </c:pt>
                <c:pt idx="278">
                  <c:v>46.333330000000011</c:v>
                </c:pt>
                <c:pt idx="279">
                  <c:v>46.5</c:v>
                </c:pt>
                <c:pt idx="280">
                  <c:v>46.666670000000003</c:v>
                </c:pt>
                <c:pt idx="281">
                  <c:v>46.833330000000011</c:v>
                </c:pt>
                <c:pt idx="282">
                  <c:v>47</c:v>
                </c:pt>
                <c:pt idx="283">
                  <c:v>47.166670000000003</c:v>
                </c:pt>
                <c:pt idx="284">
                  <c:v>47.333330000000011</c:v>
                </c:pt>
                <c:pt idx="285">
                  <c:v>47.5</c:v>
                </c:pt>
                <c:pt idx="286">
                  <c:v>47.666670000000003</c:v>
                </c:pt>
                <c:pt idx="287">
                  <c:v>47.833330000000011</c:v>
                </c:pt>
                <c:pt idx="288">
                  <c:v>48</c:v>
                </c:pt>
                <c:pt idx="289">
                  <c:v>48.166670000000003</c:v>
                </c:pt>
                <c:pt idx="290">
                  <c:v>48.333330000000011</c:v>
                </c:pt>
                <c:pt idx="291">
                  <c:v>48.5</c:v>
                </c:pt>
                <c:pt idx="292">
                  <c:v>48.666670000000003</c:v>
                </c:pt>
                <c:pt idx="293">
                  <c:v>48.833330000000011</c:v>
                </c:pt>
                <c:pt idx="294">
                  <c:v>49</c:v>
                </c:pt>
                <c:pt idx="295">
                  <c:v>49.166670000000003</c:v>
                </c:pt>
                <c:pt idx="296">
                  <c:v>49.333330000000011</c:v>
                </c:pt>
                <c:pt idx="297">
                  <c:v>49.5</c:v>
                </c:pt>
                <c:pt idx="298">
                  <c:v>49.666670000000003</c:v>
                </c:pt>
                <c:pt idx="299">
                  <c:v>49.833330000000011</c:v>
                </c:pt>
                <c:pt idx="300">
                  <c:v>50</c:v>
                </c:pt>
                <c:pt idx="301">
                  <c:v>50.166670000000003</c:v>
                </c:pt>
                <c:pt idx="302">
                  <c:v>50.333330000000011</c:v>
                </c:pt>
                <c:pt idx="303">
                  <c:v>50.5</c:v>
                </c:pt>
                <c:pt idx="304">
                  <c:v>50.666670000000003</c:v>
                </c:pt>
                <c:pt idx="305">
                  <c:v>50.833330000000011</c:v>
                </c:pt>
                <c:pt idx="306">
                  <c:v>51</c:v>
                </c:pt>
                <c:pt idx="307">
                  <c:v>51.166670000000003</c:v>
                </c:pt>
                <c:pt idx="308">
                  <c:v>51.333330000000011</c:v>
                </c:pt>
                <c:pt idx="309">
                  <c:v>51.5</c:v>
                </c:pt>
                <c:pt idx="310">
                  <c:v>51.666670000000003</c:v>
                </c:pt>
                <c:pt idx="311">
                  <c:v>51.833330000000011</c:v>
                </c:pt>
                <c:pt idx="312">
                  <c:v>52</c:v>
                </c:pt>
                <c:pt idx="313">
                  <c:v>52.166670000000003</c:v>
                </c:pt>
                <c:pt idx="314">
                  <c:v>52.333330000000011</c:v>
                </c:pt>
                <c:pt idx="315">
                  <c:v>52.5</c:v>
                </c:pt>
                <c:pt idx="316">
                  <c:v>52.666670000000003</c:v>
                </c:pt>
                <c:pt idx="317">
                  <c:v>52.833330000000011</c:v>
                </c:pt>
                <c:pt idx="318">
                  <c:v>53</c:v>
                </c:pt>
                <c:pt idx="319">
                  <c:v>53.166670000000003</c:v>
                </c:pt>
                <c:pt idx="320">
                  <c:v>53.333330000000011</c:v>
                </c:pt>
                <c:pt idx="321">
                  <c:v>53.5</c:v>
                </c:pt>
                <c:pt idx="322">
                  <c:v>53.666670000000003</c:v>
                </c:pt>
                <c:pt idx="323">
                  <c:v>53.833330000000011</c:v>
                </c:pt>
                <c:pt idx="324">
                  <c:v>54</c:v>
                </c:pt>
                <c:pt idx="325">
                  <c:v>54.166670000000003</c:v>
                </c:pt>
                <c:pt idx="326">
                  <c:v>54.333330000000011</c:v>
                </c:pt>
                <c:pt idx="327">
                  <c:v>54.5</c:v>
                </c:pt>
                <c:pt idx="328">
                  <c:v>54.666670000000003</c:v>
                </c:pt>
                <c:pt idx="329">
                  <c:v>54.833330000000011</c:v>
                </c:pt>
                <c:pt idx="330">
                  <c:v>55</c:v>
                </c:pt>
                <c:pt idx="331">
                  <c:v>55.166670000000003</c:v>
                </c:pt>
                <c:pt idx="332">
                  <c:v>55.333330000000011</c:v>
                </c:pt>
              </c:numCache>
            </c:numRef>
          </c:xVal>
          <c:yVal>
            <c:numRef>
              <c:f>'fig4'!$K$2:$K$334</c:f>
              <c:numCache>
                <c:formatCode>General</c:formatCode>
                <c:ptCount val="333"/>
                <c:pt idx="0">
                  <c:v>0.05</c:v>
                </c:pt>
                <c:pt idx="1">
                  <c:v>0.22552</c:v>
                </c:pt>
                <c:pt idx="2">
                  <c:v>0.25592000000000031</c:v>
                </c:pt>
                <c:pt idx="3">
                  <c:v>0.28559000000000001</c:v>
                </c:pt>
                <c:pt idx="4">
                  <c:v>0.31674000000000002</c:v>
                </c:pt>
                <c:pt idx="5">
                  <c:v>0.34856000000000031</c:v>
                </c:pt>
                <c:pt idx="6">
                  <c:v>0.37711000000000039</c:v>
                </c:pt>
                <c:pt idx="7">
                  <c:v>0.39872000000000052</c:v>
                </c:pt>
                <c:pt idx="8">
                  <c:v>0.41410000000000002</c:v>
                </c:pt>
                <c:pt idx="9">
                  <c:v>0.42397000000000046</c:v>
                </c:pt>
                <c:pt idx="10">
                  <c:v>0.43035000000000045</c:v>
                </c:pt>
                <c:pt idx="11">
                  <c:v>0.43408000000000052</c:v>
                </c:pt>
                <c:pt idx="12">
                  <c:v>0.43558000000000052</c:v>
                </c:pt>
                <c:pt idx="13">
                  <c:v>0.43595000000000045</c:v>
                </c:pt>
                <c:pt idx="14">
                  <c:v>0.43623000000000001</c:v>
                </c:pt>
                <c:pt idx="15">
                  <c:v>0.43685000000000052</c:v>
                </c:pt>
                <c:pt idx="16">
                  <c:v>0.43793000000000032</c:v>
                </c:pt>
                <c:pt idx="17">
                  <c:v>0.43964000000000031</c:v>
                </c:pt>
                <c:pt idx="18">
                  <c:v>0.44212000000000001</c:v>
                </c:pt>
                <c:pt idx="19">
                  <c:v>0.44547000000000031</c:v>
                </c:pt>
                <c:pt idx="20">
                  <c:v>0.44955000000000001</c:v>
                </c:pt>
                <c:pt idx="21">
                  <c:v>0.45425000000000004</c:v>
                </c:pt>
                <c:pt idx="22">
                  <c:v>0.45923999999999998</c:v>
                </c:pt>
                <c:pt idx="23">
                  <c:v>0.46456000000000008</c:v>
                </c:pt>
                <c:pt idx="24">
                  <c:v>0.47035000000000032</c:v>
                </c:pt>
                <c:pt idx="25">
                  <c:v>0.47652000000000039</c:v>
                </c:pt>
                <c:pt idx="26">
                  <c:v>0.48280000000000045</c:v>
                </c:pt>
                <c:pt idx="27">
                  <c:v>0.48932000000000053</c:v>
                </c:pt>
                <c:pt idx="28">
                  <c:v>0.49578000000000039</c:v>
                </c:pt>
                <c:pt idx="29">
                  <c:v>0.50207000000000002</c:v>
                </c:pt>
                <c:pt idx="30">
                  <c:v>0.50878999999999996</c:v>
                </c:pt>
                <c:pt idx="31">
                  <c:v>0.51551999999999909</c:v>
                </c:pt>
                <c:pt idx="32">
                  <c:v>0.52212000000000003</c:v>
                </c:pt>
                <c:pt idx="33">
                  <c:v>0.52864999999999995</c:v>
                </c:pt>
                <c:pt idx="34">
                  <c:v>0.53529000000000004</c:v>
                </c:pt>
                <c:pt idx="35">
                  <c:v>0.54176000000000002</c:v>
                </c:pt>
                <c:pt idx="36">
                  <c:v>0.54805999999999999</c:v>
                </c:pt>
                <c:pt idx="37">
                  <c:v>0.55439000000000005</c:v>
                </c:pt>
                <c:pt idx="38">
                  <c:v>0.56065000000000065</c:v>
                </c:pt>
                <c:pt idx="39">
                  <c:v>0.5666200000000009</c:v>
                </c:pt>
                <c:pt idx="40">
                  <c:v>0.57240999999999997</c:v>
                </c:pt>
                <c:pt idx="41">
                  <c:v>0.5779400000000009</c:v>
                </c:pt>
                <c:pt idx="42">
                  <c:v>0.58309</c:v>
                </c:pt>
                <c:pt idx="43">
                  <c:v>0.58800999999999959</c:v>
                </c:pt>
                <c:pt idx="44">
                  <c:v>0.59262000000000004</c:v>
                </c:pt>
                <c:pt idx="45">
                  <c:v>0.59670999999999996</c:v>
                </c:pt>
                <c:pt idx="46">
                  <c:v>0.60058999999999996</c:v>
                </c:pt>
                <c:pt idx="47">
                  <c:v>0.60416999999999998</c:v>
                </c:pt>
                <c:pt idx="48">
                  <c:v>0.60721999999999998</c:v>
                </c:pt>
                <c:pt idx="49">
                  <c:v>0.60985000000000089</c:v>
                </c:pt>
                <c:pt idx="50">
                  <c:v>0.61158000000000001</c:v>
                </c:pt>
                <c:pt idx="51">
                  <c:v>0.61267000000000105</c:v>
                </c:pt>
                <c:pt idx="52">
                  <c:v>0.61285000000000089</c:v>
                </c:pt>
                <c:pt idx="53">
                  <c:v>0.61326999999999998</c:v>
                </c:pt>
                <c:pt idx="54">
                  <c:v>0.61351999999999951</c:v>
                </c:pt>
                <c:pt idx="55">
                  <c:v>0.61351999999999951</c:v>
                </c:pt>
                <c:pt idx="56">
                  <c:v>0.61328000000000005</c:v>
                </c:pt>
                <c:pt idx="57">
                  <c:v>0.61258000000000001</c:v>
                </c:pt>
                <c:pt idx="58">
                  <c:v>0.61153000000000002</c:v>
                </c:pt>
                <c:pt idx="59">
                  <c:v>0.61071000000000064</c:v>
                </c:pt>
                <c:pt idx="60">
                  <c:v>0.60994000000000104</c:v>
                </c:pt>
                <c:pt idx="61">
                  <c:v>0.60809000000000091</c:v>
                </c:pt>
                <c:pt idx="62">
                  <c:v>0.60562000000000105</c:v>
                </c:pt>
                <c:pt idx="63">
                  <c:v>0.60228000000000004</c:v>
                </c:pt>
                <c:pt idx="64">
                  <c:v>0.59949999999999959</c:v>
                </c:pt>
                <c:pt idx="65">
                  <c:v>0.59662000000000004</c:v>
                </c:pt>
                <c:pt idx="66">
                  <c:v>0.59189000000000003</c:v>
                </c:pt>
                <c:pt idx="67">
                  <c:v>0.58721999999999897</c:v>
                </c:pt>
                <c:pt idx="68">
                  <c:v>0.58377999999999997</c:v>
                </c:pt>
                <c:pt idx="69">
                  <c:v>0.58077000000000001</c:v>
                </c:pt>
                <c:pt idx="70">
                  <c:v>0.57803000000000004</c:v>
                </c:pt>
                <c:pt idx="71">
                  <c:v>0.57561000000000062</c:v>
                </c:pt>
                <c:pt idx="72">
                  <c:v>0.57318000000000002</c:v>
                </c:pt>
                <c:pt idx="73">
                  <c:v>0.57103999999999999</c:v>
                </c:pt>
                <c:pt idx="74">
                  <c:v>0.56896999999999998</c:v>
                </c:pt>
                <c:pt idx="75">
                  <c:v>0.56686999999999999</c:v>
                </c:pt>
                <c:pt idx="76">
                  <c:v>0.56470000000000065</c:v>
                </c:pt>
                <c:pt idx="77">
                  <c:v>0.5625</c:v>
                </c:pt>
                <c:pt idx="78">
                  <c:v>0.56023999999999996</c:v>
                </c:pt>
                <c:pt idx="79">
                  <c:v>0.55798000000000003</c:v>
                </c:pt>
                <c:pt idx="80">
                  <c:v>0.55567000000000077</c:v>
                </c:pt>
                <c:pt idx="81">
                  <c:v>0.55347999999999997</c:v>
                </c:pt>
                <c:pt idx="82">
                  <c:v>0.55144000000000004</c:v>
                </c:pt>
                <c:pt idx="83">
                  <c:v>0.54918999999999996</c:v>
                </c:pt>
                <c:pt idx="84">
                  <c:v>0.54739000000000004</c:v>
                </c:pt>
                <c:pt idx="85">
                  <c:v>0.54532000000000003</c:v>
                </c:pt>
                <c:pt idx="86">
                  <c:v>0.54322000000000004</c:v>
                </c:pt>
                <c:pt idx="87">
                  <c:v>0.54132000000000002</c:v>
                </c:pt>
                <c:pt idx="88">
                  <c:v>0.53947999999999996</c:v>
                </c:pt>
                <c:pt idx="89">
                  <c:v>0.53752</c:v>
                </c:pt>
                <c:pt idx="90">
                  <c:v>0.53563000000000005</c:v>
                </c:pt>
                <c:pt idx="91">
                  <c:v>0.53371999999999997</c:v>
                </c:pt>
                <c:pt idx="92">
                  <c:v>0.53173000000000004</c:v>
                </c:pt>
                <c:pt idx="93">
                  <c:v>0.52988999999999997</c:v>
                </c:pt>
                <c:pt idx="94">
                  <c:v>0.52812000000000003</c:v>
                </c:pt>
                <c:pt idx="95">
                  <c:v>0.5264799999999995</c:v>
                </c:pt>
                <c:pt idx="96">
                  <c:v>0.52466999999999997</c:v>
                </c:pt>
                <c:pt idx="97">
                  <c:v>0.52307000000000003</c:v>
                </c:pt>
                <c:pt idx="98">
                  <c:v>0.52137</c:v>
                </c:pt>
                <c:pt idx="99">
                  <c:v>0.51954999999999996</c:v>
                </c:pt>
                <c:pt idx="100">
                  <c:v>0.51819000000000004</c:v>
                </c:pt>
                <c:pt idx="101">
                  <c:v>0.51651999999999909</c:v>
                </c:pt>
                <c:pt idx="102">
                  <c:v>0.51490000000000002</c:v>
                </c:pt>
                <c:pt idx="103">
                  <c:v>0.51363999999999999</c:v>
                </c:pt>
                <c:pt idx="104">
                  <c:v>0.51227999999999996</c:v>
                </c:pt>
                <c:pt idx="105">
                  <c:v>0.51095999999999997</c:v>
                </c:pt>
                <c:pt idx="106">
                  <c:v>0.50961999999999996</c:v>
                </c:pt>
                <c:pt idx="107">
                  <c:v>0.50857999999999959</c:v>
                </c:pt>
                <c:pt idx="108">
                  <c:v>0.50756999999999897</c:v>
                </c:pt>
                <c:pt idx="109">
                  <c:v>0.50682000000000005</c:v>
                </c:pt>
                <c:pt idx="110">
                  <c:v>0.50590000000000002</c:v>
                </c:pt>
                <c:pt idx="111">
                  <c:v>0.50490999999999997</c:v>
                </c:pt>
                <c:pt idx="112">
                  <c:v>0.5038899999999995</c:v>
                </c:pt>
                <c:pt idx="113">
                  <c:v>0.50266999999999951</c:v>
                </c:pt>
                <c:pt idx="114">
                  <c:v>0.502</c:v>
                </c:pt>
                <c:pt idx="115">
                  <c:v>0.50126999999999922</c:v>
                </c:pt>
                <c:pt idx="116">
                  <c:v>0.50041999999999909</c:v>
                </c:pt>
                <c:pt idx="117">
                  <c:v>0.49969000000000002</c:v>
                </c:pt>
                <c:pt idx="118">
                  <c:v>0.49902000000000052</c:v>
                </c:pt>
                <c:pt idx="119">
                  <c:v>0.49839000000000039</c:v>
                </c:pt>
                <c:pt idx="120">
                  <c:v>0.49780000000000052</c:v>
                </c:pt>
                <c:pt idx="121">
                  <c:v>0.49729000000000001</c:v>
                </c:pt>
                <c:pt idx="122">
                  <c:v>0.49671000000000032</c:v>
                </c:pt>
                <c:pt idx="123">
                  <c:v>0.49617000000000039</c:v>
                </c:pt>
                <c:pt idx="124">
                  <c:v>0.49561000000000038</c:v>
                </c:pt>
                <c:pt idx="125">
                  <c:v>0.49498000000000053</c:v>
                </c:pt>
                <c:pt idx="126">
                  <c:v>0.49442000000000064</c:v>
                </c:pt>
                <c:pt idx="127">
                  <c:v>0.49391000000000052</c:v>
                </c:pt>
                <c:pt idx="128">
                  <c:v>0.49345000000000039</c:v>
                </c:pt>
                <c:pt idx="129">
                  <c:v>0.49299000000000032</c:v>
                </c:pt>
                <c:pt idx="130">
                  <c:v>0.49228000000000038</c:v>
                </c:pt>
                <c:pt idx="131">
                  <c:v>0.49186000000000052</c:v>
                </c:pt>
                <c:pt idx="132">
                  <c:v>0.49222000000000032</c:v>
                </c:pt>
                <c:pt idx="133">
                  <c:v>0.49366000000000032</c:v>
                </c:pt>
                <c:pt idx="134">
                  <c:v>0.49586000000000052</c:v>
                </c:pt>
                <c:pt idx="135">
                  <c:v>0.49791000000000052</c:v>
                </c:pt>
                <c:pt idx="136">
                  <c:v>0.49966000000000038</c:v>
                </c:pt>
                <c:pt idx="137">
                  <c:v>0.50134000000000001</c:v>
                </c:pt>
                <c:pt idx="138">
                  <c:v>0.50290999999999997</c:v>
                </c:pt>
                <c:pt idx="139">
                  <c:v>0.50429000000000002</c:v>
                </c:pt>
                <c:pt idx="140">
                  <c:v>0.50563000000000002</c:v>
                </c:pt>
                <c:pt idx="141">
                  <c:v>0.5069399999999995</c:v>
                </c:pt>
                <c:pt idx="142">
                  <c:v>0.50839999999999996</c:v>
                </c:pt>
                <c:pt idx="143">
                  <c:v>0.50983000000000001</c:v>
                </c:pt>
                <c:pt idx="144">
                  <c:v>0.5113799999999995</c:v>
                </c:pt>
                <c:pt idx="145">
                  <c:v>0.51315999999999951</c:v>
                </c:pt>
                <c:pt idx="146">
                  <c:v>0.51505999999999996</c:v>
                </c:pt>
                <c:pt idx="147">
                  <c:v>0.51715</c:v>
                </c:pt>
                <c:pt idx="148">
                  <c:v>0.51934999999999998</c:v>
                </c:pt>
                <c:pt idx="149">
                  <c:v>0.52154</c:v>
                </c:pt>
                <c:pt idx="150">
                  <c:v>0.52373999999999998</c:v>
                </c:pt>
                <c:pt idx="151">
                  <c:v>0.52583999999999997</c:v>
                </c:pt>
                <c:pt idx="152">
                  <c:v>0.52778999999999998</c:v>
                </c:pt>
                <c:pt idx="153">
                  <c:v>0.52945999999999949</c:v>
                </c:pt>
                <c:pt idx="154">
                  <c:v>0.53093000000000001</c:v>
                </c:pt>
                <c:pt idx="155">
                  <c:v>0.53207000000000004</c:v>
                </c:pt>
                <c:pt idx="156">
                  <c:v>0.53291999999999951</c:v>
                </c:pt>
                <c:pt idx="157">
                  <c:v>0.53359999999999996</c:v>
                </c:pt>
                <c:pt idx="158">
                  <c:v>0.53417000000000003</c:v>
                </c:pt>
                <c:pt idx="159">
                  <c:v>0.53490000000000004</c:v>
                </c:pt>
                <c:pt idx="160">
                  <c:v>0.53559000000000001</c:v>
                </c:pt>
                <c:pt idx="161">
                  <c:v>0.53613</c:v>
                </c:pt>
                <c:pt idx="162">
                  <c:v>0.53671999999999997</c:v>
                </c:pt>
                <c:pt idx="163">
                  <c:v>0.53744999999999998</c:v>
                </c:pt>
                <c:pt idx="164">
                  <c:v>0.53786</c:v>
                </c:pt>
                <c:pt idx="165">
                  <c:v>0.53842000000000001</c:v>
                </c:pt>
                <c:pt idx="166">
                  <c:v>0.53902000000000005</c:v>
                </c:pt>
                <c:pt idx="167">
                  <c:v>0.53934000000000004</c:v>
                </c:pt>
                <c:pt idx="168">
                  <c:v>0.53852999999999951</c:v>
                </c:pt>
                <c:pt idx="169">
                  <c:v>0.53786999999999996</c:v>
                </c:pt>
                <c:pt idx="170">
                  <c:v>0.53708</c:v>
                </c:pt>
                <c:pt idx="171">
                  <c:v>0.53627999999999998</c:v>
                </c:pt>
                <c:pt idx="172">
                  <c:v>0.53552999999999951</c:v>
                </c:pt>
                <c:pt idx="173">
                  <c:v>0.53508999999999951</c:v>
                </c:pt>
                <c:pt idx="174">
                  <c:v>0.53510000000000002</c:v>
                </c:pt>
                <c:pt idx="175">
                  <c:v>0.53522999999999998</c:v>
                </c:pt>
                <c:pt idx="176">
                  <c:v>0.53588000000000002</c:v>
                </c:pt>
                <c:pt idx="177">
                  <c:v>0.5363</c:v>
                </c:pt>
                <c:pt idx="178">
                  <c:v>0.53712000000000004</c:v>
                </c:pt>
                <c:pt idx="179">
                  <c:v>0.53773000000000004</c:v>
                </c:pt>
                <c:pt idx="180">
                  <c:v>0.53825000000000001</c:v>
                </c:pt>
                <c:pt idx="181">
                  <c:v>0.53908999999999996</c:v>
                </c:pt>
                <c:pt idx="182">
                  <c:v>0.53971999999999998</c:v>
                </c:pt>
                <c:pt idx="183">
                  <c:v>0.54052999999999951</c:v>
                </c:pt>
                <c:pt idx="184">
                  <c:v>0.54171000000000002</c:v>
                </c:pt>
                <c:pt idx="185">
                  <c:v>0.54215000000000002</c:v>
                </c:pt>
                <c:pt idx="186">
                  <c:v>0.54283000000000003</c:v>
                </c:pt>
                <c:pt idx="187">
                  <c:v>0.54320000000000002</c:v>
                </c:pt>
                <c:pt idx="188">
                  <c:v>0.54322000000000004</c:v>
                </c:pt>
                <c:pt idx="189">
                  <c:v>0.54339999999999999</c:v>
                </c:pt>
                <c:pt idx="190">
                  <c:v>0.54362999999999995</c:v>
                </c:pt>
                <c:pt idx="191">
                  <c:v>0.54376999999999998</c:v>
                </c:pt>
                <c:pt idx="192">
                  <c:v>0.54420000000000002</c:v>
                </c:pt>
                <c:pt idx="193">
                  <c:v>0.54457</c:v>
                </c:pt>
                <c:pt idx="194">
                  <c:v>0.54461000000000004</c:v>
                </c:pt>
                <c:pt idx="195">
                  <c:v>0.54461999999999999</c:v>
                </c:pt>
                <c:pt idx="196">
                  <c:v>0.54474000000000089</c:v>
                </c:pt>
                <c:pt idx="197">
                  <c:v>0.54457</c:v>
                </c:pt>
                <c:pt idx="198">
                  <c:v>0.54468000000000005</c:v>
                </c:pt>
                <c:pt idx="199">
                  <c:v>0.54471000000000003</c:v>
                </c:pt>
                <c:pt idx="200">
                  <c:v>0.54518</c:v>
                </c:pt>
                <c:pt idx="201">
                  <c:v>0.54579000000000077</c:v>
                </c:pt>
                <c:pt idx="202">
                  <c:v>0.54678000000000004</c:v>
                </c:pt>
                <c:pt idx="203">
                  <c:v>0.54808000000000001</c:v>
                </c:pt>
                <c:pt idx="204">
                  <c:v>0.54935999999999996</c:v>
                </c:pt>
                <c:pt idx="205">
                  <c:v>0.55179000000000089</c:v>
                </c:pt>
                <c:pt idx="206">
                  <c:v>0.55454000000000003</c:v>
                </c:pt>
                <c:pt idx="207">
                  <c:v>0.55623</c:v>
                </c:pt>
                <c:pt idx="208">
                  <c:v>0.55684000000000089</c:v>
                </c:pt>
                <c:pt idx="209">
                  <c:v>0.55481000000000003</c:v>
                </c:pt>
                <c:pt idx="210">
                  <c:v>0.55084000000000077</c:v>
                </c:pt>
                <c:pt idx="211">
                  <c:v>0.54583999999999999</c:v>
                </c:pt>
                <c:pt idx="212">
                  <c:v>0.54091</c:v>
                </c:pt>
                <c:pt idx="213">
                  <c:v>0.53742999999999996</c:v>
                </c:pt>
                <c:pt idx="214">
                  <c:v>0.53483999999999998</c:v>
                </c:pt>
                <c:pt idx="215">
                  <c:v>0.53229000000000004</c:v>
                </c:pt>
                <c:pt idx="216">
                  <c:v>0.52947999999999951</c:v>
                </c:pt>
                <c:pt idx="217">
                  <c:v>0.52707000000000004</c:v>
                </c:pt>
                <c:pt idx="218">
                  <c:v>0.52497000000000005</c:v>
                </c:pt>
                <c:pt idx="219">
                  <c:v>0.52337999999999996</c:v>
                </c:pt>
                <c:pt idx="220">
                  <c:v>0.52193999999999996</c:v>
                </c:pt>
                <c:pt idx="221">
                  <c:v>0.52051999999999909</c:v>
                </c:pt>
                <c:pt idx="222">
                  <c:v>0.51945999999999959</c:v>
                </c:pt>
                <c:pt idx="223">
                  <c:v>0.51857999999999949</c:v>
                </c:pt>
                <c:pt idx="224">
                  <c:v>0.51771999999999996</c:v>
                </c:pt>
                <c:pt idx="225">
                  <c:v>0.51693999999999996</c:v>
                </c:pt>
                <c:pt idx="226">
                  <c:v>0.51612000000000002</c:v>
                </c:pt>
                <c:pt idx="227">
                  <c:v>0.51527999999999996</c:v>
                </c:pt>
                <c:pt idx="228">
                  <c:v>0.51436999999999922</c:v>
                </c:pt>
                <c:pt idx="229">
                  <c:v>0.51427</c:v>
                </c:pt>
                <c:pt idx="230">
                  <c:v>0.51314000000000004</c:v>
                </c:pt>
                <c:pt idx="231">
                  <c:v>0.51219999999999999</c:v>
                </c:pt>
                <c:pt idx="232">
                  <c:v>0.51124999999999998</c:v>
                </c:pt>
                <c:pt idx="233">
                  <c:v>0.51039000000000001</c:v>
                </c:pt>
                <c:pt idx="234">
                  <c:v>0.5094199999999991</c:v>
                </c:pt>
                <c:pt idx="235">
                  <c:v>0.50957999999999959</c:v>
                </c:pt>
                <c:pt idx="236">
                  <c:v>0.50787000000000004</c:v>
                </c:pt>
                <c:pt idx="237">
                  <c:v>0.50714999999999999</c:v>
                </c:pt>
                <c:pt idx="238">
                  <c:v>0.50639000000000001</c:v>
                </c:pt>
                <c:pt idx="239">
                  <c:v>0.50550999999999957</c:v>
                </c:pt>
                <c:pt idx="240">
                  <c:v>0.5043699999999991</c:v>
                </c:pt>
                <c:pt idx="241">
                  <c:v>0.50368999999999997</c:v>
                </c:pt>
                <c:pt idx="242">
                  <c:v>0.50280000000000002</c:v>
                </c:pt>
                <c:pt idx="243">
                  <c:v>0.50219000000000003</c:v>
                </c:pt>
                <c:pt idx="244">
                  <c:v>0.50097999999999998</c:v>
                </c:pt>
                <c:pt idx="245">
                  <c:v>0.50004999999999999</c:v>
                </c:pt>
                <c:pt idx="246">
                  <c:v>0.49921000000000032</c:v>
                </c:pt>
                <c:pt idx="247">
                  <c:v>0.49817000000000039</c:v>
                </c:pt>
                <c:pt idx="248">
                  <c:v>0.49707000000000046</c:v>
                </c:pt>
                <c:pt idx="249">
                  <c:v>0.49588000000000076</c:v>
                </c:pt>
                <c:pt idx="250">
                  <c:v>0.49507000000000045</c:v>
                </c:pt>
                <c:pt idx="251">
                  <c:v>0.49432000000000065</c:v>
                </c:pt>
                <c:pt idx="252">
                  <c:v>0.49362000000000045</c:v>
                </c:pt>
                <c:pt idx="253">
                  <c:v>0.49260000000000032</c:v>
                </c:pt>
                <c:pt idx="254">
                  <c:v>0.49179</c:v>
                </c:pt>
                <c:pt idx="255">
                  <c:v>0.49072000000000032</c:v>
                </c:pt>
                <c:pt idx="256">
                  <c:v>0.48967000000000038</c:v>
                </c:pt>
                <c:pt idx="257">
                  <c:v>0.48870000000000002</c:v>
                </c:pt>
                <c:pt idx="258">
                  <c:v>0.48778000000000032</c:v>
                </c:pt>
                <c:pt idx="259">
                  <c:v>0.48711000000000032</c:v>
                </c:pt>
                <c:pt idx="260">
                  <c:v>0.48617000000000032</c:v>
                </c:pt>
                <c:pt idx="261">
                  <c:v>0.48562000000000038</c:v>
                </c:pt>
                <c:pt idx="262">
                  <c:v>0.48604000000000008</c:v>
                </c:pt>
                <c:pt idx="263">
                  <c:v>0.48454000000000008</c:v>
                </c:pt>
                <c:pt idx="264">
                  <c:v>0.48322000000000032</c:v>
                </c:pt>
                <c:pt idx="265">
                  <c:v>0.48258000000000045</c:v>
                </c:pt>
                <c:pt idx="266">
                  <c:v>0.48209000000000002</c:v>
                </c:pt>
                <c:pt idx="267">
                  <c:v>0.48166000000000031</c:v>
                </c:pt>
                <c:pt idx="268">
                  <c:v>0.48147000000000045</c:v>
                </c:pt>
                <c:pt idx="269">
                  <c:v>0.48080000000000045</c:v>
                </c:pt>
                <c:pt idx="270">
                  <c:v>0.48057000000000039</c:v>
                </c:pt>
                <c:pt idx="271">
                  <c:v>0.48029000000000011</c:v>
                </c:pt>
                <c:pt idx="272">
                  <c:v>0.47989000000000032</c:v>
                </c:pt>
                <c:pt idx="273">
                  <c:v>0.47956000000000032</c:v>
                </c:pt>
                <c:pt idx="274">
                  <c:v>0.47941000000000039</c:v>
                </c:pt>
                <c:pt idx="275">
                  <c:v>0.47920000000000001</c:v>
                </c:pt>
                <c:pt idx="276">
                  <c:v>0.47896000000000039</c:v>
                </c:pt>
                <c:pt idx="277">
                  <c:v>0.47865000000000002</c:v>
                </c:pt>
                <c:pt idx="278">
                  <c:v>0.47735000000000039</c:v>
                </c:pt>
                <c:pt idx="279">
                  <c:v>0.47577000000000008</c:v>
                </c:pt>
                <c:pt idx="280">
                  <c:v>0.47393000000000002</c:v>
                </c:pt>
                <c:pt idx="281">
                  <c:v>0.47288000000000052</c:v>
                </c:pt>
                <c:pt idx="282">
                  <c:v>0.47199000000000002</c:v>
                </c:pt>
                <c:pt idx="283">
                  <c:v>0.47119</c:v>
                </c:pt>
                <c:pt idx="284">
                  <c:v>0.47046000000000032</c:v>
                </c:pt>
                <c:pt idx="285">
                  <c:v>0.47008000000000039</c:v>
                </c:pt>
                <c:pt idx="286">
                  <c:v>0.47015000000000001</c:v>
                </c:pt>
                <c:pt idx="287">
                  <c:v>0.47033000000000008</c:v>
                </c:pt>
                <c:pt idx="288">
                  <c:v>0.47065000000000001</c:v>
                </c:pt>
                <c:pt idx="289">
                  <c:v>0.47122000000000008</c:v>
                </c:pt>
                <c:pt idx="290">
                  <c:v>0.47188000000000052</c:v>
                </c:pt>
                <c:pt idx="291">
                  <c:v>0.47241000000000039</c:v>
                </c:pt>
                <c:pt idx="292">
                  <c:v>0.47313</c:v>
                </c:pt>
                <c:pt idx="293">
                  <c:v>0.47365000000000002</c:v>
                </c:pt>
                <c:pt idx="294">
                  <c:v>0.47463</c:v>
                </c:pt>
                <c:pt idx="295">
                  <c:v>0.47515000000000002</c:v>
                </c:pt>
                <c:pt idx="296">
                  <c:v>0.47588000000000058</c:v>
                </c:pt>
                <c:pt idx="297">
                  <c:v>0.47644000000000031</c:v>
                </c:pt>
                <c:pt idx="298">
                  <c:v>0.47738000000000064</c:v>
                </c:pt>
                <c:pt idx="299">
                  <c:v>0.47761000000000031</c:v>
                </c:pt>
                <c:pt idx="300">
                  <c:v>0.47832000000000052</c:v>
                </c:pt>
                <c:pt idx="301">
                  <c:v>0.47876000000000002</c:v>
                </c:pt>
                <c:pt idx="302">
                  <c:v>0.47922000000000031</c:v>
                </c:pt>
                <c:pt idx="303">
                  <c:v>0.4792300000000001</c:v>
                </c:pt>
                <c:pt idx="304">
                  <c:v>0.4792300000000001</c:v>
                </c:pt>
                <c:pt idx="305">
                  <c:v>0.47817000000000032</c:v>
                </c:pt>
                <c:pt idx="306">
                  <c:v>0.47624</c:v>
                </c:pt>
                <c:pt idx="307">
                  <c:v>0.47414000000000001</c:v>
                </c:pt>
                <c:pt idx="308">
                  <c:v>0.47303000000000001</c:v>
                </c:pt>
                <c:pt idx="309">
                  <c:v>0.47260000000000002</c:v>
                </c:pt>
                <c:pt idx="310">
                  <c:v>0.47276000000000001</c:v>
                </c:pt>
                <c:pt idx="311">
                  <c:v>0.47303000000000001</c:v>
                </c:pt>
                <c:pt idx="312">
                  <c:v>0.47235000000000038</c:v>
                </c:pt>
                <c:pt idx="313">
                  <c:v>0.47172000000000008</c:v>
                </c:pt>
                <c:pt idx="314">
                  <c:v>0.47117000000000031</c:v>
                </c:pt>
                <c:pt idx="315">
                  <c:v>0.47020000000000001</c:v>
                </c:pt>
                <c:pt idx="316">
                  <c:v>0.46922000000000008</c:v>
                </c:pt>
                <c:pt idx="317">
                  <c:v>0.46867000000000031</c:v>
                </c:pt>
                <c:pt idx="318">
                  <c:v>0.46828000000000031</c:v>
                </c:pt>
                <c:pt idx="319">
                  <c:v>0.46850000000000008</c:v>
                </c:pt>
                <c:pt idx="320">
                  <c:v>0.46925</c:v>
                </c:pt>
                <c:pt idx="321">
                  <c:v>0.47007000000000032</c:v>
                </c:pt>
                <c:pt idx="322">
                  <c:v>0.47237000000000046</c:v>
                </c:pt>
                <c:pt idx="323">
                  <c:v>0.47197000000000039</c:v>
                </c:pt>
                <c:pt idx="324">
                  <c:v>0.47189000000000031</c:v>
                </c:pt>
                <c:pt idx="325">
                  <c:v>0.47175</c:v>
                </c:pt>
                <c:pt idx="326">
                  <c:v>0.47230000000000039</c:v>
                </c:pt>
                <c:pt idx="327">
                  <c:v>0.47231000000000045</c:v>
                </c:pt>
                <c:pt idx="328">
                  <c:v>0.47217000000000031</c:v>
                </c:pt>
                <c:pt idx="329">
                  <c:v>0.47184000000000031</c:v>
                </c:pt>
                <c:pt idx="330">
                  <c:v>0.47172000000000008</c:v>
                </c:pt>
                <c:pt idx="331">
                  <c:v>0.47171000000000002</c:v>
                </c:pt>
                <c:pt idx="332">
                  <c:v>0.47156000000000031</c:v>
                </c:pt>
              </c:numCache>
            </c:numRef>
          </c:yVal>
          <c:smooth val="1"/>
        </c:ser>
        <c:ser>
          <c:idx val="2"/>
          <c:order val="2"/>
          <c:tx>
            <c:strRef>
              <c:f>'fig4'!$E$1</c:f>
              <c:strCache>
                <c:ptCount val="1"/>
                <c:pt idx="0">
                  <c:v>1：4</c:v>
                </c:pt>
              </c:strCache>
            </c:strRef>
          </c:tx>
          <c:spPr>
            <a:ln w="22225">
              <a:solidFill>
                <a:schemeClr val="tx1">
                  <a:lumMod val="95000"/>
                  <a:lumOff val="5000"/>
                </a:schemeClr>
              </a:solidFill>
            </a:ln>
          </c:spPr>
          <c:marker>
            <c:symbol val="none"/>
          </c:marker>
          <c:xVal>
            <c:numRef>
              <c:f>'fig4'!$I$2:$I$334</c:f>
              <c:numCache>
                <c:formatCode>General</c:formatCode>
                <c:ptCount val="333"/>
                <c:pt idx="0">
                  <c:v>0</c:v>
                </c:pt>
                <c:pt idx="1">
                  <c:v>0.16666999999999998</c:v>
                </c:pt>
                <c:pt idx="2">
                  <c:v>0.33333000000000051</c:v>
                </c:pt>
                <c:pt idx="3">
                  <c:v>0.5</c:v>
                </c:pt>
                <c:pt idx="4">
                  <c:v>0.66667000000000143</c:v>
                </c:pt>
                <c:pt idx="5">
                  <c:v>0.83333000000000002</c:v>
                </c:pt>
                <c:pt idx="6">
                  <c:v>1</c:v>
                </c:pt>
                <c:pt idx="7">
                  <c:v>1.1666700000000001</c:v>
                </c:pt>
                <c:pt idx="8">
                  <c:v>1.3333299999999983</c:v>
                </c:pt>
                <c:pt idx="9">
                  <c:v>1.5</c:v>
                </c:pt>
                <c:pt idx="10">
                  <c:v>1.6666700000000001</c:v>
                </c:pt>
                <c:pt idx="11">
                  <c:v>1.8333299999999983</c:v>
                </c:pt>
                <c:pt idx="12">
                  <c:v>2</c:v>
                </c:pt>
                <c:pt idx="13">
                  <c:v>2.1666699999999977</c:v>
                </c:pt>
                <c:pt idx="14">
                  <c:v>2.3333300000000001</c:v>
                </c:pt>
                <c:pt idx="15">
                  <c:v>2.5</c:v>
                </c:pt>
                <c:pt idx="16">
                  <c:v>2.6666699999999977</c:v>
                </c:pt>
                <c:pt idx="17">
                  <c:v>2.8333300000000001</c:v>
                </c:pt>
                <c:pt idx="18">
                  <c:v>3</c:v>
                </c:pt>
                <c:pt idx="19">
                  <c:v>3.1666699999999977</c:v>
                </c:pt>
                <c:pt idx="20">
                  <c:v>3.3333300000000001</c:v>
                </c:pt>
                <c:pt idx="21">
                  <c:v>3.5</c:v>
                </c:pt>
                <c:pt idx="22">
                  <c:v>3.6666699999999977</c:v>
                </c:pt>
                <c:pt idx="23">
                  <c:v>3.8333300000000001</c:v>
                </c:pt>
                <c:pt idx="24">
                  <c:v>4</c:v>
                </c:pt>
                <c:pt idx="25">
                  <c:v>4.1666699999999999</c:v>
                </c:pt>
                <c:pt idx="26">
                  <c:v>4.3333300000000001</c:v>
                </c:pt>
                <c:pt idx="27">
                  <c:v>4.5</c:v>
                </c:pt>
                <c:pt idx="28">
                  <c:v>4.6666699999999999</c:v>
                </c:pt>
                <c:pt idx="29">
                  <c:v>4.8333300000000001</c:v>
                </c:pt>
                <c:pt idx="30">
                  <c:v>5</c:v>
                </c:pt>
                <c:pt idx="31">
                  <c:v>5.1666699999999999</c:v>
                </c:pt>
                <c:pt idx="32">
                  <c:v>5.3333300000000001</c:v>
                </c:pt>
                <c:pt idx="33">
                  <c:v>5.5</c:v>
                </c:pt>
                <c:pt idx="34">
                  <c:v>5.6666699999999999</c:v>
                </c:pt>
                <c:pt idx="35">
                  <c:v>5.8333300000000001</c:v>
                </c:pt>
                <c:pt idx="36">
                  <c:v>6</c:v>
                </c:pt>
                <c:pt idx="37">
                  <c:v>6.1666699999999999</c:v>
                </c:pt>
                <c:pt idx="38">
                  <c:v>6.3333300000000001</c:v>
                </c:pt>
                <c:pt idx="39">
                  <c:v>6.5</c:v>
                </c:pt>
                <c:pt idx="40">
                  <c:v>6.6666699999999999</c:v>
                </c:pt>
                <c:pt idx="41">
                  <c:v>6.8333300000000001</c:v>
                </c:pt>
                <c:pt idx="42">
                  <c:v>7</c:v>
                </c:pt>
                <c:pt idx="43">
                  <c:v>7.1666699999999999</c:v>
                </c:pt>
                <c:pt idx="44">
                  <c:v>7.3333300000000001</c:v>
                </c:pt>
                <c:pt idx="45">
                  <c:v>7.5</c:v>
                </c:pt>
                <c:pt idx="46">
                  <c:v>7.6666699999999999</c:v>
                </c:pt>
                <c:pt idx="47">
                  <c:v>7.8333300000000001</c:v>
                </c:pt>
                <c:pt idx="48">
                  <c:v>8</c:v>
                </c:pt>
                <c:pt idx="49">
                  <c:v>8.1666700000000034</c:v>
                </c:pt>
                <c:pt idx="50">
                  <c:v>8.3333300000000001</c:v>
                </c:pt>
                <c:pt idx="51">
                  <c:v>8.5</c:v>
                </c:pt>
                <c:pt idx="52">
                  <c:v>8.6666700000000034</c:v>
                </c:pt>
                <c:pt idx="53">
                  <c:v>8.8333300000000001</c:v>
                </c:pt>
                <c:pt idx="54">
                  <c:v>9</c:v>
                </c:pt>
                <c:pt idx="55">
                  <c:v>9.1666700000000034</c:v>
                </c:pt>
                <c:pt idx="56">
                  <c:v>9.3333300000000001</c:v>
                </c:pt>
                <c:pt idx="57">
                  <c:v>9.5</c:v>
                </c:pt>
                <c:pt idx="58">
                  <c:v>9.6666700000000034</c:v>
                </c:pt>
                <c:pt idx="59">
                  <c:v>9.8333300000000001</c:v>
                </c:pt>
                <c:pt idx="60">
                  <c:v>10</c:v>
                </c:pt>
                <c:pt idx="61">
                  <c:v>10.16667</c:v>
                </c:pt>
                <c:pt idx="62">
                  <c:v>10.33333</c:v>
                </c:pt>
                <c:pt idx="63">
                  <c:v>10.5</c:v>
                </c:pt>
                <c:pt idx="64">
                  <c:v>10.66667</c:v>
                </c:pt>
                <c:pt idx="65">
                  <c:v>10.83333</c:v>
                </c:pt>
                <c:pt idx="66">
                  <c:v>11</c:v>
                </c:pt>
                <c:pt idx="67">
                  <c:v>11.16667</c:v>
                </c:pt>
                <c:pt idx="68">
                  <c:v>11.33333</c:v>
                </c:pt>
                <c:pt idx="69">
                  <c:v>11.5</c:v>
                </c:pt>
                <c:pt idx="70">
                  <c:v>11.66667</c:v>
                </c:pt>
                <c:pt idx="71">
                  <c:v>11.83333</c:v>
                </c:pt>
                <c:pt idx="72">
                  <c:v>12</c:v>
                </c:pt>
                <c:pt idx="73">
                  <c:v>12.16667</c:v>
                </c:pt>
                <c:pt idx="74">
                  <c:v>12.33333</c:v>
                </c:pt>
                <c:pt idx="75">
                  <c:v>12.5</c:v>
                </c:pt>
                <c:pt idx="76">
                  <c:v>12.66667</c:v>
                </c:pt>
                <c:pt idx="77">
                  <c:v>12.83333</c:v>
                </c:pt>
                <c:pt idx="78">
                  <c:v>13</c:v>
                </c:pt>
                <c:pt idx="79">
                  <c:v>13.16667</c:v>
                </c:pt>
                <c:pt idx="80">
                  <c:v>13.33333</c:v>
                </c:pt>
                <c:pt idx="81">
                  <c:v>13.5</c:v>
                </c:pt>
                <c:pt idx="82">
                  <c:v>13.66667</c:v>
                </c:pt>
                <c:pt idx="83">
                  <c:v>13.83333</c:v>
                </c:pt>
                <c:pt idx="84">
                  <c:v>14</c:v>
                </c:pt>
                <c:pt idx="85">
                  <c:v>14.16667</c:v>
                </c:pt>
                <c:pt idx="86">
                  <c:v>14.33333</c:v>
                </c:pt>
                <c:pt idx="87">
                  <c:v>14.5</c:v>
                </c:pt>
                <c:pt idx="88">
                  <c:v>14.66667</c:v>
                </c:pt>
                <c:pt idx="89">
                  <c:v>14.83333</c:v>
                </c:pt>
                <c:pt idx="90">
                  <c:v>15</c:v>
                </c:pt>
                <c:pt idx="91">
                  <c:v>15.16667</c:v>
                </c:pt>
                <c:pt idx="92">
                  <c:v>15.33333</c:v>
                </c:pt>
                <c:pt idx="93">
                  <c:v>15.5</c:v>
                </c:pt>
                <c:pt idx="94">
                  <c:v>15.66667</c:v>
                </c:pt>
                <c:pt idx="95">
                  <c:v>15.83333</c:v>
                </c:pt>
                <c:pt idx="96">
                  <c:v>16</c:v>
                </c:pt>
                <c:pt idx="97">
                  <c:v>16.16667</c:v>
                </c:pt>
                <c:pt idx="98">
                  <c:v>16.33333</c:v>
                </c:pt>
                <c:pt idx="99">
                  <c:v>16.5</c:v>
                </c:pt>
                <c:pt idx="100">
                  <c:v>16.66667</c:v>
                </c:pt>
                <c:pt idx="101">
                  <c:v>16.83333</c:v>
                </c:pt>
                <c:pt idx="102">
                  <c:v>17</c:v>
                </c:pt>
                <c:pt idx="103">
                  <c:v>17.16667</c:v>
                </c:pt>
                <c:pt idx="104">
                  <c:v>17.33333</c:v>
                </c:pt>
                <c:pt idx="105">
                  <c:v>17.5</c:v>
                </c:pt>
                <c:pt idx="106">
                  <c:v>17.66667</c:v>
                </c:pt>
                <c:pt idx="107">
                  <c:v>17.83333</c:v>
                </c:pt>
                <c:pt idx="108">
                  <c:v>18</c:v>
                </c:pt>
                <c:pt idx="109">
                  <c:v>18.16667</c:v>
                </c:pt>
                <c:pt idx="110">
                  <c:v>18.33333</c:v>
                </c:pt>
                <c:pt idx="111">
                  <c:v>18.5</c:v>
                </c:pt>
                <c:pt idx="112">
                  <c:v>18.66667</c:v>
                </c:pt>
                <c:pt idx="113">
                  <c:v>18.83333</c:v>
                </c:pt>
                <c:pt idx="114">
                  <c:v>19</c:v>
                </c:pt>
                <c:pt idx="115">
                  <c:v>19.16667</c:v>
                </c:pt>
                <c:pt idx="116">
                  <c:v>19.33333</c:v>
                </c:pt>
                <c:pt idx="117">
                  <c:v>19.5</c:v>
                </c:pt>
                <c:pt idx="118">
                  <c:v>19.66667</c:v>
                </c:pt>
                <c:pt idx="119">
                  <c:v>19.83333</c:v>
                </c:pt>
                <c:pt idx="120">
                  <c:v>20</c:v>
                </c:pt>
                <c:pt idx="121">
                  <c:v>20.16667</c:v>
                </c:pt>
                <c:pt idx="122">
                  <c:v>20.33333</c:v>
                </c:pt>
                <c:pt idx="123">
                  <c:v>20.5</c:v>
                </c:pt>
                <c:pt idx="124">
                  <c:v>20.66667</c:v>
                </c:pt>
                <c:pt idx="125">
                  <c:v>20.83333</c:v>
                </c:pt>
                <c:pt idx="126">
                  <c:v>21</c:v>
                </c:pt>
                <c:pt idx="127">
                  <c:v>21.16667</c:v>
                </c:pt>
                <c:pt idx="128">
                  <c:v>21.33333</c:v>
                </c:pt>
                <c:pt idx="129">
                  <c:v>21.5</c:v>
                </c:pt>
                <c:pt idx="130">
                  <c:v>21.66667</c:v>
                </c:pt>
                <c:pt idx="131">
                  <c:v>21.83333</c:v>
                </c:pt>
                <c:pt idx="132">
                  <c:v>22</c:v>
                </c:pt>
                <c:pt idx="133">
                  <c:v>22.16667</c:v>
                </c:pt>
                <c:pt idx="134">
                  <c:v>22.33333</c:v>
                </c:pt>
                <c:pt idx="135">
                  <c:v>22.5</c:v>
                </c:pt>
                <c:pt idx="136">
                  <c:v>22.66667</c:v>
                </c:pt>
                <c:pt idx="137">
                  <c:v>22.83333</c:v>
                </c:pt>
                <c:pt idx="138">
                  <c:v>23</c:v>
                </c:pt>
                <c:pt idx="139">
                  <c:v>23.16667</c:v>
                </c:pt>
                <c:pt idx="140">
                  <c:v>23.33333</c:v>
                </c:pt>
                <c:pt idx="141">
                  <c:v>23.5</c:v>
                </c:pt>
                <c:pt idx="142">
                  <c:v>23.66667</c:v>
                </c:pt>
                <c:pt idx="143">
                  <c:v>23.83333</c:v>
                </c:pt>
                <c:pt idx="144">
                  <c:v>24</c:v>
                </c:pt>
                <c:pt idx="145">
                  <c:v>24.16667</c:v>
                </c:pt>
                <c:pt idx="146">
                  <c:v>24.33333</c:v>
                </c:pt>
                <c:pt idx="147">
                  <c:v>24.5</c:v>
                </c:pt>
                <c:pt idx="148">
                  <c:v>24.66667</c:v>
                </c:pt>
                <c:pt idx="149">
                  <c:v>24.83333</c:v>
                </c:pt>
                <c:pt idx="150">
                  <c:v>25</c:v>
                </c:pt>
                <c:pt idx="151">
                  <c:v>25.16667</c:v>
                </c:pt>
                <c:pt idx="152">
                  <c:v>25.33333</c:v>
                </c:pt>
                <c:pt idx="153">
                  <c:v>25.5</c:v>
                </c:pt>
                <c:pt idx="154">
                  <c:v>25.66667</c:v>
                </c:pt>
                <c:pt idx="155">
                  <c:v>25.83333</c:v>
                </c:pt>
                <c:pt idx="156">
                  <c:v>26</c:v>
                </c:pt>
                <c:pt idx="157">
                  <c:v>26.16667</c:v>
                </c:pt>
                <c:pt idx="158">
                  <c:v>26.33333</c:v>
                </c:pt>
                <c:pt idx="159">
                  <c:v>26.5</c:v>
                </c:pt>
                <c:pt idx="160">
                  <c:v>26.66667</c:v>
                </c:pt>
                <c:pt idx="161">
                  <c:v>26.83333</c:v>
                </c:pt>
                <c:pt idx="162">
                  <c:v>27</c:v>
                </c:pt>
                <c:pt idx="163">
                  <c:v>27.16667</c:v>
                </c:pt>
                <c:pt idx="164">
                  <c:v>27.33333</c:v>
                </c:pt>
                <c:pt idx="165">
                  <c:v>27.5</c:v>
                </c:pt>
                <c:pt idx="166">
                  <c:v>27.66667</c:v>
                </c:pt>
                <c:pt idx="167">
                  <c:v>27.83333</c:v>
                </c:pt>
                <c:pt idx="168">
                  <c:v>28</c:v>
                </c:pt>
                <c:pt idx="169">
                  <c:v>28.16667</c:v>
                </c:pt>
                <c:pt idx="170">
                  <c:v>28.33333</c:v>
                </c:pt>
                <c:pt idx="171">
                  <c:v>28.5</c:v>
                </c:pt>
                <c:pt idx="172">
                  <c:v>28.66667</c:v>
                </c:pt>
                <c:pt idx="173">
                  <c:v>28.83333</c:v>
                </c:pt>
                <c:pt idx="174">
                  <c:v>29</c:v>
                </c:pt>
                <c:pt idx="175">
                  <c:v>29.16667</c:v>
                </c:pt>
                <c:pt idx="176">
                  <c:v>29.33333</c:v>
                </c:pt>
                <c:pt idx="177">
                  <c:v>29.5</c:v>
                </c:pt>
                <c:pt idx="178">
                  <c:v>29.66667</c:v>
                </c:pt>
                <c:pt idx="179">
                  <c:v>29.83333</c:v>
                </c:pt>
                <c:pt idx="180">
                  <c:v>30</c:v>
                </c:pt>
                <c:pt idx="181">
                  <c:v>30.16667</c:v>
                </c:pt>
                <c:pt idx="182">
                  <c:v>30.33333</c:v>
                </c:pt>
                <c:pt idx="183">
                  <c:v>30.5</c:v>
                </c:pt>
                <c:pt idx="184">
                  <c:v>30.66667</c:v>
                </c:pt>
                <c:pt idx="185">
                  <c:v>30.83333</c:v>
                </c:pt>
                <c:pt idx="186">
                  <c:v>31</c:v>
                </c:pt>
                <c:pt idx="187">
                  <c:v>31.16667</c:v>
                </c:pt>
                <c:pt idx="188">
                  <c:v>31.33333</c:v>
                </c:pt>
                <c:pt idx="189">
                  <c:v>31.5</c:v>
                </c:pt>
                <c:pt idx="190">
                  <c:v>31.66667</c:v>
                </c:pt>
                <c:pt idx="191">
                  <c:v>31.83333</c:v>
                </c:pt>
                <c:pt idx="192">
                  <c:v>32</c:v>
                </c:pt>
                <c:pt idx="193">
                  <c:v>32.166670000000003</c:v>
                </c:pt>
                <c:pt idx="194">
                  <c:v>32.333330000000011</c:v>
                </c:pt>
                <c:pt idx="195">
                  <c:v>32.5</c:v>
                </c:pt>
                <c:pt idx="196">
                  <c:v>32.666670000000003</c:v>
                </c:pt>
                <c:pt idx="197">
                  <c:v>32.833330000000011</c:v>
                </c:pt>
                <c:pt idx="198">
                  <c:v>33</c:v>
                </c:pt>
                <c:pt idx="199">
                  <c:v>33.166670000000003</c:v>
                </c:pt>
                <c:pt idx="200">
                  <c:v>33.333330000000011</c:v>
                </c:pt>
                <c:pt idx="201">
                  <c:v>33.5</c:v>
                </c:pt>
                <c:pt idx="202">
                  <c:v>33.666670000000003</c:v>
                </c:pt>
                <c:pt idx="203">
                  <c:v>33.833330000000011</c:v>
                </c:pt>
                <c:pt idx="204">
                  <c:v>34</c:v>
                </c:pt>
                <c:pt idx="205">
                  <c:v>34.166670000000003</c:v>
                </c:pt>
                <c:pt idx="206">
                  <c:v>34.333330000000011</c:v>
                </c:pt>
                <c:pt idx="207">
                  <c:v>34.5</c:v>
                </c:pt>
                <c:pt idx="208">
                  <c:v>34.666670000000003</c:v>
                </c:pt>
                <c:pt idx="209">
                  <c:v>34.833330000000011</c:v>
                </c:pt>
                <c:pt idx="210">
                  <c:v>35</c:v>
                </c:pt>
                <c:pt idx="211">
                  <c:v>35.166670000000003</c:v>
                </c:pt>
                <c:pt idx="212">
                  <c:v>35.333330000000011</c:v>
                </c:pt>
                <c:pt idx="213">
                  <c:v>35.5</c:v>
                </c:pt>
                <c:pt idx="214">
                  <c:v>35.666670000000003</c:v>
                </c:pt>
                <c:pt idx="215">
                  <c:v>35.833330000000011</c:v>
                </c:pt>
                <c:pt idx="216">
                  <c:v>36</c:v>
                </c:pt>
                <c:pt idx="217">
                  <c:v>36.166670000000003</c:v>
                </c:pt>
                <c:pt idx="218">
                  <c:v>36.333330000000011</c:v>
                </c:pt>
                <c:pt idx="219">
                  <c:v>36.5</c:v>
                </c:pt>
                <c:pt idx="220">
                  <c:v>36.666670000000003</c:v>
                </c:pt>
                <c:pt idx="221">
                  <c:v>36.833330000000011</c:v>
                </c:pt>
                <c:pt idx="222">
                  <c:v>37</c:v>
                </c:pt>
                <c:pt idx="223">
                  <c:v>37.166670000000003</c:v>
                </c:pt>
                <c:pt idx="224">
                  <c:v>37.333330000000011</c:v>
                </c:pt>
                <c:pt idx="225">
                  <c:v>37.5</c:v>
                </c:pt>
                <c:pt idx="226">
                  <c:v>37.666670000000003</c:v>
                </c:pt>
                <c:pt idx="227">
                  <c:v>37.833330000000011</c:v>
                </c:pt>
                <c:pt idx="228">
                  <c:v>38</c:v>
                </c:pt>
                <c:pt idx="229">
                  <c:v>38.166670000000003</c:v>
                </c:pt>
                <c:pt idx="230">
                  <c:v>38.333330000000011</c:v>
                </c:pt>
                <c:pt idx="231">
                  <c:v>38.5</c:v>
                </c:pt>
                <c:pt idx="232">
                  <c:v>38.666670000000003</c:v>
                </c:pt>
                <c:pt idx="233">
                  <c:v>38.833330000000011</c:v>
                </c:pt>
                <c:pt idx="234">
                  <c:v>39</c:v>
                </c:pt>
                <c:pt idx="235">
                  <c:v>39.166670000000003</c:v>
                </c:pt>
                <c:pt idx="236">
                  <c:v>39.333330000000011</c:v>
                </c:pt>
                <c:pt idx="237">
                  <c:v>39.5</c:v>
                </c:pt>
                <c:pt idx="238">
                  <c:v>39.666670000000003</c:v>
                </c:pt>
                <c:pt idx="239">
                  <c:v>39.833330000000011</c:v>
                </c:pt>
                <c:pt idx="240">
                  <c:v>40</c:v>
                </c:pt>
                <c:pt idx="241">
                  <c:v>40.166670000000003</c:v>
                </c:pt>
                <c:pt idx="242">
                  <c:v>40.333330000000011</c:v>
                </c:pt>
                <c:pt idx="243">
                  <c:v>40.5</c:v>
                </c:pt>
                <c:pt idx="244">
                  <c:v>40.666670000000003</c:v>
                </c:pt>
                <c:pt idx="245">
                  <c:v>40.833330000000011</c:v>
                </c:pt>
                <c:pt idx="246">
                  <c:v>41</c:v>
                </c:pt>
                <c:pt idx="247">
                  <c:v>41.166670000000003</c:v>
                </c:pt>
                <c:pt idx="248">
                  <c:v>41.333330000000011</c:v>
                </c:pt>
                <c:pt idx="249">
                  <c:v>41.5</c:v>
                </c:pt>
                <c:pt idx="250">
                  <c:v>41.666670000000003</c:v>
                </c:pt>
                <c:pt idx="251">
                  <c:v>41.833330000000011</c:v>
                </c:pt>
                <c:pt idx="252">
                  <c:v>42</c:v>
                </c:pt>
                <c:pt idx="253">
                  <c:v>42.166670000000003</c:v>
                </c:pt>
                <c:pt idx="254">
                  <c:v>42.333330000000011</c:v>
                </c:pt>
                <c:pt idx="255">
                  <c:v>42.5</c:v>
                </c:pt>
                <c:pt idx="256">
                  <c:v>42.666670000000003</c:v>
                </c:pt>
                <c:pt idx="257">
                  <c:v>42.833330000000011</c:v>
                </c:pt>
                <c:pt idx="258">
                  <c:v>43</c:v>
                </c:pt>
                <c:pt idx="259">
                  <c:v>43.166670000000003</c:v>
                </c:pt>
                <c:pt idx="260">
                  <c:v>43.333330000000011</c:v>
                </c:pt>
                <c:pt idx="261">
                  <c:v>43.5</c:v>
                </c:pt>
                <c:pt idx="262">
                  <c:v>43.666670000000003</c:v>
                </c:pt>
                <c:pt idx="263">
                  <c:v>43.833330000000011</c:v>
                </c:pt>
                <c:pt idx="264">
                  <c:v>44</c:v>
                </c:pt>
                <c:pt idx="265">
                  <c:v>44.166670000000003</c:v>
                </c:pt>
                <c:pt idx="266">
                  <c:v>44.333330000000011</c:v>
                </c:pt>
                <c:pt idx="267">
                  <c:v>44.5</c:v>
                </c:pt>
                <c:pt idx="268">
                  <c:v>44.666670000000003</c:v>
                </c:pt>
                <c:pt idx="269">
                  <c:v>44.833330000000011</c:v>
                </c:pt>
                <c:pt idx="270">
                  <c:v>45</c:v>
                </c:pt>
                <c:pt idx="271">
                  <c:v>45.166670000000003</c:v>
                </c:pt>
                <c:pt idx="272">
                  <c:v>45.333330000000011</c:v>
                </c:pt>
                <c:pt idx="273">
                  <c:v>45.5</c:v>
                </c:pt>
                <c:pt idx="274">
                  <c:v>45.666670000000003</c:v>
                </c:pt>
                <c:pt idx="275">
                  <c:v>45.833330000000011</c:v>
                </c:pt>
                <c:pt idx="276">
                  <c:v>46</c:v>
                </c:pt>
                <c:pt idx="277">
                  <c:v>46.166670000000003</c:v>
                </c:pt>
                <c:pt idx="278">
                  <c:v>46.333330000000011</c:v>
                </c:pt>
                <c:pt idx="279">
                  <c:v>46.5</c:v>
                </c:pt>
                <c:pt idx="280">
                  <c:v>46.666670000000003</c:v>
                </c:pt>
                <c:pt idx="281">
                  <c:v>46.833330000000011</c:v>
                </c:pt>
                <c:pt idx="282">
                  <c:v>47</c:v>
                </c:pt>
                <c:pt idx="283">
                  <c:v>47.166670000000003</c:v>
                </c:pt>
                <c:pt idx="284">
                  <c:v>47.333330000000011</c:v>
                </c:pt>
                <c:pt idx="285">
                  <c:v>47.5</c:v>
                </c:pt>
                <c:pt idx="286">
                  <c:v>47.666670000000003</c:v>
                </c:pt>
                <c:pt idx="287">
                  <c:v>47.833330000000011</c:v>
                </c:pt>
                <c:pt idx="288">
                  <c:v>48</c:v>
                </c:pt>
                <c:pt idx="289">
                  <c:v>48.166670000000003</c:v>
                </c:pt>
                <c:pt idx="290">
                  <c:v>48.333330000000011</c:v>
                </c:pt>
                <c:pt idx="291">
                  <c:v>48.5</c:v>
                </c:pt>
                <c:pt idx="292">
                  <c:v>48.666670000000003</c:v>
                </c:pt>
                <c:pt idx="293">
                  <c:v>48.833330000000011</c:v>
                </c:pt>
                <c:pt idx="294">
                  <c:v>49</c:v>
                </c:pt>
                <c:pt idx="295">
                  <c:v>49.166670000000003</c:v>
                </c:pt>
                <c:pt idx="296">
                  <c:v>49.333330000000011</c:v>
                </c:pt>
                <c:pt idx="297">
                  <c:v>49.5</c:v>
                </c:pt>
                <c:pt idx="298">
                  <c:v>49.666670000000003</c:v>
                </c:pt>
                <c:pt idx="299">
                  <c:v>49.833330000000011</c:v>
                </c:pt>
                <c:pt idx="300">
                  <c:v>50</c:v>
                </c:pt>
                <c:pt idx="301">
                  <c:v>50.166670000000003</c:v>
                </c:pt>
                <c:pt idx="302">
                  <c:v>50.333330000000011</c:v>
                </c:pt>
                <c:pt idx="303">
                  <c:v>50.5</c:v>
                </c:pt>
                <c:pt idx="304">
                  <c:v>50.666670000000003</c:v>
                </c:pt>
                <c:pt idx="305">
                  <c:v>50.833330000000011</c:v>
                </c:pt>
                <c:pt idx="306">
                  <c:v>51</c:v>
                </c:pt>
                <c:pt idx="307">
                  <c:v>51.166670000000003</c:v>
                </c:pt>
                <c:pt idx="308">
                  <c:v>51.333330000000011</c:v>
                </c:pt>
                <c:pt idx="309">
                  <c:v>51.5</c:v>
                </c:pt>
                <c:pt idx="310">
                  <c:v>51.666670000000003</c:v>
                </c:pt>
                <c:pt idx="311">
                  <c:v>51.833330000000011</c:v>
                </c:pt>
                <c:pt idx="312">
                  <c:v>52</c:v>
                </c:pt>
                <c:pt idx="313">
                  <c:v>52.166670000000003</c:v>
                </c:pt>
                <c:pt idx="314">
                  <c:v>52.333330000000011</c:v>
                </c:pt>
                <c:pt idx="315">
                  <c:v>52.5</c:v>
                </c:pt>
                <c:pt idx="316">
                  <c:v>52.666670000000003</c:v>
                </c:pt>
                <c:pt idx="317">
                  <c:v>52.833330000000011</c:v>
                </c:pt>
                <c:pt idx="318">
                  <c:v>53</c:v>
                </c:pt>
                <c:pt idx="319">
                  <c:v>53.166670000000003</c:v>
                </c:pt>
                <c:pt idx="320">
                  <c:v>53.333330000000011</c:v>
                </c:pt>
                <c:pt idx="321">
                  <c:v>53.5</c:v>
                </c:pt>
                <c:pt idx="322">
                  <c:v>53.666670000000003</c:v>
                </c:pt>
                <c:pt idx="323">
                  <c:v>53.833330000000011</c:v>
                </c:pt>
                <c:pt idx="324">
                  <c:v>54</c:v>
                </c:pt>
                <c:pt idx="325">
                  <c:v>54.166670000000003</c:v>
                </c:pt>
                <c:pt idx="326">
                  <c:v>54.333330000000011</c:v>
                </c:pt>
                <c:pt idx="327">
                  <c:v>54.5</c:v>
                </c:pt>
                <c:pt idx="328">
                  <c:v>54.666670000000003</c:v>
                </c:pt>
                <c:pt idx="329">
                  <c:v>54.833330000000011</c:v>
                </c:pt>
                <c:pt idx="330">
                  <c:v>55</c:v>
                </c:pt>
                <c:pt idx="331">
                  <c:v>55.166670000000003</c:v>
                </c:pt>
                <c:pt idx="332">
                  <c:v>55.333330000000011</c:v>
                </c:pt>
              </c:numCache>
            </c:numRef>
          </c:xVal>
          <c:yVal>
            <c:numRef>
              <c:f>'fig4'!$L$2:$L$334</c:f>
              <c:numCache>
                <c:formatCode>General</c:formatCode>
                <c:ptCount val="333"/>
                <c:pt idx="0">
                  <c:v>0.1</c:v>
                </c:pt>
                <c:pt idx="1">
                  <c:v>0.10473000000000011</c:v>
                </c:pt>
                <c:pt idx="2">
                  <c:v>0.12695000000000001</c:v>
                </c:pt>
                <c:pt idx="3">
                  <c:v>0.14806000000000019</c:v>
                </c:pt>
                <c:pt idx="4">
                  <c:v>0.16905999999999999</c:v>
                </c:pt>
                <c:pt idx="5">
                  <c:v>0.18924000000000032</c:v>
                </c:pt>
                <c:pt idx="6">
                  <c:v>0.20788999999999999</c:v>
                </c:pt>
                <c:pt idx="7">
                  <c:v>0.22392000000000001</c:v>
                </c:pt>
                <c:pt idx="8">
                  <c:v>0.23760000000000001</c:v>
                </c:pt>
                <c:pt idx="9">
                  <c:v>0.24856000000000023</c:v>
                </c:pt>
                <c:pt idx="10">
                  <c:v>0.25747000000000031</c:v>
                </c:pt>
                <c:pt idx="11">
                  <c:v>0.26406000000000002</c:v>
                </c:pt>
                <c:pt idx="12">
                  <c:v>0.26817000000000002</c:v>
                </c:pt>
                <c:pt idx="13">
                  <c:v>0.27038000000000045</c:v>
                </c:pt>
                <c:pt idx="14">
                  <c:v>0.27159</c:v>
                </c:pt>
                <c:pt idx="15">
                  <c:v>0.27227000000000001</c:v>
                </c:pt>
                <c:pt idx="16">
                  <c:v>0.27264000000000005</c:v>
                </c:pt>
                <c:pt idx="17">
                  <c:v>0.27287000000000039</c:v>
                </c:pt>
                <c:pt idx="18">
                  <c:v>0.27311000000000002</c:v>
                </c:pt>
                <c:pt idx="19">
                  <c:v>0.27354000000000001</c:v>
                </c:pt>
                <c:pt idx="20">
                  <c:v>0.27423000000000003</c:v>
                </c:pt>
                <c:pt idx="21">
                  <c:v>0.27509</c:v>
                </c:pt>
                <c:pt idx="22">
                  <c:v>0.27605000000000002</c:v>
                </c:pt>
                <c:pt idx="23">
                  <c:v>0.27709</c:v>
                </c:pt>
                <c:pt idx="24">
                  <c:v>0.27826000000000001</c:v>
                </c:pt>
                <c:pt idx="25">
                  <c:v>0.27941000000000032</c:v>
                </c:pt>
                <c:pt idx="26">
                  <c:v>0.28059000000000001</c:v>
                </c:pt>
                <c:pt idx="27">
                  <c:v>0.28180000000000038</c:v>
                </c:pt>
                <c:pt idx="28">
                  <c:v>0.28287000000000045</c:v>
                </c:pt>
                <c:pt idx="29">
                  <c:v>0.28372000000000008</c:v>
                </c:pt>
                <c:pt idx="30">
                  <c:v>0.28495000000000031</c:v>
                </c:pt>
                <c:pt idx="31">
                  <c:v>0.28609000000000001</c:v>
                </c:pt>
                <c:pt idx="32">
                  <c:v>0.28720000000000001</c:v>
                </c:pt>
                <c:pt idx="33">
                  <c:v>0.2882300000000001</c:v>
                </c:pt>
                <c:pt idx="34">
                  <c:v>0.28930000000000039</c:v>
                </c:pt>
                <c:pt idx="35">
                  <c:v>0.29033000000000031</c:v>
                </c:pt>
                <c:pt idx="36">
                  <c:v>0.29131000000000046</c:v>
                </c:pt>
                <c:pt idx="37">
                  <c:v>0.29233000000000031</c:v>
                </c:pt>
                <c:pt idx="38">
                  <c:v>0.29314000000000001</c:v>
                </c:pt>
                <c:pt idx="39">
                  <c:v>0.29388000000000053</c:v>
                </c:pt>
                <c:pt idx="40">
                  <c:v>0.29445000000000032</c:v>
                </c:pt>
                <c:pt idx="41">
                  <c:v>0.29502000000000045</c:v>
                </c:pt>
                <c:pt idx="42">
                  <c:v>0.29547000000000045</c:v>
                </c:pt>
                <c:pt idx="43">
                  <c:v>0.29580000000000045</c:v>
                </c:pt>
                <c:pt idx="44">
                  <c:v>0.29595000000000032</c:v>
                </c:pt>
                <c:pt idx="45">
                  <c:v>0.29602000000000045</c:v>
                </c:pt>
                <c:pt idx="46">
                  <c:v>0.29610000000000031</c:v>
                </c:pt>
                <c:pt idx="47">
                  <c:v>0.29609000000000002</c:v>
                </c:pt>
                <c:pt idx="48">
                  <c:v>0.29610000000000031</c:v>
                </c:pt>
                <c:pt idx="49">
                  <c:v>0.29616000000000031</c:v>
                </c:pt>
                <c:pt idx="50">
                  <c:v>0.29601000000000038</c:v>
                </c:pt>
                <c:pt idx="51">
                  <c:v>0.29555000000000031</c:v>
                </c:pt>
                <c:pt idx="52">
                  <c:v>0.29471000000000008</c:v>
                </c:pt>
                <c:pt idx="53">
                  <c:v>0.29420000000000002</c:v>
                </c:pt>
                <c:pt idx="54">
                  <c:v>0.29400000000000032</c:v>
                </c:pt>
                <c:pt idx="55">
                  <c:v>0.29369000000000001</c:v>
                </c:pt>
                <c:pt idx="56">
                  <c:v>0.29360000000000008</c:v>
                </c:pt>
                <c:pt idx="57">
                  <c:v>0.2932300000000001</c:v>
                </c:pt>
                <c:pt idx="58">
                  <c:v>0.29295000000000032</c:v>
                </c:pt>
                <c:pt idx="59">
                  <c:v>0.29282000000000052</c:v>
                </c:pt>
                <c:pt idx="60">
                  <c:v>0.29286000000000045</c:v>
                </c:pt>
                <c:pt idx="61">
                  <c:v>0.29247000000000045</c:v>
                </c:pt>
                <c:pt idx="62">
                  <c:v>0.29150000000000031</c:v>
                </c:pt>
                <c:pt idx="63">
                  <c:v>0.29035000000000039</c:v>
                </c:pt>
                <c:pt idx="64">
                  <c:v>0.28946000000000038</c:v>
                </c:pt>
                <c:pt idx="65">
                  <c:v>0.28880000000000039</c:v>
                </c:pt>
                <c:pt idx="66">
                  <c:v>0.28755000000000008</c:v>
                </c:pt>
                <c:pt idx="67">
                  <c:v>0.28639000000000031</c:v>
                </c:pt>
                <c:pt idx="68">
                  <c:v>0.28543000000000002</c:v>
                </c:pt>
                <c:pt idx="69">
                  <c:v>0.28497000000000039</c:v>
                </c:pt>
                <c:pt idx="70">
                  <c:v>0.28483000000000008</c:v>
                </c:pt>
                <c:pt idx="71">
                  <c:v>0.28482000000000052</c:v>
                </c:pt>
                <c:pt idx="72">
                  <c:v>0.28467000000000031</c:v>
                </c:pt>
                <c:pt idx="73">
                  <c:v>0.28458000000000039</c:v>
                </c:pt>
                <c:pt idx="74">
                  <c:v>0.28438000000000052</c:v>
                </c:pt>
                <c:pt idx="75">
                  <c:v>0.28428000000000031</c:v>
                </c:pt>
                <c:pt idx="76">
                  <c:v>0.28410000000000002</c:v>
                </c:pt>
                <c:pt idx="77">
                  <c:v>0.28383000000000008</c:v>
                </c:pt>
                <c:pt idx="78">
                  <c:v>0.28349000000000002</c:v>
                </c:pt>
                <c:pt idx="79">
                  <c:v>0.28324000000000005</c:v>
                </c:pt>
                <c:pt idx="80">
                  <c:v>0.28298000000000045</c:v>
                </c:pt>
                <c:pt idx="81">
                  <c:v>0.28282000000000052</c:v>
                </c:pt>
                <c:pt idx="82">
                  <c:v>0.28227000000000002</c:v>
                </c:pt>
                <c:pt idx="83">
                  <c:v>0.28190000000000032</c:v>
                </c:pt>
                <c:pt idx="84">
                  <c:v>0.28186000000000039</c:v>
                </c:pt>
                <c:pt idx="85">
                  <c:v>0.28160000000000002</c:v>
                </c:pt>
                <c:pt idx="86">
                  <c:v>0.28101000000000032</c:v>
                </c:pt>
                <c:pt idx="87">
                  <c:v>0.28103</c:v>
                </c:pt>
                <c:pt idx="88">
                  <c:v>0.28064</c:v>
                </c:pt>
                <c:pt idx="89">
                  <c:v>0.28041000000000038</c:v>
                </c:pt>
                <c:pt idx="90">
                  <c:v>0.28035000000000032</c:v>
                </c:pt>
                <c:pt idx="91">
                  <c:v>0.28042000000000039</c:v>
                </c:pt>
                <c:pt idx="92">
                  <c:v>0.27992000000000039</c:v>
                </c:pt>
                <c:pt idx="93">
                  <c:v>0.27990000000000032</c:v>
                </c:pt>
                <c:pt idx="94">
                  <c:v>0.27977000000000002</c:v>
                </c:pt>
                <c:pt idx="95">
                  <c:v>0.27976000000000001</c:v>
                </c:pt>
                <c:pt idx="96">
                  <c:v>0.27949000000000002</c:v>
                </c:pt>
                <c:pt idx="97">
                  <c:v>0.27914</c:v>
                </c:pt>
                <c:pt idx="98">
                  <c:v>0.27891000000000032</c:v>
                </c:pt>
                <c:pt idx="99">
                  <c:v>0.27844000000000002</c:v>
                </c:pt>
                <c:pt idx="100">
                  <c:v>0.27775</c:v>
                </c:pt>
                <c:pt idx="101">
                  <c:v>0.27748000000000045</c:v>
                </c:pt>
                <c:pt idx="102">
                  <c:v>0.27716000000000002</c:v>
                </c:pt>
                <c:pt idx="103">
                  <c:v>0.2767</c:v>
                </c:pt>
                <c:pt idx="104">
                  <c:v>0.27636000000000038</c:v>
                </c:pt>
                <c:pt idx="105">
                  <c:v>0.27597000000000038</c:v>
                </c:pt>
                <c:pt idx="106">
                  <c:v>0.27568000000000031</c:v>
                </c:pt>
                <c:pt idx="107">
                  <c:v>0.27558000000000032</c:v>
                </c:pt>
                <c:pt idx="108">
                  <c:v>0.27550000000000002</c:v>
                </c:pt>
                <c:pt idx="109">
                  <c:v>0.27514</c:v>
                </c:pt>
                <c:pt idx="110">
                  <c:v>0.27512000000000031</c:v>
                </c:pt>
                <c:pt idx="111">
                  <c:v>0.27501000000000031</c:v>
                </c:pt>
                <c:pt idx="112">
                  <c:v>0.27502000000000032</c:v>
                </c:pt>
                <c:pt idx="113">
                  <c:v>0.27471000000000001</c:v>
                </c:pt>
                <c:pt idx="114">
                  <c:v>0.27425000000000005</c:v>
                </c:pt>
                <c:pt idx="115">
                  <c:v>0.27410000000000001</c:v>
                </c:pt>
                <c:pt idx="116">
                  <c:v>0.27384000000000008</c:v>
                </c:pt>
                <c:pt idx="117">
                  <c:v>0.27387000000000039</c:v>
                </c:pt>
                <c:pt idx="118">
                  <c:v>0.27404000000000001</c:v>
                </c:pt>
                <c:pt idx="119">
                  <c:v>0.27397000000000032</c:v>
                </c:pt>
                <c:pt idx="120">
                  <c:v>0.27421000000000001</c:v>
                </c:pt>
                <c:pt idx="121">
                  <c:v>0.27438000000000046</c:v>
                </c:pt>
                <c:pt idx="122">
                  <c:v>0.27426</c:v>
                </c:pt>
                <c:pt idx="123">
                  <c:v>0.27440000000000031</c:v>
                </c:pt>
                <c:pt idx="124">
                  <c:v>0.2747</c:v>
                </c:pt>
                <c:pt idx="125">
                  <c:v>0.27476</c:v>
                </c:pt>
                <c:pt idx="126">
                  <c:v>0.27484000000000008</c:v>
                </c:pt>
                <c:pt idx="127">
                  <c:v>0.27475000000000005</c:v>
                </c:pt>
                <c:pt idx="128">
                  <c:v>0.27460000000000001</c:v>
                </c:pt>
                <c:pt idx="129">
                  <c:v>0.27455000000000002</c:v>
                </c:pt>
                <c:pt idx="130">
                  <c:v>0.27437000000000039</c:v>
                </c:pt>
                <c:pt idx="131">
                  <c:v>0.27437000000000039</c:v>
                </c:pt>
                <c:pt idx="132">
                  <c:v>0.27491000000000032</c:v>
                </c:pt>
                <c:pt idx="133">
                  <c:v>0.27573000000000003</c:v>
                </c:pt>
                <c:pt idx="134">
                  <c:v>0.27809</c:v>
                </c:pt>
                <c:pt idx="135">
                  <c:v>0.27987000000000045</c:v>
                </c:pt>
                <c:pt idx="136">
                  <c:v>0.28165000000000001</c:v>
                </c:pt>
                <c:pt idx="137">
                  <c:v>0.28271000000000002</c:v>
                </c:pt>
                <c:pt idx="138">
                  <c:v>0.28346000000000032</c:v>
                </c:pt>
                <c:pt idx="139">
                  <c:v>0.28456000000000031</c:v>
                </c:pt>
                <c:pt idx="140">
                  <c:v>0.28543000000000002</c:v>
                </c:pt>
                <c:pt idx="141">
                  <c:v>0.28616000000000008</c:v>
                </c:pt>
                <c:pt idx="142">
                  <c:v>0.28739000000000031</c:v>
                </c:pt>
                <c:pt idx="143">
                  <c:v>0.28815000000000002</c:v>
                </c:pt>
                <c:pt idx="144">
                  <c:v>0.28956000000000032</c:v>
                </c:pt>
                <c:pt idx="145">
                  <c:v>0.29083000000000031</c:v>
                </c:pt>
                <c:pt idx="146">
                  <c:v>0.29252000000000039</c:v>
                </c:pt>
                <c:pt idx="147">
                  <c:v>0.29439000000000032</c:v>
                </c:pt>
                <c:pt idx="148">
                  <c:v>0.29607000000000039</c:v>
                </c:pt>
                <c:pt idx="149">
                  <c:v>0.29806000000000032</c:v>
                </c:pt>
                <c:pt idx="150">
                  <c:v>0.29964000000000002</c:v>
                </c:pt>
                <c:pt idx="151">
                  <c:v>0.30116000000000032</c:v>
                </c:pt>
                <c:pt idx="152">
                  <c:v>0.30255000000000032</c:v>
                </c:pt>
                <c:pt idx="153">
                  <c:v>0.30369000000000002</c:v>
                </c:pt>
                <c:pt idx="154">
                  <c:v>0.30452000000000046</c:v>
                </c:pt>
                <c:pt idx="155">
                  <c:v>0.30480000000000051</c:v>
                </c:pt>
                <c:pt idx="156">
                  <c:v>0.30528000000000038</c:v>
                </c:pt>
                <c:pt idx="157">
                  <c:v>0.30562000000000039</c:v>
                </c:pt>
                <c:pt idx="158">
                  <c:v>0.30588000000000076</c:v>
                </c:pt>
                <c:pt idx="159">
                  <c:v>0.30581000000000064</c:v>
                </c:pt>
                <c:pt idx="160">
                  <c:v>0.30653000000000002</c:v>
                </c:pt>
                <c:pt idx="161">
                  <c:v>0.30691000000000052</c:v>
                </c:pt>
                <c:pt idx="162">
                  <c:v>0.30744000000000032</c:v>
                </c:pt>
                <c:pt idx="163">
                  <c:v>0.30785000000000046</c:v>
                </c:pt>
                <c:pt idx="164">
                  <c:v>0.30876000000000031</c:v>
                </c:pt>
                <c:pt idx="165">
                  <c:v>0.30912000000000045</c:v>
                </c:pt>
                <c:pt idx="166">
                  <c:v>0.30946000000000046</c:v>
                </c:pt>
                <c:pt idx="167">
                  <c:v>0.31008000000000052</c:v>
                </c:pt>
                <c:pt idx="168">
                  <c:v>0.31003000000000008</c:v>
                </c:pt>
                <c:pt idx="169">
                  <c:v>0.31022000000000038</c:v>
                </c:pt>
                <c:pt idx="170">
                  <c:v>0.31047000000000052</c:v>
                </c:pt>
                <c:pt idx="171">
                  <c:v>0.31066000000000032</c:v>
                </c:pt>
                <c:pt idx="172">
                  <c:v>0.31079000000000001</c:v>
                </c:pt>
                <c:pt idx="173">
                  <c:v>0.31121000000000032</c:v>
                </c:pt>
                <c:pt idx="174">
                  <c:v>0.31175000000000008</c:v>
                </c:pt>
                <c:pt idx="175">
                  <c:v>0.31217000000000045</c:v>
                </c:pt>
                <c:pt idx="176">
                  <c:v>0.31276000000000032</c:v>
                </c:pt>
                <c:pt idx="177">
                  <c:v>0.31349000000000032</c:v>
                </c:pt>
                <c:pt idx="178">
                  <c:v>0.31409000000000031</c:v>
                </c:pt>
                <c:pt idx="179">
                  <c:v>0.31482000000000077</c:v>
                </c:pt>
                <c:pt idx="180">
                  <c:v>0.31521000000000032</c:v>
                </c:pt>
                <c:pt idx="181">
                  <c:v>0.31555000000000039</c:v>
                </c:pt>
                <c:pt idx="182">
                  <c:v>0.31598000000000065</c:v>
                </c:pt>
                <c:pt idx="183">
                  <c:v>0.31613000000000002</c:v>
                </c:pt>
                <c:pt idx="184">
                  <c:v>0.31679000000000002</c:v>
                </c:pt>
                <c:pt idx="185">
                  <c:v>0.31698000000000065</c:v>
                </c:pt>
                <c:pt idx="186">
                  <c:v>0.31758000000000053</c:v>
                </c:pt>
                <c:pt idx="187">
                  <c:v>0.31796000000000052</c:v>
                </c:pt>
                <c:pt idx="188">
                  <c:v>0.31823000000000001</c:v>
                </c:pt>
                <c:pt idx="189">
                  <c:v>0.31848000000000076</c:v>
                </c:pt>
                <c:pt idx="190">
                  <c:v>0.31887000000000076</c:v>
                </c:pt>
                <c:pt idx="191">
                  <c:v>0.31912000000000051</c:v>
                </c:pt>
                <c:pt idx="192">
                  <c:v>0.31946000000000052</c:v>
                </c:pt>
                <c:pt idx="193">
                  <c:v>0.31990000000000052</c:v>
                </c:pt>
                <c:pt idx="194">
                  <c:v>0.32021000000000038</c:v>
                </c:pt>
                <c:pt idx="195">
                  <c:v>0.32061000000000045</c:v>
                </c:pt>
                <c:pt idx="196">
                  <c:v>0.32078000000000045</c:v>
                </c:pt>
                <c:pt idx="197">
                  <c:v>0.32106000000000046</c:v>
                </c:pt>
                <c:pt idx="198">
                  <c:v>0.32114000000000031</c:v>
                </c:pt>
                <c:pt idx="199">
                  <c:v>0.32121000000000038</c:v>
                </c:pt>
                <c:pt idx="200">
                  <c:v>0.32179000000000002</c:v>
                </c:pt>
                <c:pt idx="201">
                  <c:v>0.32252000000000053</c:v>
                </c:pt>
                <c:pt idx="202">
                  <c:v>0.32309000000000032</c:v>
                </c:pt>
                <c:pt idx="203">
                  <c:v>0.32395000000000052</c:v>
                </c:pt>
                <c:pt idx="204">
                  <c:v>0.32530000000000053</c:v>
                </c:pt>
                <c:pt idx="205">
                  <c:v>0.32616000000000045</c:v>
                </c:pt>
                <c:pt idx="206">
                  <c:v>0.32739000000000051</c:v>
                </c:pt>
                <c:pt idx="207">
                  <c:v>0.32913000000000031</c:v>
                </c:pt>
                <c:pt idx="208">
                  <c:v>0.33042000000000077</c:v>
                </c:pt>
                <c:pt idx="209">
                  <c:v>0.33072000000000046</c:v>
                </c:pt>
                <c:pt idx="210">
                  <c:v>0.32971000000000045</c:v>
                </c:pt>
                <c:pt idx="211">
                  <c:v>0.32806000000000052</c:v>
                </c:pt>
                <c:pt idx="212">
                  <c:v>0.32636000000000065</c:v>
                </c:pt>
                <c:pt idx="213">
                  <c:v>0.32556000000000052</c:v>
                </c:pt>
                <c:pt idx="214">
                  <c:v>0.32597000000000065</c:v>
                </c:pt>
                <c:pt idx="215">
                  <c:v>0.32614000000000032</c:v>
                </c:pt>
                <c:pt idx="216">
                  <c:v>0.32608000000000065</c:v>
                </c:pt>
                <c:pt idx="217">
                  <c:v>0.32551000000000052</c:v>
                </c:pt>
                <c:pt idx="218">
                  <c:v>0.32548000000000077</c:v>
                </c:pt>
                <c:pt idx="219">
                  <c:v>0.32559000000000032</c:v>
                </c:pt>
                <c:pt idx="220">
                  <c:v>0.32596000000000064</c:v>
                </c:pt>
                <c:pt idx="221">
                  <c:v>0.32615000000000038</c:v>
                </c:pt>
                <c:pt idx="222">
                  <c:v>0.32612000000000052</c:v>
                </c:pt>
                <c:pt idx="223">
                  <c:v>0.32595000000000052</c:v>
                </c:pt>
                <c:pt idx="224">
                  <c:v>0.32547000000000065</c:v>
                </c:pt>
                <c:pt idx="225">
                  <c:v>0.32524000000000008</c:v>
                </c:pt>
                <c:pt idx="226">
                  <c:v>0.32474000000000008</c:v>
                </c:pt>
                <c:pt idx="227">
                  <c:v>0.32435000000000064</c:v>
                </c:pt>
                <c:pt idx="228">
                  <c:v>0.32353000000000032</c:v>
                </c:pt>
                <c:pt idx="229">
                  <c:v>0.32318000000000052</c:v>
                </c:pt>
                <c:pt idx="230">
                  <c:v>0.32216000000000039</c:v>
                </c:pt>
                <c:pt idx="231">
                  <c:v>0.32172000000000045</c:v>
                </c:pt>
                <c:pt idx="232">
                  <c:v>0.32081000000000065</c:v>
                </c:pt>
                <c:pt idx="233">
                  <c:v>0.32045000000000046</c:v>
                </c:pt>
                <c:pt idx="234">
                  <c:v>0.31952000000000064</c:v>
                </c:pt>
                <c:pt idx="235">
                  <c:v>0.31898000000000076</c:v>
                </c:pt>
                <c:pt idx="236">
                  <c:v>0.31778000000000045</c:v>
                </c:pt>
                <c:pt idx="237">
                  <c:v>0.31730000000000064</c:v>
                </c:pt>
                <c:pt idx="238">
                  <c:v>0.31643000000000032</c:v>
                </c:pt>
                <c:pt idx="239">
                  <c:v>0.31611000000000039</c:v>
                </c:pt>
                <c:pt idx="240">
                  <c:v>0.31526000000000032</c:v>
                </c:pt>
                <c:pt idx="241">
                  <c:v>0.31487000000000065</c:v>
                </c:pt>
                <c:pt idx="242">
                  <c:v>0.31408000000000064</c:v>
                </c:pt>
                <c:pt idx="243">
                  <c:v>0.31400000000000039</c:v>
                </c:pt>
                <c:pt idx="244">
                  <c:v>0.31354000000000032</c:v>
                </c:pt>
                <c:pt idx="245">
                  <c:v>0.31314000000000008</c:v>
                </c:pt>
                <c:pt idx="246">
                  <c:v>0.31245000000000045</c:v>
                </c:pt>
                <c:pt idx="247">
                  <c:v>0.31203000000000031</c:v>
                </c:pt>
                <c:pt idx="248">
                  <c:v>0.31150000000000039</c:v>
                </c:pt>
                <c:pt idx="249">
                  <c:v>0.31057000000000046</c:v>
                </c:pt>
                <c:pt idx="250">
                  <c:v>0.30926000000000031</c:v>
                </c:pt>
                <c:pt idx="251">
                  <c:v>0.30924000000000001</c:v>
                </c:pt>
                <c:pt idx="252">
                  <c:v>0.30914000000000008</c:v>
                </c:pt>
                <c:pt idx="253">
                  <c:v>0.30912000000000045</c:v>
                </c:pt>
                <c:pt idx="254">
                  <c:v>0.30851000000000045</c:v>
                </c:pt>
                <c:pt idx="255">
                  <c:v>0.30808000000000052</c:v>
                </c:pt>
                <c:pt idx="256">
                  <c:v>0.30728000000000039</c:v>
                </c:pt>
                <c:pt idx="257">
                  <c:v>0.30705000000000032</c:v>
                </c:pt>
                <c:pt idx="258">
                  <c:v>0.30614000000000002</c:v>
                </c:pt>
                <c:pt idx="259">
                  <c:v>0.30568000000000045</c:v>
                </c:pt>
                <c:pt idx="260">
                  <c:v>0.30499000000000032</c:v>
                </c:pt>
                <c:pt idx="261">
                  <c:v>0.30445000000000039</c:v>
                </c:pt>
                <c:pt idx="262">
                  <c:v>0.30375000000000002</c:v>
                </c:pt>
                <c:pt idx="263">
                  <c:v>0.30315000000000031</c:v>
                </c:pt>
                <c:pt idx="264">
                  <c:v>0.30230000000000046</c:v>
                </c:pt>
                <c:pt idx="265">
                  <c:v>0.30151000000000039</c:v>
                </c:pt>
                <c:pt idx="266">
                  <c:v>0.30110000000000031</c:v>
                </c:pt>
                <c:pt idx="267">
                  <c:v>0.30047000000000051</c:v>
                </c:pt>
                <c:pt idx="268">
                  <c:v>0.30039000000000032</c:v>
                </c:pt>
                <c:pt idx="269">
                  <c:v>0.30075000000000002</c:v>
                </c:pt>
                <c:pt idx="270">
                  <c:v>0.29970000000000002</c:v>
                </c:pt>
                <c:pt idx="271">
                  <c:v>0.29897000000000046</c:v>
                </c:pt>
                <c:pt idx="272">
                  <c:v>0.29869000000000001</c:v>
                </c:pt>
                <c:pt idx="273">
                  <c:v>0.29832000000000053</c:v>
                </c:pt>
                <c:pt idx="274">
                  <c:v>0.29771000000000031</c:v>
                </c:pt>
                <c:pt idx="275">
                  <c:v>0.29729</c:v>
                </c:pt>
                <c:pt idx="276">
                  <c:v>0.29676000000000002</c:v>
                </c:pt>
                <c:pt idx="277">
                  <c:v>0.29677000000000031</c:v>
                </c:pt>
                <c:pt idx="278">
                  <c:v>0.29660000000000031</c:v>
                </c:pt>
                <c:pt idx="279">
                  <c:v>0.29524</c:v>
                </c:pt>
                <c:pt idx="280">
                  <c:v>0.29347000000000045</c:v>
                </c:pt>
                <c:pt idx="281">
                  <c:v>0.29192000000000046</c:v>
                </c:pt>
                <c:pt idx="282">
                  <c:v>0.29077000000000008</c:v>
                </c:pt>
                <c:pt idx="283">
                  <c:v>0.2897900000000001</c:v>
                </c:pt>
                <c:pt idx="284">
                  <c:v>0.28949000000000008</c:v>
                </c:pt>
                <c:pt idx="285">
                  <c:v>0.28881000000000046</c:v>
                </c:pt>
                <c:pt idx="286">
                  <c:v>0.28910000000000002</c:v>
                </c:pt>
                <c:pt idx="287">
                  <c:v>0.28922000000000031</c:v>
                </c:pt>
                <c:pt idx="288">
                  <c:v>0.29007000000000038</c:v>
                </c:pt>
                <c:pt idx="289">
                  <c:v>0.29055000000000031</c:v>
                </c:pt>
                <c:pt idx="290">
                  <c:v>0.29133000000000031</c:v>
                </c:pt>
                <c:pt idx="291">
                  <c:v>0.29162000000000032</c:v>
                </c:pt>
                <c:pt idx="292">
                  <c:v>0.29241000000000045</c:v>
                </c:pt>
                <c:pt idx="293">
                  <c:v>0.29276000000000002</c:v>
                </c:pt>
                <c:pt idx="294">
                  <c:v>0.29344000000000031</c:v>
                </c:pt>
                <c:pt idx="295">
                  <c:v>0.29358000000000045</c:v>
                </c:pt>
                <c:pt idx="296">
                  <c:v>0.29391000000000045</c:v>
                </c:pt>
                <c:pt idx="297">
                  <c:v>0.29404000000000002</c:v>
                </c:pt>
                <c:pt idx="298">
                  <c:v>0.29462000000000038</c:v>
                </c:pt>
                <c:pt idx="299">
                  <c:v>0.29457000000000039</c:v>
                </c:pt>
                <c:pt idx="300">
                  <c:v>0.29478000000000032</c:v>
                </c:pt>
                <c:pt idx="301">
                  <c:v>0.29471000000000008</c:v>
                </c:pt>
                <c:pt idx="302">
                  <c:v>0.29490000000000038</c:v>
                </c:pt>
                <c:pt idx="303">
                  <c:v>0.2947300000000001</c:v>
                </c:pt>
                <c:pt idx="304">
                  <c:v>0.29480000000000045</c:v>
                </c:pt>
                <c:pt idx="305">
                  <c:v>0.29409000000000002</c:v>
                </c:pt>
                <c:pt idx="306">
                  <c:v>0.29288000000000053</c:v>
                </c:pt>
                <c:pt idx="307">
                  <c:v>0.29041000000000039</c:v>
                </c:pt>
                <c:pt idx="308">
                  <c:v>0.28824</c:v>
                </c:pt>
                <c:pt idx="309">
                  <c:v>0.28741000000000039</c:v>
                </c:pt>
                <c:pt idx="310">
                  <c:v>0.28742000000000045</c:v>
                </c:pt>
                <c:pt idx="311">
                  <c:v>0.2877300000000001</c:v>
                </c:pt>
                <c:pt idx="312">
                  <c:v>0.28821000000000002</c:v>
                </c:pt>
                <c:pt idx="313">
                  <c:v>0.28780000000000039</c:v>
                </c:pt>
                <c:pt idx="314">
                  <c:v>0.28747000000000045</c:v>
                </c:pt>
                <c:pt idx="315">
                  <c:v>0.28786000000000045</c:v>
                </c:pt>
                <c:pt idx="316">
                  <c:v>0.28725000000000001</c:v>
                </c:pt>
                <c:pt idx="317">
                  <c:v>0.28674000000000005</c:v>
                </c:pt>
                <c:pt idx="318">
                  <c:v>0.28627000000000002</c:v>
                </c:pt>
                <c:pt idx="319">
                  <c:v>0.28586000000000045</c:v>
                </c:pt>
                <c:pt idx="320">
                  <c:v>0.28605000000000008</c:v>
                </c:pt>
                <c:pt idx="321">
                  <c:v>0.28694000000000008</c:v>
                </c:pt>
                <c:pt idx="322">
                  <c:v>0.28760000000000002</c:v>
                </c:pt>
                <c:pt idx="323">
                  <c:v>0.28807000000000038</c:v>
                </c:pt>
                <c:pt idx="324">
                  <c:v>0.28839000000000031</c:v>
                </c:pt>
                <c:pt idx="325">
                  <c:v>0.28874</c:v>
                </c:pt>
                <c:pt idx="326">
                  <c:v>0.28898000000000051</c:v>
                </c:pt>
                <c:pt idx="327">
                  <c:v>0.28890000000000032</c:v>
                </c:pt>
                <c:pt idx="328">
                  <c:v>0.28909000000000001</c:v>
                </c:pt>
                <c:pt idx="329">
                  <c:v>0.28886000000000045</c:v>
                </c:pt>
                <c:pt idx="330">
                  <c:v>0.28885000000000038</c:v>
                </c:pt>
                <c:pt idx="331">
                  <c:v>0.28852000000000039</c:v>
                </c:pt>
                <c:pt idx="332">
                  <c:v>0.28861000000000031</c:v>
                </c:pt>
              </c:numCache>
            </c:numRef>
          </c:yVal>
          <c:smooth val="1"/>
        </c:ser>
        <c:ser>
          <c:idx val="3"/>
          <c:order val="3"/>
          <c:tx>
            <c:strRef>
              <c:f>'fig4'!$F$1</c:f>
              <c:strCache>
                <c:ptCount val="1"/>
                <c:pt idx="0">
                  <c:v>1：8</c:v>
                </c:pt>
              </c:strCache>
            </c:strRef>
          </c:tx>
          <c:spPr>
            <a:ln w="22225">
              <a:solidFill>
                <a:schemeClr val="tx1">
                  <a:lumMod val="95000"/>
                  <a:lumOff val="5000"/>
                </a:schemeClr>
              </a:solidFill>
            </a:ln>
          </c:spPr>
          <c:marker>
            <c:symbol val="none"/>
          </c:marker>
          <c:xVal>
            <c:numRef>
              <c:f>'fig4'!$I$2:$I$334</c:f>
              <c:numCache>
                <c:formatCode>General</c:formatCode>
                <c:ptCount val="333"/>
                <c:pt idx="0">
                  <c:v>0</c:v>
                </c:pt>
                <c:pt idx="1">
                  <c:v>0.16666999999999998</c:v>
                </c:pt>
                <c:pt idx="2">
                  <c:v>0.33333000000000051</c:v>
                </c:pt>
                <c:pt idx="3">
                  <c:v>0.5</c:v>
                </c:pt>
                <c:pt idx="4">
                  <c:v>0.66667000000000143</c:v>
                </c:pt>
                <c:pt idx="5">
                  <c:v>0.83333000000000002</c:v>
                </c:pt>
                <c:pt idx="6">
                  <c:v>1</c:v>
                </c:pt>
                <c:pt idx="7">
                  <c:v>1.1666700000000001</c:v>
                </c:pt>
                <c:pt idx="8">
                  <c:v>1.3333299999999983</c:v>
                </c:pt>
                <c:pt idx="9">
                  <c:v>1.5</c:v>
                </c:pt>
                <c:pt idx="10">
                  <c:v>1.6666700000000001</c:v>
                </c:pt>
                <c:pt idx="11">
                  <c:v>1.8333299999999983</c:v>
                </c:pt>
                <c:pt idx="12">
                  <c:v>2</c:v>
                </c:pt>
                <c:pt idx="13">
                  <c:v>2.1666699999999977</c:v>
                </c:pt>
                <c:pt idx="14">
                  <c:v>2.3333300000000001</c:v>
                </c:pt>
                <c:pt idx="15">
                  <c:v>2.5</c:v>
                </c:pt>
                <c:pt idx="16">
                  <c:v>2.6666699999999977</c:v>
                </c:pt>
                <c:pt idx="17">
                  <c:v>2.8333300000000001</c:v>
                </c:pt>
                <c:pt idx="18">
                  <c:v>3</c:v>
                </c:pt>
                <c:pt idx="19">
                  <c:v>3.1666699999999977</c:v>
                </c:pt>
                <c:pt idx="20">
                  <c:v>3.3333300000000001</c:v>
                </c:pt>
                <c:pt idx="21">
                  <c:v>3.5</c:v>
                </c:pt>
                <c:pt idx="22">
                  <c:v>3.6666699999999977</c:v>
                </c:pt>
                <c:pt idx="23">
                  <c:v>3.8333300000000001</c:v>
                </c:pt>
                <c:pt idx="24">
                  <c:v>4</c:v>
                </c:pt>
                <c:pt idx="25">
                  <c:v>4.1666699999999999</c:v>
                </c:pt>
                <c:pt idx="26">
                  <c:v>4.3333300000000001</c:v>
                </c:pt>
                <c:pt idx="27">
                  <c:v>4.5</c:v>
                </c:pt>
                <c:pt idx="28">
                  <c:v>4.6666699999999999</c:v>
                </c:pt>
                <c:pt idx="29">
                  <c:v>4.8333300000000001</c:v>
                </c:pt>
                <c:pt idx="30">
                  <c:v>5</c:v>
                </c:pt>
                <c:pt idx="31">
                  <c:v>5.1666699999999999</c:v>
                </c:pt>
                <c:pt idx="32">
                  <c:v>5.3333300000000001</c:v>
                </c:pt>
                <c:pt idx="33">
                  <c:v>5.5</c:v>
                </c:pt>
                <c:pt idx="34">
                  <c:v>5.6666699999999999</c:v>
                </c:pt>
                <c:pt idx="35">
                  <c:v>5.8333300000000001</c:v>
                </c:pt>
                <c:pt idx="36">
                  <c:v>6</c:v>
                </c:pt>
                <c:pt idx="37">
                  <c:v>6.1666699999999999</c:v>
                </c:pt>
                <c:pt idx="38">
                  <c:v>6.3333300000000001</c:v>
                </c:pt>
                <c:pt idx="39">
                  <c:v>6.5</c:v>
                </c:pt>
                <c:pt idx="40">
                  <c:v>6.6666699999999999</c:v>
                </c:pt>
                <c:pt idx="41">
                  <c:v>6.8333300000000001</c:v>
                </c:pt>
                <c:pt idx="42">
                  <c:v>7</c:v>
                </c:pt>
                <c:pt idx="43">
                  <c:v>7.1666699999999999</c:v>
                </c:pt>
                <c:pt idx="44">
                  <c:v>7.3333300000000001</c:v>
                </c:pt>
                <c:pt idx="45">
                  <c:v>7.5</c:v>
                </c:pt>
                <c:pt idx="46">
                  <c:v>7.6666699999999999</c:v>
                </c:pt>
                <c:pt idx="47">
                  <c:v>7.8333300000000001</c:v>
                </c:pt>
                <c:pt idx="48">
                  <c:v>8</c:v>
                </c:pt>
                <c:pt idx="49">
                  <c:v>8.1666700000000034</c:v>
                </c:pt>
                <c:pt idx="50">
                  <c:v>8.3333300000000001</c:v>
                </c:pt>
                <c:pt idx="51">
                  <c:v>8.5</c:v>
                </c:pt>
                <c:pt idx="52">
                  <c:v>8.6666700000000034</c:v>
                </c:pt>
                <c:pt idx="53">
                  <c:v>8.8333300000000001</c:v>
                </c:pt>
                <c:pt idx="54">
                  <c:v>9</c:v>
                </c:pt>
                <c:pt idx="55">
                  <c:v>9.1666700000000034</c:v>
                </c:pt>
                <c:pt idx="56">
                  <c:v>9.3333300000000001</c:v>
                </c:pt>
                <c:pt idx="57">
                  <c:v>9.5</c:v>
                </c:pt>
                <c:pt idx="58">
                  <c:v>9.6666700000000034</c:v>
                </c:pt>
                <c:pt idx="59">
                  <c:v>9.8333300000000001</c:v>
                </c:pt>
                <c:pt idx="60">
                  <c:v>10</c:v>
                </c:pt>
                <c:pt idx="61">
                  <c:v>10.16667</c:v>
                </c:pt>
                <c:pt idx="62">
                  <c:v>10.33333</c:v>
                </c:pt>
                <c:pt idx="63">
                  <c:v>10.5</c:v>
                </c:pt>
                <c:pt idx="64">
                  <c:v>10.66667</c:v>
                </c:pt>
                <c:pt idx="65">
                  <c:v>10.83333</c:v>
                </c:pt>
                <c:pt idx="66">
                  <c:v>11</c:v>
                </c:pt>
                <c:pt idx="67">
                  <c:v>11.16667</c:v>
                </c:pt>
                <c:pt idx="68">
                  <c:v>11.33333</c:v>
                </c:pt>
                <c:pt idx="69">
                  <c:v>11.5</c:v>
                </c:pt>
                <c:pt idx="70">
                  <c:v>11.66667</c:v>
                </c:pt>
                <c:pt idx="71">
                  <c:v>11.83333</c:v>
                </c:pt>
                <c:pt idx="72">
                  <c:v>12</c:v>
                </c:pt>
                <c:pt idx="73">
                  <c:v>12.16667</c:v>
                </c:pt>
                <c:pt idx="74">
                  <c:v>12.33333</c:v>
                </c:pt>
                <c:pt idx="75">
                  <c:v>12.5</c:v>
                </c:pt>
                <c:pt idx="76">
                  <c:v>12.66667</c:v>
                </c:pt>
                <c:pt idx="77">
                  <c:v>12.83333</c:v>
                </c:pt>
                <c:pt idx="78">
                  <c:v>13</c:v>
                </c:pt>
                <c:pt idx="79">
                  <c:v>13.16667</c:v>
                </c:pt>
                <c:pt idx="80">
                  <c:v>13.33333</c:v>
                </c:pt>
                <c:pt idx="81">
                  <c:v>13.5</c:v>
                </c:pt>
                <c:pt idx="82">
                  <c:v>13.66667</c:v>
                </c:pt>
                <c:pt idx="83">
                  <c:v>13.83333</c:v>
                </c:pt>
                <c:pt idx="84">
                  <c:v>14</c:v>
                </c:pt>
                <c:pt idx="85">
                  <c:v>14.16667</c:v>
                </c:pt>
                <c:pt idx="86">
                  <c:v>14.33333</c:v>
                </c:pt>
                <c:pt idx="87">
                  <c:v>14.5</c:v>
                </c:pt>
                <c:pt idx="88">
                  <c:v>14.66667</c:v>
                </c:pt>
                <c:pt idx="89">
                  <c:v>14.83333</c:v>
                </c:pt>
                <c:pt idx="90">
                  <c:v>15</c:v>
                </c:pt>
                <c:pt idx="91">
                  <c:v>15.16667</c:v>
                </c:pt>
                <c:pt idx="92">
                  <c:v>15.33333</c:v>
                </c:pt>
                <c:pt idx="93">
                  <c:v>15.5</c:v>
                </c:pt>
                <c:pt idx="94">
                  <c:v>15.66667</c:v>
                </c:pt>
                <c:pt idx="95">
                  <c:v>15.83333</c:v>
                </c:pt>
                <c:pt idx="96">
                  <c:v>16</c:v>
                </c:pt>
                <c:pt idx="97">
                  <c:v>16.16667</c:v>
                </c:pt>
                <c:pt idx="98">
                  <c:v>16.33333</c:v>
                </c:pt>
                <c:pt idx="99">
                  <c:v>16.5</c:v>
                </c:pt>
                <c:pt idx="100">
                  <c:v>16.66667</c:v>
                </c:pt>
                <c:pt idx="101">
                  <c:v>16.83333</c:v>
                </c:pt>
                <c:pt idx="102">
                  <c:v>17</c:v>
                </c:pt>
                <c:pt idx="103">
                  <c:v>17.16667</c:v>
                </c:pt>
                <c:pt idx="104">
                  <c:v>17.33333</c:v>
                </c:pt>
                <c:pt idx="105">
                  <c:v>17.5</c:v>
                </c:pt>
                <c:pt idx="106">
                  <c:v>17.66667</c:v>
                </c:pt>
                <c:pt idx="107">
                  <c:v>17.83333</c:v>
                </c:pt>
                <c:pt idx="108">
                  <c:v>18</c:v>
                </c:pt>
                <c:pt idx="109">
                  <c:v>18.16667</c:v>
                </c:pt>
                <c:pt idx="110">
                  <c:v>18.33333</c:v>
                </c:pt>
                <c:pt idx="111">
                  <c:v>18.5</c:v>
                </c:pt>
                <c:pt idx="112">
                  <c:v>18.66667</c:v>
                </c:pt>
                <c:pt idx="113">
                  <c:v>18.83333</c:v>
                </c:pt>
                <c:pt idx="114">
                  <c:v>19</c:v>
                </c:pt>
                <c:pt idx="115">
                  <c:v>19.16667</c:v>
                </c:pt>
                <c:pt idx="116">
                  <c:v>19.33333</c:v>
                </c:pt>
                <c:pt idx="117">
                  <c:v>19.5</c:v>
                </c:pt>
                <c:pt idx="118">
                  <c:v>19.66667</c:v>
                </c:pt>
                <c:pt idx="119">
                  <c:v>19.83333</c:v>
                </c:pt>
                <c:pt idx="120">
                  <c:v>20</c:v>
                </c:pt>
                <c:pt idx="121">
                  <c:v>20.16667</c:v>
                </c:pt>
                <c:pt idx="122">
                  <c:v>20.33333</c:v>
                </c:pt>
                <c:pt idx="123">
                  <c:v>20.5</c:v>
                </c:pt>
                <c:pt idx="124">
                  <c:v>20.66667</c:v>
                </c:pt>
                <c:pt idx="125">
                  <c:v>20.83333</c:v>
                </c:pt>
                <c:pt idx="126">
                  <c:v>21</c:v>
                </c:pt>
                <c:pt idx="127">
                  <c:v>21.16667</c:v>
                </c:pt>
                <c:pt idx="128">
                  <c:v>21.33333</c:v>
                </c:pt>
                <c:pt idx="129">
                  <c:v>21.5</c:v>
                </c:pt>
                <c:pt idx="130">
                  <c:v>21.66667</c:v>
                </c:pt>
                <c:pt idx="131">
                  <c:v>21.83333</c:v>
                </c:pt>
                <c:pt idx="132">
                  <c:v>22</c:v>
                </c:pt>
                <c:pt idx="133">
                  <c:v>22.16667</c:v>
                </c:pt>
                <c:pt idx="134">
                  <c:v>22.33333</c:v>
                </c:pt>
                <c:pt idx="135">
                  <c:v>22.5</c:v>
                </c:pt>
                <c:pt idx="136">
                  <c:v>22.66667</c:v>
                </c:pt>
                <c:pt idx="137">
                  <c:v>22.83333</c:v>
                </c:pt>
                <c:pt idx="138">
                  <c:v>23</c:v>
                </c:pt>
                <c:pt idx="139">
                  <c:v>23.16667</c:v>
                </c:pt>
                <c:pt idx="140">
                  <c:v>23.33333</c:v>
                </c:pt>
                <c:pt idx="141">
                  <c:v>23.5</c:v>
                </c:pt>
                <c:pt idx="142">
                  <c:v>23.66667</c:v>
                </c:pt>
                <c:pt idx="143">
                  <c:v>23.83333</c:v>
                </c:pt>
                <c:pt idx="144">
                  <c:v>24</c:v>
                </c:pt>
                <c:pt idx="145">
                  <c:v>24.16667</c:v>
                </c:pt>
                <c:pt idx="146">
                  <c:v>24.33333</c:v>
                </c:pt>
                <c:pt idx="147">
                  <c:v>24.5</c:v>
                </c:pt>
                <c:pt idx="148">
                  <c:v>24.66667</c:v>
                </c:pt>
                <c:pt idx="149">
                  <c:v>24.83333</c:v>
                </c:pt>
                <c:pt idx="150">
                  <c:v>25</c:v>
                </c:pt>
                <c:pt idx="151">
                  <c:v>25.16667</c:v>
                </c:pt>
                <c:pt idx="152">
                  <c:v>25.33333</c:v>
                </c:pt>
                <c:pt idx="153">
                  <c:v>25.5</c:v>
                </c:pt>
                <c:pt idx="154">
                  <c:v>25.66667</c:v>
                </c:pt>
                <c:pt idx="155">
                  <c:v>25.83333</c:v>
                </c:pt>
                <c:pt idx="156">
                  <c:v>26</c:v>
                </c:pt>
                <c:pt idx="157">
                  <c:v>26.16667</c:v>
                </c:pt>
                <c:pt idx="158">
                  <c:v>26.33333</c:v>
                </c:pt>
                <c:pt idx="159">
                  <c:v>26.5</c:v>
                </c:pt>
                <c:pt idx="160">
                  <c:v>26.66667</c:v>
                </c:pt>
                <c:pt idx="161">
                  <c:v>26.83333</c:v>
                </c:pt>
                <c:pt idx="162">
                  <c:v>27</c:v>
                </c:pt>
                <c:pt idx="163">
                  <c:v>27.16667</c:v>
                </c:pt>
                <c:pt idx="164">
                  <c:v>27.33333</c:v>
                </c:pt>
                <c:pt idx="165">
                  <c:v>27.5</c:v>
                </c:pt>
                <c:pt idx="166">
                  <c:v>27.66667</c:v>
                </c:pt>
                <c:pt idx="167">
                  <c:v>27.83333</c:v>
                </c:pt>
                <c:pt idx="168">
                  <c:v>28</c:v>
                </c:pt>
                <c:pt idx="169">
                  <c:v>28.16667</c:v>
                </c:pt>
                <c:pt idx="170">
                  <c:v>28.33333</c:v>
                </c:pt>
                <c:pt idx="171">
                  <c:v>28.5</c:v>
                </c:pt>
                <c:pt idx="172">
                  <c:v>28.66667</c:v>
                </c:pt>
                <c:pt idx="173">
                  <c:v>28.83333</c:v>
                </c:pt>
                <c:pt idx="174">
                  <c:v>29</c:v>
                </c:pt>
                <c:pt idx="175">
                  <c:v>29.16667</c:v>
                </c:pt>
                <c:pt idx="176">
                  <c:v>29.33333</c:v>
                </c:pt>
                <c:pt idx="177">
                  <c:v>29.5</c:v>
                </c:pt>
                <c:pt idx="178">
                  <c:v>29.66667</c:v>
                </c:pt>
                <c:pt idx="179">
                  <c:v>29.83333</c:v>
                </c:pt>
                <c:pt idx="180">
                  <c:v>30</c:v>
                </c:pt>
                <c:pt idx="181">
                  <c:v>30.16667</c:v>
                </c:pt>
                <c:pt idx="182">
                  <c:v>30.33333</c:v>
                </c:pt>
                <c:pt idx="183">
                  <c:v>30.5</c:v>
                </c:pt>
                <c:pt idx="184">
                  <c:v>30.66667</c:v>
                </c:pt>
                <c:pt idx="185">
                  <c:v>30.83333</c:v>
                </c:pt>
                <c:pt idx="186">
                  <c:v>31</c:v>
                </c:pt>
                <c:pt idx="187">
                  <c:v>31.16667</c:v>
                </c:pt>
                <c:pt idx="188">
                  <c:v>31.33333</c:v>
                </c:pt>
                <c:pt idx="189">
                  <c:v>31.5</c:v>
                </c:pt>
                <c:pt idx="190">
                  <c:v>31.66667</c:v>
                </c:pt>
                <c:pt idx="191">
                  <c:v>31.83333</c:v>
                </c:pt>
                <c:pt idx="192">
                  <c:v>32</c:v>
                </c:pt>
                <c:pt idx="193">
                  <c:v>32.166670000000003</c:v>
                </c:pt>
                <c:pt idx="194">
                  <c:v>32.333330000000011</c:v>
                </c:pt>
                <c:pt idx="195">
                  <c:v>32.5</c:v>
                </c:pt>
                <c:pt idx="196">
                  <c:v>32.666670000000003</c:v>
                </c:pt>
                <c:pt idx="197">
                  <c:v>32.833330000000011</c:v>
                </c:pt>
                <c:pt idx="198">
                  <c:v>33</c:v>
                </c:pt>
                <c:pt idx="199">
                  <c:v>33.166670000000003</c:v>
                </c:pt>
                <c:pt idx="200">
                  <c:v>33.333330000000011</c:v>
                </c:pt>
                <c:pt idx="201">
                  <c:v>33.5</c:v>
                </c:pt>
                <c:pt idx="202">
                  <c:v>33.666670000000003</c:v>
                </c:pt>
                <c:pt idx="203">
                  <c:v>33.833330000000011</c:v>
                </c:pt>
                <c:pt idx="204">
                  <c:v>34</c:v>
                </c:pt>
                <c:pt idx="205">
                  <c:v>34.166670000000003</c:v>
                </c:pt>
                <c:pt idx="206">
                  <c:v>34.333330000000011</c:v>
                </c:pt>
                <c:pt idx="207">
                  <c:v>34.5</c:v>
                </c:pt>
                <c:pt idx="208">
                  <c:v>34.666670000000003</c:v>
                </c:pt>
                <c:pt idx="209">
                  <c:v>34.833330000000011</c:v>
                </c:pt>
                <c:pt idx="210">
                  <c:v>35</c:v>
                </c:pt>
                <c:pt idx="211">
                  <c:v>35.166670000000003</c:v>
                </c:pt>
                <c:pt idx="212">
                  <c:v>35.333330000000011</c:v>
                </c:pt>
                <c:pt idx="213">
                  <c:v>35.5</c:v>
                </c:pt>
                <c:pt idx="214">
                  <c:v>35.666670000000003</c:v>
                </c:pt>
                <c:pt idx="215">
                  <c:v>35.833330000000011</c:v>
                </c:pt>
                <c:pt idx="216">
                  <c:v>36</c:v>
                </c:pt>
                <c:pt idx="217">
                  <c:v>36.166670000000003</c:v>
                </c:pt>
                <c:pt idx="218">
                  <c:v>36.333330000000011</c:v>
                </c:pt>
                <c:pt idx="219">
                  <c:v>36.5</c:v>
                </c:pt>
                <c:pt idx="220">
                  <c:v>36.666670000000003</c:v>
                </c:pt>
                <c:pt idx="221">
                  <c:v>36.833330000000011</c:v>
                </c:pt>
                <c:pt idx="222">
                  <c:v>37</c:v>
                </c:pt>
                <c:pt idx="223">
                  <c:v>37.166670000000003</c:v>
                </c:pt>
                <c:pt idx="224">
                  <c:v>37.333330000000011</c:v>
                </c:pt>
                <c:pt idx="225">
                  <c:v>37.5</c:v>
                </c:pt>
                <c:pt idx="226">
                  <c:v>37.666670000000003</c:v>
                </c:pt>
                <c:pt idx="227">
                  <c:v>37.833330000000011</c:v>
                </c:pt>
                <c:pt idx="228">
                  <c:v>38</c:v>
                </c:pt>
                <c:pt idx="229">
                  <c:v>38.166670000000003</c:v>
                </c:pt>
                <c:pt idx="230">
                  <c:v>38.333330000000011</c:v>
                </c:pt>
                <c:pt idx="231">
                  <c:v>38.5</c:v>
                </c:pt>
                <c:pt idx="232">
                  <c:v>38.666670000000003</c:v>
                </c:pt>
                <c:pt idx="233">
                  <c:v>38.833330000000011</c:v>
                </c:pt>
                <c:pt idx="234">
                  <c:v>39</c:v>
                </c:pt>
                <c:pt idx="235">
                  <c:v>39.166670000000003</c:v>
                </c:pt>
                <c:pt idx="236">
                  <c:v>39.333330000000011</c:v>
                </c:pt>
                <c:pt idx="237">
                  <c:v>39.5</c:v>
                </c:pt>
                <c:pt idx="238">
                  <c:v>39.666670000000003</c:v>
                </c:pt>
                <c:pt idx="239">
                  <c:v>39.833330000000011</c:v>
                </c:pt>
                <c:pt idx="240">
                  <c:v>40</c:v>
                </c:pt>
                <c:pt idx="241">
                  <c:v>40.166670000000003</c:v>
                </c:pt>
                <c:pt idx="242">
                  <c:v>40.333330000000011</c:v>
                </c:pt>
                <c:pt idx="243">
                  <c:v>40.5</c:v>
                </c:pt>
                <c:pt idx="244">
                  <c:v>40.666670000000003</c:v>
                </c:pt>
                <c:pt idx="245">
                  <c:v>40.833330000000011</c:v>
                </c:pt>
                <c:pt idx="246">
                  <c:v>41</c:v>
                </c:pt>
                <c:pt idx="247">
                  <c:v>41.166670000000003</c:v>
                </c:pt>
                <c:pt idx="248">
                  <c:v>41.333330000000011</c:v>
                </c:pt>
                <c:pt idx="249">
                  <c:v>41.5</c:v>
                </c:pt>
                <c:pt idx="250">
                  <c:v>41.666670000000003</c:v>
                </c:pt>
                <c:pt idx="251">
                  <c:v>41.833330000000011</c:v>
                </c:pt>
                <c:pt idx="252">
                  <c:v>42</c:v>
                </c:pt>
                <c:pt idx="253">
                  <c:v>42.166670000000003</c:v>
                </c:pt>
                <c:pt idx="254">
                  <c:v>42.333330000000011</c:v>
                </c:pt>
                <c:pt idx="255">
                  <c:v>42.5</c:v>
                </c:pt>
                <c:pt idx="256">
                  <c:v>42.666670000000003</c:v>
                </c:pt>
                <c:pt idx="257">
                  <c:v>42.833330000000011</c:v>
                </c:pt>
                <c:pt idx="258">
                  <c:v>43</c:v>
                </c:pt>
                <c:pt idx="259">
                  <c:v>43.166670000000003</c:v>
                </c:pt>
                <c:pt idx="260">
                  <c:v>43.333330000000011</c:v>
                </c:pt>
                <c:pt idx="261">
                  <c:v>43.5</c:v>
                </c:pt>
                <c:pt idx="262">
                  <c:v>43.666670000000003</c:v>
                </c:pt>
                <c:pt idx="263">
                  <c:v>43.833330000000011</c:v>
                </c:pt>
                <c:pt idx="264">
                  <c:v>44</c:v>
                </c:pt>
                <c:pt idx="265">
                  <c:v>44.166670000000003</c:v>
                </c:pt>
                <c:pt idx="266">
                  <c:v>44.333330000000011</c:v>
                </c:pt>
                <c:pt idx="267">
                  <c:v>44.5</c:v>
                </c:pt>
                <c:pt idx="268">
                  <c:v>44.666670000000003</c:v>
                </c:pt>
                <c:pt idx="269">
                  <c:v>44.833330000000011</c:v>
                </c:pt>
                <c:pt idx="270">
                  <c:v>45</c:v>
                </c:pt>
                <c:pt idx="271">
                  <c:v>45.166670000000003</c:v>
                </c:pt>
                <c:pt idx="272">
                  <c:v>45.333330000000011</c:v>
                </c:pt>
                <c:pt idx="273">
                  <c:v>45.5</c:v>
                </c:pt>
                <c:pt idx="274">
                  <c:v>45.666670000000003</c:v>
                </c:pt>
                <c:pt idx="275">
                  <c:v>45.833330000000011</c:v>
                </c:pt>
                <c:pt idx="276">
                  <c:v>46</c:v>
                </c:pt>
                <c:pt idx="277">
                  <c:v>46.166670000000003</c:v>
                </c:pt>
                <c:pt idx="278">
                  <c:v>46.333330000000011</c:v>
                </c:pt>
                <c:pt idx="279">
                  <c:v>46.5</c:v>
                </c:pt>
                <c:pt idx="280">
                  <c:v>46.666670000000003</c:v>
                </c:pt>
                <c:pt idx="281">
                  <c:v>46.833330000000011</c:v>
                </c:pt>
                <c:pt idx="282">
                  <c:v>47</c:v>
                </c:pt>
                <c:pt idx="283">
                  <c:v>47.166670000000003</c:v>
                </c:pt>
                <c:pt idx="284">
                  <c:v>47.333330000000011</c:v>
                </c:pt>
                <c:pt idx="285">
                  <c:v>47.5</c:v>
                </c:pt>
                <c:pt idx="286">
                  <c:v>47.666670000000003</c:v>
                </c:pt>
                <c:pt idx="287">
                  <c:v>47.833330000000011</c:v>
                </c:pt>
                <c:pt idx="288">
                  <c:v>48</c:v>
                </c:pt>
                <c:pt idx="289">
                  <c:v>48.166670000000003</c:v>
                </c:pt>
                <c:pt idx="290">
                  <c:v>48.333330000000011</c:v>
                </c:pt>
                <c:pt idx="291">
                  <c:v>48.5</c:v>
                </c:pt>
                <c:pt idx="292">
                  <c:v>48.666670000000003</c:v>
                </c:pt>
                <c:pt idx="293">
                  <c:v>48.833330000000011</c:v>
                </c:pt>
                <c:pt idx="294">
                  <c:v>49</c:v>
                </c:pt>
                <c:pt idx="295">
                  <c:v>49.166670000000003</c:v>
                </c:pt>
                <c:pt idx="296">
                  <c:v>49.333330000000011</c:v>
                </c:pt>
                <c:pt idx="297">
                  <c:v>49.5</c:v>
                </c:pt>
                <c:pt idx="298">
                  <c:v>49.666670000000003</c:v>
                </c:pt>
                <c:pt idx="299">
                  <c:v>49.833330000000011</c:v>
                </c:pt>
                <c:pt idx="300">
                  <c:v>50</c:v>
                </c:pt>
                <c:pt idx="301">
                  <c:v>50.166670000000003</c:v>
                </c:pt>
                <c:pt idx="302">
                  <c:v>50.333330000000011</c:v>
                </c:pt>
                <c:pt idx="303">
                  <c:v>50.5</c:v>
                </c:pt>
                <c:pt idx="304">
                  <c:v>50.666670000000003</c:v>
                </c:pt>
                <c:pt idx="305">
                  <c:v>50.833330000000011</c:v>
                </c:pt>
                <c:pt idx="306">
                  <c:v>51</c:v>
                </c:pt>
                <c:pt idx="307">
                  <c:v>51.166670000000003</c:v>
                </c:pt>
                <c:pt idx="308">
                  <c:v>51.333330000000011</c:v>
                </c:pt>
                <c:pt idx="309">
                  <c:v>51.5</c:v>
                </c:pt>
                <c:pt idx="310">
                  <c:v>51.666670000000003</c:v>
                </c:pt>
                <c:pt idx="311">
                  <c:v>51.833330000000011</c:v>
                </c:pt>
                <c:pt idx="312">
                  <c:v>52</c:v>
                </c:pt>
                <c:pt idx="313">
                  <c:v>52.166670000000003</c:v>
                </c:pt>
                <c:pt idx="314">
                  <c:v>52.333330000000011</c:v>
                </c:pt>
                <c:pt idx="315">
                  <c:v>52.5</c:v>
                </c:pt>
                <c:pt idx="316">
                  <c:v>52.666670000000003</c:v>
                </c:pt>
                <c:pt idx="317">
                  <c:v>52.833330000000011</c:v>
                </c:pt>
                <c:pt idx="318">
                  <c:v>53</c:v>
                </c:pt>
                <c:pt idx="319">
                  <c:v>53.166670000000003</c:v>
                </c:pt>
                <c:pt idx="320">
                  <c:v>53.333330000000011</c:v>
                </c:pt>
                <c:pt idx="321">
                  <c:v>53.5</c:v>
                </c:pt>
                <c:pt idx="322">
                  <c:v>53.666670000000003</c:v>
                </c:pt>
                <c:pt idx="323">
                  <c:v>53.833330000000011</c:v>
                </c:pt>
                <c:pt idx="324">
                  <c:v>54</c:v>
                </c:pt>
                <c:pt idx="325">
                  <c:v>54.166670000000003</c:v>
                </c:pt>
                <c:pt idx="326">
                  <c:v>54.333330000000011</c:v>
                </c:pt>
                <c:pt idx="327">
                  <c:v>54.5</c:v>
                </c:pt>
                <c:pt idx="328">
                  <c:v>54.666670000000003</c:v>
                </c:pt>
                <c:pt idx="329">
                  <c:v>54.833330000000011</c:v>
                </c:pt>
                <c:pt idx="330">
                  <c:v>55</c:v>
                </c:pt>
                <c:pt idx="331">
                  <c:v>55.166670000000003</c:v>
                </c:pt>
                <c:pt idx="332">
                  <c:v>55.333330000000011</c:v>
                </c:pt>
              </c:numCache>
            </c:numRef>
          </c:xVal>
          <c:yVal>
            <c:numRef>
              <c:f>'fig4'!$M$2:$M$334</c:f>
              <c:numCache>
                <c:formatCode>General</c:formatCode>
                <c:ptCount val="333"/>
                <c:pt idx="0">
                  <c:v>0.11</c:v>
                </c:pt>
                <c:pt idx="1">
                  <c:v>5.6469999999999999E-2</c:v>
                </c:pt>
                <c:pt idx="2">
                  <c:v>7.1069999999999994E-2</c:v>
                </c:pt>
                <c:pt idx="3">
                  <c:v>6.8750000000000019E-2</c:v>
                </c:pt>
                <c:pt idx="4">
                  <c:v>7.7990000000000101E-2</c:v>
                </c:pt>
                <c:pt idx="5">
                  <c:v>9.7380000000000008E-2</c:v>
                </c:pt>
                <c:pt idx="6">
                  <c:v>0.1082100000000001</c:v>
                </c:pt>
                <c:pt idx="7">
                  <c:v>0.11475</c:v>
                </c:pt>
                <c:pt idx="8">
                  <c:v>0.1196300000000001</c:v>
                </c:pt>
                <c:pt idx="9">
                  <c:v>0.1234300000000001</c:v>
                </c:pt>
                <c:pt idx="10">
                  <c:v>0.12703</c:v>
                </c:pt>
                <c:pt idx="11">
                  <c:v>0.13042000000000001</c:v>
                </c:pt>
                <c:pt idx="12">
                  <c:v>0.13317999999999997</c:v>
                </c:pt>
                <c:pt idx="13">
                  <c:v>0.13578000000000001</c:v>
                </c:pt>
                <c:pt idx="14">
                  <c:v>0.13800000000000001</c:v>
                </c:pt>
                <c:pt idx="15">
                  <c:v>0.13980999999999999</c:v>
                </c:pt>
                <c:pt idx="16">
                  <c:v>0.14142000000000018</c:v>
                </c:pt>
                <c:pt idx="17">
                  <c:v>0.14291000000000026</c:v>
                </c:pt>
                <c:pt idx="18">
                  <c:v>0.14437</c:v>
                </c:pt>
                <c:pt idx="19">
                  <c:v>0.14572000000000004</c:v>
                </c:pt>
                <c:pt idx="20">
                  <c:v>0.14706000000000019</c:v>
                </c:pt>
                <c:pt idx="21">
                  <c:v>0.14835000000000001</c:v>
                </c:pt>
                <c:pt idx="22">
                  <c:v>0.14957000000000001</c:v>
                </c:pt>
                <c:pt idx="23">
                  <c:v>0.15065999999999999</c:v>
                </c:pt>
                <c:pt idx="24">
                  <c:v>0.15168999999999999</c:v>
                </c:pt>
                <c:pt idx="25">
                  <c:v>0.15264000000000019</c:v>
                </c:pt>
                <c:pt idx="26">
                  <c:v>0.15357999999999999</c:v>
                </c:pt>
                <c:pt idx="27">
                  <c:v>0.15436000000000019</c:v>
                </c:pt>
                <c:pt idx="28">
                  <c:v>0.15503000000000022</c:v>
                </c:pt>
                <c:pt idx="29">
                  <c:v>0.15564000000000022</c:v>
                </c:pt>
                <c:pt idx="30">
                  <c:v>0.15619000000000019</c:v>
                </c:pt>
                <c:pt idx="31">
                  <c:v>0.15687999999999999</c:v>
                </c:pt>
                <c:pt idx="32">
                  <c:v>0.15767</c:v>
                </c:pt>
                <c:pt idx="33">
                  <c:v>0.15850000000000022</c:v>
                </c:pt>
                <c:pt idx="34">
                  <c:v>0.15927000000000019</c:v>
                </c:pt>
                <c:pt idx="35">
                  <c:v>0.15996000000000032</c:v>
                </c:pt>
                <c:pt idx="36">
                  <c:v>0.16058</c:v>
                </c:pt>
                <c:pt idx="37">
                  <c:v>0.16136999999999999</c:v>
                </c:pt>
                <c:pt idx="38">
                  <c:v>0.16209999999999999</c:v>
                </c:pt>
                <c:pt idx="39">
                  <c:v>0.16270000000000001</c:v>
                </c:pt>
                <c:pt idx="40">
                  <c:v>0.16328999999999999</c:v>
                </c:pt>
                <c:pt idx="41">
                  <c:v>0.16389000000000001</c:v>
                </c:pt>
                <c:pt idx="42">
                  <c:v>0.16442999999999999</c:v>
                </c:pt>
                <c:pt idx="43">
                  <c:v>0.16470000000000001</c:v>
                </c:pt>
                <c:pt idx="44">
                  <c:v>0.16497000000000001</c:v>
                </c:pt>
                <c:pt idx="45">
                  <c:v>0.16525999999999999</c:v>
                </c:pt>
                <c:pt idx="46">
                  <c:v>0.16533999999999999</c:v>
                </c:pt>
                <c:pt idx="47">
                  <c:v>0.16528999999999999</c:v>
                </c:pt>
                <c:pt idx="48">
                  <c:v>0.16539999999999999</c:v>
                </c:pt>
                <c:pt idx="49">
                  <c:v>0.16536000000000001</c:v>
                </c:pt>
                <c:pt idx="50">
                  <c:v>0.16535</c:v>
                </c:pt>
                <c:pt idx="51">
                  <c:v>0.16500000000000001</c:v>
                </c:pt>
                <c:pt idx="52">
                  <c:v>0.16481000000000001</c:v>
                </c:pt>
                <c:pt idx="53">
                  <c:v>0.16411999999999999</c:v>
                </c:pt>
                <c:pt idx="54">
                  <c:v>0.16372</c:v>
                </c:pt>
                <c:pt idx="55">
                  <c:v>0.16363</c:v>
                </c:pt>
                <c:pt idx="56">
                  <c:v>0.16355</c:v>
                </c:pt>
                <c:pt idx="57">
                  <c:v>0.16349000000000019</c:v>
                </c:pt>
                <c:pt idx="58">
                  <c:v>0.16336999999999999</c:v>
                </c:pt>
                <c:pt idx="59">
                  <c:v>0.16322999999999999</c:v>
                </c:pt>
                <c:pt idx="60">
                  <c:v>0.16339000000000001</c:v>
                </c:pt>
                <c:pt idx="61">
                  <c:v>0.16386999999999999</c:v>
                </c:pt>
                <c:pt idx="62">
                  <c:v>0.16381999999999999</c:v>
                </c:pt>
                <c:pt idx="63">
                  <c:v>0.16384000000000001</c:v>
                </c:pt>
                <c:pt idx="64">
                  <c:v>0.16309000000000001</c:v>
                </c:pt>
                <c:pt idx="65">
                  <c:v>0.16253000000000001</c:v>
                </c:pt>
                <c:pt idx="66">
                  <c:v>0.16295000000000001</c:v>
                </c:pt>
                <c:pt idx="67">
                  <c:v>0.16275000000000001</c:v>
                </c:pt>
                <c:pt idx="68">
                  <c:v>0.16266</c:v>
                </c:pt>
                <c:pt idx="69">
                  <c:v>0.16349000000000019</c:v>
                </c:pt>
                <c:pt idx="70">
                  <c:v>0.16442999999999999</c:v>
                </c:pt>
                <c:pt idx="71">
                  <c:v>0.1653</c:v>
                </c:pt>
                <c:pt idx="72">
                  <c:v>0.16600000000000001</c:v>
                </c:pt>
                <c:pt idx="73">
                  <c:v>0.16635</c:v>
                </c:pt>
                <c:pt idx="74">
                  <c:v>0.16688</c:v>
                </c:pt>
                <c:pt idx="75">
                  <c:v>0.16719999999999999</c:v>
                </c:pt>
                <c:pt idx="76">
                  <c:v>0.16733000000000001</c:v>
                </c:pt>
                <c:pt idx="77">
                  <c:v>0.16747999999999999</c:v>
                </c:pt>
                <c:pt idx="78">
                  <c:v>0.16730999999999999</c:v>
                </c:pt>
                <c:pt idx="79">
                  <c:v>0.16716999999999999</c:v>
                </c:pt>
                <c:pt idx="80">
                  <c:v>0.16705</c:v>
                </c:pt>
                <c:pt idx="81">
                  <c:v>0.16672000000000001</c:v>
                </c:pt>
                <c:pt idx="82">
                  <c:v>0.16644000000000025</c:v>
                </c:pt>
                <c:pt idx="83">
                  <c:v>0.16632</c:v>
                </c:pt>
                <c:pt idx="84">
                  <c:v>0.16575000000000001</c:v>
                </c:pt>
                <c:pt idx="85">
                  <c:v>0.16556999999999999</c:v>
                </c:pt>
                <c:pt idx="86">
                  <c:v>0.16539999999999999</c:v>
                </c:pt>
                <c:pt idx="87">
                  <c:v>0.16497000000000001</c:v>
                </c:pt>
                <c:pt idx="88">
                  <c:v>0.16464000000000001</c:v>
                </c:pt>
                <c:pt idx="89">
                  <c:v>0.16447000000000001</c:v>
                </c:pt>
                <c:pt idx="90">
                  <c:v>0.16420999999999999</c:v>
                </c:pt>
                <c:pt idx="91">
                  <c:v>0.16397</c:v>
                </c:pt>
                <c:pt idx="92">
                  <c:v>0.16372999999999999</c:v>
                </c:pt>
                <c:pt idx="93">
                  <c:v>0.16328999999999999</c:v>
                </c:pt>
                <c:pt idx="94">
                  <c:v>0.16294000000000022</c:v>
                </c:pt>
                <c:pt idx="95">
                  <c:v>0.16255</c:v>
                </c:pt>
                <c:pt idx="96">
                  <c:v>0.16206999999999999</c:v>
                </c:pt>
                <c:pt idx="97">
                  <c:v>0.16170999999999999</c:v>
                </c:pt>
                <c:pt idx="98">
                  <c:v>0.16145000000000001</c:v>
                </c:pt>
                <c:pt idx="99">
                  <c:v>0.16092999999999999</c:v>
                </c:pt>
                <c:pt idx="100">
                  <c:v>0.16031000000000001</c:v>
                </c:pt>
                <c:pt idx="101">
                  <c:v>0.15984000000000029</c:v>
                </c:pt>
                <c:pt idx="102">
                  <c:v>0.15931000000000026</c:v>
                </c:pt>
                <c:pt idx="103">
                  <c:v>0.15867999999999999</c:v>
                </c:pt>
                <c:pt idx="104">
                  <c:v>0.15814000000000022</c:v>
                </c:pt>
                <c:pt idx="105">
                  <c:v>0.15755000000000019</c:v>
                </c:pt>
                <c:pt idx="106">
                  <c:v>0.15704000000000029</c:v>
                </c:pt>
                <c:pt idx="107">
                  <c:v>0.15662999999999999</c:v>
                </c:pt>
                <c:pt idx="108">
                  <c:v>0.15623000000000026</c:v>
                </c:pt>
                <c:pt idx="109">
                  <c:v>0.15564000000000022</c:v>
                </c:pt>
                <c:pt idx="110">
                  <c:v>0.15521000000000026</c:v>
                </c:pt>
                <c:pt idx="111">
                  <c:v>0.15473000000000026</c:v>
                </c:pt>
                <c:pt idx="112">
                  <c:v>0.15459000000000025</c:v>
                </c:pt>
                <c:pt idx="113">
                  <c:v>0.15449000000000032</c:v>
                </c:pt>
                <c:pt idx="114">
                  <c:v>0.15337999999999999</c:v>
                </c:pt>
                <c:pt idx="115">
                  <c:v>0.15268000000000001</c:v>
                </c:pt>
                <c:pt idx="116">
                  <c:v>0.15232999999999999</c:v>
                </c:pt>
                <c:pt idx="117">
                  <c:v>0.15198000000000025</c:v>
                </c:pt>
                <c:pt idx="118">
                  <c:v>0.15168999999999999</c:v>
                </c:pt>
                <c:pt idx="119">
                  <c:v>0.15135000000000001</c:v>
                </c:pt>
                <c:pt idx="120">
                  <c:v>0.15117</c:v>
                </c:pt>
                <c:pt idx="121">
                  <c:v>0.15110000000000001</c:v>
                </c:pt>
                <c:pt idx="122">
                  <c:v>0.15095000000000022</c:v>
                </c:pt>
                <c:pt idx="123">
                  <c:v>0.15079000000000026</c:v>
                </c:pt>
                <c:pt idx="124">
                  <c:v>0.15062999999999999</c:v>
                </c:pt>
                <c:pt idx="125">
                  <c:v>0.15034000000000022</c:v>
                </c:pt>
                <c:pt idx="126">
                  <c:v>0.15015000000000001</c:v>
                </c:pt>
                <c:pt idx="127">
                  <c:v>0.14987</c:v>
                </c:pt>
                <c:pt idx="128">
                  <c:v>0.14957999999999999</c:v>
                </c:pt>
                <c:pt idx="129">
                  <c:v>0.14944000000000032</c:v>
                </c:pt>
                <c:pt idx="130">
                  <c:v>0.14922000000000019</c:v>
                </c:pt>
                <c:pt idx="131">
                  <c:v>0.14895000000000022</c:v>
                </c:pt>
                <c:pt idx="132">
                  <c:v>0.14823000000000022</c:v>
                </c:pt>
                <c:pt idx="133">
                  <c:v>0.14710999999999999</c:v>
                </c:pt>
                <c:pt idx="134">
                  <c:v>0.14699000000000029</c:v>
                </c:pt>
                <c:pt idx="135">
                  <c:v>0.14784000000000022</c:v>
                </c:pt>
                <c:pt idx="136">
                  <c:v>0.14845000000000022</c:v>
                </c:pt>
                <c:pt idx="137">
                  <c:v>0.14895000000000022</c:v>
                </c:pt>
                <c:pt idx="138">
                  <c:v>0.14930000000000004</c:v>
                </c:pt>
                <c:pt idx="139">
                  <c:v>0.14954000000000026</c:v>
                </c:pt>
                <c:pt idx="140">
                  <c:v>0.14999000000000029</c:v>
                </c:pt>
                <c:pt idx="141">
                  <c:v>0.15052000000000001</c:v>
                </c:pt>
                <c:pt idx="142">
                  <c:v>0.15107000000000001</c:v>
                </c:pt>
                <c:pt idx="143">
                  <c:v>0.15153000000000019</c:v>
                </c:pt>
                <c:pt idx="144">
                  <c:v>0.15212000000000001</c:v>
                </c:pt>
                <c:pt idx="145">
                  <c:v>0.15290000000000026</c:v>
                </c:pt>
                <c:pt idx="146">
                  <c:v>0.15407000000000001</c:v>
                </c:pt>
                <c:pt idx="147">
                  <c:v>0.15502000000000019</c:v>
                </c:pt>
                <c:pt idx="148">
                  <c:v>0.15619000000000019</c:v>
                </c:pt>
                <c:pt idx="149">
                  <c:v>0.15731000000000026</c:v>
                </c:pt>
                <c:pt idx="150">
                  <c:v>0.15830000000000019</c:v>
                </c:pt>
                <c:pt idx="151">
                  <c:v>0.15926000000000029</c:v>
                </c:pt>
                <c:pt idx="152">
                  <c:v>0.16023999999999999</c:v>
                </c:pt>
                <c:pt idx="153">
                  <c:v>0.16119</c:v>
                </c:pt>
                <c:pt idx="154">
                  <c:v>0.16197</c:v>
                </c:pt>
                <c:pt idx="155">
                  <c:v>0.16211999999999999</c:v>
                </c:pt>
                <c:pt idx="156">
                  <c:v>0.16242000000000001</c:v>
                </c:pt>
                <c:pt idx="157">
                  <c:v>0.16252</c:v>
                </c:pt>
                <c:pt idx="158">
                  <c:v>0.16266999999999998</c:v>
                </c:pt>
                <c:pt idx="159">
                  <c:v>0.16264999999999999</c:v>
                </c:pt>
                <c:pt idx="160">
                  <c:v>0.16292000000000001</c:v>
                </c:pt>
                <c:pt idx="161">
                  <c:v>0.16316999999999998</c:v>
                </c:pt>
                <c:pt idx="162">
                  <c:v>0.16325999999999999</c:v>
                </c:pt>
                <c:pt idx="163">
                  <c:v>0.16353000000000001</c:v>
                </c:pt>
                <c:pt idx="164">
                  <c:v>0.16406000000000001</c:v>
                </c:pt>
                <c:pt idx="165">
                  <c:v>0.16435</c:v>
                </c:pt>
                <c:pt idx="166">
                  <c:v>0.16525999999999999</c:v>
                </c:pt>
                <c:pt idx="167">
                  <c:v>0.1658</c:v>
                </c:pt>
                <c:pt idx="168">
                  <c:v>0.16644000000000025</c:v>
                </c:pt>
                <c:pt idx="169">
                  <c:v>0.16697999999999999</c:v>
                </c:pt>
                <c:pt idx="170">
                  <c:v>0.16696000000000019</c:v>
                </c:pt>
                <c:pt idx="171">
                  <c:v>0.16728999999999999</c:v>
                </c:pt>
                <c:pt idx="172">
                  <c:v>0.16774000000000022</c:v>
                </c:pt>
                <c:pt idx="173">
                  <c:v>0.16735</c:v>
                </c:pt>
                <c:pt idx="174">
                  <c:v>0.16775999999999999</c:v>
                </c:pt>
                <c:pt idx="175">
                  <c:v>0.16780999999999999</c:v>
                </c:pt>
                <c:pt idx="176">
                  <c:v>0.16788</c:v>
                </c:pt>
                <c:pt idx="177">
                  <c:v>0.16841000000000025</c:v>
                </c:pt>
                <c:pt idx="178">
                  <c:v>0.16838</c:v>
                </c:pt>
                <c:pt idx="179">
                  <c:v>0.16919999999999999</c:v>
                </c:pt>
                <c:pt idx="180">
                  <c:v>0.16946000000000022</c:v>
                </c:pt>
                <c:pt idx="181">
                  <c:v>0.1696</c:v>
                </c:pt>
                <c:pt idx="182">
                  <c:v>0.17022999999999999</c:v>
                </c:pt>
                <c:pt idx="183">
                  <c:v>0.17036999999999999</c:v>
                </c:pt>
                <c:pt idx="184">
                  <c:v>0.17082</c:v>
                </c:pt>
                <c:pt idx="185">
                  <c:v>0.17092000000000004</c:v>
                </c:pt>
                <c:pt idx="186">
                  <c:v>0.17136000000000001</c:v>
                </c:pt>
                <c:pt idx="187">
                  <c:v>0.17193000000000022</c:v>
                </c:pt>
                <c:pt idx="188">
                  <c:v>0.17221000000000022</c:v>
                </c:pt>
                <c:pt idx="189">
                  <c:v>0.17222000000000001</c:v>
                </c:pt>
                <c:pt idx="190">
                  <c:v>0.17254000000000022</c:v>
                </c:pt>
                <c:pt idx="191">
                  <c:v>0.17246000000000022</c:v>
                </c:pt>
                <c:pt idx="192">
                  <c:v>0.17279000000000022</c:v>
                </c:pt>
                <c:pt idx="193">
                  <c:v>0.17330999999999999</c:v>
                </c:pt>
                <c:pt idx="194">
                  <c:v>0.17360999999999999</c:v>
                </c:pt>
                <c:pt idx="195">
                  <c:v>0.1736</c:v>
                </c:pt>
                <c:pt idx="196">
                  <c:v>0.17402999999999999</c:v>
                </c:pt>
                <c:pt idx="197">
                  <c:v>0.17449000000000026</c:v>
                </c:pt>
                <c:pt idx="198">
                  <c:v>0.17416000000000001</c:v>
                </c:pt>
                <c:pt idx="199">
                  <c:v>0.17410999999999999</c:v>
                </c:pt>
                <c:pt idx="200">
                  <c:v>0.17382</c:v>
                </c:pt>
                <c:pt idx="201">
                  <c:v>0.17410999999999999</c:v>
                </c:pt>
                <c:pt idx="202">
                  <c:v>0.17373000000000019</c:v>
                </c:pt>
                <c:pt idx="203">
                  <c:v>0.17368</c:v>
                </c:pt>
                <c:pt idx="204">
                  <c:v>0.17455999999999999</c:v>
                </c:pt>
                <c:pt idx="205">
                  <c:v>0.17498000000000019</c:v>
                </c:pt>
                <c:pt idx="206">
                  <c:v>0.17543000000000022</c:v>
                </c:pt>
                <c:pt idx="207">
                  <c:v>0.17657</c:v>
                </c:pt>
                <c:pt idx="208">
                  <c:v>0.17818000000000001</c:v>
                </c:pt>
                <c:pt idx="209">
                  <c:v>0.18012</c:v>
                </c:pt>
                <c:pt idx="210">
                  <c:v>0.18048000000000022</c:v>
                </c:pt>
                <c:pt idx="211">
                  <c:v>0.17816000000000001</c:v>
                </c:pt>
                <c:pt idx="212">
                  <c:v>0.17541000000000029</c:v>
                </c:pt>
                <c:pt idx="213">
                  <c:v>0.17413999999999999</c:v>
                </c:pt>
                <c:pt idx="214">
                  <c:v>0.17383999999999999</c:v>
                </c:pt>
                <c:pt idx="215">
                  <c:v>0.17463000000000001</c:v>
                </c:pt>
                <c:pt idx="216">
                  <c:v>0.17471000000000025</c:v>
                </c:pt>
                <c:pt idx="217">
                  <c:v>0.17425000000000004</c:v>
                </c:pt>
                <c:pt idx="218">
                  <c:v>0.17425000000000004</c:v>
                </c:pt>
                <c:pt idx="219">
                  <c:v>0.17419000000000001</c:v>
                </c:pt>
                <c:pt idx="220">
                  <c:v>0.17448000000000019</c:v>
                </c:pt>
                <c:pt idx="221">
                  <c:v>0.17466000000000001</c:v>
                </c:pt>
                <c:pt idx="222">
                  <c:v>0.17449000000000026</c:v>
                </c:pt>
                <c:pt idx="223">
                  <c:v>0.17443000000000022</c:v>
                </c:pt>
                <c:pt idx="224">
                  <c:v>0.17410999999999999</c:v>
                </c:pt>
                <c:pt idx="225">
                  <c:v>0.17429000000000022</c:v>
                </c:pt>
                <c:pt idx="226">
                  <c:v>0.17377000000000001</c:v>
                </c:pt>
                <c:pt idx="227">
                  <c:v>0.17369999999999999</c:v>
                </c:pt>
                <c:pt idx="228">
                  <c:v>0.17287</c:v>
                </c:pt>
                <c:pt idx="229">
                  <c:v>0.17277000000000001</c:v>
                </c:pt>
                <c:pt idx="230">
                  <c:v>0.17211000000000001</c:v>
                </c:pt>
                <c:pt idx="231">
                  <c:v>0.17205000000000001</c:v>
                </c:pt>
                <c:pt idx="232">
                  <c:v>0.17113999999999999</c:v>
                </c:pt>
                <c:pt idx="233">
                  <c:v>0.17113999999999999</c:v>
                </c:pt>
                <c:pt idx="234">
                  <c:v>0.17032</c:v>
                </c:pt>
                <c:pt idx="235">
                  <c:v>0.17019999999999999</c:v>
                </c:pt>
                <c:pt idx="236">
                  <c:v>0.16922999999999999</c:v>
                </c:pt>
                <c:pt idx="237">
                  <c:v>0.16892000000000001</c:v>
                </c:pt>
                <c:pt idx="238">
                  <c:v>0.16805</c:v>
                </c:pt>
                <c:pt idx="239">
                  <c:v>0.16803000000000001</c:v>
                </c:pt>
                <c:pt idx="240">
                  <c:v>0.16711999999999999</c:v>
                </c:pt>
                <c:pt idx="241">
                  <c:v>0.16694000000000025</c:v>
                </c:pt>
                <c:pt idx="242">
                  <c:v>0.16611000000000001</c:v>
                </c:pt>
                <c:pt idx="243">
                  <c:v>0.16592000000000001</c:v>
                </c:pt>
                <c:pt idx="244">
                  <c:v>0.16508</c:v>
                </c:pt>
                <c:pt idx="245">
                  <c:v>0.16478000000000001</c:v>
                </c:pt>
                <c:pt idx="246">
                  <c:v>0.16403999999999999</c:v>
                </c:pt>
                <c:pt idx="247">
                  <c:v>0.16359000000000001</c:v>
                </c:pt>
                <c:pt idx="248">
                  <c:v>0.16300000000000001</c:v>
                </c:pt>
                <c:pt idx="249">
                  <c:v>0.16259000000000001</c:v>
                </c:pt>
                <c:pt idx="250">
                  <c:v>0.16083</c:v>
                </c:pt>
                <c:pt idx="251">
                  <c:v>0.16042000000000001</c:v>
                </c:pt>
                <c:pt idx="252">
                  <c:v>0.16012999999999997</c:v>
                </c:pt>
                <c:pt idx="253">
                  <c:v>0.16017999999999988</c:v>
                </c:pt>
                <c:pt idx="254">
                  <c:v>0.15954000000000029</c:v>
                </c:pt>
                <c:pt idx="255">
                  <c:v>0.15931000000000026</c:v>
                </c:pt>
                <c:pt idx="256">
                  <c:v>0.15844000000000039</c:v>
                </c:pt>
                <c:pt idx="257">
                  <c:v>0.15836000000000022</c:v>
                </c:pt>
                <c:pt idx="258">
                  <c:v>0.15754000000000029</c:v>
                </c:pt>
                <c:pt idx="259">
                  <c:v>0.15754000000000029</c:v>
                </c:pt>
                <c:pt idx="260">
                  <c:v>0.15685000000000004</c:v>
                </c:pt>
                <c:pt idx="261">
                  <c:v>0.15653000000000022</c:v>
                </c:pt>
                <c:pt idx="262">
                  <c:v>0.15594000000000038</c:v>
                </c:pt>
                <c:pt idx="263">
                  <c:v>0.15556000000000023</c:v>
                </c:pt>
                <c:pt idx="264">
                  <c:v>0.15504000000000029</c:v>
                </c:pt>
                <c:pt idx="265">
                  <c:v>0.15437999999999999</c:v>
                </c:pt>
                <c:pt idx="266">
                  <c:v>0.15412999999999999</c:v>
                </c:pt>
                <c:pt idx="267">
                  <c:v>0.15347000000000019</c:v>
                </c:pt>
                <c:pt idx="268">
                  <c:v>0.15332000000000001</c:v>
                </c:pt>
                <c:pt idx="269">
                  <c:v>0.15264000000000019</c:v>
                </c:pt>
                <c:pt idx="270">
                  <c:v>0.15265999999999999</c:v>
                </c:pt>
                <c:pt idx="271">
                  <c:v>0.15231000000000022</c:v>
                </c:pt>
                <c:pt idx="272">
                  <c:v>0.15215999999999999</c:v>
                </c:pt>
                <c:pt idx="273">
                  <c:v>0.15173000000000023</c:v>
                </c:pt>
                <c:pt idx="274">
                  <c:v>0.15131000000000022</c:v>
                </c:pt>
                <c:pt idx="275">
                  <c:v>0.15118000000000001</c:v>
                </c:pt>
                <c:pt idx="276">
                  <c:v>0.15072000000000019</c:v>
                </c:pt>
                <c:pt idx="277">
                  <c:v>0.15079000000000026</c:v>
                </c:pt>
                <c:pt idx="278">
                  <c:v>0.15085999999999999</c:v>
                </c:pt>
                <c:pt idx="279">
                  <c:v>0.14971000000000029</c:v>
                </c:pt>
                <c:pt idx="280">
                  <c:v>0.14802000000000001</c:v>
                </c:pt>
                <c:pt idx="281">
                  <c:v>0.14675000000000019</c:v>
                </c:pt>
                <c:pt idx="282">
                  <c:v>0.14591000000000029</c:v>
                </c:pt>
                <c:pt idx="283">
                  <c:v>0.14513000000000001</c:v>
                </c:pt>
                <c:pt idx="284">
                  <c:v>0.14482999999999999</c:v>
                </c:pt>
                <c:pt idx="285">
                  <c:v>0.14410999999999999</c:v>
                </c:pt>
                <c:pt idx="286">
                  <c:v>0.14401000000000022</c:v>
                </c:pt>
                <c:pt idx="287">
                  <c:v>0.14410999999999999</c:v>
                </c:pt>
                <c:pt idx="288">
                  <c:v>0.14477999999999999</c:v>
                </c:pt>
                <c:pt idx="289">
                  <c:v>0.14513000000000001</c:v>
                </c:pt>
                <c:pt idx="290">
                  <c:v>0.14588999999999999</c:v>
                </c:pt>
                <c:pt idx="291">
                  <c:v>0.14604000000000023</c:v>
                </c:pt>
                <c:pt idx="292">
                  <c:v>0.14674000000000026</c:v>
                </c:pt>
                <c:pt idx="293">
                  <c:v>0.14685000000000001</c:v>
                </c:pt>
                <c:pt idx="294">
                  <c:v>0.14735000000000001</c:v>
                </c:pt>
                <c:pt idx="295">
                  <c:v>0.14715</c:v>
                </c:pt>
                <c:pt idx="296">
                  <c:v>0.14740000000000023</c:v>
                </c:pt>
                <c:pt idx="297">
                  <c:v>0.14718000000000001</c:v>
                </c:pt>
                <c:pt idx="298">
                  <c:v>0.14748000000000022</c:v>
                </c:pt>
                <c:pt idx="299">
                  <c:v>0.14735000000000001</c:v>
                </c:pt>
                <c:pt idx="300">
                  <c:v>0.14748000000000022</c:v>
                </c:pt>
                <c:pt idx="301">
                  <c:v>0.14715</c:v>
                </c:pt>
                <c:pt idx="302">
                  <c:v>0.14722000000000018</c:v>
                </c:pt>
                <c:pt idx="303">
                  <c:v>0.14713999999999999</c:v>
                </c:pt>
                <c:pt idx="304">
                  <c:v>0.14732000000000001</c:v>
                </c:pt>
                <c:pt idx="305">
                  <c:v>0.14684000000000019</c:v>
                </c:pt>
                <c:pt idx="306">
                  <c:v>0.14663999999999999</c:v>
                </c:pt>
                <c:pt idx="307">
                  <c:v>0.14392000000000019</c:v>
                </c:pt>
                <c:pt idx="308">
                  <c:v>0.14149000000000025</c:v>
                </c:pt>
                <c:pt idx="309">
                  <c:v>0.14058999999999999</c:v>
                </c:pt>
                <c:pt idx="310">
                  <c:v>0.14043000000000022</c:v>
                </c:pt>
                <c:pt idx="311">
                  <c:v>0.14075000000000001</c:v>
                </c:pt>
                <c:pt idx="312">
                  <c:v>0.14137</c:v>
                </c:pt>
                <c:pt idx="313">
                  <c:v>0.14102999999999999</c:v>
                </c:pt>
                <c:pt idx="314">
                  <c:v>0.14083000000000001</c:v>
                </c:pt>
                <c:pt idx="315">
                  <c:v>0.14094000000000029</c:v>
                </c:pt>
                <c:pt idx="316">
                  <c:v>0.14038</c:v>
                </c:pt>
                <c:pt idx="317">
                  <c:v>0.13942000000000004</c:v>
                </c:pt>
                <c:pt idx="318">
                  <c:v>0.13905000000000001</c:v>
                </c:pt>
                <c:pt idx="319">
                  <c:v>0.13840000000000019</c:v>
                </c:pt>
                <c:pt idx="320">
                  <c:v>0.13816999999999999</c:v>
                </c:pt>
                <c:pt idx="321">
                  <c:v>0.13883000000000001</c:v>
                </c:pt>
                <c:pt idx="322">
                  <c:v>0.13927</c:v>
                </c:pt>
                <c:pt idx="323">
                  <c:v>0.13983000000000001</c:v>
                </c:pt>
                <c:pt idx="324">
                  <c:v>0.14004000000000019</c:v>
                </c:pt>
                <c:pt idx="325">
                  <c:v>0.14026000000000019</c:v>
                </c:pt>
                <c:pt idx="326">
                  <c:v>0.14038</c:v>
                </c:pt>
                <c:pt idx="327">
                  <c:v>0.14052000000000001</c:v>
                </c:pt>
                <c:pt idx="328">
                  <c:v>0.1406</c:v>
                </c:pt>
                <c:pt idx="329">
                  <c:v>0.14047999999999999</c:v>
                </c:pt>
                <c:pt idx="330">
                  <c:v>0.14061000000000001</c:v>
                </c:pt>
                <c:pt idx="331">
                  <c:v>0.14036999999999999</c:v>
                </c:pt>
                <c:pt idx="332">
                  <c:v>0.14033999999999999</c:v>
                </c:pt>
              </c:numCache>
            </c:numRef>
          </c:yVal>
          <c:smooth val="1"/>
        </c:ser>
        <c:axId val="75158656"/>
        <c:axId val="75160576"/>
      </c:scatterChart>
      <c:valAx>
        <c:axId val="75158656"/>
        <c:scaling>
          <c:orientation val="minMax"/>
          <c:max val="60"/>
          <c:min val="0"/>
        </c:scaling>
        <c:axPos val="b"/>
        <c:title>
          <c:tx>
            <c:rich>
              <a:bodyPr/>
              <a:lstStyle/>
              <a:p>
                <a:pPr>
                  <a:defRPr lang="zh-CN"/>
                </a:pPr>
                <a:r>
                  <a:rPr lang="en-US"/>
                  <a:t>Time (h)</a:t>
                </a:r>
                <a:endParaRPr lang="zh-CN"/>
              </a:p>
            </c:rich>
          </c:tx>
          <c:layout/>
        </c:title>
        <c:numFmt formatCode="General" sourceLinked="1"/>
        <c:majorTickMark val="in"/>
        <c:minorTickMark val="in"/>
        <c:tickLblPos val="nextTo"/>
        <c:txPr>
          <a:bodyPr rot="0" vert="horz"/>
          <a:lstStyle/>
          <a:p>
            <a:pPr>
              <a:defRPr lang="zh-CN"/>
            </a:pPr>
            <a:endParaRPr lang="en-US"/>
          </a:p>
        </c:txPr>
        <c:crossAx val="75160576"/>
        <c:crosses val="autoZero"/>
        <c:crossBetween val="midCat"/>
        <c:minorUnit val="5"/>
      </c:valAx>
      <c:valAx>
        <c:axId val="75160576"/>
        <c:scaling>
          <c:orientation val="minMax"/>
          <c:max val="0.9"/>
          <c:min val="0"/>
        </c:scaling>
        <c:axPos val="l"/>
        <c:title>
          <c:tx>
            <c:rich>
              <a:bodyPr/>
              <a:lstStyle/>
              <a:p>
                <a:pPr>
                  <a:defRPr lang="zh-CN"/>
                </a:pPr>
                <a:r>
                  <a:rPr lang="en-US"/>
                  <a:t>Current (mA)</a:t>
                </a:r>
                <a:endParaRPr lang="zh-CN"/>
              </a:p>
            </c:rich>
          </c:tx>
          <c:layout/>
        </c:title>
        <c:numFmt formatCode="#,##0.0_);[Red]\(#,##0.0\)" sourceLinked="0"/>
        <c:majorTickMark val="in"/>
        <c:minorTickMark val="in"/>
        <c:tickLblPos val="nextTo"/>
        <c:spPr>
          <a:noFill/>
        </c:spPr>
        <c:txPr>
          <a:bodyPr/>
          <a:lstStyle/>
          <a:p>
            <a:pPr>
              <a:defRPr lang="zh-CN"/>
            </a:pPr>
            <a:endParaRPr lang="en-US"/>
          </a:p>
        </c:txPr>
        <c:crossAx val="75158656"/>
        <c:crossesAt val="-2"/>
        <c:crossBetween val="midCat"/>
        <c:majorUnit val="0.2"/>
        <c:minorUnit val="0.1"/>
      </c:valAx>
      <c:spPr>
        <a:ln>
          <a:solidFill>
            <a:schemeClr val="tx1"/>
          </a:solidFill>
        </a:ln>
      </c:spPr>
    </c:plotArea>
    <c:plotVisOnly val="1"/>
    <c:dispBlanksAs val="gap"/>
  </c:chart>
  <c:spPr>
    <a:ln>
      <a:noFill/>
    </a:ln>
  </c:spPr>
  <c:txPr>
    <a:bodyPr/>
    <a:lstStyle/>
    <a:p>
      <a:pPr>
        <a:defRPr sz="12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8139340283932223"/>
          <c:y val="8.6016957711769398E-2"/>
          <c:w val="0.73556749519802012"/>
          <c:h val="0.74232349883832682"/>
        </c:manualLayout>
      </c:layout>
      <c:scatterChart>
        <c:scatterStyle val="smoothMarker"/>
        <c:ser>
          <c:idx val="0"/>
          <c:order val="0"/>
          <c:tx>
            <c:strRef>
              <c:f>'fig4'!$C$1</c:f>
              <c:strCache>
                <c:ptCount val="1"/>
                <c:pt idx="0">
                  <c:v>1：1</c:v>
                </c:pt>
              </c:strCache>
            </c:strRef>
          </c:tx>
          <c:spPr>
            <a:ln w="22225">
              <a:solidFill>
                <a:schemeClr val="tx1">
                  <a:lumMod val="95000"/>
                  <a:lumOff val="5000"/>
                </a:schemeClr>
              </a:solidFill>
            </a:ln>
          </c:spPr>
          <c:marker>
            <c:symbol val="none"/>
          </c:marker>
          <c:xVal>
            <c:numRef>
              <c:f>'fig4'!$P$2:$P$674</c:f>
              <c:numCache>
                <c:formatCode>General</c:formatCode>
                <c:ptCount val="673"/>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1.0833299999999983</c:v>
                </c:pt>
                <c:pt idx="14">
                  <c:v>1.1666700000000001</c:v>
                </c:pt>
                <c:pt idx="15">
                  <c:v>1.25</c:v>
                </c:pt>
                <c:pt idx="16">
                  <c:v>1.3333299999999983</c:v>
                </c:pt>
                <c:pt idx="17">
                  <c:v>1.4166699999999985</c:v>
                </c:pt>
                <c:pt idx="18">
                  <c:v>1.5</c:v>
                </c:pt>
                <c:pt idx="19">
                  <c:v>1.5833299999999983</c:v>
                </c:pt>
                <c:pt idx="20">
                  <c:v>1.6666700000000001</c:v>
                </c:pt>
                <c:pt idx="21">
                  <c:v>1.75</c:v>
                </c:pt>
                <c:pt idx="22">
                  <c:v>1.8333299999999983</c:v>
                </c:pt>
                <c:pt idx="23">
                  <c:v>1.9166700000000001</c:v>
                </c:pt>
                <c:pt idx="24">
                  <c:v>2</c:v>
                </c:pt>
                <c:pt idx="25">
                  <c:v>2.0833300000000037</c:v>
                </c:pt>
                <c:pt idx="26">
                  <c:v>2.1666699999999977</c:v>
                </c:pt>
                <c:pt idx="27">
                  <c:v>2.25</c:v>
                </c:pt>
                <c:pt idx="28">
                  <c:v>2.3333300000000001</c:v>
                </c:pt>
                <c:pt idx="29">
                  <c:v>2.4166699999999941</c:v>
                </c:pt>
                <c:pt idx="30">
                  <c:v>2.5</c:v>
                </c:pt>
                <c:pt idx="31">
                  <c:v>2.5833300000000037</c:v>
                </c:pt>
                <c:pt idx="32">
                  <c:v>2.6666699999999977</c:v>
                </c:pt>
                <c:pt idx="33">
                  <c:v>2.75</c:v>
                </c:pt>
                <c:pt idx="34">
                  <c:v>2.8333300000000001</c:v>
                </c:pt>
                <c:pt idx="35">
                  <c:v>2.9166699999999941</c:v>
                </c:pt>
                <c:pt idx="36">
                  <c:v>3</c:v>
                </c:pt>
                <c:pt idx="37">
                  <c:v>3.0833300000000037</c:v>
                </c:pt>
                <c:pt idx="38">
                  <c:v>3.1666699999999977</c:v>
                </c:pt>
                <c:pt idx="39">
                  <c:v>3.25</c:v>
                </c:pt>
                <c:pt idx="40">
                  <c:v>3.3333300000000001</c:v>
                </c:pt>
                <c:pt idx="41">
                  <c:v>3.4166699999999941</c:v>
                </c:pt>
                <c:pt idx="42">
                  <c:v>3.5</c:v>
                </c:pt>
                <c:pt idx="43">
                  <c:v>3.5833300000000037</c:v>
                </c:pt>
                <c:pt idx="44">
                  <c:v>3.6666699999999977</c:v>
                </c:pt>
                <c:pt idx="45">
                  <c:v>3.75</c:v>
                </c:pt>
                <c:pt idx="46">
                  <c:v>3.8333300000000001</c:v>
                </c:pt>
                <c:pt idx="47">
                  <c:v>3.9166699999999941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pt idx="97">
                  <c:v>8.0833300000000001</c:v>
                </c:pt>
                <c:pt idx="98">
                  <c:v>8.1666700000000034</c:v>
                </c:pt>
                <c:pt idx="99">
                  <c:v>8.25</c:v>
                </c:pt>
                <c:pt idx="100">
                  <c:v>8.3333300000000001</c:v>
                </c:pt>
                <c:pt idx="101">
                  <c:v>8.4166700000000034</c:v>
                </c:pt>
                <c:pt idx="102">
                  <c:v>8.5</c:v>
                </c:pt>
                <c:pt idx="103">
                  <c:v>8.5833300000000001</c:v>
                </c:pt>
                <c:pt idx="104">
                  <c:v>8.6666700000000034</c:v>
                </c:pt>
                <c:pt idx="105">
                  <c:v>8.75</c:v>
                </c:pt>
                <c:pt idx="106">
                  <c:v>8.8333300000000001</c:v>
                </c:pt>
                <c:pt idx="107">
                  <c:v>8.9166700000000034</c:v>
                </c:pt>
                <c:pt idx="108">
                  <c:v>9</c:v>
                </c:pt>
                <c:pt idx="109">
                  <c:v>9.0833300000000001</c:v>
                </c:pt>
                <c:pt idx="110">
                  <c:v>9.1666700000000034</c:v>
                </c:pt>
                <c:pt idx="111">
                  <c:v>9.25</c:v>
                </c:pt>
                <c:pt idx="112">
                  <c:v>9.3333300000000001</c:v>
                </c:pt>
                <c:pt idx="113">
                  <c:v>9.4166700000000034</c:v>
                </c:pt>
                <c:pt idx="114">
                  <c:v>9.5</c:v>
                </c:pt>
                <c:pt idx="115">
                  <c:v>9.5833300000000001</c:v>
                </c:pt>
                <c:pt idx="116">
                  <c:v>9.6666700000000034</c:v>
                </c:pt>
                <c:pt idx="117">
                  <c:v>9.75</c:v>
                </c:pt>
                <c:pt idx="118">
                  <c:v>9.8333300000000001</c:v>
                </c:pt>
                <c:pt idx="119">
                  <c:v>9.9166700000000034</c:v>
                </c:pt>
                <c:pt idx="120">
                  <c:v>10</c:v>
                </c:pt>
                <c:pt idx="121">
                  <c:v>10.08333</c:v>
                </c:pt>
                <c:pt idx="122">
                  <c:v>10.16667</c:v>
                </c:pt>
                <c:pt idx="123">
                  <c:v>10.25</c:v>
                </c:pt>
                <c:pt idx="124">
                  <c:v>10.33333</c:v>
                </c:pt>
                <c:pt idx="125">
                  <c:v>10.41667</c:v>
                </c:pt>
                <c:pt idx="126">
                  <c:v>10.5</c:v>
                </c:pt>
                <c:pt idx="127">
                  <c:v>10.58333</c:v>
                </c:pt>
                <c:pt idx="128">
                  <c:v>10.66667</c:v>
                </c:pt>
                <c:pt idx="129">
                  <c:v>10.75</c:v>
                </c:pt>
                <c:pt idx="130">
                  <c:v>10.83333</c:v>
                </c:pt>
                <c:pt idx="131">
                  <c:v>10.91667</c:v>
                </c:pt>
                <c:pt idx="132">
                  <c:v>11</c:v>
                </c:pt>
                <c:pt idx="133">
                  <c:v>11.08333</c:v>
                </c:pt>
                <c:pt idx="134">
                  <c:v>11.16667</c:v>
                </c:pt>
                <c:pt idx="135">
                  <c:v>11.25</c:v>
                </c:pt>
                <c:pt idx="136">
                  <c:v>11.33333</c:v>
                </c:pt>
                <c:pt idx="137">
                  <c:v>11.41667</c:v>
                </c:pt>
                <c:pt idx="138">
                  <c:v>11.5</c:v>
                </c:pt>
                <c:pt idx="139">
                  <c:v>11.58333</c:v>
                </c:pt>
                <c:pt idx="140">
                  <c:v>11.66667</c:v>
                </c:pt>
                <c:pt idx="141">
                  <c:v>11.75</c:v>
                </c:pt>
                <c:pt idx="142">
                  <c:v>11.83333</c:v>
                </c:pt>
                <c:pt idx="143">
                  <c:v>11.91667</c:v>
                </c:pt>
                <c:pt idx="144">
                  <c:v>12</c:v>
                </c:pt>
                <c:pt idx="145">
                  <c:v>12.08333</c:v>
                </c:pt>
                <c:pt idx="146">
                  <c:v>12.16667</c:v>
                </c:pt>
                <c:pt idx="147">
                  <c:v>12.25</c:v>
                </c:pt>
                <c:pt idx="148">
                  <c:v>12.33333</c:v>
                </c:pt>
                <c:pt idx="149">
                  <c:v>12.41667</c:v>
                </c:pt>
                <c:pt idx="150">
                  <c:v>12.5</c:v>
                </c:pt>
                <c:pt idx="151">
                  <c:v>12.58333</c:v>
                </c:pt>
                <c:pt idx="152">
                  <c:v>12.66667</c:v>
                </c:pt>
                <c:pt idx="153">
                  <c:v>12.75</c:v>
                </c:pt>
                <c:pt idx="154">
                  <c:v>12.83333</c:v>
                </c:pt>
                <c:pt idx="155">
                  <c:v>12.91667</c:v>
                </c:pt>
                <c:pt idx="156">
                  <c:v>13</c:v>
                </c:pt>
                <c:pt idx="157">
                  <c:v>13.08333</c:v>
                </c:pt>
                <c:pt idx="158">
                  <c:v>13.16667</c:v>
                </c:pt>
                <c:pt idx="159">
                  <c:v>13.25</c:v>
                </c:pt>
                <c:pt idx="160">
                  <c:v>13.33333</c:v>
                </c:pt>
                <c:pt idx="161">
                  <c:v>13.41667</c:v>
                </c:pt>
                <c:pt idx="162">
                  <c:v>13.5</c:v>
                </c:pt>
                <c:pt idx="163">
                  <c:v>13.58333</c:v>
                </c:pt>
                <c:pt idx="164">
                  <c:v>13.66667</c:v>
                </c:pt>
                <c:pt idx="165">
                  <c:v>13.75</c:v>
                </c:pt>
                <c:pt idx="166">
                  <c:v>13.83333</c:v>
                </c:pt>
                <c:pt idx="167">
                  <c:v>13.91667</c:v>
                </c:pt>
                <c:pt idx="168">
                  <c:v>14</c:v>
                </c:pt>
                <c:pt idx="169">
                  <c:v>14.08333</c:v>
                </c:pt>
                <c:pt idx="170">
                  <c:v>14.16667</c:v>
                </c:pt>
                <c:pt idx="171">
                  <c:v>14.25</c:v>
                </c:pt>
                <c:pt idx="172">
                  <c:v>14.33333</c:v>
                </c:pt>
                <c:pt idx="173">
                  <c:v>14.41667</c:v>
                </c:pt>
                <c:pt idx="174">
                  <c:v>14.5</c:v>
                </c:pt>
                <c:pt idx="175">
                  <c:v>14.58333</c:v>
                </c:pt>
                <c:pt idx="176">
                  <c:v>14.66667</c:v>
                </c:pt>
                <c:pt idx="177">
                  <c:v>14.75</c:v>
                </c:pt>
                <c:pt idx="178">
                  <c:v>14.83333</c:v>
                </c:pt>
                <c:pt idx="179">
                  <c:v>14.91667</c:v>
                </c:pt>
                <c:pt idx="180">
                  <c:v>15</c:v>
                </c:pt>
                <c:pt idx="181">
                  <c:v>15.08333</c:v>
                </c:pt>
                <c:pt idx="182">
                  <c:v>15.16667</c:v>
                </c:pt>
                <c:pt idx="183">
                  <c:v>15.25</c:v>
                </c:pt>
                <c:pt idx="184">
                  <c:v>15.33333</c:v>
                </c:pt>
                <c:pt idx="185">
                  <c:v>15.41667</c:v>
                </c:pt>
                <c:pt idx="186">
                  <c:v>15.5</c:v>
                </c:pt>
                <c:pt idx="187">
                  <c:v>15.58333</c:v>
                </c:pt>
                <c:pt idx="188">
                  <c:v>15.66667</c:v>
                </c:pt>
                <c:pt idx="189">
                  <c:v>15.75</c:v>
                </c:pt>
                <c:pt idx="190">
                  <c:v>15.83333</c:v>
                </c:pt>
                <c:pt idx="191">
                  <c:v>15.91667</c:v>
                </c:pt>
                <c:pt idx="192">
                  <c:v>16</c:v>
                </c:pt>
                <c:pt idx="193">
                  <c:v>16.083329999999968</c:v>
                </c:pt>
                <c:pt idx="194">
                  <c:v>16.16667</c:v>
                </c:pt>
                <c:pt idx="195">
                  <c:v>16.25</c:v>
                </c:pt>
                <c:pt idx="196">
                  <c:v>16.33333</c:v>
                </c:pt>
                <c:pt idx="197">
                  <c:v>16.41667</c:v>
                </c:pt>
                <c:pt idx="198">
                  <c:v>16.5</c:v>
                </c:pt>
                <c:pt idx="199">
                  <c:v>16.583329999999968</c:v>
                </c:pt>
                <c:pt idx="200">
                  <c:v>16.66667</c:v>
                </c:pt>
                <c:pt idx="201">
                  <c:v>16.75</c:v>
                </c:pt>
                <c:pt idx="202">
                  <c:v>16.83333</c:v>
                </c:pt>
                <c:pt idx="203">
                  <c:v>16.91667</c:v>
                </c:pt>
                <c:pt idx="204">
                  <c:v>17</c:v>
                </c:pt>
                <c:pt idx="205">
                  <c:v>17.083329999999968</c:v>
                </c:pt>
                <c:pt idx="206">
                  <c:v>17.16667</c:v>
                </c:pt>
                <c:pt idx="207">
                  <c:v>17.25</c:v>
                </c:pt>
                <c:pt idx="208">
                  <c:v>17.33333</c:v>
                </c:pt>
                <c:pt idx="209">
                  <c:v>17.41667</c:v>
                </c:pt>
                <c:pt idx="210">
                  <c:v>17.5</c:v>
                </c:pt>
                <c:pt idx="211">
                  <c:v>17.583329999999968</c:v>
                </c:pt>
                <c:pt idx="212">
                  <c:v>17.66667</c:v>
                </c:pt>
                <c:pt idx="213">
                  <c:v>17.75</c:v>
                </c:pt>
                <c:pt idx="214">
                  <c:v>17.83333</c:v>
                </c:pt>
                <c:pt idx="215">
                  <c:v>17.91667</c:v>
                </c:pt>
                <c:pt idx="216">
                  <c:v>18</c:v>
                </c:pt>
                <c:pt idx="217">
                  <c:v>18.083329999999968</c:v>
                </c:pt>
                <c:pt idx="218">
                  <c:v>18.16667</c:v>
                </c:pt>
                <c:pt idx="219">
                  <c:v>18.25</c:v>
                </c:pt>
                <c:pt idx="220">
                  <c:v>18.33333</c:v>
                </c:pt>
                <c:pt idx="221">
                  <c:v>18.41667</c:v>
                </c:pt>
                <c:pt idx="222">
                  <c:v>18.5</c:v>
                </c:pt>
                <c:pt idx="223">
                  <c:v>18.583329999999968</c:v>
                </c:pt>
                <c:pt idx="224">
                  <c:v>18.66667</c:v>
                </c:pt>
                <c:pt idx="225">
                  <c:v>18.75</c:v>
                </c:pt>
                <c:pt idx="226">
                  <c:v>18.83333</c:v>
                </c:pt>
                <c:pt idx="227">
                  <c:v>18.91667</c:v>
                </c:pt>
                <c:pt idx="228">
                  <c:v>19</c:v>
                </c:pt>
                <c:pt idx="229">
                  <c:v>19.083329999999968</c:v>
                </c:pt>
                <c:pt idx="230">
                  <c:v>19.16667</c:v>
                </c:pt>
                <c:pt idx="231">
                  <c:v>19.25</c:v>
                </c:pt>
                <c:pt idx="232">
                  <c:v>19.33333</c:v>
                </c:pt>
                <c:pt idx="233">
                  <c:v>19.41667</c:v>
                </c:pt>
                <c:pt idx="234">
                  <c:v>19.5</c:v>
                </c:pt>
                <c:pt idx="235">
                  <c:v>19.583329999999968</c:v>
                </c:pt>
                <c:pt idx="236">
                  <c:v>19.66667</c:v>
                </c:pt>
                <c:pt idx="237">
                  <c:v>19.75</c:v>
                </c:pt>
                <c:pt idx="238">
                  <c:v>19.83333</c:v>
                </c:pt>
                <c:pt idx="239">
                  <c:v>19.91667</c:v>
                </c:pt>
                <c:pt idx="240">
                  <c:v>20</c:v>
                </c:pt>
                <c:pt idx="241">
                  <c:v>20.083329999999968</c:v>
                </c:pt>
                <c:pt idx="242">
                  <c:v>20.16667</c:v>
                </c:pt>
                <c:pt idx="243">
                  <c:v>20.25</c:v>
                </c:pt>
                <c:pt idx="244">
                  <c:v>20.33333</c:v>
                </c:pt>
                <c:pt idx="245">
                  <c:v>20.41667</c:v>
                </c:pt>
                <c:pt idx="246">
                  <c:v>20.5</c:v>
                </c:pt>
                <c:pt idx="247">
                  <c:v>20.583329999999968</c:v>
                </c:pt>
                <c:pt idx="248">
                  <c:v>20.66667</c:v>
                </c:pt>
                <c:pt idx="249">
                  <c:v>20.75</c:v>
                </c:pt>
                <c:pt idx="250">
                  <c:v>20.83333</c:v>
                </c:pt>
                <c:pt idx="251">
                  <c:v>20.91667</c:v>
                </c:pt>
                <c:pt idx="252">
                  <c:v>21</c:v>
                </c:pt>
                <c:pt idx="253">
                  <c:v>21.083329999999968</c:v>
                </c:pt>
                <c:pt idx="254">
                  <c:v>21.16667</c:v>
                </c:pt>
                <c:pt idx="255">
                  <c:v>21.25</c:v>
                </c:pt>
                <c:pt idx="256">
                  <c:v>21.33333</c:v>
                </c:pt>
                <c:pt idx="257">
                  <c:v>21.41667</c:v>
                </c:pt>
                <c:pt idx="258">
                  <c:v>21.5</c:v>
                </c:pt>
                <c:pt idx="259">
                  <c:v>21.583329999999968</c:v>
                </c:pt>
                <c:pt idx="260">
                  <c:v>21.66667</c:v>
                </c:pt>
                <c:pt idx="261">
                  <c:v>21.75</c:v>
                </c:pt>
                <c:pt idx="262">
                  <c:v>21.83333</c:v>
                </c:pt>
                <c:pt idx="263">
                  <c:v>21.91667</c:v>
                </c:pt>
                <c:pt idx="264">
                  <c:v>22</c:v>
                </c:pt>
                <c:pt idx="265">
                  <c:v>22.083329999999968</c:v>
                </c:pt>
                <c:pt idx="266">
                  <c:v>22.16667</c:v>
                </c:pt>
                <c:pt idx="267">
                  <c:v>22.25</c:v>
                </c:pt>
                <c:pt idx="268">
                  <c:v>22.33333</c:v>
                </c:pt>
                <c:pt idx="269">
                  <c:v>22.41667</c:v>
                </c:pt>
                <c:pt idx="270">
                  <c:v>22.5</c:v>
                </c:pt>
                <c:pt idx="271">
                  <c:v>22.583329999999968</c:v>
                </c:pt>
                <c:pt idx="272">
                  <c:v>22.66667</c:v>
                </c:pt>
                <c:pt idx="273">
                  <c:v>22.75</c:v>
                </c:pt>
                <c:pt idx="274">
                  <c:v>22.83333</c:v>
                </c:pt>
                <c:pt idx="275">
                  <c:v>22.91667</c:v>
                </c:pt>
                <c:pt idx="276">
                  <c:v>23</c:v>
                </c:pt>
                <c:pt idx="277">
                  <c:v>23.083329999999968</c:v>
                </c:pt>
                <c:pt idx="278">
                  <c:v>23.16667</c:v>
                </c:pt>
                <c:pt idx="279">
                  <c:v>23.25</c:v>
                </c:pt>
                <c:pt idx="280">
                  <c:v>23.33333</c:v>
                </c:pt>
                <c:pt idx="281">
                  <c:v>23.41667</c:v>
                </c:pt>
                <c:pt idx="282">
                  <c:v>23.5</c:v>
                </c:pt>
                <c:pt idx="283">
                  <c:v>23.583329999999968</c:v>
                </c:pt>
                <c:pt idx="284">
                  <c:v>23.66667</c:v>
                </c:pt>
                <c:pt idx="285">
                  <c:v>23.75</c:v>
                </c:pt>
                <c:pt idx="286">
                  <c:v>23.83333</c:v>
                </c:pt>
                <c:pt idx="287">
                  <c:v>23.91667</c:v>
                </c:pt>
                <c:pt idx="288">
                  <c:v>24</c:v>
                </c:pt>
                <c:pt idx="289">
                  <c:v>24.083329999999968</c:v>
                </c:pt>
                <c:pt idx="290">
                  <c:v>24.16667</c:v>
                </c:pt>
                <c:pt idx="291">
                  <c:v>24.25</c:v>
                </c:pt>
                <c:pt idx="292">
                  <c:v>24.33333</c:v>
                </c:pt>
                <c:pt idx="293">
                  <c:v>24.41667</c:v>
                </c:pt>
                <c:pt idx="294">
                  <c:v>24.5</c:v>
                </c:pt>
                <c:pt idx="295">
                  <c:v>24.583329999999968</c:v>
                </c:pt>
                <c:pt idx="296">
                  <c:v>24.66667</c:v>
                </c:pt>
                <c:pt idx="297">
                  <c:v>24.75</c:v>
                </c:pt>
                <c:pt idx="298">
                  <c:v>24.83333</c:v>
                </c:pt>
                <c:pt idx="299">
                  <c:v>24.91667</c:v>
                </c:pt>
                <c:pt idx="300">
                  <c:v>25</c:v>
                </c:pt>
                <c:pt idx="301">
                  <c:v>25.083329999999968</c:v>
                </c:pt>
                <c:pt idx="302">
                  <c:v>25.16667</c:v>
                </c:pt>
                <c:pt idx="303">
                  <c:v>25.25</c:v>
                </c:pt>
                <c:pt idx="304">
                  <c:v>25.33333</c:v>
                </c:pt>
                <c:pt idx="305">
                  <c:v>25.41667</c:v>
                </c:pt>
                <c:pt idx="306">
                  <c:v>25.5</c:v>
                </c:pt>
                <c:pt idx="307">
                  <c:v>25.583329999999968</c:v>
                </c:pt>
                <c:pt idx="308">
                  <c:v>25.66667</c:v>
                </c:pt>
                <c:pt idx="309">
                  <c:v>25.75</c:v>
                </c:pt>
                <c:pt idx="310">
                  <c:v>25.83333</c:v>
                </c:pt>
                <c:pt idx="311">
                  <c:v>25.91667</c:v>
                </c:pt>
                <c:pt idx="312">
                  <c:v>26</c:v>
                </c:pt>
                <c:pt idx="313">
                  <c:v>26.083329999999968</c:v>
                </c:pt>
                <c:pt idx="314">
                  <c:v>26.16667</c:v>
                </c:pt>
                <c:pt idx="315">
                  <c:v>26.25</c:v>
                </c:pt>
                <c:pt idx="316">
                  <c:v>26.33333</c:v>
                </c:pt>
                <c:pt idx="317">
                  <c:v>26.41667</c:v>
                </c:pt>
                <c:pt idx="318">
                  <c:v>26.5</c:v>
                </c:pt>
                <c:pt idx="319">
                  <c:v>26.583329999999968</c:v>
                </c:pt>
                <c:pt idx="320">
                  <c:v>26.66667</c:v>
                </c:pt>
                <c:pt idx="321">
                  <c:v>26.75</c:v>
                </c:pt>
                <c:pt idx="322">
                  <c:v>26.83333</c:v>
                </c:pt>
                <c:pt idx="323">
                  <c:v>26.91667</c:v>
                </c:pt>
                <c:pt idx="324">
                  <c:v>27</c:v>
                </c:pt>
                <c:pt idx="325">
                  <c:v>27.083329999999968</c:v>
                </c:pt>
                <c:pt idx="326">
                  <c:v>27.16667</c:v>
                </c:pt>
                <c:pt idx="327">
                  <c:v>27.25</c:v>
                </c:pt>
                <c:pt idx="328">
                  <c:v>27.33333</c:v>
                </c:pt>
                <c:pt idx="329">
                  <c:v>27.41667</c:v>
                </c:pt>
                <c:pt idx="330">
                  <c:v>27.5</c:v>
                </c:pt>
                <c:pt idx="331">
                  <c:v>27.583329999999968</c:v>
                </c:pt>
                <c:pt idx="332">
                  <c:v>27.66667</c:v>
                </c:pt>
                <c:pt idx="333">
                  <c:v>27.75</c:v>
                </c:pt>
                <c:pt idx="334">
                  <c:v>27.83333</c:v>
                </c:pt>
                <c:pt idx="335">
                  <c:v>27.91667</c:v>
                </c:pt>
                <c:pt idx="336">
                  <c:v>28</c:v>
                </c:pt>
                <c:pt idx="337">
                  <c:v>28.083329999999968</c:v>
                </c:pt>
                <c:pt idx="338">
                  <c:v>28.16667</c:v>
                </c:pt>
                <c:pt idx="339">
                  <c:v>28.25</c:v>
                </c:pt>
                <c:pt idx="340">
                  <c:v>28.33333</c:v>
                </c:pt>
                <c:pt idx="341">
                  <c:v>28.41667</c:v>
                </c:pt>
                <c:pt idx="342">
                  <c:v>28.5</c:v>
                </c:pt>
                <c:pt idx="343">
                  <c:v>28.583329999999968</c:v>
                </c:pt>
                <c:pt idx="344">
                  <c:v>28.66667</c:v>
                </c:pt>
                <c:pt idx="345">
                  <c:v>28.75</c:v>
                </c:pt>
                <c:pt idx="346">
                  <c:v>28.83333</c:v>
                </c:pt>
                <c:pt idx="347">
                  <c:v>28.91667</c:v>
                </c:pt>
                <c:pt idx="348">
                  <c:v>29</c:v>
                </c:pt>
                <c:pt idx="349">
                  <c:v>29.083329999999968</c:v>
                </c:pt>
                <c:pt idx="350">
                  <c:v>29.16667</c:v>
                </c:pt>
                <c:pt idx="351">
                  <c:v>29.25</c:v>
                </c:pt>
                <c:pt idx="352">
                  <c:v>29.33333</c:v>
                </c:pt>
                <c:pt idx="353">
                  <c:v>29.41667</c:v>
                </c:pt>
                <c:pt idx="354">
                  <c:v>29.5</c:v>
                </c:pt>
                <c:pt idx="355">
                  <c:v>29.583329999999968</c:v>
                </c:pt>
                <c:pt idx="356">
                  <c:v>29.66667</c:v>
                </c:pt>
                <c:pt idx="357">
                  <c:v>29.75</c:v>
                </c:pt>
                <c:pt idx="358">
                  <c:v>29.83333</c:v>
                </c:pt>
                <c:pt idx="359">
                  <c:v>29.91667</c:v>
                </c:pt>
                <c:pt idx="360">
                  <c:v>30</c:v>
                </c:pt>
                <c:pt idx="361">
                  <c:v>30.083329999999968</c:v>
                </c:pt>
                <c:pt idx="362">
                  <c:v>30.16667</c:v>
                </c:pt>
                <c:pt idx="363">
                  <c:v>30.25</c:v>
                </c:pt>
                <c:pt idx="364">
                  <c:v>30.33333</c:v>
                </c:pt>
                <c:pt idx="365">
                  <c:v>30.41667</c:v>
                </c:pt>
                <c:pt idx="366">
                  <c:v>30.5</c:v>
                </c:pt>
                <c:pt idx="367">
                  <c:v>30.583329999999968</c:v>
                </c:pt>
                <c:pt idx="368">
                  <c:v>30.66667</c:v>
                </c:pt>
                <c:pt idx="369">
                  <c:v>30.75</c:v>
                </c:pt>
                <c:pt idx="370">
                  <c:v>30.83333</c:v>
                </c:pt>
                <c:pt idx="371">
                  <c:v>30.91667</c:v>
                </c:pt>
                <c:pt idx="372">
                  <c:v>31</c:v>
                </c:pt>
                <c:pt idx="373">
                  <c:v>31.083329999999968</c:v>
                </c:pt>
                <c:pt idx="374">
                  <c:v>31.16667</c:v>
                </c:pt>
                <c:pt idx="375">
                  <c:v>31.25</c:v>
                </c:pt>
                <c:pt idx="376">
                  <c:v>31.33333</c:v>
                </c:pt>
                <c:pt idx="377">
                  <c:v>31.41667</c:v>
                </c:pt>
                <c:pt idx="378">
                  <c:v>31.5</c:v>
                </c:pt>
                <c:pt idx="379">
                  <c:v>31.583329999999968</c:v>
                </c:pt>
                <c:pt idx="380">
                  <c:v>31.66667</c:v>
                </c:pt>
                <c:pt idx="381">
                  <c:v>31.75</c:v>
                </c:pt>
                <c:pt idx="382">
                  <c:v>31.83333</c:v>
                </c:pt>
                <c:pt idx="383">
                  <c:v>31.91667</c:v>
                </c:pt>
                <c:pt idx="384">
                  <c:v>32</c:v>
                </c:pt>
                <c:pt idx="385">
                  <c:v>32.083330000000011</c:v>
                </c:pt>
                <c:pt idx="386">
                  <c:v>32.166670000000003</c:v>
                </c:pt>
                <c:pt idx="387">
                  <c:v>32.25</c:v>
                </c:pt>
                <c:pt idx="388">
                  <c:v>32.333330000000011</c:v>
                </c:pt>
                <c:pt idx="389">
                  <c:v>32.416669999999996</c:v>
                </c:pt>
                <c:pt idx="390">
                  <c:v>32.5</c:v>
                </c:pt>
                <c:pt idx="391">
                  <c:v>32.583330000000011</c:v>
                </c:pt>
                <c:pt idx="392">
                  <c:v>32.666670000000003</c:v>
                </c:pt>
                <c:pt idx="393">
                  <c:v>32.75</c:v>
                </c:pt>
                <c:pt idx="394">
                  <c:v>32.833330000000011</c:v>
                </c:pt>
                <c:pt idx="395">
                  <c:v>32.916669999999996</c:v>
                </c:pt>
                <c:pt idx="396">
                  <c:v>33</c:v>
                </c:pt>
                <c:pt idx="397">
                  <c:v>33.083330000000011</c:v>
                </c:pt>
                <c:pt idx="398">
                  <c:v>33.166670000000003</c:v>
                </c:pt>
                <c:pt idx="399">
                  <c:v>33.25</c:v>
                </c:pt>
                <c:pt idx="400">
                  <c:v>33.333330000000011</c:v>
                </c:pt>
                <c:pt idx="401">
                  <c:v>33.416669999999996</c:v>
                </c:pt>
                <c:pt idx="402">
                  <c:v>33.5</c:v>
                </c:pt>
                <c:pt idx="403">
                  <c:v>33.583330000000011</c:v>
                </c:pt>
                <c:pt idx="404">
                  <c:v>33.666670000000003</c:v>
                </c:pt>
                <c:pt idx="405">
                  <c:v>33.75</c:v>
                </c:pt>
                <c:pt idx="406">
                  <c:v>33.833330000000011</c:v>
                </c:pt>
                <c:pt idx="407">
                  <c:v>33.916669999999996</c:v>
                </c:pt>
                <c:pt idx="408">
                  <c:v>34</c:v>
                </c:pt>
                <c:pt idx="409">
                  <c:v>34.083330000000011</c:v>
                </c:pt>
                <c:pt idx="410">
                  <c:v>34.166670000000003</c:v>
                </c:pt>
                <c:pt idx="411">
                  <c:v>34.25</c:v>
                </c:pt>
                <c:pt idx="412">
                  <c:v>34.333330000000011</c:v>
                </c:pt>
                <c:pt idx="413">
                  <c:v>34.416669999999996</c:v>
                </c:pt>
                <c:pt idx="414">
                  <c:v>34.5</c:v>
                </c:pt>
                <c:pt idx="415">
                  <c:v>34.583330000000011</c:v>
                </c:pt>
                <c:pt idx="416">
                  <c:v>34.666670000000003</c:v>
                </c:pt>
                <c:pt idx="417">
                  <c:v>34.75</c:v>
                </c:pt>
                <c:pt idx="418">
                  <c:v>34.833330000000011</c:v>
                </c:pt>
                <c:pt idx="419">
                  <c:v>34.916669999999996</c:v>
                </c:pt>
                <c:pt idx="420">
                  <c:v>35</c:v>
                </c:pt>
                <c:pt idx="421">
                  <c:v>35.083330000000011</c:v>
                </c:pt>
                <c:pt idx="422">
                  <c:v>35.166670000000003</c:v>
                </c:pt>
                <c:pt idx="423">
                  <c:v>35.25</c:v>
                </c:pt>
                <c:pt idx="424">
                  <c:v>35.333330000000011</c:v>
                </c:pt>
                <c:pt idx="425">
                  <c:v>35.416669999999996</c:v>
                </c:pt>
                <c:pt idx="426">
                  <c:v>35.5</c:v>
                </c:pt>
                <c:pt idx="427">
                  <c:v>35.583330000000011</c:v>
                </c:pt>
                <c:pt idx="428">
                  <c:v>35.666670000000003</c:v>
                </c:pt>
                <c:pt idx="429">
                  <c:v>35.75</c:v>
                </c:pt>
                <c:pt idx="430">
                  <c:v>35.833330000000011</c:v>
                </c:pt>
                <c:pt idx="431">
                  <c:v>35.916669999999996</c:v>
                </c:pt>
                <c:pt idx="432">
                  <c:v>36</c:v>
                </c:pt>
                <c:pt idx="433">
                  <c:v>36.083330000000011</c:v>
                </c:pt>
                <c:pt idx="434">
                  <c:v>36.166670000000003</c:v>
                </c:pt>
                <c:pt idx="435">
                  <c:v>36.25</c:v>
                </c:pt>
                <c:pt idx="436">
                  <c:v>36.333330000000011</c:v>
                </c:pt>
                <c:pt idx="437">
                  <c:v>36.416669999999996</c:v>
                </c:pt>
                <c:pt idx="438">
                  <c:v>36.5</c:v>
                </c:pt>
                <c:pt idx="439">
                  <c:v>36.583330000000011</c:v>
                </c:pt>
                <c:pt idx="440">
                  <c:v>36.666670000000003</c:v>
                </c:pt>
                <c:pt idx="441">
                  <c:v>36.75</c:v>
                </c:pt>
                <c:pt idx="442">
                  <c:v>36.833330000000011</c:v>
                </c:pt>
                <c:pt idx="443">
                  <c:v>36.916669999999996</c:v>
                </c:pt>
                <c:pt idx="444">
                  <c:v>37</c:v>
                </c:pt>
                <c:pt idx="445">
                  <c:v>37.083330000000011</c:v>
                </c:pt>
                <c:pt idx="446">
                  <c:v>37.166670000000003</c:v>
                </c:pt>
                <c:pt idx="447">
                  <c:v>37.25</c:v>
                </c:pt>
                <c:pt idx="448">
                  <c:v>37.333330000000011</c:v>
                </c:pt>
                <c:pt idx="449">
                  <c:v>37.416669999999996</c:v>
                </c:pt>
                <c:pt idx="450">
                  <c:v>37.5</c:v>
                </c:pt>
                <c:pt idx="451">
                  <c:v>37.583330000000011</c:v>
                </c:pt>
                <c:pt idx="452">
                  <c:v>37.666670000000003</c:v>
                </c:pt>
                <c:pt idx="453">
                  <c:v>37.75</c:v>
                </c:pt>
                <c:pt idx="454">
                  <c:v>37.833330000000011</c:v>
                </c:pt>
                <c:pt idx="455">
                  <c:v>37.916669999999996</c:v>
                </c:pt>
                <c:pt idx="456">
                  <c:v>38</c:v>
                </c:pt>
                <c:pt idx="457">
                  <c:v>38.083330000000011</c:v>
                </c:pt>
                <c:pt idx="458">
                  <c:v>38.166670000000003</c:v>
                </c:pt>
                <c:pt idx="459">
                  <c:v>38.25</c:v>
                </c:pt>
                <c:pt idx="460">
                  <c:v>38.333330000000011</c:v>
                </c:pt>
                <c:pt idx="461">
                  <c:v>38.416669999999996</c:v>
                </c:pt>
                <c:pt idx="462">
                  <c:v>38.5</c:v>
                </c:pt>
                <c:pt idx="463">
                  <c:v>38.583330000000011</c:v>
                </c:pt>
                <c:pt idx="464">
                  <c:v>38.666670000000003</c:v>
                </c:pt>
                <c:pt idx="465">
                  <c:v>38.75</c:v>
                </c:pt>
                <c:pt idx="466">
                  <c:v>38.833330000000011</c:v>
                </c:pt>
                <c:pt idx="467">
                  <c:v>38.916669999999996</c:v>
                </c:pt>
                <c:pt idx="468">
                  <c:v>39</c:v>
                </c:pt>
                <c:pt idx="469">
                  <c:v>39.083330000000011</c:v>
                </c:pt>
                <c:pt idx="470">
                  <c:v>39.166670000000003</c:v>
                </c:pt>
                <c:pt idx="471">
                  <c:v>39.25</c:v>
                </c:pt>
                <c:pt idx="472">
                  <c:v>39.333330000000011</c:v>
                </c:pt>
                <c:pt idx="473">
                  <c:v>39.416669999999996</c:v>
                </c:pt>
                <c:pt idx="474">
                  <c:v>39.5</c:v>
                </c:pt>
                <c:pt idx="475">
                  <c:v>39.583330000000011</c:v>
                </c:pt>
                <c:pt idx="476">
                  <c:v>39.666670000000003</c:v>
                </c:pt>
                <c:pt idx="477">
                  <c:v>39.75</c:v>
                </c:pt>
                <c:pt idx="478">
                  <c:v>39.833330000000011</c:v>
                </c:pt>
                <c:pt idx="479">
                  <c:v>39.916669999999996</c:v>
                </c:pt>
                <c:pt idx="480">
                  <c:v>40</c:v>
                </c:pt>
                <c:pt idx="481">
                  <c:v>40.083330000000011</c:v>
                </c:pt>
                <c:pt idx="482">
                  <c:v>40.166670000000003</c:v>
                </c:pt>
                <c:pt idx="483">
                  <c:v>40.25</c:v>
                </c:pt>
                <c:pt idx="484">
                  <c:v>40.333330000000011</c:v>
                </c:pt>
                <c:pt idx="485">
                  <c:v>40.416669999999996</c:v>
                </c:pt>
                <c:pt idx="486">
                  <c:v>40.5</c:v>
                </c:pt>
                <c:pt idx="487">
                  <c:v>40.583330000000011</c:v>
                </c:pt>
                <c:pt idx="488">
                  <c:v>40.666670000000003</c:v>
                </c:pt>
                <c:pt idx="489">
                  <c:v>40.75</c:v>
                </c:pt>
                <c:pt idx="490">
                  <c:v>40.833330000000011</c:v>
                </c:pt>
                <c:pt idx="491">
                  <c:v>40.916669999999996</c:v>
                </c:pt>
                <c:pt idx="492">
                  <c:v>41</c:v>
                </c:pt>
                <c:pt idx="493">
                  <c:v>41.083330000000011</c:v>
                </c:pt>
                <c:pt idx="494">
                  <c:v>41.166670000000003</c:v>
                </c:pt>
                <c:pt idx="495">
                  <c:v>41.25</c:v>
                </c:pt>
                <c:pt idx="496">
                  <c:v>41.333330000000011</c:v>
                </c:pt>
                <c:pt idx="497">
                  <c:v>41.416669999999996</c:v>
                </c:pt>
                <c:pt idx="498">
                  <c:v>41.5</c:v>
                </c:pt>
                <c:pt idx="499">
                  <c:v>41.583330000000011</c:v>
                </c:pt>
                <c:pt idx="500">
                  <c:v>41.666670000000003</c:v>
                </c:pt>
                <c:pt idx="501">
                  <c:v>41.75</c:v>
                </c:pt>
                <c:pt idx="502">
                  <c:v>41.833330000000011</c:v>
                </c:pt>
                <c:pt idx="503">
                  <c:v>41.916669999999996</c:v>
                </c:pt>
                <c:pt idx="504">
                  <c:v>42</c:v>
                </c:pt>
                <c:pt idx="505">
                  <c:v>42.083330000000011</c:v>
                </c:pt>
                <c:pt idx="506">
                  <c:v>42.166670000000003</c:v>
                </c:pt>
                <c:pt idx="507">
                  <c:v>42.25</c:v>
                </c:pt>
                <c:pt idx="508">
                  <c:v>42.333330000000011</c:v>
                </c:pt>
                <c:pt idx="509">
                  <c:v>42.416669999999996</c:v>
                </c:pt>
                <c:pt idx="510">
                  <c:v>42.5</c:v>
                </c:pt>
                <c:pt idx="511">
                  <c:v>42.583330000000011</c:v>
                </c:pt>
                <c:pt idx="512">
                  <c:v>42.666670000000003</c:v>
                </c:pt>
                <c:pt idx="513">
                  <c:v>42.75</c:v>
                </c:pt>
                <c:pt idx="514">
                  <c:v>42.833330000000011</c:v>
                </c:pt>
                <c:pt idx="515">
                  <c:v>42.916669999999996</c:v>
                </c:pt>
                <c:pt idx="516">
                  <c:v>43</c:v>
                </c:pt>
                <c:pt idx="517">
                  <c:v>43.083330000000011</c:v>
                </c:pt>
                <c:pt idx="518">
                  <c:v>43.166670000000003</c:v>
                </c:pt>
                <c:pt idx="519">
                  <c:v>43.25</c:v>
                </c:pt>
                <c:pt idx="520">
                  <c:v>43.333330000000011</c:v>
                </c:pt>
                <c:pt idx="521">
                  <c:v>43.416669999999996</c:v>
                </c:pt>
                <c:pt idx="522">
                  <c:v>43.5</c:v>
                </c:pt>
                <c:pt idx="523">
                  <c:v>43.583330000000011</c:v>
                </c:pt>
                <c:pt idx="524">
                  <c:v>43.666670000000003</c:v>
                </c:pt>
                <c:pt idx="525">
                  <c:v>43.75</c:v>
                </c:pt>
                <c:pt idx="526">
                  <c:v>43.833330000000011</c:v>
                </c:pt>
                <c:pt idx="527">
                  <c:v>43.916669999999996</c:v>
                </c:pt>
                <c:pt idx="528">
                  <c:v>44</c:v>
                </c:pt>
                <c:pt idx="529">
                  <c:v>44.083330000000011</c:v>
                </c:pt>
                <c:pt idx="530">
                  <c:v>44.166670000000003</c:v>
                </c:pt>
                <c:pt idx="531">
                  <c:v>44.25</c:v>
                </c:pt>
                <c:pt idx="532">
                  <c:v>44.333330000000011</c:v>
                </c:pt>
                <c:pt idx="533">
                  <c:v>44.416669999999996</c:v>
                </c:pt>
                <c:pt idx="534">
                  <c:v>44.5</c:v>
                </c:pt>
                <c:pt idx="535">
                  <c:v>44.583330000000011</c:v>
                </c:pt>
                <c:pt idx="536">
                  <c:v>44.666670000000003</c:v>
                </c:pt>
                <c:pt idx="537">
                  <c:v>44.75</c:v>
                </c:pt>
                <c:pt idx="538">
                  <c:v>44.833330000000011</c:v>
                </c:pt>
                <c:pt idx="539">
                  <c:v>44.916669999999996</c:v>
                </c:pt>
                <c:pt idx="540">
                  <c:v>45</c:v>
                </c:pt>
                <c:pt idx="541">
                  <c:v>45.083330000000011</c:v>
                </c:pt>
                <c:pt idx="542">
                  <c:v>45.166670000000003</c:v>
                </c:pt>
                <c:pt idx="543">
                  <c:v>45.25</c:v>
                </c:pt>
                <c:pt idx="544">
                  <c:v>45.333330000000011</c:v>
                </c:pt>
                <c:pt idx="545">
                  <c:v>45.416669999999996</c:v>
                </c:pt>
                <c:pt idx="546">
                  <c:v>45.5</c:v>
                </c:pt>
                <c:pt idx="547">
                  <c:v>45.583330000000011</c:v>
                </c:pt>
                <c:pt idx="548">
                  <c:v>45.666670000000003</c:v>
                </c:pt>
                <c:pt idx="549">
                  <c:v>45.75</c:v>
                </c:pt>
                <c:pt idx="550">
                  <c:v>45.833330000000011</c:v>
                </c:pt>
                <c:pt idx="551">
                  <c:v>45.916669999999996</c:v>
                </c:pt>
                <c:pt idx="552">
                  <c:v>46</c:v>
                </c:pt>
                <c:pt idx="553">
                  <c:v>46.083330000000011</c:v>
                </c:pt>
                <c:pt idx="554">
                  <c:v>46.166670000000003</c:v>
                </c:pt>
                <c:pt idx="555">
                  <c:v>46.25</c:v>
                </c:pt>
                <c:pt idx="556">
                  <c:v>46.333330000000011</c:v>
                </c:pt>
                <c:pt idx="557">
                  <c:v>46.416669999999996</c:v>
                </c:pt>
                <c:pt idx="558">
                  <c:v>46.5</c:v>
                </c:pt>
                <c:pt idx="559">
                  <c:v>46.583330000000011</c:v>
                </c:pt>
                <c:pt idx="560">
                  <c:v>46.666670000000003</c:v>
                </c:pt>
                <c:pt idx="561">
                  <c:v>46.75</c:v>
                </c:pt>
                <c:pt idx="562">
                  <c:v>46.833330000000011</c:v>
                </c:pt>
                <c:pt idx="563">
                  <c:v>46.916669999999996</c:v>
                </c:pt>
                <c:pt idx="564">
                  <c:v>47</c:v>
                </c:pt>
                <c:pt idx="565">
                  <c:v>47.083330000000011</c:v>
                </c:pt>
                <c:pt idx="566">
                  <c:v>47.166670000000003</c:v>
                </c:pt>
                <c:pt idx="567">
                  <c:v>47.25</c:v>
                </c:pt>
                <c:pt idx="568">
                  <c:v>47.333330000000011</c:v>
                </c:pt>
                <c:pt idx="569">
                  <c:v>47.416669999999996</c:v>
                </c:pt>
                <c:pt idx="570">
                  <c:v>47.5</c:v>
                </c:pt>
                <c:pt idx="571">
                  <c:v>47.583330000000011</c:v>
                </c:pt>
                <c:pt idx="572">
                  <c:v>47.666670000000003</c:v>
                </c:pt>
                <c:pt idx="573">
                  <c:v>47.75</c:v>
                </c:pt>
                <c:pt idx="574">
                  <c:v>47.833330000000011</c:v>
                </c:pt>
                <c:pt idx="575">
                  <c:v>47.916669999999996</c:v>
                </c:pt>
                <c:pt idx="576">
                  <c:v>48</c:v>
                </c:pt>
                <c:pt idx="577">
                  <c:v>48.083330000000011</c:v>
                </c:pt>
                <c:pt idx="578">
                  <c:v>48.166670000000003</c:v>
                </c:pt>
                <c:pt idx="579">
                  <c:v>48.25</c:v>
                </c:pt>
                <c:pt idx="580">
                  <c:v>48.333330000000011</c:v>
                </c:pt>
                <c:pt idx="581">
                  <c:v>48.416669999999996</c:v>
                </c:pt>
                <c:pt idx="582">
                  <c:v>48.5</c:v>
                </c:pt>
                <c:pt idx="583">
                  <c:v>48.583330000000011</c:v>
                </c:pt>
                <c:pt idx="584">
                  <c:v>48.666670000000003</c:v>
                </c:pt>
                <c:pt idx="585">
                  <c:v>48.75</c:v>
                </c:pt>
                <c:pt idx="586">
                  <c:v>48.833330000000011</c:v>
                </c:pt>
                <c:pt idx="587">
                  <c:v>48.916669999999996</c:v>
                </c:pt>
                <c:pt idx="588">
                  <c:v>49</c:v>
                </c:pt>
                <c:pt idx="589">
                  <c:v>49.083330000000011</c:v>
                </c:pt>
                <c:pt idx="590">
                  <c:v>49.166670000000003</c:v>
                </c:pt>
                <c:pt idx="591">
                  <c:v>49.25</c:v>
                </c:pt>
                <c:pt idx="592">
                  <c:v>49.333330000000011</c:v>
                </c:pt>
                <c:pt idx="593">
                  <c:v>49.416669999999996</c:v>
                </c:pt>
                <c:pt idx="594">
                  <c:v>49.5</c:v>
                </c:pt>
                <c:pt idx="595">
                  <c:v>49.583330000000011</c:v>
                </c:pt>
                <c:pt idx="596">
                  <c:v>49.666670000000003</c:v>
                </c:pt>
                <c:pt idx="597">
                  <c:v>49.75</c:v>
                </c:pt>
                <c:pt idx="598">
                  <c:v>49.833330000000011</c:v>
                </c:pt>
                <c:pt idx="599">
                  <c:v>49.916669999999996</c:v>
                </c:pt>
                <c:pt idx="600">
                  <c:v>50</c:v>
                </c:pt>
                <c:pt idx="601">
                  <c:v>50.083330000000011</c:v>
                </c:pt>
                <c:pt idx="602">
                  <c:v>50.166670000000003</c:v>
                </c:pt>
                <c:pt idx="603">
                  <c:v>50.25</c:v>
                </c:pt>
                <c:pt idx="604">
                  <c:v>50.333330000000011</c:v>
                </c:pt>
                <c:pt idx="605">
                  <c:v>50.416669999999996</c:v>
                </c:pt>
                <c:pt idx="606">
                  <c:v>50.5</c:v>
                </c:pt>
                <c:pt idx="607">
                  <c:v>50.583330000000011</c:v>
                </c:pt>
                <c:pt idx="608">
                  <c:v>50.666670000000003</c:v>
                </c:pt>
                <c:pt idx="609">
                  <c:v>50.75</c:v>
                </c:pt>
                <c:pt idx="610">
                  <c:v>50.833330000000011</c:v>
                </c:pt>
                <c:pt idx="611">
                  <c:v>50.916669999999996</c:v>
                </c:pt>
                <c:pt idx="612">
                  <c:v>51</c:v>
                </c:pt>
                <c:pt idx="613">
                  <c:v>51.083330000000011</c:v>
                </c:pt>
                <c:pt idx="614">
                  <c:v>51.166670000000003</c:v>
                </c:pt>
                <c:pt idx="615">
                  <c:v>51.25</c:v>
                </c:pt>
                <c:pt idx="616">
                  <c:v>51.333330000000011</c:v>
                </c:pt>
                <c:pt idx="617">
                  <c:v>51.416669999999996</c:v>
                </c:pt>
                <c:pt idx="618">
                  <c:v>51.5</c:v>
                </c:pt>
                <c:pt idx="619">
                  <c:v>51.583330000000011</c:v>
                </c:pt>
                <c:pt idx="620">
                  <c:v>51.666670000000003</c:v>
                </c:pt>
                <c:pt idx="621">
                  <c:v>51.75</c:v>
                </c:pt>
                <c:pt idx="622">
                  <c:v>51.833330000000011</c:v>
                </c:pt>
                <c:pt idx="623">
                  <c:v>51.916669999999996</c:v>
                </c:pt>
                <c:pt idx="624">
                  <c:v>52</c:v>
                </c:pt>
                <c:pt idx="625">
                  <c:v>52.083330000000011</c:v>
                </c:pt>
                <c:pt idx="626">
                  <c:v>52.166670000000003</c:v>
                </c:pt>
                <c:pt idx="627">
                  <c:v>52.25</c:v>
                </c:pt>
                <c:pt idx="628">
                  <c:v>52.333330000000011</c:v>
                </c:pt>
                <c:pt idx="629">
                  <c:v>52.416669999999996</c:v>
                </c:pt>
                <c:pt idx="630">
                  <c:v>52.5</c:v>
                </c:pt>
                <c:pt idx="631">
                  <c:v>52.583330000000011</c:v>
                </c:pt>
                <c:pt idx="632">
                  <c:v>52.666670000000003</c:v>
                </c:pt>
                <c:pt idx="633">
                  <c:v>52.75</c:v>
                </c:pt>
                <c:pt idx="634">
                  <c:v>52.833330000000011</c:v>
                </c:pt>
                <c:pt idx="635">
                  <c:v>52.916669999999996</c:v>
                </c:pt>
                <c:pt idx="636">
                  <c:v>53</c:v>
                </c:pt>
                <c:pt idx="637">
                  <c:v>53.083330000000011</c:v>
                </c:pt>
                <c:pt idx="638">
                  <c:v>53.166670000000003</c:v>
                </c:pt>
                <c:pt idx="639">
                  <c:v>53.25</c:v>
                </c:pt>
                <c:pt idx="640">
                  <c:v>53.333330000000011</c:v>
                </c:pt>
                <c:pt idx="641">
                  <c:v>53.416669999999996</c:v>
                </c:pt>
                <c:pt idx="642">
                  <c:v>53.5</c:v>
                </c:pt>
                <c:pt idx="643">
                  <c:v>53.583330000000011</c:v>
                </c:pt>
                <c:pt idx="644">
                  <c:v>53.666670000000003</c:v>
                </c:pt>
                <c:pt idx="645">
                  <c:v>53.75</c:v>
                </c:pt>
                <c:pt idx="646">
                  <c:v>53.833330000000011</c:v>
                </c:pt>
                <c:pt idx="647">
                  <c:v>53.916669999999996</c:v>
                </c:pt>
                <c:pt idx="648">
                  <c:v>54</c:v>
                </c:pt>
                <c:pt idx="649">
                  <c:v>54.083330000000011</c:v>
                </c:pt>
                <c:pt idx="650">
                  <c:v>54.166670000000003</c:v>
                </c:pt>
                <c:pt idx="651">
                  <c:v>54.25</c:v>
                </c:pt>
                <c:pt idx="652">
                  <c:v>54.333330000000011</c:v>
                </c:pt>
                <c:pt idx="653">
                  <c:v>54.416669999999996</c:v>
                </c:pt>
                <c:pt idx="654">
                  <c:v>54.5</c:v>
                </c:pt>
                <c:pt idx="655">
                  <c:v>54.583330000000011</c:v>
                </c:pt>
                <c:pt idx="656">
                  <c:v>54.666670000000003</c:v>
                </c:pt>
                <c:pt idx="657">
                  <c:v>54.75</c:v>
                </c:pt>
                <c:pt idx="658">
                  <c:v>54.833330000000011</c:v>
                </c:pt>
                <c:pt idx="659">
                  <c:v>54.916669999999996</c:v>
                </c:pt>
                <c:pt idx="660">
                  <c:v>55</c:v>
                </c:pt>
                <c:pt idx="661">
                  <c:v>55.083330000000011</c:v>
                </c:pt>
                <c:pt idx="662">
                  <c:v>55.166670000000003</c:v>
                </c:pt>
                <c:pt idx="663">
                  <c:v>55.25</c:v>
                </c:pt>
                <c:pt idx="664">
                  <c:v>55.333330000000011</c:v>
                </c:pt>
                <c:pt idx="665">
                  <c:v>55.416669999999996</c:v>
                </c:pt>
                <c:pt idx="666">
                  <c:v>55.5</c:v>
                </c:pt>
                <c:pt idx="667">
                  <c:v>55.583330000000011</c:v>
                </c:pt>
                <c:pt idx="668">
                  <c:v>55.666670000000003</c:v>
                </c:pt>
                <c:pt idx="669">
                  <c:v>55.75</c:v>
                </c:pt>
                <c:pt idx="670">
                  <c:v>55.833330000000011</c:v>
                </c:pt>
                <c:pt idx="671">
                  <c:v>55.916669999999996</c:v>
                </c:pt>
                <c:pt idx="672">
                  <c:v>56</c:v>
                </c:pt>
              </c:numCache>
            </c:numRef>
          </c:xVal>
          <c:yVal>
            <c:numRef>
              <c:f>'fig4'!$Q$2:$Q$674</c:f>
              <c:numCache>
                <c:formatCode>General</c:formatCode>
                <c:ptCount val="673"/>
                <c:pt idx="0">
                  <c:v>0.12773999999999999</c:v>
                </c:pt>
                <c:pt idx="1">
                  <c:v>0.12856999999999999</c:v>
                </c:pt>
                <c:pt idx="2">
                  <c:v>0.12961</c:v>
                </c:pt>
                <c:pt idx="3">
                  <c:v>0.13109000000000001</c:v>
                </c:pt>
                <c:pt idx="4">
                  <c:v>0.13303000000000001</c:v>
                </c:pt>
                <c:pt idx="5">
                  <c:v>0.13531000000000001</c:v>
                </c:pt>
                <c:pt idx="6">
                  <c:v>0.13788</c:v>
                </c:pt>
                <c:pt idx="7">
                  <c:v>0.14092000000000018</c:v>
                </c:pt>
                <c:pt idx="8">
                  <c:v>0.14438000000000001</c:v>
                </c:pt>
                <c:pt idx="9">
                  <c:v>0.14838999999999999</c:v>
                </c:pt>
                <c:pt idx="10">
                  <c:v>0.15265999999999999</c:v>
                </c:pt>
                <c:pt idx="11">
                  <c:v>0.15729000000000029</c:v>
                </c:pt>
                <c:pt idx="12">
                  <c:v>0.16220000000000001</c:v>
                </c:pt>
                <c:pt idx="13">
                  <c:v>0.16747999999999999</c:v>
                </c:pt>
                <c:pt idx="14">
                  <c:v>0.17311000000000001</c:v>
                </c:pt>
                <c:pt idx="15">
                  <c:v>0.17892000000000019</c:v>
                </c:pt>
                <c:pt idx="16">
                  <c:v>0.18501000000000026</c:v>
                </c:pt>
                <c:pt idx="17">
                  <c:v>0.19156999999999999</c:v>
                </c:pt>
                <c:pt idx="18">
                  <c:v>0.19833999999999999</c:v>
                </c:pt>
                <c:pt idx="19">
                  <c:v>0.20543000000000022</c:v>
                </c:pt>
                <c:pt idx="20">
                  <c:v>0.21273000000000022</c:v>
                </c:pt>
                <c:pt idx="21">
                  <c:v>0.22034999999999999</c:v>
                </c:pt>
                <c:pt idx="22">
                  <c:v>0.22833000000000001</c:v>
                </c:pt>
                <c:pt idx="23">
                  <c:v>0.23651000000000019</c:v>
                </c:pt>
                <c:pt idx="24">
                  <c:v>0.24450000000000019</c:v>
                </c:pt>
                <c:pt idx="25">
                  <c:v>0.25207000000000002</c:v>
                </c:pt>
                <c:pt idx="26">
                  <c:v>0.2590900000000001</c:v>
                </c:pt>
                <c:pt idx="27">
                  <c:v>0.26572000000000001</c:v>
                </c:pt>
                <c:pt idx="28">
                  <c:v>0.27243000000000001</c:v>
                </c:pt>
                <c:pt idx="29">
                  <c:v>0.27926000000000001</c:v>
                </c:pt>
                <c:pt idx="30">
                  <c:v>0.28619</c:v>
                </c:pt>
                <c:pt idx="31">
                  <c:v>0.29345000000000032</c:v>
                </c:pt>
                <c:pt idx="32">
                  <c:v>0.30120000000000002</c:v>
                </c:pt>
                <c:pt idx="33">
                  <c:v>0.30911000000000038</c:v>
                </c:pt>
                <c:pt idx="34">
                  <c:v>0.31737000000000076</c:v>
                </c:pt>
                <c:pt idx="35">
                  <c:v>0.32583000000000045</c:v>
                </c:pt>
                <c:pt idx="36">
                  <c:v>0.33414000000000038</c:v>
                </c:pt>
                <c:pt idx="37">
                  <c:v>0.34253</c:v>
                </c:pt>
                <c:pt idx="38">
                  <c:v>0.35077000000000008</c:v>
                </c:pt>
                <c:pt idx="39">
                  <c:v>0.35904000000000008</c:v>
                </c:pt>
                <c:pt idx="40">
                  <c:v>0.36721000000000031</c:v>
                </c:pt>
                <c:pt idx="41">
                  <c:v>0.37507000000000051</c:v>
                </c:pt>
                <c:pt idx="42">
                  <c:v>0.38284000000000046</c:v>
                </c:pt>
                <c:pt idx="43">
                  <c:v>0.39016000000000045</c:v>
                </c:pt>
                <c:pt idx="44">
                  <c:v>0.39728000000000052</c:v>
                </c:pt>
                <c:pt idx="45">
                  <c:v>0.40405000000000002</c:v>
                </c:pt>
                <c:pt idx="46">
                  <c:v>0.41045000000000031</c:v>
                </c:pt>
                <c:pt idx="47">
                  <c:v>0.41666000000000031</c:v>
                </c:pt>
                <c:pt idx="48">
                  <c:v>0.42241000000000045</c:v>
                </c:pt>
                <c:pt idx="49">
                  <c:v>0.42791000000000046</c:v>
                </c:pt>
                <c:pt idx="50">
                  <c:v>0.43296000000000046</c:v>
                </c:pt>
                <c:pt idx="51">
                  <c:v>0.43760000000000032</c:v>
                </c:pt>
                <c:pt idx="52">
                  <c:v>0.44192000000000031</c:v>
                </c:pt>
                <c:pt idx="53">
                  <c:v>0.44604000000000005</c:v>
                </c:pt>
                <c:pt idx="54">
                  <c:v>0.44996000000000008</c:v>
                </c:pt>
                <c:pt idx="55">
                  <c:v>0.45340000000000008</c:v>
                </c:pt>
                <c:pt idx="56">
                  <c:v>0.45670000000000005</c:v>
                </c:pt>
                <c:pt idx="57">
                  <c:v>0.45954</c:v>
                </c:pt>
                <c:pt idx="58">
                  <c:v>0.46223000000000003</c:v>
                </c:pt>
                <c:pt idx="59">
                  <c:v>0.46467000000000008</c:v>
                </c:pt>
                <c:pt idx="60">
                  <c:v>0.46676000000000001</c:v>
                </c:pt>
                <c:pt idx="61">
                  <c:v>0.46878000000000031</c:v>
                </c:pt>
                <c:pt idx="62">
                  <c:v>0.47039000000000031</c:v>
                </c:pt>
                <c:pt idx="63">
                  <c:v>0.47191000000000038</c:v>
                </c:pt>
                <c:pt idx="64">
                  <c:v>0.47319</c:v>
                </c:pt>
                <c:pt idx="65">
                  <c:v>0.4742900000000001</c:v>
                </c:pt>
                <c:pt idx="66">
                  <c:v>0.47532000000000052</c:v>
                </c:pt>
                <c:pt idx="67">
                  <c:v>0.47605000000000008</c:v>
                </c:pt>
                <c:pt idx="68">
                  <c:v>0.47682000000000052</c:v>
                </c:pt>
                <c:pt idx="69">
                  <c:v>0.47741000000000039</c:v>
                </c:pt>
                <c:pt idx="70">
                  <c:v>0.47796000000000038</c:v>
                </c:pt>
                <c:pt idx="71">
                  <c:v>0.47846000000000038</c:v>
                </c:pt>
                <c:pt idx="72">
                  <c:v>0.47880000000000045</c:v>
                </c:pt>
                <c:pt idx="73">
                  <c:v>0.47920000000000001</c:v>
                </c:pt>
                <c:pt idx="74">
                  <c:v>0.47932000000000052</c:v>
                </c:pt>
                <c:pt idx="75">
                  <c:v>0.47952000000000039</c:v>
                </c:pt>
                <c:pt idx="76">
                  <c:v>0.47956000000000032</c:v>
                </c:pt>
                <c:pt idx="77">
                  <c:v>0.47952000000000039</c:v>
                </c:pt>
                <c:pt idx="78">
                  <c:v>0.47944000000000031</c:v>
                </c:pt>
                <c:pt idx="79">
                  <c:v>0.47917000000000032</c:v>
                </c:pt>
                <c:pt idx="80">
                  <c:v>0.47996000000000039</c:v>
                </c:pt>
                <c:pt idx="81">
                  <c:v>0.47989000000000032</c:v>
                </c:pt>
                <c:pt idx="82">
                  <c:v>0.47995000000000032</c:v>
                </c:pt>
                <c:pt idx="83">
                  <c:v>0.47877000000000008</c:v>
                </c:pt>
                <c:pt idx="84">
                  <c:v>0.47864000000000001</c:v>
                </c:pt>
                <c:pt idx="85">
                  <c:v>0.47830000000000039</c:v>
                </c:pt>
                <c:pt idx="86">
                  <c:v>0.4777900000000001</c:v>
                </c:pt>
                <c:pt idx="87">
                  <c:v>0.47730000000000039</c:v>
                </c:pt>
                <c:pt idx="88">
                  <c:v>0.47666000000000008</c:v>
                </c:pt>
                <c:pt idx="89">
                  <c:v>0.47603000000000001</c:v>
                </c:pt>
                <c:pt idx="90">
                  <c:v>0.47548000000000046</c:v>
                </c:pt>
                <c:pt idx="91">
                  <c:v>0.47482000000000052</c:v>
                </c:pt>
                <c:pt idx="92">
                  <c:v>0.47425</c:v>
                </c:pt>
                <c:pt idx="93">
                  <c:v>0.47347000000000039</c:v>
                </c:pt>
                <c:pt idx="94">
                  <c:v>0.47273000000000004</c:v>
                </c:pt>
                <c:pt idx="95">
                  <c:v>0.47177000000000002</c:v>
                </c:pt>
                <c:pt idx="96">
                  <c:v>0.47084000000000031</c:v>
                </c:pt>
                <c:pt idx="97">
                  <c:v>0.47003</c:v>
                </c:pt>
                <c:pt idx="98">
                  <c:v>0.47642000000000045</c:v>
                </c:pt>
                <c:pt idx="99">
                  <c:v>0.47678000000000031</c:v>
                </c:pt>
                <c:pt idx="100">
                  <c:v>0.47711000000000031</c:v>
                </c:pt>
                <c:pt idx="101">
                  <c:v>0.47741000000000039</c:v>
                </c:pt>
                <c:pt idx="102">
                  <c:v>0.47769</c:v>
                </c:pt>
                <c:pt idx="103">
                  <c:v>0.47796000000000038</c:v>
                </c:pt>
                <c:pt idx="104">
                  <c:v>0.47822000000000031</c:v>
                </c:pt>
                <c:pt idx="105">
                  <c:v>0.47845000000000032</c:v>
                </c:pt>
                <c:pt idx="106">
                  <c:v>0.47858000000000045</c:v>
                </c:pt>
                <c:pt idx="107">
                  <c:v>0.47838000000000064</c:v>
                </c:pt>
                <c:pt idx="108">
                  <c:v>0.47775000000000001</c:v>
                </c:pt>
                <c:pt idx="109">
                  <c:v>0.47684000000000032</c:v>
                </c:pt>
                <c:pt idx="110">
                  <c:v>0.47591000000000039</c:v>
                </c:pt>
                <c:pt idx="111">
                  <c:v>0.47515000000000002</c:v>
                </c:pt>
                <c:pt idx="112">
                  <c:v>0.47443000000000002</c:v>
                </c:pt>
                <c:pt idx="113">
                  <c:v>0.47367000000000031</c:v>
                </c:pt>
                <c:pt idx="114">
                  <c:v>0.47291000000000039</c:v>
                </c:pt>
                <c:pt idx="115">
                  <c:v>0.47226000000000001</c:v>
                </c:pt>
                <c:pt idx="116">
                  <c:v>0.47167000000000031</c:v>
                </c:pt>
                <c:pt idx="117">
                  <c:v>0.47102000000000038</c:v>
                </c:pt>
                <c:pt idx="118">
                  <c:v>0.47042000000000045</c:v>
                </c:pt>
                <c:pt idx="119">
                  <c:v>0.46992000000000045</c:v>
                </c:pt>
                <c:pt idx="120">
                  <c:v>0.46947000000000039</c:v>
                </c:pt>
                <c:pt idx="121">
                  <c:v>0.46910000000000002</c:v>
                </c:pt>
                <c:pt idx="122">
                  <c:v>0.46875</c:v>
                </c:pt>
                <c:pt idx="123">
                  <c:v>0.46841000000000038</c:v>
                </c:pt>
                <c:pt idx="124">
                  <c:v>0.46806000000000031</c:v>
                </c:pt>
                <c:pt idx="125">
                  <c:v>0.46766000000000002</c:v>
                </c:pt>
                <c:pt idx="126">
                  <c:v>0.46726000000000001</c:v>
                </c:pt>
                <c:pt idx="127">
                  <c:v>0.46691000000000032</c:v>
                </c:pt>
                <c:pt idx="128">
                  <c:v>0.46666000000000002</c:v>
                </c:pt>
                <c:pt idx="129">
                  <c:v>0.46639000000000008</c:v>
                </c:pt>
                <c:pt idx="130">
                  <c:v>0.46616000000000002</c:v>
                </c:pt>
                <c:pt idx="131">
                  <c:v>0.46593000000000001</c:v>
                </c:pt>
                <c:pt idx="132">
                  <c:v>0.46567000000000008</c:v>
                </c:pt>
                <c:pt idx="133">
                  <c:v>0.46546000000000032</c:v>
                </c:pt>
                <c:pt idx="134">
                  <c:v>0.46524000000000004</c:v>
                </c:pt>
                <c:pt idx="135">
                  <c:v>0.46505000000000002</c:v>
                </c:pt>
                <c:pt idx="136">
                  <c:v>0.46484000000000031</c:v>
                </c:pt>
                <c:pt idx="137">
                  <c:v>0.46460000000000001</c:v>
                </c:pt>
                <c:pt idx="138">
                  <c:v>0.46438000000000051</c:v>
                </c:pt>
                <c:pt idx="139">
                  <c:v>0.4641300000000001</c:v>
                </c:pt>
                <c:pt idx="140">
                  <c:v>0.46394000000000002</c:v>
                </c:pt>
                <c:pt idx="141">
                  <c:v>0.4637</c:v>
                </c:pt>
                <c:pt idx="142">
                  <c:v>0.46349000000000001</c:v>
                </c:pt>
                <c:pt idx="143">
                  <c:v>0.46326000000000001</c:v>
                </c:pt>
                <c:pt idx="144">
                  <c:v>0.46305000000000002</c:v>
                </c:pt>
                <c:pt idx="145">
                  <c:v>0.46279000000000003</c:v>
                </c:pt>
                <c:pt idx="146">
                  <c:v>0.46253</c:v>
                </c:pt>
                <c:pt idx="147">
                  <c:v>0.46228000000000002</c:v>
                </c:pt>
                <c:pt idx="148">
                  <c:v>0.46203</c:v>
                </c:pt>
                <c:pt idx="149">
                  <c:v>0.46177000000000001</c:v>
                </c:pt>
                <c:pt idx="150">
                  <c:v>0.46149000000000001</c:v>
                </c:pt>
                <c:pt idx="151">
                  <c:v>0.46123000000000003</c:v>
                </c:pt>
                <c:pt idx="152">
                  <c:v>0.46096000000000031</c:v>
                </c:pt>
                <c:pt idx="153">
                  <c:v>0.46068000000000031</c:v>
                </c:pt>
                <c:pt idx="154">
                  <c:v>0.46039000000000002</c:v>
                </c:pt>
                <c:pt idx="155">
                  <c:v>0.46012000000000008</c:v>
                </c:pt>
                <c:pt idx="156">
                  <c:v>0.45986000000000032</c:v>
                </c:pt>
                <c:pt idx="157">
                  <c:v>0.45958000000000032</c:v>
                </c:pt>
                <c:pt idx="158">
                  <c:v>0.45930000000000032</c:v>
                </c:pt>
                <c:pt idx="159">
                  <c:v>0.45904</c:v>
                </c:pt>
                <c:pt idx="160">
                  <c:v>0.45877000000000001</c:v>
                </c:pt>
                <c:pt idx="161">
                  <c:v>0.45850000000000002</c:v>
                </c:pt>
                <c:pt idx="162">
                  <c:v>0.45823000000000003</c:v>
                </c:pt>
                <c:pt idx="163">
                  <c:v>0.45804</c:v>
                </c:pt>
                <c:pt idx="164">
                  <c:v>0.45788000000000045</c:v>
                </c:pt>
                <c:pt idx="165">
                  <c:v>0.45772000000000002</c:v>
                </c:pt>
                <c:pt idx="166">
                  <c:v>0.45754</c:v>
                </c:pt>
                <c:pt idx="167">
                  <c:v>0.45734000000000002</c:v>
                </c:pt>
                <c:pt idx="168">
                  <c:v>0.45714000000000005</c:v>
                </c:pt>
                <c:pt idx="169">
                  <c:v>0.45696000000000031</c:v>
                </c:pt>
                <c:pt idx="170">
                  <c:v>0.45670000000000005</c:v>
                </c:pt>
                <c:pt idx="171">
                  <c:v>0.4565300000000001</c:v>
                </c:pt>
                <c:pt idx="172">
                  <c:v>0.45636000000000032</c:v>
                </c:pt>
                <c:pt idx="173">
                  <c:v>0.45625000000000004</c:v>
                </c:pt>
                <c:pt idx="174">
                  <c:v>0.45607000000000031</c:v>
                </c:pt>
                <c:pt idx="175">
                  <c:v>0.45594000000000001</c:v>
                </c:pt>
                <c:pt idx="176">
                  <c:v>0.45579999999999998</c:v>
                </c:pt>
                <c:pt idx="177">
                  <c:v>0.45568000000000008</c:v>
                </c:pt>
                <c:pt idx="178">
                  <c:v>0.45561000000000001</c:v>
                </c:pt>
                <c:pt idx="179">
                  <c:v>0.4556</c:v>
                </c:pt>
                <c:pt idx="180">
                  <c:v>0.4556</c:v>
                </c:pt>
                <c:pt idx="181">
                  <c:v>0.45564000000000004</c:v>
                </c:pt>
                <c:pt idx="182">
                  <c:v>0.45572000000000001</c:v>
                </c:pt>
                <c:pt idx="183">
                  <c:v>0.45585000000000031</c:v>
                </c:pt>
                <c:pt idx="184">
                  <c:v>0.45602000000000031</c:v>
                </c:pt>
                <c:pt idx="185">
                  <c:v>0.45640000000000008</c:v>
                </c:pt>
                <c:pt idx="186">
                  <c:v>0.45711000000000002</c:v>
                </c:pt>
                <c:pt idx="187">
                  <c:v>0.45807000000000031</c:v>
                </c:pt>
                <c:pt idx="188">
                  <c:v>0.4590300000000001</c:v>
                </c:pt>
                <c:pt idx="189">
                  <c:v>0.45998000000000039</c:v>
                </c:pt>
                <c:pt idx="190">
                  <c:v>0.46091000000000032</c:v>
                </c:pt>
                <c:pt idx="191">
                  <c:v>0.46176</c:v>
                </c:pt>
                <c:pt idx="192">
                  <c:v>0.46271000000000001</c:v>
                </c:pt>
                <c:pt idx="193">
                  <c:v>0.46378000000000008</c:v>
                </c:pt>
                <c:pt idx="194">
                  <c:v>0.46486000000000038</c:v>
                </c:pt>
                <c:pt idx="195">
                  <c:v>0.46594000000000002</c:v>
                </c:pt>
                <c:pt idx="196">
                  <c:v>0.46702000000000032</c:v>
                </c:pt>
                <c:pt idx="197">
                  <c:v>0.46791000000000038</c:v>
                </c:pt>
                <c:pt idx="198">
                  <c:v>0.46871000000000002</c:v>
                </c:pt>
                <c:pt idx="199">
                  <c:v>0.46954000000000001</c:v>
                </c:pt>
                <c:pt idx="200">
                  <c:v>0.47039000000000031</c:v>
                </c:pt>
                <c:pt idx="201">
                  <c:v>0.47130000000000039</c:v>
                </c:pt>
                <c:pt idx="202">
                  <c:v>0.47220000000000001</c:v>
                </c:pt>
                <c:pt idx="203">
                  <c:v>0.47309000000000001</c:v>
                </c:pt>
                <c:pt idx="204">
                  <c:v>0.47393000000000002</c:v>
                </c:pt>
                <c:pt idx="205">
                  <c:v>0.47458000000000039</c:v>
                </c:pt>
                <c:pt idx="206">
                  <c:v>0.47506000000000032</c:v>
                </c:pt>
                <c:pt idx="207">
                  <c:v>0.47541000000000039</c:v>
                </c:pt>
                <c:pt idx="208">
                  <c:v>0.47586000000000045</c:v>
                </c:pt>
                <c:pt idx="209">
                  <c:v>0.47605000000000008</c:v>
                </c:pt>
                <c:pt idx="210">
                  <c:v>0.47589000000000031</c:v>
                </c:pt>
                <c:pt idx="211">
                  <c:v>0.47542000000000045</c:v>
                </c:pt>
                <c:pt idx="212">
                  <c:v>0.47469</c:v>
                </c:pt>
                <c:pt idx="213">
                  <c:v>0.47383000000000008</c:v>
                </c:pt>
                <c:pt idx="214">
                  <c:v>0.47319</c:v>
                </c:pt>
                <c:pt idx="215">
                  <c:v>0.47254000000000002</c:v>
                </c:pt>
                <c:pt idx="216">
                  <c:v>0.47211000000000031</c:v>
                </c:pt>
                <c:pt idx="217">
                  <c:v>0.47205000000000008</c:v>
                </c:pt>
                <c:pt idx="218">
                  <c:v>0.47221000000000002</c:v>
                </c:pt>
                <c:pt idx="219">
                  <c:v>0.47240000000000032</c:v>
                </c:pt>
                <c:pt idx="220">
                  <c:v>0.47265000000000001</c:v>
                </c:pt>
                <c:pt idx="221">
                  <c:v>0.47288000000000052</c:v>
                </c:pt>
                <c:pt idx="222">
                  <c:v>0.47315000000000002</c:v>
                </c:pt>
                <c:pt idx="223">
                  <c:v>0.47343000000000002</c:v>
                </c:pt>
                <c:pt idx="224">
                  <c:v>0.47368000000000032</c:v>
                </c:pt>
                <c:pt idx="225">
                  <c:v>0.47388000000000052</c:v>
                </c:pt>
                <c:pt idx="226">
                  <c:v>0.47418000000000032</c:v>
                </c:pt>
                <c:pt idx="227">
                  <c:v>0.47441000000000039</c:v>
                </c:pt>
                <c:pt idx="228">
                  <c:v>0.47468000000000032</c:v>
                </c:pt>
                <c:pt idx="229">
                  <c:v>0.47494000000000008</c:v>
                </c:pt>
                <c:pt idx="230">
                  <c:v>0.47517000000000031</c:v>
                </c:pt>
                <c:pt idx="231">
                  <c:v>0.47545000000000032</c:v>
                </c:pt>
                <c:pt idx="232">
                  <c:v>0.47565000000000002</c:v>
                </c:pt>
                <c:pt idx="233">
                  <c:v>0.47574</c:v>
                </c:pt>
                <c:pt idx="234">
                  <c:v>0.47594000000000031</c:v>
                </c:pt>
                <c:pt idx="235">
                  <c:v>0.47617000000000032</c:v>
                </c:pt>
                <c:pt idx="236">
                  <c:v>0.47638000000000064</c:v>
                </c:pt>
                <c:pt idx="237">
                  <c:v>0.47658000000000045</c:v>
                </c:pt>
                <c:pt idx="238">
                  <c:v>0.47676000000000002</c:v>
                </c:pt>
                <c:pt idx="239">
                  <c:v>0.47694000000000031</c:v>
                </c:pt>
                <c:pt idx="240">
                  <c:v>0.47709000000000001</c:v>
                </c:pt>
                <c:pt idx="241">
                  <c:v>0.47720000000000001</c:v>
                </c:pt>
                <c:pt idx="242">
                  <c:v>0.47730000000000039</c:v>
                </c:pt>
                <c:pt idx="243">
                  <c:v>0.47743000000000002</c:v>
                </c:pt>
                <c:pt idx="244">
                  <c:v>0.47761000000000031</c:v>
                </c:pt>
                <c:pt idx="245">
                  <c:v>0.47776000000000002</c:v>
                </c:pt>
                <c:pt idx="246">
                  <c:v>0.47794000000000031</c:v>
                </c:pt>
                <c:pt idx="247">
                  <c:v>0.47825000000000001</c:v>
                </c:pt>
                <c:pt idx="248">
                  <c:v>0.47850000000000031</c:v>
                </c:pt>
                <c:pt idx="249">
                  <c:v>0.47880000000000045</c:v>
                </c:pt>
                <c:pt idx="250">
                  <c:v>0.47897000000000045</c:v>
                </c:pt>
                <c:pt idx="251">
                  <c:v>0.47925000000000001</c:v>
                </c:pt>
                <c:pt idx="252">
                  <c:v>0.47956000000000032</c:v>
                </c:pt>
                <c:pt idx="253">
                  <c:v>0.47979000000000011</c:v>
                </c:pt>
                <c:pt idx="254">
                  <c:v>0.48021000000000008</c:v>
                </c:pt>
                <c:pt idx="255">
                  <c:v>0.48109000000000002</c:v>
                </c:pt>
                <c:pt idx="256">
                  <c:v>0.48190000000000038</c:v>
                </c:pt>
                <c:pt idx="257">
                  <c:v>0.48231000000000052</c:v>
                </c:pt>
                <c:pt idx="258">
                  <c:v>0.48271000000000008</c:v>
                </c:pt>
                <c:pt idx="259">
                  <c:v>0.48295000000000032</c:v>
                </c:pt>
                <c:pt idx="260">
                  <c:v>0.48297000000000045</c:v>
                </c:pt>
                <c:pt idx="261">
                  <c:v>0.48324</c:v>
                </c:pt>
                <c:pt idx="262">
                  <c:v>0.48348000000000052</c:v>
                </c:pt>
                <c:pt idx="263">
                  <c:v>0.48320000000000002</c:v>
                </c:pt>
                <c:pt idx="264">
                  <c:v>0.48293000000000008</c:v>
                </c:pt>
                <c:pt idx="265">
                  <c:v>0.48265000000000002</c:v>
                </c:pt>
                <c:pt idx="266">
                  <c:v>0.48233000000000031</c:v>
                </c:pt>
                <c:pt idx="267">
                  <c:v>0.48216000000000031</c:v>
                </c:pt>
                <c:pt idx="268">
                  <c:v>0.48195000000000032</c:v>
                </c:pt>
                <c:pt idx="269">
                  <c:v>0.48190000000000038</c:v>
                </c:pt>
                <c:pt idx="270">
                  <c:v>0.48203000000000001</c:v>
                </c:pt>
                <c:pt idx="271">
                  <c:v>0.48170000000000002</c:v>
                </c:pt>
                <c:pt idx="272">
                  <c:v>0.48129</c:v>
                </c:pt>
                <c:pt idx="273">
                  <c:v>0.48103000000000001</c:v>
                </c:pt>
                <c:pt idx="274">
                  <c:v>0.48075000000000001</c:v>
                </c:pt>
                <c:pt idx="275">
                  <c:v>0.48057000000000039</c:v>
                </c:pt>
                <c:pt idx="276">
                  <c:v>0.48041000000000045</c:v>
                </c:pt>
                <c:pt idx="277">
                  <c:v>0.48044000000000031</c:v>
                </c:pt>
                <c:pt idx="278">
                  <c:v>0.48038000000000053</c:v>
                </c:pt>
                <c:pt idx="279">
                  <c:v>0.48038000000000053</c:v>
                </c:pt>
                <c:pt idx="280">
                  <c:v>0.48033000000000031</c:v>
                </c:pt>
                <c:pt idx="281">
                  <c:v>0.48030000000000045</c:v>
                </c:pt>
                <c:pt idx="282">
                  <c:v>0.48037000000000052</c:v>
                </c:pt>
                <c:pt idx="283">
                  <c:v>0.48022000000000031</c:v>
                </c:pt>
                <c:pt idx="284">
                  <c:v>0.48039000000000032</c:v>
                </c:pt>
                <c:pt idx="285">
                  <c:v>0.48027000000000031</c:v>
                </c:pt>
                <c:pt idx="286">
                  <c:v>0.48011000000000031</c:v>
                </c:pt>
                <c:pt idx="287">
                  <c:v>0.48000000000000032</c:v>
                </c:pt>
                <c:pt idx="288">
                  <c:v>0.47985000000000039</c:v>
                </c:pt>
                <c:pt idx="289">
                  <c:v>0.47984000000000032</c:v>
                </c:pt>
                <c:pt idx="290">
                  <c:v>0.47966000000000031</c:v>
                </c:pt>
                <c:pt idx="291">
                  <c:v>0.47961000000000031</c:v>
                </c:pt>
                <c:pt idx="292">
                  <c:v>0.47922000000000031</c:v>
                </c:pt>
                <c:pt idx="293">
                  <c:v>0.47912000000000032</c:v>
                </c:pt>
                <c:pt idx="294">
                  <c:v>0.47925000000000001</c:v>
                </c:pt>
                <c:pt idx="295">
                  <c:v>0.47961000000000031</c:v>
                </c:pt>
                <c:pt idx="296">
                  <c:v>0.47990000000000038</c:v>
                </c:pt>
                <c:pt idx="297">
                  <c:v>0.47978000000000032</c:v>
                </c:pt>
                <c:pt idx="298">
                  <c:v>0.4797300000000001</c:v>
                </c:pt>
                <c:pt idx="299">
                  <c:v>0.47964000000000001</c:v>
                </c:pt>
                <c:pt idx="300">
                  <c:v>0.47945000000000032</c:v>
                </c:pt>
                <c:pt idx="301">
                  <c:v>0.47935000000000039</c:v>
                </c:pt>
                <c:pt idx="302">
                  <c:v>0.47924</c:v>
                </c:pt>
                <c:pt idx="303">
                  <c:v>0.47928000000000032</c:v>
                </c:pt>
                <c:pt idx="304">
                  <c:v>0.47935000000000039</c:v>
                </c:pt>
                <c:pt idx="305">
                  <c:v>0.47967000000000032</c:v>
                </c:pt>
                <c:pt idx="306">
                  <c:v>0.47989000000000032</c:v>
                </c:pt>
                <c:pt idx="307">
                  <c:v>0.47989000000000032</c:v>
                </c:pt>
                <c:pt idx="308">
                  <c:v>0.47987000000000052</c:v>
                </c:pt>
                <c:pt idx="309">
                  <c:v>0.47970000000000002</c:v>
                </c:pt>
                <c:pt idx="310">
                  <c:v>0.47971000000000008</c:v>
                </c:pt>
                <c:pt idx="311">
                  <c:v>0.47970000000000002</c:v>
                </c:pt>
                <c:pt idx="312">
                  <c:v>0.47990000000000038</c:v>
                </c:pt>
                <c:pt idx="313">
                  <c:v>0.48000000000000032</c:v>
                </c:pt>
                <c:pt idx="314">
                  <c:v>0.48028000000000032</c:v>
                </c:pt>
                <c:pt idx="315">
                  <c:v>0.48036000000000045</c:v>
                </c:pt>
                <c:pt idx="316">
                  <c:v>0.48029000000000011</c:v>
                </c:pt>
                <c:pt idx="317">
                  <c:v>0.48019000000000001</c:v>
                </c:pt>
                <c:pt idx="318">
                  <c:v>0.48010000000000008</c:v>
                </c:pt>
                <c:pt idx="319">
                  <c:v>0.48021000000000008</c:v>
                </c:pt>
                <c:pt idx="320">
                  <c:v>0.48000000000000032</c:v>
                </c:pt>
                <c:pt idx="321">
                  <c:v>0.47981000000000051</c:v>
                </c:pt>
                <c:pt idx="322">
                  <c:v>0.47957000000000038</c:v>
                </c:pt>
                <c:pt idx="323">
                  <c:v>0.47945000000000032</c:v>
                </c:pt>
                <c:pt idx="324">
                  <c:v>0.47937000000000052</c:v>
                </c:pt>
                <c:pt idx="325">
                  <c:v>0.47928000000000032</c:v>
                </c:pt>
                <c:pt idx="326">
                  <c:v>0.47924</c:v>
                </c:pt>
                <c:pt idx="327">
                  <c:v>0.47843000000000002</c:v>
                </c:pt>
                <c:pt idx="328">
                  <c:v>0.47715000000000002</c:v>
                </c:pt>
                <c:pt idx="329">
                  <c:v>0.47611000000000031</c:v>
                </c:pt>
                <c:pt idx="330">
                  <c:v>0.47552000000000039</c:v>
                </c:pt>
                <c:pt idx="331">
                  <c:v>0.47546000000000038</c:v>
                </c:pt>
                <c:pt idx="332">
                  <c:v>0.47544000000000008</c:v>
                </c:pt>
                <c:pt idx="333">
                  <c:v>0.47568000000000032</c:v>
                </c:pt>
                <c:pt idx="334">
                  <c:v>0.47582000000000052</c:v>
                </c:pt>
                <c:pt idx="335">
                  <c:v>0.47587000000000051</c:v>
                </c:pt>
                <c:pt idx="336">
                  <c:v>0.47576000000000002</c:v>
                </c:pt>
                <c:pt idx="337">
                  <c:v>0.47593000000000002</c:v>
                </c:pt>
                <c:pt idx="338">
                  <c:v>0.47607000000000038</c:v>
                </c:pt>
                <c:pt idx="339">
                  <c:v>0.47641000000000039</c:v>
                </c:pt>
                <c:pt idx="340">
                  <c:v>0.47630000000000039</c:v>
                </c:pt>
                <c:pt idx="341">
                  <c:v>0.47620000000000001</c:v>
                </c:pt>
                <c:pt idx="342">
                  <c:v>0.47604000000000002</c:v>
                </c:pt>
                <c:pt idx="343">
                  <c:v>0.47566000000000008</c:v>
                </c:pt>
                <c:pt idx="344">
                  <c:v>0.47553000000000001</c:v>
                </c:pt>
                <c:pt idx="345">
                  <c:v>0.47535000000000038</c:v>
                </c:pt>
                <c:pt idx="346">
                  <c:v>0.47559000000000001</c:v>
                </c:pt>
                <c:pt idx="347">
                  <c:v>0.47555000000000008</c:v>
                </c:pt>
                <c:pt idx="348">
                  <c:v>0.47533000000000031</c:v>
                </c:pt>
                <c:pt idx="349">
                  <c:v>0.47474</c:v>
                </c:pt>
                <c:pt idx="350">
                  <c:v>0.47410000000000002</c:v>
                </c:pt>
                <c:pt idx="351">
                  <c:v>0.47358000000000039</c:v>
                </c:pt>
                <c:pt idx="352">
                  <c:v>0.47309000000000001</c:v>
                </c:pt>
                <c:pt idx="353">
                  <c:v>0.47257000000000032</c:v>
                </c:pt>
                <c:pt idx="354">
                  <c:v>0.47200000000000031</c:v>
                </c:pt>
                <c:pt idx="355">
                  <c:v>0.47144000000000008</c:v>
                </c:pt>
                <c:pt idx="356">
                  <c:v>0.47098000000000045</c:v>
                </c:pt>
                <c:pt idx="357">
                  <c:v>0.47033000000000008</c:v>
                </c:pt>
                <c:pt idx="358">
                  <c:v>0.46967000000000031</c:v>
                </c:pt>
                <c:pt idx="359">
                  <c:v>0.46929000000000004</c:v>
                </c:pt>
                <c:pt idx="360">
                  <c:v>0.46915000000000001</c:v>
                </c:pt>
                <c:pt idx="361">
                  <c:v>0.46927000000000002</c:v>
                </c:pt>
                <c:pt idx="362">
                  <c:v>0.46953</c:v>
                </c:pt>
                <c:pt idx="363">
                  <c:v>0.46936000000000039</c:v>
                </c:pt>
                <c:pt idx="364">
                  <c:v>0.46929000000000004</c:v>
                </c:pt>
                <c:pt idx="365">
                  <c:v>0.46915000000000001</c:v>
                </c:pt>
                <c:pt idx="366">
                  <c:v>0.46881000000000045</c:v>
                </c:pt>
                <c:pt idx="367">
                  <c:v>0.46889000000000008</c:v>
                </c:pt>
                <c:pt idx="368">
                  <c:v>0.46888000000000052</c:v>
                </c:pt>
                <c:pt idx="369">
                  <c:v>0.46883000000000002</c:v>
                </c:pt>
                <c:pt idx="370">
                  <c:v>0.46869</c:v>
                </c:pt>
                <c:pt idx="371">
                  <c:v>0.46872000000000008</c:v>
                </c:pt>
                <c:pt idx="372">
                  <c:v>0.46861000000000008</c:v>
                </c:pt>
                <c:pt idx="373">
                  <c:v>0.46828000000000031</c:v>
                </c:pt>
                <c:pt idx="374">
                  <c:v>0.46796000000000032</c:v>
                </c:pt>
                <c:pt idx="375">
                  <c:v>0.46747000000000039</c:v>
                </c:pt>
                <c:pt idx="376">
                  <c:v>0.46712000000000031</c:v>
                </c:pt>
                <c:pt idx="377">
                  <c:v>0.46687000000000045</c:v>
                </c:pt>
                <c:pt idx="378">
                  <c:v>0.46679000000000004</c:v>
                </c:pt>
                <c:pt idx="379">
                  <c:v>0.46665000000000001</c:v>
                </c:pt>
                <c:pt idx="380">
                  <c:v>0.46659</c:v>
                </c:pt>
                <c:pt idx="381">
                  <c:v>0.46677000000000002</c:v>
                </c:pt>
                <c:pt idx="382">
                  <c:v>0.4666900000000001</c:v>
                </c:pt>
                <c:pt idx="383">
                  <c:v>0.46640000000000031</c:v>
                </c:pt>
                <c:pt idx="384">
                  <c:v>0.4661900000000001</c:v>
                </c:pt>
                <c:pt idx="385">
                  <c:v>0.46575</c:v>
                </c:pt>
                <c:pt idx="386">
                  <c:v>0.46546000000000032</c:v>
                </c:pt>
                <c:pt idx="387">
                  <c:v>0.4652</c:v>
                </c:pt>
                <c:pt idx="388">
                  <c:v>0.46483000000000002</c:v>
                </c:pt>
                <c:pt idx="389">
                  <c:v>0.46426000000000001</c:v>
                </c:pt>
                <c:pt idx="390">
                  <c:v>0.46342000000000039</c:v>
                </c:pt>
                <c:pt idx="391">
                  <c:v>0.46296000000000032</c:v>
                </c:pt>
                <c:pt idx="392">
                  <c:v>0.46266000000000002</c:v>
                </c:pt>
                <c:pt idx="393">
                  <c:v>0.46273000000000003</c:v>
                </c:pt>
                <c:pt idx="394">
                  <c:v>0.46297000000000038</c:v>
                </c:pt>
                <c:pt idx="395">
                  <c:v>0.4631900000000001</c:v>
                </c:pt>
                <c:pt idx="396">
                  <c:v>0.4632</c:v>
                </c:pt>
                <c:pt idx="397">
                  <c:v>0.46287000000000045</c:v>
                </c:pt>
                <c:pt idx="398">
                  <c:v>0.46266000000000002</c:v>
                </c:pt>
                <c:pt idx="399">
                  <c:v>0.46271000000000001</c:v>
                </c:pt>
                <c:pt idx="400">
                  <c:v>0.46271000000000001</c:v>
                </c:pt>
                <c:pt idx="401">
                  <c:v>0.46267000000000008</c:v>
                </c:pt>
                <c:pt idx="402">
                  <c:v>0.46248000000000039</c:v>
                </c:pt>
                <c:pt idx="403">
                  <c:v>0.46240000000000031</c:v>
                </c:pt>
                <c:pt idx="404">
                  <c:v>0.46209</c:v>
                </c:pt>
                <c:pt idx="405">
                  <c:v>0.46171000000000001</c:v>
                </c:pt>
                <c:pt idx="406">
                  <c:v>0.46133000000000002</c:v>
                </c:pt>
                <c:pt idx="407">
                  <c:v>0.46083000000000002</c:v>
                </c:pt>
                <c:pt idx="408">
                  <c:v>0.46039000000000002</c:v>
                </c:pt>
                <c:pt idx="409">
                  <c:v>0.45932000000000045</c:v>
                </c:pt>
                <c:pt idx="410">
                  <c:v>0.45811000000000002</c:v>
                </c:pt>
                <c:pt idx="411">
                  <c:v>0.4572</c:v>
                </c:pt>
                <c:pt idx="412">
                  <c:v>0.45665</c:v>
                </c:pt>
                <c:pt idx="413">
                  <c:v>0.45635000000000031</c:v>
                </c:pt>
                <c:pt idx="414">
                  <c:v>0.45594000000000001</c:v>
                </c:pt>
                <c:pt idx="415">
                  <c:v>0.45570000000000005</c:v>
                </c:pt>
                <c:pt idx="416">
                  <c:v>0.45544000000000001</c:v>
                </c:pt>
                <c:pt idx="417">
                  <c:v>0.45516000000000001</c:v>
                </c:pt>
                <c:pt idx="418">
                  <c:v>0.45491000000000031</c:v>
                </c:pt>
                <c:pt idx="419">
                  <c:v>0.45486000000000032</c:v>
                </c:pt>
                <c:pt idx="420">
                  <c:v>0.45452000000000031</c:v>
                </c:pt>
                <c:pt idx="421">
                  <c:v>0.45417000000000002</c:v>
                </c:pt>
                <c:pt idx="422">
                  <c:v>0.45390000000000008</c:v>
                </c:pt>
                <c:pt idx="423">
                  <c:v>0.45358000000000032</c:v>
                </c:pt>
                <c:pt idx="424">
                  <c:v>0.45327000000000001</c:v>
                </c:pt>
                <c:pt idx="425">
                  <c:v>0.45298000000000038</c:v>
                </c:pt>
                <c:pt idx="426">
                  <c:v>0.45268000000000008</c:v>
                </c:pt>
                <c:pt idx="427">
                  <c:v>0.45231000000000032</c:v>
                </c:pt>
                <c:pt idx="428">
                  <c:v>0.45196000000000008</c:v>
                </c:pt>
                <c:pt idx="429">
                  <c:v>0.45145000000000002</c:v>
                </c:pt>
                <c:pt idx="430">
                  <c:v>0.45099</c:v>
                </c:pt>
                <c:pt idx="431">
                  <c:v>0.45073999999999997</c:v>
                </c:pt>
                <c:pt idx="432">
                  <c:v>0.45042000000000032</c:v>
                </c:pt>
                <c:pt idx="433">
                  <c:v>0.45016</c:v>
                </c:pt>
                <c:pt idx="434">
                  <c:v>0.44987000000000038</c:v>
                </c:pt>
                <c:pt idx="435">
                  <c:v>0.44946000000000008</c:v>
                </c:pt>
                <c:pt idx="436">
                  <c:v>0.44941000000000031</c:v>
                </c:pt>
                <c:pt idx="437">
                  <c:v>0.44928999999999997</c:v>
                </c:pt>
                <c:pt idx="438">
                  <c:v>0.44907000000000002</c:v>
                </c:pt>
                <c:pt idx="439">
                  <c:v>0.44883000000000001</c:v>
                </c:pt>
                <c:pt idx="440">
                  <c:v>0.4486</c:v>
                </c:pt>
                <c:pt idx="441">
                  <c:v>0.44836000000000031</c:v>
                </c:pt>
                <c:pt idx="442">
                  <c:v>0.44812000000000002</c:v>
                </c:pt>
                <c:pt idx="443">
                  <c:v>0.44788000000000039</c:v>
                </c:pt>
                <c:pt idx="444">
                  <c:v>0.4475900000000001</c:v>
                </c:pt>
                <c:pt idx="445">
                  <c:v>0.44729999999999998</c:v>
                </c:pt>
                <c:pt idx="446">
                  <c:v>0.4471</c:v>
                </c:pt>
                <c:pt idx="447">
                  <c:v>0.44683</c:v>
                </c:pt>
                <c:pt idx="448">
                  <c:v>0.44655</c:v>
                </c:pt>
                <c:pt idx="449">
                  <c:v>0.44633</c:v>
                </c:pt>
                <c:pt idx="450">
                  <c:v>0.44611000000000001</c:v>
                </c:pt>
                <c:pt idx="451">
                  <c:v>0.4460900000000001</c:v>
                </c:pt>
                <c:pt idx="452">
                  <c:v>0.44565000000000005</c:v>
                </c:pt>
                <c:pt idx="453">
                  <c:v>0.44524999999999998</c:v>
                </c:pt>
                <c:pt idx="454">
                  <c:v>0.44498000000000032</c:v>
                </c:pt>
                <c:pt idx="455">
                  <c:v>0.44457000000000002</c:v>
                </c:pt>
                <c:pt idx="456">
                  <c:v>0.44431000000000032</c:v>
                </c:pt>
                <c:pt idx="457">
                  <c:v>0.44377</c:v>
                </c:pt>
                <c:pt idx="458">
                  <c:v>0.44340000000000002</c:v>
                </c:pt>
                <c:pt idx="459">
                  <c:v>0.44310000000000005</c:v>
                </c:pt>
                <c:pt idx="460">
                  <c:v>0.44284000000000001</c:v>
                </c:pt>
                <c:pt idx="461">
                  <c:v>0.44272</c:v>
                </c:pt>
                <c:pt idx="462">
                  <c:v>0.44255</c:v>
                </c:pt>
                <c:pt idx="463">
                  <c:v>0.44224999999999998</c:v>
                </c:pt>
                <c:pt idx="464">
                  <c:v>0.44203000000000003</c:v>
                </c:pt>
                <c:pt idx="465">
                  <c:v>0.44165000000000004</c:v>
                </c:pt>
                <c:pt idx="466">
                  <c:v>0.44152000000000002</c:v>
                </c:pt>
                <c:pt idx="467">
                  <c:v>0.44131000000000031</c:v>
                </c:pt>
                <c:pt idx="468">
                  <c:v>0.44111</c:v>
                </c:pt>
                <c:pt idx="469">
                  <c:v>0.44021000000000005</c:v>
                </c:pt>
                <c:pt idx="470">
                  <c:v>0.44109000000000004</c:v>
                </c:pt>
                <c:pt idx="471">
                  <c:v>0.44190000000000002</c:v>
                </c:pt>
                <c:pt idx="472">
                  <c:v>0.44231000000000031</c:v>
                </c:pt>
                <c:pt idx="473">
                  <c:v>0.44271000000000005</c:v>
                </c:pt>
                <c:pt idx="474">
                  <c:v>0.44295000000000001</c:v>
                </c:pt>
                <c:pt idx="475">
                  <c:v>0.44297000000000031</c:v>
                </c:pt>
                <c:pt idx="476">
                  <c:v>0.44323999999999997</c:v>
                </c:pt>
                <c:pt idx="477">
                  <c:v>0.44348000000000032</c:v>
                </c:pt>
                <c:pt idx="478">
                  <c:v>0.44319999999999998</c:v>
                </c:pt>
                <c:pt idx="479">
                  <c:v>0.4429300000000001</c:v>
                </c:pt>
                <c:pt idx="480">
                  <c:v>0.44265000000000004</c:v>
                </c:pt>
                <c:pt idx="481">
                  <c:v>0.44233</c:v>
                </c:pt>
                <c:pt idx="482">
                  <c:v>0.44216</c:v>
                </c:pt>
                <c:pt idx="483">
                  <c:v>0.44195000000000001</c:v>
                </c:pt>
                <c:pt idx="484">
                  <c:v>0.44190000000000002</c:v>
                </c:pt>
                <c:pt idx="485">
                  <c:v>0.44203000000000003</c:v>
                </c:pt>
                <c:pt idx="486">
                  <c:v>0.44169999999999998</c:v>
                </c:pt>
                <c:pt idx="487">
                  <c:v>0.44128999999999996</c:v>
                </c:pt>
                <c:pt idx="488">
                  <c:v>0.44103000000000003</c:v>
                </c:pt>
                <c:pt idx="489">
                  <c:v>0.44074999999999998</c:v>
                </c:pt>
                <c:pt idx="490">
                  <c:v>0.44057000000000002</c:v>
                </c:pt>
                <c:pt idx="491">
                  <c:v>0.44041000000000002</c:v>
                </c:pt>
                <c:pt idx="492">
                  <c:v>0.44044</c:v>
                </c:pt>
                <c:pt idx="493">
                  <c:v>0.44038000000000038</c:v>
                </c:pt>
                <c:pt idx="494">
                  <c:v>0.44038000000000038</c:v>
                </c:pt>
                <c:pt idx="495">
                  <c:v>0.44033</c:v>
                </c:pt>
                <c:pt idx="496">
                  <c:v>0.44030000000000002</c:v>
                </c:pt>
                <c:pt idx="497">
                  <c:v>0.44037000000000032</c:v>
                </c:pt>
                <c:pt idx="498">
                  <c:v>0.44022</c:v>
                </c:pt>
                <c:pt idx="499">
                  <c:v>0.44039</c:v>
                </c:pt>
                <c:pt idx="500">
                  <c:v>0.44027000000000005</c:v>
                </c:pt>
                <c:pt idx="501">
                  <c:v>0.44011</c:v>
                </c:pt>
                <c:pt idx="502">
                  <c:v>0.44</c:v>
                </c:pt>
                <c:pt idx="503">
                  <c:v>0.43985000000000052</c:v>
                </c:pt>
                <c:pt idx="504">
                  <c:v>0.43984000000000045</c:v>
                </c:pt>
                <c:pt idx="505">
                  <c:v>0.43966000000000038</c:v>
                </c:pt>
                <c:pt idx="506">
                  <c:v>0.43961000000000039</c:v>
                </c:pt>
                <c:pt idx="507">
                  <c:v>0.43922000000000039</c:v>
                </c:pt>
                <c:pt idx="508">
                  <c:v>0.43912000000000045</c:v>
                </c:pt>
                <c:pt idx="509">
                  <c:v>0.43925000000000008</c:v>
                </c:pt>
                <c:pt idx="510">
                  <c:v>0.43961000000000039</c:v>
                </c:pt>
                <c:pt idx="511">
                  <c:v>0.43990000000000046</c:v>
                </c:pt>
                <c:pt idx="512">
                  <c:v>0.43978000000000045</c:v>
                </c:pt>
                <c:pt idx="513">
                  <c:v>0.43973000000000001</c:v>
                </c:pt>
                <c:pt idx="514">
                  <c:v>0.43964000000000031</c:v>
                </c:pt>
                <c:pt idx="515">
                  <c:v>0.43945000000000045</c:v>
                </c:pt>
                <c:pt idx="516">
                  <c:v>0.43935000000000052</c:v>
                </c:pt>
                <c:pt idx="517">
                  <c:v>0.43924000000000002</c:v>
                </c:pt>
                <c:pt idx="518">
                  <c:v>0.43928000000000045</c:v>
                </c:pt>
                <c:pt idx="519">
                  <c:v>0.43935000000000052</c:v>
                </c:pt>
                <c:pt idx="520">
                  <c:v>0.43967000000000045</c:v>
                </c:pt>
                <c:pt idx="521">
                  <c:v>0.43989000000000045</c:v>
                </c:pt>
                <c:pt idx="522">
                  <c:v>0.43989000000000045</c:v>
                </c:pt>
                <c:pt idx="523">
                  <c:v>0.43987000000000065</c:v>
                </c:pt>
                <c:pt idx="524">
                  <c:v>0.43970000000000031</c:v>
                </c:pt>
                <c:pt idx="525">
                  <c:v>0.43971000000000032</c:v>
                </c:pt>
                <c:pt idx="526">
                  <c:v>0.43970000000000031</c:v>
                </c:pt>
                <c:pt idx="527">
                  <c:v>0.43990000000000046</c:v>
                </c:pt>
                <c:pt idx="528">
                  <c:v>0.44</c:v>
                </c:pt>
                <c:pt idx="529">
                  <c:v>0.44028</c:v>
                </c:pt>
                <c:pt idx="530">
                  <c:v>0.44036000000000008</c:v>
                </c:pt>
                <c:pt idx="531">
                  <c:v>0.44028999999999996</c:v>
                </c:pt>
                <c:pt idx="532">
                  <c:v>0.44019000000000003</c:v>
                </c:pt>
                <c:pt idx="533">
                  <c:v>0.44010000000000005</c:v>
                </c:pt>
                <c:pt idx="534">
                  <c:v>0.44021000000000005</c:v>
                </c:pt>
                <c:pt idx="535">
                  <c:v>0.44</c:v>
                </c:pt>
                <c:pt idx="536">
                  <c:v>0.43981000000000053</c:v>
                </c:pt>
                <c:pt idx="537">
                  <c:v>0.43957000000000052</c:v>
                </c:pt>
                <c:pt idx="538">
                  <c:v>0.43945000000000045</c:v>
                </c:pt>
                <c:pt idx="539">
                  <c:v>0.43937000000000065</c:v>
                </c:pt>
                <c:pt idx="540">
                  <c:v>0.43928000000000045</c:v>
                </c:pt>
                <c:pt idx="541">
                  <c:v>0.43924000000000002</c:v>
                </c:pt>
                <c:pt idx="542">
                  <c:v>0.43843000000000032</c:v>
                </c:pt>
                <c:pt idx="543">
                  <c:v>0.43715000000000032</c:v>
                </c:pt>
                <c:pt idx="544">
                  <c:v>0.43611000000000039</c:v>
                </c:pt>
                <c:pt idx="545">
                  <c:v>0.43552000000000052</c:v>
                </c:pt>
                <c:pt idx="546">
                  <c:v>0.43546000000000046</c:v>
                </c:pt>
                <c:pt idx="547">
                  <c:v>0.43544000000000038</c:v>
                </c:pt>
                <c:pt idx="548">
                  <c:v>0.43568000000000046</c:v>
                </c:pt>
                <c:pt idx="549">
                  <c:v>0.43582000000000076</c:v>
                </c:pt>
                <c:pt idx="550">
                  <c:v>0.43587000000000053</c:v>
                </c:pt>
                <c:pt idx="551">
                  <c:v>0.43576000000000031</c:v>
                </c:pt>
                <c:pt idx="552">
                  <c:v>0.43593000000000032</c:v>
                </c:pt>
                <c:pt idx="553">
                  <c:v>0.43607000000000046</c:v>
                </c:pt>
                <c:pt idx="554">
                  <c:v>0.43641000000000052</c:v>
                </c:pt>
                <c:pt idx="555">
                  <c:v>0.43630000000000052</c:v>
                </c:pt>
                <c:pt idx="556">
                  <c:v>0.43620000000000031</c:v>
                </c:pt>
                <c:pt idx="557">
                  <c:v>0.43604000000000032</c:v>
                </c:pt>
                <c:pt idx="558">
                  <c:v>0.43566000000000032</c:v>
                </c:pt>
                <c:pt idx="559">
                  <c:v>0.43553000000000008</c:v>
                </c:pt>
                <c:pt idx="560">
                  <c:v>0.43535000000000051</c:v>
                </c:pt>
                <c:pt idx="561">
                  <c:v>0.43559000000000031</c:v>
                </c:pt>
                <c:pt idx="562">
                  <c:v>0.43555000000000038</c:v>
                </c:pt>
                <c:pt idx="563">
                  <c:v>0.43533000000000038</c:v>
                </c:pt>
                <c:pt idx="564">
                  <c:v>0.43474000000000002</c:v>
                </c:pt>
                <c:pt idx="565">
                  <c:v>0.43410000000000032</c:v>
                </c:pt>
                <c:pt idx="566">
                  <c:v>0.43358000000000052</c:v>
                </c:pt>
                <c:pt idx="567">
                  <c:v>0.43309000000000031</c:v>
                </c:pt>
                <c:pt idx="568">
                  <c:v>0.43257000000000045</c:v>
                </c:pt>
                <c:pt idx="569">
                  <c:v>0.43200000000000038</c:v>
                </c:pt>
                <c:pt idx="570">
                  <c:v>0.43144000000000032</c:v>
                </c:pt>
                <c:pt idx="571">
                  <c:v>0.43098000000000053</c:v>
                </c:pt>
                <c:pt idx="572">
                  <c:v>0.43033000000000032</c:v>
                </c:pt>
                <c:pt idx="573">
                  <c:v>0.42967000000000038</c:v>
                </c:pt>
                <c:pt idx="574">
                  <c:v>0.42929</c:v>
                </c:pt>
                <c:pt idx="575">
                  <c:v>0.42915000000000031</c:v>
                </c:pt>
                <c:pt idx="576">
                  <c:v>0.42927000000000032</c:v>
                </c:pt>
                <c:pt idx="577">
                  <c:v>0.42953000000000002</c:v>
                </c:pt>
                <c:pt idx="578">
                  <c:v>0.42936000000000052</c:v>
                </c:pt>
                <c:pt idx="579">
                  <c:v>0.42929</c:v>
                </c:pt>
                <c:pt idx="580">
                  <c:v>0.42915000000000031</c:v>
                </c:pt>
                <c:pt idx="581">
                  <c:v>0.42881000000000052</c:v>
                </c:pt>
                <c:pt idx="582">
                  <c:v>0.42889000000000038</c:v>
                </c:pt>
                <c:pt idx="583">
                  <c:v>0.42888000000000065</c:v>
                </c:pt>
                <c:pt idx="584">
                  <c:v>0.42883000000000032</c:v>
                </c:pt>
                <c:pt idx="585">
                  <c:v>0.42869000000000002</c:v>
                </c:pt>
                <c:pt idx="586">
                  <c:v>0.42872000000000032</c:v>
                </c:pt>
                <c:pt idx="587">
                  <c:v>0.42861000000000032</c:v>
                </c:pt>
                <c:pt idx="588">
                  <c:v>0.42828000000000038</c:v>
                </c:pt>
                <c:pt idx="589">
                  <c:v>0.42796000000000045</c:v>
                </c:pt>
                <c:pt idx="590">
                  <c:v>0.42747000000000052</c:v>
                </c:pt>
                <c:pt idx="591">
                  <c:v>0.42712000000000039</c:v>
                </c:pt>
                <c:pt idx="592">
                  <c:v>0.42687000000000064</c:v>
                </c:pt>
                <c:pt idx="593">
                  <c:v>0.42679</c:v>
                </c:pt>
                <c:pt idx="594">
                  <c:v>0.42665000000000008</c:v>
                </c:pt>
                <c:pt idx="595">
                  <c:v>0.42659000000000002</c:v>
                </c:pt>
                <c:pt idx="596">
                  <c:v>0.42677000000000032</c:v>
                </c:pt>
                <c:pt idx="597">
                  <c:v>0.42669000000000001</c:v>
                </c:pt>
                <c:pt idx="598">
                  <c:v>0.42640000000000039</c:v>
                </c:pt>
                <c:pt idx="599">
                  <c:v>0.42619000000000001</c:v>
                </c:pt>
                <c:pt idx="600">
                  <c:v>0.42575000000000002</c:v>
                </c:pt>
                <c:pt idx="601">
                  <c:v>0.42546000000000045</c:v>
                </c:pt>
                <c:pt idx="602">
                  <c:v>0.42520000000000002</c:v>
                </c:pt>
                <c:pt idx="603">
                  <c:v>0.42483000000000032</c:v>
                </c:pt>
                <c:pt idx="604">
                  <c:v>0.42426000000000008</c:v>
                </c:pt>
                <c:pt idx="605">
                  <c:v>0.42342000000000052</c:v>
                </c:pt>
                <c:pt idx="606">
                  <c:v>0.42296000000000039</c:v>
                </c:pt>
                <c:pt idx="607">
                  <c:v>0.42266000000000031</c:v>
                </c:pt>
                <c:pt idx="608">
                  <c:v>0.42273000000000011</c:v>
                </c:pt>
                <c:pt idx="609">
                  <c:v>0.42297000000000046</c:v>
                </c:pt>
                <c:pt idx="610">
                  <c:v>0.42319000000000001</c:v>
                </c:pt>
                <c:pt idx="611">
                  <c:v>0.42320000000000002</c:v>
                </c:pt>
                <c:pt idx="612">
                  <c:v>0.42287000000000052</c:v>
                </c:pt>
                <c:pt idx="613">
                  <c:v>0.42266000000000031</c:v>
                </c:pt>
                <c:pt idx="614">
                  <c:v>0.42271000000000031</c:v>
                </c:pt>
                <c:pt idx="615">
                  <c:v>0.42271000000000031</c:v>
                </c:pt>
                <c:pt idx="616">
                  <c:v>0.42267000000000032</c:v>
                </c:pt>
                <c:pt idx="617">
                  <c:v>0.42248000000000052</c:v>
                </c:pt>
                <c:pt idx="618">
                  <c:v>0.42240000000000039</c:v>
                </c:pt>
                <c:pt idx="619">
                  <c:v>0.42209000000000002</c:v>
                </c:pt>
                <c:pt idx="620">
                  <c:v>0.42171000000000008</c:v>
                </c:pt>
                <c:pt idx="621">
                  <c:v>0.42133000000000032</c:v>
                </c:pt>
                <c:pt idx="622">
                  <c:v>0.42083000000000031</c:v>
                </c:pt>
                <c:pt idx="623">
                  <c:v>0.42039000000000032</c:v>
                </c:pt>
                <c:pt idx="624">
                  <c:v>0.41932000000000064</c:v>
                </c:pt>
                <c:pt idx="625">
                  <c:v>0.41811000000000031</c:v>
                </c:pt>
                <c:pt idx="626">
                  <c:v>0.41720000000000002</c:v>
                </c:pt>
                <c:pt idx="627">
                  <c:v>0.41665000000000002</c:v>
                </c:pt>
                <c:pt idx="628">
                  <c:v>0.41635000000000039</c:v>
                </c:pt>
                <c:pt idx="629">
                  <c:v>0.41594000000000031</c:v>
                </c:pt>
                <c:pt idx="630">
                  <c:v>0.41570000000000001</c:v>
                </c:pt>
                <c:pt idx="631">
                  <c:v>0.41544000000000031</c:v>
                </c:pt>
                <c:pt idx="632">
                  <c:v>0.41516000000000008</c:v>
                </c:pt>
                <c:pt idx="633">
                  <c:v>0.41491000000000039</c:v>
                </c:pt>
                <c:pt idx="634">
                  <c:v>0.41486000000000045</c:v>
                </c:pt>
                <c:pt idx="635">
                  <c:v>0.41452000000000039</c:v>
                </c:pt>
                <c:pt idx="636">
                  <c:v>0.41417000000000032</c:v>
                </c:pt>
                <c:pt idx="637">
                  <c:v>0.41390000000000032</c:v>
                </c:pt>
                <c:pt idx="638">
                  <c:v>0.41358000000000045</c:v>
                </c:pt>
                <c:pt idx="639">
                  <c:v>0.41327000000000008</c:v>
                </c:pt>
                <c:pt idx="640">
                  <c:v>0.41298000000000046</c:v>
                </c:pt>
                <c:pt idx="641">
                  <c:v>0.41268000000000032</c:v>
                </c:pt>
                <c:pt idx="642">
                  <c:v>0.41231000000000045</c:v>
                </c:pt>
                <c:pt idx="643">
                  <c:v>0.41196000000000038</c:v>
                </c:pt>
                <c:pt idx="644">
                  <c:v>0.41145000000000032</c:v>
                </c:pt>
                <c:pt idx="645">
                  <c:v>0.41099000000000002</c:v>
                </c:pt>
                <c:pt idx="646">
                  <c:v>0.41074000000000005</c:v>
                </c:pt>
                <c:pt idx="647">
                  <c:v>0.41042000000000045</c:v>
                </c:pt>
                <c:pt idx="648">
                  <c:v>0.41016000000000002</c:v>
                </c:pt>
                <c:pt idx="649">
                  <c:v>0.40987000000000046</c:v>
                </c:pt>
                <c:pt idx="650">
                  <c:v>0.40946000000000032</c:v>
                </c:pt>
                <c:pt idx="651">
                  <c:v>0.40941000000000038</c:v>
                </c:pt>
                <c:pt idx="652">
                  <c:v>0.4092900000000001</c:v>
                </c:pt>
                <c:pt idx="653">
                  <c:v>0.40907000000000032</c:v>
                </c:pt>
                <c:pt idx="654">
                  <c:v>0.40883000000000008</c:v>
                </c:pt>
                <c:pt idx="655">
                  <c:v>0.40860000000000002</c:v>
                </c:pt>
                <c:pt idx="656">
                  <c:v>0.40836000000000039</c:v>
                </c:pt>
                <c:pt idx="657">
                  <c:v>0.40812000000000032</c:v>
                </c:pt>
                <c:pt idx="658">
                  <c:v>0.40788000000000052</c:v>
                </c:pt>
                <c:pt idx="659">
                  <c:v>0.40759000000000001</c:v>
                </c:pt>
                <c:pt idx="660">
                  <c:v>0.40730000000000038</c:v>
                </c:pt>
                <c:pt idx="661">
                  <c:v>0.40710000000000002</c:v>
                </c:pt>
                <c:pt idx="662">
                  <c:v>0.40683000000000002</c:v>
                </c:pt>
                <c:pt idx="663">
                  <c:v>0.40655000000000002</c:v>
                </c:pt>
                <c:pt idx="664">
                  <c:v>0.40633000000000002</c:v>
                </c:pt>
                <c:pt idx="665">
                  <c:v>0.40611000000000008</c:v>
                </c:pt>
                <c:pt idx="666">
                  <c:v>0.40609000000000001</c:v>
                </c:pt>
                <c:pt idx="667">
                  <c:v>0.40565000000000001</c:v>
                </c:pt>
                <c:pt idx="668">
                  <c:v>0.40525</c:v>
                </c:pt>
                <c:pt idx="669">
                  <c:v>0.40498000000000045</c:v>
                </c:pt>
                <c:pt idx="670">
                  <c:v>0.40457000000000032</c:v>
                </c:pt>
                <c:pt idx="671">
                  <c:v>0.40431000000000039</c:v>
                </c:pt>
                <c:pt idx="672">
                  <c:v>0.40377000000000002</c:v>
                </c:pt>
              </c:numCache>
            </c:numRef>
          </c:yVal>
          <c:smooth val="1"/>
        </c:ser>
        <c:ser>
          <c:idx val="1"/>
          <c:order val="1"/>
          <c:tx>
            <c:strRef>
              <c:f>'fig4'!$D$1</c:f>
              <c:strCache>
                <c:ptCount val="1"/>
                <c:pt idx="0">
                  <c:v>1：2</c:v>
                </c:pt>
              </c:strCache>
            </c:strRef>
          </c:tx>
          <c:spPr>
            <a:ln w="22225">
              <a:solidFill>
                <a:schemeClr val="tx1">
                  <a:lumMod val="95000"/>
                  <a:lumOff val="5000"/>
                </a:schemeClr>
              </a:solidFill>
            </a:ln>
          </c:spPr>
          <c:marker>
            <c:symbol val="none"/>
          </c:marker>
          <c:xVal>
            <c:numRef>
              <c:f>'fig4'!$P$2:$P$674</c:f>
              <c:numCache>
                <c:formatCode>General</c:formatCode>
                <c:ptCount val="673"/>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1.0833299999999983</c:v>
                </c:pt>
                <c:pt idx="14">
                  <c:v>1.1666700000000001</c:v>
                </c:pt>
                <c:pt idx="15">
                  <c:v>1.25</c:v>
                </c:pt>
                <c:pt idx="16">
                  <c:v>1.3333299999999983</c:v>
                </c:pt>
                <c:pt idx="17">
                  <c:v>1.4166699999999985</c:v>
                </c:pt>
                <c:pt idx="18">
                  <c:v>1.5</c:v>
                </c:pt>
                <c:pt idx="19">
                  <c:v>1.5833299999999983</c:v>
                </c:pt>
                <c:pt idx="20">
                  <c:v>1.6666700000000001</c:v>
                </c:pt>
                <c:pt idx="21">
                  <c:v>1.75</c:v>
                </c:pt>
                <c:pt idx="22">
                  <c:v>1.8333299999999983</c:v>
                </c:pt>
                <c:pt idx="23">
                  <c:v>1.9166700000000001</c:v>
                </c:pt>
                <c:pt idx="24">
                  <c:v>2</c:v>
                </c:pt>
                <c:pt idx="25">
                  <c:v>2.0833300000000037</c:v>
                </c:pt>
                <c:pt idx="26">
                  <c:v>2.1666699999999977</c:v>
                </c:pt>
                <c:pt idx="27">
                  <c:v>2.25</c:v>
                </c:pt>
                <c:pt idx="28">
                  <c:v>2.3333300000000001</c:v>
                </c:pt>
                <c:pt idx="29">
                  <c:v>2.4166699999999941</c:v>
                </c:pt>
                <c:pt idx="30">
                  <c:v>2.5</c:v>
                </c:pt>
                <c:pt idx="31">
                  <c:v>2.5833300000000037</c:v>
                </c:pt>
                <c:pt idx="32">
                  <c:v>2.6666699999999977</c:v>
                </c:pt>
                <c:pt idx="33">
                  <c:v>2.75</c:v>
                </c:pt>
                <c:pt idx="34">
                  <c:v>2.8333300000000001</c:v>
                </c:pt>
                <c:pt idx="35">
                  <c:v>2.9166699999999941</c:v>
                </c:pt>
                <c:pt idx="36">
                  <c:v>3</c:v>
                </c:pt>
                <c:pt idx="37">
                  <c:v>3.0833300000000037</c:v>
                </c:pt>
                <c:pt idx="38">
                  <c:v>3.1666699999999977</c:v>
                </c:pt>
                <c:pt idx="39">
                  <c:v>3.25</c:v>
                </c:pt>
                <c:pt idx="40">
                  <c:v>3.3333300000000001</c:v>
                </c:pt>
                <c:pt idx="41">
                  <c:v>3.4166699999999941</c:v>
                </c:pt>
                <c:pt idx="42">
                  <c:v>3.5</c:v>
                </c:pt>
                <c:pt idx="43">
                  <c:v>3.5833300000000037</c:v>
                </c:pt>
                <c:pt idx="44">
                  <c:v>3.6666699999999977</c:v>
                </c:pt>
                <c:pt idx="45">
                  <c:v>3.75</c:v>
                </c:pt>
                <c:pt idx="46">
                  <c:v>3.8333300000000001</c:v>
                </c:pt>
                <c:pt idx="47">
                  <c:v>3.9166699999999941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pt idx="97">
                  <c:v>8.0833300000000001</c:v>
                </c:pt>
                <c:pt idx="98">
                  <c:v>8.1666700000000034</c:v>
                </c:pt>
                <c:pt idx="99">
                  <c:v>8.25</c:v>
                </c:pt>
                <c:pt idx="100">
                  <c:v>8.3333300000000001</c:v>
                </c:pt>
                <c:pt idx="101">
                  <c:v>8.4166700000000034</c:v>
                </c:pt>
                <c:pt idx="102">
                  <c:v>8.5</c:v>
                </c:pt>
                <c:pt idx="103">
                  <c:v>8.5833300000000001</c:v>
                </c:pt>
                <c:pt idx="104">
                  <c:v>8.6666700000000034</c:v>
                </c:pt>
                <c:pt idx="105">
                  <c:v>8.75</c:v>
                </c:pt>
                <c:pt idx="106">
                  <c:v>8.8333300000000001</c:v>
                </c:pt>
                <c:pt idx="107">
                  <c:v>8.9166700000000034</c:v>
                </c:pt>
                <c:pt idx="108">
                  <c:v>9</c:v>
                </c:pt>
                <c:pt idx="109">
                  <c:v>9.0833300000000001</c:v>
                </c:pt>
                <c:pt idx="110">
                  <c:v>9.1666700000000034</c:v>
                </c:pt>
                <c:pt idx="111">
                  <c:v>9.25</c:v>
                </c:pt>
                <c:pt idx="112">
                  <c:v>9.3333300000000001</c:v>
                </c:pt>
                <c:pt idx="113">
                  <c:v>9.4166700000000034</c:v>
                </c:pt>
                <c:pt idx="114">
                  <c:v>9.5</c:v>
                </c:pt>
                <c:pt idx="115">
                  <c:v>9.5833300000000001</c:v>
                </c:pt>
                <c:pt idx="116">
                  <c:v>9.6666700000000034</c:v>
                </c:pt>
                <c:pt idx="117">
                  <c:v>9.75</c:v>
                </c:pt>
                <c:pt idx="118">
                  <c:v>9.8333300000000001</c:v>
                </c:pt>
                <c:pt idx="119">
                  <c:v>9.9166700000000034</c:v>
                </c:pt>
                <c:pt idx="120">
                  <c:v>10</c:v>
                </c:pt>
                <c:pt idx="121">
                  <c:v>10.08333</c:v>
                </c:pt>
                <c:pt idx="122">
                  <c:v>10.16667</c:v>
                </c:pt>
                <c:pt idx="123">
                  <c:v>10.25</c:v>
                </c:pt>
                <c:pt idx="124">
                  <c:v>10.33333</c:v>
                </c:pt>
                <c:pt idx="125">
                  <c:v>10.41667</c:v>
                </c:pt>
                <c:pt idx="126">
                  <c:v>10.5</c:v>
                </c:pt>
                <c:pt idx="127">
                  <c:v>10.58333</c:v>
                </c:pt>
                <c:pt idx="128">
                  <c:v>10.66667</c:v>
                </c:pt>
                <c:pt idx="129">
                  <c:v>10.75</c:v>
                </c:pt>
                <c:pt idx="130">
                  <c:v>10.83333</c:v>
                </c:pt>
                <c:pt idx="131">
                  <c:v>10.91667</c:v>
                </c:pt>
                <c:pt idx="132">
                  <c:v>11</c:v>
                </c:pt>
                <c:pt idx="133">
                  <c:v>11.08333</c:v>
                </c:pt>
                <c:pt idx="134">
                  <c:v>11.16667</c:v>
                </c:pt>
                <c:pt idx="135">
                  <c:v>11.25</c:v>
                </c:pt>
                <c:pt idx="136">
                  <c:v>11.33333</c:v>
                </c:pt>
                <c:pt idx="137">
                  <c:v>11.41667</c:v>
                </c:pt>
                <c:pt idx="138">
                  <c:v>11.5</c:v>
                </c:pt>
                <c:pt idx="139">
                  <c:v>11.58333</c:v>
                </c:pt>
                <c:pt idx="140">
                  <c:v>11.66667</c:v>
                </c:pt>
                <c:pt idx="141">
                  <c:v>11.75</c:v>
                </c:pt>
                <c:pt idx="142">
                  <c:v>11.83333</c:v>
                </c:pt>
                <c:pt idx="143">
                  <c:v>11.91667</c:v>
                </c:pt>
                <c:pt idx="144">
                  <c:v>12</c:v>
                </c:pt>
                <c:pt idx="145">
                  <c:v>12.08333</c:v>
                </c:pt>
                <c:pt idx="146">
                  <c:v>12.16667</c:v>
                </c:pt>
                <c:pt idx="147">
                  <c:v>12.25</c:v>
                </c:pt>
                <c:pt idx="148">
                  <c:v>12.33333</c:v>
                </c:pt>
                <c:pt idx="149">
                  <c:v>12.41667</c:v>
                </c:pt>
                <c:pt idx="150">
                  <c:v>12.5</c:v>
                </c:pt>
                <c:pt idx="151">
                  <c:v>12.58333</c:v>
                </c:pt>
                <c:pt idx="152">
                  <c:v>12.66667</c:v>
                </c:pt>
                <c:pt idx="153">
                  <c:v>12.75</c:v>
                </c:pt>
                <c:pt idx="154">
                  <c:v>12.83333</c:v>
                </c:pt>
                <c:pt idx="155">
                  <c:v>12.91667</c:v>
                </c:pt>
                <c:pt idx="156">
                  <c:v>13</c:v>
                </c:pt>
                <c:pt idx="157">
                  <c:v>13.08333</c:v>
                </c:pt>
                <c:pt idx="158">
                  <c:v>13.16667</c:v>
                </c:pt>
                <c:pt idx="159">
                  <c:v>13.25</c:v>
                </c:pt>
                <c:pt idx="160">
                  <c:v>13.33333</c:v>
                </c:pt>
                <c:pt idx="161">
                  <c:v>13.41667</c:v>
                </c:pt>
                <c:pt idx="162">
                  <c:v>13.5</c:v>
                </c:pt>
                <c:pt idx="163">
                  <c:v>13.58333</c:v>
                </c:pt>
                <c:pt idx="164">
                  <c:v>13.66667</c:v>
                </c:pt>
                <c:pt idx="165">
                  <c:v>13.75</c:v>
                </c:pt>
                <c:pt idx="166">
                  <c:v>13.83333</c:v>
                </c:pt>
                <c:pt idx="167">
                  <c:v>13.91667</c:v>
                </c:pt>
                <c:pt idx="168">
                  <c:v>14</c:v>
                </c:pt>
                <c:pt idx="169">
                  <c:v>14.08333</c:v>
                </c:pt>
                <c:pt idx="170">
                  <c:v>14.16667</c:v>
                </c:pt>
                <c:pt idx="171">
                  <c:v>14.25</c:v>
                </c:pt>
                <c:pt idx="172">
                  <c:v>14.33333</c:v>
                </c:pt>
                <c:pt idx="173">
                  <c:v>14.41667</c:v>
                </c:pt>
                <c:pt idx="174">
                  <c:v>14.5</c:v>
                </c:pt>
                <c:pt idx="175">
                  <c:v>14.58333</c:v>
                </c:pt>
                <c:pt idx="176">
                  <c:v>14.66667</c:v>
                </c:pt>
                <c:pt idx="177">
                  <c:v>14.75</c:v>
                </c:pt>
                <c:pt idx="178">
                  <c:v>14.83333</c:v>
                </c:pt>
                <c:pt idx="179">
                  <c:v>14.91667</c:v>
                </c:pt>
                <c:pt idx="180">
                  <c:v>15</c:v>
                </c:pt>
                <c:pt idx="181">
                  <c:v>15.08333</c:v>
                </c:pt>
                <c:pt idx="182">
                  <c:v>15.16667</c:v>
                </c:pt>
                <c:pt idx="183">
                  <c:v>15.25</c:v>
                </c:pt>
                <c:pt idx="184">
                  <c:v>15.33333</c:v>
                </c:pt>
                <c:pt idx="185">
                  <c:v>15.41667</c:v>
                </c:pt>
                <c:pt idx="186">
                  <c:v>15.5</c:v>
                </c:pt>
                <c:pt idx="187">
                  <c:v>15.58333</c:v>
                </c:pt>
                <c:pt idx="188">
                  <c:v>15.66667</c:v>
                </c:pt>
                <c:pt idx="189">
                  <c:v>15.75</c:v>
                </c:pt>
                <c:pt idx="190">
                  <c:v>15.83333</c:v>
                </c:pt>
                <c:pt idx="191">
                  <c:v>15.91667</c:v>
                </c:pt>
                <c:pt idx="192">
                  <c:v>16</c:v>
                </c:pt>
                <c:pt idx="193">
                  <c:v>16.083329999999968</c:v>
                </c:pt>
                <c:pt idx="194">
                  <c:v>16.16667</c:v>
                </c:pt>
                <c:pt idx="195">
                  <c:v>16.25</c:v>
                </c:pt>
                <c:pt idx="196">
                  <c:v>16.33333</c:v>
                </c:pt>
                <c:pt idx="197">
                  <c:v>16.41667</c:v>
                </c:pt>
                <c:pt idx="198">
                  <c:v>16.5</c:v>
                </c:pt>
                <c:pt idx="199">
                  <c:v>16.583329999999968</c:v>
                </c:pt>
                <c:pt idx="200">
                  <c:v>16.66667</c:v>
                </c:pt>
                <c:pt idx="201">
                  <c:v>16.75</c:v>
                </c:pt>
                <c:pt idx="202">
                  <c:v>16.83333</c:v>
                </c:pt>
                <c:pt idx="203">
                  <c:v>16.91667</c:v>
                </c:pt>
                <c:pt idx="204">
                  <c:v>17</c:v>
                </c:pt>
                <c:pt idx="205">
                  <c:v>17.083329999999968</c:v>
                </c:pt>
                <c:pt idx="206">
                  <c:v>17.16667</c:v>
                </c:pt>
                <c:pt idx="207">
                  <c:v>17.25</c:v>
                </c:pt>
                <c:pt idx="208">
                  <c:v>17.33333</c:v>
                </c:pt>
                <c:pt idx="209">
                  <c:v>17.41667</c:v>
                </c:pt>
                <c:pt idx="210">
                  <c:v>17.5</c:v>
                </c:pt>
                <c:pt idx="211">
                  <c:v>17.583329999999968</c:v>
                </c:pt>
                <c:pt idx="212">
                  <c:v>17.66667</c:v>
                </c:pt>
                <c:pt idx="213">
                  <c:v>17.75</c:v>
                </c:pt>
                <c:pt idx="214">
                  <c:v>17.83333</c:v>
                </c:pt>
                <c:pt idx="215">
                  <c:v>17.91667</c:v>
                </c:pt>
                <c:pt idx="216">
                  <c:v>18</c:v>
                </c:pt>
                <c:pt idx="217">
                  <c:v>18.083329999999968</c:v>
                </c:pt>
                <c:pt idx="218">
                  <c:v>18.16667</c:v>
                </c:pt>
                <c:pt idx="219">
                  <c:v>18.25</c:v>
                </c:pt>
                <c:pt idx="220">
                  <c:v>18.33333</c:v>
                </c:pt>
                <c:pt idx="221">
                  <c:v>18.41667</c:v>
                </c:pt>
                <c:pt idx="222">
                  <c:v>18.5</c:v>
                </c:pt>
                <c:pt idx="223">
                  <c:v>18.583329999999968</c:v>
                </c:pt>
                <c:pt idx="224">
                  <c:v>18.66667</c:v>
                </c:pt>
                <c:pt idx="225">
                  <c:v>18.75</c:v>
                </c:pt>
                <c:pt idx="226">
                  <c:v>18.83333</c:v>
                </c:pt>
                <c:pt idx="227">
                  <c:v>18.91667</c:v>
                </c:pt>
                <c:pt idx="228">
                  <c:v>19</c:v>
                </c:pt>
                <c:pt idx="229">
                  <c:v>19.083329999999968</c:v>
                </c:pt>
                <c:pt idx="230">
                  <c:v>19.16667</c:v>
                </c:pt>
                <c:pt idx="231">
                  <c:v>19.25</c:v>
                </c:pt>
                <c:pt idx="232">
                  <c:v>19.33333</c:v>
                </c:pt>
                <c:pt idx="233">
                  <c:v>19.41667</c:v>
                </c:pt>
                <c:pt idx="234">
                  <c:v>19.5</c:v>
                </c:pt>
                <c:pt idx="235">
                  <c:v>19.583329999999968</c:v>
                </c:pt>
                <c:pt idx="236">
                  <c:v>19.66667</c:v>
                </c:pt>
                <c:pt idx="237">
                  <c:v>19.75</c:v>
                </c:pt>
                <c:pt idx="238">
                  <c:v>19.83333</c:v>
                </c:pt>
                <c:pt idx="239">
                  <c:v>19.91667</c:v>
                </c:pt>
                <c:pt idx="240">
                  <c:v>20</c:v>
                </c:pt>
                <c:pt idx="241">
                  <c:v>20.083329999999968</c:v>
                </c:pt>
                <c:pt idx="242">
                  <c:v>20.16667</c:v>
                </c:pt>
                <c:pt idx="243">
                  <c:v>20.25</c:v>
                </c:pt>
                <c:pt idx="244">
                  <c:v>20.33333</c:v>
                </c:pt>
                <c:pt idx="245">
                  <c:v>20.41667</c:v>
                </c:pt>
                <c:pt idx="246">
                  <c:v>20.5</c:v>
                </c:pt>
                <c:pt idx="247">
                  <c:v>20.583329999999968</c:v>
                </c:pt>
                <c:pt idx="248">
                  <c:v>20.66667</c:v>
                </c:pt>
                <c:pt idx="249">
                  <c:v>20.75</c:v>
                </c:pt>
                <c:pt idx="250">
                  <c:v>20.83333</c:v>
                </c:pt>
                <c:pt idx="251">
                  <c:v>20.91667</c:v>
                </c:pt>
                <c:pt idx="252">
                  <c:v>21</c:v>
                </c:pt>
                <c:pt idx="253">
                  <c:v>21.083329999999968</c:v>
                </c:pt>
                <c:pt idx="254">
                  <c:v>21.16667</c:v>
                </c:pt>
                <c:pt idx="255">
                  <c:v>21.25</c:v>
                </c:pt>
                <c:pt idx="256">
                  <c:v>21.33333</c:v>
                </c:pt>
                <c:pt idx="257">
                  <c:v>21.41667</c:v>
                </c:pt>
                <c:pt idx="258">
                  <c:v>21.5</c:v>
                </c:pt>
                <c:pt idx="259">
                  <c:v>21.583329999999968</c:v>
                </c:pt>
                <c:pt idx="260">
                  <c:v>21.66667</c:v>
                </c:pt>
                <c:pt idx="261">
                  <c:v>21.75</c:v>
                </c:pt>
                <c:pt idx="262">
                  <c:v>21.83333</c:v>
                </c:pt>
                <c:pt idx="263">
                  <c:v>21.91667</c:v>
                </c:pt>
                <c:pt idx="264">
                  <c:v>22</c:v>
                </c:pt>
                <c:pt idx="265">
                  <c:v>22.083329999999968</c:v>
                </c:pt>
                <c:pt idx="266">
                  <c:v>22.16667</c:v>
                </c:pt>
                <c:pt idx="267">
                  <c:v>22.25</c:v>
                </c:pt>
                <c:pt idx="268">
                  <c:v>22.33333</c:v>
                </c:pt>
                <c:pt idx="269">
                  <c:v>22.41667</c:v>
                </c:pt>
                <c:pt idx="270">
                  <c:v>22.5</c:v>
                </c:pt>
                <c:pt idx="271">
                  <c:v>22.583329999999968</c:v>
                </c:pt>
                <c:pt idx="272">
                  <c:v>22.66667</c:v>
                </c:pt>
                <c:pt idx="273">
                  <c:v>22.75</c:v>
                </c:pt>
                <c:pt idx="274">
                  <c:v>22.83333</c:v>
                </c:pt>
                <c:pt idx="275">
                  <c:v>22.91667</c:v>
                </c:pt>
                <c:pt idx="276">
                  <c:v>23</c:v>
                </c:pt>
                <c:pt idx="277">
                  <c:v>23.083329999999968</c:v>
                </c:pt>
                <c:pt idx="278">
                  <c:v>23.16667</c:v>
                </c:pt>
                <c:pt idx="279">
                  <c:v>23.25</c:v>
                </c:pt>
                <c:pt idx="280">
                  <c:v>23.33333</c:v>
                </c:pt>
                <c:pt idx="281">
                  <c:v>23.41667</c:v>
                </c:pt>
                <c:pt idx="282">
                  <c:v>23.5</c:v>
                </c:pt>
                <c:pt idx="283">
                  <c:v>23.583329999999968</c:v>
                </c:pt>
                <c:pt idx="284">
                  <c:v>23.66667</c:v>
                </c:pt>
                <c:pt idx="285">
                  <c:v>23.75</c:v>
                </c:pt>
                <c:pt idx="286">
                  <c:v>23.83333</c:v>
                </c:pt>
                <c:pt idx="287">
                  <c:v>23.91667</c:v>
                </c:pt>
                <c:pt idx="288">
                  <c:v>24</c:v>
                </c:pt>
                <c:pt idx="289">
                  <c:v>24.083329999999968</c:v>
                </c:pt>
                <c:pt idx="290">
                  <c:v>24.16667</c:v>
                </c:pt>
                <c:pt idx="291">
                  <c:v>24.25</c:v>
                </c:pt>
                <c:pt idx="292">
                  <c:v>24.33333</c:v>
                </c:pt>
                <c:pt idx="293">
                  <c:v>24.41667</c:v>
                </c:pt>
                <c:pt idx="294">
                  <c:v>24.5</c:v>
                </c:pt>
                <c:pt idx="295">
                  <c:v>24.583329999999968</c:v>
                </c:pt>
                <c:pt idx="296">
                  <c:v>24.66667</c:v>
                </c:pt>
                <c:pt idx="297">
                  <c:v>24.75</c:v>
                </c:pt>
                <c:pt idx="298">
                  <c:v>24.83333</c:v>
                </c:pt>
                <c:pt idx="299">
                  <c:v>24.91667</c:v>
                </c:pt>
                <c:pt idx="300">
                  <c:v>25</c:v>
                </c:pt>
                <c:pt idx="301">
                  <c:v>25.083329999999968</c:v>
                </c:pt>
                <c:pt idx="302">
                  <c:v>25.16667</c:v>
                </c:pt>
                <c:pt idx="303">
                  <c:v>25.25</c:v>
                </c:pt>
                <c:pt idx="304">
                  <c:v>25.33333</c:v>
                </c:pt>
                <c:pt idx="305">
                  <c:v>25.41667</c:v>
                </c:pt>
                <c:pt idx="306">
                  <c:v>25.5</c:v>
                </c:pt>
                <c:pt idx="307">
                  <c:v>25.583329999999968</c:v>
                </c:pt>
                <c:pt idx="308">
                  <c:v>25.66667</c:v>
                </c:pt>
                <c:pt idx="309">
                  <c:v>25.75</c:v>
                </c:pt>
                <c:pt idx="310">
                  <c:v>25.83333</c:v>
                </c:pt>
                <c:pt idx="311">
                  <c:v>25.91667</c:v>
                </c:pt>
                <c:pt idx="312">
                  <c:v>26</c:v>
                </c:pt>
                <c:pt idx="313">
                  <c:v>26.083329999999968</c:v>
                </c:pt>
                <c:pt idx="314">
                  <c:v>26.16667</c:v>
                </c:pt>
                <c:pt idx="315">
                  <c:v>26.25</c:v>
                </c:pt>
                <c:pt idx="316">
                  <c:v>26.33333</c:v>
                </c:pt>
                <c:pt idx="317">
                  <c:v>26.41667</c:v>
                </c:pt>
                <c:pt idx="318">
                  <c:v>26.5</c:v>
                </c:pt>
                <c:pt idx="319">
                  <c:v>26.583329999999968</c:v>
                </c:pt>
                <c:pt idx="320">
                  <c:v>26.66667</c:v>
                </c:pt>
                <c:pt idx="321">
                  <c:v>26.75</c:v>
                </c:pt>
                <c:pt idx="322">
                  <c:v>26.83333</c:v>
                </c:pt>
                <c:pt idx="323">
                  <c:v>26.91667</c:v>
                </c:pt>
                <c:pt idx="324">
                  <c:v>27</c:v>
                </c:pt>
                <c:pt idx="325">
                  <c:v>27.083329999999968</c:v>
                </c:pt>
                <c:pt idx="326">
                  <c:v>27.16667</c:v>
                </c:pt>
                <c:pt idx="327">
                  <c:v>27.25</c:v>
                </c:pt>
                <c:pt idx="328">
                  <c:v>27.33333</c:v>
                </c:pt>
                <c:pt idx="329">
                  <c:v>27.41667</c:v>
                </c:pt>
                <c:pt idx="330">
                  <c:v>27.5</c:v>
                </c:pt>
                <c:pt idx="331">
                  <c:v>27.583329999999968</c:v>
                </c:pt>
                <c:pt idx="332">
                  <c:v>27.66667</c:v>
                </c:pt>
                <c:pt idx="333">
                  <c:v>27.75</c:v>
                </c:pt>
                <c:pt idx="334">
                  <c:v>27.83333</c:v>
                </c:pt>
                <c:pt idx="335">
                  <c:v>27.91667</c:v>
                </c:pt>
                <c:pt idx="336">
                  <c:v>28</c:v>
                </c:pt>
                <c:pt idx="337">
                  <c:v>28.083329999999968</c:v>
                </c:pt>
                <c:pt idx="338">
                  <c:v>28.16667</c:v>
                </c:pt>
                <c:pt idx="339">
                  <c:v>28.25</c:v>
                </c:pt>
                <c:pt idx="340">
                  <c:v>28.33333</c:v>
                </c:pt>
                <c:pt idx="341">
                  <c:v>28.41667</c:v>
                </c:pt>
                <c:pt idx="342">
                  <c:v>28.5</c:v>
                </c:pt>
                <c:pt idx="343">
                  <c:v>28.583329999999968</c:v>
                </c:pt>
                <c:pt idx="344">
                  <c:v>28.66667</c:v>
                </c:pt>
                <c:pt idx="345">
                  <c:v>28.75</c:v>
                </c:pt>
                <c:pt idx="346">
                  <c:v>28.83333</c:v>
                </c:pt>
                <c:pt idx="347">
                  <c:v>28.91667</c:v>
                </c:pt>
                <c:pt idx="348">
                  <c:v>29</c:v>
                </c:pt>
                <c:pt idx="349">
                  <c:v>29.083329999999968</c:v>
                </c:pt>
                <c:pt idx="350">
                  <c:v>29.16667</c:v>
                </c:pt>
                <c:pt idx="351">
                  <c:v>29.25</c:v>
                </c:pt>
                <c:pt idx="352">
                  <c:v>29.33333</c:v>
                </c:pt>
                <c:pt idx="353">
                  <c:v>29.41667</c:v>
                </c:pt>
                <c:pt idx="354">
                  <c:v>29.5</c:v>
                </c:pt>
                <c:pt idx="355">
                  <c:v>29.583329999999968</c:v>
                </c:pt>
                <c:pt idx="356">
                  <c:v>29.66667</c:v>
                </c:pt>
                <c:pt idx="357">
                  <c:v>29.75</c:v>
                </c:pt>
                <c:pt idx="358">
                  <c:v>29.83333</c:v>
                </c:pt>
                <c:pt idx="359">
                  <c:v>29.91667</c:v>
                </c:pt>
                <c:pt idx="360">
                  <c:v>30</c:v>
                </c:pt>
                <c:pt idx="361">
                  <c:v>30.083329999999968</c:v>
                </c:pt>
                <c:pt idx="362">
                  <c:v>30.16667</c:v>
                </c:pt>
                <c:pt idx="363">
                  <c:v>30.25</c:v>
                </c:pt>
                <c:pt idx="364">
                  <c:v>30.33333</c:v>
                </c:pt>
                <c:pt idx="365">
                  <c:v>30.41667</c:v>
                </c:pt>
                <c:pt idx="366">
                  <c:v>30.5</c:v>
                </c:pt>
                <c:pt idx="367">
                  <c:v>30.583329999999968</c:v>
                </c:pt>
                <c:pt idx="368">
                  <c:v>30.66667</c:v>
                </c:pt>
                <c:pt idx="369">
                  <c:v>30.75</c:v>
                </c:pt>
                <c:pt idx="370">
                  <c:v>30.83333</c:v>
                </c:pt>
                <c:pt idx="371">
                  <c:v>30.91667</c:v>
                </c:pt>
                <c:pt idx="372">
                  <c:v>31</c:v>
                </c:pt>
                <c:pt idx="373">
                  <c:v>31.083329999999968</c:v>
                </c:pt>
                <c:pt idx="374">
                  <c:v>31.16667</c:v>
                </c:pt>
                <c:pt idx="375">
                  <c:v>31.25</c:v>
                </c:pt>
                <c:pt idx="376">
                  <c:v>31.33333</c:v>
                </c:pt>
                <c:pt idx="377">
                  <c:v>31.41667</c:v>
                </c:pt>
                <c:pt idx="378">
                  <c:v>31.5</c:v>
                </c:pt>
                <c:pt idx="379">
                  <c:v>31.583329999999968</c:v>
                </c:pt>
                <c:pt idx="380">
                  <c:v>31.66667</c:v>
                </c:pt>
                <c:pt idx="381">
                  <c:v>31.75</c:v>
                </c:pt>
                <c:pt idx="382">
                  <c:v>31.83333</c:v>
                </c:pt>
                <c:pt idx="383">
                  <c:v>31.91667</c:v>
                </c:pt>
                <c:pt idx="384">
                  <c:v>32</c:v>
                </c:pt>
                <c:pt idx="385">
                  <c:v>32.083330000000011</c:v>
                </c:pt>
                <c:pt idx="386">
                  <c:v>32.166670000000003</c:v>
                </c:pt>
                <c:pt idx="387">
                  <c:v>32.25</c:v>
                </c:pt>
                <c:pt idx="388">
                  <c:v>32.333330000000011</c:v>
                </c:pt>
                <c:pt idx="389">
                  <c:v>32.416669999999996</c:v>
                </c:pt>
                <c:pt idx="390">
                  <c:v>32.5</c:v>
                </c:pt>
                <c:pt idx="391">
                  <c:v>32.583330000000011</c:v>
                </c:pt>
                <c:pt idx="392">
                  <c:v>32.666670000000003</c:v>
                </c:pt>
                <c:pt idx="393">
                  <c:v>32.75</c:v>
                </c:pt>
                <c:pt idx="394">
                  <c:v>32.833330000000011</c:v>
                </c:pt>
                <c:pt idx="395">
                  <c:v>32.916669999999996</c:v>
                </c:pt>
                <c:pt idx="396">
                  <c:v>33</c:v>
                </c:pt>
                <c:pt idx="397">
                  <c:v>33.083330000000011</c:v>
                </c:pt>
                <c:pt idx="398">
                  <c:v>33.166670000000003</c:v>
                </c:pt>
                <c:pt idx="399">
                  <c:v>33.25</c:v>
                </c:pt>
                <c:pt idx="400">
                  <c:v>33.333330000000011</c:v>
                </c:pt>
                <c:pt idx="401">
                  <c:v>33.416669999999996</c:v>
                </c:pt>
                <c:pt idx="402">
                  <c:v>33.5</c:v>
                </c:pt>
                <c:pt idx="403">
                  <c:v>33.583330000000011</c:v>
                </c:pt>
                <c:pt idx="404">
                  <c:v>33.666670000000003</c:v>
                </c:pt>
                <c:pt idx="405">
                  <c:v>33.75</c:v>
                </c:pt>
                <c:pt idx="406">
                  <c:v>33.833330000000011</c:v>
                </c:pt>
                <c:pt idx="407">
                  <c:v>33.916669999999996</c:v>
                </c:pt>
                <c:pt idx="408">
                  <c:v>34</c:v>
                </c:pt>
                <c:pt idx="409">
                  <c:v>34.083330000000011</c:v>
                </c:pt>
                <c:pt idx="410">
                  <c:v>34.166670000000003</c:v>
                </c:pt>
                <c:pt idx="411">
                  <c:v>34.25</c:v>
                </c:pt>
                <c:pt idx="412">
                  <c:v>34.333330000000011</c:v>
                </c:pt>
                <c:pt idx="413">
                  <c:v>34.416669999999996</c:v>
                </c:pt>
                <c:pt idx="414">
                  <c:v>34.5</c:v>
                </c:pt>
                <c:pt idx="415">
                  <c:v>34.583330000000011</c:v>
                </c:pt>
                <c:pt idx="416">
                  <c:v>34.666670000000003</c:v>
                </c:pt>
                <c:pt idx="417">
                  <c:v>34.75</c:v>
                </c:pt>
                <c:pt idx="418">
                  <c:v>34.833330000000011</c:v>
                </c:pt>
                <c:pt idx="419">
                  <c:v>34.916669999999996</c:v>
                </c:pt>
                <c:pt idx="420">
                  <c:v>35</c:v>
                </c:pt>
                <c:pt idx="421">
                  <c:v>35.083330000000011</c:v>
                </c:pt>
                <c:pt idx="422">
                  <c:v>35.166670000000003</c:v>
                </c:pt>
                <c:pt idx="423">
                  <c:v>35.25</c:v>
                </c:pt>
                <c:pt idx="424">
                  <c:v>35.333330000000011</c:v>
                </c:pt>
                <c:pt idx="425">
                  <c:v>35.416669999999996</c:v>
                </c:pt>
                <c:pt idx="426">
                  <c:v>35.5</c:v>
                </c:pt>
                <c:pt idx="427">
                  <c:v>35.583330000000011</c:v>
                </c:pt>
                <c:pt idx="428">
                  <c:v>35.666670000000003</c:v>
                </c:pt>
                <c:pt idx="429">
                  <c:v>35.75</c:v>
                </c:pt>
                <c:pt idx="430">
                  <c:v>35.833330000000011</c:v>
                </c:pt>
                <c:pt idx="431">
                  <c:v>35.916669999999996</c:v>
                </c:pt>
                <c:pt idx="432">
                  <c:v>36</c:v>
                </c:pt>
                <c:pt idx="433">
                  <c:v>36.083330000000011</c:v>
                </c:pt>
                <c:pt idx="434">
                  <c:v>36.166670000000003</c:v>
                </c:pt>
                <c:pt idx="435">
                  <c:v>36.25</c:v>
                </c:pt>
                <c:pt idx="436">
                  <c:v>36.333330000000011</c:v>
                </c:pt>
                <c:pt idx="437">
                  <c:v>36.416669999999996</c:v>
                </c:pt>
                <c:pt idx="438">
                  <c:v>36.5</c:v>
                </c:pt>
                <c:pt idx="439">
                  <c:v>36.583330000000011</c:v>
                </c:pt>
                <c:pt idx="440">
                  <c:v>36.666670000000003</c:v>
                </c:pt>
                <c:pt idx="441">
                  <c:v>36.75</c:v>
                </c:pt>
                <c:pt idx="442">
                  <c:v>36.833330000000011</c:v>
                </c:pt>
                <c:pt idx="443">
                  <c:v>36.916669999999996</c:v>
                </c:pt>
                <c:pt idx="444">
                  <c:v>37</c:v>
                </c:pt>
                <c:pt idx="445">
                  <c:v>37.083330000000011</c:v>
                </c:pt>
                <c:pt idx="446">
                  <c:v>37.166670000000003</c:v>
                </c:pt>
                <c:pt idx="447">
                  <c:v>37.25</c:v>
                </c:pt>
                <c:pt idx="448">
                  <c:v>37.333330000000011</c:v>
                </c:pt>
                <c:pt idx="449">
                  <c:v>37.416669999999996</c:v>
                </c:pt>
                <c:pt idx="450">
                  <c:v>37.5</c:v>
                </c:pt>
                <c:pt idx="451">
                  <c:v>37.583330000000011</c:v>
                </c:pt>
                <c:pt idx="452">
                  <c:v>37.666670000000003</c:v>
                </c:pt>
                <c:pt idx="453">
                  <c:v>37.75</c:v>
                </c:pt>
                <c:pt idx="454">
                  <c:v>37.833330000000011</c:v>
                </c:pt>
                <c:pt idx="455">
                  <c:v>37.916669999999996</c:v>
                </c:pt>
                <c:pt idx="456">
                  <c:v>38</c:v>
                </c:pt>
                <c:pt idx="457">
                  <c:v>38.083330000000011</c:v>
                </c:pt>
                <c:pt idx="458">
                  <c:v>38.166670000000003</c:v>
                </c:pt>
                <c:pt idx="459">
                  <c:v>38.25</c:v>
                </c:pt>
                <c:pt idx="460">
                  <c:v>38.333330000000011</c:v>
                </c:pt>
                <c:pt idx="461">
                  <c:v>38.416669999999996</c:v>
                </c:pt>
                <c:pt idx="462">
                  <c:v>38.5</c:v>
                </c:pt>
                <c:pt idx="463">
                  <c:v>38.583330000000011</c:v>
                </c:pt>
                <c:pt idx="464">
                  <c:v>38.666670000000003</c:v>
                </c:pt>
                <c:pt idx="465">
                  <c:v>38.75</c:v>
                </c:pt>
                <c:pt idx="466">
                  <c:v>38.833330000000011</c:v>
                </c:pt>
                <c:pt idx="467">
                  <c:v>38.916669999999996</c:v>
                </c:pt>
                <c:pt idx="468">
                  <c:v>39</c:v>
                </c:pt>
                <c:pt idx="469">
                  <c:v>39.083330000000011</c:v>
                </c:pt>
                <c:pt idx="470">
                  <c:v>39.166670000000003</c:v>
                </c:pt>
                <c:pt idx="471">
                  <c:v>39.25</c:v>
                </c:pt>
                <c:pt idx="472">
                  <c:v>39.333330000000011</c:v>
                </c:pt>
                <c:pt idx="473">
                  <c:v>39.416669999999996</c:v>
                </c:pt>
                <c:pt idx="474">
                  <c:v>39.5</c:v>
                </c:pt>
                <c:pt idx="475">
                  <c:v>39.583330000000011</c:v>
                </c:pt>
                <c:pt idx="476">
                  <c:v>39.666670000000003</c:v>
                </c:pt>
                <c:pt idx="477">
                  <c:v>39.75</c:v>
                </c:pt>
                <c:pt idx="478">
                  <c:v>39.833330000000011</c:v>
                </c:pt>
                <c:pt idx="479">
                  <c:v>39.916669999999996</c:v>
                </c:pt>
                <c:pt idx="480">
                  <c:v>40</c:v>
                </c:pt>
                <c:pt idx="481">
                  <c:v>40.083330000000011</c:v>
                </c:pt>
                <c:pt idx="482">
                  <c:v>40.166670000000003</c:v>
                </c:pt>
                <c:pt idx="483">
                  <c:v>40.25</c:v>
                </c:pt>
                <c:pt idx="484">
                  <c:v>40.333330000000011</c:v>
                </c:pt>
                <c:pt idx="485">
                  <c:v>40.416669999999996</c:v>
                </c:pt>
                <c:pt idx="486">
                  <c:v>40.5</c:v>
                </c:pt>
                <c:pt idx="487">
                  <c:v>40.583330000000011</c:v>
                </c:pt>
                <c:pt idx="488">
                  <c:v>40.666670000000003</c:v>
                </c:pt>
                <c:pt idx="489">
                  <c:v>40.75</c:v>
                </c:pt>
                <c:pt idx="490">
                  <c:v>40.833330000000011</c:v>
                </c:pt>
                <c:pt idx="491">
                  <c:v>40.916669999999996</c:v>
                </c:pt>
                <c:pt idx="492">
                  <c:v>41</c:v>
                </c:pt>
                <c:pt idx="493">
                  <c:v>41.083330000000011</c:v>
                </c:pt>
                <c:pt idx="494">
                  <c:v>41.166670000000003</c:v>
                </c:pt>
                <c:pt idx="495">
                  <c:v>41.25</c:v>
                </c:pt>
                <c:pt idx="496">
                  <c:v>41.333330000000011</c:v>
                </c:pt>
                <c:pt idx="497">
                  <c:v>41.416669999999996</c:v>
                </c:pt>
                <c:pt idx="498">
                  <c:v>41.5</c:v>
                </c:pt>
                <c:pt idx="499">
                  <c:v>41.583330000000011</c:v>
                </c:pt>
                <c:pt idx="500">
                  <c:v>41.666670000000003</c:v>
                </c:pt>
                <c:pt idx="501">
                  <c:v>41.75</c:v>
                </c:pt>
                <c:pt idx="502">
                  <c:v>41.833330000000011</c:v>
                </c:pt>
                <c:pt idx="503">
                  <c:v>41.916669999999996</c:v>
                </c:pt>
                <c:pt idx="504">
                  <c:v>42</c:v>
                </c:pt>
                <c:pt idx="505">
                  <c:v>42.083330000000011</c:v>
                </c:pt>
                <c:pt idx="506">
                  <c:v>42.166670000000003</c:v>
                </c:pt>
                <c:pt idx="507">
                  <c:v>42.25</c:v>
                </c:pt>
                <c:pt idx="508">
                  <c:v>42.333330000000011</c:v>
                </c:pt>
                <c:pt idx="509">
                  <c:v>42.416669999999996</c:v>
                </c:pt>
                <c:pt idx="510">
                  <c:v>42.5</c:v>
                </c:pt>
                <c:pt idx="511">
                  <c:v>42.583330000000011</c:v>
                </c:pt>
                <c:pt idx="512">
                  <c:v>42.666670000000003</c:v>
                </c:pt>
                <c:pt idx="513">
                  <c:v>42.75</c:v>
                </c:pt>
                <c:pt idx="514">
                  <c:v>42.833330000000011</c:v>
                </c:pt>
                <c:pt idx="515">
                  <c:v>42.916669999999996</c:v>
                </c:pt>
                <c:pt idx="516">
                  <c:v>43</c:v>
                </c:pt>
                <c:pt idx="517">
                  <c:v>43.083330000000011</c:v>
                </c:pt>
                <c:pt idx="518">
                  <c:v>43.166670000000003</c:v>
                </c:pt>
                <c:pt idx="519">
                  <c:v>43.25</c:v>
                </c:pt>
                <c:pt idx="520">
                  <c:v>43.333330000000011</c:v>
                </c:pt>
                <c:pt idx="521">
                  <c:v>43.416669999999996</c:v>
                </c:pt>
                <c:pt idx="522">
                  <c:v>43.5</c:v>
                </c:pt>
                <c:pt idx="523">
                  <c:v>43.583330000000011</c:v>
                </c:pt>
                <c:pt idx="524">
                  <c:v>43.666670000000003</c:v>
                </c:pt>
                <c:pt idx="525">
                  <c:v>43.75</c:v>
                </c:pt>
                <c:pt idx="526">
                  <c:v>43.833330000000011</c:v>
                </c:pt>
                <c:pt idx="527">
                  <c:v>43.916669999999996</c:v>
                </c:pt>
                <c:pt idx="528">
                  <c:v>44</c:v>
                </c:pt>
                <c:pt idx="529">
                  <c:v>44.083330000000011</c:v>
                </c:pt>
                <c:pt idx="530">
                  <c:v>44.166670000000003</c:v>
                </c:pt>
                <c:pt idx="531">
                  <c:v>44.25</c:v>
                </c:pt>
                <c:pt idx="532">
                  <c:v>44.333330000000011</c:v>
                </c:pt>
                <c:pt idx="533">
                  <c:v>44.416669999999996</c:v>
                </c:pt>
                <c:pt idx="534">
                  <c:v>44.5</c:v>
                </c:pt>
                <c:pt idx="535">
                  <c:v>44.583330000000011</c:v>
                </c:pt>
                <c:pt idx="536">
                  <c:v>44.666670000000003</c:v>
                </c:pt>
                <c:pt idx="537">
                  <c:v>44.75</c:v>
                </c:pt>
                <c:pt idx="538">
                  <c:v>44.833330000000011</c:v>
                </c:pt>
                <c:pt idx="539">
                  <c:v>44.916669999999996</c:v>
                </c:pt>
                <c:pt idx="540">
                  <c:v>45</c:v>
                </c:pt>
                <c:pt idx="541">
                  <c:v>45.083330000000011</c:v>
                </c:pt>
                <c:pt idx="542">
                  <c:v>45.166670000000003</c:v>
                </c:pt>
                <c:pt idx="543">
                  <c:v>45.25</c:v>
                </c:pt>
                <c:pt idx="544">
                  <c:v>45.333330000000011</c:v>
                </c:pt>
                <c:pt idx="545">
                  <c:v>45.416669999999996</c:v>
                </c:pt>
                <c:pt idx="546">
                  <c:v>45.5</c:v>
                </c:pt>
                <c:pt idx="547">
                  <c:v>45.583330000000011</c:v>
                </c:pt>
                <c:pt idx="548">
                  <c:v>45.666670000000003</c:v>
                </c:pt>
                <c:pt idx="549">
                  <c:v>45.75</c:v>
                </c:pt>
                <c:pt idx="550">
                  <c:v>45.833330000000011</c:v>
                </c:pt>
                <c:pt idx="551">
                  <c:v>45.916669999999996</c:v>
                </c:pt>
                <c:pt idx="552">
                  <c:v>46</c:v>
                </c:pt>
                <c:pt idx="553">
                  <c:v>46.083330000000011</c:v>
                </c:pt>
                <c:pt idx="554">
                  <c:v>46.166670000000003</c:v>
                </c:pt>
                <c:pt idx="555">
                  <c:v>46.25</c:v>
                </c:pt>
                <c:pt idx="556">
                  <c:v>46.333330000000011</c:v>
                </c:pt>
                <c:pt idx="557">
                  <c:v>46.416669999999996</c:v>
                </c:pt>
                <c:pt idx="558">
                  <c:v>46.5</c:v>
                </c:pt>
                <c:pt idx="559">
                  <c:v>46.583330000000011</c:v>
                </c:pt>
                <c:pt idx="560">
                  <c:v>46.666670000000003</c:v>
                </c:pt>
                <c:pt idx="561">
                  <c:v>46.75</c:v>
                </c:pt>
                <c:pt idx="562">
                  <c:v>46.833330000000011</c:v>
                </c:pt>
                <c:pt idx="563">
                  <c:v>46.916669999999996</c:v>
                </c:pt>
                <c:pt idx="564">
                  <c:v>47</c:v>
                </c:pt>
                <c:pt idx="565">
                  <c:v>47.083330000000011</c:v>
                </c:pt>
                <c:pt idx="566">
                  <c:v>47.166670000000003</c:v>
                </c:pt>
                <c:pt idx="567">
                  <c:v>47.25</c:v>
                </c:pt>
                <c:pt idx="568">
                  <c:v>47.333330000000011</c:v>
                </c:pt>
                <c:pt idx="569">
                  <c:v>47.416669999999996</c:v>
                </c:pt>
                <c:pt idx="570">
                  <c:v>47.5</c:v>
                </c:pt>
                <c:pt idx="571">
                  <c:v>47.583330000000011</c:v>
                </c:pt>
                <c:pt idx="572">
                  <c:v>47.666670000000003</c:v>
                </c:pt>
                <c:pt idx="573">
                  <c:v>47.75</c:v>
                </c:pt>
                <c:pt idx="574">
                  <c:v>47.833330000000011</c:v>
                </c:pt>
                <c:pt idx="575">
                  <c:v>47.916669999999996</c:v>
                </c:pt>
                <c:pt idx="576">
                  <c:v>48</c:v>
                </c:pt>
                <c:pt idx="577">
                  <c:v>48.083330000000011</c:v>
                </c:pt>
                <c:pt idx="578">
                  <c:v>48.166670000000003</c:v>
                </c:pt>
                <c:pt idx="579">
                  <c:v>48.25</c:v>
                </c:pt>
                <c:pt idx="580">
                  <c:v>48.333330000000011</c:v>
                </c:pt>
                <c:pt idx="581">
                  <c:v>48.416669999999996</c:v>
                </c:pt>
                <c:pt idx="582">
                  <c:v>48.5</c:v>
                </c:pt>
                <c:pt idx="583">
                  <c:v>48.583330000000011</c:v>
                </c:pt>
                <c:pt idx="584">
                  <c:v>48.666670000000003</c:v>
                </c:pt>
                <c:pt idx="585">
                  <c:v>48.75</c:v>
                </c:pt>
                <c:pt idx="586">
                  <c:v>48.833330000000011</c:v>
                </c:pt>
                <c:pt idx="587">
                  <c:v>48.916669999999996</c:v>
                </c:pt>
                <c:pt idx="588">
                  <c:v>49</c:v>
                </c:pt>
                <c:pt idx="589">
                  <c:v>49.083330000000011</c:v>
                </c:pt>
                <c:pt idx="590">
                  <c:v>49.166670000000003</c:v>
                </c:pt>
                <c:pt idx="591">
                  <c:v>49.25</c:v>
                </c:pt>
                <c:pt idx="592">
                  <c:v>49.333330000000011</c:v>
                </c:pt>
                <c:pt idx="593">
                  <c:v>49.416669999999996</c:v>
                </c:pt>
                <c:pt idx="594">
                  <c:v>49.5</c:v>
                </c:pt>
                <c:pt idx="595">
                  <c:v>49.583330000000011</c:v>
                </c:pt>
                <c:pt idx="596">
                  <c:v>49.666670000000003</c:v>
                </c:pt>
                <c:pt idx="597">
                  <c:v>49.75</c:v>
                </c:pt>
                <c:pt idx="598">
                  <c:v>49.833330000000011</c:v>
                </c:pt>
                <c:pt idx="599">
                  <c:v>49.916669999999996</c:v>
                </c:pt>
                <c:pt idx="600">
                  <c:v>50</c:v>
                </c:pt>
                <c:pt idx="601">
                  <c:v>50.083330000000011</c:v>
                </c:pt>
                <c:pt idx="602">
                  <c:v>50.166670000000003</c:v>
                </c:pt>
                <c:pt idx="603">
                  <c:v>50.25</c:v>
                </c:pt>
                <c:pt idx="604">
                  <c:v>50.333330000000011</c:v>
                </c:pt>
                <c:pt idx="605">
                  <c:v>50.416669999999996</c:v>
                </c:pt>
                <c:pt idx="606">
                  <c:v>50.5</c:v>
                </c:pt>
                <c:pt idx="607">
                  <c:v>50.583330000000011</c:v>
                </c:pt>
                <c:pt idx="608">
                  <c:v>50.666670000000003</c:v>
                </c:pt>
                <c:pt idx="609">
                  <c:v>50.75</c:v>
                </c:pt>
                <c:pt idx="610">
                  <c:v>50.833330000000011</c:v>
                </c:pt>
                <c:pt idx="611">
                  <c:v>50.916669999999996</c:v>
                </c:pt>
                <c:pt idx="612">
                  <c:v>51</c:v>
                </c:pt>
                <c:pt idx="613">
                  <c:v>51.083330000000011</c:v>
                </c:pt>
                <c:pt idx="614">
                  <c:v>51.166670000000003</c:v>
                </c:pt>
                <c:pt idx="615">
                  <c:v>51.25</c:v>
                </c:pt>
                <c:pt idx="616">
                  <c:v>51.333330000000011</c:v>
                </c:pt>
                <c:pt idx="617">
                  <c:v>51.416669999999996</c:v>
                </c:pt>
                <c:pt idx="618">
                  <c:v>51.5</c:v>
                </c:pt>
                <c:pt idx="619">
                  <c:v>51.583330000000011</c:v>
                </c:pt>
                <c:pt idx="620">
                  <c:v>51.666670000000003</c:v>
                </c:pt>
                <c:pt idx="621">
                  <c:v>51.75</c:v>
                </c:pt>
                <c:pt idx="622">
                  <c:v>51.833330000000011</c:v>
                </c:pt>
                <c:pt idx="623">
                  <c:v>51.916669999999996</c:v>
                </c:pt>
                <c:pt idx="624">
                  <c:v>52</c:v>
                </c:pt>
                <c:pt idx="625">
                  <c:v>52.083330000000011</c:v>
                </c:pt>
                <c:pt idx="626">
                  <c:v>52.166670000000003</c:v>
                </c:pt>
                <c:pt idx="627">
                  <c:v>52.25</c:v>
                </c:pt>
                <c:pt idx="628">
                  <c:v>52.333330000000011</c:v>
                </c:pt>
                <c:pt idx="629">
                  <c:v>52.416669999999996</c:v>
                </c:pt>
                <c:pt idx="630">
                  <c:v>52.5</c:v>
                </c:pt>
                <c:pt idx="631">
                  <c:v>52.583330000000011</c:v>
                </c:pt>
                <c:pt idx="632">
                  <c:v>52.666670000000003</c:v>
                </c:pt>
                <c:pt idx="633">
                  <c:v>52.75</c:v>
                </c:pt>
                <c:pt idx="634">
                  <c:v>52.833330000000011</c:v>
                </c:pt>
                <c:pt idx="635">
                  <c:v>52.916669999999996</c:v>
                </c:pt>
                <c:pt idx="636">
                  <c:v>53</c:v>
                </c:pt>
                <c:pt idx="637">
                  <c:v>53.083330000000011</c:v>
                </c:pt>
                <c:pt idx="638">
                  <c:v>53.166670000000003</c:v>
                </c:pt>
                <c:pt idx="639">
                  <c:v>53.25</c:v>
                </c:pt>
                <c:pt idx="640">
                  <c:v>53.333330000000011</c:v>
                </c:pt>
                <c:pt idx="641">
                  <c:v>53.416669999999996</c:v>
                </c:pt>
                <c:pt idx="642">
                  <c:v>53.5</c:v>
                </c:pt>
                <c:pt idx="643">
                  <c:v>53.583330000000011</c:v>
                </c:pt>
                <c:pt idx="644">
                  <c:v>53.666670000000003</c:v>
                </c:pt>
                <c:pt idx="645">
                  <c:v>53.75</c:v>
                </c:pt>
                <c:pt idx="646">
                  <c:v>53.833330000000011</c:v>
                </c:pt>
                <c:pt idx="647">
                  <c:v>53.916669999999996</c:v>
                </c:pt>
                <c:pt idx="648">
                  <c:v>54</c:v>
                </c:pt>
                <c:pt idx="649">
                  <c:v>54.083330000000011</c:v>
                </c:pt>
                <c:pt idx="650">
                  <c:v>54.166670000000003</c:v>
                </c:pt>
                <c:pt idx="651">
                  <c:v>54.25</c:v>
                </c:pt>
                <c:pt idx="652">
                  <c:v>54.333330000000011</c:v>
                </c:pt>
                <c:pt idx="653">
                  <c:v>54.416669999999996</c:v>
                </c:pt>
                <c:pt idx="654">
                  <c:v>54.5</c:v>
                </c:pt>
                <c:pt idx="655">
                  <c:v>54.583330000000011</c:v>
                </c:pt>
                <c:pt idx="656">
                  <c:v>54.666670000000003</c:v>
                </c:pt>
                <c:pt idx="657">
                  <c:v>54.75</c:v>
                </c:pt>
                <c:pt idx="658">
                  <c:v>54.833330000000011</c:v>
                </c:pt>
                <c:pt idx="659">
                  <c:v>54.916669999999996</c:v>
                </c:pt>
                <c:pt idx="660">
                  <c:v>55</c:v>
                </c:pt>
                <c:pt idx="661">
                  <c:v>55.083330000000011</c:v>
                </c:pt>
                <c:pt idx="662">
                  <c:v>55.166670000000003</c:v>
                </c:pt>
                <c:pt idx="663">
                  <c:v>55.25</c:v>
                </c:pt>
                <c:pt idx="664">
                  <c:v>55.333330000000011</c:v>
                </c:pt>
                <c:pt idx="665">
                  <c:v>55.416669999999996</c:v>
                </c:pt>
                <c:pt idx="666">
                  <c:v>55.5</c:v>
                </c:pt>
                <c:pt idx="667">
                  <c:v>55.583330000000011</c:v>
                </c:pt>
                <c:pt idx="668">
                  <c:v>55.666670000000003</c:v>
                </c:pt>
                <c:pt idx="669">
                  <c:v>55.75</c:v>
                </c:pt>
                <c:pt idx="670">
                  <c:v>55.833330000000011</c:v>
                </c:pt>
                <c:pt idx="671">
                  <c:v>55.916669999999996</c:v>
                </c:pt>
                <c:pt idx="672">
                  <c:v>56</c:v>
                </c:pt>
              </c:numCache>
            </c:numRef>
          </c:xVal>
          <c:yVal>
            <c:numRef>
              <c:f>'fig4'!$R$2:$R$674</c:f>
              <c:numCache>
                <c:formatCode>General</c:formatCode>
                <c:ptCount val="673"/>
                <c:pt idx="0">
                  <c:v>5.3740000000000003E-2</c:v>
                </c:pt>
                <c:pt idx="1">
                  <c:v>5.5760000000000066E-2</c:v>
                </c:pt>
                <c:pt idx="2">
                  <c:v>6.6930000000000003E-2</c:v>
                </c:pt>
                <c:pt idx="3">
                  <c:v>8.0990000000000006E-2</c:v>
                </c:pt>
                <c:pt idx="4">
                  <c:v>8.9580000000000007E-2</c:v>
                </c:pt>
                <c:pt idx="5">
                  <c:v>9.3660000000000201E-2</c:v>
                </c:pt>
                <c:pt idx="6">
                  <c:v>9.5330000000000026E-2</c:v>
                </c:pt>
                <c:pt idx="7">
                  <c:v>9.5950000000000119E-2</c:v>
                </c:pt>
                <c:pt idx="8">
                  <c:v>9.6120000000000025E-2</c:v>
                </c:pt>
                <c:pt idx="9">
                  <c:v>9.6309999999999993E-2</c:v>
                </c:pt>
                <c:pt idx="10">
                  <c:v>9.6490000000000006E-2</c:v>
                </c:pt>
                <c:pt idx="11">
                  <c:v>9.6650000000000139E-2</c:v>
                </c:pt>
                <c:pt idx="12">
                  <c:v>9.6980000000000011E-2</c:v>
                </c:pt>
                <c:pt idx="13">
                  <c:v>9.7320000000000004E-2</c:v>
                </c:pt>
                <c:pt idx="14">
                  <c:v>9.783E-2</c:v>
                </c:pt>
                <c:pt idx="15">
                  <c:v>9.8430000000000045E-2</c:v>
                </c:pt>
                <c:pt idx="16">
                  <c:v>9.9130000000000065E-2</c:v>
                </c:pt>
                <c:pt idx="17">
                  <c:v>9.9950000000000178E-2</c:v>
                </c:pt>
                <c:pt idx="18">
                  <c:v>0.10081</c:v>
                </c:pt>
                <c:pt idx="19">
                  <c:v>0.10188</c:v>
                </c:pt>
                <c:pt idx="20">
                  <c:v>0.10308</c:v>
                </c:pt>
                <c:pt idx="21">
                  <c:v>0.10446999999999998</c:v>
                </c:pt>
                <c:pt idx="22">
                  <c:v>0.1060200000000001</c:v>
                </c:pt>
                <c:pt idx="23">
                  <c:v>0.10773000000000015</c:v>
                </c:pt>
                <c:pt idx="24">
                  <c:v>0.10981</c:v>
                </c:pt>
                <c:pt idx="25">
                  <c:v>0.11206000000000002</c:v>
                </c:pt>
                <c:pt idx="26">
                  <c:v>0.11453000000000002</c:v>
                </c:pt>
                <c:pt idx="27">
                  <c:v>0.11695999999999988</c:v>
                </c:pt>
                <c:pt idx="28">
                  <c:v>0.11922000000000015</c:v>
                </c:pt>
                <c:pt idx="29">
                  <c:v>0.12125000000000002</c:v>
                </c:pt>
                <c:pt idx="30">
                  <c:v>0.12316000000000013</c:v>
                </c:pt>
                <c:pt idx="31">
                  <c:v>0.12531</c:v>
                </c:pt>
                <c:pt idx="32">
                  <c:v>0.12766</c:v>
                </c:pt>
                <c:pt idx="33">
                  <c:v>0.1303</c:v>
                </c:pt>
                <c:pt idx="34">
                  <c:v>0.13328000000000001</c:v>
                </c:pt>
                <c:pt idx="35">
                  <c:v>0.13674000000000022</c:v>
                </c:pt>
                <c:pt idx="36">
                  <c:v>0.14050000000000001</c:v>
                </c:pt>
                <c:pt idx="37">
                  <c:v>0.14457</c:v>
                </c:pt>
                <c:pt idx="38">
                  <c:v>0.14885000000000001</c:v>
                </c:pt>
                <c:pt idx="39">
                  <c:v>0.15325000000000019</c:v>
                </c:pt>
                <c:pt idx="40">
                  <c:v>0.15787000000000001</c:v>
                </c:pt>
                <c:pt idx="41">
                  <c:v>0.16252</c:v>
                </c:pt>
                <c:pt idx="42">
                  <c:v>0.16736000000000001</c:v>
                </c:pt>
                <c:pt idx="43">
                  <c:v>0.17226000000000019</c:v>
                </c:pt>
                <c:pt idx="44">
                  <c:v>0.17722000000000004</c:v>
                </c:pt>
                <c:pt idx="45">
                  <c:v>0.18231000000000022</c:v>
                </c:pt>
                <c:pt idx="46">
                  <c:v>0.18733000000000019</c:v>
                </c:pt>
                <c:pt idx="47">
                  <c:v>0.19248000000000001</c:v>
                </c:pt>
                <c:pt idx="48">
                  <c:v>0.19753000000000001</c:v>
                </c:pt>
                <c:pt idx="49">
                  <c:v>0.20261000000000001</c:v>
                </c:pt>
                <c:pt idx="50">
                  <c:v>0.20768</c:v>
                </c:pt>
                <c:pt idx="51">
                  <c:v>0.21265999999999999</c:v>
                </c:pt>
                <c:pt idx="52">
                  <c:v>0.21765999999999999</c:v>
                </c:pt>
                <c:pt idx="53">
                  <c:v>0.22245000000000001</c:v>
                </c:pt>
                <c:pt idx="54">
                  <c:v>0.22717999999999997</c:v>
                </c:pt>
                <c:pt idx="55">
                  <c:v>0.23166</c:v>
                </c:pt>
                <c:pt idx="56">
                  <c:v>0.23591000000000026</c:v>
                </c:pt>
                <c:pt idx="57">
                  <c:v>0.23993000000000025</c:v>
                </c:pt>
                <c:pt idx="58">
                  <c:v>0.24360000000000001</c:v>
                </c:pt>
                <c:pt idx="59">
                  <c:v>0.24712999999999999</c:v>
                </c:pt>
                <c:pt idx="60">
                  <c:v>0.25024999999999997</c:v>
                </c:pt>
                <c:pt idx="61">
                  <c:v>0.25322</c:v>
                </c:pt>
                <c:pt idx="62">
                  <c:v>0.25594</c:v>
                </c:pt>
                <c:pt idx="63">
                  <c:v>0.25842000000000032</c:v>
                </c:pt>
                <c:pt idx="64">
                  <c:v>0.26084000000000002</c:v>
                </c:pt>
                <c:pt idx="65">
                  <c:v>0.26293</c:v>
                </c:pt>
                <c:pt idx="66">
                  <c:v>0.26501000000000002</c:v>
                </c:pt>
                <c:pt idx="67">
                  <c:v>0.26682000000000039</c:v>
                </c:pt>
                <c:pt idx="68">
                  <c:v>0.26854</c:v>
                </c:pt>
                <c:pt idx="69">
                  <c:v>0.27017000000000002</c:v>
                </c:pt>
                <c:pt idx="70">
                  <c:v>0.27162000000000008</c:v>
                </c:pt>
                <c:pt idx="71">
                  <c:v>0.27314000000000005</c:v>
                </c:pt>
                <c:pt idx="72">
                  <c:v>0.27441000000000032</c:v>
                </c:pt>
                <c:pt idx="73">
                  <c:v>0.27575</c:v>
                </c:pt>
                <c:pt idx="74">
                  <c:v>0.27696000000000032</c:v>
                </c:pt>
                <c:pt idx="75">
                  <c:v>0.27808000000000038</c:v>
                </c:pt>
                <c:pt idx="76">
                  <c:v>0.27926000000000001</c:v>
                </c:pt>
                <c:pt idx="77">
                  <c:v>0.28023000000000003</c:v>
                </c:pt>
                <c:pt idx="78">
                  <c:v>0.28131000000000045</c:v>
                </c:pt>
                <c:pt idx="79">
                  <c:v>0.28218000000000032</c:v>
                </c:pt>
                <c:pt idx="80">
                  <c:v>0.28309000000000001</c:v>
                </c:pt>
                <c:pt idx="81">
                  <c:v>0.28391000000000038</c:v>
                </c:pt>
                <c:pt idx="82">
                  <c:v>0.28462000000000032</c:v>
                </c:pt>
                <c:pt idx="83">
                  <c:v>0.28541000000000039</c:v>
                </c:pt>
                <c:pt idx="84">
                  <c:v>0.28630000000000039</c:v>
                </c:pt>
                <c:pt idx="85">
                  <c:v>0.2872300000000001</c:v>
                </c:pt>
                <c:pt idx="86">
                  <c:v>0.28793000000000002</c:v>
                </c:pt>
                <c:pt idx="87">
                  <c:v>0.28872000000000031</c:v>
                </c:pt>
                <c:pt idx="88">
                  <c:v>0.28921000000000002</c:v>
                </c:pt>
                <c:pt idx="89">
                  <c:v>0.2897300000000001</c:v>
                </c:pt>
                <c:pt idx="90">
                  <c:v>0.29010000000000002</c:v>
                </c:pt>
                <c:pt idx="91">
                  <c:v>0.29034000000000032</c:v>
                </c:pt>
                <c:pt idx="92">
                  <c:v>0.29082000000000052</c:v>
                </c:pt>
                <c:pt idx="93">
                  <c:v>0.29117000000000032</c:v>
                </c:pt>
                <c:pt idx="94">
                  <c:v>0.29140000000000038</c:v>
                </c:pt>
                <c:pt idx="95">
                  <c:v>0.29162000000000032</c:v>
                </c:pt>
                <c:pt idx="96">
                  <c:v>0.29155000000000031</c:v>
                </c:pt>
                <c:pt idx="97">
                  <c:v>0.29157000000000038</c:v>
                </c:pt>
                <c:pt idx="98">
                  <c:v>0.29134000000000032</c:v>
                </c:pt>
                <c:pt idx="99">
                  <c:v>0.29114000000000001</c:v>
                </c:pt>
                <c:pt idx="100">
                  <c:v>0.29085000000000039</c:v>
                </c:pt>
                <c:pt idx="101">
                  <c:v>0.29043000000000002</c:v>
                </c:pt>
                <c:pt idx="102">
                  <c:v>0.29020000000000001</c:v>
                </c:pt>
                <c:pt idx="103">
                  <c:v>0.28970000000000001</c:v>
                </c:pt>
                <c:pt idx="104">
                  <c:v>0.28937000000000052</c:v>
                </c:pt>
                <c:pt idx="105">
                  <c:v>0.28884000000000032</c:v>
                </c:pt>
                <c:pt idx="106">
                  <c:v>0.2882900000000001</c:v>
                </c:pt>
                <c:pt idx="107">
                  <c:v>0.28778000000000031</c:v>
                </c:pt>
                <c:pt idx="108">
                  <c:v>0.28705000000000008</c:v>
                </c:pt>
                <c:pt idx="109">
                  <c:v>0.28650000000000031</c:v>
                </c:pt>
                <c:pt idx="110">
                  <c:v>0.28567000000000031</c:v>
                </c:pt>
                <c:pt idx="111">
                  <c:v>0.28460000000000002</c:v>
                </c:pt>
                <c:pt idx="112">
                  <c:v>0.2836300000000001</c:v>
                </c:pt>
                <c:pt idx="113">
                  <c:v>0.28310000000000002</c:v>
                </c:pt>
                <c:pt idx="114">
                  <c:v>0.28311000000000008</c:v>
                </c:pt>
                <c:pt idx="115">
                  <c:v>0.28359000000000001</c:v>
                </c:pt>
                <c:pt idx="116">
                  <c:v>0.28452000000000038</c:v>
                </c:pt>
                <c:pt idx="117">
                  <c:v>0.28581000000000045</c:v>
                </c:pt>
                <c:pt idx="118">
                  <c:v>0.28735000000000038</c:v>
                </c:pt>
                <c:pt idx="119">
                  <c:v>0.28837000000000051</c:v>
                </c:pt>
                <c:pt idx="120">
                  <c:v>0.2892300000000001</c:v>
                </c:pt>
                <c:pt idx="121">
                  <c:v>0.29021000000000002</c:v>
                </c:pt>
                <c:pt idx="122">
                  <c:v>0.29104000000000002</c:v>
                </c:pt>
                <c:pt idx="123">
                  <c:v>0.29148000000000052</c:v>
                </c:pt>
                <c:pt idx="124">
                  <c:v>0.29197000000000045</c:v>
                </c:pt>
                <c:pt idx="125">
                  <c:v>0.29263</c:v>
                </c:pt>
                <c:pt idx="126">
                  <c:v>0.29283000000000031</c:v>
                </c:pt>
                <c:pt idx="127">
                  <c:v>0.29297000000000045</c:v>
                </c:pt>
                <c:pt idx="128">
                  <c:v>0.29330000000000045</c:v>
                </c:pt>
                <c:pt idx="129">
                  <c:v>0.29318000000000038</c:v>
                </c:pt>
                <c:pt idx="130">
                  <c:v>0.29297000000000045</c:v>
                </c:pt>
                <c:pt idx="131">
                  <c:v>0.29290000000000038</c:v>
                </c:pt>
                <c:pt idx="132">
                  <c:v>0.29238000000000053</c:v>
                </c:pt>
                <c:pt idx="133">
                  <c:v>0.29190000000000038</c:v>
                </c:pt>
                <c:pt idx="134">
                  <c:v>0.29160000000000008</c:v>
                </c:pt>
                <c:pt idx="135">
                  <c:v>0.29091000000000039</c:v>
                </c:pt>
                <c:pt idx="136">
                  <c:v>0.29035000000000039</c:v>
                </c:pt>
                <c:pt idx="137">
                  <c:v>0.29082000000000052</c:v>
                </c:pt>
                <c:pt idx="138">
                  <c:v>0.29046000000000038</c:v>
                </c:pt>
                <c:pt idx="139">
                  <c:v>0.29008000000000045</c:v>
                </c:pt>
                <c:pt idx="140">
                  <c:v>0.28977000000000008</c:v>
                </c:pt>
                <c:pt idx="141">
                  <c:v>0.28938000000000064</c:v>
                </c:pt>
                <c:pt idx="142">
                  <c:v>0.28905000000000008</c:v>
                </c:pt>
                <c:pt idx="143">
                  <c:v>0.28877000000000008</c:v>
                </c:pt>
                <c:pt idx="144">
                  <c:v>0.28857000000000038</c:v>
                </c:pt>
                <c:pt idx="145">
                  <c:v>0.28837000000000051</c:v>
                </c:pt>
                <c:pt idx="146">
                  <c:v>0.28817000000000031</c:v>
                </c:pt>
                <c:pt idx="147">
                  <c:v>0.28807000000000038</c:v>
                </c:pt>
                <c:pt idx="148">
                  <c:v>0.28807000000000038</c:v>
                </c:pt>
                <c:pt idx="149">
                  <c:v>0.28818000000000032</c:v>
                </c:pt>
                <c:pt idx="150">
                  <c:v>0.28835000000000038</c:v>
                </c:pt>
                <c:pt idx="151">
                  <c:v>0.28848000000000051</c:v>
                </c:pt>
                <c:pt idx="152">
                  <c:v>0.28858000000000045</c:v>
                </c:pt>
                <c:pt idx="153">
                  <c:v>0.28861000000000031</c:v>
                </c:pt>
                <c:pt idx="154">
                  <c:v>0.28864000000000001</c:v>
                </c:pt>
                <c:pt idx="155">
                  <c:v>0.28867000000000032</c:v>
                </c:pt>
                <c:pt idx="156">
                  <c:v>0.28869</c:v>
                </c:pt>
                <c:pt idx="157">
                  <c:v>0.2887900000000001</c:v>
                </c:pt>
                <c:pt idx="158">
                  <c:v>0.28894000000000031</c:v>
                </c:pt>
                <c:pt idx="159">
                  <c:v>0.28911000000000031</c:v>
                </c:pt>
                <c:pt idx="160">
                  <c:v>0.28928000000000031</c:v>
                </c:pt>
                <c:pt idx="161">
                  <c:v>0.28944000000000031</c:v>
                </c:pt>
                <c:pt idx="162">
                  <c:v>0.28959000000000001</c:v>
                </c:pt>
                <c:pt idx="163">
                  <c:v>0.2897300000000001</c:v>
                </c:pt>
                <c:pt idx="164">
                  <c:v>0.28985000000000039</c:v>
                </c:pt>
                <c:pt idx="165">
                  <c:v>0.28995000000000032</c:v>
                </c:pt>
                <c:pt idx="166">
                  <c:v>0.29005000000000031</c:v>
                </c:pt>
                <c:pt idx="167">
                  <c:v>0.29015000000000002</c:v>
                </c:pt>
                <c:pt idx="168">
                  <c:v>0.29031000000000046</c:v>
                </c:pt>
                <c:pt idx="169">
                  <c:v>0.29046000000000038</c:v>
                </c:pt>
                <c:pt idx="170">
                  <c:v>0.29061000000000031</c:v>
                </c:pt>
                <c:pt idx="171">
                  <c:v>0.29068000000000038</c:v>
                </c:pt>
                <c:pt idx="172">
                  <c:v>0.29080000000000039</c:v>
                </c:pt>
                <c:pt idx="173">
                  <c:v>0.29092000000000046</c:v>
                </c:pt>
                <c:pt idx="174">
                  <c:v>0.29098000000000052</c:v>
                </c:pt>
                <c:pt idx="175">
                  <c:v>0.29111000000000031</c:v>
                </c:pt>
                <c:pt idx="176">
                  <c:v>0.2912900000000001</c:v>
                </c:pt>
                <c:pt idx="177">
                  <c:v>0.29132000000000052</c:v>
                </c:pt>
                <c:pt idx="178">
                  <c:v>0.29142000000000046</c:v>
                </c:pt>
                <c:pt idx="179">
                  <c:v>0.29159000000000002</c:v>
                </c:pt>
                <c:pt idx="180">
                  <c:v>0.29170000000000001</c:v>
                </c:pt>
                <c:pt idx="181">
                  <c:v>0.29191000000000039</c:v>
                </c:pt>
                <c:pt idx="182">
                  <c:v>0.29202000000000039</c:v>
                </c:pt>
                <c:pt idx="183">
                  <c:v>0.29213</c:v>
                </c:pt>
                <c:pt idx="184">
                  <c:v>0.29216000000000031</c:v>
                </c:pt>
                <c:pt idx="185">
                  <c:v>0.29219000000000001</c:v>
                </c:pt>
                <c:pt idx="186">
                  <c:v>0.29224</c:v>
                </c:pt>
                <c:pt idx="187">
                  <c:v>0.29222000000000031</c:v>
                </c:pt>
                <c:pt idx="188">
                  <c:v>0.29233000000000031</c:v>
                </c:pt>
                <c:pt idx="189">
                  <c:v>0.29234000000000032</c:v>
                </c:pt>
                <c:pt idx="190">
                  <c:v>0.29241000000000045</c:v>
                </c:pt>
                <c:pt idx="191">
                  <c:v>0.29242000000000046</c:v>
                </c:pt>
                <c:pt idx="192">
                  <c:v>0.29241000000000045</c:v>
                </c:pt>
                <c:pt idx="193">
                  <c:v>0.29251000000000038</c:v>
                </c:pt>
                <c:pt idx="194">
                  <c:v>0.29251000000000038</c:v>
                </c:pt>
                <c:pt idx="195">
                  <c:v>0.29256000000000032</c:v>
                </c:pt>
                <c:pt idx="196">
                  <c:v>0.29267000000000032</c:v>
                </c:pt>
                <c:pt idx="197">
                  <c:v>0.29271000000000008</c:v>
                </c:pt>
                <c:pt idx="198">
                  <c:v>0.29272000000000031</c:v>
                </c:pt>
                <c:pt idx="199">
                  <c:v>0.29278000000000032</c:v>
                </c:pt>
                <c:pt idx="200">
                  <c:v>0.29283000000000031</c:v>
                </c:pt>
                <c:pt idx="201">
                  <c:v>0.29283000000000031</c:v>
                </c:pt>
                <c:pt idx="202">
                  <c:v>0.29286000000000045</c:v>
                </c:pt>
                <c:pt idx="203">
                  <c:v>0.29289000000000032</c:v>
                </c:pt>
                <c:pt idx="204">
                  <c:v>0.29291000000000045</c:v>
                </c:pt>
                <c:pt idx="205">
                  <c:v>0.29297000000000045</c:v>
                </c:pt>
                <c:pt idx="206">
                  <c:v>0.29272000000000031</c:v>
                </c:pt>
                <c:pt idx="207">
                  <c:v>0.29229000000000011</c:v>
                </c:pt>
                <c:pt idx="208">
                  <c:v>0.29168000000000038</c:v>
                </c:pt>
                <c:pt idx="209">
                  <c:v>0.29096000000000038</c:v>
                </c:pt>
                <c:pt idx="210">
                  <c:v>0.29050000000000031</c:v>
                </c:pt>
                <c:pt idx="211">
                  <c:v>0.29010000000000002</c:v>
                </c:pt>
                <c:pt idx="212">
                  <c:v>0.28958000000000045</c:v>
                </c:pt>
                <c:pt idx="213">
                  <c:v>0.28907000000000038</c:v>
                </c:pt>
                <c:pt idx="214">
                  <c:v>0.28875000000000001</c:v>
                </c:pt>
                <c:pt idx="215">
                  <c:v>0.28836000000000045</c:v>
                </c:pt>
                <c:pt idx="216">
                  <c:v>0.28834000000000032</c:v>
                </c:pt>
                <c:pt idx="217">
                  <c:v>0.28811000000000031</c:v>
                </c:pt>
                <c:pt idx="218">
                  <c:v>0.28786000000000045</c:v>
                </c:pt>
                <c:pt idx="219">
                  <c:v>0.28747000000000045</c:v>
                </c:pt>
                <c:pt idx="220">
                  <c:v>0.28722000000000031</c:v>
                </c:pt>
                <c:pt idx="221">
                  <c:v>0.28700000000000031</c:v>
                </c:pt>
                <c:pt idx="222">
                  <c:v>0.28669</c:v>
                </c:pt>
                <c:pt idx="223">
                  <c:v>0.28652000000000039</c:v>
                </c:pt>
                <c:pt idx="224">
                  <c:v>0.28622000000000031</c:v>
                </c:pt>
                <c:pt idx="225">
                  <c:v>0.28604000000000002</c:v>
                </c:pt>
                <c:pt idx="226">
                  <c:v>0.28585000000000038</c:v>
                </c:pt>
                <c:pt idx="227">
                  <c:v>0.28554000000000002</c:v>
                </c:pt>
                <c:pt idx="228">
                  <c:v>0.28541000000000039</c:v>
                </c:pt>
                <c:pt idx="229">
                  <c:v>0.28517000000000031</c:v>
                </c:pt>
                <c:pt idx="230">
                  <c:v>0.28504000000000002</c:v>
                </c:pt>
                <c:pt idx="231">
                  <c:v>0.28488000000000052</c:v>
                </c:pt>
                <c:pt idx="232">
                  <c:v>0.28474000000000005</c:v>
                </c:pt>
                <c:pt idx="233">
                  <c:v>0.28482000000000052</c:v>
                </c:pt>
                <c:pt idx="234">
                  <c:v>0.28464</c:v>
                </c:pt>
                <c:pt idx="235">
                  <c:v>0.28456000000000031</c:v>
                </c:pt>
                <c:pt idx="236">
                  <c:v>0.28437000000000046</c:v>
                </c:pt>
                <c:pt idx="237">
                  <c:v>0.28425</c:v>
                </c:pt>
                <c:pt idx="238">
                  <c:v>0.28412000000000032</c:v>
                </c:pt>
                <c:pt idx="239">
                  <c:v>0.28391000000000038</c:v>
                </c:pt>
                <c:pt idx="240">
                  <c:v>0.28377000000000002</c:v>
                </c:pt>
                <c:pt idx="241">
                  <c:v>0.28357000000000032</c:v>
                </c:pt>
                <c:pt idx="242">
                  <c:v>0.28346000000000032</c:v>
                </c:pt>
                <c:pt idx="243">
                  <c:v>0.28325</c:v>
                </c:pt>
                <c:pt idx="244">
                  <c:v>0.28312000000000032</c:v>
                </c:pt>
                <c:pt idx="245">
                  <c:v>0.28298000000000045</c:v>
                </c:pt>
                <c:pt idx="246">
                  <c:v>0.28290000000000032</c:v>
                </c:pt>
                <c:pt idx="247">
                  <c:v>0.28270000000000001</c:v>
                </c:pt>
                <c:pt idx="248">
                  <c:v>0.28264</c:v>
                </c:pt>
                <c:pt idx="249">
                  <c:v>0.28249000000000002</c:v>
                </c:pt>
                <c:pt idx="250">
                  <c:v>0.28237000000000045</c:v>
                </c:pt>
                <c:pt idx="251">
                  <c:v>0.28224000000000005</c:v>
                </c:pt>
                <c:pt idx="252">
                  <c:v>0.28216000000000002</c:v>
                </c:pt>
                <c:pt idx="253">
                  <c:v>0.28197000000000039</c:v>
                </c:pt>
                <c:pt idx="254">
                  <c:v>0.28188000000000052</c:v>
                </c:pt>
                <c:pt idx="255">
                  <c:v>0.28174000000000005</c:v>
                </c:pt>
                <c:pt idx="256">
                  <c:v>0.28167000000000031</c:v>
                </c:pt>
                <c:pt idx="257">
                  <c:v>0.28155000000000002</c:v>
                </c:pt>
                <c:pt idx="258">
                  <c:v>0.28146000000000032</c:v>
                </c:pt>
                <c:pt idx="259">
                  <c:v>0.28135000000000032</c:v>
                </c:pt>
                <c:pt idx="260">
                  <c:v>0.28122000000000008</c:v>
                </c:pt>
                <c:pt idx="261">
                  <c:v>0.28124000000000005</c:v>
                </c:pt>
                <c:pt idx="262">
                  <c:v>0.28115000000000001</c:v>
                </c:pt>
                <c:pt idx="263">
                  <c:v>0.28110000000000002</c:v>
                </c:pt>
                <c:pt idx="264">
                  <c:v>0.28099000000000002</c:v>
                </c:pt>
                <c:pt idx="265">
                  <c:v>0.28092000000000045</c:v>
                </c:pt>
                <c:pt idx="266">
                  <c:v>0.28082000000000051</c:v>
                </c:pt>
                <c:pt idx="267">
                  <c:v>0.28077000000000002</c:v>
                </c:pt>
                <c:pt idx="268">
                  <c:v>0.28069</c:v>
                </c:pt>
                <c:pt idx="269">
                  <c:v>0.28064</c:v>
                </c:pt>
                <c:pt idx="270">
                  <c:v>0.28056000000000031</c:v>
                </c:pt>
                <c:pt idx="271">
                  <c:v>0.28052000000000032</c:v>
                </c:pt>
                <c:pt idx="272">
                  <c:v>0.28046000000000032</c:v>
                </c:pt>
                <c:pt idx="273">
                  <c:v>0.28042000000000039</c:v>
                </c:pt>
                <c:pt idx="274">
                  <c:v>0.28038000000000052</c:v>
                </c:pt>
                <c:pt idx="275">
                  <c:v>0.28035000000000032</c:v>
                </c:pt>
                <c:pt idx="276">
                  <c:v>0.28032000000000046</c:v>
                </c:pt>
                <c:pt idx="277">
                  <c:v>0.28032000000000046</c:v>
                </c:pt>
                <c:pt idx="278">
                  <c:v>0.28033000000000002</c:v>
                </c:pt>
                <c:pt idx="279">
                  <c:v>0.28035000000000032</c:v>
                </c:pt>
                <c:pt idx="280">
                  <c:v>0.28036000000000039</c:v>
                </c:pt>
                <c:pt idx="281">
                  <c:v>0.28041000000000038</c:v>
                </c:pt>
                <c:pt idx="282">
                  <c:v>0.28043000000000001</c:v>
                </c:pt>
                <c:pt idx="283">
                  <c:v>0.27977000000000002</c:v>
                </c:pt>
                <c:pt idx="284">
                  <c:v>0.27938000000000052</c:v>
                </c:pt>
                <c:pt idx="285">
                  <c:v>0.27905000000000002</c:v>
                </c:pt>
                <c:pt idx="286">
                  <c:v>0.27877000000000002</c:v>
                </c:pt>
                <c:pt idx="287">
                  <c:v>0.27857000000000032</c:v>
                </c:pt>
                <c:pt idx="288">
                  <c:v>0.27837000000000045</c:v>
                </c:pt>
                <c:pt idx="289">
                  <c:v>0.27817000000000008</c:v>
                </c:pt>
                <c:pt idx="290">
                  <c:v>0.27807000000000032</c:v>
                </c:pt>
                <c:pt idx="291">
                  <c:v>0.27807000000000032</c:v>
                </c:pt>
                <c:pt idx="292">
                  <c:v>0.27818000000000032</c:v>
                </c:pt>
                <c:pt idx="293">
                  <c:v>0.27835000000000032</c:v>
                </c:pt>
                <c:pt idx="294">
                  <c:v>0.27848000000000045</c:v>
                </c:pt>
                <c:pt idx="295">
                  <c:v>0.27858000000000038</c:v>
                </c:pt>
                <c:pt idx="296">
                  <c:v>0.27861000000000002</c:v>
                </c:pt>
                <c:pt idx="297">
                  <c:v>0.27864</c:v>
                </c:pt>
                <c:pt idx="298">
                  <c:v>0.27867000000000008</c:v>
                </c:pt>
                <c:pt idx="299">
                  <c:v>0.2786900000000001</c:v>
                </c:pt>
                <c:pt idx="300">
                  <c:v>0.27879000000000004</c:v>
                </c:pt>
                <c:pt idx="301">
                  <c:v>0.27894000000000002</c:v>
                </c:pt>
                <c:pt idx="302">
                  <c:v>0.27911000000000002</c:v>
                </c:pt>
                <c:pt idx="303">
                  <c:v>0.27928000000000008</c:v>
                </c:pt>
                <c:pt idx="304">
                  <c:v>0.27944000000000002</c:v>
                </c:pt>
                <c:pt idx="305">
                  <c:v>0.27959000000000001</c:v>
                </c:pt>
                <c:pt idx="306">
                  <c:v>0.27973000000000003</c:v>
                </c:pt>
                <c:pt idx="307">
                  <c:v>0.27985000000000032</c:v>
                </c:pt>
                <c:pt idx="308">
                  <c:v>0.27995000000000031</c:v>
                </c:pt>
                <c:pt idx="309">
                  <c:v>0.28005000000000002</c:v>
                </c:pt>
                <c:pt idx="310">
                  <c:v>0.28015000000000001</c:v>
                </c:pt>
                <c:pt idx="311">
                  <c:v>0.28031000000000045</c:v>
                </c:pt>
                <c:pt idx="312">
                  <c:v>0.28046000000000032</c:v>
                </c:pt>
                <c:pt idx="313">
                  <c:v>0.28061000000000008</c:v>
                </c:pt>
                <c:pt idx="314">
                  <c:v>0.28068000000000032</c:v>
                </c:pt>
                <c:pt idx="315">
                  <c:v>0.28080000000000038</c:v>
                </c:pt>
                <c:pt idx="316">
                  <c:v>0.28092000000000045</c:v>
                </c:pt>
                <c:pt idx="317">
                  <c:v>0.28098000000000045</c:v>
                </c:pt>
                <c:pt idx="318">
                  <c:v>0.28111000000000008</c:v>
                </c:pt>
                <c:pt idx="319">
                  <c:v>0.28129000000000004</c:v>
                </c:pt>
                <c:pt idx="320">
                  <c:v>0.28132000000000051</c:v>
                </c:pt>
                <c:pt idx="321">
                  <c:v>0.28142000000000045</c:v>
                </c:pt>
                <c:pt idx="322">
                  <c:v>0.28159000000000001</c:v>
                </c:pt>
                <c:pt idx="323">
                  <c:v>0.28170000000000001</c:v>
                </c:pt>
                <c:pt idx="324">
                  <c:v>0.28191000000000038</c:v>
                </c:pt>
                <c:pt idx="325">
                  <c:v>0.28202000000000038</c:v>
                </c:pt>
                <c:pt idx="326">
                  <c:v>0.2821300000000001</c:v>
                </c:pt>
                <c:pt idx="327">
                  <c:v>0.28216000000000002</c:v>
                </c:pt>
                <c:pt idx="328">
                  <c:v>0.28219</c:v>
                </c:pt>
                <c:pt idx="329">
                  <c:v>0.28224000000000005</c:v>
                </c:pt>
                <c:pt idx="330">
                  <c:v>0.28222000000000008</c:v>
                </c:pt>
                <c:pt idx="331">
                  <c:v>0.28233000000000008</c:v>
                </c:pt>
                <c:pt idx="332">
                  <c:v>0.28234000000000031</c:v>
                </c:pt>
                <c:pt idx="333">
                  <c:v>0.28241000000000038</c:v>
                </c:pt>
                <c:pt idx="334">
                  <c:v>0.28242000000000045</c:v>
                </c:pt>
                <c:pt idx="335">
                  <c:v>0.28241000000000038</c:v>
                </c:pt>
                <c:pt idx="336">
                  <c:v>0.28251000000000032</c:v>
                </c:pt>
                <c:pt idx="337">
                  <c:v>0.28251000000000032</c:v>
                </c:pt>
                <c:pt idx="338">
                  <c:v>0.28256000000000031</c:v>
                </c:pt>
                <c:pt idx="339">
                  <c:v>0.28267000000000031</c:v>
                </c:pt>
                <c:pt idx="340">
                  <c:v>0.28271000000000002</c:v>
                </c:pt>
                <c:pt idx="341">
                  <c:v>0.28272000000000008</c:v>
                </c:pt>
                <c:pt idx="342">
                  <c:v>0.28278000000000031</c:v>
                </c:pt>
                <c:pt idx="343">
                  <c:v>0.28283000000000008</c:v>
                </c:pt>
                <c:pt idx="344">
                  <c:v>0.28283000000000008</c:v>
                </c:pt>
                <c:pt idx="345">
                  <c:v>0.28286000000000039</c:v>
                </c:pt>
                <c:pt idx="346">
                  <c:v>0.28289000000000031</c:v>
                </c:pt>
                <c:pt idx="347">
                  <c:v>0.28291000000000038</c:v>
                </c:pt>
                <c:pt idx="348">
                  <c:v>0.28297000000000039</c:v>
                </c:pt>
                <c:pt idx="349">
                  <c:v>0.28272000000000008</c:v>
                </c:pt>
                <c:pt idx="350">
                  <c:v>0.2822900000000001</c:v>
                </c:pt>
                <c:pt idx="351">
                  <c:v>0.28168000000000032</c:v>
                </c:pt>
                <c:pt idx="352">
                  <c:v>0.28096000000000032</c:v>
                </c:pt>
                <c:pt idx="353">
                  <c:v>0.28050000000000008</c:v>
                </c:pt>
                <c:pt idx="354">
                  <c:v>0.28010000000000002</c:v>
                </c:pt>
                <c:pt idx="355">
                  <c:v>0.27958000000000038</c:v>
                </c:pt>
                <c:pt idx="356">
                  <c:v>0.27907000000000032</c:v>
                </c:pt>
                <c:pt idx="357">
                  <c:v>0.27875</c:v>
                </c:pt>
                <c:pt idx="358">
                  <c:v>0.27836000000000038</c:v>
                </c:pt>
                <c:pt idx="359">
                  <c:v>0.27834000000000031</c:v>
                </c:pt>
                <c:pt idx="360">
                  <c:v>0.27811000000000002</c:v>
                </c:pt>
                <c:pt idx="361">
                  <c:v>0.27786000000000038</c:v>
                </c:pt>
                <c:pt idx="362">
                  <c:v>0.27747000000000038</c:v>
                </c:pt>
                <c:pt idx="363">
                  <c:v>0.27722000000000002</c:v>
                </c:pt>
                <c:pt idx="364">
                  <c:v>0.27700000000000002</c:v>
                </c:pt>
                <c:pt idx="365">
                  <c:v>0.2766900000000001</c:v>
                </c:pt>
                <c:pt idx="366">
                  <c:v>0.27652000000000032</c:v>
                </c:pt>
                <c:pt idx="367">
                  <c:v>0.27622000000000002</c:v>
                </c:pt>
                <c:pt idx="368">
                  <c:v>0.27604000000000001</c:v>
                </c:pt>
                <c:pt idx="369">
                  <c:v>0.27585000000000032</c:v>
                </c:pt>
                <c:pt idx="370">
                  <c:v>0.27554000000000001</c:v>
                </c:pt>
                <c:pt idx="371">
                  <c:v>0.27541000000000032</c:v>
                </c:pt>
                <c:pt idx="372">
                  <c:v>0.27517000000000008</c:v>
                </c:pt>
                <c:pt idx="373">
                  <c:v>0.27504000000000001</c:v>
                </c:pt>
                <c:pt idx="374">
                  <c:v>0.27488000000000046</c:v>
                </c:pt>
                <c:pt idx="375">
                  <c:v>0.27473999999999998</c:v>
                </c:pt>
                <c:pt idx="376">
                  <c:v>0.27482000000000045</c:v>
                </c:pt>
                <c:pt idx="377">
                  <c:v>0.27464</c:v>
                </c:pt>
                <c:pt idx="378">
                  <c:v>0.27456000000000008</c:v>
                </c:pt>
                <c:pt idx="379">
                  <c:v>0.27437000000000039</c:v>
                </c:pt>
                <c:pt idx="380">
                  <c:v>0.27425000000000005</c:v>
                </c:pt>
                <c:pt idx="381">
                  <c:v>0.27412000000000031</c:v>
                </c:pt>
                <c:pt idx="382">
                  <c:v>0.27391000000000032</c:v>
                </c:pt>
                <c:pt idx="383">
                  <c:v>0.27377000000000001</c:v>
                </c:pt>
                <c:pt idx="384">
                  <c:v>0.27357000000000031</c:v>
                </c:pt>
                <c:pt idx="385">
                  <c:v>0.27346000000000031</c:v>
                </c:pt>
                <c:pt idx="386">
                  <c:v>0.27325000000000005</c:v>
                </c:pt>
                <c:pt idx="387">
                  <c:v>0.27312000000000008</c:v>
                </c:pt>
                <c:pt idx="388">
                  <c:v>0.27298000000000039</c:v>
                </c:pt>
                <c:pt idx="389">
                  <c:v>0.27290000000000031</c:v>
                </c:pt>
                <c:pt idx="390">
                  <c:v>0.2727</c:v>
                </c:pt>
                <c:pt idx="391">
                  <c:v>0.27264000000000005</c:v>
                </c:pt>
                <c:pt idx="392">
                  <c:v>0.27249000000000001</c:v>
                </c:pt>
                <c:pt idx="393">
                  <c:v>0.27237000000000039</c:v>
                </c:pt>
                <c:pt idx="394">
                  <c:v>0.27223999999999998</c:v>
                </c:pt>
                <c:pt idx="395">
                  <c:v>0.27216000000000001</c:v>
                </c:pt>
                <c:pt idx="396">
                  <c:v>0.27197000000000032</c:v>
                </c:pt>
                <c:pt idx="397">
                  <c:v>0.27188000000000045</c:v>
                </c:pt>
                <c:pt idx="398">
                  <c:v>0.27173999999999998</c:v>
                </c:pt>
                <c:pt idx="399">
                  <c:v>0.27167000000000002</c:v>
                </c:pt>
                <c:pt idx="400">
                  <c:v>0.27155000000000001</c:v>
                </c:pt>
                <c:pt idx="401">
                  <c:v>0.27146000000000031</c:v>
                </c:pt>
                <c:pt idx="402">
                  <c:v>0.27135000000000031</c:v>
                </c:pt>
                <c:pt idx="403">
                  <c:v>0.27122000000000002</c:v>
                </c:pt>
                <c:pt idx="404">
                  <c:v>0.27123999999999998</c:v>
                </c:pt>
                <c:pt idx="405">
                  <c:v>0.27115</c:v>
                </c:pt>
                <c:pt idx="406">
                  <c:v>0.27110000000000001</c:v>
                </c:pt>
                <c:pt idx="407">
                  <c:v>0.27099000000000001</c:v>
                </c:pt>
                <c:pt idx="408">
                  <c:v>0.27092000000000038</c:v>
                </c:pt>
                <c:pt idx="409">
                  <c:v>0.27082000000000045</c:v>
                </c:pt>
                <c:pt idx="410">
                  <c:v>0.27077000000000001</c:v>
                </c:pt>
                <c:pt idx="411">
                  <c:v>0.2706900000000001</c:v>
                </c:pt>
                <c:pt idx="412">
                  <c:v>0.27064000000000005</c:v>
                </c:pt>
                <c:pt idx="413">
                  <c:v>0.27056000000000002</c:v>
                </c:pt>
                <c:pt idx="414">
                  <c:v>0.27052000000000032</c:v>
                </c:pt>
                <c:pt idx="415">
                  <c:v>0.27046000000000031</c:v>
                </c:pt>
                <c:pt idx="416">
                  <c:v>0.27042000000000038</c:v>
                </c:pt>
                <c:pt idx="417">
                  <c:v>0.27038000000000045</c:v>
                </c:pt>
                <c:pt idx="418">
                  <c:v>0.27035000000000031</c:v>
                </c:pt>
                <c:pt idx="419">
                  <c:v>0.27032000000000045</c:v>
                </c:pt>
                <c:pt idx="420">
                  <c:v>0.27032000000000045</c:v>
                </c:pt>
                <c:pt idx="421">
                  <c:v>0.27033000000000001</c:v>
                </c:pt>
                <c:pt idx="422">
                  <c:v>0.27035000000000031</c:v>
                </c:pt>
                <c:pt idx="423">
                  <c:v>0.27036000000000032</c:v>
                </c:pt>
                <c:pt idx="424">
                  <c:v>0.27041000000000032</c:v>
                </c:pt>
                <c:pt idx="425">
                  <c:v>0.27043</c:v>
                </c:pt>
                <c:pt idx="426">
                  <c:v>0.27052000000000032</c:v>
                </c:pt>
                <c:pt idx="427">
                  <c:v>0.26977000000000001</c:v>
                </c:pt>
                <c:pt idx="428">
                  <c:v>0.26938000000000045</c:v>
                </c:pt>
                <c:pt idx="429">
                  <c:v>0.26905000000000001</c:v>
                </c:pt>
                <c:pt idx="430">
                  <c:v>0.26877000000000001</c:v>
                </c:pt>
                <c:pt idx="431">
                  <c:v>0.26857000000000031</c:v>
                </c:pt>
                <c:pt idx="432">
                  <c:v>0.26837000000000039</c:v>
                </c:pt>
                <c:pt idx="433">
                  <c:v>0.26817000000000002</c:v>
                </c:pt>
                <c:pt idx="434">
                  <c:v>0.26807000000000031</c:v>
                </c:pt>
                <c:pt idx="435">
                  <c:v>0.26807000000000031</c:v>
                </c:pt>
                <c:pt idx="436">
                  <c:v>0.26818000000000008</c:v>
                </c:pt>
                <c:pt idx="437">
                  <c:v>0.26835000000000031</c:v>
                </c:pt>
                <c:pt idx="438">
                  <c:v>0.26848000000000039</c:v>
                </c:pt>
                <c:pt idx="439">
                  <c:v>0.26858000000000032</c:v>
                </c:pt>
                <c:pt idx="440">
                  <c:v>0.26861000000000002</c:v>
                </c:pt>
                <c:pt idx="441">
                  <c:v>0.26864000000000005</c:v>
                </c:pt>
                <c:pt idx="442">
                  <c:v>0.26867000000000002</c:v>
                </c:pt>
                <c:pt idx="443">
                  <c:v>0.26869000000000004</c:v>
                </c:pt>
                <c:pt idx="444">
                  <c:v>0.26879000000000003</c:v>
                </c:pt>
                <c:pt idx="445">
                  <c:v>0.26894000000000001</c:v>
                </c:pt>
                <c:pt idx="446">
                  <c:v>0.26911000000000002</c:v>
                </c:pt>
                <c:pt idx="447">
                  <c:v>0.26928000000000002</c:v>
                </c:pt>
                <c:pt idx="448">
                  <c:v>0.26944000000000001</c:v>
                </c:pt>
                <c:pt idx="449">
                  <c:v>0.26959</c:v>
                </c:pt>
                <c:pt idx="450">
                  <c:v>0.26973000000000003</c:v>
                </c:pt>
                <c:pt idx="451">
                  <c:v>0.26985000000000031</c:v>
                </c:pt>
                <c:pt idx="452">
                  <c:v>0.26995000000000002</c:v>
                </c:pt>
                <c:pt idx="453">
                  <c:v>0.27005000000000001</c:v>
                </c:pt>
                <c:pt idx="454">
                  <c:v>0.27015</c:v>
                </c:pt>
                <c:pt idx="455">
                  <c:v>0.27031000000000038</c:v>
                </c:pt>
                <c:pt idx="456">
                  <c:v>0.27046000000000031</c:v>
                </c:pt>
                <c:pt idx="457">
                  <c:v>0.27061000000000002</c:v>
                </c:pt>
                <c:pt idx="458">
                  <c:v>0.27068000000000031</c:v>
                </c:pt>
                <c:pt idx="459">
                  <c:v>0.27080000000000032</c:v>
                </c:pt>
                <c:pt idx="460">
                  <c:v>0.27092000000000038</c:v>
                </c:pt>
                <c:pt idx="461">
                  <c:v>0.27098000000000039</c:v>
                </c:pt>
                <c:pt idx="462">
                  <c:v>0.27111000000000002</c:v>
                </c:pt>
                <c:pt idx="463">
                  <c:v>0.27129000000000003</c:v>
                </c:pt>
                <c:pt idx="464">
                  <c:v>0.27132000000000045</c:v>
                </c:pt>
                <c:pt idx="465">
                  <c:v>0.27142000000000038</c:v>
                </c:pt>
                <c:pt idx="466">
                  <c:v>0.27159</c:v>
                </c:pt>
                <c:pt idx="467">
                  <c:v>0.2717</c:v>
                </c:pt>
                <c:pt idx="468">
                  <c:v>0.27191000000000032</c:v>
                </c:pt>
                <c:pt idx="469">
                  <c:v>0.27202000000000032</c:v>
                </c:pt>
                <c:pt idx="470">
                  <c:v>0.27213000000000004</c:v>
                </c:pt>
                <c:pt idx="471">
                  <c:v>0.27216000000000001</c:v>
                </c:pt>
                <c:pt idx="472">
                  <c:v>0.2721900000000001</c:v>
                </c:pt>
                <c:pt idx="473">
                  <c:v>0.27223999999999998</c:v>
                </c:pt>
                <c:pt idx="474">
                  <c:v>0.27222000000000002</c:v>
                </c:pt>
                <c:pt idx="475">
                  <c:v>0.27233000000000002</c:v>
                </c:pt>
                <c:pt idx="476">
                  <c:v>0.27234000000000008</c:v>
                </c:pt>
                <c:pt idx="477">
                  <c:v>0.27241000000000032</c:v>
                </c:pt>
                <c:pt idx="478">
                  <c:v>0.27242000000000038</c:v>
                </c:pt>
                <c:pt idx="479">
                  <c:v>0.27241000000000032</c:v>
                </c:pt>
                <c:pt idx="480">
                  <c:v>0.27251000000000031</c:v>
                </c:pt>
                <c:pt idx="481">
                  <c:v>0.27251000000000031</c:v>
                </c:pt>
                <c:pt idx="482">
                  <c:v>0.27256000000000002</c:v>
                </c:pt>
                <c:pt idx="483">
                  <c:v>0.27267000000000002</c:v>
                </c:pt>
                <c:pt idx="484">
                  <c:v>0.27271000000000001</c:v>
                </c:pt>
                <c:pt idx="485">
                  <c:v>0.27272000000000002</c:v>
                </c:pt>
                <c:pt idx="486">
                  <c:v>0.27278000000000002</c:v>
                </c:pt>
                <c:pt idx="487">
                  <c:v>0.27283000000000002</c:v>
                </c:pt>
                <c:pt idx="488">
                  <c:v>0.27283000000000002</c:v>
                </c:pt>
                <c:pt idx="489">
                  <c:v>0.27286000000000032</c:v>
                </c:pt>
                <c:pt idx="490">
                  <c:v>0.27289000000000002</c:v>
                </c:pt>
                <c:pt idx="491">
                  <c:v>0.27291000000000032</c:v>
                </c:pt>
                <c:pt idx="492">
                  <c:v>0.27297000000000032</c:v>
                </c:pt>
                <c:pt idx="493">
                  <c:v>0.27272000000000002</c:v>
                </c:pt>
                <c:pt idx="494">
                  <c:v>0.27229000000000003</c:v>
                </c:pt>
                <c:pt idx="495">
                  <c:v>0.27168000000000031</c:v>
                </c:pt>
                <c:pt idx="496">
                  <c:v>0.27096000000000031</c:v>
                </c:pt>
                <c:pt idx="497">
                  <c:v>0.27050000000000002</c:v>
                </c:pt>
                <c:pt idx="498">
                  <c:v>0.27010000000000001</c:v>
                </c:pt>
                <c:pt idx="499">
                  <c:v>0.26958000000000032</c:v>
                </c:pt>
                <c:pt idx="500">
                  <c:v>0.26907000000000031</c:v>
                </c:pt>
                <c:pt idx="501">
                  <c:v>0.26875000000000004</c:v>
                </c:pt>
                <c:pt idx="502">
                  <c:v>0.26836000000000032</c:v>
                </c:pt>
                <c:pt idx="503">
                  <c:v>0.26834000000000002</c:v>
                </c:pt>
                <c:pt idx="504">
                  <c:v>0.26811000000000001</c:v>
                </c:pt>
                <c:pt idx="505">
                  <c:v>0.26786000000000032</c:v>
                </c:pt>
                <c:pt idx="506">
                  <c:v>0.26747000000000032</c:v>
                </c:pt>
                <c:pt idx="507">
                  <c:v>0.26722000000000001</c:v>
                </c:pt>
                <c:pt idx="508">
                  <c:v>0.26700000000000002</c:v>
                </c:pt>
                <c:pt idx="509">
                  <c:v>0.26669000000000004</c:v>
                </c:pt>
                <c:pt idx="510">
                  <c:v>0.26652000000000031</c:v>
                </c:pt>
                <c:pt idx="511">
                  <c:v>0.26622000000000001</c:v>
                </c:pt>
                <c:pt idx="512">
                  <c:v>0.26604</c:v>
                </c:pt>
                <c:pt idx="513">
                  <c:v>0.26585000000000031</c:v>
                </c:pt>
                <c:pt idx="514">
                  <c:v>0.26554</c:v>
                </c:pt>
                <c:pt idx="515">
                  <c:v>0.26541000000000031</c:v>
                </c:pt>
                <c:pt idx="516">
                  <c:v>0.26517000000000002</c:v>
                </c:pt>
                <c:pt idx="517">
                  <c:v>0.26504</c:v>
                </c:pt>
                <c:pt idx="518">
                  <c:v>0.26488000000000045</c:v>
                </c:pt>
                <c:pt idx="519">
                  <c:v>0.26473999999999998</c:v>
                </c:pt>
                <c:pt idx="520">
                  <c:v>0.26482000000000039</c:v>
                </c:pt>
                <c:pt idx="521">
                  <c:v>0.26464000000000004</c:v>
                </c:pt>
                <c:pt idx="522">
                  <c:v>0.26456000000000002</c:v>
                </c:pt>
                <c:pt idx="523">
                  <c:v>0.26437000000000038</c:v>
                </c:pt>
                <c:pt idx="524">
                  <c:v>0.26424999999999998</c:v>
                </c:pt>
                <c:pt idx="525">
                  <c:v>0.26412000000000002</c:v>
                </c:pt>
                <c:pt idx="526">
                  <c:v>0.26391000000000031</c:v>
                </c:pt>
                <c:pt idx="527">
                  <c:v>0.26377</c:v>
                </c:pt>
                <c:pt idx="528">
                  <c:v>0.26357000000000008</c:v>
                </c:pt>
                <c:pt idx="529">
                  <c:v>0.26346000000000008</c:v>
                </c:pt>
                <c:pt idx="530">
                  <c:v>0.26324999999999998</c:v>
                </c:pt>
                <c:pt idx="531">
                  <c:v>0.26312000000000002</c:v>
                </c:pt>
                <c:pt idx="532">
                  <c:v>0.26298000000000032</c:v>
                </c:pt>
                <c:pt idx="533">
                  <c:v>0.26290000000000002</c:v>
                </c:pt>
                <c:pt idx="534">
                  <c:v>0.26270000000000004</c:v>
                </c:pt>
                <c:pt idx="535">
                  <c:v>0.26263999999999998</c:v>
                </c:pt>
                <c:pt idx="536">
                  <c:v>0.26249</c:v>
                </c:pt>
                <c:pt idx="537">
                  <c:v>0.26237000000000038</c:v>
                </c:pt>
                <c:pt idx="538">
                  <c:v>0.26223999999999997</c:v>
                </c:pt>
                <c:pt idx="539">
                  <c:v>0.26216</c:v>
                </c:pt>
                <c:pt idx="540">
                  <c:v>0.26197000000000031</c:v>
                </c:pt>
                <c:pt idx="541">
                  <c:v>0.26188000000000039</c:v>
                </c:pt>
                <c:pt idx="542">
                  <c:v>0.26173999999999997</c:v>
                </c:pt>
                <c:pt idx="543">
                  <c:v>0.26167000000000001</c:v>
                </c:pt>
                <c:pt idx="544">
                  <c:v>0.26155</c:v>
                </c:pt>
                <c:pt idx="545">
                  <c:v>0.26146000000000008</c:v>
                </c:pt>
                <c:pt idx="546">
                  <c:v>0.26135000000000008</c:v>
                </c:pt>
                <c:pt idx="547">
                  <c:v>0.26122000000000001</c:v>
                </c:pt>
                <c:pt idx="548">
                  <c:v>0.26124000000000003</c:v>
                </c:pt>
                <c:pt idx="549">
                  <c:v>0.26115000000000005</c:v>
                </c:pt>
                <c:pt idx="550">
                  <c:v>0.2611</c:v>
                </c:pt>
                <c:pt idx="551">
                  <c:v>0.26099</c:v>
                </c:pt>
                <c:pt idx="552">
                  <c:v>0.26092000000000032</c:v>
                </c:pt>
                <c:pt idx="553">
                  <c:v>0.26082000000000038</c:v>
                </c:pt>
                <c:pt idx="554">
                  <c:v>0.26077</c:v>
                </c:pt>
                <c:pt idx="555">
                  <c:v>0.26069000000000003</c:v>
                </c:pt>
                <c:pt idx="556">
                  <c:v>0.26063999999999998</c:v>
                </c:pt>
                <c:pt idx="557">
                  <c:v>0.26056000000000001</c:v>
                </c:pt>
                <c:pt idx="558">
                  <c:v>0.26052000000000008</c:v>
                </c:pt>
                <c:pt idx="559">
                  <c:v>0.26046000000000002</c:v>
                </c:pt>
                <c:pt idx="560">
                  <c:v>0.26042000000000032</c:v>
                </c:pt>
                <c:pt idx="561">
                  <c:v>0.26038000000000039</c:v>
                </c:pt>
                <c:pt idx="562">
                  <c:v>0.26035000000000008</c:v>
                </c:pt>
                <c:pt idx="563">
                  <c:v>0.26032000000000038</c:v>
                </c:pt>
                <c:pt idx="564">
                  <c:v>0.26032000000000038</c:v>
                </c:pt>
                <c:pt idx="565">
                  <c:v>0.26033000000000001</c:v>
                </c:pt>
                <c:pt idx="566">
                  <c:v>0.26035000000000008</c:v>
                </c:pt>
                <c:pt idx="567">
                  <c:v>0.26036000000000031</c:v>
                </c:pt>
                <c:pt idx="568">
                  <c:v>0.26041000000000031</c:v>
                </c:pt>
                <c:pt idx="569">
                  <c:v>0.26043000000000011</c:v>
                </c:pt>
                <c:pt idx="570">
                  <c:v>0.26052000000000008</c:v>
                </c:pt>
                <c:pt idx="571">
                  <c:v>0.25977</c:v>
                </c:pt>
                <c:pt idx="572">
                  <c:v>0.25938000000000039</c:v>
                </c:pt>
                <c:pt idx="573">
                  <c:v>0.25905</c:v>
                </c:pt>
                <c:pt idx="574">
                  <c:v>0.25877</c:v>
                </c:pt>
                <c:pt idx="575">
                  <c:v>0.25857000000000002</c:v>
                </c:pt>
                <c:pt idx="576">
                  <c:v>0.25837000000000032</c:v>
                </c:pt>
                <c:pt idx="577">
                  <c:v>0.25817000000000001</c:v>
                </c:pt>
                <c:pt idx="578">
                  <c:v>0.25807000000000002</c:v>
                </c:pt>
                <c:pt idx="579">
                  <c:v>0.25807000000000002</c:v>
                </c:pt>
                <c:pt idx="580">
                  <c:v>0.25818000000000002</c:v>
                </c:pt>
                <c:pt idx="581">
                  <c:v>0.25835000000000002</c:v>
                </c:pt>
                <c:pt idx="582">
                  <c:v>0.25848000000000032</c:v>
                </c:pt>
                <c:pt idx="583">
                  <c:v>0.25858000000000031</c:v>
                </c:pt>
                <c:pt idx="584">
                  <c:v>0.25861000000000001</c:v>
                </c:pt>
                <c:pt idx="585">
                  <c:v>0.25863999999999998</c:v>
                </c:pt>
                <c:pt idx="586">
                  <c:v>0.25867000000000001</c:v>
                </c:pt>
                <c:pt idx="587">
                  <c:v>0.25869000000000003</c:v>
                </c:pt>
                <c:pt idx="588">
                  <c:v>0.25878999999999996</c:v>
                </c:pt>
                <c:pt idx="589">
                  <c:v>0.25894</c:v>
                </c:pt>
                <c:pt idx="590">
                  <c:v>0.25911000000000001</c:v>
                </c:pt>
                <c:pt idx="591">
                  <c:v>0.25928000000000001</c:v>
                </c:pt>
                <c:pt idx="592">
                  <c:v>0.25944</c:v>
                </c:pt>
                <c:pt idx="593">
                  <c:v>0.2595900000000001</c:v>
                </c:pt>
                <c:pt idx="594">
                  <c:v>0.25972999999999996</c:v>
                </c:pt>
                <c:pt idx="595">
                  <c:v>0.25984000000000002</c:v>
                </c:pt>
                <c:pt idx="596">
                  <c:v>0.25995000000000001</c:v>
                </c:pt>
                <c:pt idx="597">
                  <c:v>0.26005</c:v>
                </c:pt>
                <c:pt idx="598">
                  <c:v>0.26015000000000005</c:v>
                </c:pt>
                <c:pt idx="599">
                  <c:v>0.26031000000000032</c:v>
                </c:pt>
                <c:pt idx="600">
                  <c:v>0.26046000000000002</c:v>
                </c:pt>
                <c:pt idx="601">
                  <c:v>0.26061000000000001</c:v>
                </c:pt>
                <c:pt idx="602">
                  <c:v>0.26068000000000002</c:v>
                </c:pt>
                <c:pt idx="603">
                  <c:v>0.26079999999999998</c:v>
                </c:pt>
                <c:pt idx="604">
                  <c:v>0.26092000000000032</c:v>
                </c:pt>
                <c:pt idx="605">
                  <c:v>0.26098000000000032</c:v>
                </c:pt>
                <c:pt idx="606">
                  <c:v>0.26111000000000001</c:v>
                </c:pt>
                <c:pt idx="607">
                  <c:v>0.26128999999999997</c:v>
                </c:pt>
                <c:pt idx="608">
                  <c:v>0.26132000000000039</c:v>
                </c:pt>
                <c:pt idx="609">
                  <c:v>0.26142000000000032</c:v>
                </c:pt>
                <c:pt idx="610">
                  <c:v>0.2615900000000001</c:v>
                </c:pt>
                <c:pt idx="611">
                  <c:v>0.26170000000000004</c:v>
                </c:pt>
                <c:pt idx="612">
                  <c:v>0.26191000000000031</c:v>
                </c:pt>
                <c:pt idx="613">
                  <c:v>0.26202000000000031</c:v>
                </c:pt>
                <c:pt idx="614">
                  <c:v>0.26213000000000003</c:v>
                </c:pt>
                <c:pt idx="615">
                  <c:v>0.26216</c:v>
                </c:pt>
                <c:pt idx="616">
                  <c:v>0.26219000000000003</c:v>
                </c:pt>
                <c:pt idx="617">
                  <c:v>0.26223999999999997</c:v>
                </c:pt>
                <c:pt idx="618">
                  <c:v>0.26222000000000001</c:v>
                </c:pt>
                <c:pt idx="619">
                  <c:v>0.26233000000000001</c:v>
                </c:pt>
                <c:pt idx="620">
                  <c:v>0.26234000000000002</c:v>
                </c:pt>
                <c:pt idx="621">
                  <c:v>0.26241000000000031</c:v>
                </c:pt>
                <c:pt idx="622">
                  <c:v>0.26242000000000032</c:v>
                </c:pt>
                <c:pt idx="623">
                  <c:v>0.26241000000000031</c:v>
                </c:pt>
                <c:pt idx="624">
                  <c:v>0.26251000000000002</c:v>
                </c:pt>
                <c:pt idx="625">
                  <c:v>0.26251000000000002</c:v>
                </c:pt>
                <c:pt idx="626">
                  <c:v>0.26256000000000002</c:v>
                </c:pt>
                <c:pt idx="627">
                  <c:v>0.26267000000000001</c:v>
                </c:pt>
                <c:pt idx="628">
                  <c:v>0.26271</c:v>
                </c:pt>
                <c:pt idx="629">
                  <c:v>0.26272000000000001</c:v>
                </c:pt>
                <c:pt idx="630">
                  <c:v>0.26278000000000001</c:v>
                </c:pt>
                <c:pt idx="631">
                  <c:v>0.26283000000000001</c:v>
                </c:pt>
                <c:pt idx="632">
                  <c:v>0.26283000000000001</c:v>
                </c:pt>
                <c:pt idx="633">
                  <c:v>0.26286000000000032</c:v>
                </c:pt>
                <c:pt idx="634">
                  <c:v>0.26289000000000001</c:v>
                </c:pt>
                <c:pt idx="635">
                  <c:v>0.26291000000000031</c:v>
                </c:pt>
                <c:pt idx="636">
                  <c:v>0.26297000000000031</c:v>
                </c:pt>
                <c:pt idx="637">
                  <c:v>0.26272000000000001</c:v>
                </c:pt>
                <c:pt idx="638">
                  <c:v>0.26228999999999997</c:v>
                </c:pt>
                <c:pt idx="639">
                  <c:v>0.26168000000000002</c:v>
                </c:pt>
                <c:pt idx="640">
                  <c:v>0.26096000000000008</c:v>
                </c:pt>
                <c:pt idx="641">
                  <c:v>0.26050000000000001</c:v>
                </c:pt>
                <c:pt idx="642">
                  <c:v>0.2601</c:v>
                </c:pt>
                <c:pt idx="643">
                  <c:v>0.25958000000000031</c:v>
                </c:pt>
                <c:pt idx="644">
                  <c:v>0.25907000000000002</c:v>
                </c:pt>
                <c:pt idx="645">
                  <c:v>0.25874999999999998</c:v>
                </c:pt>
                <c:pt idx="646">
                  <c:v>0.25836000000000031</c:v>
                </c:pt>
                <c:pt idx="647">
                  <c:v>0.25834000000000001</c:v>
                </c:pt>
                <c:pt idx="648">
                  <c:v>0.25811000000000001</c:v>
                </c:pt>
                <c:pt idx="649">
                  <c:v>0.25786000000000031</c:v>
                </c:pt>
                <c:pt idx="650">
                  <c:v>0.25747000000000031</c:v>
                </c:pt>
                <c:pt idx="651">
                  <c:v>0.25722</c:v>
                </c:pt>
                <c:pt idx="652">
                  <c:v>0.25700000000000001</c:v>
                </c:pt>
                <c:pt idx="653">
                  <c:v>0.25669000000000003</c:v>
                </c:pt>
                <c:pt idx="654">
                  <c:v>0.25652000000000008</c:v>
                </c:pt>
                <c:pt idx="655">
                  <c:v>0.25622</c:v>
                </c:pt>
                <c:pt idx="656">
                  <c:v>0.25604000000000005</c:v>
                </c:pt>
                <c:pt idx="657">
                  <c:v>0.25585000000000002</c:v>
                </c:pt>
                <c:pt idx="658">
                  <c:v>0.25554000000000004</c:v>
                </c:pt>
                <c:pt idx="659">
                  <c:v>0.25541000000000008</c:v>
                </c:pt>
                <c:pt idx="660">
                  <c:v>0.25517000000000001</c:v>
                </c:pt>
                <c:pt idx="661">
                  <c:v>0.25504000000000004</c:v>
                </c:pt>
                <c:pt idx="662">
                  <c:v>0.25488000000000038</c:v>
                </c:pt>
                <c:pt idx="663">
                  <c:v>0.25473999999999997</c:v>
                </c:pt>
                <c:pt idx="664">
                  <c:v>0.25482000000000032</c:v>
                </c:pt>
                <c:pt idx="665">
                  <c:v>0.25463999999999998</c:v>
                </c:pt>
                <c:pt idx="666">
                  <c:v>0.25456000000000001</c:v>
                </c:pt>
                <c:pt idx="667">
                  <c:v>0.25437000000000032</c:v>
                </c:pt>
                <c:pt idx="668">
                  <c:v>0.25424999999999998</c:v>
                </c:pt>
                <c:pt idx="669">
                  <c:v>0.25412000000000001</c:v>
                </c:pt>
                <c:pt idx="670">
                  <c:v>0.25391000000000002</c:v>
                </c:pt>
                <c:pt idx="671">
                  <c:v>0.25377</c:v>
                </c:pt>
                <c:pt idx="672">
                  <c:v>0.25357000000000002</c:v>
                </c:pt>
              </c:numCache>
            </c:numRef>
          </c:yVal>
          <c:smooth val="1"/>
        </c:ser>
        <c:ser>
          <c:idx val="2"/>
          <c:order val="2"/>
          <c:tx>
            <c:strRef>
              <c:f>'fig4'!$E$1</c:f>
              <c:strCache>
                <c:ptCount val="1"/>
                <c:pt idx="0">
                  <c:v>1：4</c:v>
                </c:pt>
              </c:strCache>
            </c:strRef>
          </c:tx>
          <c:spPr>
            <a:ln w="22225">
              <a:solidFill>
                <a:schemeClr val="tx1">
                  <a:lumMod val="95000"/>
                  <a:lumOff val="5000"/>
                </a:schemeClr>
              </a:solidFill>
            </a:ln>
          </c:spPr>
          <c:marker>
            <c:symbol val="none"/>
          </c:marker>
          <c:xVal>
            <c:numRef>
              <c:f>'fig4'!$P$2:$P$674</c:f>
              <c:numCache>
                <c:formatCode>General</c:formatCode>
                <c:ptCount val="673"/>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1.0833299999999983</c:v>
                </c:pt>
                <c:pt idx="14">
                  <c:v>1.1666700000000001</c:v>
                </c:pt>
                <c:pt idx="15">
                  <c:v>1.25</c:v>
                </c:pt>
                <c:pt idx="16">
                  <c:v>1.3333299999999983</c:v>
                </c:pt>
                <c:pt idx="17">
                  <c:v>1.4166699999999985</c:v>
                </c:pt>
                <c:pt idx="18">
                  <c:v>1.5</c:v>
                </c:pt>
                <c:pt idx="19">
                  <c:v>1.5833299999999983</c:v>
                </c:pt>
                <c:pt idx="20">
                  <c:v>1.6666700000000001</c:v>
                </c:pt>
                <c:pt idx="21">
                  <c:v>1.75</c:v>
                </c:pt>
                <c:pt idx="22">
                  <c:v>1.8333299999999983</c:v>
                </c:pt>
                <c:pt idx="23">
                  <c:v>1.9166700000000001</c:v>
                </c:pt>
                <c:pt idx="24">
                  <c:v>2</c:v>
                </c:pt>
                <c:pt idx="25">
                  <c:v>2.0833300000000037</c:v>
                </c:pt>
                <c:pt idx="26">
                  <c:v>2.1666699999999977</c:v>
                </c:pt>
                <c:pt idx="27">
                  <c:v>2.25</c:v>
                </c:pt>
                <c:pt idx="28">
                  <c:v>2.3333300000000001</c:v>
                </c:pt>
                <c:pt idx="29">
                  <c:v>2.4166699999999941</c:v>
                </c:pt>
                <c:pt idx="30">
                  <c:v>2.5</c:v>
                </c:pt>
                <c:pt idx="31">
                  <c:v>2.5833300000000037</c:v>
                </c:pt>
                <c:pt idx="32">
                  <c:v>2.6666699999999977</c:v>
                </c:pt>
                <c:pt idx="33">
                  <c:v>2.75</c:v>
                </c:pt>
                <c:pt idx="34">
                  <c:v>2.8333300000000001</c:v>
                </c:pt>
                <c:pt idx="35">
                  <c:v>2.9166699999999941</c:v>
                </c:pt>
                <c:pt idx="36">
                  <c:v>3</c:v>
                </c:pt>
                <c:pt idx="37">
                  <c:v>3.0833300000000037</c:v>
                </c:pt>
                <c:pt idx="38">
                  <c:v>3.1666699999999977</c:v>
                </c:pt>
                <c:pt idx="39">
                  <c:v>3.25</c:v>
                </c:pt>
                <c:pt idx="40">
                  <c:v>3.3333300000000001</c:v>
                </c:pt>
                <c:pt idx="41">
                  <c:v>3.4166699999999941</c:v>
                </c:pt>
                <c:pt idx="42">
                  <c:v>3.5</c:v>
                </c:pt>
                <c:pt idx="43">
                  <c:v>3.5833300000000037</c:v>
                </c:pt>
                <c:pt idx="44">
                  <c:v>3.6666699999999977</c:v>
                </c:pt>
                <c:pt idx="45">
                  <c:v>3.75</c:v>
                </c:pt>
                <c:pt idx="46">
                  <c:v>3.8333300000000001</c:v>
                </c:pt>
                <c:pt idx="47">
                  <c:v>3.9166699999999941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pt idx="97">
                  <c:v>8.0833300000000001</c:v>
                </c:pt>
                <c:pt idx="98">
                  <c:v>8.1666700000000034</c:v>
                </c:pt>
                <c:pt idx="99">
                  <c:v>8.25</c:v>
                </c:pt>
                <c:pt idx="100">
                  <c:v>8.3333300000000001</c:v>
                </c:pt>
                <c:pt idx="101">
                  <c:v>8.4166700000000034</c:v>
                </c:pt>
                <c:pt idx="102">
                  <c:v>8.5</c:v>
                </c:pt>
                <c:pt idx="103">
                  <c:v>8.5833300000000001</c:v>
                </c:pt>
                <c:pt idx="104">
                  <c:v>8.6666700000000034</c:v>
                </c:pt>
                <c:pt idx="105">
                  <c:v>8.75</c:v>
                </c:pt>
                <c:pt idx="106">
                  <c:v>8.8333300000000001</c:v>
                </c:pt>
                <c:pt idx="107">
                  <c:v>8.9166700000000034</c:v>
                </c:pt>
                <c:pt idx="108">
                  <c:v>9</c:v>
                </c:pt>
                <c:pt idx="109">
                  <c:v>9.0833300000000001</c:v>
                </c:pt>
                <c:pt idx="110">
                  <c:v>9.1666700000000034</c:v>
                </c:pt>
                <c:pt idx="111">
                  <c:v>9.25</c:v>
                </c:pt>
                <c:pt idx="112">
                  <c:v>9.3333300000000001</c:v>
                </c:pt>
                <c:pt idx="113">
                  <c:v>9.4166700000000034</c:v>
                </c:pt>
                <c:pt idx="114">
                  <c:v>9.5</c:v>
                </c:pt>
                <c:pt idx="115">
                  <c:v>9.5833300000000001</c:v>
                </c:pt>
                <c:pt idx="116">
                  <c:v>9.6666700000000034</c:v>
                </c:pt>
                <c:pt idx="117">
                  <c:v>9.75</c:v>
                </c:pt>
                <c:pt idx="118">
                  <c:v>9.8333300000000001</c:v>
                </c:pt>
                <c:pt idx="119">
                  <c:v>9.9166700000000034</c:v>
                </c:pt>
                <c:pt idx="120">
                  <c:v>10</c:v>
                </c:pt>
                <c:pt idx="121">
                  <c:v>10.08333</c:v>
                </c:pt>
                <c:pt idx="122">
                  <c:v>10.16667</c:v>
                </c:pt>
                <c:pt idx="123">
                  <c:v>10.25</c:v>
                </c:pt>
                <c:pt idx="124">
                  <c:v>10.33333</c:v>
                </c:pt>
                <c:pt idx="125">
                  <c:v>10.41667</c:v>
                </c:pt>
                <c:pt idx="126">
                  <c:v>10.5</c:v>
                </c:pt>
                <c:pt idx="127">
                  <c:v>10.58333</c:v>
                </c:pt>
                <c:pt idx="128">
                  <c:v>10.66667</c:v>
                </c:pt>
                <c:pt idx="129">
                  <c:v>10.75</c:v>
                </c:pt>
                <c:pt idx="130">
                  <c:v>10.83333</c:v>
                </c:pt>
                <c:pt idx="131">
                  <c:v>10.91667</c:v>
                </c:pt>
                <c:pt idx="132">
                  <c:v>11</c:v>
                </c:pt>
                <c:pt idx="133">
                  <c:v>11.08333</c:v>
                </c:pt>
                <c:pt idx="134">
                  <c:v>11.16667</c:v>
                </c:pt>
                <c:pt idx="135">
                  <c:v>11.25</c:v>
                </c:pt>
                <c:pt idx="136">
                  <c:v>11.33333</c:v>
                </c:pt>
                <c:pt idx="137">
                  <c:v>11.41667</c:v>
                </c:pt>
                <c:pt idx="138">
                  <c:v>11.5</c:v>
                </c:pt>
                <c:pt idx="139">
                  <c:v>11.58333</c:v>
                </c:pt>
                <c:pt idx="140">
                  <c:v>11.66667</c:v>
                </c:pt>
                <c:pt idx="141">
                  <c:v>11.75</c:v>
                </c:pt>
                <c:pt idx="142">
                  <c:v>11.83333</c:v>
                </c:pt>
                <c:pt idx="143">
                  <c:v>11.91667</c:v>
                </c:pt>
                <c:pt idx="144">
                  <c:v>12</c:v>
                </c:pt>
                <c:pt idx="145">
                  <c:v>12.08333</c:v>
                </c:pt>
                <c:pt idx="146">
                  <c:v>12.16667</c:v>
                </c:pt>
                <c:pt idx="147">
                  <c:v>12.25</c:v>
                </c:pt>
                <c:pt idx="148">
                  <c:v>12.33333</c:v>
                </c:pt>
                <c:pt idx="149">
                  <c:v>12.41667</c:v>
                </c:pt>
                <c:pt idx="150">
                  <c:v>12.5</c:v>
                </c:pt>
                <c:pt idx="151">
                  <c:v>12.58333</c:v>
                </c:pt>
                <c:pt idx="152">
                  <c:v>12.66667</c:v>
                </c:pt>
                <c:pt idx="153">
                  <c:v>12.75</c:v>
                </c:pt>
                <c:pt idx="154">
                  <c:v>12.83333</c:v>
                </c:pt>
                <c:pt idx="155">
                  <c:v>12.91667</c:v>
                </c:pt>
                <c:pt idx="156">
                  <c:v>13</c:v>
                </c:pt>
                <c:pt idx="157">
                  <c:v>13.08333</c:v>
                </c:pt>
                <c:pt idx="158">
                  <c:v>13.16667</c:v>
                </c:pt>
                <c:pt idx="159">
                  <c:v>13.25</c:v>
                </c:pt>
                <c:pt idx="160">
                  <c:v>13.33333</c:v>
                </c:pt>
                <c:pt idx="161">
                  <c:v>13.41667</c:v>
                </c:pt>
                <c:pt idx="162">
                  <c:v>13.5</c:v>
                </c:pt>
                <c:pt idx="163">
                  <c:v>13.58333</c:v>
                </c:pt>
                <c:pt idx="164">
                  <c:v>13.66667</c:v>
                </c:pt>
                <c:pt idx="165">
                  <c:v>13.75</c:v>
                </c:pt>
                <c:pt idx="166">
                  <c:v>13.83333</c:v>
                </c:pt>
                <c:pt idx="167">
                  <c:v>13.91667</c:v>
                </c:pt>
                <c:pt idx="168">
                  <c:v>14</c:v>
                </c:pt>
                <c:pt idx="169">
                  <c:v>14.08333</c:v>
                </c:pt>
                <c:pt idx="170">
                  <c:v>14.16667</c:v>
                </c:pt>
                <c:pt idx="171">
                  <c:v>14.25</c:v>
                </c:pt>
                <c:pt idx="172">
                  <c:v>14.33333</c:v>
                </c:pt>
                <c:pt idx="173">
                  <c:v>14.41667</c:v>
                </c:pt>
                <c:pt idx="174">
                  <c:v>14.5</c:v>
                </c:pt>
                <c:pt idx="175">
                  <c:v>14.58333</c:v>
                </c:pt>
                <c:pt idx="176">
                  <c:v>14.66667</c:v>
                </c:pt>
                <c:pt idx="177">
                  <c:v>14.75</c:v>
                </c:pt>
                <c:pt idx="178">
                  <c:v>14.83333</c:v>
                </c:pt>
                <c:pt idx="179">
                  <c:v>14.91667</c:v>
                </c:pt>
                <c:pt idx="180">
                  <c:v>15</c:v>
                </c:pt>
                <c:pt idx="181">
                  <c:v>15.08333</c:v>
                </c:pt>
                <c:pt idx="182">
                  <c:v>15.16667</c:v>
                </c:pt>
                <c:pt idx="183">
                  <c:v>15.25</c:v>
                </c:pt>
                <c:pt idx="184">
                  <c:v>15.33333</c:v>
                </c:pt>
                <c:pt idx="185">
                  <c:v>15.41667</c:v>
                </c:pt>
                <c:pt idx="186">
                  <c:v>15.5</c:v>
                </c:pt>
                <c:pt idx="187">
                  <c:v>15.58333</c:v>
                </c:pt>
                <c:pt idx="188">
                  <c:v>15.66667</c:v>
                </c:pt>
                <c:pt idx="189">
                  <c:v>15.75</c:v>
                </c:pt>
                <c:pt idx="190">
                  <c:v>15.83333</c:v>
                </c:pt>
                <c:pt idx="191">
                  <c:v>15.91667</c:v>
                </c:pt>
                <c:pt idx="192">
                  <c:v>16</c:v>
                </c:pt>
                <c:pt idx="193">
                  <c:v>16.083329999999968</c:v>
                </c:pt>
                <c:pt idx="194">
                  <c:v>16.16667</c:v>
                </c:pt>
                <c:pt idx="195">
                  <c:v>16.25</c:v>
                </c:pt>
                <c:pt idx="196">
                  <c:v>16.33333</c:v>
                </c:pt>
                <c:pt idx="197">
                  <c:v>16.41667</c:v>
                </c:pt>
                <c:pt idx="198">
                  <c:v>16.5</c:v>
                </c:pt>
                <c:pt idx="199">
                  <c:v>16.583329999999968</c:v>
                </c:pt>
                <c:pt idx="200">
                  <c:v>16.66667</c:v>
                </c:pt>
                <c:pt idx="201">
                  <c:v>16.75</c:v>
                </c:pt>
                <c:pt idx="202">
                  <c:v>16.83333</c:v>
                </c:pt>
                <c:pt idx="203">
                  <c:v>16.91667</c:v>
                </c:pt>
                <c:pt idx="204">
                  <c:v>17</c:v>
                </c:pt>
                <c:pt idx="205">
                  <c:v>17.083329999999968</c:v>
                </c:pt>
                <c:pt idx="206">
                  <c:v>17.16667</c:v>
                </c:pt>
                <c:pt idx="207">
                  <c:v>17.25</c:v>
                </c:pt>
                <c:pt idx="208">
                  <c:v>17.33333</c:v>
                </c:pt>
                <c:pt idx="209">
                  <c:v>17.41667</c:v>
                </c:pt>
                <c:pt idx="210">
                  <c:v>17.5</c:v>
                </c:pt>
                <c:pt idx="211">
                  <c:v>17.583329999999968</c:v>
                </c:pt>
                <c:pt idx="212">
                  <c:v>17.66667</c:v>
                </c:pt>
                <c:pt idx="213">
                  <c:v>17.75</c:v>
                </c:pt>
                <c:pt idx="214">
                  <c:v>17.83333</c:v>
                </c:pt>
                <c:pt idx="215">
                  <c:v>17.91667</c:v>
                </c:pt>
                <c:pt idx="216">
                  <c:v>18</c:v>
                </c:pt>
                <c:pt idx="217">
                  <c:v>18.083329999999968</c:v>
                </c:pt>
                <c:pt idx="218">
                  <c:v>18.16667</c:v>
                </c:pt>
                <c:pt idx="219">
                  <c:v>18.25</c:v>
                </c:pt>
                <c:pt idx="220">
                  <c:v>18.33333</c:v>
                </c:pt>
                <c:pt idx="221">
                  <c:v>18.41667</c:v>
                </c:pt>
                <c:pt idx="222">
                  <c:v>18.5</c:v>
                </c:pt>
                <c:pt idx="223">
                  <c:v>18.583329999999968</c:v>
                </c:pt>
                <c:pt idx="224">
                  <c:v>18.66667</c:v>
                </c:pt>
                <c:pt idx="225">
                  <c:v>18.75</c:v>
                </c:pt>
                <c:pt idx="226">
                  <c:v>18.83333</c:v>
                </c:pt>
                <c:pt idx="227">
                  <c:v>18.91667</c:v>
                </c:pt>
                <c:pt idx="228">
                  <c:v>19</c:v>
                </c:pt>
                <c:pt idx="229">
                  <c:v>19.083329999999968</c:v>
                </c:pt>
                <c:pt idx="230">
                  <c:v>19.16667</c:v>
                </c:pt>
                <c:pt idx="231">
                  <c:v>19.25</c:v>
                </c:pt>
                <c:pt idx="232">
                  <c:v>19.33333</c:v>
                </c:pt>
                <c:pt idx="233">
                  <c:v>19.41667</c:v>
                </c:pt>
                <c:pt idx="234">
                  <c:v>19.5</c:v>
                </c:pt>
                <c:pt idx="235">
                  <c:v>19.583329999999968</c:v>
                </c:pt>
                <c:pt idx="236">
                  <c:v>19.66667</c:v>
                </c:pt>
                <c:pt idx="237">
                  <c:v>19.75</c:v>
                </c:pt>
                <c:pt idx="238">
                  <c:v>19.83333</c:v>
                </c:pt>
                <c:pt idx="239">
                  <c:v>19.91667</c:v>
                </c:pt>
                <c:pt idx="240">
                  <c:v>20</c:v>
                </c:pt>
                <c:pt idx="241">
                  <c:v>20.083329999999968</c:v>
                </c:pt>
                <c:pt idx="242">
                  <c:v>20.16667</c:v>
                </c:pt>
                <c:pt idx="243">
                  <c:v>20.25</c:v>
                </c:pt>
                <c:pt idx="244">
                  <c:v>20.33333</c:v>
                </c:pt>
                <c:pt idx="245">
                  <c:v>20.41667</c:v>
                </c:pt>
                <c:pt idx="246">
                  <c:v>20.5</c:v>
                </c:pt>
                <c:pt idx="247">
                  <c:v>20.583329999999968</c:v>
                </c:pt>
                <c:pt idx="248">
                  <c:v>20.66667</c:v>
                </c:pt>
                <c:pt idx="249">
                  <c:v>20.75</c:v>
                </c:pt>
                <c:pt idx="250">
                  <c:v>20.83333</c:v>
                </c:pt>
                <c:pt idx="251">
                  <c:v>20.91667</c:v>
                </c:pt>
                <c:pt idx="252">
                  <c:v>21</c:v>
                </c:pt>
                <c:pt idx="253">
                  <c:v>21.083329999999968</c:v>
                </c:pt>
                <c:pt idx="254">
                  <c:v>21.16667</c:v>
                </c:pt>
                <c:pt idx="255">
                  <c:v>21.25</c:v>
                </c:pt>
                <c:pt idx="256">
                  <c:v>21.33333</c:v>
                </c:pt>
                <c:pt idx="257">
                  <c:v>21.41667</c:v>
                </c:pt>
                <c:pt idx="258">
                  <c:v>21.5</c:v>
                </c:pt>
                <c:pt idx="259">
                  <c:v>21.583329999999968</c:v>
                </c:pt>
                <c:pt idx="260">
                  <c:v>21.66667</c:v>
                </c:pt>
                <c:pt idx="261">
                  <c:v>21.75</c:v>
                </c:pt>
                <c:pt idx="262">
                  <c:v>21.83333</c:v>
                </c:pt>
                <c:pt idx="263">
                  <c:v>21.91667</c:v>
                </c:pt>
                <c:pt idx="264">
                  <c:v>22</c:v>
                </c:pt>
                <c:pt idx="265">
                  <c:v>22.083329999999968</c:v>
                </c:pt>
                <c:pt idx="266">
                  <c:v>22.16667</c:v>
                </c:pt>
                <c:pt idx="267">
                  <c:v>22.25</c:v>
                </c:pt>
                <c:pt idx="268">
                  <c:v>22.33333</c:v>
                </c:pt>
                <c:pt idx="269">
                  <c:v>22.41667</c:v>
                </c:pt>
                <c:pt idx="270">
                  <c:v>22.5</c:v>
                </c:pt>
                <c:pt idx="271">
                  <c:v>22.583329999999968</c:v>
                </c:pt>
                <c:pt idx="272">
                  <c:v>22.66667</c:v>
                </c:pt>
                <c:pt idx="273">
                  <c:v>22.75</c:v>
                </c:pt>
                <c:pt idx="274">
                  <c:v>22.83333</c:v>
                </c:pt>
                <c:pt idx="275">
                  <c:v>22.91667</c:v>
                </c:pt>
                <c:pt idx="276">
                  <c:v>23</c:v>
                </c:pt>
                <c:pt idx="277">
                  <c:v>23.083329999999968</c:v>
                </c:pt>
                <c:pt idx="278">
                  <c:v>23.16667</c:v>
                </c:pt>
                <c:pt idx="279">
                  <c:v>23.25</c:v>
                </c:pt>
                <c:pt idx="280">
                  <c:v>23.33333</c:v>
                </c:pt>
                <c:pt idx="281">
                  <c:v>23.41667</c:v>
                </c:pt>
                <c:pt idx="282">
                  <c:v>23.5</c:v>
                </c:pt>
                <c:pt idx="283">
                  <c:v>23.583329999999968</c:v>
                </c:pt>
                <c:pt idx="284">
                  <c:v>23.66667</c:v>
                </c:pt>
                <c:pt idx="285">
                  <c:v>23.75</c:v>
                </c:pt>
                <c:pt idx="286">
                  <c:v>23.83333</c:v>
                </c:pt>
                <c:pt idx="287">
                  <c:v>23.91667</c:v>
                </c:pt>
                <c:pt idx="288">
                  <c:v>24</c:v>
                </c:pt>
                <c:pt idx="289">
                  <c:v>24.083329999999968</c:v>
                </c:pt>
                <c:pt idx="290">
                  <c:v>24.16667</c:v>
                </c:pt>
                <c:pt idx="291">
                  <c:v>24.25</c:v>
                </c:pt>
                <c:pt idx="292">
                  <c:v>24.33333</c:v>
                </c:pt>
                <c:pt idx="293">
                  <c:v>24.41667</c:v>
                </c:pt>
                <c:pt idx="294">
                  <c:v>24.5</c:v>
                </c:pt>
                <c:pt idx="295">
                  <c:v>24.583329999999968</c:v>
                </c:pt>
                <c:pt idx="296">
                  <c:v>24.66667</c:v>
                </c:pt>
                <c:pt idx="297">
                  <c:v>24.75</c:v>
                </c:pt>
                <c:pt idx="298">
                  <c:v>24.83333</c:v>
                </c:pt>
                <c:pt idx="299">
                  <c:v>24.91667</c:v>
                </c:pt>
                <c:pt idx="300">
                  <c:v>25</c:v>
                </c:pt>
                <c:pt idx="301">
                  <c:v>25.083329999999968</c:v>
                </c:pt>
                <c:pt idx="302">
                  <c:v>25.16667</c:v>
                </c:pt>
                <c:pt idx="303">
                  <c:v>25.25</c:v>
                </c:pt>
                <c:pt idx="304">
                  <c:v>25.33333</c:v>
                </c:pt>
                <c:pt idx="305">
                  <c:v>25.41667</c:v>
                </c:pt>
                <c:pt idx="306">
                  <c:v>25.5</c:v>
                </c:pt>
                <c:pt idx="307">
                  <c:v>25.583329999999968</c:v>
                </c:pt>
                <c:pt idx="308">
                  <c:v>25.66667</c:v>
                </c:pt>
                <c:pt idx="309">
                  <c:v>25.75</c:v>
                </c:pt>
                <c:pt idx="310">
                  <c:v>25.83333</c:v>
                </c:pt>
                <c:pt idx="311">
                  <c:v>25.91667</c:v>
                </c:pt>
                <c:pt idx="312">
                  <c:v>26</c:v>
                </c:pt>
                <c:pt idx="313">
                  <c:v>26.083329999999968</c:v>
                </c:pt>
                <c:pt idx="314">
                  <c:v>26.16667</c:v>
                </c:pt>
                <c:pt idx="315">
                  <c:v>26.25</c:v>
                </c:pt>
                <c:pt idx="316">
                  <c:v>26.33333</c:v>
                </c:pt>
                <c:pt idx="317">
                  <c:v>26.41667</c:v>
                </c:pt>
                <c:pt idx="318">
                  <c:v>26.5</c:v>
                </c:pt>
                <c:pt idx="319">
                  <c:v>26.583329999999968</c:v>
                </c:pt>
                <c:pt idx="320">
                  <c:v>26.66667</c:v>
                </c:pt>
                <c:pt idx="321">
                  <c:v>26.75</c:v>
                </c:pt>
                <c:pt idx="322">
                  <c:v>26.83333</c:v>
                </c:pt>
                <c:pt idx="323">
                  <c:v>26.91667</c:v>
                </c:pt>
                <c:pt idx="324">
                  <c:v>27</c:v>
                </c:pt>
                <c:pt idx="325">
                  <c:v>27.083329999999968</c:v>
                </c:pt>
                <c:pt idx="326">
                  <c:v>27.16667</c:v>
                </c:pt>
                <c:pt idx="327">
                  <c:v>27.25</c:v>
                </c:pt>
                <c:pt idx="328">
                  <c:v>27.33333</c:v>
                </c:pt>
                <c:pt idx="329">
                  <c:v>27.41667</c:v>
                </c:pt>
                <c:pt idx="330">
                  <c:v>27.5</c:v>
                </c:pt>
                <c:pt idx="331">
                  <c:v>27.583329999999968</c:v>
                </c:pt>
                <c:pt idx="332">
                  <c:v>27.66667</c:v>
                </c:pt>
                <c:pt idx="333">
                  <c:v>27.75</c:v>
                </c:pt>
                <c:pt idx="334">
                  <c:v>27.83333</c:v>
                </c:pt>
                <c:pt idx="335">
                  <c:v>27.91667</c:v>
                </c:pt>
                <c:pt idx="336">
                  <c:v>28</c:v>
                </c:pt>
                <c:pt idx="337">
                  <c:v>28.083329999999968</c:v>
                </c:pt>
                <c:pt idx="338">
                  <c:v>28.16667</c:v>
                </c:pt>
                <c:pt idx="339">
                  <c:v>28.25</c:v>
                </c:pt>
                <c:pt idx="340">
                  <c:v>28.33333</c:v>
                </c:pt>
                <c:pt idx="341">
                  <c:v>28.41667</c:v>
                </c:pt>
                <c:pt idx="342">
                  <c:v>28.5</c:v>
                </c:pt>
                <c:pt idx="343">
                  <c:v>28.583329999999968</c:v>
                </c:pt>
                <c:pt idx="344">
                  <c:v>28.66667</c:v>
                </c:pt>
                <c:pt idx="345">
                  <c:v>28.75</c:v>
                </c:pt>
                <c:pt idx="346">
                  <c:v>28.83333</c:v>
                </c:pt>
                <c:pt idx="347">
                  <c:v>28.91667</c:v>
                </c:pt>
                <c:pt idx="348">
                  <c:v>29</c:v>
                </c:pt>
                <c:pt idx="349">
                  <c:v>29.083329999999968</c:v>
                </c:pt>
                <c:pt idx="350">
                  <c:v>29.16667</c:v>
                </c:pt>
                <c:pt idx="351">
                  <c:v>29.25</c:v>
                </c:pt>
                <c:pt idx="352">
                  <c:v>29.33333</c:v>
                </c:pt>
                <c:pt idx="353">
                  <c:v>29.41667</c:v>
                </c:pt>
                <c:pt idx="354">
                  <c:v>29.5</c:v>
                </c:pt>
                <c:pt idx="355">
                  <c:v>29.583329999999968</c:v>
                </c:pt>
                <c:pt idx="356">
                  <c:v>29.66667</c:v>
                </c:pt>
                <c:pt idx="357">
                  <c:v>29.75</c:v>
                </c:pt>
                <c:pt idx="358">
                  <c:v>29.83333</c:v>
                </c:pt>
                <c:pt idx="359">
                  <c:v>29.91667</c:v>
                </c:pt>
                <c:pt idx="360">
                  <c:v>30</c:v>
                </c:pt>
                <c:pt idx="361">
                  <c:v>30.083329999999968</c:v>
                </c:pt>
                <c:pt idx="362">
                  <c:v>30.16667</c:v>
                </c:pt>
                <c:pt idx="363">
                  <c:v>30.25</c:v>
                </c:pt>
                <c:pt idx="364">
                  <c:v>30.33333</c:v>
                </c:pt>
                <c:pt idx="365">
                  <c:v>30.41667</c:v>
                </c:pt>
                <c:pt idx="366">
                  <c:v>30.5</c:v>
                </c:pt>
                <c:pt idx="367">
                  <c:v>30.583329999999968</c:v>
                </c:pt>
                <c:pt idx="368">
                  <c:v>30.66667</c:v>
                </c:pt>
                <c:pt idx="369">
                  <c:v>30.75</c:v>
                </c:pt>
                <c:pt idx="370">
                  <c:v>30.83333</c:v>
                </c:pt>
                <c:pt idx="371">
                  <c:v>30.91667</c:v>
                </c:pt>
                <c:pt idx="372">
                  <c:v>31</c:v>
                </c:pt>
                <c:pt idx="373">
                  <c:v>31.083329999999968</c:v>
                </c:pt>
                <c:pt idx="374">
                  <c:v>31.16667</c:v>
                </c:pt>
                <c:pt idx="375">
                  <c:v>31.25</c:v>
                </c:pt>
                <c:pt idx="376">
                  <c:v>31.33333</c:v>
                </c:pt>
                <c:pt idx="377">
                  <c:v>31.41667</c:v>
                </c:pt>
                <c:pt idx="378">
                  <c:v>31.5</c:v>
                </c:pt>
                <c:pt idx="379">
                  <c:v>31.583329999999968</c:v>
                </c:pt>
                <c:pt idx="380">
                  <c:v>31.66667</c:v>
                </c:pt>
                <c:pt idx="381">
                  <c:v>31.75</c:v>
                </c:pt>
                <c:pt idx="382">
                  <c:v>31.83333</c:v>
                </c:pt>
                <c:pt idx="383">
                  <c:v>31.91667</c:v>
                </c:pt>
                <c:pt idx="384">
                  <c:v>32</c:v>
                </c:pt>
                <c:pt idx="385">
                  <c:v>32.083330000000011</c:v>
                </c:pt>
                <c:pt idx="386">
                  <c:v>32.166670000000003</c:v>
                </c:pt>
                <c:pt idx="387">
                  <c:v>32.25</c:v>
                </c:pt>
                <c:pt idx="388">
                  <c:v>32.333330000000011</c:v>
                </c:pt>
                <c:pt idx="389">
                  <c:v>32.416669999999996</c:v>
                </c:pt>
                <c:pt idx="390">
                  <c:v>32.5</c:v>
                </c:pt>
                <c:pt idx="391">
                  <c:v>32.583330000000011</c:v>
                </c:pt>
                <c:pt idx="392">
                  <c:v>32.666670000000003</c:v>
                </c:pt>
                <c:pt idx="393">
                  <c:v>32.75</c:v>
                </c:pt>
                <c:pt idx="394">
                  <c:v>32.833330000000011</c:v>
                </c:pt>
                <c:pt idx="395">
                  <c:v>32.916669999999996</c:v>
                </c:pt>
                <c:pt idx="396">
                  <c:v>33</c:v>
                </c:pt>
                <c:pt idx="397">
                  <c:v>33.083330000000011</c:v>
                </c:pt>
                <c:pt idx="398">
                  <c:v>33.166670000000003</c:v>
                </c:pt>
                <c:pt idx="399">
                  <c:v>33.25</c:v>
                </c:pt>
                <c:pt idx="400">
                  <c:v>33.333330000000011</c:v>
                </c:pt>
                <c:pt idx="401">
                  <c:v>33.416669999999996</c:v>
                </c:pt>
                <c:pt idx="402">
                  <c:v>33.5</c:v>
                </c:pt>
                <c:pt idx="403">
                  <c:v>33.583330000000011</c:v>
                </c:pt>
                <c:pt idx="404">
                  <c:v>33.666670000000003</c:v>
                </c:pt>
                <c:pt idx="405">
                  <c:v>33.75</c:v>
                </c:pt>
                <c:pt idx="406">
                  <c:v>33.833330000000011</c:v>
                </c:pt>
                <c:pt idx="407">
                  <c:v>33.916669999999996</c:v>
                </c:pt>
                <c:pt idx="408">
                  <c:v>34</c:v>
                </c:pt>
                <c:pt idx="409">
                  <c:v>34.083330000000011</c:v>
                </c:pt>
                <c:pt idx="410">
                  <c:v>34.166670000000003</c:v>
                </c:pt>
                <c:pt idx="411">
                  <c:v>34.25</c:v>
                </c:pt>
                <c:pt idx="412">
                  <c:v>34.333330000000011</c:v>
                </c:pt>
                <c:pt idx="413">
                  <c:v>34.416669999999996</c:v>
                </c:pt>
                <c:pt idx="414">
                  <c:v>34.5</c:v>
                </c:pt>
                <c:pt idx="415">
                  <c:v>34.583330000000011</c:v>
                </c:pt>
                <c:pt idx="416">
                  <c:v>34.666670000000003</c:v>
                </c:pt>
                <c:pt idx="417">
                  <c:v>34.75</c:v>
                </c:pt>
                <c:pt idx="418">
                  <c:v>34.833330000000011</c:v>
                </c:pt>
                <c:pt idx="419">
                  <c:v>34.916669999999996</c:v>
                </c:pt>
                <c:pt idx="420">
                  <c:v>35</c:v>
                </c:pt>
                <c:pt idx="421">
                  <c:v>35.083330000000011</c:v>
                </c:pt>
                <c:pt idx="422">
                  <c:v>35.166670000000003</c:v>
                </c:pt>
                <c:pt idx="423">
                  <c:v>35.25</c:v>
                </c:pt>
                <c:pt idx="424">
                  <c:v>35.333330000000011</c:v>
                </c:pt>
                <c:pt idx="425">
                  <c:v>35.416669999999996</c:v>
                </c:pt>
                <c:pt idx="426">
                  <c:v>35.5</c:v>
                </c:pt>
                <c:pt idx="427">
                  <c:v>35.583330000000011</c:v>
                </c:pt>
                <c:pt idx="428">
                  <c:v>35.666670000000003</c:v>
                </c:pt>
                <c:pt idx="429">
                  <c:v>35.75</c:v>
                </c:pt>
                <c:pt idx="430">
                  <c:v>35.833330000000011</c:v>
                </c:pt>
                <c:pt idx="431">
                  <c:v>35.916669999999996</c:v>
                </c:pt>
                <c:pt idx="432">
                  <c:v>36</c:v>
                </c:pt>
                <c:pt idx="433">
                  <c:v>36.083330000000011</c:v>
                </c:pt>
                <c:pt idx="434">
                  <c:v>36.166670000000003</c:v>
                </c:pt>
                <c:pt idx="435">
                  <c:v>36.25</c:v>
                </c:pt>
                <c:pt idx="436">
                  <c:v>36.333330000000011</c:v>
                </c:pt>
                <c:pt idx="437">
                  <c:v>36.416669999999996</c:v>
                </c:pt>
                <c:pt idx="438">
                  <c:v>36.5</c:v>
                </c:pt>
                <c:pt idx="439">
                  <c:v>36.583330000000011</c:v>
                </c:pt>
                <c:pt idx="440">
                  <c:v>36.666670000000003</c:v>
                </c:pt>
                <c:pt idx="441">
                  <c:v>36.75</c:v>
                </c:pt>
                <c:pt idx="442">
                  <c:v>36.833330000000011</c:v>
                </c:pt>
                <c:pt idx="443">
                  <c:v>36.916669999999996</c:v>
                </c:pt>
                <c:pt idx="444">
                  <c:v>37</c:v>
                </c:pt>
                <c:pt idx="445">
                  <c:v>37.083330000000011</c:v>
                </c:pt>
                <c:pt idx="446">
                  <c:v>37.166670000000003</c:v>
                </c:pt>
                <c:pt idx="447">
                  <c:v>37.25</c:v>
                </c:pt>
                <c:pt idx="448">
                  <c:v>37.333330000000011</c:v>
                </c:pt>
                <c:pt idx="449">
                  <c:v>37.416669999999996</c:v>
                </c:pt>
                <c:pt idx="450">
                  <c:v>37.5</c:v>
                </c:pt>
                <c:pt idx="451">
                  <c:v>37.583330000000011</c:v>
                </c:pt>
                <c:pt idx="452">
                  <c:v>37.666670000000003</c:v>
                </c:pt>
                <c:pt idx="453">
                  <c:v>37.75</c:v>
                </c:pt>
                <c:pt idx="454">
                  <c:v>37.833330000000011</c:v>
                </c:pt>
                <c:pt idx="455">
                  <c:v>37.916669999999996</c:v>
                </c:pt>
                <c:pt idx="456">
                  <c:v>38</c:v>
                </c:pt>
                <c:pt idx="457">
                  <c:v>38.083330000000011</c:v>
                </c:pt>
                <c:pt idx="458">
                  <c:v>38.166670000000003</c:v>
                </c:pt>
                <c:pt idx="459">
                  <c:v>38.25</c:v>
                </c:pt>
                <c:pt idx="460">
                  <c:v>38.333330000000011</c:v>
                </c:pt>
                <c:pt idx="461">
                  <c:v>38.416669999999996</c:v>
                </c:pt>
                <c:pt idx="462">
                  <c:v>38.5</c:v>
                </c:pt>
                <c:pt idx="463">
                  <c:v>38.583330000000011</c:v>
                </c:pt>
                <c:pt idx="464">
                  <c:v>38.666670000000003</c:v>
                </c:pt>
                <c:pt idx="465">
                  <c:v>38.75</c:v>
                </c:pt>
                <c:pt idx="466">
                  <c:v>38.833330000000011</c:v>
                </c:pt>
                <c:pt idx="467">
                  <c:v>38.916669999999996</c:v>
                </c:pt>
                <c:pt idx="468">
                  <c:v>39</c:v>
                </c:pt>
                <c:pt idx="469">
                  <c:v>39.083330000000011</c:v>
                </c:pt>
                <c:pt idx="470">
                  <c:v>39.166670000000003</c:v>
                </c:pt>
                <c:pt idx="471">
                  <c:v>39.25</c:v>
                </c:pt>
                <c:pt idx="472">
                  <c:v>39.333330000000011</c:v>
                </c:pt>
                <c:pt idx="473">
                  <c:v>39.416669999999996</c:v>
                </c:pt>
                <c:pt idx="474">
                  <c:v>39.5</c:v>
                </c:pt>
                <c:pt idx="475">
                  <c:v>39.583330000000011</c:v>
                </c:pt>
                <c:pt idx="476">
                  <c:v>39.666670000000003</c:v>
                </c:pt>
                <c:pt idx="477">
                  <c:v>39.75</c:v>
                </c:pt>
                <c:pt idx="478">
                  <c:v>39.833330000000011</c:v>
                </c:pt>
                <c:pt idx="479">
                  <c:v>39.916669999999996</c:v>
                </c:pt>
                <c:pt idx="480">
                  <c:v>40</c:v>
                </c:pt>
                <c:pt idx="481">
                  <c:v>40.083330000000011</c:v>
                </c:pt>
                <c:pt idx="482">
                  <c:v>40.166670000000003</c:v>
                </c:pt>
                <c:pt idx="483">
                  <c:v>40.25</c:v>
                </c:pt>
                <c:pt idx="484">
                  <c:v>40.333330000000011</c:v>
                </c:pt>
                <c:pt idx="485">
                  <c:v>40.416669999999996</c:v>
                </c:pt>
                <c:pt idx="486">
                  <c:v>40.5</c:v>
                </c:pt>
                <c:pt idx="487">
                  <c:v>40.583330000000011</c:v>
                </c:pt>
                <c:pt idx="488">
                  <c:v>40.666670000000003</c:v>
                </c:pt>
                <c:pt idx="489">
                  <c:v>40.75</c:v>
                </c:pt>
                <c:pt idx="490">
                  <c:v>40.833330000000011</c:v>
                </c:pt>
                <c:pt idx="491">
                  <c:v>40.916669999999996</c:v>
                </c:pt>
                <c:pt idx="492">
                  <c:v>41</c:v>
                </c:pt>
                <c:pt idx="493">
                  <c:v>41.083330000000011</c:v>
                </c:pt>
                <c:pt idx="494">
                  <c:v>41.166670000000003</c:v>
                </c:pt>
                <c:pt idx="495">
                  <c:v>41.25</c:v>
                </c:pt>
                <c:pt idx="496">
                  <c:v>41.333330000000011</c:v>
                </c:pt>
                <c:pt idx="497">
                  <c:v>41.416669999999996</c:v>
                </c:pt>
                <c:pt idx="498">
                  <c:v>41.5</c:v>
                </c:pt>
                <c:pt idx="499">
                  <c:v>41.583330000000011</c:v>
                </c:pt>
                <c:pt idx="500">
                  <c:v>41.666670000000003</c:v>
                </c:pt>
                <c:pt idx="501">
                  <c:v>41.75</c:v>
                </c:pt>
                <c:pt idx="502">
                  <c:v>41.833330000000011</c:v>
                </c:pt>
                <c:pt idx="503">
                  <c:v>41.916669999999996</c:v>
                </c:pt>
                <c:pt idx="504">
                  <c:v>42</c:v>
                </c:pt>
                <c:pt idx="505">
                  <c:v>42.083330000000011</c:v>
                </c:pt>
                <c:pt idx="506">
                  <c:v>42.166670000000003</c:v>
                </c:pt>
                <c:pt idx="507">
                  <c:v>42.25</c:v>
                </c:pt>
                <c:pt idx="508">
                  <c:v>42.333330000000011</c:v>
                </c:pt>
                <c:pt idx="509">
                  <c:v>42.416669999999996</c:v>
                </c:pt>
                <c:pt idx="510">
                  <c:v>42.5</c:v>
                </c:pt>
                <c:pt idx="511">
                  <c:v>42.583330000000011</c:v>
                </c:pt>
                <c:pt idx="512">
                  <c:v>42.666670000000003</c:v>
                </c:pt>
                <c:pt idx="513">
                  <c:v>42.75</c:v>
                </c:pt>
                <c:pt idx="514">
                  <c:v>42.833330000000011</c:v>
                </c:pt>
                <c:pt idx="515">
                  <c:v>42.916669999999996</c:v>
                </c:pt>
                <c:pt idx="516">
                  <c:v>43</c:v>
                </c:pt>
                <c:pt idx="517">
                  <c:v>43.083330000000011</c:v>
                </c:pt>
                <c:pt idx="518">
                  <c:v>43.166670000000003</c:v>
                </c:pt>
                <c:pt idx="519">
                  <c:v>43.25</c:v>
                </c:pt>
                <c:pt idx="520">
                  <c:v>43.333330000000011</c:v>
                </c:pt>
                <c:pt idx="521">
                  <c:v>43.416669999999996</c:v>
                </c:pt>
                <c:pt idx="522">
                  <c:v>43.5</c:v>
                </c:pt>
                <c:pt idx="523">
                  <c:v>43.583330000000011</c:v>
                </c:pt>
                <c:pt idx="524">
                  <c:v>43.666670000000003</c:v>
                </c:pt>
                <c:pt idx="525">
                  <c:v>43.75</c:v>
                </c:pt>
                <c:pt idx="526">
                  <c:v>43.833330000000011</c:v>
                </c:pt>
                <c:pt idx="527">
                  <c:v>43.916669999999996</c:v>
                </c:pt>
                <c:pt idx="528">
                  <c:v>44</c:v>
                </c:pt>
                <c:pt idx="529">
                  <c:v>44.083330000000011</c:v>
                </c:pt>
                <c:pt idx="530">
                  <c:v>44.166670000000003</c:v>
                </c:pt>
                <c:pt idx="531">
                  <c:v>44.25</c:v>
                </c:pt>
                <c:pt idx="532">
                  <c:v>44.333330000000011</c:v>
                </c:pt>
                <c:pt idx="533">
                  <c:v>44.416669999999996</c:v>
                </c:pt>
                <c:pt idx="534">
                  <c:v>44.5</c:v>
                </c:pt>
                <c:pt idx="535">
                  <c:v>44.583330000000011</c:v>
                </c:pt>
                <c:pt idx="536">
                  <c:v>44.666670000000003</c:v>
                </c:pt>
                <c:pt idx="537">
                  <c:v>44.75</c:v>
                </c:pt>
                <c:pt idx="538">
                  <c:v>44.833330000000011</c:v>
                </c:pt>
                <c:pt idx="539">
                  <c:v>44.916669999999996</c:v>
                </c:pt>
                <c:pt idx="540">
                  <c:v>45</c:v>
                </c:pt>
                <c:pt idx="541">
                  <c:v>45.083330000000011</c:v>
                </c:pt>
                <c:pt idx="542">
                  <c:v>45.166670000000003</c:v>
                </c:pt>
                <c:pt idx="543">
                  <c:v>45.25</c:v>
                </c:pt>
                <c:pt idx="544">
                  <c:v>45.333330000000011</c:v>
                </c:pt>
                <c:pt idx="545">
                  <c:v>45.416669999999996</c:v>
                </c:pt>
                <c:pt idx="546">
                  <c:v>45.5</c:v>
                </c:pt>
                <c:pt idx="547">
                  <c:v>45.583330000000011</c:v>
                </c:pt>
                <c:pt idx="548">
                  <c:v>45.666670000000003</c:v>
                </c:pt>
                <c:pt idx="549">
                  <c:v>45.75</c:v>
                </c:pt>
                <c:pt idx="550">
                  <c:v>45.833330000000011</c:v>
                </c:pt>
                <c:pt idx="551">
                  <c:v>45.916669999999996</c:v>
                </c:pt>
                <c:pt idx="552">
                  <c:v>46</c:v>
                </c:pt>
                <c:pt idx="553">
                  <c:v>46.083330000000011</c:v>
                </c:pt>
                <c:pt idx="554">
                  <c:v>46.166670000000003</c:v>
                </c:pt>
                <c:pt idx="555">
                  <c:v>46.25</c:v>
                </c:pt>
                <c:pt idx="556">
                  <c:v>46.333330000000011</c:v>
                </c:pt>
                <c:pt idx="557">
                  <c:v>46.416669999999996</c:v>
                </c:pt>
                <c:pt idx="558">
                  <c:v>46.5</c:v>
                </c:pt>
                <c:pt idx="559">
                  <c:v>46.583330000000011</c:v>
                </c:pt>
                <c:pt idx="560">
                  <c:v>46.666670000000003</c:v>
                </c:pt>
                <c:pt idx="561">
                  <c:v>46.75</c:v>
                </c:pt>
                <c:pt idx="562">
                  <c:v>46.833330000000011</c:v>
                </c:pt>
                <c:pt idx="563">
                  <c:v>46.916669999999996</c:v>
                </c:pt>
                <c:pt idx="564">
                  <c:v>47</c:v>
                </c:pt>
                <c:pt idx="565">
                  <c:v>47.083330000000011</c:v>
                </c:pt>
                <c:pt idx="566">
                  <c:v>47.166670000000003</c:v>
                </c:pt>
                <c:pt idx="567">
                  <c:v>47.25</c:v>
                </c:pt>
                <c:pt idx="568">
                  <c:v>47.333330000000011</c:v>
                </c:pt>
                <c:pt idx="569">
                  <c:v>47.416669999999996</c:v>
                </c:pt>
                <c:pt idx="570">
                  <c:v>47.5</c:v>
                </c:pt>
                <c:pt idx="571">
                  <c:v>47.583330000000011</c:v>
                </c:pt>
                <c:pt idx="572">
                  <c:v>47.666670000000003</c:v>
                </c:pt>
                <c:pt idx="573">
                  <c:v>47.75</c:v>
                </c:pt>
                <c:pt idx="574">
                  <c:v>47.833330000000011</c:v>
                </c:pt>
                <c:pt idx="575">
                  <c:v>47.916669999999996</c:v>
                </c:pt>
                <c:pt idx="576">
                  <c:v>48</c:v>
                </c:pt>
                <c:pt idx="577">
                  <c:v>48.083330000000011</c:v>
                </c:pt>
                <c:pt idx="578">
                  <c:v>48.166670000000003</c:v>
                </c:pt>
                <c:pt idx="579">
                  <c:v>48.25</c:v>
                </c:pt>
                <c:pt idx="580">
                  <c:v>48.333330000000011</c:v>
                </c:pt>
                <c:pt idx="581">
                  <c:v>48.416669999999996</c:v>
                </c:pt>
                <c:pt idx="582">
                  <c:v>48.5</c:v>
                </c:pt>
                <c:pt idx="583">
                  <c:v>48.583330000000011</c:v>
                </c:pt>
                <c:pt idx="584">
                  <c:v>48.666670000000003</c:v>
                </c:pt>
                <c:pt idx="585">
                  <c:v>48.75</c:v>
                </c:pt>
                <c:pt idx="586">
                  <c:v>48.833330000000011</c:v>
                </c:pt>
                <c:pt idx="587">
                  <c:v>48.916669999999996</c:v>
                </c:pt>
                <c:pt idx="588">
                  <c:v>49</c:v>
                </c:pt>
                <c:pt idx="589">
                  <c:v>49.083330000000011</c:v>
                </c:pt>
                <c:pt idx="590">
                  <c:v>49.166670000000003</c:v>
                </c:pt>
                <c:pt idx="591">
                  <c:v>49.25</c:v>
                </c:pt>
                <c:pt idx="592">
                  <c:v>49.333330000000011</c:v>
                </c:pt>
                <c:pt idx="593">
                  <c:v>49.416669999999996</c:v>
                </c:pt>
                <c:pt idx="594">
                  <c:v>49.5</c:v>
                </c:pt>
                <c:pt idx="595">
                  <c:v>49.583330000000011</c:v>
                </c:pt>
                <c:pt idx="596">
                  <c:v>49.666670000000003</c:v>
                </c:pt>
                <c:pt idx="597">
                  <c:v>49.75</c:v>
                </c:pt>
                <c:pt idx="598">
                  <c:v>49.833330000000011</c:v>
                </c:pt>
                <c:pt idx="599">
                  <c:v>49.916669999999996</c:v>
                </c:pt>
                <c:pt idx="600">
                  <c:v>50</c:v>
                </c:pt>
                <c:pt idx="601">
                  <c:v>50.083330000000011</c:v>
                </c:pt>
                <c:pt idx="602">
                  <c:v>50.166670000000003</c:v>
                </c:pt>
                <c:pt idx="603">
                  <c:v>50.25</c:v>
                </c:pt>
                <c:pt idx="604">
                  <c:v>50.333330000000011</c:v>
                </c:pt>
                <c:pt idx="605">
                  <c:v>50.416669999999996</c:v>
                </c:pt>
                <c:pt idx="606">
                  <c:v>50.5</c:v>
                </c:pt>
                <c:pt idx="607">
                  <c:v>50.583330000000011</c:v>
                </c:pt>
                <c:pt idx="608">
                  <c:v>50.666670000000003</c:v>
                </c:pt>
                <c:pt idx="609">
                  <c:v>50.75</c:v>
                </c:pt>
                <c:pt idx="610">
                  <c:v>50.833330000000011</c:v>
                </c:pt>
                <c:pt idx="611">
                  <c:v>50.916669999999996</c:v>
                </c:pt>
                <c:pt idx="612">
                  <c:v>51</c:v>
                </c:pt>
                <c:pt idx="613">
                  <c:v>51.083330000000011</c:v>
                </c:pt>
                <c:pt idx="614">
                  <c:v>51.166670000000003</c:v>
                </c:pt>
                <c:pt idx="615">
                  <c:v>51.25</c:v>
                </c:pt>
                <c:pt idx="616">
                  <c:v>51.333330000000011</c:v>
                </c:pt>
                <c:pt idx="617">
                  <c:v>51.416669999999996</c:v>
                </c:pt>
                <c:pt idx="618">
                  <c:v>51.5</c:v>
                </c:pt>
                <c:pt idx="619">
                  <c:v>51.583330000000011</c:v>
                </c:pt>
                <c:pt idx="620">
                  <c:v>51.666670000000003</c:v>
                </c:pt>
                <c:pt idx="621">
                  <c:v>51.75</c:v>
                </c:pt>
                <c:pt idx="622">
                  <c:v>51.833330000000011</c:v>
                </c:pt>
                <c:pt idx="623">
                  <c:v>51.916669999999996</c:v>
                </c:pt>
                <c:pt idx="624">
                  <c:v>52</c:v>
                </c:pt>
                <c:pt idx="625">
                  <c:v>52.083330000000011</c:v>
                </c:pt>
                <c:pt idx="626">
                  <c:v>52.166670000000003</c:v>
                </c:pt>
                <c:pt idx="627">
                  <c:v>52.25</c:v>
                </c:pt>
                <c:pt idx="628">
                  <c:v>52.333330000000011</c:v>
                </c:pt>
                <c:pt idx="629">
                  <c:v>52.416669999999996</c:v>
                </c:pt>
                <c:pt idx="630">
                  <c:v>52.5</c:v>
                </c:pt>
                <c:pt idx="631">
                  <c:v>52.583330000000011</c:v>
                </c:pt>
                <c:pt idx="632">
                  <c:v>52.666670000000003</c:v>
                </c:pt>
                <c:pt idx="633">
                  <c:v>52.75</c:v>
                </c:pt>
                <c:pt idx="634">
                  <c:v>52.833330000000011</c:v>
                </c:pt>
                <c:pt idx="635">
                  <c:v>52.916669999999996</c:v>
                </c:pt>
                <c:pt idx="636">
                  <c:v>53</c:v>
                </c:pt>
                <c:pt idx="637">
                  <c:v>53.083330000000011</c:v>
                </c:pt>
                <c:pt idx="638">
                  <c:v>53.166670000000003</c:v>
                </c:pt>
                <c:pt idx="639">
                  <c:v>53.25</c:v>
                </c:pt>
                <c:pt idx="640">
                  <c:v>53.333330000000011</c:v>
                </c:pt>
                <c:pt idx="641">
                  <c:v>53.416669999999996</c:v>
                </c:pt>
                <c:pt idx="642">
                  <c:v>53.5</c:v>
                </c:pt>
                <c:pt idx="643">
                  <c:v>53.583330000000011</c:v>
                </c:pt>
                <c:pt idx="644">
                  <c:v>53.666670000000003</c:v>
                </c:pt>
                <c:pt idx="645">
                  <c:v>53.75</c:v>
                </c:pt>
                <c:pt idx="646">
                  <c:v>53.833330000000011</c:v>
                </c:pt>
                <c:pt idx="647">
                  <c:v>53.916669999999996</c:v>
                </c:pt>
                <c:pt idx="648">
                  <c:v>54</c:v>
                </c:pt>
                <c:pt idx="649">
                  <c:v>54.083330000000011</c:v>
                </c:pt>
                <c:pt idx="650">
                  <c:v>54.166670000000003</c:v>
                </c:pt>
                <c:pt idx="651">
                  <c:v>54.25</c:v>
                </c:pt>
                <c:pt idx="652">
                  <c:v>54.333330000000011</c:v>
                </c:pt>
                <c:pt idx="653">
                  <c:v>54.416669999999996</c:v>
                </c:pt>
                <c:pt idx="654">
                  <c:v>54.5</c:v>
                </c:pt>
                <c:pt idx="655">
                  <c:v>54.583330000000011</c:v>
                </c:pt>
                <c:pt idx="656">
                  <c:v>54.666670000000003</c:v>
                </c:pt>
                <c:pt idx="657">
                  <c:v>54.75</c:v>
                </c:pt>
                <c:pt idx="658">
                  <c:v>54.833330000000011</c:v>
                </c:pt>
                <c:pt idx="659">
                  <c:v>54.916669999999996</c:v>
                </c:pt>
                <c:pt idx="660">
                  <c:v>55</c:v>
                </c:pt>
                <c:pt idx="661">
                  <c:v>55.083330000000011</c:v>
                </c:pt>
                <c:pt idx="662">
                  <c:v>55.166670000000003</c:v>
                </c:pt>
                <c:pt idx="663">
                  <c:v>55.25</c:v>
                </c:pt>
                <c:pt idx="664">
                  <c:v>55.333330000000011</c:v>
                </c:pt>
                <c:pt idx="665">
                  <c:v>55.416669999999996</c:v>
                </c:pt>
                <c:pt idx="666">
                  <c:v>55.5</c:v>
                </c:pt>
                <c:pt idx="667">
                  <c:v>55.583330000000011</c:v>
                </c:pt>
                <c:pt idx="668">
                  <c:v>55.666670000000003</c:v>
                </c:pt>
                <c:pt idx="669">
                  <c:v>55.75</c:v>
                </c:pt>
                <c:pt idx="670">
                  <c:v>55.833330000000011</c:v>
                </c:pt>
                <c:pt idx="671">
                  <c:v>55.916669999999996</c:v>
                </c:pt>
                <c:pt idx="672">
                  <c:v>56</c:v>
                </c:pt>
              </c:numCache>
            </c:numRef>
          </c:xVal>
          <c:yVal>
            <c:numRef>
              <c:f>'fig4'!$S$2:$S$674</c:f>
              <c:numCache>
                <c:formatCode>General</c:formatCode>
                <c:ptCount val="673"/>
                <c:pt idx="0">
                  <c:v>2.8640000000000002E-2</c:v>
                </c:pt>
                <c:pt idx="1">
                  <c:v>2.9759999999999998E-2</c:v>
                </c:pt>
                <c:pt idx="2">
                  <c:v>3.0230000000000035E-2</c:v>
                </c:pt>
                <c:pt idx="3">
                  <c:v>3.1220000000000001E-2</c:v>
                </c:pt>
                <c:pt idx="4">
                  <c:v>3.2440000000000045E-2</c:v>
                </c:pt>
                <c:pt idx="5">
                  <c:v>3.3459999999999997E-2</c:v>
                </c:pt>
                <c:pt idx="6">
                  <c:v>3.4280000000000005E-2</c:v>
                </c:pt>
                <c:pt idx="7">
                  <c:v>3.4860000000000002E-2</c:v>
                </c:pt>
                <c:pt idx="8">
                  <c:v>3.5210000000000005E-2</c:v>
                </c:pt>
                <c:pt idx="9">
                  <c:v>3.5520000000000003E-2</c:v>
                </c:pt>
                <c:pt idx="10">
                  <c:v>3.5660000000000004E-2</c:v>
                </c:pt>
                <c:pt idx="11">
                  <c:v>3.5820000000000005E-2</c:v>
                </c:pt>
                <c:pt idx="12">
                  <c:v>3.5920000000000001E-2</c:v>
                </c:pt>
                <c:pt idx="13">
                  <c:v>3.601E-2</c:v>
                </c:pt>
                <c:pt idx="14">
                  <c:v>3.6150000000000002E-2</c:v>
                </c:pt>
                <c:pt idx="15">
                  <c:v>3.6260000000000001E-2</c:v>
                </c:pt>
                <c:pt idx="16">
                  <c:v>3.6480000000000012E-2</c:v>
                </c:pt>
                <c:pt idx="17">
                  <c:v>3.6660000000000005E-2</c:v>
                </c:pt>
                <c:pt idx="18">
                  <c:v>3.6860000000000011E-2</c:v>
                </c:pt>
                <c:pt idx="19">
                  <c:v>3.7140000000000006E-2</c:v>
                </c:pt>
                <c:pt idx="20">
                  <c:v>3.7500000000000006E-2</c:v>
                </c:pt>
                <c:pt idx="21">
                  <c:v>3.799000000000001E-2</c:v>
                </c:pt>
                <c:pt idx="22">
                  <c:v>3.848E-2</c:v>
                </c:pt>
                <c:pt idx="23">
                  <c:v>3.9070000000000042E-2</c:v>
                </c:pt>
                <c:pt idx="24">
                  <c:v>3.95E-2</c:v>
                </c:pt>
                <c:pt idx="25">
                  <c:v>3.9870000000000051E-2</c:v>
                </c:pt>
                <c:pt idx="26">
                  <c:v>4.0129999999999985E-2</c:v>
                </c:pt>
                <c:pt idx="27">
                  <c:v>4.0400000000000012E-2</c:v>
                </c:pt>
                <c:pt idx="28">
                  <c:v>4.0840000000000001E-2</c:v>
                </c:pt>
                <c:pt idx="29">
                  <c:v>4.1279999999999956E-2</c:v>
                </c:pt>
                <c:pt idx="30">
                  <c:v>4.1860000000000001E-2</c:v>
                </c:pt>
                <c:pt idx="31">
                  <c:v>4.2580000000000014E-2</c:v>
                </c:pt>
                <c:pt idx="32">
                  <c:v>4.3490000000000022E-2</c:v>
                </c:pt>
                <c:pt idx="33">
                  <c:v>4.4470000000000003E-2</c:v>
                </c:pt>
                <c:pt idx="34">
                  <c:v>4.564E-2</c:v>
                </c:pt>
                <c:pt idx="35">
                  <c:v>4.6939999999999996E-2</c:v>
                </c:pt>
                <c:pt idx="36">
                  <c:v>4.8340000000000001E-2</c:v>
                </c:pt>
                <c:pt idx="37">
                  <c:v>0.05</c:v>
                </c:pt>
                <c:pt idx="38">
                  <c:v>5.1749999999999997E-2</c:v>
                </c:pt>
                <c:pt idx="39">
                  <c:v>5.3720000000000004E-2</c:v>
                </c:pt>
                <c:pt idx="40">
                  <c:v>5.5820000000000002E-2</c:v>
                </c:pt>
                <c:pt idx="41">
                  <c:v>5.8029999999999998E-2</c:v>
                </c:pt>
                <c:pt idx="42">
                  <c:v>6.0330000000000071E-2</c:v>
                </c:pt>
                <c:pt idx="43">
                  <c:v>6.2600000000000003E-2</c:v>
                </c:pt>
                <c:pt idx="44">
                  <c:v>6.497E-2</c:v>
                </c:pt>
                <c:pt idx="45">
                  <c:v>6.728000000000002E-2</c:v>
                </c:pt>
                <c:pt idx="46">
                  <c:v>6.9690000000000099E-2</c:v>
                </c:pt>
                <c:pt idx="47">
                  <c:v>7.2100000000000011E-2</c:v>
                </c:pt>
                <c:pt idx="48">
                  <c:v>7.4490000000000112E-2</c:v>
                </c:pt>
                <c:pt idx="49">
                  <c:v>7.691000000000002E-2</c:v>
                </c:pt>
                <c:pt idx="50">
                  <c:v>7.9149999999999998E-2</c:v>
                </c:pt>
                <c:pt idx="51">
                  <c:v>8.1390000000000004E-2</c:v>
                </c:pt>
                <c:pt idx="52">
                  <c:v>8.344E-2</c:v>
                </c:pt>
                <c:pt idx="53">
                  <c:v>8.5400000000000004E-2</c:v>
                </c:pt>
                <c:pt idx="54">
                  <c:v>8.721000000000001E-2</c:v>
                </c:pt>
                <c:pt idx="55">
                  <c:v>8.8830000000000048E-2</c:v>
                </c:pt>
                <c:pt idx="56">
                  <c:v>9.0400000000000022E-2</c:v>
                </c:pt>
                <c:pt idx="57">
                  <c:v>9.1770000000000004E-2</c:v>
                </c:pt>
                <c:pt idx="58">
                  <c:v>9.3100000000000127E-2</c:v>
                </c:pt>
                <c:pt idx="59">
                  <c:v>9.4260000000000024E-2</c:v>
                </c:pt>
                <c:pt idx="60">
                  <c:v>9.5300000000000024E-2</c:v>
                </c:pt>
                <c:pt idx="61">
                  <c:v>9.6280000000000018E-2</c:v>
                </c:pt>
                <c:pt idx="62">
                  <c:v>9.7050000000000025E-2</c:v>
                </c:pt>
                <c:pt idx="63">
                  <c:v>9.7840000000000024E-2</c:v>
                </c:pt>
                <c:pt idx="64">
                  <c:v>9.8430000000000045E-2</c:v>
                </c:pt>
                <c:pt idx="65">
                  <c:v>9.9000000000000046E-2</c:v>
                </c:pt>
                <c:pt idx="66">
                  <c:v>9.9480000000000013E-2</c:v>
                </c:pt>
                <c:pt idx="67">
                  <c:v>9.9870000000000028E-2</c:v>
                </c:pt>
                <c:pt idx="68">
                  <c:v>0.1002700000000001</c:v>
                </c:pt>
                <c:pt idx="69">
                  <c:v>0.10049000000000002</c:v>
                </c:pt>
                <c:pt idx="70">
                  <c:v>0.1007700000000001</c:v>
                </c:pt>
                <c:pt idx="71">
                  <c:v>0.10094</c:v>
                </c:pt>
                <c:pt idx="72">
                  <c:v>0.10108</c:v>
                </c:pt>
                <c:pt idx="73">
                  <c:v>0.10120999999999998</c:v>
                </c:pt>
                <c:pt idx="74">
                  <c:v>0.10120999999999998</c:v>
                </c:pt>
                <c:pt idx="75">
                  <c:v>0.10125000000000002</c:v>
                </c:pt>
                <c:pt idx="76">
                  <c:v>0.10113999999999998</c:v>
                </c:pt>
                <c:pt idx="77">
                  <c:v>0.10106999999999998</c:v>
                </c:pt>
                <c:pt idx="78">
                  <c:v>0.10095</c:v>
                </c:pt>
                <c:pt idx="79">
                  <c:v>0.10077999999999998</c:v>
                </c:pt>
                <c:pt idx="80">
                  <c:v>0.10063000000000002</c:v>
                </c:pt>
                <c:pt idx="81">
                  <c:v>0.10050000000000002</c:v>
                </c:pt>
                <c:pt idx="82">
                  <c:v>0.10034</c:v>
                </c:pt>
                <c:pt idx="83">
                  <c:v>0.10013000000000002</c:v>
                </c:pt>
                <c:pt idx="84">
                  <c:v>9.9990000000000065E-2</c:v>
                </c:pt>
                <c:pt idx="85">
                  <c:v>9.9690000000000181E-2</c:v>
                </c:pt>
                <c:pt idx="86">
                  <c:v>9.9450000000000066E-2</c:v>
                </c:pt>
                <c:pt idx="87">
                  <c:v>9.9120000000000139E-2</c:v>
                </c:pt>
                <c:pt idx="88">
                  <c:v>9.8780000000000007E-2</c:v>
                </c:pt>
                <c:pt idx="89">
                  <c:v>9.8510000000000139E-2</c:v>
                </c:pt>
                <c:pt idx="90">
                  <c:v>9.8160000000000067E-2</c:v>
                </c:pt>
                <c:pt idx="91">
                  <c:v>9.7840000000000024E-2</c:v>
                </c:pt>
                <c:pt idx="92">
                  <c:v>9.7550000000000067E-2</c:v>
                </c:pt>
                <c:pt idx="93">
                  <c:v>9.718000000000003E-2</c:v>
                </c:pt>
                <c:pt idx="94">
                  <c:v>9.6910000000000024E-2</c:v>
                </c:pt>
                <c:pt idx="95">
                  <c:v>9.6530000000000046E-2</c:v>
                </c:pt>
                <c:pt idx="96">
                  <c:v>9.6210000000000004E-2</c:v>
                </c:pt>
                <c:pt idx="97">
                  <c:v>9.5880000000000007E-2</c:v>
                </c:pt>
                <c:pt idx="98">
                  <c:v>9.5540000000000028E-2</c:v>
                </c:pt>
                <c:pt idx="99">
                  <c:v>9.5280000000000004E-2</c:v>
                </c:pt>
                <c:pt idx="100">
                  <c:v>9.4920000000000129E-2</c:v>
                </c:pt>
                <c:pt idx="101">
                  <c:v>9.4690000000000163E-2</c:v>
                </c:pt>
                <c:pt idx="102">
                  <c:v>9.4380000000000006E-2</c:v>
                </c:pt>
                <c:pt idx="103">
                  <c:v>9.4100000000000045E-2</c:v>
                </c:pt>
                <c:pt idx="104">
                  <c:v>9.3880000000000005E-2</c:v>
                </c:pt>
                <c:pt idx="105">
                  <c:v>9.3590000000000201E-2</c:v>
                </c:pt>
                <c:pt idx="106">
                  <c:v>9.3430000000000041E-2</c:v>
                </c:pt>
                <c:pt idx="107">
                  <c:v>9.319000000000012E-2</c:v>
                </c:pt>
                <c:pt idx="108">
                  <c:v>9.293000000000004E-2</c:v>
                </c:pt>
                <c:pt idx="109">
                  <c:v>9.2720000000000025E-2</c:v>
                </c:pt>
                <c:pt idx="110">
                  <c:v>9.264E-2</c:v>
                </c:pt>
                <c:pt idx="111">
                  <c:v>9.2760000000000023E-2</c:v>
                </c:pt>
                <c:pt idx="112">
                  <c:v>9.3120000000000133E-2</c:v>
                </c:pt>
                <c:pt idx="113">
                  <c:v>9.3770000000000048E-2</c:v>
                </c:pt>
                <c:pt idx="114">
                  <c:v>9.4620000000000162E-2</c:v>
                </c:pt>
                <c:pt idx="115">
                  <c:v>9.5650000000000221E-2</c:v>
                </c:pt>
                <c:pt idx="116">
                  <c:v>9.6520000000000133E-2</c:v>
                </c:pt>
                <c:pt idx="117">
                  <c:v>9.741000000000001E-2</c:v>
                </c:pt>
                <c:pt idx="118">
                  <c:v>9.832000000000013E-2</c:v>
                </c:pt>
                <c:pt idx="119">
                  <c:v>9.9140000000000006E-2</c:v>
                </c:pt>
                <c:pt idx="120">
                  <c:v>9.9830000000000127E-2</c:v>
                </c:pt>
                <c:pt idx="121">
                  <c:v>0.10051</c:v>
                </c:pt>
                <c:pt idx="122">
                  <c:v>0.10120999999999998</c:v>
                </c:pt>
                <c:pt idx="123">
                  <c:v>0.1017300000000001</c:v>
                </c:pt>
                <c:pt idx="124">
                  <c:v>0.10226000000000011</c:v>
                </c:pt>
                <c:pt idx="125">
                  <c:v>0.10284</c:v>
                </c:pt>
                <c:pt idx="126">
                  <c:v>0.1032400000000001</c:v>
                </c:pt>
                <c:pt idx="127">
                  <c:v>0.10365000000000002</c:v>
                </c:pt>
                <c:pt idx="128">
                  <c:v>0.1041000000000001</c:v>
                </c:pt>
                <c:pt idx="129">
                  <c:v>0.10438</c:v>
                </c:pt>
                <c:pt idx="130">
                  <c:v>0.10471000000000009</c:v>
                </c:pt>
                <c:pt idx="131">
                  <c:v>0.10503999999999998</c:v>
                </c:pt>
                <c:pt idx="132">
                  <c:v>0.1052100000000001</c:v>
                </c:pt>
                <c:pt idx="133">
                  <c:v>0.1054200000000001</c:v>
                </c:pt>
                <c:pt idx="134">
                  <c:v>0.10564000000000009</c:v>
                </c:pt>
                <c:pt idx="135">
                  <c:v>0.10581</c:v>
                </c:pt>
                <c:pt idx="136">
                  <c:v>0.10609000000000011</c:v>
                </c:pt>
                <c:pt idx="137">
                  <c:v>0.10625000000000002</c:v>
                </c:pt>
                <c:pt idx="138">
                  <c:v>0.1064200000000001</c:v>
                </c:pt>
                <c:pt idx="139">
                  <c:v>0.10664999999999998</c:v>
                </c:pt>
                <c:pt idx="140">
                  <c:v>0.1067800000000001</c:v>
                </c:pt>
                <c:pt idx="141">
                  <c:v>0.1070300000000001</c:v>
                </c:pt>
                <c:pt idx="142">
                  <c:v>0.1071400000000001</c:v>
                </c:pt>
                <c:pt idx="143">
                  <c:v>0.10731</c:v>
                </c:pt>
                <c:pt idx="144">
                  <c:v>0.10745</c:v>
                </c:pt>
                <c:pt idx="145">
                  <c:v>0.10759000000000013</c:v>
                </c:pt>
                <c:pt idx="146">
                  <c:v>0.1077500000000001</c:v>
                </c:pt>
                <c:pt idx="147">
                  <c:v>0.10781</c:v>
                </c:pt>
                <c:pt idx="148">
                  <c:v>0.10797000000000002</c:v>
                </c:pt>
                <c:pt idx="149">
                  <c:v>0.1079900000000001</c:v>
                </c:pt>
                <c:pt idx="150">
                  <c:v>0.10811999999999998</c:v>
                </c:pt>
                <c:pt idx="151">
                  <c:v>0.10813000000000011</c:v>
                </c:pt>
                <c:pt idx="152">
                  <c:v>0.10818999999999998</c:v>
                </c:pt>
                <c:pt idx="153">
                  <c:v>0.10818999999999998</c:v>
                </c:pt>
                <c:pt idx="154">
                  <c:v>0.1081800000000001</c:v>
                </c:pt>
                <c:pt idx="155">
                  <c:v>0.1080700000000001</c:v>
                </c:pt>
                <c:pt idx="156">
                  <c:v>0.10800999999999998</c:v>
                </c:pt>
                <c:pt idx="157">
                  <c:v>0.10788</c:v>
                </c:pt>
                <c:pt idx="158">
                  <c:v>0.1076800000000001</c:v>
                </c:pt>
                <c:pt idx="159">
                  <c:v>0.10750999999999998</c:v>
                </c:pt>
                <c:pt idx="160">
                  <c:v>0.1072400000000001</c:v>
                </c:pt>
                <c:pt idx="161">
                  <c:v>0.10700999999999998</c:v>
                </c:pt>
                <c:pt idx="162">
                  <c:v>0.10679000000000015</c:v>
                </c:pt>
                <c:pt idx="163">
                  <c:v>0.10652000000000011</c:v>
                </c:pt>
                <c:pt idx="164">
                  <c:v>0.10632999999999998</c:v>
                </c:pt>
                <c:pt idx="165">
                  <c:v>0.10612000000000014</c:v>
                </c:pt>
                <c:pt idx="166">
                  <c:v>0.10594000000000002</c:v>
                </c:pt>
                <c:pt idx="167">
                  <c:v>0.1057800000000001</c:v>
                </c:pt>
                <c:pt idx="168">
                  <c:v>0.1055900000000001</c:v>
                </c:pt>
                <c:pt idx="169">
                  <c:v>0.10546999999999998</c:v>
                </c:pt>
                <c:pt idx="170">
                  <c:v>0.10534</c:v>
                </c:pt>
                <c:pt idx="171">
                  <c:v>0.1052100000000001</c:v>
                </c:pt>
                <c:pt idx="172">
                  <c:v>0.10514000000000009</c:v>
                </c:pt>
                <c:pt idx="173">
                  <c:v>0.1050300000000001</c:v>
                </c:pt>
                <c:pt idx="174">
                  <c:v>0.10494000000000002</c:v>
                </c:pt>
                <c:pt idx="175">
                  <c:v>0.10485</c:v>
                </c:pt>
                <c:pt idx="176">
                  <c:v>0.1046600000000001</c:v>
                </c:pt>
                <c:pt idx="177">
                  <c:v>0.1045600000000001</c:v>
                </c:pt>
                <c:pt idx="178">
                  <c:v>0.10443000000000002</c:v>
                </c:pt>
                <c:pt idx="179">
                  <c:v>0.1042700000000001</c:v>
                </c:pt>
                <c:pt idx="180">
                  <c:v>0.10417999999999998</c:v>
                </c:pt>
                <c:pt idx="181">
                  <c:v>0.10407000000000002</c:v>
                </c:pt>
                <c:pt idx="182">
                  <c:v>0.10403999999999998</c:v>
                </c:pt>
                <c:pt idx="183">
                  <c:v>0.10403999999999998</c:v>
                </c:pt>
                <c:pt idx="184">
                  <c:v>0.1039900000000001</c:v>
                </c:pt>
                <c:pt idx="185">
                  <c:v>0.1040600000000001</c:v>
                </c:pt>
                <c:pt idx="186">
                  <c:v>0.1041000000000001</c:v>
                </c:pt>
                <c:pt idx="187">
                  <c:v>0.1041000000000001</c:v>
                </c:pt>
                <c:pt idx="188">
                  <c:v>0.1042000000000001</c:v>
                </c:pt>
                <c:pt idx="189">
                  <c:v>0.1042400000000001</c:v>
                </c:pt>
                <c:pt idx="190">
                  <c:v>0.1042700000000001</c:v>
                </c:pt>
                <c:pt idx="191">
                  <c:v>0.10434</c:v>
                </c:pt>
                <c:pt idx="192">
                  <c:v>0.10433000000000002</c:v>
                </c:pt>
                <c:pt idx="193">
                  <c:v>0.1044200000000001</c:v>
                </c:pt>
                <c:pt idx="194">
                  <c:v>0.10446000000000009</c:v>
                </c:pt>
                <c:pt idx="195">
                  <c:v>0.1044200000000001</c:v>
                </c:pt>
                <c:pt idx="196">
                  <c:v>0.10444000000000002</c:v>
                </c:pt>
                <c:pt idx="197">
                  <c:v>0.1044200000000001</c:v>
                </c:pt>
                <c:pt idx="198">
                  <c:v>0.10435</c:v>
                </c:pt>
                <c:pt idx="199">
                  <c:v>0.10419000000000012</c:v>
                </c:pt>
                <c:pt idx="200">
                  <c:v>0.10400000000000002</c:v>
                </c:pt>
                <c:pt idx="201">
                  <c:v>0.10378000000000009</c:v>
                </c:pt>
                <c:pt idx="202">
                  <c:v>0.10349999999999998</c:v>
                </c:pt>
                <c:pt idx="203">
                  <c:v>0.10324999999999998</c:v>
                </c:pt>
                <c:pt idx="204">
                  <c:v>0.10292999999999998</c:v>
                </c:pt>
                <c:pt idx="205">
                  <c:v>0.10265000000000002</c:v>
                </c:pt>
                <c:pt idx="206">
                  <c:v>0.10238</c:v>
                </c:pt>
                <c:pt idx="207">
                  <c:v>0.10203000000000002</c:v>
                </c:pt>
                <c:pt idx="208">
                  <c:v>0.10172000000000012</c:v>
                </c:pt>
                <c:pt idx="209">
                  <c:v>0.10135</c:v>
                </c:pt>
                <c:pt idx="210">
                  <c:v>0.10101</c:v>
                </c:pt>
                <c:pt idx="211">
                  <c:v>0.10043000000000002</c:v>
                </c:pt>
                <c:pt idx="212">
                  <c:v>9.9960000000000063E-2</c:v>
                </c:pt>
                <c:pt idx="213">
                  <c:v>9.9470000000000003E-2</c:v>
                </c:pt>
                <c:pt idx="214">
                  <c:v>9.9210000000000007E-2</c:v>
                </c:pt>
                <c:pt idx="215">
                  <c:v>9.8960000000000048E-2</c:v>
                </c:pt>
                <c:pt idx="216">
                  <c:v>9.8900000000000127E-2</c:v>
                </c:pt>
                <c:pt idx="217">
                  <c:v>9.8820000000000199E-2</c:v>
                </c:pt>
                <c:pt idx="218">
                  <c:v>9.8820000000000199E-2</c:v>
                </c:pt>
                <c:pt idx="219">
                  <c:v>9.8770000000000066E-2</c:v>
                </c:pt>
                <c:pt idx="220">
                  <c:v>9.8780000000000007E-2</c:v>
                </c:pt>
                <c:pt idx="221">
                  <c:v>9.8750000000000226E-2</c:v>
                </c:pt>
                <c:pt idx="222">
                  <c:v>9.8800000000000068E-2</c:v>
                </c:pt>
                <c:pt idx="223">
                  <c:v>9.869000000000018E-2</c:v>
                </c:pt>
                <c:pt idx="224">
                  <c:v>9.8660000000000234E-2</c:v>
                </c:pt>
                <c:pt idx="225">
                  <c:v>9.8550000000000262E-2</c:v>
                </c:pt>
                <c:pt idx="226">
                  <c:v>9.8400000000000043E-2</c:v>
                </c:pt>
                <c:pt idx="227">
                  <c:v>9.8270000000000024E-2</c:v>
                </c:pt>
                <c:pt idx="228">
                  <c:v>9.8180000000000003E-2</c:v>
                </c:pt>
                <c:pt idx="229">
                  <c:v>9.8020000000000163E-2</c:v>
                </c:pt>
                <c:pt idx="230">
                  <c:v>9.7970000000000002E-2</c:v>
                </c:pt>
                <c:pt idx="231">
                  <c:v>9.7890000000000005E-2</c:v>
                </c:pt>
                <c:pt idx="232">
                  <c:v>9.7700000000000023E-2</c:v>
                </c:pt>
                <c:pt idx="233">
                  <c:v>9.7420000000000007E-2</c:v>
                </c:pt>
                <c:pt idx="234">
                  <c:v>9.733E-2</c:v>
                </c:pt>
                <c:pt idx="235">
                  <c:v>9.7160000000000024E-2</c:v>
                </c:pt>
                <c:pt idx="236">
                  <c:v>9.7070000000000004E-2</c:v>
                </c:pt>
                <c:pt idx="237">
                  <c:v>9.7050000000000025E-2</c:v>
                </c:pt>
                <c:pt idx="238">
                  <c:v>9.6910000000000024E-2</c:v>
                </c:pt>
                <c:pt idx="239">
                  <c:v>9.6930000000000002E-2</c:v>
                </c:pt>
                <c:pt idx="240">
                  <c:v>9.6840000000000023E-2</c:v>
                </c:pt>
                <c:pt idx="241">
                  <c:v>9.6860000000000043E-2</c:v>
                </c:pt>
                <c:pt idx="242">
                  <c:v>9.6740000000000007E-2</c:v>
                </c:pt>
                <c:pt idx="243">
                  <c:v>9.6730000000000024E-2</c:v>
                </c:pt>
                <c:pt idx="244">
                  <c:v>9.6660000000000065E-2</c:v>
                </c:pt>
                <c:pt idx="245">
                  <c:v>9.6630000000000063E-2</c:v>
                </c:pt>
                <c:pt idx="246">
                  <c:v>9.6650000000000139E-2</c:v>
                </c:pt>
                <c:pt idx="247">
                  <c:v>9.6460000000000004E-2</c:v>
                </c:pt>
                <c:pt idx="248">
                  <c:v>9.6370000000000011E-2</c:v>
                </c:pt>
                <c:pt idx="249">
                  <c:v>9.608000000000004E-2</c:v>
                </c:pt>
                <c:pt idx="250">
                  <c:v>9.5810000000000006E-2</c:v>
                </c:pt>
                <c:pt idx="251">
                  <c:v>0.1032400000000001</c:v>
                </c:pt>
                <c:pt idx="252">
                  <c:v>0.10365000000000002</c:v>
                </c:pt>
                <c:pt idx="253">
                  <c:v>0.1041000000000001</c:v>
                </c:pt>
                <c:pt idx="254">
                  <c:v>0.10438</c:v>
                </c:pt>
                <c:pt idx="255">
                  <c:v>0.10471000000000009</c:v>
                </c:pt>
                <c:pt idx="256">
                  <c:v>0.10503999999999998</c:v>
                </c:pt>
                <c:pt idx="257">
                  <c:v>0.1052100000000001</c:v>
                </c:pt>
                <c:pt idx="258">
                  <c:v>0.1054200000000001</c:v>
                </c:pt>
                <c:pt idx="259">
                  <c:v>0.10564000000000009</c:v>
                </c:pt>
                <c:pt idx="260">
                  <c:v>0.10581</c:v>
                </c:pt>
                <c:pt idx="261">
                  <c:v>0.10609000000000011</c:v>
                </c:pt>
                <c:pt idx="262">
                  <c:v>0.10625000000000002</c:v>
                </c:pt>
                <c:pt idx="263">
                  <c:v>0.1064200000000001</c:v>
                </c:pt>
                <c:pt idx="264">
                  <c:v>0.10664999999999998</c:v>
                </c:pt>
                <c:pt idx="265">
                  <c:v>0.1067800000000001</c:v>
                </c:pt>
                <c:pt idx="266">
                  <c:v>0.1070300000000001</c:v>
                </c:pt>
                <c:pt idx="267">
                  <c:v>0.1071400000000001</c:v>
                </c:pt>
                <c:pt idx="268">
                  <c:v>0.10731</c:v>
                </c:pt>
                <c:pt idx="269">
                  <c:v>0.10745</c:v>
                </c:pt>
                <c:pt idx="270">
                  <c:v>0.10759000000000013</c:v>
                </c:pt>
                <c:pt idx="271">
                  <c:v>0.1077500000000001</c:v>
                </c:pt>
                <c:pt idx="272">
                  <c:v>0.10781</c:v>
                </c:pt>
                <c:pt idx="273">
                  <c:v>0.10797000000000002</c:v>
                </c:pt>
                <c:pt idx="274">
                  <c:v>0.1079900000000001</c:v>
                </c:pt>
                <c:pt idx="275">
                  <c:v>0.10811999999999998</c:v>
                </c:pt>
                <c:pt idx="276">
                  <c:v>0.10813000000000011</c:v>
                </c:pt>
                <c:pt idx="277">
                  <c:v>0.10818999999999998</c:v>
                </c:pt>
                <c:pt idx="278">
                  <c:v>0.10818999999999998</c:v>
                </c:pt>
                <c:pt idx="279">
                  <c:v>0.1081800000000001</c:v>
                </c:pt>
                <c:pt idx="280">
                  <c:v>0.1080700000000001</c:v>
                </c:pt>
                <c:pt idx="281">
                  <c:v>0.10800999999999998</c:v>
                </c:pt>
                <c:pt idx="282">
                  <c:v>0.10788</c:v>
                </c:pt>
                <c:pt idx="283">
                  <c:v>0.1076800000000001</c:v>
                </c:pt>
                <c:pt idx="284">
                  <c:v>0.10750999999999998</c:v>
                </c:pt>
                <c:pt idx="285">
                  <c:v>0.1072400000000001</c:v>
                </c:pt>
                <c:pt idx="286">
                  <c:v>0.10700999999999998</c:v>
                </c:pt>
                <c:pt idx="287">
                  <c:v>0.10679000000000015</c:v>
                </c:pt>
                <c:pt idx="288">
                  <c:v>0.10652000000000011</c:v>
                </c:pt>
                <c:pt idx="289">
                  <c:v>0.10632999999999998</c:v>
                </c:pt>
                <c:pt idx="290">
                  <c:v>0.10612000000000014</c:v>
                </c:pt>
                <c:pt idx="291">
                  <c:v>0.10594000000000002</c:v>
                </c:pt>
                <c:pt idx="292">
                  <c:v>0.1057800000000001</c:v>
                </c:pt>
                <c:pt idx="293">
                  <c:v>0.1055900000000001</c:v>
                </c:pt>
                <c:pt idx="294">
                  <c:v>0.10546999999999998</c:v>
                </c:pt>
                <c:pt idx="295">
                  <c:v>0.10534</c:v>
                </c:pt>
                <c:pt idx="296">
                  <c:v>0.1052100000000001</c:v>
                </c:pt>
                <c:pt idx="297">
                  <c:v>0.10514000000000009</c:v>
                </c:pt>
                <c:pt idx="298">
                  <c:v>0.1050300000000001</c:v>
                </c:pt>
                <c:pt idx="299">
                  <c:v>0.10494000000000002</c:v>
                </c:pt>
                <c:pt idx="300">
                  <c:v>0.10485</c:v>
                </c:pt>
                <c:pt idx="301">
                  <c:v>0.1046600000000001</c:v>
                </c:pt>
                <c:pt idx="302">
                  <c:v>0.1045600000000001</c:v>
                </c:pt>
                <c:pt idx="303">
                  <c:v>0.10443000000000002</c:v>
                </c:pt>
                <c:pt idx="304">
                  <c:v>0.1042700000000001</c:v>
                </c:pt>
                <c:pt idx="305">
                  <c:v>0.10417999999999998</c:v>
                </c:pt>
                <c:pt idx="306">
                  <c:v>0.10407000000000002</c:v>
                </c:pt>
                <c:pt idx="307">
                  <c:v>0.10403999999999998</c:v>
                </c:pt>
                <c:pt idx="308">
                  <c:v>0.10403999999999998</c:v>
                </c:pt>
                <c:pt idx="309">
                  <c:v>0.1039900000000001</c:v>
                </c:pt>
                <c:pt idx="310">
                  <c:v>0.1040600000000001</c:v>
                </c:pt>
                <c:pt idx="311">
                  <c:v>0.1041000000000001</c:v>
                </c:pt>
                <c:pt idx="312">
                  <c:v>0.1041000000000001</c:v>
                </c:pt>
                <c:pt idx="313">
                  <c:v>0.1042000000000001</c:v>
                </c:pt>
                <c:pt idx="314">
                  <c:v>0.1042400000000001</c:v>
                </c:pt>
                <c:pt idx="315">
                  <c:v>0.1042700000000001</c:v>
                </c:pt>
                <c:pt idx="316">
                  <c:v>0.10434</c:v>
                </c:pt>
                <c:pt idx="317">
                  <c:v>0.10433000000000002</c:v>
                </c:pt>
                <c:pt idx="318">
                  <c:v>0.1044200000000001</c:v>
                </c:pt>
                <c:pt idx="319">
                  <c:v>0.10446000000000009</c:v>
                </c:pt>
                <c:pt idx="320">
                  <c:v>0.1044200000000001</c:v>
                </c:pt>
                <c:pt idx="321">
                  <c:v>0.10444000000000002</c:v>
                </c:pt>
                <c:pt idx="322">
                  <c:v>0.1044200000000001</c:v>
                </c:pt>
                <c:pt idx="323">
                  <c:v>0.10435</c:v>
                </c:pt>
                <c:pt idx="324">
                  <c:v>0.10419000000000012</c:v>
                </c:pt>
                <c:pt idx="325">
                  <c:v>0.10400000000000002</c:v>
                </c:pt>
                <c:pt idx="326">
                  <c:v>0.10378000000000009</c:v>
                </c:pt>
                <c:pt idx="327">
                  <c:v>0.10349999999999998</c:v>
                </c:pt>
                <c:pt idx="328">
                  <c:v>0.10324999999999998</c:v>
                </c:pt>
                <c:pt idx="329">
                  <c:v>0.10292999999999998</c:v>
                </c:pt>
                <c:pt idx="330">
                  <c:v>0.10265000000000002</c:v>
                </c:pt>
                <c:pt idx="331">
                  <c:v>0.10238</c:v>
                </c:pt>
                <c:pt idx="332">
                  <c:v>0.10203000000000002</c:v>
                </c:pt>
                <c:pt idx="333">
                  <c:v>0.10172000000000012</c:v>
                </c:pt>
                <c:pt idx="334">
                  <c:v>0.10135</c:v>
                </c:pt>
                <c:pt idx="335">
                  <c:v>0.10101</c:v>
                </c:pt>
                <c:pt idx="336">
                  <c:v>0.10043000000000002</c:v>
                </c:pt>
                <c:pt idx="337">
                  <c:v>9.9960000000000063E-2</c:v>
                </c:pt>
                <c:pt idx="338">
                  <c:v>9.9470000000000003E-2</c:v>
                </c:pt>
                <c:pt idx="339">
                  <c:v>9.9210000000000007E-2</c:v>
                </c:pt>
                <c:pt idx="340">
                  <c:v>9.8960000000000048E-2</c:v>
                </c:pt>
                <c:pt idx="341">
                  <c:v>9.8900000000000127E-2</c:v>
                </c:pt>
                <c:pt idx="342">
                  <c:v>9.8820000000000199E-2</c:v>
                </c:pt>
                <c:pt idx="343">
                  <c:v>9.8820000000000199E-2</c:v>
                </c:pt>
                <c:pt idx="344">
                  <c:v>9.8770000000000066E-2</c:v>
                </c:pt>
                <c:pt idx="345">
                  <c:v>9.8780000000000007E-2</c:v>
                </c:pt>
                <c:pt idx="346">
                  <c:v>9.8750000000000226E-2</c:v>
                </c:pt>
                <c:pt idx="347">
                  <c:v>9.8800000000000068E-2</c:v>
                </c:pt>
                <c:pt idx="348">
                  <c:v>9.869000000000018E-2</c:v>
                </c:pt>
                <c:pt idx="349">
                  <c:v>9.8660000000000234E-2</c:v>
                </c:pt>
                <c:pt idx="350">
                  <c:v>9.8550000000000262E-2</c:v>
                </c:pt>
                <c:pt idx="351">
                  <c:v>9.8400000000000043E-2</c:v>
                </c:pt>
                <c:pt idx="352">
                  <c:v>9.8270000000000024E-2</c:v>
                </c:pt>
                <c:pt idx="353">
                  <c:v>9.8180000000000003E-2</c:v>
                </c:pt>
                <c:pt idx="354">
                  <c:v>9.8020000000000163E-2</c:v>
                </c:pt>
                <c:pt idx="355">
                  <c:v>9.7970000000000002E-2</c:v>
                </c:pt>
                <c:pt idx="356">
                  <c:v>9.7890000000000005E-2</c:v>
                </c:pt>
                <c:pt idx="357">
                  <c:v>9.7700000000000023E-2</c:v>
                </c:pt>
                <c:pt idx="358">
                  <c:v>9.7420000000000007E-2</c:v>
                </c:pt>
                <c:pt idx="359">
                  <c:v>9.733E-2</c:v>
                </c:pt>
                <c:pt idx="360">
                  <c:v>9.7160000000000024E-2</c:v>
                </c:pt>
                <c:pt idx="361">
                  <c:v>0.10781</c:v>
                </c:pt>
                <c:pt idx="362">
                  <c:v>0.10797000000000002</c:v>
                </c:pt>
                <c:pt idx="363">
                  <c:v>0.1079900000000001</c:v>
                </c:pt>
                <c:pt idx="364">
                  <c:v>0.10811999999999998</c:v>
                </c:pt>
                <c:pt idx="365">
                  <c:v>0.10813000000000011</c:v>
                </c:pt>
                <c:pt idx="366">
                  <c:v>0.10818999999999998</c:v>
                </c:pt>
                <c:pt idx="367">
                  <c:v>0.10818999999999998</c:v>
                </c:pt>
                <c:pt idx="368">
                  <c:v>0.1081800000000001</c:v>
                </c:pt>
                <c:pt idx="369">
                  <c:v>0.1080700000000001</c:v>
                </c:pt>
                <c:pt idx="370">
                  <c:v>0.10800999999999998</c:v>
                </c:pt>
                <c:pt idx="371">
                  <c:v>0.10788</c:v>
                </c:pt>
                <c:pt idx="372">
                  <c:v>0.1076800000000001</c:v>
                </c:pt>
                <c:pt idx="373">
                  <c:v>0.10750999999999998</c:v>
                </c:pt>
                <c:pt idx="374">
                  <c:v>0.1072400000000001</c:v>
                </c:pt>
                <c:pt idx="375">
                  <c:v>0.10700999999999998</c:v>
                </c:pt>
                <c:pt idx="376">
                  <c:v>0.10679000000000015</c:v>
                </c:pt>
                <c:pt idx="377">
                  <c:v>0.10652000000000011</c:v>
                </c:pt>
                <c:pt idx="378">
                  <c:v>0.10632999999999998</c:v>
                </c:pt>
                <c:pt idx="379">
                  <c:v>0.10612000000000014</c:v>
                </c:pt>
                <c:pt idx="380">
                  <c:v>0.10594000000000002</c:v>
                </c:pt>
                <c:pt idx="381">
                  <c:v>0.1057800000000001</c:v>
                </c:pt>
                <c:pt idx="382">
                  <c:v>0.1055900000000001</c:v>
                </c:pt>
                <c:pt idx="383">
                  <c:v>0.10546999999999998</c:v>
                </c:pt>
                <c:pt idx="384">
                  <c:v>0.10534</c:v>
                </c:pt>
                <c:pt idx="385">
                  <c:v>0.1052100000000001</c:v>
                </c:pt>
                <c:pt idx="386">
                  <c:v>0.10514000000000009</c:v>
                </c:pt>
                <c:pt idx="387">
                  <c:v>0.1050300000000001</c:v>
                </c:pt>
                <c:pt idx="388">
                  <c:v>0.10494000000000002</c:v>
                </c:pt>
                <c:pt idx="389">
                  <c:v>0.10485</c:v>
                </c:pt>
                <c:pt idx="390">
                  <c:v>0.1046600000000001</c:v>
                </c:pt>
                <c:pt idx="391">
                  <c:v>0.1045600000000001</c:v>
                </c:pt>
                <c:pt idx="392">
                  <c:v>0.10443000000000002</c:v>
                </c:pt>
                <c:pt idx="393">
                  <c:v>0.1042700000000001</c:v>
                </c:pt>
                <c:pt idx="394">
                  <c:v>0.10417999999999998</c:v>
                </c:pt>
                <c:pt idx="395">
                  <c:v>0.10407000000000002</c:v>
                </c:pt>
                <c:pt idx="396">
                  <c:v>0.10403999999999998</c:v>
                </c:pt>
                <c:pt idx="397">
                  <c:v>0.10403999999999998</c:v>
                </c:pt>
                <c:pt idx="398">
                  <c:v>0.1039900000000001</c:v>
                </c:pt>
                <c:pt idx="399">
                  <c:v>0.1040600000000001</c:v>
                </c:pt>
                <c:pt idx="400">
                  <c:v>0.1041000000000001</c:v>
                </c:pt>
                <c:pt idx="401">
                  <c:v>0.1041000000000001</c:v>
                </c:pt>
                <c:pt idx="402">
                  <c:v>0.1042000000000001</c:v>
                </c:pt>
                <c:pt idx="403">
                  <c:v>0.1042400000000001</c:v>
                </c:pt>
                <c:pt idx="404">
                  <c:v>0.1042700000000001</c:v>
                </c:pt>
                <c:pt idx="405">
                  <c:v>0.10434</c:v>
                </c:pt>
                <c:pt idx="406">
                  <c:v>0.10433000000000002</c:v>
                </c:pt>
                <c:pt idx="407">
                  <c:v>0.1044200000000001</c:v>
                </c:pt>
                <c:pt idx="408">
                  <c:v>0.10446000000000009</c:v>
                </c:pt>
                <c:pt idx="409">
                  <c:v>0.1044200000000001</c:v>
                </c:pt>
                <c:pt idx="410">
                  <c:v>0.10444000000000002</c:v>
                </c:pt>
                <c:pt idx="411">
                  <c:v>0.1044200000000001</c:v>
                </c:pt>
                <c:pt idx="412">
                  <c:v>0.10435</c:v>
                </c:pt>
                <c:pt idx="413">
                  <c:v>0.10419000000000012</c:v>
                </c:pt>
                <c:pt idx="414">
                  <c:v>0.10400000000000002</c:v>
                </c:pt>
                <c:pt idx="415">
                  <c:v>0.10378000000000009</c:v>
                </c:pt>
                <c:pt idx="416">
                  <c:v>0.10349999999999998</c:v>
                </c:pt>
                <c:pt idx="417">
                  <c:v>0.10324999999999998</c:v>
                </c:pt>
                <c:pt idx="418">
                  <c:v>0.10292999999999998</c:v>
                </c:pt>
                <c:pt idx="419">
                  <c:v>0.10265000000000002</c:v>
                </c:pt>
                <c:pt idx="420">
                  <c:v>0.10238</c:v>
                </c:pt>
                <c:pt idx="421">
                  <c:v>0.10203000000000002</c:v>
                </c:pt>
                <c:pt idx="422">
                  <c:v>0.10172000000000012</c:v>
                </c:pt>
                <c:pt idx="423">
                  <c:v>0.10135</c:v>
                </c:pt>
                <c:pt idx="424">
                  <c:v>0.10101</c:v>
                </c:pt>
                <c:pt idx="425">
                  <c:v>0.10043000000000002</c:v>
                </c:pt>
                <c:pt idx="426">
                  <c:v>9.9960000000000063E-2</c:v>
                </c:pt>
                <c:pt idx="427">
                  <c:v>9.9470000000000003E-2</c:v>
                </c:pt>
                <c:pt idx="428">
                  <c:v>9.9210000000000007E-2</c:v>
                </c:pt>
                <c:pt idx="429">
                  <c:v>9.8960000000000048E-2</c:v>
                </c:pt>
                <c:pt idx="430">
                  <c:v>9.8900000000000127E-2</c:v>
                </c:pt>
                <c:pt idx="431">
                  <c:v>9.8820000000000199E-2</c:v>
                </c:pt>
                <c:pt idx="432">
                  <c:v>9.8820000000000199E-2</c:v>
                </c:pt>
                <c:pt idx="433">
                  <c:v>9.8770000000000066E-2</c:v>
                </c:pt>
                <c:pt idx="434">
                  <c:v>9.8780000000000007E-2</c:v>
                </c:pt>
                <c:pt idx="435">
                  <c:v>9.8750000000000226E-2</c:v>
                </c:pt>
                <c:pt idx="436">
                  <c:v>9.8800000000000068E-2</c:v>
                </c:pt>
                <c:pt idx="437">
                  <c:v>9.869000000000018E-2</c:v>
                </c:pt>
                <c:pt idx="438">
                  <c:v>9.8660000000000234E-2</c:v>
                </c:pt>
                <c:pt idx="439">
                  <c:v>9.8550000000000262E-2</c:v>
                </c:pt>
                <c:pt idx="440">
                  <c:v>9.8400000000000043E-2</c:v>
                </c:pt>
                <c:pt idx="441">
                  <c:v>9.8270000000000024E-2</c:v>
                </c:pt>
                <c:pt idx="442">
                  <c:v>9.8180000000000003E-2</c:v>
                </c:pt>
                <c:pt idx="443">
                  <c:v>9.8020000000000163E-2</c:v>
                </c:pt>
                <c:pt idx="444">
                  <c:v>9.7970000000000002E-2</c:v>
                </c:pt>
                <c:pt idx="445">
                  <c:v>9.7890000000000005E-2</c:v>
                </c:pt>
                <c:pt idx="446">
                  <c:v>9.7700000000000023E-2</c:v>
                </c:pt>
                <c:pt idx="447">
                  <c:v>9.7420000000000007E-2</c:v>
                </c:pt>
                <c:pt idx="448">
                  <c:v>9.733E-2</c:v>
                </c:pt>
                <c:pt idx="449">
                  <c:v>9.7160000000000024E-2</c:v>
                </c:pt>
                <c:pt idx="450">
                  <c:v>9.7070000000000004E-2</c:v>
                </c:pt>
                <c:pt idx="451">
                  <c:v>9.7050000000000025E-2</c:v>
                </c:pt>
                <c:pt idx="452">
                  <c:v>9.6910000000000024E-2</c:v>
                </c:pt>
                <c:pt idx="453">
                  <c:v>9.6930000000000002E-2</c:v>
                </c:pt>
                <c:pt idx="454">
                  <c:v>9.6840000000000023E-2</c:v>
                </c:pt>
                <c:pt idx="455">
                  <c:v>9.6860000000000043E-2</c:v>
                </c:pt>
                <c:pt idx="456">
                  <c:v>9.6740000000000007E-2</c:v>
                </c:pt>
                <c:pt idx="457">
                  <c:v>9.6730000000000024E-2</c:v>
                </c:pt>
                <c:pt idx="458">
                  <c:v>9.6660000000000065E-2</c:v>
                </c:pt>
                <c:pt idx="459">
                  <c:v>9.6630000000000063E-2</c:v>
                </c:pt>
                <c:pt idx="460">
                  <c:v>9.6650000000000139E-2</c:v>
                </c:pt>
                <c:pt idx="461">
                  <c:v>9.6460000000000004E-2</c:v>
                </c:pt>
                <c:pt idx="462">
                  <c:v>9.6370000000000011E-2</c:v>
                </c:pt>
                <c:pt idx="463">
                  <c:v>9.608000000000004E-2</c:v>
                </c:pt>
                <c:pt idx="464">
                  <c:v>9.5810000000000006E-2</c:v>
                </c:pt>
                <c:pt idx="465">
                  <c:v>0.1032400000000001</c:v>
                </c:pt>
                <c:pt idx="466">
                  <c:v>0.10365000000000002</c:v>
                </c:pt>
                <c:pt idx="467">
                  <c:v>0.1041000000000001</c:v>
                </c:pt>
                <c:pt idx="468">
                  <c:v>0.10438</c:v>
                </c:pt>
                <c:pt idx="469">
                  <c:v>0.10471000000000009</c:v>
                </c:pt>
                <c:pt idx="470">
                  <c:v>0.10503999999999998</c:v>
                </c:pt>
                <c:pt idx="471">
                  <c:v>0.1052100000000001</c:v>
                </c:pt>
                <c:pt idx="472">
                  <c:v>0.1054200000000001</c:v>
                </c:pt>
                <c:pt idx="473">
                  <c:v>0.10564000000000009</c:v>
                </c:pt>
                <c:pt idx="474">
                  <c:v>0.10581</c:v>
                </c:pt>
                <c:pt idx="475">
                  <c:v>0.10609000000000011</c:v>
                </c:pt>
                <c:pt idx="476">
                  <c:v>0.10625000000000002</c:v>
                </c:pt>
                <c:pt idx="477">
                  <c:v>0.1064200000000001</c:v>
                </c:pt>
                <c:pt idx="478">
                  <c:v>0.10664999999999998</c:v>
                </c:pt>
                <c:pt idx="479">
                  <c:v>0.1067800000000001</c:v>
                </c:pt>
                <c:pt idx="480">
                  <c:v>0.1070300000000001</c:v>
                </c:pt>
                <c:pt idx="481">
                  <c:v>0.1071400000000001</c:v>
                </c:pt>
                <c:pt idx="482">
                  <c:v>0.10731</c:v>
                </c:pt>
                <c:pt idx="483">
                  <c:v>0.10745</c:v>
                </c:pt>
                <c:pt idx="484">
                  <c:v>0.10759000000000013</c:v>
                </c:pt>
                <c:pt idx="485">
                  <c:v>0.1077500000000001</c:v>
                </c:pt>
                <c:pt idx="486">
                  <c:v>0.10781</c:v>
                </c:pt>
                <c:pt idx="487">
                  <c:v>0.10797000000000002</c:v>
                </c:pt>
                <c:pt idx="488">
                  <c:v>0.1079900000000001</c:v>
                </c:pt>
                <c:pt idx="489">
                  <c:v>0.10811999999999998</c:v>
                </c:pt>
                <c:pt idx="490">
                  <c:v>0.10813000000000011</c:v>
                </c:pt>
                <c:pt idx="491">
                  <c:v>0.10818999999999998</c:v>
                </c:pt>
                <c:pt idx="492">
                  <c:v>0.10818999999999998</c:v>
                </c:pt>
                <c:pt idx="493">
                  <c:v>0.1081800000000001</c:v>
                </c:pt>
                <c:pt idx="494">
                  <c:v>0.1080700000000001</c:v>
                </c:pt>
                <c:pt idx="495">
                  <c:v>0.10800999999999998</c:v>
                </c:pt>
                <c:pt idx="496">
                  <c:v>0.10788</c:v>
                </c:pt>
                <c:pt idx="497">
                  <c:v>0.1076800000000001</c:v>
                </c:pt>
                <c:pt idx="498">
                  <c:v>0.10750999999999998</c:v>
                </c:pt>
                <c:pt idx="499">
                  <c:v>0.1072400000000001</c:v>
                </c:pt>
                <c:pt idx="500">
                  <c:v>0.10700999999999998</c:v>
                </c:pt>
                <c:pt idx="501">
                  <c:v>0.10679000000000015</c:v>
                </c:pt>
                <c:pt idx="502">
                  <c:v>0.10652000000000011</c:v>
                </c:pt>
                <c:pt idx="503">
                  <c:v>0.10632999999999998</c:v>
                </c:pt>
                <c:pt idx="504">
                  <c:v>0.10612000000000014</c:v>
                </c:pt>
                <c:pt idx="505">
                  <c:v>0.10594000000000002</c:v>
                </c:pt>
                <c:pt idx="506">
                  <c:v>0.1057800000000001</c:v>
                </c:pt>
                <c:pt idx="507">
                  <c:v>0.1055900000000001</c:v>
                </c:pt>
                <c:pt idx="508">
                  <c:v>0.10546999999999998</c:v>
                </c:pt>
                <c:pt idx="509">
                  <c:v>0.10534</c:v>
                </c:pt>
                <c:pt idx="510">
                  <c:v>0.1052100000000001</c:v>
                </c:pt>
                <c:pt idx="511">
                  <c:v>0.10514000000000009</c:v>
                </c:pt>
                <c:pt idx="512">
                  <c:v>0.1050300000000001</c:v>
                </c:pt>
                <c:pt idx="513">
                  <c:v>0.10494000000000002</c:v>
                </c:pt>
                <c:pt idx="514">
                  <c:v>0.10485</c:v>
                </c:pt>
                <c:pt idx="515">
                  <c:v>0.1046600000000001</c:v>
                </c:pt>
                <c:pt idx="516">
                  <c:v>0.1045600000000001</c:v>
                </c:pt>
                <c:pt idx="517">
                  <c:v>0.10443000000000002</c:v>
                </c:pt>
                <c:pt idx="518">
                  <c:v>0.1042700000000001</c:v>
                </c:pt>
                <c:pt idx="519">
                  <c:v>0.10417999999999998</c:v>
                </c:pt>
                <c:pt idx="520">
                  <c:v>0.10407000000000002</c:v>
                </c:pt>
                <c:pt idx="521">
                  <c:v>0.10403999999999998</c:v>
                </c:pt>
                <c:pt idx="522">
                  <c:v>0.10403999999999998</c:v>
                </c:pt>
                <c:pt idx="523">
                  <c:v>0.1039900000000001</c:v>
                </c:pt>
                <c:pt idx="524">
                  <c:v>0.1040600000000001</c:v>
                </c:pt>
                <c:pt idx="525">
                  <c:v>0.1041000000000001</c:v>
                </c:pt>
                <c:pt idx="526">
                  <c:v>0.1041000000000001</c:v>
                </c:pt>
                <c:pt idx="527">
                  <c:v>0.1042000000000001</c:v>
                </c:pt>
                <c:pt idx="528">
                  <c:v>0.1042400000000001</c:v>
                </c:pt>
                <c:pt idx="529">
                  <c:v>0.1042700000000001</c:v>
                </c:pt>
                <c:pt idx="530">
                  <c:v>0.10434</c:v>
                </c:pt>
                <c:pt idx="531">
                  <c:v>0.10433000000000002</c:v>
                </c:pt>
                <c:pt idx="532">
                  <c:v>0.1044200000000001</c:v>
                </c:pt>
                <c:pt idx="533">
                  <c:v>0.10446000000000009</c:v>
                </c:pt>
                <c:pt idx="534">
                  <c:v>0.1044200000000001</c:v>
                </c:pt>
                <c:pt idx="535">
                  <c:v>0.10444000000000002</c:v>
                </c:pt>
                <c:pt idx="536">
                  <c:v>0.1044200000000001</c:v>
                </c:pt>
                <c:pt idx="537">
                  <c:v>0.10435</c:v>
                </c:pt>
                <c:pt idx="538">
                  <c:v>0.10419000000000012</c:v>
                </c:pt>
                <c:pt idx="539">
                  <c:v>0.10400000000000002</c:v>
                </c:pt>
                <c:pt idx="540">
                  <c:v>0.10378000000000009</c:v>
                </c:pt>
                <c:pt idx="541">
                  <c:v>0.10349999999999998</c:v>
                </c:pt>
                <c:pt idx="542">
                  <c:v>0.10324999999999998</c:v>
                </c:pt>
                <c:pt idx="543">
                  <c:v>0.10292999999999998</c:v>
                </c:pt>
                <c:pt idx="544">
                  <c:v>0.10265000000000002</c:v>
                </c:pt>
                <c:pt idx="545">
                  <c:v>0.10238</c:v>
                </c:pt>
                <c:pt idx="546">
                  <c:v>0.10203000000000002</c:v>
                </c:pt>
                <c:pt idx="547">
                  <c:v>0.10172000000000012</c:v>
                </c:pt>
                <c:pt idx="548">
                  <c:v>0.10135</c:v>
                </c:pt>
                <c:pt idx="549">
                  <c:v>0.10101</c:v>
                </c:pt>
                <c:pt idx="550">
                  <c:v>0.10043000000000002</c:v>
                </c:pt>
                <c:pt idx="551">
                  <c:v>9.9960000000000063E-2</c:v>
                </c:pt>
                <c:pt idx="552">
                  <c:v>9.9470000000000003E-2</c:v>
                </c:pt>
                <c:pt idx="553">
                  <c:v>9.9210000000000007E-2</c:v>
                </c:pt>
                <c:pt idx="554">
                  <c:v>9.8960000000000048E-2</c:v>
                </c:pt>
                <c:pt idx="555">
                  <c:v>9.8900000000000127E-2</c:v>
                </c:pt>
                <c:pt idx="556">
                  <c:v>9.8820000000000199E-2</c:v>
                </c:pt>
                <c:pt idx="557">
                  <c:v>9.8820000000000199E-2</c:v>
                </c:pt>
                <c:pt idx="558">
                  <c:v>9.8770000000000066E-2</c:v>
                </c:pt>
                <c:pt idx="559">
                  <c:v>9.8780000000000007E-2</c:v>
                </c:pt>
                <c:pt idx="560">
                  <c:v>9.8750000000000226E-2</c:v>
                </c:pt>
                <c:pt idx="561">
                  <c:v>9.8800000000000068E-2</c:v>
                </c:pt>
                <c:pt idx="562">
                  <c:v>9.869000000000018E-2</c:v>
                </c:pt>
                <c:pt idx="563">
                  <c:v>9.8660000000000234E-2</c:v>
                </c:pt>
                <c:pt idx="564">
                  <c:v>9.8550000000000262E-2</c:v>
                </c:pt>
                <c:pt idx="565">
                  <c:v>9.8400000000000043E-2</c:v>
                </c:pt>
                <c:pt idx="566">
                  <c:v>9.8270000000000024E-2</c:v>
                </c:pt>
                <c:pt idx="567">
                  <c:v>9.8180000000000003E-2</c:v>
                </c:pt>
                <c:pt idx="568">
                  <c:v>9.8020000000000163E-2</c:v>
                </c:pt>
                <c:pt idx="569">
                  <c:v>9.7970000000000002E-2</c:v>
                </c:pt>
                <c:pt idx="570">
                  <c:v>9.7890000000000005E-2</c:v>
                </c:pt>
                <c:pt idx="571">
                  <c:v>9.7700000000000023E-2</c:v>
                </c:pt>
                <c:pt idx="572">
                  <c:v>9.7420000000000007E-2</c:v>
                </c:pt>
                <c:pt idx="573">
                  <c:v>9.733E-2</c:v>
                </c:pt>
                <c:pt idx="574">
                  <c:v>9.7160000000000024E-2</c:v>
                </c:pt>
                <c:pt idx="575">
                  <c:v>0.10534</c:v>
                </c:pt>
                <c:pt idx="576">
                  <c:v>0.1052100000000001</c:v>
                </c:pt>
                <c:pt idx="577">
                  <c:v>0.10514000000000009</c:v>
                </c:pt>
                <c:pt idx="578">
                  <c:v>0.1050300000000001</c:v>
                </c:pt>
                <c:pt idx="579">
                  <c:v>0.10494000000000002</c:v>
                </c:pt>
                <c:pt idx="580">
                  <c:v>0.10485</c:v>
                </c:pt>
                <c:pt idx="581">
                  <c:v>0.1046600000000001</c:v>
                </c:pt>
                <c:pt idx="582">
                  <c:v>0.1045600000000001</c:v>
                </c:pt>
                <c:pt idx="583">
                  <c:v>0.10443000000000002</c:v>
                </c:pt>
                <c:pt idx="584">
                  <c:v>0.1042700000000001</c:v>
                </c:pt>
                <c:pt idx="585">
                  <c:v>0.10417999999999998</c:v>
                </c:pt>
                <c:pt idx="586">
                  <c:v>0.10407000000000002</c:v>
                </c:pt>
                <c:pt idx="587">
                  <c:v>0.10403999999999998</c:v>
                </c:pt>
                <c:pt idx="588">
                  <c:v>0.10403999999999998</c:v>
                </c:pt>
                <c:pt idx="589">
                  <c:v>0.1039900000000001</c:v>
                </c:pt>
                <c:pt idx="590">
                  <c:v>0.1040600000000001</c:v>
                </c:pt>
                <c:pt idx="591">
                  <c:v>0.1041000000000001</c:v>
                </c:pt>
                <c:pt idx="592">
                  <c:v>0.1041000000000001</c:v>
                </c:pt>
                <c:pt idx="593">
                  <c:v>0.1042000000000001</c:v>
                </c:pt>
                <c:pt idx="594">
                  <c:v>0.1042400000000001</c:v>
                </c:pt>
                <c:pt idx="595">
                  <c:v>0.1042700000000001</c:v>
                </c:pt>
                <c:pt idx="596">
                  <c:v>0.10434</c:v>
                </c:pt>
                <c:pt idx="597">
                  <c:v>0.10433000000000002</c:v>
                </c:pt>
                <c:pt idx="598">
                  <c:v>0.1044200000000001</c:v>
                </c:pt>
                <c:pt idx="599">
                  <c:v>0.10446000000000009</c:v>
                </c:pt>
                <c:pt idx="600">
                  <c:v>0.1044200000000001</c:v>
                </c:pt>
                <c:pt idx="601">
                  <c:v>0.10444000000000002</c:v>
                </c:pt>
                <c:pt idx="602">
                  <c:v>0.1044200000000001</c:v>
                </c:pt>
                <c:pt idx="603">
                  <c:v>0.10435</c:v>
                </c:pt>
                <c:pt idx="604">
                  <c:v>0.10419000000000012</c:v>
                </c:pt>
                <c:pt idx="605">
                  <c:v>0.10400000000000002</c:v>
                </c:pt>
                <c:pt idx="606">
                  <c:v>0.10378000000000009</c:v>
                </c:pt>
                <c:pt idx="607">
                  <c:v>0.10349999999999998</c:v>
                </c:pt>
                <c:pt idx="608">
                  <c:v>0.10534</c:v>
                </c:pt>
                <c:pt idx="609">
                  <c:v>0.1052100000000001</c:v>
                </c:pt>
                <c:pt idx="610">
                  <c:v>0.10514000000000009</c:v>
                </c:pt>
                <c:pt idx="611">
                  <c:v>0.1050300000000001</c:v>
                </c:pt>
                <c:pt idx="612">
                  <c:v>0.10494000000000002</c:v>
                </c:pt>
                <c:pt idx="613">
                  <c:v>0.10485</c:v>
                </c:pt>
                <c:pt idx="614">
                  <c:v>0.1046600000000001</c:v>
                </c:pt>
                <c:pt idx="615">
                  <c:v>0.1045600000000001</c:v>
                </c:pt>
                <c:pt idx="616">
                  <c:v>0.10443000000000002</c:v>
                </c:pt>
                <c:pt idx="617">
                  <c:v>0.1042700000000001</c:v>
                </c:pt>
                <c:pt idx="618">
                  <c:v>0.10417999999999998</c:v>
                </c:pt>
                <c:pt idx="619">
                  <c:v>0.10407000000000002</c:v>
                </c:pt>
                <c:pt idx="620">
                  <c:v>0.10403999999999998</c:v>
                </c:pt>
                <c:pt idx="621">
                  <c:v>0.10403999999999998</c:v>
                </c:pt>
                <c:pt idx="622">
                  <c:v>0.1039900000000001</c:v>
                </c:pt>
                <c:pt idx="623">
                  <c:v>0.1040600000000001</c:v>
                </c:pt>
                <c:pt idx="624">
                  <c:v>0.1041000000000001</c:v>
                </c:pt>
                <c:pt idx="625">
                  <c:v>0.1041000000000001</c:v>
                </c:pt>
                <c:pt idx="626">
                  <c:v>0.1042000000000001</c:v>
                </c:pt>
                <c:pt idx="627">
                  <c:v>0.1042400000000001</c:v>
                </c:pt>
                <c:pt idx="628">
                  <c:v>0.1042700000000001</c:v>
                </c:pt>
                <c:pt idx="629">
                  <c:v>0.10434</c:v>
                </c:pt>
                <c:pt idx="630">
                  <c:v>0.10433000000000002</c:v>
                </c:pt>
                <c:pt idx="631">
                  <c:v>0.1044200000000001</c:v>
                </c:pt>
                <c:pt idx="632">
                  <c:v>0.10446000000000009</c:v>
                </c:pt>
                <c:pt idx="633">
                  <c:v>0.1044200000000001</c:v>
                </c:pt>
                <c:pt idx="634">
                  <c:v>0.10444000000000002</c:v>
                </c:pt>
                <c:pt idx="635">
                  <c:v>0.1044200000000001</c:v>
                </c:pt>
                <c:pt idx="636">
                  <c:v>0.10435</c:v>
                </c:pt>
                <c:pt idx="637">
                  <c:v>0.10419000000000012</c:v>
                </c:pt>
                <c:pt idx="638">
                  <c:v>0.10400000000000002</c:v>
                </c:pt>
                <c:pt idx="639">
                  <c:v>0.10378000000000009</c:v>
                </c:pt>
                <c:pt idx="640">
                  <c:v>0.10349999999999998</c:v>
                </c:pt>
                <c:pt idx="641">
                  <c:v>9.7160000000000024E-2</c:v>
                </c:pt>
                <c:pt idx="642">
                  <c:v>0.10534</c:v>
                </c:pt>
                <c:pt idx="643">
                  <c:v>0.1052100000000001</c:v>
                </c:pt>
                <c:pt idx="644">
                  <c:v>0.10514000000000009</c:v>
                </c:pt>
                <c:pt idx="645">
                  <c:v>0.1050300000000001</c:v>
                </c:pt>
                <c:pt idx="646">
                  <c:v>0.10494000000000002</c:v>
                </c:pt>
                <c:pt idx="647">
                  <c:v>0.10485</c:v>
                </c:pt>
                <c:pt idx="648">
                  <c:v>0.1046600000000001</c:v>
                </c:pt>
                <c:pt idx="649">
                  <c:v>0.1045600000000001</c:v>
                </c:pt>
                <c:pt idx="650">
                  <c:v>0.10443000000000002</c:v>
                </c:pt>
                <c:pt idx="651">
                  <c:v>0.1042700000000001</c:v>
                </c:pt>
                <c:pt idx="652">
                  <c:v>0.10417999999999998</c:v>
                </c:pt>
                <c:pt idx="653">
                  <c:v>0.10407000000000002</c:v>
                </c:pt>
                <c:pt idx="654">
                  <c:v>0.10403999999999998</c:v>
                </c:pt>
                <c:pt idx="655">
                  <c:v>0.10403999999999998</c:v>
                </c:pt>
                <c:pt idx="656">
                  <c:v>0.1039900000000001</c:v>
                </c:pt>
                <c:pt idx="657">
                  <c:v>0.1040600000000001</c:v>
                </c:pt>
                <c:pt idx="658">
                  <c:v>0.1041000000000001</c:v>
                </c:pt>
                <c:pt idx="659">
                  <c:v>0.1041000000000001</c:v>
                </c:pt>
                <c:pt idx="660">
                  <c:v>0.1042000000000001</c:v>
                </c:pt>
                <c:pt idx="661">
                  <c:v>0.1042400000000001</c:v>
                </c:pt>
                <c:pt idx="662">
                  <c:v>0.1042700000000001</c:v>
                </c:pt>
                <c:pt idx="663">
                  <c:v>0.10434</c:v>
                </c:pt>
                <c:pt idx="664">
                  <c:v>0.10433000000000002</c:v>
                </c:pt>
                <c:pt idx="665">
                  <c:v>0.1044200000000001</c:v>
                </c:pt>
                <c:pt idx="666">
                  <c:v>0.10446000000000009</c:v>
                </c:pt>
                <c:pt idx="667">
                  <c:v>0.1044200000000001</c:v>
                </c:pt>
                <c:pt idx="668">
                  <c:v>0.10444000000000002</c:v>
                </c:pt>
                <c:pt idx="669">
                  <c:v>0.1044200000000001</c:v>
                </c:pt>
                <c:pt idx="670">
                  <c:v>0.10435</c:v>
                </c:pt>
                <c:pt idx="671">
                  <c:v>0.10419000000000012</c:v>
                </c:pt>
                <c:pt idx="672">
                  <c:v>0.10400000000000002</c:v>
                </c:pt>
              </c:numCache>
            </c:numRef>
          </c:yVal>
          <c:smooth val="1"/>
        </c:ser>
        <c:ser>
          <c:idx val="3"/>
          <c:order val="3"/>
          <c:tx>
            <c:strRef>
              <c:f>'fig4'!$F$1</c:f>
              <c:strCache>
                <c:ptCount val="1"/>
                <c:pt idx="0">
                  <c:v>1：8</c:v>
                </c:pt>
              </c:strCache>
            </c:strRef>
          </c:tx>
          <c:spPr>
            <a:ln w="22225">
              <a:solidFill>
                <a:schemeClr val="tx1">
                  <a:lumMod val="95000"/>
                  <a:lumOff val="5000"/>
                </a:schemeClr>
              </a:solidFill>
            </a:ln>
          </c:spPr>
          <c:marker>
            <c:symbol val="none"/>
          </c:marker>
          <c:xVal>
            <c:numRef>
              <c:f>'fig4'!$P$2:$P$674</c:f>
              <c:numCache>
                <c:formatCode>General</c:formatCode>
                <c:ptCount val="673"/>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1.0833299999999983</c:v>
                </c:pt>
                <c:pt idx="14">
                  <c:v>1.1666700000000001</c:v>
                </c:pt>
                <c:pt idx="15">
                  <c:v>1.25</c:v>
                </c:pt>
                <c:pt idx="16">
                  <c:v>1.3333299999999983</c:v>
                </c:pt>
                <c:pt idx="17">
                  <c:v>1.4166699999999985</c:v>
                </c:pt>
                <c:pt idx="18">
                  <c:v>1.5</c:v>
                </c:pt>
                <c:pt idx="19">
                  <c:v>1.5833299999999983</c:v>
                </c:pt>
                <c:pt idx="20">
                  <c:v>1.6666700000000001</c:v>
                </c:pt>
                <c:pt idx="21">
                  <c:v>1.75</c:v>
                </c:pt>
                <c:pt idx="22">
                  <c:v>1.8333299999999983</c:v>
                </c:pt>
                <c:pt idx="23">
                  <c:v>1.9166700000000001</c:v>
                </c:pt>
                <c:pt idx="24">
                  <c:v>2</c:v>
                </c:pt>
                <c:pt idx="25">
                  <c:v>2.0833300000000037</c:v>
                </c:pt>
                <c:pt idx="26">
                  <c:v>2.1666699999999977</c:v>
                </c:pt>
                <c:pt idx="27">
                  <c:v>2.25</c:v>
                </c:pt>
                <c:pt idx="28">
                  <c:v>2.3333300000000001</c:v>
                </c:pt>
                <c:pt idx="29">
                  <c:v>2.4166699999999941</c:v>
                </c:pt>
                <c:pt idx="30">
                  <c:v>2.5</c:v>
                </c:pt>
                <c:pt idx="31">
                  <c:v>2.5833300000000037</c:v>
                </c:pt>
                <c:pt idx="32">
                  <c:v>2.6666699999999977</c:v>
                </c:pt>
                <c:pt idx="33">
                  <c:v>2.75</c:v>
                </c:pt>
                <c:pt idx="34">
                  <c:v>2.8333300000000001</c:v>
                </c:pt>
                <c:pt idx="35">
                  <c:v>2.9166699999999941</c:v>
                </c:pt>
                <c:pt idx="36">
                  <c:v>3</c:v>
                </c:pt>
                <c:pt idx="37">
                  <c:v>3.0833300000000037</c:v>
                </c:pt>
                <c:pt idx="38">
                  <c:v>3.1666699999999977</c:v>
                </c:pt>
                <c:pt idx="39">
                  <c:v>3.25</c:v>
                </c:pt>
                <c:pt idx="40">
                  <c:v>3.3333300000000001</c:v>
                </c:pt>
                <c:pt idx="41">
                  <c:v>3.4166699999999941</c:v>
                </c:pt>
                <c:pt idx="42">
                  <c:v>3.5</c:v>
                </c:pt>
                <c:pt idx="43">
                  <c:v>3.5833300000000037</c:v>
                </c:pt>
                <c:pt idx="44">
                  <c:v>3.6666699999999977</c:v>
                </c:pt>
                <c:pt idx="45">
                  <c:v>3.75</c:v>
                </c:pt>
                <c:pt idx="46">
                  <c:v>3.8333300000000001</c:v>
                </c:pt>
                <c:pt idx="47">
                  <c:v>3.9166699999999941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pt idx="97">
                  <c:v>8.0833300000000001</c:v>
                </c:pt>
                <c:pt idx="98">
                  <c:v>8.1666700000000034</c:v>
                </c:pt>
                <c:pt idx="99">
                  <c:v>8.25</c:v>
                </c:pt>
                <c:pt idx="100">
                  <c:v>8.3333300000000001</c:v>
                </c:pt>
                <c:pt idx="101">
                  <c:v>8.4166700000000034</c:v>
                </c:pt>
                <c:pt idx="102">
                  <c:v>8.5</c:v>
                </c:pt>
                <c:pt idx="103">
                  <c:v>8.5833300000000001</c:v>
                </c:pt>
                <c:pt idx="104">
                  <c:v>8.6666700000000034</c:v>
                </c:pt>
                <c:pt idx="105">
                  <c:v>8.75</c:v>
                </c:pt>
                <c:pt idx="106">
                  <c:v>8.8333300000000001</c:v>
                </c:pt>
                <c:pt idx="107">
                  <c:v>8.9166700000000034</c:v>
                </c:pt>
                <c:pt idx="108">
                  <c:v>9</c:v>
                </c:pt>
                <c:pt idx="109">
                  <c:v>9.0833300000000001</c:v>
                </c:pt>
                <c:pt idx="110">
                  <c:v>9.1666700000000034</c:v>
                </c:pt>
                <c:pt idx="111">
                  <c:v>9.25</c:v>
                </c:pt>
                <c:pt idx="112">
                  <c:v>9.3333300000000001</c:v>
                </c:pt>
                <c:pt idx="113">
                  <c:v>9.4166700000000034</c:v>
                </c:pt>
                <c:pt idx="114">
                  <c:v>9.5</c:v>
                </c:pt>
                <c:pt idx="115">
                  <c:v>9.5833300000000001</c:v>
                </c:pt>
                <c:pt idx="116">
                  <c:v>9.6666700000000034</c:v>
                </c:pt>
                <c:pt idx="117">
                  <c:v>9.75</c:v>
                </c:pt>
                <c:pt idx="118">
                  <c:v>9.8333300000000001</c:v>
                </c:pt>
                <c:pt idx="119">
                  <c:v>9.9166700000000034</c:v>
                </c:pt>
                <c:pt idx="120">
                  <c:v>10</c:v>
                </c:pt>
                <c:pt idx="121">
                  <c:v>10.08333</c:v>
                </c:pt>
                <c:pt idx="122">
                  <c:v>10.16667</c:v>
                </c:pt>
                <c:pt idx="123">
                  <c:v>10.25</c:v>
                </c:pt>
                <c:pt idx="124">
                  <c:v>10.33333</c:v>
                </c:pt>
                <c:pt idx="125">
                  <c:v>10.41667</c:v>
                </c:pt>
                <c:pt idx="126">
                  <c:v>10.5</c:v>
                </c:pt>
                <c:pt idx="127">
                  <c:v>10.58333</c:v>
                </c:pt>
                <c:pt idx="128">
                  <c:v>10.66667</c:v>
                </c:pt>
                <c:pt idx="129">
                  <c:v>10.75</c:v>
                </c:pt>
                <c:pt idx="130">
                  <c:v>10.83333</c:v>
                </c:pt>
                <c:pt idx="131">
                  <c:v>10.91667</c:v>
                </c:pt>
                <c:pt idx="132">
                  <c:v>11</c:v>
                </c:pt>
                <c:pt idx="133">
                  <c:v>11.08333</c:v>
                </c:pt>
                <c:pt idx="134">
                  <c:v>11.16667</c:v>
                </c:pt>
                <c:pt idx="135">
                  <c:v>11.25</c:v>
                </c:pt>
                <c:pt idx="136">
                  <c:v>11.33333</c:v>
                </c:pt>
                <c:pt idx="137">
                  <c:v>11.41667</c:v>
                </c:pt>
                <c:pt idx="138">
                  <c:v>11.5</c:v>
                </c:pt>
                <c:pt idx="139">
                  <c:v>11.58333</c:v>
                </c:pt>
                <c:pt idx="140">
                  <c:v>11.66667</c:v>
                </c:pt>
                <c:pt idx="141">
                  <c:v>11.75</c:v>
                </c:pt>
                <c:pt idx="142">
                  <c:v>11.83333</c:v>
                </c:pt>
                <c:pt idx="143">
                  <c:v>11.91667</c:v>
                </c:pt>
                <c:pt idx="144">
                  <c:v>12</c:v>
                </c:pt>
                <c:pt idx="145">
                  <c:v>12.08333</c:v>
                </c:pt>
                <c:pt idx="146">
                  <c:v>12.16667</c:v>
                </c:pt>
                <c:pt idx="147">
                  <c:v>12.25</c:v>
                </c:pt>
                <c:pt idx="148">
                  <c:v>12.33333</c:v>
                </c:pt>
                <c:pt idx="149">
                  <c:v>12.41667</c:v>
                </c:pt>
                <c:pt idx="150">
                  <c:v>12.5</c:v>
                </c:pt>
                <c:pt idx="151">
                  <c:v>12.58333</c:v>
                </c:pt>
                <c:pt idx="152">
                  <c:v>12.66667</c:v>
                </c:pt>
                <c:pt idx="153">
                  <c:v>12.75</c:v>
                </c:pt>
                <c:pt idx="154">
                  <c:v>12.83333</c:v>
                </c:pt>
                <c:pt idx="155">
                  <c:v>12.91667</c:v>
                </c:pt>
                <c:pt idx="156">
                  <c:v>13</c:v>
                </c:pt>
                <c:pt idx="157">
                  <c:v>13.08333</c:v>
                </c:pt>
                <c:pt idx="158">
                  <c:v>13.16667</c:v>
                </c:pt>
                <c:pt idx="159">
                  <c:v>13.25</c:v>
                </c:pt>
                <c:pt idx="160">
                  <c:v>13.33333</c:v>
                </c:pt>
                <c:pt idx="161">
                  <c:v>13.41667</c:v>
                </c:pt>
                <c:pt idx="162">
                  <c:v>13.5</c:v>
                </c:pt>
                <c:pt idx="163">
                  <c:v>13.58333</c:v>
                </c:pt>
                <c:pt idx="164">
                  <c:v>13.66667</c:v>
                </c:pt>
                <c:pt idx="165">
                  <c:v>13.75</c:v>
                </c:pt>
                <c:pt idx="166">
                  <c:v>13.83333</c:v>
                </c:pt>
                <c:pt idx="167">
                  <c:v>13.91667</c:v>
                </c:pt>
                <c:pt idx="168">
                  <c:v>14</c:v>
                </c:pt>
                <c:pt idx="169">
                  <c:v>14.08333</c:v>
                </c:pt>
                <c:pt idx="170">
                  <c:v>14.16667</c:v>
                </c:pt>
                <c:pt idx="171">
                  <c:v>14.25</c:v>
                </c:pt>
                <c:pt idx="172">
                  <c:v>14.33333</c:v>
                </c:pt>
                <c:pt idx="173">
                  <c:v>14.41667</c:v>
                </c:pt>
                <c:pt idx="174">
                  <c:v>14.5</c:v>
                </c:pt>
                <c:pt idx="175">
                  <c:v>14.58333</c:v>
                </c:pt>
                <c:pt idx="176">
                  <c:v>14.66667</c:v>
                </c:pt>
                <c:pt idx="177">
                  <c:v>14.75</c:v>
                </c:pt>
                <c:pt idx="178">
                  <c:v>14.83333</c:v>
                </c:pt>
                <c:pt idx="179">
                  <c:v>14.91667</c:v>
                </c:pt>
                <c:pt idx="180">
                  <c:v>15</c:v>
                </c:pt>
                <c:pt idx="181">
                  <c:v>15.08333</c:v>
                </c:pt>
                <c:pt idx="182">
                  <c:v>15.16667</c:v>
                </c:pt>
                <c:pt idx="183">
                  <c:v>15.25</c:v>
                </c:pt>
                <c:pt idx="184">
                  <c:v>15.33333</c:v>
                </c:pt>
                <c:pt idx="185">
                  <c:v>15.41667</c:v>
                </c:pt>
                <c:pt idx="186">
                  <c:v>15.5</c:v>
                </c:pt>
                <c:pt idx="187">
                  <c:v>15.58333</c:v>
                </c:pt>
                <c:pt idx="188">
                  <c:v>15.66667</c:v>
                </c:pt>
                <c:pt idx="189">
                  <c:v>15.75</c:v>
                </c:pt>
                <c:pt idx="190">
                  <c:v>15.83333</c:v>
                </c:pt>
                <c:pt idx="191">
                  <c:v>15.91667</c:v>
                </c:pt>
                <c:pt idx="192">
                  <c:v>16</c:v>
                </c:pt>
                <c:pt idx="193">
                  <c:v>16.083329999999968</c:v>
                </c:pt>
                <c:pt idx="194">
                  <c:v>16.16667</c:v>
                </c:pt>
                <c:pt idx="195">
                  <c:v>16.25</c:v>
                </c:pt>
                <c:pt idx="196">
                  <c:v>16.33333</c:v>
                </c:pt>
                <c:pt idx="197">
                  <c:v>16.41667</c:v>
                </c:pt>
                <c:pt idx="198">
                  <c:v>16.5</c:v>
                </c:pt>
                <c:pt idx="199">
                  <c:v>16.583329999999968</c:v>
                </c:pt>
                <c:pt idx="200">
                  <c:v>16.66667</c:v>
                </c:pt>
                <c:pt idx="201">
                  <c:v>16.75</c:v>
                </c:pt>
                <c:pt idx="202">
                  <c:v>16.83333</c:v>
                </c:pt>
                <c:pt idx="203">
                  <c:v>16.91667</c:v>
                </c:pt>
                <c:pt idx="204">
                  <c:v>17</c:v>
                </c:pt>
                <c:pt idx="205">
                  <c:v>17.083329999999968</c:v>
                </c:pt>
                <c:pt idx="206">
                  <c:v>17.16667</c:v>
                </c:pt>
                <c:pt idx="207">
                  <c:v>17.25</c:v>
                </c:pt>
                <c:pt idx="208">
                  <c:v>17.33333</c:v>
                </c:pt>
                <c:pt idx="209">
                  <c:v>17.41667</c:v>
                </c:pt>
                <c:pt idx="210">
                  <c:v>17.5</c:v>
                </c:pt>
                <c:pt idx="211">
                  <c:v>17.583329999999968</c:v>
                </c:pt>
                <c:pt idx="212">
                  <c:v>17.66667</c:v>
                </c:pt>
                <c:pt idx="213">
                  <c:v>17.75</c:v>
                </c:pt>
                <c:pt idx="214">
                  <c:v>17.83333</c:v>
                </c:pt>
                <c:pt idx="215">
                  <c:v>17.91667</c:v>
                </c:pt>
                <c:pt idx="216">
                  <c:v>18</c:v>
                </c:pt>
                <c:pt idx="217">
                  <c:v>18.083329999999968</c:v>
                </c:pt>
                <c:pt idx="218">
                  <c:v>18.16667</c:v>
                </c:pt>
                <c:pt idx="219">
                  <c:v>18.25</c:v>
                </c:pt>
                <c:pt idx="220">
                  <c:v>18.33333</c:v>
                </c:pt>
                <c:pt idx="221">
                  <c:v>18.41667</c:v>
                </c:pt>
                <c:pt idx="222">
                  <c:v>18.5</c:v>
                </c:pt>
                <c:pt idx="223">
                  <c:v>18.583329999999968</c:v>
                </c:pt>
                <c:pt idx="224">
                  <c:v>18.66667</c:v>
                </c:pt>
                <c:pt idx="225">
                  <c:v>18.75</c:v>
                </c:pt>
                <c:pt idx="226">
                  <c:v>18.83333</c:v>
                </c:pt>
                <c:pt idx="227">
                  <c:v>18.91667</c:v>
                </c:pt>
                <c:pt idx="228">
                  <c:v>19</c:v>
                </c:pt>
                <c:pt idx="229">
                  <c:v>19.083329999999968</c:v>
                </c:pt>
                <c:pt idx="230">
                  <c:v>19.16667</c:v>
                </c:pt>
                <c:pt idx="231">
                  <c:v>19.25</c:v>
                </c:pt>
                <c:pt idx="232">
                  <c:v>19.33333</c:v>
                </c:pt>
                <c:pt idx="233">
                  <c:v>19.41667</c:v>
                </c:pt>
                <c:pt idx="234">
                  <c:v>19.5</c:v>
                </c:pt>
                <c:pt idx="235">
                  <c:v>19.583329999999968</c:v>
                </c:pt>
                <c:pt idx="236">
                  <c:v>19.66667</c:v>
                </c:pt>
                <c:pt idx="237">
                  <c:v>19.75</c:v>
                </c:pt>
                <c:pt idx="238">
                  <c:v>19.83333</c:v>
                </c:pt>
                <c:pt idx="239">
                  <c:v>19.91667</c:v>
                </c:pt>
                <c:pt idx="240">
                  <c:v>20</c:v>
                </c:pt>
                <c:pt idx="241">
                  <c:v>20.083329999999968</c:v>
                </c:pt>
                <c:pt idx="242">
                  <c:v>20.16667</c:v>
                </c:pt>
                <c:pt idx="243">
                  <c:v>20.25</c:v>
                </c:pt>
                <c:pt idx="244">
                  <c:v>20.33333</c:v>
                </c:pt>
                <c:pt idx="245">
                  <c:v>20.41667</c:v>
                </c:pt>
                <c:pt idx="246">
                  <c:v>20.5</c:v>
                </c:pt>
                <c:pt idx="247">
                  <c:v>20.583329999999968</c:v>
                </c:pt>
                <c:pt idx="248">
                  <c:v>20.66667</c:v>
                </c:pt>
                <c:pt idx="249">
                  <c:v>20.75</c:v>
                </c:pt>
                <c:pt idx="250">
                  <c:v>20.83333</c:v>
                </c:pt>
                <c:pt idx="251">
                  <c:v>20.91667</c:v>
                </c:pt>
                <c:pt idx="252">
                  <c:v>21</c:v>
                </c:pt>
                <c:pt idx="253">
                  <c:v>21.083329999999968</c:v>
                </c:pt>
                <c:pt idx="254">
                  <c:v>21.16667</c:v>
                </c:pt>
                <c:pt idx="255">
                  <c:v>21.25</c:v>
                </c:pt>
                <c:pt idx="256">
                  <c:v>21.33333</c:v>
                </c:pt>
                <c:pt idx="257">
                  <c:v>21.41667</c:v>
                </c:pt>
                <c:pt idx="258">
                  <c:v>21.5</c:v>
                </c:pt>
                <c:pt idx="259">
                  <c:v>21.583329999999968</c:v>
                </c:pt>
                <c:pt idx="260">
                  <c:v>21.66667</c:v>
                </c:pt>
                <c:pt idx="261">
                  <c:v>21.75</c:v>
                </c:pt>
                <c:pt idx="262">
                  <c:v>21.83333</c:v>
                </c:pt>
                <c:pt idx="263">
                  <c:v>21.91667</c:v>
                </c:pt>
                <c:pt idx="264">
                  <c:v>22</c:v>
                </c:pt>
                <c:pt idx="265">
                  <c:v>22.083329999999968</c:v>
                </c:pt>
                <c:pt idx="266">
                  <c:v>22.16667</c:v>
                </c:pt>
                <c:pt idx="267">
                  <c:v>22.25</c:v>
                </c:pt>
                <c:pt idx="268">
                  <c:v>22.33333</c:v>
                </c:pt>
                <c:pt idx="269">
                  <c:v>22.41667</c:v>
                </c:pt>
                <c:pt idx="270">
                  <c:v>22.5</c:v>
                </c:pt>
                <c:pt idx="271">
                  <c:v>22.583329999999968</c:v>
                </c:pt>
                <c:pt idx="272">
                  <c:v>22.66667</c:v>
                </c:pt>
                <c:pt idx="273">
                  <c:v>22.75</c:v>
                </c:pt>
                <c:pt idx="274">
                  <c:v>22.83333</c:v>
                </c:pt>
                <c:pt idx="275">
                  <c:v>22.91667</c:v>
                </c:pt>
                <c:pt idx="276">
                  <c:v>23</c:v>
                </c:pt>
                <c:pt idx="277">
                  <c:v>23.083329999999968</c:v>
                </c:pt>
                <c:pt idx="278">
                  <c:v>23.16667</c:v>
                </c:pt>
                <c:pt idx="279">
                  <c:v>23.25</c:v>
                </c:pt>
                <c:pt idx="280">
                  <c:v>23.33333</c:v>
                </c:pt>
                <c:pt idx="281">
                  <c:v>23.41667</c:v>
                </c:pt>
                <c:pt idx="282">
                  <c:v>23.5</c:v>
                </c:pt>
                <c:pt idx="283">
                  <c:v>23.583329999999968</c:v>
                </c:pt>
                <c:pt idx="284">
                  <c:v>23.66667</c:v>
                </c:pt>
                <c:pt idx="285">
                  <c:v>23.75</c:v>
                </c:pt>
                <c:pt idx="286">
                  <c:v>23.83333</c:v>
                </c:pt>
                <c:pt idx="287">
                  <c:v>23.91667</c:v>
                </c:pt>
                <c:pt idx="288">
                  <c:v>24</c:v>
                </c:pt>
                <c:pt idx="289">
                  <c:v>24.083329999999968</c:v>
                </c:pt>
                <c:pt idx="290">
                  <c:v>24.16667</c:v>
                </c:pt>
                <c:pt idx="291">
                  <c:v>24.25</c:v>
                </c:pt>
                <c:pt idx="292">
                  <c:v>24.33333</c:v>
                </c:pt>
                <c:pt idx="293">
                  <c:v>24.41667</c:v>
                </c:pt>
                <c:pt idx="294">
                  <c:v>24.5</c:v>
                </c:pt>
                <c:pt idx="295">
                  <c:v>24.583329999999968</c:v>
                </c:pt>
                <c:pt idx="296">
                  <c:v>24.66667</c:v>
                </c:pt>
                <c:pt idx="297">
                  <c:v>24.75</c:v>
                </c:pt>
                <c:pt idx="298">
                  <c:v>24.83333</c:v>
                </c:pt>
                <c:pt idx="299">
                  <c:v>24.91667</c:v>
                </c:pt>
                <c:pt idx="300">
                  <c:v>25</c:v>
                </c:pt>
                <c:pt idx="301">
                  <c:v>25.083329999999968</c:v>
                </c:pt>
                <c:pt idx="302">
                  <c:v>25.16667</c:v>
                </c:pt>
                <c:pt idx="303">
                  <c:v>25.25</c:v>
                </c:pt>
                <c:pt idx="304">
                  <c:v>25.33333</c:v>
                </c:pt>
                <c:pt idx="305">
                  <c:v>25.41667</c:v>
                </c:pt>
                <c:pt idx="306">
                  <c:v>25.5</c:v>
                </c:pt>
                <c:pt idx="307">
                  <c:v>25.583329999999968</c:v>
                </c:pt>
                <c:pt idx="308">
                  <c:v>25.66667</c:v>
                </c:pt>
                <c:pt idx="309">
                  <c:v>25.75</c:v>
                </c:pt>
                <c:pt idx="310">
                  <c:v>25.83333</c:v>
                </c:pt>
                <c:pt idx="311">
                  <c:v>25.91667</c:v>
                </c:pt>
                <c:pt idx="312">
                  <c:v>26</c:v>
                </c:pt>
                <c:pt idx="313">
                  <c:v>26.083329999999968</c:v>
                </c:pt>
                <c:pt idx="314">
                  <c:v>26.16667</c:v>
                </c:pt>
                <c:pt idx="315">
                  <c:v>26.25</c:v>
                </c:pt>
                <c:pt idx="316">
                  <c:v>26.33333</c:v>
                </c:pt>
                <c:pt idx="317">
                  <c:v>26.41667</c:v>
                </c:pt>
                <c:pt idx="318">
                  <c:v>26.5</c:v>
                </c:pt>
                <c:pt idx="319">
                  <c:v>26.583329999999968</c:v>
                </c:pt>
                <c:pt idx="320">
                  <c:v>26.66667</c:v>
                </c:pt>
                <c:pt idx="321">
                  <c:v>26.75</c:v>
                </c:pt>
                <c:pt idx="322">
                  <c:v>26.83333</c:v>
                </c:pt>
                <c:pt idx="323">
                  <c:v>26.91667</c:v>
                </c:pt>
                <c:pt idx="324">
                  <c:v>27</c:v>
                </c:pt>
                <c:pt idx="325">
                  <c:v>27.083329999999968</c:v>
                </c:pt>
                <c:pt idx="326">
                  <c:v>27.16667</c:v>
                </c:pt>
                <c:pt idx="327">
                  <c:v>27.25</c:v>
                </c:pt>
                <c:pt idx="328">
                  <c:v>27.33333</c:v>
                </c:pt>
                <c:pt idx="329">
                  <c:v>27.41667</c:v>
                </c:pt>
                <c:pt idx="330">
                  <c:v>27.5</c:v>
                </c:pt>
                <c:pt idx="331">
                  <c:v>27.583329999999968</c:v>
                </c:pt>
                <c:pt idx="332">
                  <c:v>27.66667</c:v>
                </c:pt>
                <c:pt idx="333">
                  <c:v>27.75</c:v>
                </c:pt>
                <c:pt idx="334">
                  <c:v>27.83333</c:v>
                </c:pt>
                <c:pt idx="335">
                  <c:v>27.91667</c:v>
                </c:pt>
                <c:pt idx="336">
                  <c:v>28</c:v>
                </c:pt>
                <c:pt idx="337">
                  <c:v>28.083329999999968</c:v>
                </c:pt>
                <c:pt idx="338">
                  <c:v>28.16667</c:v>
                </c:pt>
                <c:pt idx="339">
                  <c:v>28.25</c:v>
                </c:pt>
                <c:pt idx="340">
                  <c:v>28.33333</c:v>
                </c:pt>
                <c:pt idx="341">
                  <c:v>28.41667</c:v>
                </c:pt>
                <c:pt idx="342">
                  <c:v>28.5</c:v>
                </c:pt>
                <c:pt idx="343">
                  <c:v>28.583329999999968</c:v>
                </c:pt>
                <c:pt idx="344">
                  <c:v>28.66667</c:v>
                </c:pt>
                <c:pt idx="345">
                  <c:v>28.75</c:v>
                </c:pt>
                <c:pt idx="346">
                  <c:v>28.83333</c:v>
                </c:pt>
                <c:pt idx="347">
                  <c:v>28.91667</c:v>
                </c:pt>
                <c:pt idx="348">
                  <c:v>29</c:v>
                </c:pt>
                <c:pt idx="349">
                  <c:v>29.083329999999968</c:v>
                </c:pt>
                <c:pt idx="350">
                  <c:v>29.16667</c:v>
                </c:pt>
                <c:pt idx="351">
                  <c:v>29.25</c:v>
                </c:pt>
                <c:pt idx="352">
                  <c:v>29.33333</c:v>
                </c:pt>
                <c:pt idx="353">
                  <c:v>29.41667</c:v>
                </c:pt>
                <c:pt idx="354">
                  <c:v>29.5</c:v>
                </c:pt>
                <c:pt idx="355">
                  <c:v>29.583329999999968</c:v>
                </c:pt>
                <c:pt idx="356">
                  <c:v>29.66667</c:v>
                </c:pt>
                <c:pt idx="357">
                  <c:v>29.75</c:v>
                </c:pt>
                <c:pt idx="358">
                  <c:v>29.83333</c:v>
                </c:pt>
                <c:pt idx="359">
                  <c:v>29.91667</c:v>
                </c:pt>
                <c:pt idx="360">
                  <c:v>30</c:v>
                </c:pt>
                <c:pt idx="361">
                  <c:v>30.083329999999968</c:v>
                </c:pt>
                <c:pt idx="362">
                  <c:v>30.16667</c:v>
                </c:pt>
                <c:pt idx="363">
                  <c:v>30.25</c:v>
                </c:pt>
                <c:pt idx="364">
                  <c:v>30.33333</c:v>
                </c:pt>
                <c:pt idx="365">
                  <c:v>30.41667</c:v>
                </c:pt>
                <c:pt idx="366">
                  <c:v>30.5</c:v>
                </c:pt>
                <c:pt idx="367">
                  <c:v>30.583329999999968</c:v>
                </c:pt>
                <c:pt idx="368">
                  <c:v>30.66667</c:v>
                </c:pt>
                <c:pt idx="369">
                  <c:v>30.75</c:v>
                </c:pt>
                <c:pt idx="370">
                  <c:v>30.83333</c:v>
                </c:pt>
                <c:pt idx="371">
                  <c:v>30.91667</c:v>
                </c:pt>
                <c:pt idx="372">
                  <c:v>31</c:v>
                </c:pt>
                <c:pt idx="373">
                  <c:v>31.083329999999968</c:v>
                </c:pt>
                <c:pt idx="374">
                  <c:v>31.16667</c:v>
                </c:pt>
                <c:pt idx="375">
                  <c:v>31.25</c:v>
                </c:pt>
                <c:pt idx="376">
                  <c:v>31.33333</c:v>
                </c:pt>
                <c:pt idx="377">
                  <c:v>31.41667</c:v>
                </c:pt>
                <c:pt idx="378">
                  <c:v>31.5</c:v>
                </c:pt>
                <c:pt idx="379">
                  <c:v>31.583329999999968</c:v>
                </c:pt>
                <c:pt idx="380">
                  <c:v>31.66667</c:v>
                </c:pt>
                <c:pt idx="381">
                  <c:v>31.75</c:v>
                </c:pt>
                <c:pt idx="382">
                  <c:v>31.83333</c:v>
                </c:pt>
                <c:pt idx="383">
                  <c:v>31.91667</c:v>
                </c:pt>
                <c:pt idx="384">
                  <c:v>32</c:v>
                </c:pt>
                <c:pt idx="385">
                  <c:v>32.083330000000011</c:v>
                </c:pt>
                <c:pt idx="386">
                  <c:v>32.166670000000003</c:v>
                </c:pt>
                <c:pt idx="387">
                  <c:v>32.25</c:v>
                </c:pt>
                <c:pt idx="388">
                  <c:v>32.333330000000011</c:v>
                </c:pt>
                <c:pt idx="389">
                  <c:v>32.416669999999996</c:v>
                </c:pt>
                <c:pt idx="390">
                  <c:v>32.5</c:v>
                </c:pt>
                <c:pt idx="391">
                  <c:v>32.583330000000011</c:v>
                </c:pt>
                <c:pt idx="392">
                  <c:v>32.666670000000003</c:v>
                </c:pt>
                <c:pt idx="393">
                  <c:v>32.75</c:v>
                </c:pt>
                <c:pt idx="394">
                  <c:v>32.833330000000011</c:v>
                </c:pt>
                <c:pt idx="395">
                  <c:v>32.916669999999996</c:v>
                </c:pt>
                <c:pt idx="396">
                  <c:v>33</c:v>
                </c:pt>
                <c:pt idx="397">
                  <c:v>33.083330000000011</c:v>
                </c:pt>
                <c:pt idx="398">
                  <c:v>33.166670000000003</c:v>
                </c:pt>
                <c:pt idx="399">
                  <c:v>33.25</c:v>
                </c:pt>
                <c:pt idx="400">
                  <c:v>33.333330000000011</c:v>
                </c:pt>
                <c:pt idx="401">
                  <c:v>33.416669999999996</c:v>
                </c:pt>
                <c:pt idx="402">
                  <c:v>33.5</c:v>
                </c:pt>
                <c:pt idx="403">
                  <c:v>33.583330000000011</c:v>
                </c:pt>
                <c:pt idx="404">
                  <c:v>33.666670000000003</c:v>
                </c:pt>
                <c:pt idx="405">
                  <c:v>33.75</c:v>
                </c:pt>
                <c:pt idx="406">
                  <c:v>33.833330000000011</c:v>
                </c:pt>
                <c:pt idx="407">
                  <c:v>33.916669999999996</c:v>
                </c:pt>
                <c:pt idx="408">
                  <c:v>34</c:v>
                </c:pt>
                <c:pt idx="409">
                  <c:v>34.083330000000011</c:v>
                </c:pt>
                <c:pt idx="410">
                  <c:v>34.166670000000003</c:v>
                </c:pt>
                <c:pt idx="411">
                  <c:v>34.25</c:v>
                </c:pt>
                <c:pt idx="412">
                  <c:v>34.333330000000011</c:v>
                </c:pt>
                <c:pt idx="413">
                  <c:v>34.416669999999996</c:v>
                </c:pt>
                <c:pt idx="414">
                  <c:v>34.5</c:v>
                </c:pt>
                <c:pt idx="415">
                  <c:v>34.583330000000011</c:v>
                </c:pt>
                <c:pt idx="416">
                  <c:v>34.666670000000003</c:v>
                </c:pt>
                <c:pt idx="417">
                  <c:v>34.75</c:v>
                </c:pt>
                <c:pt idx="418">
                  <c:v>34.833330000000011</c:v>
                </c:pt>
                <c:pt idx="419">
                  <c:v>34.916669999999996</c:v>
                </c:pt>
                <c:pt idx="420">
                  <c:v>35</c:v>
                </c:pt>
                <c:pt idx="421">
                  <c:v>35.083330000000011</c:v>
                </c:pt>
                <c:pt idx="422">
                  <c:v>35.166670000000003</c:v>
                </c:pt>
                <c:pt idx="423">
                  <c:v>35.25</c:v>
                </c:pt>
                <c:pt idx="424">
                  <c:v>35.333330000000011</c:v>
                </c:pt>
                <c:pt idx="425">
                  <c:v>35.416669999999996</c:v>
                </c:pt>
                <c:pt idx="426">
                  <c:v>35.5</c:v>
                </c:pt>
                <c:pt idx="427">
                  <c:v>35.583330000000011</c:v>
                </c:pt>
                <c:pt idx="428">
                  <c:v>35.666670000000003</c:v>
                </c:pt>
                <c:pt idx="429">
                  <c:v>35.75</c:v>
                </c:pt>
                <c:pt idx="430">
                  <c:v>35.833330000000011</c:v>
                </c:pt>
                <c:pt idx="431">
                  <c:v>35.916669999999996</c:v>
                </c:pt>
                <c:pt idx="432">
                  <c:v>36</c:v>
                </c:pt>
                <c:pt idx="433">
                  <c:v>36.083330000000011</c:v>
                </c:pt>
                <c:pt idx="434">
                  <c:v>36.166670000000003</c:v>
                </c:pt>
                <c:pt idx="435">
                  <c:v>36.25</c:v>
                </c:pt>
                <c:pt idx="436">
                  <c:v>36.333330000000011</c:v>
                </c:pt>
                <c:pt idx="437">
                  <c:v>36.416669999999996</c:v>
                </c:pt>
                <c:pt idx="438">
                  <c:v>36.5</c:v>
                </c:pt>
                <c:pt idx="439">
                  <c:v>36.583330000000011</c:v>
                </c:pt>
                <c:pt idx="440">
                  <c:v>36.666670000000003</c:v>
                </c:pt>
                <c:pt idx="441">
                  <c:v>36.75</c:v>
                </c:pt>
                <c:pt idx="442">
                  <c:v>36.833330000000011</c:v>
                </c:pt>
                <c:pt idx="443">
                  <c:v>36.916669999999996</c:v>
                </c:pt>
                <c:pt idx="444">
                  <c:v>37</c:v>
                </c:pt>
                <c:pt idx="445">
                  <c:v>37.083330000000011</c:v>
                </c:pt>
                <c:pt idx="446">
                  <c:v>37.166670000000003</c:v>
                </c:pt>
                <c:pt idx="447">
                  <c:v>37.25</c:v>
                </c:pt>
                <c:pt idx="448">
                  <c:v>37.333330000000011</c:v>
                </c:pt>
                <c:pt idx="449">
                  <c:v>37.416669999999996</c:v>
                </c:pt>
                <c:pt idx="450">
                  <c:v>37.5</c:v>
                </c:pt>
                <c:pt idx="451">
                  <c:v>37.583330000000011</c:v>
                </c:pt>
                <c:pt idx="452">
                  <c:v>37.666670000000003</c:v>
                </c:pt>
                <c:pt idx="453">
                  <c:v>37.75</c:v>
                </c:pt>
                <c:pt idx="454">
                  <c:v>37.833330000000011</c:v>
                </c:pt>
                <c:pt idx="455">
                  <c:v>37.916669999999996</c:v>
                </c:pt>
                <c:pt idx="456">
                  <c:v>38</c:v>
                </c:pt>
                <c:pt idx="457">
                  <c:v>38.083330000000011</c:v>
                </c:pt>
                <c:pt idx="458">
                  <c:v>38.166670000000003</c:v>
                </c:pt>
                <c:pt idx="459">
                  <c:v>38.25</c:v>
                </c:pt>
                <c:pt idx="460">
                  <c:v>38.333330000000011</c:v>
                </c:pt>
                <c:pt idx="461">
                  <c:v>38.416669999999996</c:v>
                </c:pt>
                <c:pt idx="462">
                  <c:v>38.5</c:v>
                </c:pt>
                <c:pt idx="463">
                  <c:v>38.583330000000011</c:v>
                </c:pt>
                <c:pt idx="464">
                  <c:v>38.666670000000003</c:v>
                </c:pt>
                <c:pt idx="465">
                  <c:v>38.75</c:v>
                </c:pt>
                <c:pt idx="466">
                  <c:v>38.833330000000011</c:v>
                </c:pt>
                <c:pt idx="467">
                  <c:v>38.916669999999996</c:v>
                </c:pt>
                <c:pt idx="468">
                  <c:v>39</c:v>
                </c:pt>
                <c:pt idx="469">
                  <c:v>39.083330000000011</c:v>
                </c:pt>
                <c:pt idx="470">
                  <c:v>39.166670000000003</c:v>
                </c:pt>
                <c:pt idx="471">
                  <c:v>39.25</c:v>
                </c:pt>
                <c:pt idx="472">
                  <c:v>39.333330000000011</c:v>
                </c:pt>
                <c:pt idx="473">
                  <c:v>39.416669999999996</c:v>
                </c:pt>
                <c:pt idx="474">
                  <c:v>39.5</c:v>
                </c:pt>
                <c:pt idx="475">
                  <c:v>39.583330000000011</c:v>
                </c:pt>
                <c:pt idx="476">
                  <c:v>39.666670000000003</c:v>
                </c:pt>
                <c:pt idx="477">
                  <c:v>39.75</c:v>
                </c:pt>
                <c:pt idx="478">
                  <c:v>39.833330000000011</c:v>
                </c:pt>
                <c:pt idx="479">
                  <c:v>39.916669999999996</c:v>
                </c:pt>
                <c:pt idx="480">
                  <c:v>40</c:v>
                </c:pt>
                <c:pt idx="481">
                  <c:v>40.083330000000011</c:v>
                </c:pt>
                <c:pt idx="482">
                  <c:v>40.166670000000003</c:v>
                </c:pt>
                <c:pt idx="483">
                  <c:v>40.25</c:v>
                </c:pt>
                <c:pt idx="484">
                  <c:v>40.333330000000011</c:v>
                </c:pt>
                <c:pt idx="485">
                  <c:v>40.416669999999996</c:v>
                </c:pt>
                <c:pt idx="486">
                  <c:v>40.5</c:v>
                </c:pt>
                <c:pt idx="487">
                  <c:v>40.583330000000011</c:v>
                </c:pt>
                <c:pt idx="488">
                  <c:v>40.666670000000003</c:v>
                </c:pt>
                <c:pt idx="489">
                  <c:v>40.75</c:v>
                </c:pt>
                <c:pt idx="490">
                  <c:v>40.833330000000011</c:v>
                </c:pt>
                <c:pt idx="491">
                  <c:v>40.916669999999996</c:v>
                </c:pt>
                <c:pt idx="492">
                  <c:v>41</c:v>
                </c:pt>
                <c:pt idx="493">
                  <c:v>41.083330000000011</c:v>
                </c:pt>
                <c:pt idx="494">
                  <c:v>41.166670000000003</c:v>
                </c:pt>
                <c:pt idx="495">
                  <c:v>41.25</c:v>
                </c:pt>
                <c:pt idx="496">
                  <c:v>41.333330000000011</c:v>
                </c:pt>
                <c:pt idx="497">
                  <c:v>41.416669999999996</c:v>
                </c:pt>
                <c:pt idx="498">
                  <c:v>41.5</c:v>
                </c:pt>
                <c:pt idx="499">
                  <c:v>41.583330000000011</c:v>
                </c:pt>
                <c:pt idx="500">
                  <c:v>41.666670000000003</c:v>
                </c:pt>
                <c:pt idx="501">
                  <c:v>41.75</c:v>
                </c:pt>
                <c:pt idx="502">
                  <c:v>41.833330000000011</c:v>
                </c:pt>
                <c:pt idx="503">
                  <c:v>41.916669999999996</c:v>
                </c:pt>
                <c:pt idx="504">
                  <c:v>42</c:v>
                </c:pt>
                <c:pt idx="505">
                  <c:v>42.083330000000011</c:v>
                </c:pt>
                <c:pt idx="506">
                  <c:v>42.166670000000003</c:v>
                </c:pt>
                <c:pt idx="507">
                  <c:v>42.25</c:v>
                </c:pt>
                <c:pt idx="508">
                  <c:v>42.333330000000011</c:v>
                </c:pt>
                <c:pt idx="509">
                  <c:v>42.416669999999996</c:v>
                </c:pt>
                <c:pt idx="510">
                  <c:v>42.5</c:v>
                </c:pt>
                <c:pt idx="511">
                  <c:v>42.583330000000011</c:v>
                </c:pt>
                <c:pt idx="512">
                  <c:v>42.666670000000003</c:v>
                </c:pt>
                <c:pt idx="513">
                  <c:v>42.75</c:v>
                </c:pt>
                <c:pt idx="514">
                  <c:v>42.833330000000011</c:v>
                </c:pt>
                <c:pt idx="515">
                  <c:v>42.916669999999996</c:v>
                </c:pt>
                <c:pt idx="516">
                  <c:v>43</c:v>
                </c:pt>
                <c:pt idx="517">
                  <c:v>43.083330000000011</c:v>
                </c:pt>
                <c:pt idx="518">
                  <c:v>43.166670000000003</c:v>
                </c:pt>
                <c:pt idx="519">
                  <c:v>43.25</c:v>
                </c:pt>
                <c:pt idx="520">
                  <c:v>43.333330000000011</c:v>
                </c:pt>
                <c:pt idx="521">
                  <c:v>43.416669999999996</c:v>
                </c:pt>
                <c:pt idx="522">
                  <c:v>43.5</c:v>
                </c:pt>
                <c:pt idx="523">
                  <c:v>43.583330000000011</c:v>
                </c:pt>
                <c:pt idx="524">
                  <c:v>43.666670000000003</c:v>
                </c:pt>
                <c:pt idx="525">
                  <c:v>43.75</c:v>
                </c:pt>
                <c:pt idx="526">
                  <c:v>43.833330000000011</c:v>
                </c:pt>
                <c:pt idx="527">
                  <c:v>43.916669999999996</c:v>
                </c:pt>
                <c:pt idx="528">
                  <c:v>44</c:v>
                </c:pt>
                <c:pt idx="529">
                  <c:v>44.083330000000011</c:v>
                </c:pt>
                <c:pt idx="530">
                  <c:v>44.166670000000003</c:v>
                </c:pt>
                <c:pt idx="531">
                  <c:v>44.25</c:v>
                </c:pt>
                <c:pt idx="532">
                  <c:v>44.333330000000011</c:v>
                </c:pt>
                <c:pt idx="533">
                  <c:v>44.416669999999996</c:v>
                </c:pt>
                <c:pt idx="534">
                  <c:v>44.5</c:v>
                </c:pt>
                <c:pt idx="535">
                  <c:v>44.583330000000011</c:v>
                </c:pt>
                <c:pt idx="536">
                  <c:v>44.666670000000003</c:v>
                </c:pt>
                <c:pt idx="537">
                  <c:v>44.75</c:v>
                </c:pt>
                <c:pt idx="538">
                  <c:v>44.833330000000011</c:v>
                </c:pt>
                <c:pt idx="539">
                  <c:v>44.916669999999996</c:v>
                </c:pt>
                <c:pt idx="540">
                  <c:v>45</c:v>
                </c:pt>
                <c:pt idx="541">
                  <c:v>45.083330000000011</c:v>
                </c:pt>
                <c:pt idx="542">
                  <c:v>45.166670000000003</c:v>
                </c:pt>
                <c:pt idx="543">
                  <c:v>45.25</c:v>
                </c:pt>
                <c:pt idx="544">
                  <c:v>45.333330000000011</c:v>
                </c:pt>
                <c:pt idx="545">
                  <c:v>45.416669999999996</c:v>
                </c:pt>
                <c:pt idx="546">
                  <c:v>45.5</c:v>
                </c:pt>
                <c:pt idx="547">
                  <c:v>45.583330000000011</c:v>
                </c:pt>
                <c:pt idx="548">
                  <c:v>45.666670000000003</c:v>
                </c:pt>
                <c:pt idx="549">
                  <c:v>45.75</c:v>
                </c:pt>
                <c:pt idx="550">
                  <c:v>45.833330000000011</c:v>
                </c:pt>
                <c:pt idx="551">
                  <c:v>45.916669999999996</c:v>
                </c:pt>
                <c:pt idx="552">
                  <c:v>46</c:v>
                </c:pt>
                <c:pt idx="553">
                  <c:v>46.083330000000011</c:v>
                </c:pt>
                <c:pt idx="554">
                  <c:v>46.166670000000003</c:v>
                </c:pt>
                <c:pt idx="555">
                  <c:v>46.25</c:v>
                </c:pt>
                <c:pt idx="556">
                  <c:v>46.333330000000011</c:v>
                </c:pt>
                <c:pt idx="557">
                  <c:v>46.416669999999996</c:v>
                </c:pt>
                <c:pt idx="558">
                  <c:v>46.5</c:v>
                </c:pt>
                <c:pt idx="559">
                  <c:v>46.583330000000011</c:v>
                </c:pt>
                <c:pt idx="560">
                  <c:v>46.666670000000003</c:v>
                </c:pt>
                <c:pt idx="561">
                  <c:v>46.75</c:v>
                </c:pt>
                <c:pt idx="562">
                  <c:v>46.833330000000011</c:v>
                </c:pt>
                <c:pt idx="563">
                  <c:v>46.916669999999996</c:v>
                </c:pt>
                <c:pt idx="564">
                  <c:v>47</c:v>
                </c:pt>
                <c:pt idx="565">
                  <c:v>47.083330000000011</c:v>
                </c:pt>
                <c:pt idx="566">
                  <c:v>47.166670000000003</c:v>
                </c:pt>
                <c:pt idx="567">
                  <c:v>47.25</c:v>
                </c:pt>
                <c:pt idx="568">
                  <c:v>47.333330000000011</c:v>
                </c:pt>
                <c:pt idx="569">
                  <c:v>47.416669999999996</c:v>
                </c:pt>
                <c:pt idx="570">
                  <c:v>47.5</c:v>
                </c:pt>
                <c:pt idx="571">
                  <c:v>47.583330000000011</c:v>
                </c:pt>
                <c:pt idx="572">
                  <c:v>47.666670000000003</c:v>
                </c:pt>
                <c:pt idx="573">
                  <c:v>47.75</c:v>
                </c:pt>
                <c:pt idx="574">
                  <c:v>47.833330000000011</c:v>
                </c:pt>
                <c:pt idx="575">
                  <c:v>47.916669999999996</c:v>
                </c:pt>
                <c:pt idx="576">
                  <c:v>48</c:v>
                </c:pt>
                <c:pt idx="577">
                  <c:v>48.083330000000011</c:v>
                </c:pt>
                <c:pt idx="578">
                  <c:v>48.166670000000003</c:v>
                </c:pt>
                <c:pt idx="579">
                  <c:v>48.25</c:v>
                </c:pt>
                <c:pt idx="580">
                  <c:v>48.333330000000011</c:v>
                </c:pt>
                <c:pt idx="581">
                  <c:v>48.416669999999996</c:v>
                </c:pt>
                <c:pt idx="582">
                  <c:v>48.5</c:v>
                </c:pt>
                <c:pt idx="583">
                  <c:v>48.583330000000011</c:v>
                </c:pt>
                <c:pt idx="584">
                  <c:v>48.666670000000003</c:v>
                </c:pt>
                <c:pt idx="585">
                  <c:v>48.75</c:v>
                </c:pt>
                <c:pt idx="586">
                  <c:v>48.833330000000011</c:v>
                </c:pt>
                <c:pt idx="587">
                  <c:v>48.916669999999996</c:v>
                </c:pt>
                <c:pt idx="588">
                  <c:v>49</c:v>
                </c:pt>
                <c:pt idx="589">
                  <c:v>49.083330000000011</c:v>
                </c:pt>
                <c:pt idx="590">
                  <c:v>49.166670000000003</c:v>
                </c:pt>
                <c:pt idx="591">
                  <c:v>49.25</c:v>
                </c:pt>
                <c:pt idx="592">
                  <c:v>49.333330000000011</c:v>
                </c:pt>
                <c:pt idx="593">
                  <c:v>49.416669999999996</c:v>
                </c:pt>
                <c:pt idx="594">
                  <c:v>49.5</c:v>
                </c:pt>
                <c:pt idx="595">
                  <c:v>49.583330000000011</c:v>
                </c:pt>
                <c:pt idx="596">
                  <c:v>49.666670000000003</c:v>
                </c:pt>
                <c:pt idx="597">
                  <c:v>49.75</c:v>
                </c:pt>
                <c:pt idx="598">
                  <c:v>49.833330000000011</c:v>
                </c:pt>
                <c:pt idx="599">
                  <c:v>49.916669999999996</c:v>
                </c:pt>
                <c:pt idx="600">
                  <c:v>50</c:v>
                </c:pt>
                <c:pt idx="601">
                  <c:v>50.083330000000011</c:v>
                </c:pt>
                <c:pt idx="602">
                  <c:v>50.166670000000003</c:v>
                </c:pt>
                <c:pt idx="603">
                  <c:v>50.25</c:v>
                </c:pt>
                <c:pt idx="604">
                  <c:v>50.333330000000011</c:v>
                </c:pt>
                <c:pt idx="605">
                  <c:v>50.416669999999996</c:v>
                </c:pt>
                <c:pt idx="606">
                  <c:v>50.5</c:v>
                </c:pt>
                <c:pt idx="607">
                  <c:v>50.583330000000011</c:v>
                </c:pt>
                <c:pt idx="608">
                  <c:v>50.666670000000003</c:v>
                </c:pt>
                <c:pt idx="609">
                  <c:v>50.75</c:v>
                </c:pt>
                <c:pt idx="610">
                  <c:v>50.833330000000011</c:v>
                </c:pt>
                <c:pt idx="611">
                  <c:v>50.916669999999996</c:v>
                </c:pt>
                <c:pt idx="612">
                  <c:v>51</c:v>
                </c:pt>
                <c:pt idx="613">
                  <c:v>51.083330000000011</c:v>
                </c:pt>
                <c:pt idx="614">
                  <c:v>51.166670000000003</c:v>
                </c:pt>
                <c:pt idx="615">
                  <c:v>51.25</c:v>
                </c:pt>
                <c:pt idx="616">
                  <c:v>51.333330000000011</c:v>
                </c:pt>
                <c:pt idx="617">
                  <c:v>51.416669999999996</c:v>
                </c:pt>
                <c:pt idx="618">
                  <c:v>51.5</c:v>
                </c:pt>
                <c:pt idx="619">
                  <c:v>51.583330000000011</c:v>
                </c:pt>
                <c:pt idx="620">
                  <c:v>51.666670000000003</c:v>
                </c:pt>
                <c:pt idx="621">
                  <c:v>51.75</c:v>
                </c:pt>
                <c:pt idx="622">
                  <c:v>51.833330000000011</c:v>
                </c:pt>
                <c:pt idx="623">
                  <c:v>51.916669999999996</c:v>
                </c:pt>
                <c:pt idx="624">
                  <c:v>52</c:v>
                </c:pt>
                <c:pt idx="625">
                  <c:v>52.083330000000011</c:v>
                </c:pt>
                <c:pt idx="626">
                  <c:v>52.166670000000003</c:v>
                </c:pt>
                <c:pt idx="627">
                  <c:v>52.25</c:v>
                </c:pt>
                <c:pt idx="628">
                  <c:v>52.333330000000011</c:v>
                </c:pt>
                <c:pt idx="629">
                  <c:v>52.416669999999996</c:v>
                </c:pt>
                <c:pt idx="630">
                  <c:v>52.5</c:v>
                </c:pt>
                <c:pt idx="631">
                  <c:v>52.583330000000011</c:v>
                </c:pt>
                <c:pt idx="632">
                  <c:v>52.666670000000003</c:v>
                </c:pt>
                <c:pt idx="633">
                  <c:v>52.75</c:v>
                </c:pt>
                <c:pt idx="634">
                  <c:v>52.833330000000011</c:v>
                </c:pt>
                <c:pt idx="635">
                  <c:v>52.916669999999996</c:v>
                </c:pt>
                <c:pt idx="636">
                  <c:v>53</c:v>
                </c:pt>
                <c:pt idx="637">
                  <c:v>53.083330000000011</c:v>
                </c:pt>
                <c:pt idx="638">
                  <c:v>53.166670000000003</c:v>
                </c:pt>
                <c:pt idx="639">
                  <c:v>53.25</c:v>
                </c:pt>
                <c:pt idx="640">
                  <c:v>53.333330000000011</c:v>
                </c:pt>
                <c:pt idx="641">
                  <c:v>53.416669999999996</c:v>
                </c:pt>
                <c:pt idx="642">
                  <c:v>53.5</c:v>
                </c:pt>
                <c:pt idx="643">
                  <c:v>53.583330000000011</c:v>
                </c:pt>
                <c:pt idx="644">
                  <c:v>53.666670000000003</c:v>
                </c:pt>
                <c:pt idx="645">
                  <c:v>53.75</c:v>
                </c:pt>
                <c:pt idx="646">
                  <c:v>53.833330000000011</c:v>
                </c:pt>
                <c:pt idx="647">
                  <c:v>53.916669999999996</c:v>
                </c:pt>
                <c:pt idx="648">
                  <c:v>54</c:v>
                </c:pt>
                <c:pt idx="649">
                  <c:v>54.083330000000011</c:v>
                </c:pt>
                <c:pt idx="650">
                  <c:v>54.166670000000003</c:v>
                </c:pt>
                <c:pt idx="651">
                  <c:v>54.25</c:v>
                </c:pt>
                <c:pt idx="652">
                  <c:v>54.333330000000011</c:v>
                </c:pt>
                <c:pt idx="653">
                  <c:v>54.416669999999996</c:v>
                </c:pt>
                <c:pt idx="654">
                  <c:v>54.5</c:v>
                </c:pt>
                <c:pt idx="655">
                  <c:v>54.583330000000011</c:v>
                </c:pt>
                <c:pt idx="656">
                  <c:v>54.666670000000003</c:v>
                </c:pt>
                <c:pt idx="657">
                  <c:v>54.75</c:v>
                </c:pt>
                <c:pt idx="658">
                  <c:v>54.833330000000011</c:v>
                </c:pt>
                <c:pt idx="659">
                  <c:v>54.916669999999996</c:v>
                </c:pt>
                <c:pt idx="660">
                  <c:v>55</c:v>
                </c:pt>
                <c:pt idx="661">
                  <c:v>55.083330000000011</c:v>
                </c:pt>
                <c:pt idx="662">
                  <c:v>55.166670000000003</c:v>
                </c:pt>
                <c:pt idx="663">
                  <c:v>55.25</c:v>
                </c:pt>
                <c:pt idx="664">
                  <c:v>55.333330000000011</c:v>
                </c:pt>
                <c:pt idx="665">
                  <c:v>55.416669999999996</c:v>
                </c:pt>
                <c:pt idx="666">
                  <c:v>55.5</c:v>
                </c:pt>
                <c:pt idx="667">
                  <c:v>55.583330000000011</c:v>
                </c:pt>
                <c:pt idx="668">
                  <c:v>55.666670000000003</c:v>
                </c:pt>
                <c:pt idx="669">
                  <c:v>55.75</c:v>
                </c:pt>
                <c:pt idx="670">
                  <c:v>55.833330000000011</c:v>
                </c:pt>
                <c:pt idx="671">
                  <c:v>55.916669999999996</c:v>
                </c:pt>
                <c:pt idx="672">
                  <c:v>56</c:v>
                </c:pt>
              </c:numCache>
            </c:numRef>
          </c:xVal>
          <c:yVal>
            <c:numRef>
              <c:f>'fig4'!$T$2:$T$674</c:f>
              <c:numCache>
                <c:formatCode>0.00E+00</c:formatCode>
                <c:ptCount val="673"/>
                <c:pt idx="0">
                  <c:v>-7.67470000000001E-4</c:v>
                </c:pt>
                <c:pt idx="1">
                  <c:v>7.0614300000000087E-4</c:v>
                </c:pt>
                <c:pt idx="2" formatCode="General">
                  <c:v>2.2600000000000046E-3</c:v>
                </c:pt>
                <c:pt idx="3" formatCode="General">
                  <c:v>3.800000000000003E-3</c:v>
                </c:pt>
                <c:pt idx="4" formatCode="General">
                  <c:v>5.1900000000000002E-3</c:v>
                </c:pt>
                <c:pt idx="5" formatCode="General">
                  <c:v>6.5800000000000095E-3</c:v>
                </c:pt>
                <c:pt idx="6" formatCode="General">
                  <c:v>8.1300000000000001E-3</c:v>
                </c:pt>
                <c:pt idx="7" formatCode="General">
                  <c:v>9.5200000000000007E-3</c:v>
                </c:pt>
                <c:pt idx="8" formatCode="General">
                  <c:v>1.0940000000000017E-2</c:v>
                </c:pt>
                <c:pt idx="9" formatCode="General">
                  <c:v>1.225E-2</c:v>
                </c:pt>
                <c:pt idx="10" formatCode="General">
                  <c:v>1.3250000000000001E-2</c:v>
                </c:pt>
                <c:pt idx="11" formatCode="General">
                  <c:v>1.319E-2</c:v>
                </c:pt>
                <c:pt idx="12" formatCode="General">
                  <c:v>1.3450000000000005E-2</c:v>
                </c:pt>
                <c:pt idx="13" formatCode="General">
                  <c:v>1.4060000000000001E-2</c:v>
                </c:pt>
                <c:pt idx="14" formatCode="General">
                  <c:v>1.455E-2</c:v>
                </c:pt>
                <c:pt idx="15" formatCode="General">
                  <c:v>1.4870000000000001E-2</c:v>
                </c:pt>
                <c:pt idx="16" formatCode="General">
                  <c:v>1.5219999999999996E-2</c:v>
                </c:pt>
                <c:pt idx="17" formatCode="General">
                  <c:v>1.5640000000000001E-2</c:v>
                </c:pt>
                <c:pt idx="18" formatCode="General">
                  <c:v>1.6129999999999999E-2</c:v>
                </c:pt>
                <c:pt idx="19" formatCode="General">
                  <c:v>1.6920000000000029E-2</c:v>
                </c:pt>
                <c:pt idx="20" formatCode="General">
                  <c:v>1.753E-2</c:v>
                </c:pt>
                <c:pt idx="21" formatCode="General">
                  <c:v>1.8010000000000005E-2</c:v>
                </c:pt>
                <c:pt idx="22" formatCode="General">
                  <c:v>1.8380000000000021E-2</c:v>
                </c:pt>
                <c:pt idx="23" formatCode="General">
                  <c:v>1.8630000000000001E-2</c:v>
                </c:pt>
                <c:pt idx="24" formatCode="General">
                  <c:v>1.8630000000000001E-2</c:v>
                </c:pt>
                <c:pt idx="25" formatCode="General">
                  <c:v>1.8530000000000001E-2</c:v>
                </c:pt>
                <c:pt idx="26" formatCode="General">
                  <c:v>1.8790000000000001E-2</c:v>
                </c:pt>
                <c:pt idx="27" formatCode="General">
                  <c:v>1.9470000000000001E-2</c:v>
                </c:pt>
                <c:pt idx="28" formatCode="General">
                  <c:v>2.0330000000000001E-2</c:v>
                </c:pt>
                <c:pt idx="29" formatCode="General">
                  <c:v>2.1040000000000031E-2</c:v>
                </c:pt>
                <c:pt idx="30" formatCode="General">
                  <c:v>2.1700000000000001E-2</c:v>
                </c:pt>
                <c:pt idx="31" formatCode="General">
                  <c:v>2.2260000000000002E-2</c:v>
                </c:pt>
                <c:pt idx="32" formatCode="General">
                  <c:v>2.2800000000000036E-2</c:v>
                </c:pt>
                <c:pt idx="33" formatCode="General">
                  <c:v>2.333E-2</c:v>
                </c:pt>
                <c:pt idx="34" formatCode="General">
                  <c:v>2.3759999999999993E-2</c:v>
                </c:pt>
                <c:pt idx="35" formatCode="General">
                  <c:v>2.4170000000000001E-2</c:v>
                </c:pt>
                <c:pt idx="36" formatCode="General">
                  <c:v>2.444000000000001E-2</c:v>
                </c:pt>
                <c:pt idx="37" formatCode="General">
                  <c:v>2.479E-2</c:v>
                </c:pt>
                <c:pt idx="38" formatCode="General">
                  <c:v>2.521000000000001E-2</c:v>
                </c:pt>
                <c:pt idx="39" formatCode="General">
                  <c:v>2.5670000000000012E-2</c:v>
                </c:pt>
                <c:pt idx="40" formatCode="General">
                  <c:v>2.6329999999999999E-2</c:v>
                </c:pt>
                <c:pt idx="41" formatCode="General">
                  <c:v>2.6830000000000052E-2</c:v>
                </c:pt>
                <c:pt idx="42" formatCode="General">
                  <c:v>2.7480000000000036E-2</c:v>
                </c:pt>
                <c:pt idx="43" formatCode="General">
                  <c:v>2.8149999999999998E-2</c:v>
                </c:pt>
                <c:pt idx="44" formatCode="General">
                  <c:v>2.8919999999999998E-2</c:v>
                </c:pt>
                <c:pt idx="45" formatCode="General">
                  <c:v>2.9840000000000002E-2</c:v>
                </c:pt>
                <c:pt idx="46" formatCode="General">
                  <c:v>3.0759999999999999E-2</c:v>
                </c:pt>
                <c:pt idx="47" formatCode="General">
                  <c:v>3.1930000000000042E-2</c:v>
                </c:pt>
                <c:pt idx="48" formatCode="General">
                  <c:v>3.3050000000000003E-2</c:v>
                </c:pt>
                <c:pt idx="49" formatCode="General">
                  <c:v>3.425000000000001E-2</c:v>
                </c:pt>
                <c:pt idx="50" formatCode="General">
                  <c:v>3.5440000000000006E-2</c:v>
                </c:pt>
                <c:pt idx="51" formatCode="General">
                  <c:v>3.6610000000000011E-2</c:v>
                </c:pt>
                <c:pt idx="52" formatCode="General">
                  <c:v>3.7870000000000049E-2</c:v>
                </c:pt>
                <c:pt idx="53" formatCode="General">
                  <c:v>3.9000000000000014E-2</c:v>
                </c:pt>
                <c:pt idx="54" formatCode="General">
                  <c:v>4.0230000000000002E-2</c:v>
                </c:pt>
                <c:pt idx="55" formatCode="General">
                  <c:v>4.1390000000000024E-2</c:v>
                </c:pt>
                <c:pt idx="56" formatCode="General">
                  <c:v>4.2560000000000014E-2</c:v>
                </c:pt>
                <c:pt idx="57" formatCode="General">
                  <c:v>4.3740000000000001E-2</c:v>
                </c:pt>
                <c:pt idx="58" formatCode="General">
                  <c:v>4.4820000000000013E-2</c:v>
                </c:pt>
                <c:pt idx="59" formatCode="General">
                  <c:v>4.5969999999999997E-2</c:v>
                </c:pt>
                <c:pt idx="60" formatCode="General">
                  <c:v>4.6949999999999985E-2</c:v>
                </c:pt>
                <c:pt idx="61" formatCode="General">
                  <c:v>4.7950000000000013E-2</c:v>
                </c:pt>
                <c:pt idx="62" formatCode="General">
                  <c:v>4.8890000000000024E-2</c:v>
                </c:pt>
                <c:pt idx="63" formatCode="General">
                  <c:v>4.9750000000000072E-2</c:v>
                </c:pt>
                <c:pt idx="64" formatCode="General">
                  <c:v>5.0599999999999999E-2</c:v>
                </c:pt>
                <c:pt idx="65" formatCode="General">
                  <c:v>5.126E-2</c:v>
                </c:pt>
                <c:pt idx="66" formatCode="General">
                  <c:v>5.1950000000000003E-2</c:v>
                </c:pt>
                <c:pt idx="67" formatCode="General">
                  <c:v>5.2530000000000014E-2</c:v>
                </c:pt>
                <c:pt idx="68" formatCode="General">
                  <c:v>5.3120000000000001E-2</c:v>
                </c:pt>
                <c:pt idx="69" formatCode="General">
                  <c:v>5.3669999999999995E-2</c:v>
                </c:pt>
                <c:pt idx="70" formatCode="General">
                  <c:v>5.4140000000000001E-2</c:v>
                </c:pt>
                <c:pt idx="71" formatCode="General">
                  <c:v>5.4690000000000065E-2</c:v>
                </c:pt>
                <c:pt idx="72" formatCode="General">
                  <c:v>5.5070000000000001E-2</c:v>
                </c:pt>
                <c:pt idx="73" formatCode="General">
                  <c:v>5.5500000000000022E-2</c:v>
                </c:pt>
                <c:pt idx="74" formatCode="General">
                  <c:v>5.5829999999999998E-2</c:v>
                </c:pt>
                <c:pt idx="75" formatCode="General">
                  <c:v>5.6129999999999985E-2</c:v>
                </c:pt>
                <c:pt idx="76" formatCode="General">
                  <c:v>5.6410000000000023E-2</c:v>
                </c:pt>
                <c:pt idx="77" formatCode="General">
                  <c:v>5.6639999999999996E-2</c:v>
                </c:pt>
                <c:pt idx="78" formatCode="General">
                  <c:v>5.6869999999999997E-2</c:v>
                </c:pt>
                <c:pt idx="79" formatCode="General">
                  <c:v>5.7090000000000071E-2</c:v>
                </c:pt>
                <c:pt idx="80" formatCode="General">
                  <c:v>5.738000000000007E-2</c:v>
                </c:pt>
                <c:pt idx="81" formatCode="General">
                  <c:v>5.7540000000000001E-2</c:v>
                </c:pt>
                <c:pt idx="82" formatCode="General">
                  <c:v>5.7790000000000105E-2</c:v>
                </c:pt>
                <c:pt idx="83" formatCode="General">
                  <c:v>5.7900000000000014E-2</c:v>
                </c:pt>
                <c:pt idx="84" formatCode="General">
                  <c:v>5.7990000000000069E-2</c:v>
                </c:pt>
                <c:pt idx="85" formatCode="General">
                  <c:v>5.8169999999999999E-2</c:v>
                </c:pt>
                <c:pt idx="86" formatCode="General">
                  <c:v>5.8220000000000001E-2</c:v>
                </c:pt>
                <c:pt idx="87" formatCode="General">
                  <c:v>5.8299999999999998E-2</c:v>
                </c:pt>
                <c:pt idx="88" formatCode="General">
                  <c:v>5.842E-2</c:v>
                </c:pt>
                <c:pt idx="89" formatCode="General">
                  <c:v>5.8459999999999998E-2</c:v>
                </c:pt>
                <c:pt idx="90" formatCode="General">
                  <c:v>5.8590000000000003E-2</c:v>
                </c:pt>
                <c:pt idx="91" formatCode="General">
                  <c:v>5.8619999999999998E-2</c:v>
                </c:pt>
                <c:pt idx="92" formatCode="General">
                  <c:v>5.8740000000000001E-2</c:v>
                </c:pt>
                <c:pt idx="93" formatCode="General">
                  <c:v>5.8770000000000003E-2</c:v>
                </c:pt>
                <c:pt idx="94" formatCode="General">
                  <c:v>5.8800000000000012E-2</c:v>
                </c:pt>
                <c:pt idx="95" formatCode="General">
                  <c:v>5.8900000000000001E-2</c:v>
                </c:pt>
                <c:pt idx="96" formatCode="General">
                  <c:v>5.8889999999999998E-2</c:v>
                </c:pt>
                <c:pt idx="97" formatCode="General">
                  <c:v>5.8990000000000022E-2</c:v>
                </c:pt>
                <c:pt idx="98" formatCode="General">
                  <c:v>5.8990000000000022E-2</c:v>
                </c:pt>
                <c:pt idx="99" formatCode="General">
                  <c:v>5.9049999999999998E-2</c:v>
                </c:pt>
                <c:pt idx="100" formatCode="General">
                  <c:v>5.9130000000000064E-2</c:v>
                </c:pt>
                <c:pt idx="101" formatCode="General">
                  <c:v>5.9150000000000022E-2</c:v>
                </c:pt>
                <c:pt idx="102" formatCode="General">
                  <c:v>5.9270000000000003E-2</c:v>
                </c:pt>
                <c:pt idx="103" formatCode="General">
                  <c:v>5.9279999999999999E-2</c:v>
                </c:pt>
                <c:pt idx="104" formatCode="General">
                  <c:v>5.935000000000009E-2</c:v>
                </c:pt>
                <c:pt idx="105" formatCode="General">
                  <c:v>5.9430000000000066E-2</c:v>
                </c:pt>
                <c:pt idx="106" formatCode="General">
                  <c:v>5.9500000000000032E-2</c:v>
                </c:pt>
                <c:pt idx="107" formatCode="General">
                  <c:v>5.9700000000000086E-2</c:v>
                </c:pt>
                <c:pt idx="108" formatCode="General">
                  <c:v>6.0130000000000003E-2</c:v>
                </c:pt>
                <c:pt idx="109" formatCode="General">
                  <c:v>6.0760000000000071E-2</c:v>
                </c:pt>
                <c:pt idx="110" formatCode="General">
                  <c:v>6.1480000000000014E-2</c:v>
                </c:pt>
                <c:pt idx="111" formatCode="General">
                  <c:v>6.2250000000000014E-2</c:v>
                </c:pt>
                <c:pt idx="112" formatCode="General">
                  <c:v>6.2800000000000022E-2</c:v>
                </c:pt>
                <c:pt idx="113" formatCode="General">
                  <c:v>6.3320000000000001E-2</c:v>
                </c:pt>
                <c:pt idx="114" formatCode="General">
                  <c:v>6.3899999999999998E-2</c:v>
                </c:pt>
                <c:pt idx="115" formatCode="General">
                  <c:v>6.4460000000000114E-2</c:v>
                </c:pt>
                <c:pt idx="116" formatCode="General">
                  <c:v>6.4930000000000099E-2</c:v>
                </c:pt>
                <c:pt idx="117" formatCode="General">
                  <c:v>6.547E-2</c:v>
                </c:pt>
                <c:pt idx="118" formatCode="General">
                  <c:v>6.608E-2</c:v>
                </c:pt>
                <c:pt idx="119" formatCode="General">
                  <c:v>6.6540000000000002E-2</c:v>
                </c:pt>
                <c:pt idx="120" formatCode="General">
                  <c:v>6.7040000000000002E-2</c:v>
                </c:pt>
                <c:pt idx="121" formatCode="General">
                  <c:v>6.7610000000000003E-2</c:v>
                </c:pt>
                <c:pt idx="122" formatCode="General">
                  <c:v>6.8040000000000003E-2</c:v>
                </c:pt>
                <c:pt idx="123" formatCode="General">
                  <c:v>6.8519999999999998E-2</c:v>
                </c:pt>
                <c:pt idx="124" formatCode="General">
                  <c:v>6.9060000000000094E-2</c:v>
                </c:pt>
                <c:pt idx="125" formatCode="General">
                  <c:v>6.9430000000000033E-2</c:v>
                </c:pt>
                <c:pt idx="126" formatCode="General">
                  <c:v>6.9879999999999998E-2</c:v>
                </c:pt>
                <c:pt idx="127" formatCode="General">
                  <c:v>7.0310000000000095E-2</c:v>
                </c:pt>
                <c:pt idx="128" formatCode="General">
                  <c:v>7.0620000000000002E-2</c:v>
                </c:pt>
                <c:pt idx="129" formatCode="General">
                  <c:v>7.0970000000000005E-2</c:v>
                </c:pt>
                <c:pt idx="130" formatCode="General">
                  <c:v>7.1300000000000002E-2</c:v>
                </c:pt>
                <c:pt idx="131" formatCode="General">
                  <c:v>7.1559999999999999E-2</c:v>
                </c:pt>
                <c:pt idx="132" formatCode="General">
                  <c:v>7.192999999999998E-2</c:v>
                </c:pt>
                <c:pt idx="133" formatCode="General">
                  <c:v>7.2190000000000004E-2</c:v>
                </c:pt>
                <c:pt idx="134" formatCode="General">
                  <c:v>7.2480000000000031E-2</c:v>
                </c:pt>
                <c:pt idx="135" formatCode="General">
                  <c:v>7.2810000000000111E-2</c:v>
                </c:pt>
                <c:pt idx="136" formatCode="General">
                  <c:v>7.3050000000000004E-2</c:v>
                </c:pt>
                <c:pt idx="137" formatCode="General">
                  <c:v>7.3370000000000019E-2</c:v>
                </c:pt>
                <c:pt idx="138" formatCode="General">
                  <c:v>7.3569999999999997E-2</c:v>
                </c:pt>
                <c:pt idx="139" formatCode="General">
                  <c:v>7.3859999999999995E-2</c:v>
                </c:pt>
                <c:pt idx="140" formatCode="General">
                  <c:v>7.4060000000000098E-2</c:v>
                </c:pt>
                <c:pt idx="141" formatCode="General">
                  <c:v>7.4290000000000023E-2</c:v>
                </c:pt>
                <c:pt idx="142" formatCode="General">
                  <c:v>7.4520000000000003E-2</c:v>
                </c:pt>
                <c:pt idx="143" formatCode="General">
                  <c:v>7.4720000000000092E-2</c:v>
                </c:pt>
                <c:pt idx="144" formatCode="General">
                  <c:v>7.4970000000000023E-2</c:v>
                </c:pt>
                <c:pt idx="145" formatCode="General">
                  <c:v>7.5070000000000012E-2</c:v>
                </c:pt>
                <c:pt idx="146" formatCode="General">
                  <c:v>7.5300000000000034E-2</c:v>
                </c:pt>
                <c:pt idx="147" formatCode="General">
                  <c:v>7.53800000000001E-2</c:v>
                </c:pt>
                <c:pt idx="148" formatCode="General">
                  <c:v>7.5569999999999998E-2</c:v>
                </c:pt>
                <c:pt idx="149" formatCode="General">
                  <c:v>7.5630000000000003E-2</c:v>
                </c:pt>
                <c:pt idx="150" formatCode="General">
                  <c:v>7.5770000000000004E-2</c:v>
                </c:pt>
                <c:pt idx="151" formatCode="General">
                  <c:v>7.5850000000000029E-2</c:v>
                </c:pt>
                <c:pt idx="152" formatCode="General">
                  <c:v>7.598000000000002E-2</c:v>
                </c:pt>
                <c:pt idx="153" formatCode="General">
                  <c:v>7.597000000000001E-2</c:v>
                </c:pt>
                <c:pt idx="154" formatCode="General">
                  <c:v>7.5840000000000019E-2</c:v>
                </c:pt>
                <c:pt idx="155" formatCode="General">
                  <c:v>7.58100000000001E-2</c:v>
                </c:pt>
                <c:pt idx="156" formatCode="General">
                  <c:v>7.5770000000000004E-2</c:v>
                </c:pt>
                <c:pt idx="157" formatCode="General">
                  <c:v>7.5829999999999995E-2</c:v>
                </c:pt>
                <c:pt idx="158" formatCode="General">
                  <c:v>7.5850000000000029E-2</c:v>
                </c:pt>
                <c:pt idx="159" formatCode="General">
                  <c:v>7.5780000000000014E-2</c:v>
                </c:pt>
                <c:pt idx="160" formatCode="General">
                  <c:v>7.5770000000000004E-2</c:v>
                </c:pt>
                <c:pt idx="161" formatCode="General">
                  <c:v>7.5710000000000111E-2</c:v>
                </c:pt>
                <c:pt idx="162" formatCode="General">
                  <c:v>7.5630000000000003E-2</c:v>
                </c:pt>
                <c:pt idx="163" formatCode="General">
                  <c:v>7.5600000000000001E-2</c:v>
                </c:pt>
                <c:pt idx="164" formatCode="General">
                  <c:v>7.5480000000000033E-2</c:v>
                </c:pt>
                <c:pt idx="165" formatCode="General">
                  <c:v>7.5420000000000001E-2</c:v>
                </c:pt>
                <c:pt idx="166" formatCode="General">
                  <c:v>7.5340000000000004E-2</c:v>
                </c:pt>
                <c:pt idx="167" formatCode="General">
                  <c:v>7.5230000000000019E-2</c:v>
                </c:pt>
                <c:pt idx="168" formatCode="General">
                  <c:v>7.5190000000000021E-2</c:v>
                </c:pt>
                <c:pt idx="169" formatCode="General">
                  <c:v>7.5130000000000002E-2</c:v>
                </c:pt>
                <c:pt idx="170" formatCode="General">
                  <c:v>7.5120000000000006E-2</c:v>
                </c:pt>
                <c:pt idx="171" formatCode="General">
                  <c:v>7.5139999999999998E-2</c:v>
                </c:pt>
                <c:pt idx="172" formatCode="General">
                  <c:v>7.5130000000000002E-2</c:v>
                </c:pt>
                <c:pt idx="173" formatCode="General">
                  <c:v>7.5200000000000003E-2</c:v>
                </c:pt>
                <c:pt idx="174" formatCode="General">
                  <c:v>7.5179999999999997E-2</c:v>
                </c:pt>
                <c:pt idx="175" formatCode="General">
                  <c:v>7.5060000000000099E-2</c:v>
                </c:pt>
                <c:pt idx="176" formatCode="General">
                  <c:v>7.4980000000000033E-2</c:v>
                </c:pt>
                <c:pt idx="177" formatCode="General">
                  <c:v>7.4850000000000014E-2</c:v>
                </c:pt>
                <c:pt idx="178" formatCode="General">
                  <c:v>7.4730000000000116E-2</c:v>
                </c:pt>
                <c:pt idx="179" formatCode="General">
                  <c:v>7.467E-2</c:v>
                </c:pt>
                <c:pt idx="180" formatCode="General">
                  <c:v>7.4550000000000033E-2</c:v>
                </c:pt>
                <c:pt idx="181" formatCode="General">
                  <c:v>7.4529999999999999E-2</c:v>
                </c:pt>
                <c:pt idx="182" formatCode="General">
                  <c:v>7.4490000000000112E-2</c:v>
                </c:pt>
                <c:pt idx="183" formatCode="General">
                  <c:v>7.4420000000000014E-2</c:v>
                </c:pt>
                <c:pt idx="184" formatCode="General">
                  <c:v>7.4470000000000022E-2</c:v>
                </c:pt>
                <c:pt idx="185" formatCode="General">
                  <c:v>7.4510000000000104E-2</c:v>
                </c:pt>
                <c:pt idx="186" formatCode="General">
                  <c:v>7.4540000000000009E-2</c:v>
                </c:pt>
                <c:pt idx="187" formatCode="General">
                  <c:v>7.463000000000003E-2</c:v>
                </c:pt>
                <c:pt idx="188" formatCode="General">
                  <c:v>7.4649999999999994E-2</c:v>
                </c:pt>
                <c:pt idx="189" formatCode="General">
                  <c:v>7.4730000000000116E-2</c:v>
                </c:pt>
                <c:pt idx="190" formatCode="General">
                  <c:v>7.4800000000000033E-2</c:v>
                </c:pt>
                <c:pt idx="191" formatCode="General">
                  <c:v>7.4829999999999994E-2</c:v>
                </c:pt>
                <c:pt idx="192" formatCode="General">
                  <c:v>7.4929999999999997E-2</c:v>
                </c:pt>
                <c:pt idx="193" formatCode="General">
                  <c:v>7.4970000000000023E-2</c:v>
                </c:pt>
                <c:pt idx="194" formatCode="General">
                  <c:v>7.4929999999999997E-2</c:v>
                </c:pt>
                <c:pt idx="195" formatCode="General">
                  <c:v>7.4950000000000003E-2</c:v>
                </c:pt>
                <c:pt idx="196" formatCode="General">
                  <c:v>7.5020000000000003E-2</c:v>
                </c:pt>
                <c:pt idx="197" formatCode="General">
                  <c:v>7.5079999999999994E-2</c:v>
                </c:pt>
                <c:pt idx="198" formatCode="General">
                  <c:v>7.4959999999999999E-2</c:v>
                </c:pt>
                <c:pt idx="199" formatCode="General">
                  <c:v>7.4820000000000039E-2</c:v>
                </c:pt>
                <c:pt idx="200" formatCode="General">
                  <c:v>7.4649999999999994E-2</c:v>
                </c:pt>
                <c:pt idx="201" formatCode="General">
                  <c:v>7.4430000000000093E-2</c:v>
                </c:pt>
                <c:pt idx="202" formatCode="General">
                  <c:v>7.4230000000000004E-2</c:v>
                </c:pt>
                <c:pt idx="203" formatCode="General">
                  <c:v>7.3950000000000002E-2</c:v>
                </c:pt>
                <c:pt idx="204" formatCode="General">
                  <c:v>7.3760000000000034E-2</c:v>
                </c:pt>
                <c:pt idx="205" formatCode="General">
                  <c:v>7.350000000000001E-2</c:v>
                </c:pt>
                <c:pt idx="206" formatCode="General">
                  <c:v>7.326000000000002E-2</c:v>
                </c:pt>
                <c:pt idx="207" formatCode="General">
                  <c:v>7.3039999999999994E-2</c:v>
                </c:pt>
                <c:pt idx="208" formatCode="General">
                  <c:v>7.29100000000001E-2</c:v>
                </c:pt>
                <c:pt idx="209" formatCode="General">
                  <c:v>7.2600000000000012E-2</c:v>
                </c:pt>
                <c:pt idx="210" formatCode="General">
                  <c:v>7.2260000000000019E-2</c:v>
                </c:pt>
                <c:pt idx="211" formatCode="General">
                  <c:v>7.1779999999999997E-2</c:v>
                </c:pt>
                <c:pt idx="212" formatCode="General">
                  <c:v>7.1429999999999993E-2</c:v>
                </c:pt>
                <c:pt idx="213" formatCode="General">
                  <c:v>7.1040000000000006E-2</c:v>
                </c:pt>
                <c:pt idx="214" formatCode="General">
                  <c:v>7.0860000000000034E-2</c:v>
                </c:pt>
                <c:pt idx="215" formatCode="General">
                  <c:v>7.0680000000000007E-2</c:v>
                </c:pt>
                <c:pt idx="216" formatCode="General">
                  <c:v>7.0669999999999997E-2</c:v>
                </c:pt>
                <c:pt idx="217" formatCode="General">
                  <c:v>7.0620000000000002E-2</c:v>
                </c:pt>
                <c:pt idx="218" formatCode="General">
                  <c:v>7.0699999999999999E-2</c:v>
                </c:pt>
                <c:pt idx="219" formatCode="General">
                  <c:v>7.0740000000000011E-2</c:v>
                </c:pt>
                <c:pt idx="220" formatCode="General">
                  <c:v>7.0920000000000011E-2</c:v>
                </c:pt>
                <c:pt idx="221" formatCode="General">
                  <c:v>7.0860000000000034E-2</c:v>
                </c:pt>
                <c:pt idx="222" formatCode="General">
                  <c:v>7.0749999999999993E-2</c:v>
                </c:pt>
                <c:pt idx="223" formatCode="General">
                  <c:v>7.0559999999999998E-2</c:v>
                </c:pt>
                <c:pt idx="224" formatCode="General">
                  <c:v>7.0290000000000019E-2</c:v>
                </c:pt>
                <c:pt idx="225" formatCode="General">
                  <c:v>6.9959999999999994E-2</c:v>
                </c:pt>
                <c:pt idx="226" formatCode="General">
                  <c:v>6.9580000000000003E-2</c:v>
                </c:pt>
                <c:pt idx="227" formatCode="General">
                  <c:v>6.9200000000000012E-2</c:v>
                </c:pt>
                <c:pt idx="228" formatCode="General">
                  <c:v>6.8790000000000101E-2</c:v>
                </c:pt>
                <c:pt idx="229" formatCode="General">
                  <c:v>6.8510000000000001E-2</c:v>
                </c:pt>
                <c:pt idx="230" formatCode="General">
                  <c:v>6.8239999999999995E-2</c:v>
                </c:pt>
                <c:pt idx="231" formatCode="General">
                  <c:v>6.7780000000000104E-2</c:v>
                </c:pt>
                <c:pt idx="232" formatCode="General">
                  <c:v>6.7390000000000116E-2</c:v>
                </c:pt>
                <c:pt idx="233" formatCode="General">
                  <c:v>6.6900000000000001E-2</c:v>
                </c:pt>
                <c:pt idx="234" formatCode="General">
                  <c:v>6.6420000000000007E-2</c:v>
                </c:pt>
                <c:pt idx="235" formatCode="General">
                  <c:v>6.59E-2</c:v>
                </c:pt>
                <c:pt idx="236" formatCode="General">
                  <c:v>6.5460000000000004E-2</c:v>
                </c:pt>
                <c:pt idx="237" formatCode="General">
                  <c:v>6.5079999999999999E-2</c:v>
                </c:pt>
                <c:pt idx="238" formatCode="General">
                  <c:v>6.4649999999999999E-2</c:v>
                </c:pt>
                <c:pt idx="239" formatCode="General">
                  <c:v>6.4360000000000112E-2</c:v>
                </c:pt>
                <c:pt idx="240" formatCode="General">
                  <c:v>6.4000000000000098E-2</c:v>
                </c:pt>
                <c:pt idx="241" formatCode="General">
                  <c:v>6.3759999999999997E-2</c:v>
                </c:pt>
                <c:pt idx="242" formatCode="General">
                  <c:v>6.345000000000002E-2</c:v>
                </c:pt>
                <c:pt idx="243" formatCode="General">
                  <c:v>6.3229999999999995E-2</c:v>
                </c:pt>
                <c:pt idx="244" formatCode="General">
                  <c:v>6.3089999999999993E-2</c:v>
                </c:pt>
                <c:pt idx="245" formatCode="General">
                  <c:v>6.2810000000000102E-2</c:v>
                </c:pt>
                <c:pt idx="246" formatCode="General">
                  <c:v>6.2750000000000014E-2</c:v>
                </c:pt>
                <c:pt idx="247" formatCode="General">
                  <c:v>6.2530000000000002E-2</c:v>
                </c:pt>
                <c:pt idx="248" formatCode="General">
                  <c:v>6.2030000000000071E-2</c:v>
                </c:pt>
                <c:pt idx="249" formatCode="General">
                  <c:v>6.1639999999999986E-2</c:v>
                </c:pt>
                <c:pt idx="250" formatCode="General">
                  <c:v>6.1289999999999976E-2</c:v>
                </c:pt>
                <c:pt idx="251" formatCode="General">
                  <c:v>6.0949999999999997E-2</c:v>
                </c:pt>
                <c:pt idx="252" formatCode="General">
                  <c:v>6.0760000000000071E-2</c:v>
                </c:pt>
                <c:pt idx="253" formatCode="General">
                  <c:v>6.062E-2</c:v>
                </c:pt>
                <c:pt idx="254" formatCode="General">
                  <c:v>6.0360000000000066E-2</c:v>
                </c:pt>
                <c:pt idx="255" formatCode="General">
                  <c:v>6.0220000000000003E-2</c:v>
                </c:pt>
                <c:pt idx="256" formatCode="General">
                  <c:v>6.001000000000007E-2</c:v>
                </c:pt>
                <c:pt idx="257" formatCode="General">
                  <c:v>5.9820000000000033E-2</c:v>
                </c:pt>
                <c:pt idx="258" formatCode="General">
                  <c:v>5.9679999999999997E-2</c:v>
                </c:pt>
                <c:pt idx="259" formatCode="General">
                  <c:v>5.9630000000000023E-2</c:v>
                </c:pt>
                <c:pt idx="260" formatCode="General">
                  <c:v>5.9520000000000003E-2</c:v>
                </c:pt>
                <c:pt idx="261" formatCode="General">
                  <c:v>5.9360000000000121E-2</c:v>
                </c:pt>
                <c:pt idx="262" formatCode="General">
                  <c:v>5.9260000000000014E-2</c:v>
                </c:pt>
                <c:pt idx="263" formatCode="General">
                  <c:v>5.8990000000000022E-2</c:v>
                </c:pt>
                <c:pt idx="264" formatCode="General">
                  <c:v>5.8840000000000003E-2</c:v>
                </c:pt>
                <c:pt idx="265" formatCode="General">
                  <c:v>5.8599999999999999E-2</c:v>
                </c:pt>
                <c:pt idx="266" formatCode="General">
                  <c:v>5.8409999999999997E-2</c:v>
                </c:pt>
                <c:pt idx="267" formatCode="General">
                  <c:v>5.8340000000000003E-2</c:v>
                </c:pt>
                <c:pt idx="268" formatCode="General">
                  <c:v>5.8100000000000013E-2</c:v>
                </c:pt>
                <c:pt idx="269" formatCode="General">
                  <c:v>5.7760000000000082E-2</c:v>
                </c:pt>
                <c:pt idx="270" formatCode="General">
                  <c:v>5.7529999999999998E-2</c:v>
                </c:pt>
                <c:pt idx="271" formatCode="General">
                  <c:v>5.7250000000000002E-2</c:v>
                </c:pt>
                <c:pt idx="272" formatCode="General">
                  <c:v>5.6989999999999999E-2</c:v>
                </c:pt>
                <c:pt idx="273" formatCode="General">
                  <c:v>5.6860000000000022E-2</c:v>
                </c:pt>
                <c:pt idx="274" formatCode="General">
                  <c:v>5.6680000000000001E-2</c:v>
                </c:pt>
                <c:pt idx="275" formatCode="General">
                  <c:v>5.6610000000000001E-2</c:v>
                </c:pt>
                <c:pt idx="276" formatCode="General">
                  <c:v>5.663E-2</c:v>
                </c:pt>
                <c:pt idx="277" formatCode="General">
                  <c:v>5.6509999999999998E-2</c:v>
                </c:pt>
                <c:pt idx="278" formatCode="General">
                  <c:v>5.6590000000000001E-2</c:v>
                </c:pt>
                <c:pt idx="279" formatCode="General">
                  <c:v>5.6460000000000003E-2</c:v>
                </c:pt>
                <c:pt idx="280" formatCode="General">
                  <c:v>5.6720000000000013E-2</c:v>
                </c:pt>
                <c:pt idx="281" formatCode="General">
                  <c:v>5.7529999999999998E-2</c:v>
                </c:pt>
                <c:pt idx="282" formatCode="General">
                  <c:v>5.7740000000000014E-2</c:v>
                </c:pt>
                <c:pt idx="283" formatCode="General">
                  <c:v>5.9060000000000092E-2</c:v>
                </c:pt>
                <c:pt idx="284" formatCode="General">
                  <c:v>5.9330000000000105E-2</c:v>
                </c:pt>
                <c:pt idx="285" formatCode="General">
                  <c:v>6.0530000000000014E-2</c:v>
                </c:pt>
                <c:pt idx="286" formatCode="General">
                  <c:v>6.1310000000000024E-2</c:v>
                </c:pt>
                <c:pt idx="287" formatCode="General">
                  <c:v>6.2190000000000072E-2</c:v>
                </c:pt>
                <c:pt idx="288" formatCode="General">
                  <c:v>6.368E-2</c:v>
                </c:pt>
                <c:pt idx="289" formatCode="General">
                  <c:v>6.4100000000000004E-2</c:v>
                </c:pt>
                <c:pt idx="290" formatCode="General">
                  <c:v>6.5570000000000003E-2</c:v>
                </c:pt>
                <c:pt idx="291" formatCode="General">
                  <c:v>6.608E-2</c:v>
                </c:pt>
                <c:pt idx="292" formatCode="General">
                  <c:v>6.7000000000000004E-2</c:v>
                </c:pt>
                <c:pt idx="293" formatCode="General">
                  <c:v>6.8059999999999996E-2</c:v>
                </c:pt>
                <c:pt idx="294" formatCode="General">
                  <c:v>6.837E-2</c:v>
                </c:pt>
                <c:pt idx="295" formatCode="General">
                  <c:v>6.9650000000000004E-2</c:v>
                </c:pt>
                <c:pt idx="296" formatCode="General">
                  <c:v>6.9690000000000099E-2</c:v>
                </c:pt>
                <c:pt idx="297" formatCode="General">
                  <c:v>7.0620000000000002E-2</c:v>
                </c:pt>
                <c:pt idx="298" formatCode="General">
                  <c:v>7.1029999999999996E-2</c:v>
                </c:pt>
                <c:pt idx="299" formatCode="General">
                  <c:v>7.1290000000000006E-2</c:v>
                </c:pt>
                <c:pt idx="300" formatCode="General">
                  <c:v>7.2260000000000019E-2</c:v>
                </c:pt>
                <c:pt idx="301" formatCode="General">
                  <c:v>7.2059999999999999E-2</c:v>
                </c:pt>
                <c:pt idx="302" formatCode="General">
                  <c:v>7.2969999999999993E-2</c:v>
                </c:pt>
                <c:pt idx="303" formatCode="General">
                  <c:v>7.2830000000000034E-2</c:v>
                </c:pt>
                <c:pt idx="304" formatCode="General">
                  <c:v>7.324E-2</c:v>
                </c:pt>
                <c:pt idx="305" formatCode="General">
                  <c:v>7.3620000000000005E-2</c:v>
                </c:pt>
                <c:pt idx="306" formatCode="General">
                  <c:v>7.3419999999999999E-2</c:v>
                </c:pt>
                <c:pt idx="307" formatCode="General">
                  <c:v>7.4140000000000011E-2</c:v>
                </c:pt>
                <c:pt idx="308" formatCode="General">
                  <c:v>7.3639999999999997E-2</c:v>
                </c:pt>
                <c:pt idx="309" formatCode="General">
                  <c:v>7.4120000000000019E-2</c:v>
                </c:pt>
                <c:pt idx="310" formatCode="General">
                  <c:v>7.3830000000000021E-2</c:v>
                </c:pt>
                <c:pt idx="311" formatCode="General">
                  <c:v>7.3830000000000021E-2</c:v>
                </c:pt>
                <c:pt idx="312" formatCode="General">
                  <c:v>7.4219999999999994E-2</c:v>
                </c:pt>
                <c:pt idx="313" formatCode="General">
                  <c:v>7.3660000000000003E-2</c:v>
                </c:pt>
                <c:pt idx="314" formatCode="General">
                  <c:v>7.424E-2</c:v>
                </c:pt>
                <c:pt idx="315" formatCode="General">
                  <c:v>7.3700000000000029E-2</c:v>
                </c:pt>
                <c:pt idx="316" formatCode="General">
                  <c:v>7.3940000000000006E-2</c:v>
                </c:pt>
                <c:pt idx="317" formatCode="General">
                  <c:v>7.3950000000000002E-2</c:v>
                </c:pt>
                <c:pt idx="318" formatCode="General">
                  <c:v>7.3700000000000029E-2</c:v>
                </c:pt>
                <c:pt idx="319" formatCode="General">
                  <c:v>7.4200000000000002E-2</c:v>
                </c:pt>
                <c:pt idx="320" formatCode="General">
                  <c:v>7.356E-2</c:v>
                </c:pt>
                <c:pt idx="321" formatCode="General">
                  <c:v>7.3969999999999994E-2</c:v>
                </c:pt>
                <c:pt idx="322" formatCode="General">
                  <c:v>7.3480000000000004E-2</c:v>
                </c:pt>
                <c:pt idx="323" formatCode="General">
                  <c:v>7.3429999999999995E-2</c:v>
                </c:pt>
                <c:pt idx="324" formatCode="General">
                  <c:v>7.358000000000002E-2</c:v>
                </c:pt>
                <c:pt idx="325" formatCode="General">
                  <c:v>7.2969999999999993E-2</c:v>
                </c:pt>
                <c:pt idx="326" formatCode="General">
                  <c:v>7.3370000000000019E-2</c:v>
                </c:pt>
                <c:pt idx="327" formatCode="General">
                  <c:v>7.2600000000000012E-2</c:v>
                </c:pt>
                <c:pt idx="328" formatCode="General">
                  <c:v>7.2750000000000023E-2</c:v>
                </c:pt>
                <c:pt idx="329" formatCode="General">
                  <c:v>7.2440000000000004E-2</c:v>
                </c:pt>
                <c:pt idx="330" formatCode="General">
                  <c:v>7.2020000000000001E-2</c:v>
                </c:pt>
                <c:pt idx="331" formatCode="General">
                  <c:v>7.2330000000000033E-2</c:v>
                </c:pt>
                <c:pt idx="332" formatCode="General">
                  <c:v>7.1489999999999998E-2</c:v>
                </c:pt>
                <c:pt idx="333" formatCode="General">
                  <c:v>7.1820000000000009E-2</c:v>
                </c:pt>
                <c:pt idx="334" formatCode="General">
                  <c:v>7.1340000000000001E-2</c:v>
                </c:pt>
                <c:pt idx="335" formatCode="General">
                  <c:v>7.1249999999999966E-2</c:v>
                </c:pt>
                <c:pt idx="336" formatCode="General">
                  <c:v>7.1349999999999997E-2</c:v>
                </c:pt>
                <c:pt idx="337" formatCode="General">
                  <c:v>7.0760000000000114E-2</c:v>
                </c:pt>
                <c:pt idx="338" formatCode="General">
                  <c:v>7.0980000000000001E-2</c:v>
                </c:pt>
                <c:pt idx="339" formatCode="General">
                  <c:v>7.1249999999999966E-2</c:v>
                </c:pt>
                <c:pt idx="340" formatCode="General">
                  <c:v>7.1650000000000005E-2</c:v>
                </c:pt>
                <c:pt idx="341" formatCode="General">
                  <c:v>7.1160000000000001E-2</c:v>
                </c:pt>
                <c:pt idx="342" formatCode="General">
                  <c:v>7.1599999999999997E-2</c:v>
                </c:pt>
                <c:pt idx="343" formatCode="General">
                  <c:v>7.0900000000000019E-2</c:v>
                </c:pt>
                <c:pt idx="344" formatCode="General">
                  <c:v>7.1129999999999999E-2</c:v>
                </c:pt>
                <c:pt idx="345" formatCode="General">
                  <c:v>7.0770000000000013E-2</c:v>
                </c:pt>
                <c:pt idx="346" formatCode="General">
                  <c:v>7.0440000000000003E-2</c:v>
                </c:pt>
                <c:pt idx="347" formatCode="General">
                  <c:v>7.0779999999999996E-2</c:v>
                </c:pt>
                <c:pt idx="348" formatCode="General">
                  <c:v>6.9980000000000014E-2</c:v>
                </c:pt>
                <c:pt idx="349" formatCode="General">
                  <c:v>7.0260000000000003E-2</c:v>
                </c:pt>
                <c:pt idx="350" formatCode="General">
                  <c:v>6.9540000000000018E-2</c:v>
                </c:pt>
                <c:pt idx="351" formatCode="General">
                  <c:v>6.94000000000001E-2</c:v>
                </c:pt>
                <c:pt idx="352" formatCode="General">
                  <c:v>6.9409999999999999E-2</c:v>
                </c:pt>
                <c:pt idx="353" formatCode="General">
                  <c:v>6.8779999999999994E-2</c:v>
                </c:pt>
                <c:pt idx="354" formatCode="General">
                  <c:v>6.9050000000000014E-2</c:v>
                </c:pt>
                <c:pt idx="355" formatCode="General">
                  <c:v>6.8220000000000003E-2</c:v>
                </c:pt>
                <c:pt idx="356" formatCode="General">
                  <c:v>6.837E-2</c:v>
                </c:pt>
                <c:pt idx="357" formatCode="General">
                  <c:v>6.8010000000000084E-2</c:v>
                </c:pt>
                <c:pt idx="358" formatCode="General">
                  <c:v>6.7640000000000006E-2</c:v>
                </c:pt>
                <c:pt idx="359" formatCode="General">
                  <c:v>6.7849999999999994E-2</c:v>
                </c:pt>
                <c:pt idx="360" formatCode="General">
                  <c:v>6.6979999999999998E-2</c:v>
                </c:pt>
                <c:pt idx="361" formatCode="General">
                  <c:v>6.7330000000000098E-2</c:v>
                </c:pt>
                <c:pt idx="362" formatCode="General">
                  <c:v>6.6699999999999995E-2</c:v>
                </c:pt>
                <c:pt idx="363" formatCode="General">
                  <c:v>6.6629999999999995E-2</c:v>
                </c:pt>
                <c:pt idx="364" formatCode="General">
                  <c:v>6.6640000000000005E-2</c:v>
                </c:pt>
                <c:pt idx="365" formatCode="General">
                  <c:v>6.6100000000000006E-2</c:v>
                </c:pt>
                <c:pt idx="366" formatCode="General">
                  <c:v>6.6460000000000019E-2</c:v>
                </c:pt>
                <c:pt idx="367" formatCode="General">
                  <c:v>6.562999999999998E-2</c:v>
                </c:pt>
                <c:pt idx="368" formatCode="General">
                  <c:v>6.584000000000001E-2</c:v>
                </c:pt>
                <c:pt idx="369" formatCode="General">
                  <c:v>6.5479999999999997E-2</c:v>
                </c:pt>
                <c:pt idx="370" formatCode="General">
                  <c:v>6.5250000000000002E-2</c:v>
                </c:pt>
                <c:pt idx="371" formatCode="General">
                  <c:v>6.547E-2</c:v>
                </c:pt>
                <c:pt idx="372" formatCode="General">
                  <c:v>6.4680000000000001E-2</c:v>
                </c:pt>
                <c:pt idx="373" formatCode="General">
                  <c:v>6.5030000000000004E-2</c:v>
                </c:pt>
                <c:pt idx="374" formatCode="General">
                  <c:v>6.4420000000000033E-2</c:v>
                </c:pt>
                <c:pt idx="375" formatCode="General">
                  <c:v>6.4470000000000013E-2</c:v>
                </c:pt>
                <c:pt idx="376" formatCode="General">
                  <c:v>6.4420000000000033E-2</c:v>
                </c:pt>
                <c:pt idx="377" formatCode="General">
                  <c:v>6.3990000000000019E-2</c:v>
                </c:pt>
                <c:pt idx="378" formatCode="General">
                  <c:v>6.4449999999999993E-2</c:v>
                </c:pt>
                <c:pt idx="379" formatCode="General">
                  <c:v>6.3729999999999995E-2</c:v>
                </c:pt>
                <c:pt idx="380" formatCode="General">
                  <c:v>6.4030000000000101E-2</c:v>
                </c:pt>
                <c:pt idx="381" formatCode="General">
                  <c:v>6.37100000000001E-2</c:v>
                </c:pt>
                <c:pt idx="382" formatCode="General">
                  <c:v>6.3530000000000003E-2</c:v>
                </c:pt>
                <c:pt idx="383" formatCode="General">
                  <c:v>6.3780000000000003E-2</c:v>
                </c:pt>
                <c:pt idx="384" formatCode="General">
                  <c:v>6.3149999999999998E-2</c:v>
                </c:pt>
                <c:pt idx="385" formatCode="General">
                  <c:v>6.368E-2</c:v>
                </c:pt>
                <c:pt idx="386" formatCode="General">
                  <c:v>6.3170000000000004E-2</c:v>
                </c:pt>
                <c:pt idx="387" formatCode="General">
                  <c:v>6.3360000000000014E-2</c:v>
                </c:pt>
                <c:pt idx="388" formatCode="General">
                  <c:v>6.3280000000000003E-2</c:v>
                </c:pt>
                <c:pt idx="389" formatCode="General">
                  <c:v>6.2969999999999998E-2</c:v>
                </c:pt>
                <c:pt idx="390" formatCode="General">
                  <c:v>6.3519999999999993E-2</c:v>
                </c:pt>
                <c:pt idx="391" formatCode="General">
                  <c:v>6.2979999999999994E-2</c:v>
                </c:pt>
                <c:pt idx="392" formatCode="General">
                  <c:v>6.345000000000002E-2</c:v>
                </c:pt>
                <c:pt idx="393" formatCode="General">
                  <c:v>6.3100000000000003E-2</c:v>
                </c:pt>
                <c:pt idx="394" formatCode="General">
                  <c:v>6.3130000000000019E-2</c:v>
                </c:pt>
                <c:pt idx="395" formatCode="General">
                  <c:v>6.338000000000002E-2</c:v>
                </c:pt>
                <c:pt idx="396" formatCode="General">
                  <c:v>6.2900000000000011E-2</c:v>
                </c:pt>
                <c:pt idx="397" formatCode="General">
                  <c:v>6.2850000000000003E-2</c:v>
                </c:pt>
                <c:pt idx="398" formatCode="General">
                  <c:v>6.3320000000000001E-2</c:v>
                </c:pt>
                <c:pt idx="399" formatCode="General">
                  <c:v>6.2729999999999994E-2</c:v>
                </c:pt>
                <c:pt idx="400" formatCode="General">
                  <c:v>6.3200000000000006E-2</c:v>
                </c:pt>
                <c:pt idx="401" formatCode="General">
                  <c:v>6.2859999999999999E-2</c:v>
                </c:pt>
                <c:pt idx="402" formatCode="General">
                  <c:v>6.296000000000003E-2</c:v>
                </c:pt>
                <c:pt idx="403" formatCode="General">
                  <c:v>6.3200000000000006E-2</c:v>
                </c:pt>
                <c:pt idx="404" formatCode="General">
                  <c:v>6.2909999999999994E-2</c:v>
                </c:pt>
                <c:pt idx="405" formatCode="General">
                  <c:v>6.27800000000001E-2</c:v>
                </c:pt>
                <c:pt idx="406" formatCode="General">
                  <c:v>7.2109999999999994E-2</c:v>
                </c:pt>
                <c:pt idx="407" formatCode="General">
                  <c:v>7.2800000000000031E-2</c:v>
                </c:pt>
                <c:pt idx="408" formatCode="General">
                  <c:v>7.3429999999999995E-2</c:v>
                </c:pt>
                <c:pt idx="409" formatCode="General">
                  <c:v>7.3840000000000003E-2</c:v>
                </c:pt>
                <c:pt idx="410" formatCode="General">
                  <c:v>7.4209999999999998E-2</c:v>
                </c:pt>
                <c:pt idx="411" formatCode="General">
                  <c:v>7.444000000000002E-2</c:v>
                </c:pt>
                <c:pt idx="412" formatCode="General">
                  <c:v>7.4710000000000124E-2</c:v>
                </c:pt>
                <c:pt idx="413" formatCode="General">
                  <c:v>7.494000000000002E-2</c:v>
                </c:pt>
                <c:pt idx="414" formatCode="General">
                  <c:v>7.4920000000000014E-2</c:v>
                </c:pt>
                <c:pt idx="415" formatCode="General">
                  <c:v>7.4570000000000011E-2</c:v>
                </c:pt>
                <c:pt idx="416" formatCode="General">
                  <c:v>7.4029999999999999E-2</c:v>
                </c:pt>
                <c:pt idx="417" formatCode="General">
                  <c:v>7.3370000000000019E-2</c:v>
                </c:pt>
                <c:pt idx="418" formatCode="General">
                  <c:v>7.2880000000000014E-2</c:v>
                </c:pt>
                <c:pt idx="419" formatCode="General">
                  <c:v>7.2570000000000009E-2</c:v>
                </c:pt>
                <c:pt idx="420" formatCode="General">
                  <c:v>7.5310000000000099E-2</c:v>
                </c:pt>
                <c:pt idx="421" formatCode="General">
                  <c:v>7.4520000000000003E-2</c:v>
                </c:pt>
                <c:pt idx="422" formatCode="General">
                  <c:v>7.3820000000000011E-2</c:v>
                </c:pt>
                <c:pt idx="423" formatCode="General">
                  <c:v>7.3340000000000002E-2</c:v>
                </c:pt>
                <c:pt idx="424" formatCode="General">
                  <c:v>7.307000000000001E-2</c:v>
                </c:pt>
                <c:pt idx="425" formatCode="General">
                  <c:v>7.2859999999999994E-2</c:v>
                </c:pt>
                <c:pt idx="426" formatCode="General">
                  <c:v>7.2730000000000114E-2</c:v>
                </c:pt>
                <c:pt idx="427" formatCode="General">
                  <c:v>7.2679999999999995E-2</c:v>
                </c:pt>
                <c:pt idx="428" formatCode="General">
                  <c:v>7.2580000000000019E-2</c:v>
                </c:pt>
                <c:pt idx="429" formatCode="General">
                  <c:v>7.2470000000000021E-2</c:v>
                </c:pt>
                <c:pt idx="430" formatCode="General">
                  <c:v>7.2429999999999994E-2</c:v>
                </c:pt>
                <c:pt idx="431" formatCode="General">
                  <c:v>7.2440000000000004E-2</c:v>
                </c:pt>
                <c:pt idx="432" formatCode="General">
                  <c:v>7.2489999999999999E-2</c:v>
                </c:pt>
                <c:pt idx="433" formatCode="General">
                  <c:v>7.2500000000000023E-2</c:v>
                </c:pt>
                <c:pt idx="434" formatCode="General">
                  <c:v>7.2559999999999999E-2</c:v>
                </c:pt>
                <c:pt idx="435" formatCode="General">
                  <c:v>7.2590000000000099E-2</c:v>
                </c:pt>
                <c:pt idx="436" formatCode="General">
                  <c:v>7.265000000000002E-2</c:v>
                </c:pt>
                <c:pt idx="437" formatCode="General">
                  <c:v>7.2690000000000032E-2</c:v>
                </c:pt>
                <c:pt idx="438" formatCode="General">
                  <c:v>7.2750000000000023E-2</c:v>
                </c:pt>
                <c:pt idx="439" formatCode="General">
                  <c:v>7.2789999999999994E-2</c:v>
                </c:pt>
                <c:pt idx="440" formatCode="General">
                  <c:v>7.2859999999999994E-2</c:v>
                </c:pt>
                <c:pt idx="441" formatCode="General">
                  <c:v>7.2940000000000019E-2</c:v>
                </c:pt>
                <c:pt idx="442" formatCode="General">
                  <c:v>7.2940000000000019E-2</c:v>
                </c:pt>
                <c:pt idx="443" formatCode="General">
                  <c:v>7.3000000000000009E-2</c:v>
                </c:pt>
                <c:pt idx="444" formatCode="General">
                  <c:v>7.3010000000000033E-2</c:v>
                </c:pt>
                <c:pt idx="445" formatCode="General">
                  <c:v>7.3039999999999994E-2</c:v>
                </c:pt>
                <c:pt idx="446" formatCode="General">
                  <c:v>7.3120000000000004E-2</c:v>
                </c:pt>
                <c:pt idx="447" formatCode="General">
                  <c:v>7.3219999999999993E-2</c:v>
                </c:pt>
                <c:pt idx="448" formatCode="General">
                  <c:v>7.324E-2</c:v>
                </c:pt>
                <c:pt idx="449" formatCode="General">
                  <c:v>7.3310000000000097E-2</c:v>
                </c:pt>
                <c:pt idx="450" formatCode="General">
                  <c:v>7.3459999999999998E-2</c:v>
                </c:pt>
                <c:pt idx="451" formatCode="General">
                  <c:v>7.351000000000002E-2</c:v>
                </c:pt>
                <c:pt idx="452" formatCode="General">
                  <c:v>7.3609999999999995E-2</c:v>
                </c:pt>
                <c:pt idx="453" formatCode="General">
                  <c:v>7.3730000000000004E-2</c:v>
                </c:pt>
                <c:pt idx="454" formatCode="General">
                  <c:v>7.3820000000000011E-2</c:v>
                </c:pt>
                <c:pt idx="455" formatCode="General">
                  <c:v>7.3959999999999998E-2</c:v>
                </c:pt>
                <c:pt idx="456" formatCode="General">
                  <c:v>7.4060000000000098E-2</c:v>
                </c:pt>
                <c:pt idx="457" formatCode="General">
                  <c:v>7.4070000000000011E-2</c:v>
                </c:pt>
                <c:pt idx="458" formatCode="General">
                  <c:v>7.4029999999999999E-2</c:v>
                </c:pt>
                <c:pt idx="459" formatCode="General">
                  <c:v>7.4349999999999999E-2</c:v>
                </c:pt>
                <c:pt idx="460" formatCode="General">
                  <c:v>7.4520000000000003E-2</c:v>
                </c:pt>
                <c:pt idx="461" formatCode="General">
                  <c:v>7.4570000000000011E-2</c:v>
                </c:pt>
                <c:pt idx="462" formatCode="General">
                  <c:v>7.4720000000000092E-2</c:v>
                </c:pt>
                <c:pt idx="463" formatCode="General">
                  <c:v>7.4720000000000092E-2</c:v>
                </c:pt>
                <c:pt idx="464" formatCode="General">
                  <c:v>7.4649999999999994E-2</c:v>
                </c:pt>
                <c:pt idx="465" formatCode="General">
                  <c:v>7.4679999999999996E-2</c:v>
                </c:pt>
                <c:pt idx="466" formatCode="General">
                  <c:v>7.4500000000000094E-2</c:v>
                </c:pt>
                <c:pt idx="467" formatCode="General">
                  <c:v>7.4140000000000011E-2</c:v>
                </c:pt>
                <c:pt idx="468" formatCode="General">
                  <c:v>7.3910000000000003E-2</c:v>
                </c:pt>
                <c:pt idx="469" formatCode="General">
                  <c:v>7.3810000000000014E-2</c:v>
                </c:pt>
                <c:pt idx="470" formatCode="General">
                  <c:v>7.3459999999999998E-2</c:v>
                </c:pt>
                <c:pt idx="471" formatCode="General">
                  <c:v>7.3429999999999995E-2</c:v>
                </c:pt>
                <c:pt idx="472" formatCode="General">
                  <c:v>7.324E-2</c:v>
                </c:pt>
                <c:pt idx="473" formatCode="General">
                  <c:v>7.3120000000000004E-2</c:v>
                </c:pt>
                <c:pt idx="474" formatCode="General">
                  <c:v>7.3039999999999994E-2</c:v>
                </c:pt>
                <c:pt idx="475" formatCode="General">
                  <c:v>7.2810000000000111E-2</c:v>
                </c:pt>
                <c:pt idx="476" formatCode="General">
                  <c:v>7.2770000000000098E-2</c:v>
                </c:pt>
                <c:pt idx="477" formatCode="General">
                  <c:v>7.2700000000000098E-2</c:v>
                </c:pt>
                <c:pt idx="478" formatCode="General">
                  <c:v>7.2639999999999996E-2</c:v>
                </c:pt>
                <c:pt idx="479" formatCode="General">
                  <c:v>7.2489999999999999E-2</c:v>
                </c:pt>
                <c:pt idx="480" formatCode="General">
                  <c:v>7.2559999999999999E-2</c:v>
                </c:pt>
                <c:pt idx="481" formatCode="General">
                  <c:v>7.2740000000000013E-2</c:v>
                </c:pt>
                <c:pt idx="482" formatCode="General">
                  <c:v>7.2639999999999996E-2</c:v>
                </c:pt>
                <c:pt idx="483" formatCode="General">
                  <c:v>7.2800000000000031E-2</c:v>
                </c:pt>
                <c:pt idx="484" formatCode="General">
                  <c:v>7.2789999999999994E-2</c:v>
                </c:pt>
                <c:pt idx="485" formatCode="General">
                  <c:v>7.2870000000000004E-2</c:v>
                </c:pt>
                <c:pt idx="486" formatCode="General">
                  <c:v>7.2730000000000114E-2</c:v>
                </c:pt>
                <c:pt idx="487" formatCode="General">
                  <c:v>7.290000000000002E-2</c:v>
                </c:pt>
                <c:pt idx="488" formatCode="General">
                  <c:v>7.2920000000000013E-2</c:v>
                </c:pt>
                <c:pt idx="489" formatCode="General">
                  <c:v>7.2959999999999997E-2</c:v>
                </c:pt>
                <c:pt idx="490" formatCode="General">
                  <c:v>7.3160000000000003E-2</c:v>
                </c:pt>
                <c:pt idx="491" formatCode="General">
                  <c:v>7.3120000000000004E-2</c:v>
                </c:pt>
                <c:pt idx="492" formatCode="General">
                  <c:v>7.3190000000000019E-2</c:v>
                </c:pt>
                <c:pt idx="493" formatCode="General">
                  <c:v>7.307000000000001E-2</c:v>
                </c:pt>
                <c:pt idx="494" formatCode="General">
                  <c:v>7.3020000000000002E-2</c:v>
                </c:pt>
                <c:pt idx="495" formatCode="General">
                  <c:v>7.3010000000000033E-2</c:v>
                </c:pt>
                <c:pt idx="496" formatCode="General">
                  <c:v>7.3029999999999998E-2</c:v>
                </c:pt>
                <c:pt idx="497" formatCode="General">
                  <c:v>7.3050000000000004E-2</c:v>
                </c:pt>
                <c:pt idx="498" formatCode="General">
                  <c:v>7.3130000000000001E-2</c:v>
                </c:pt>
                <c:pt idx="499" formatCode="General">
                  <c:v>7.3370000000000019E-2</c:v>
                </c:pt>
                <c:pt idx="500" formatCode="General">
                  <c:v>7.3440000000000005E-2</c:v>
                </c:pt>
                <c:pt idx="501" formatCode="General">
                  <c:v>7.3249999999999996E-2</c:v>
                </c:pt>
                <c:pt idx="502" formatCode="General">
                  <c:v>7.3349999999999999E-2</c:v>
                </c:pt>
                <c:pt idx="503" formatCode="General">
                  <c:v>7.3249999999999996E-2</c:v>
                </c:pt>
                <c:pt idx="504" formatCode="General">
                  <c:v>7.3270000000000002E-2</c:v>
                </c:pt>
                <c:pt idx="505" formatCode="General">
                  <c:v>7.3289999999999994E-2</c:v>
                </c:pt>
                <c:pt idx="506" formatCode="General">
                  <c:v>7.3349999999999999E-2</c:v>
                </c:pt>
                <c:pt idx="507" formatCode="General">
                  <c:v>7.3480000000000004E-2</c:v>
                </c:pt>
                <c:pt idx="508" formatCode="General">
                  <c:v>7.3520000000000002E-2</c:v>
                </c:pt>
                <c:pt idx="509" formatCode="General">
                  <c:v>7.4060000000000098E-2</c:v>
                </c:pt>
                <c:pt idx="510" formatCode="General">
                  <c:v>7.4110000000000092E-2</c:v>
                </c:pt>
                <c:pt idx="511" formatCode="General">
                  <c:v>7.4249999999999997E-2</c:v>
                </c:pt>
                <c:pt idx="512" formatCode="General">
                  <c:v>7.424E-2</c:v>
                </c:pt>
                <c:pt idx="513" formatCode="General">
                  <c:v>7.4249999999999997E-2</c:v>
                </c:pt>
                <c:pt idx="514" formatCode="General">
                  <c:v>7.4260000000000034E-2</c:v>
                </c:pt>
                <c:pt idx="515" formatCode="General">
                  <c:v>7.4320000000000094E-2</c:v>
                </c:pt>
                <c:pt idx="516" formatCode="General">
                  <c:v>7.4360000000000107E-2</c:v>
                </c:pt>
                <c:pt idx="517" formatCode="General">
                  <c:v>7.4380000000000099E-2</c:v>
                </c:pt>
                <c:pt idx="518" formatCode="General">
                  <c:v>7.463000000000003E-2</c:v>
                </c:pt>
                <c:pt idx="519" formatCode="General">
                  <c:v>7.4660000000000004E-2</c:v>
                </c:pt>
                <c:pt idx="520" formatCode="General">
                  <c:v>7.4820000000000039E-2</c:v>
                </c:pt>
                <c:pt idx="521" formatCode="General">
                  <c:v>7.4920000000000014E-2</c:v>
                </c:pt>
                <c:pt idx="522" formatCode="General">
                  <c:v>7.5170000000000001E-2</c:v>
                </c:pt>
                <c:pt idx="523" formatCode="General">
                  <c:v>7.5329999999999994E-2</c:v>
                </c:pt>
                <c:pt idx="524" formatCode="General">
                  <c:v>7.5289999999999996E-2</c:v>
                </c:pt>
                <c:pt idx="525" formatCode="General">
                  <c:v>7.5400000000000023E-2</c:v>
                </c:pt>
                <c:pt idx="526" formatCode="General">
                  <c:v>7.5400000000000023E-2</c:v>
                </c:pt>
                <c:pt idx="527" formatCode="General">
                  <c:v>7.5500000000000012E-2</c:v>
                </c:pt>
                <c:pt idx="528" formatCode="General">
                  <c:v>7.5509999999999994E-2</c:v>
                </c:pt>
                <c:pt idx="529" formatCode="General">
                  <c:v>7.5700000000000031E-2</c:v>
                </c:pt>
                <c:pt idx="530" formatCode="General">
                  <c:v>7.5670000000000001E-2</c:v>
                </c:pt>
                <c:pt idx="531" formatCode="General">
                  <c:v>7.5219999999999995E-2</c:v>
                </c:pt>
                <c:pt idx="532" formatCode="General">
                  <c:v>7.4579999999999994E-2</c:v>
                </c:pt>
                <c:pt idx="533" formatCode="General">
                  <c:v>7.4279999999999999E-2</c:v>
                </c:pt>
                <c:pt idx="534" formatCode="General">
                  <c:v>7.4370000000000033E-2</c:v>
                </c:pt>
                <c:pt idx="535" formatCode="General">
                  <c:v>7.4740000000000084E-2</c:v>
                </c:pt>
                <c:pt idx="536" formatCode="General">
                  <c:v>7.4929999999999997E-2</c:v>
                </c:pt>
                <c:pt idx="537" formatCode="General">
                  <c:v>7.5200000000000003E-2</c:v>
                </c:pt>
                <c:pt idx="538" formatCode="General">
                  <c:v>7.5360000000000024E-2</c:v>
                </c:pt>
                <c:pt idx="539" formatCode="General">
                  <c:v>7.5530000000000014E-2</c:v>
                </c:pt>
                <c:pt idx="540" formatCode="General">
                  <c:v>7.5790000000000093E-2</c:v>
                </c:pt>
                <c:pt idx="541" formatCode="General">
                  <c:v>7.6109999999999997E-2</c:v>
                </c:pt>
                <c:pt idx="542" formatCode="General">
                  <c:v>7.648000000000002E-2</c:v>
                </c:pt>
                <c:pt idx="543" formatCode="General">
                  <c:v>7.6939999999999995E-2</c:v>
                </c:pt>
                <c:pt idx="544" formatCode="General">
                  <c:v>7.7040000000000011E-2</c:v>
                </c:pt>
                <c:pt idx="545" formatCode="General">
                  <c:v>7.7030000000000098E-2</c:v>
                </c:pt>
                <c:pt idx="546" formatCode="General">
                  <c:v>7.7070000000000013E-2</c:v>
                </c:pt>
                <c:pt idx="547" formatCode="General">
                  <c:v>7.7210000000000084E-2</c:v>
                </c:pt>
                <c:pt idx="548" formatCode="General">
                  <c:v>7.7310000000000115E-2</c:v>
                </c:pt>
                <c:pt idx="549" formatCode="General">
                  <c:v>7.7420000000000003E-2</c:v>
                </c:pt>
                <c:pt idx="550" formatCode="General">
                  <c:v>7.7609999999999998E-2</c:v>
                </c:pt>
                <c:pt idx="551" formatCode="General">
                  <c:v>7.7579999999999996E-2</c:v>
                </c:pt>
                <c:pt idx="552" formatCode="General">
                  <c:v>7.7560000000000032E-2</c:v>
                </c:pt>
                <c:pt idx="553" formatCode="General">
                  <c:v>7.7270000000000005E-2</c:v>
                </c:pt>
                <c:pt idx="554" formatCode="General">
                  <c:v>7.7130000000000004E-2</c:v>
                </c:pt>
                <c:pt idx="555" formatCode="General">
                  <c:v>7.690000000000001E-2</c:v>
                </c:pt>
                <c:pt idx="556" formatCode="General">
                  <c:v>7.6759999999999995E-2</c:v>
                </c:pt>
                <c:pt idx="557" formatCode="General">
                  <c:v>7.6530000000000001E-2</c:v>
                </c:pt>
                <c:pt idx="558" formatCode="General">
                  <c:v>7.6300000000000021E-2</c:v>
                </c:pt>
                <c:pt idx="559" formatCode="General">
                  <c:v>7.6069999999999999E-2</c:v>
                </c:pt>
                <c:pt idx="560" formatCode="General">
                  <c:v>7.5829999999999995E-2</c:v>
                </c:pt>
                <c:pt idx="561" formatCode="General">
                  <c:v>7.5459999999999999E-2</c:v>
                </c:pt>
                <c:pt idx="562" formatCode="General">
                  <c:v>7.5130000000000002E-2</c:v>
                </c:pt>
                <c:pt idx="563" formatCode="General">
                  <c:v>7.5289999999999996E-2</c:v>
                </c:pt>
                <c:pt idx="564" formatCode="General">
                  <c:v>7.5539999999999996E-2</c:v>
                </c:pt>
                <c:pt idx="565" formatCode="General">
                  <c:v>7.5749999999999998E-2</c:v>
                </c:pt>
                <c:pt idx="566" formatCode="General">
                  <c:v>7.5920000000000001E-2</c:v>
                </c:pt>
                <c:pt idx="567" formatCode="General">
                  <c:v>7.6090000000000033E-2</c:v>
                </c:pt>
                <c:pt idx="568" formatCode="General">
                  <c:v>7.6380000000000003E-2</c:v>
                </c:pt>
                <c:pt idx="569" formatCode="General">
                  <c:v>7.648000000000002E-2</c:v>
                </c:pt>
                <c:pt idx="570" formatCode="General">
                  <c:v>7.6429999999999998E-2</c:v>
                </c:pt>
                <c:pt idx="571" formatCode="General">
                  <c:v>7.6579999999999995E-2</c:v>
                </c:pt>
                <c:pt idx="572" formatCode="General">
                  <c:v>7.6649999999999996E-2</c:v>
                </c:pt>
                <c:pt idx="573" formatCode="General">
                  <c:v>7.6770000000000019E-2</c:v>
                </c:pt>
                <c:pt idx="574" formatCode="General">
                  <c:v>7.7149999999999996E-2</c:v>
                </c:pt>
                <c:pt idx="575" formatCode="General">
                  <c:v>7.7280000000000001E-2</c:v>
                </c:pt>
                <c:pt idx="576" formatCode="General">
                  <c:v>7.7100000000000002E-2</c:v>
                </c:pt>
                <c:pt idx="577" formatCode="General">
                  <c:v>7.691000000000002E-2</c:v>
                </c:pt>
                <c:pt idx="578" formatCode="General">
                  <c:v>7.6859999999999998E-2</c:v>
                </c:pt>
                <c:pt idx="579" formatCode="General">
                  <c:v>7.668999999999998E-2</c:v>
                </c:pt>
                <c:pt idx="580" formatCode="General">
                  <c:v>7.6679999999999998E-2</c:v>
                </c:pt>
                <c:pt idx="581" formatCode="General">
                  <c:v>7.6869999999999994E-2</c:v>
                </c:pt>
                <c:pt idx="582" formatCode="General">
                  <c:v>7.7100000000000002E-2</c:v>
                </c:pt>
                <c:pt idx="583" formatCode="General">
                  <c:v>7.7299999999999994E-2</c:v>
                </c:pt>
                <c:pt idx="584" formatCode="General">
                  <c:v>7.7460000000000098E-2</c:v>
                </c:pt>
                <c:pt idx="585" formatCode="General">
                  <c:v>7.7620000000000008E-2</c:v>
                </c:pt>
                <c:pt idx="586" formatCode="General">
                  <c:v>7.7640000000000001E-2</c:v>
                </c:pt>
                <c:pt idx="587" formatCode="General">
                  <c:v>7.7609999999999998E-2</c:v>
                </c:pt>
                <c:pt idx="588" formatCode="General">
                  <c:v>7.7530000000000099E-2</c:v>
                </c:pt>
                <c:pt idx="589" formatCode="General">
                  <c:v>7.7490000000000114E-2</c:v>
                </c:pt>
                <c:pt idx="590" formatCode="General">
                  <c:v>7.7390000000000111E-2</c:v>
                </c:pt>
                <c:pt idx="591" formatCode="General">
                  <c:v>7.714E-2</c:v>
                </c:pt>
                <c:pt idx="592" formatCode="General">
                  <c:v>7.6880000000000004E-2</c:v>
                </c:pt>
                <c:pt idx="593" formatCode="General">
                  <c:v>7.6569999999999999E-2</c:v>
                </c:pt>
                <c:pt idx="594" formatCode="General">
                  <c:v>7.6170000000000002E-2</c:v>
                </c:pt>
                <c:pt idx="595" formatCode="General">
                  <c:v>7.6189999999999994E-2</c:v>
                </c:pt>
                <c:pt idx="596" formatCode="General">
                  <c:v>7.6289999999999997E-2</c:v>
                </c:pt>
                <c:pt idx="597" formatCode="General">
                  <c:v>7.6759999999999995E-2</c:v>
                </c:pt>
                <c:pt idx="598" formatCode="General">
                  <c:v>7.7249999999999999E-2</c:v>
                </c:pt>
                <c:pt idx="599" formatCode="General">
                  <c:v>7.7400000000000024E-2</c:v>
                </c:pt>
                <c:pt idx="600" formatCode="General">
                  <c:v>7.7579999999999996E-2</c:v>
                </c:pt>
                <c:pt idx="601" formatCode="General">
                  <c:v>7.7810000000000115E-2</c:v>
                </c:pt>
                <c:pt idx="602" formatCode="General">
                  <c:v>7.7790000000000109E-2</c:v>
                </c:pt>
                <c:pt idx="603" formatCode="General">
                  <c:v>7.8049999999999994E-2</c:v>
                </c:pt>
                <c:pt idx="604" formatCode="General">
                  <c:v>7.8179999999999999E-2</c:v>
                </c:pt>
                <c:pt idx="605" formatCode="General">
                  <c:v>7.8120000000000009E-2</c:v>
                </c:pt>
                <c:pt idx="606" formatCode="General">
                  <c:v>7.8090000000000034E-2</c:v>
                </c:pt>
                <c:pt idx="607" formatCode="General">
                  <c:v>7.7950000000000019E-2</c:v>
                </c:pt>
                <c:pt idx="608" formatCode="General">
                  <c:v>7.7810000000000115E-2</c:v>
                </c:pt>
                <c:pt idx="609" formatCode="General">
                  <c:v>7.7640000000000001E-2</c:v>
                </c:pt>
                <c:pt idx="610" formatCode="General">
                  <c:v>7.7450000000000033E-2</c:v>
                </c:pt>
                <c:pt idx="611" formatCode="General">
                  <c:v>7.714E-2</c:v>
                </c:pt>
                <c:pt idx="612" formatCode="General">
                  <c:v>7.7380000000000101E-2</c:v>
                </c:pt>
                <c:pt idx="613" formatCode="General">
                  <c:v>7.6439999999999994E-2</c:v>
                </c:pt>
                <c:pt idx="614" formatCode="General">
                  <c:v>7.5620000000000007E-2</c:v>
                </c:pt>
                <c:pt idx="615" formatCode="General">
                  <c:v>7.5000000000000011E-2</c:v>
                </c:pt>
                <c:pt idx="616" formatCode="General">
                  <c:v>7.467E-2</c:v>
                </c:pt>
                <c:pt idx="617" formatCode="General">
                  <c:v>7.4560000000000098E-2</c:v>
                </c:pt>
                <c:pt idx="618" formatCode="General">
                  <c:v>7.4500000000000094E-2</c:v>
                </c:pt>
                <c:pt idx="619" formatCode="General">
                  <c:v>7.4360000000000107E-2</c:v>
                </c:pt>
                <c:pt idx="620" formatCode="General">
                  <c:v>7.4219999999999994E-2</c:v>
                </c:pt>
                <c:pt idx="621" formatCode="General">
                  <c:v>7.417E-2</c:v>
                </c:pt>
                <c:pt idx="622" formatCode="General">
                  <c:v>7.3999999999999996E-2</c:v>
                </c:pt>
                <c:pt idx="623" formatCode="General">
                  <c:v>7.3910000000000003E-2</c:v>
                </c:pt>
                <c:pt idx="624" formatCode="General">
                  <c:v>7.3870000000000019E-2</c:v>
                </c:pt>
                <c:pt idx="625" formatCode="General">
                  <c:v>7.3770000000000002E-2</c:v>
                </c:pt>
                <c:pt idx="626" formatCode="General">
                  <c:v>7.3649999999999979E-2</c:v>
                </c:pt>
                <c:pt idx="627" formatCode="General">
                  <c:v>7.3550000000000004E-2</c:v>
                </c:pt>
                <c:pt idx="628" formatCode="General">
                  <c:v>7.3450000000000001E-2</c:v>
                </c:pt>
                <c:pt idx="629" formatCode="General">
                  <c:v>7.3349999999999999E-2</c:v>
                </c:pt>
                <c:pt idx="630" formatCode="General">
                  <c:v>7.326000000000002E-2</c:v>
                </c:pt>
                <c:pt idx="631" formatCode="General">
                  <c:v>7.3179999999999995E-2</c:v>
                </c:pt>
                <c:pt idx="632" formatCode="General">
                  <c:v>7.3000000000000009E-2</c:v>
                </c:pt>
                <c:pt idx="633" formatCode="General">
                  <c:v>7.2810000000000111E-2</c:v>
                </c:pt>
                <c:pt idx="634" formatCode="General">
                  <c:v>7.2609999999999994E-2</c:v>
                </c:pt>
                <c:pt idx="635" formatCode="General">
                  <c:v>7.2470000000000021E-2</c:v>
                </c:pt>
                <c:pt idx="636" formatCode="General">
                  <c:v>7.2340000000000002E-2</c:v>
                </c:pt>
                <c:pt idx="637" formatCode="General">
                  <c:v>7.2279999999999997E-2</c:v>
                </c:pt>
                <c:pt idx="638" formatCode="General">
                  <c:v>7.2220000000000006E-2</c:v>
                </c:pt>
                <c:pt idx="639" formatCode="General">
                  <c:v>7.2260000000000019E-2</c:v>
                </c:pt>
                <c:pt idx="640" formatCode="General">
                  <c:v>7.2059999999999999E-2</c:v>
                </c:pt>
                <c:pt idx="641" formatCode="General">
                  <c:v>7.192999999999998E-2</c:v>
                </c:pt>
                <c:pt idx="642" formatCode="General">
                  <c:v>7.1790000000000034E-2</c:v>
                </c:pt>
                <c:pt idx="643" formatCode="General">
                  <c:v>7.1639999999999995E-2</c:v>
                </c:pt>
                <c:pt idx="644" formatCode="General">
                  <c:v>7.1529999999999996E-2</c:v>
                </c:pt>
                <c:pt idx="645" formatCode="General">
                  <c:v>7.1419999999999997E-2</c:v>
                </c:pt>
                <c:pt idx="646" formatCode="General">
                  <c:v>7.1330000000000032E-2</c:v>
                </c:pt>
                <c:pt idx="647" formatCode="General">
                  <c:v>7.1209999999999996E-2</c:v>
                </c:pt>
                <c:pt idx="648" formatCode="General">
                  <c:v>7.1120000000000003E-2</c:v>
                </c:pt>
                <c:pt idx="649" formatCode="General">
                  <c:v>7.0970000000000005E-2</c:v>
                </c:pt>
                <c:pt idx="650" formatCode="General">
                  <c:v>7.084E-2</c:v>
                </c:pt>
                <c:pt idx="651" formatCode="General">
                  <c:v>7.0740000000000011E-2</c:v>
                </c:pt>
                <c:pt idx="652" formatCode="General">
                  <c:v>7.0620000000000002E-2</c:v>
                </c:pt>
                <c:pt idx="653" formatCode="General">
                  <c:v>7.0459999999999995E-2</c:v>
                </c:pt>
                <c:pt idx="654" formatCode="General">
                  <c:v>7.0489999999999997E-2</c:v>
                </c:pt>
                <c:pt idx="655" formatCode="General">
                  <c:v>7.0349999999999996E-2</c:v>
                </c:pt>
                <c:pt idx="656" formatCode="General">
                  <c:v>7.0209999999999995E-2</c:v>
                </c:pt>
                <c:pt idx="657" formatCode="General">
                  <c:v>7.0050000000000001E-2</c:v>
                </c:pt>
                <c:pt idx="658" formatCode="General">
                  <c:v>6.9830000000000114E-2</c:v>
                </c:pt>
                <c:pt idx="659" formatCode="General">
                  <c:v>6.9650000000000004E-2</c:v>
                </c:pt>
                <c:pt idx="660" formatCode="General">
                  <c:v>6.9310000000000108E-2</c:v>
                </c:pt>
                <c:pt idx="661" formatCode="General">
                  <c:v>6.907000000000002E-2</c:v>
                </c:pt>
                <c:pt idx="662" formatCode="General">
                  <c:v>6.8900000000000003E-2</c:v>
                </c:pt>
                <c:pt idx="663" formatCode="General">
                  <c:v>6.8760000000000099E-2</c:v>
                </c:pt>
                <c:pt idx="664" formatCode="General">
                  <c:v>6.8650000000000003E-2</c:v>
                </c:pt>
                <c:pt idx="665" formatCode="General">
                  <c:v>6.8430000000000019E-2</c:v>
                </c:pt>
                <c:pt idx="666" formatCode="General">
                  <c:v>6.8239999999999995E-2</c:v>
                </c:pt>
                <c:pt idx="667" formatCode="General">
                  <c:v>6.8059999999999996E-2</c:v>
                </c:pt>
                <c:pt idx="668" formatCode="General">
                  <c:v>6.8000000000000019E-2</c:v>
                </c:pt>
                <c:pt idx="669" formatCode="General">
                  <c:v>6.7780000000000104E-2</c:v>
                </c:pt>
                <c:pt idx="670" formatCode="General">
                  <c:v>6.7750000000000032E-2</c:v>
                </c:pt>
                <c:pt idx="671" formatCode="General">
                  <c:v>6.7549999999999999E-2</c:v>
                </c:pt>
                <c:pt idx="672" formatCode="General">
                  <c:v>6.744E-2</c:v>
                </c:pt>
              </c:numCache>
            </c:numRef>
          </c:yVal>
          <c:smooth val="1"/>
        </c:ser>
        <c:axId val="112116480"/>
        <c:axId val="112163840"/>
      </c:scatterChart>
      <c:valAx>
        <c:axId val="112116480"/>
        <c:scaling>
          <c:orientation val="minMax"/>
          <c:max val="60"/>
          <c:min val="0"/>
        </c:scaling>
        <c:axPos val="b"/>
        <c:title>
          <c:tx>
            <c:rich>
              <a:bodyPr/>
              <a:lstStyle/>
              <a:p>
                <a:pPr>
                  <a:defRPr lang="zh-CN"/>
                </a:pPr>
                <a:r>
                  <a:rPr lang="en-US"/>
                  <a:t>Time (h)</a:t>
                </a:r>
                <a:endParaRPr lang="zh-CN"/>
              </a:p>
            </c:rich>
          </c:tx>
          <c:layout>
            <c:manualLayout>
              <c:xMode val="edge"/>
              <c:yMode val="edge"/>
              <c:x val="0.504978195555013"/>
              <c:y val="0.90601633488534838"/>
            </c:manualLayout>
          </c:layout>
        </c:title>
        <c:numFmt formatCode="General" sourceLinked="1"/>
        <c:majorTickMark val="in"/>
        <c:minorTickMark val="in"/>
        <c:tickLblPos val="nextTo"/>
        <c:txPr>
          <a:bodyPr rot="0" vert="horz"/>
          <a:lstStyle/>
          <a:p>
            <a:pPr>
              <a:defRPr lang="zh-CN"/>
            </a:pPr>
            <a:endParaRPr lang="en-US"/>
          </a:p>
        </c:txPr>
        <c:crossAx val="112163840"/>
        <c:crosses val="autoZero"/>
        <c:crossBetween val="midCat"/>
        <c:minorUnit val="5"/>
      </c:valAx>
      <c:valAx>
        <c:axId val="112163840"/>
        <c:scaling>
          <c:orientation val="minMax"/>
          <c:max val="0.60000000000000064"/>
          <c:min val="0"/>
        </c:scaling>
        <c:axPos val="l"/>
        <c:title>
          <c:tx>
            <c:rich>
              <a:bodyPr/>
              <a:lstStyle/>
              <a:p>
                <a:pPr>
                  <a:defRPr lang="zh-CN"/>
                </a:pPr>
                <a:r>
                  <a:rPr lang="en-US"/>
                  <a:t>Current (mA)</a:t>
                </a:r>
                <a:endParaRPr lang="zh-CN"/>
              </a:p>
            </c:rich>
          </c:tx>
          <c:layout>
            <c:manualLayout>
              <c:xMode val="edge"/>
              <c:yMode val="edge"/>
              <c:x val="2.5143654715913646E-2"/>
              <c:y val="0.17846165240899184"/>
            </c:manualLayout>
          </c:layout>
        </c:title>
        <c:numFmt formatCode="General" sourceLinked="1"/>
        <c:majorTickMark val="in"/>
        <c:minorTickMark val="in"/>
        <c:tickLblPos val="nextTo"/>
        <c:spPr>
          <a:noFill/>
        </c:spPr>
        <c:txPr>
          <a:bodyPr/>
          <a:lstStyle/>
          <a:p>
            <a:pPr>
              <a:defRPr lang="zh-CN"/>
            </a:pPr>
            <a:endParaRPr lang="en-US"/>
          </a:p>
        </c:txPr>
        <c:crossAx val="112116480"/>
        <c:crossesAt val="-2"/>
        <c:crossBetween val="midCat"/>
        <c:majorUnit val="0.1"/>
        <c:minorUnit val="5.0000000000000024E-2"/>
      </c:valAx>
      <c:spPr>
        <a:ln>
          <a:solidFill>
            <a:schemeClr val="tx1"/>
          </a:solidFill>
        </a:ln>
      </c:spPr>
    </c:plotArea>
    <c:plotVisOnly val="1"/>
    <c:dispBlanksAs val="gap"/>
  </c:chart>
  <c:spPr>
    <a:ln>
      <a:noFill/>
    </a:ln>
  </c:spPr>
  <c:txPr>
    <a:bodyPr/>
    <a:lstStyle/>
    <a:p>
      <a:pPr>
        <a:defRPr sz="1200"/>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7163943654330074"/>
          <c:y val="5.416666666666678E-2"/>
          <c:w val="0.77130629989080823"/>
          <c:h val="0.71814049285506065"/>
        </c:manualLayout>
      </c:layout>
      <c:scatterChart>
        <c:scatterStyle val="smoothMarker"/>
        <c:ser>
          <c:idx val="0"/>
          <c:order val="0"/>
          <c:tx>
            <c:strRef>
              <c:f>'fig4'!$C$1</c:f>
              <c:strCache>
                <c:ptCount val="1"/>
                <c:pt idx="0">
                  <c:v>1：1</c:v>
                </c:pt>
              </c:strCache>
            </c:strRef>
          </c:tx>
          <c:spPr>
            <a:ln w="22225">
              <a:solidFill>
                <a:schemeClr val="tx1">
                  <a:lumMod val="95000"/>
                  <a:lumOff val="5000"/>
                </a:schemeClr>
              </a:solidFill>
            </a:ln>
          </c:spPr>
          <c:marker>
            <c:symbol val="none"/>
          </c:marker>
          <c:xVal>
            <c:numRef>
              <c:f>'fig4'!$W$2:$W$674</c:f>
              <c:numCache>
                <c:formatCode>General</c:formatCode>
                <c:ptCount val="673"/>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1.0833299999999983</c:v>
                </c:pt>
                <c:pt idx="14">
                  <c:v>1.1666700000000001</c:v>
                </c:pt>
                <c:pt idx="15">
                  <c:v>1.25</c:v>
                </c:pt>
                <c:pt idx="16">
                  <c:v>1.3333299999999983</c:v>
                </c:pt>
                <c:pt idx="17">
                  <c:v>1.4166699999999985</c:v>
                </c:pt>
                <c:pt idx="18">
                  <c:v>1.5</c:v>
                </c:pt>
                <c:pt idx="19">
                  <c:v>1.5833299999999983</c:v>
                </c:pt>
                <c:pt idx="20">
                  <c:v>1.6666700000000001</c:v>
                </c:pt>
                <c:pt idx="21">
                  <c:v>1.75</c:v>
                </c:pt>
                <c:pt idx="22">
                  <c:v>1.8333299999999983</c:v>
                </c:pt>
                <c:pt idx="23">
                  <c:v>1.9166700000000001</c:v>
                </c:pt>
                <c:pt idx="24">
                  <c:v>2</c:v>
                </c:pt>
                <c:pt idx="25">
                  <c:v>2.0833300000000037</c:v>
                </c:pt>
                <c:pt idx="26">
                  <c:v>2.1666699999999977</c:v>
                </c:pt>
                <c:pt idx="27">
                  <c:v>2.25</c:v>
                </c:pt>
                <c:pt idx="28">
                  <c:v>2.3333300000000001</c:v>
                </c:pt>
                <c:pt idx="29">
                  <c:v>2.4166699999999941</c:v>
                </c:pt>
                <c:pt idx="30">
                  <c:v>2.5</c:v>
                </c:pt>
                <c:pt idx="31">
                  <c:v>2.5833300000000037</c:v>
                </c:pt>
                <c:pt idx="32">
                  <c:v>2.6666699999999977</c:v>
                </c:pt>
                <c:pt idx="33">
                  <c:v>2.75</c:v>
                </c:pt>
                <c:pt idx="34">
                  <c:v>2.8333300000000001</c:v>
                </c:pt>
                <c:pt idx="35">
                  <c:v>2.9166699999999941</c:v>
                </c:pt>
                <c:pt idx="36">
                  <c:v>3</c:v>
                </c:pt>
                <c:pt idx="37">
                  <c:v>3.0833300000000037</c:v>
                </c:pt>
                <c:pt idx="38">
                  <c:v>3.1666699999999977</c:v>
                </c:pt>
                <c:pt idx="39">
                  <c:v>3.25</c:v>
                </c:pt>
                <c:pt idx="40">
                  <c:v>3.3333300000000001</c:v>
                </c:pt>
                <c:pt idx="41">
                  <c:v>3.4166699999999941</c:v>
                </c:pt>
                <c:pt idx="42">
                  <c:v>3.5</c:v>
                </c:pt>
                <c:pt idx="43">
                  <c:v>3.5833300000000037</c:v>
                </c:pt>
                <c:pt idx="44">
                  <c:v>3.6666699999999977</c:v>
                </c:pt>
                <c:pt idx="45">
                  <c:v>3.75</c:v>
                </c:pt>
                <c:pt idx="46">
                  <c:v>3.8333300000000001</c:v>
                </c:pt>
                <c:pt idx="47">
                  <c:v>3.9166699999999941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pt idx="97">
                  <c:v>8.0833300000000001</c:v>
                </c:pt>
                <c:pt idx="98">
                  <c:v>8.1666700000000034</c:v>
                </c:pt>
                <c:pt idx="99">
                  <c:v>8.25</c:v>
                </c:pt>
                <c:pt idx="100">
                  <c:v>8.3333300000000001</c:v>
                </c:pt>
                <c:pt idx="101">
                  <c:v>8.4166700000000034</c:v>
                </c:pt>
                <c:pt idx="102">
                  <c:v>8.5</c:v>
                </c:pt>
                <c:pt idx="103">
                  <c:v>8.5833300000000001</c:v>
                </c:pt>
                <c:pt idx="104">
                  <c:v>8.6666700000000034</c:v>
                </c:pt>
                <c:pt idx="105">
                  <c:v>8.75</c:v>
                </c:pt>
                <c:pt idx="106">
                  <c:v>8.8333300000000001</c:v>
                </c:pt>
                <c:pt idx="107">
                  <c:v>8.9166700000000034</c:v>
                </c:pt>
                <c:pt idx="108">
                  <c:v>9</c:v>
                </c:pt>
                <c:pt idx="109">
                  <c:v>9.0833300000000001</c:v>
                </c:pt>
                <c:pt idx="110">
                  <c:v>9.1666700000000034</c:v>
                </c:pt>
                <c:pt idx="111">
                  <c:v>9.25</c:v>
                </c:pt>
                <c:pt idx="112">
                  <c:v>9.3333300000000001</c:v>
                </c:pt>
                <c:pt idx="113">
                  <c:v>9.4166700000000034</c:v>
                </c:pt>
                <c:pt idx="114">
                  <c:v>9.5</c:v>
                </c:pt>
                <c:pt idx="115">
                  <c:v>9.5833300000000001</c:v>
                </c:pt>
                <c:pt idx="116">
                  <c:v>9.6666700000000034</c:v>
                </c:pt>
                <c:pt idx="117">
                  <c:v>9.75</c:v>
                </c:pt>
                <c:pt idx="118">
                  <c:v>9.8333300000000001</c:v>
                </c:pt>
                <c:pt idx="119">
                  <c:v>9.9166700000000034</c:v>
                </c:pt>
                <c:pt idx="120">
                  <c:v>10</c:v>
                </c:pt>
                <c:pt idx="121">
                  <c:v>10.08333</c:v>
                </c:pt>
                <c:pt idx="122">
                  <c:v>10.16667</c:v>
                </c:pt>
                <c:pt idx="123">
                  <c:v>10.25</c:v>
                </c:pt>
                <c:pt idx="124">
                  <c:v>10.33333</c:v>
                </c:pt>
                <c:pt idx="125">
                  <c:v>10.41667</c:v>
                </c:pt>
                <c:pt idx="126">
                  <c:v>10.5</c:v>
                </c:pt>
                <c:pt idx="127">
                  <c:v>10.58333</c:v>
                </c:pt>
                <c:pt idx="128">
                  <c:v>10.66667</c:v>
                </c:pt>
                <c:pt idx="129">
                  <c:v>10.75</c:v>
                </c:pt>
                <c:pt idx="130">
                  <c:v>10.83333</c:v>
                </c:pt>
                <c:pt idx="131">
                  <c:v>10.91667</c:v>
                </c:pt>
                <c:pt idx="132">
                  <c:v>11</c:v>
                </c:pt>
                <c:pt idx="133">
                  <c:v>11.08333</c:v>
                </c:pt>
                <c:pt idx="134">
                  <c:v>11.16667</c:v>
                </c:pt>
                <c:pt idx="135">
                  <c:v>11.25</c:v>
                </c:pt>
                <c:pt idx="136">
                  <c:v>11.33333</c:v>
                </c:pt>
                <c:pt idx="137">
                  <c:v>11.41667</c:v>
                </c:pt>
                <c:pt idx="138">
                  <c:v>11.5</c:v>
                </c:pt>
                <c:pt idx="139">
                  <c:v>11.58333</c:v>
                </c:pt>
                <c:pt idx="140">
                  <c:v>11.66667</c:v>
                </c:pt>
                <c:pt idx="141">
                  <c:v>11.75</c:v>
                </c:pt>
                <c:pt idx="142">
                  <c:v>11.83333</c:v>
                </c:pt>
                <c:pt idx="143">
                  <c:v>11.91667</c:v>
                </c:pt>
                <c:pt idx="144">
                  <c:v>12</c:v>
                </c:pt>
                <c:pt idx="145">
                  <c:v>12.08333</c:v>
                </c:pt>
                <c:pt idx="146">
                  <c:v>12.16667</c:v>
                </c:pt>
                <c:pt idx="147">
                  <c:v>12.25</c:v>
                </c:pt>
                <c:pt idx="148">
                  <c:v>12.33333</c:v>
                </c:pt>
                <c:pt idx="149">
                  <c:v>12.41667</c:v>
                </c:pt>
                <c:pt idx="150">
                  <c:v>12.5</c:v>
                </c:pt>
                <c:pt idx="151">
                  <c:v>12.58333</c:v>
                </c:pt>
                <c:pt idx="152">
                  <c:v>12.66667</c:v>
                </c:pt>
                <c:pt idx="153">
                  <c:v>12.75</c:v>
                </c:pt>
                <c:pt idx="154">
                  <c:v>12.83333</c:v>
                </c:pt>
                <c:pt idx="155">
                  <c:v>12.91667</c:v>
                </c:pt>
                <c:pt idx="156">
                  <c:v>13</c:v>
                </c:pt>
                <c:pt idx="157">
                  <c:v>13.08333</c:v>
                </c:pt>
                <c:pt idx="158">
                  <c:v>13.16667</c:v>
                </c:pt>
                <c:pt idx="159">
                  <c:v>13.25</c:v>
                </c:pt>
                <c:pt idx="160">
                  <c:v>13.33333</c:v>
                </c:pt>
                <c:pt idx="161">
                  <c:v>13.41667</c:v>
                </c:pt>
                <c:pt idx="162">
                  <c:v>13.5</c:v>
                </c:pt>
                <c:pt idx="163">
                  <c:v>13.58333</c:v>
                </c:pt>
                <c:pt idx="164">
                  <c:v>13.66667</c:v>
                </c:pt>
                <c:pt idx="165">
                  <c:v>13.75</c:v>
                </c:pt>
                <c:pt idx="166">
                  <c:v>13.83333</c:v>
                </c:pt>
                <c:pt idx="167">
                  <c:v>13.91667</c:v>
                </c:pt>
                <c:pt idx="168">
                  <c:v>14</c:v>
                </c:pt>
                <c:pt idx="169">
                  <c:v>14.08333</c:v>
                </c:pt>
                <c:pt idx="170">
                  <c:v>14.16667</c:v>
                </c:pt>
                <c:pt idx="171">
                  <c:v>14.25</c:v>
                </c:pt>
                <c:pt idx="172">
                  <c:v>14.33333</c:v>
                </c:pt>
                <c:pt idx="173">
                  <c:v>14.41667</c:v>
                </c:pt>
                <c:pt idx="174">
                  <c:v>14.5</c:v>
                </c:pt>
                <c:pt idx="175">
                  <c:v>14.58333</c:v>
                </c:pt>
                <c:pt idx="176">
                  <c:v>14.66667</c:v>
                </c:pt>
                <c:pt idx="177">
                  <c:v>14.75</c:v>
                </c:pt>
                <c:pt idx="178">
                  <c:v>14.83333</c:v>
                </c:pt>
                <c:pt idx="179">
                  <c:v>14.91667</c:v>
                </c:pt>
                <c:pt idx="180">
                  <c:v>15</c:v>
                </c:pt>
                <c:pt idx="181">
                  <c:v>15.08333</c:v>
                </c:pt>
                <c:pt idx="182">
                  <c:v>15.16667</c:v>
                </c:pt>
                <c:pt idx="183">
                  <c:v>15.25</c:v>
                </c:pt>
                <c:pt idx="184">
                  <c:v>15.33333</c:v>
                </c:pt>
                <c:pt idx="185">
                  <c:v>15.41667</c:v>
                </c:pt>
                <c:pt idx="186">
                  <c:v>15.5</c:v>
                </c:pt>
                <c:pt idx="187">
                  <c:v>15.58333</c:v>
                </c:pt>
                <c:pt idx="188">
                  <c:v>15.66667</c:v>
                </c:pt>
                <c:pt idx="189">
                  <c:v>15.75</c:v>
                </c:pt>
                <c:pt idx="190">
                  <c:v>15.83333</c:v>
                </c:pt>
                <c:pt idx="191">
                  <c:v>15.91667</c:v>
                </c:pt>
                <c:pt idx="192">
                  <c:v>16</c:v>
                </c:pt>
                <c:pt idx="193">
                  <c:v>16.083329999999968</c:v>
                </c:pt>
                <c:pt idx="194">
                  <c:v>16.16667</c:v>
                </c:pt>
                <c:pt idx="195">
                  <c:v>16.25</c:v>
                </c:pt>
                <c:pt idx="196">
                  <c:v>16.33333</c:v>
                </c:pt>
                <c:pt idx="197">
                  <c:v>16.41667</c:v>
                </c:pt>
                <c:pt idx="198">
                  <c:v>16.5</c:v>
                </c:pt>
                <c:pt idx="199">
                  <c:v>16.583329999999968</c:v>
                </c:pt>
                <c:pt idx="200">
                  <c:v>16.66667</c:v>
                </c:pt>
                <c:pt idx="201">
                  <c:v>16.75</c:v>
                </c:pt>
                <c:pt idx="202">
                  <c:v>16.83333</c:v>
                </c:pt>
                <c:pt idx="203">
                  <c:v>16.91667</c:v>
                </c:pt>
                <c:pt idx="204">
                  <c:v>17</c:v>
                </c:pt>
                <c:pt idx="205">
                  <c:v>17.083329999999968</c:v>
                </c:pt>
                <c:pt idx="206">
                  <c:v>17.16667</c:v>
                </c:pt>
                <c:pt idx="207">
                  <c:v>17.25</c:v>
                </c:pt>
                <c:pt idx="208">
                  <c:v>17.33333</c:v>
                </c:pt>
                <c:pt idx="209">
                  <c:v>17.41667</c:v>
                </c:pt>
                <c:pt idx="210">
                  <c:v>17.5</c:v>
                </c:pt>
                <c:pt idx="211">
                  <c:v>17.583329999999968</c:v>
                </c:pt>
                <c:pt idx="212">
                  <c:v>17.66667</c:v>
                </c:pt>
                <c:pt idx="213">
                  <c:v>17.75</c:v>
                </c:pt>
                <c:pt idx="214">
                  <c:v>17.83333</c:v>
                </c:pt>
                <c:pt idx="215">
                  <c:v>17.91667</c:v>
                </c:pt>
                <c:pt idx="216">
                  <c:v>18</c:v>
                </c:pt>
                <c:pt idx="217">
                  <c:v>18.083329999999968</c:v>
                </c:pt>
                <c:pt idx="218">
                  <c:v>18.16667</c:v>
                </c:pt>
                <c:pt idx="219">
                  <c:v>18.25</c:v>
                </c:pt>
                <c:pt idx="220">
                  <c:v>18.33333</c:v>
                </c:pt>
                <c:pt idx="221">
                  <c:v>18.41667</c:v>
                </c:pt>
                <c:pt idx="222">
                  <c:v>18.5</c:v>
                </c:pt>
                <c:pt idx="223">
                  <c:v>18.583329999999968</c:v>
                </c:pt>
                <c:pt idx="224">
                  <c:v>18.66667</c:v>
                </c:pt>
                <c:pt idx="225">
                  <c:v>18.75</c:v>
                </c:pt>
                <c:pt idx="226">
                  <c:v>18.83333</c:v>
                </c:pt>
                <c:pt idx="227">
                  <c:v>18.91667</c:v>
                </c:pt>
                <c:pt idx="228">
                  <c:v>19</c:v>
                </c:pt>
                <c:pt idx="229">
                  <c:v>19.083329999999968</c:v>
                </c:pt>
                <c:pt idx="230">
                  <c:v>19.16667</c:v>
                </c:pt>
                <c:pt idx="231">
                  <c:v>19.25</c:v>
                </c:pt>
                <c:pt idx="232">
                  <c:v>19.33333</c:v>
                </c:pt>
                <c:pt idx="233">
                  <c:v>19.41667</c:v>
                </c:pt>
                <c:pt idx="234">
                  <c:v>19.5</c:v>
                </c:pt>
                <c:pt idx="235">
                  <c:v>19.583329999999968</c:v>
                </c:pt>
                <c:pt idx="236">
                  <c:v>19.66667</c:v>
                </c:pt>
                <c:pt idx="237">
                  <c:v>19.75</c:v>
                </c:pt>
                <c:pt idx="238">
                  <c:v>19.83333</c:v>
                </c:pt>
                <c:pt idx="239">
                  <c:v>19.91667</c:v>
                </c:pt>
                <c:pt idx="240">
                  <c:v>20</c:v>
                </c:pt>
                <c:pt idx="241">
                  <c:v>20.083329999999968</c:v>
                </c:pt>
                <c:pt idx="242">
                  <c:v>20.16667</c:v>
                </c:pt>
                <c:pt idx="243">
                  <c:v>20.25</c:v>
                </c:pt>
                <c:pt idx="244">
                  <c:v>20.33333</c:v>
                </c:pt>
                <c:pt idx="245">
                  <c:v>20.41667</c:v>
                </c:pt>
                <c:pt idx="246">
                  <c:v>20.5</c:v>
                </c:pt>
                <c:pt idx="247">
                  <c:v>20.583329999999968</c:v>
                </c:pt>
                <c:pt idx="248">
                  <c:v>20.66667</c:v>
                </c:pt>
                <c:pt idx="249">
                  <c:v>20.75</c:v>
                </c:pt>
                <c:pt idx="250">
                  <c:v>20.83333</c:v>
                </c:pt>
                <c:pt idx="251">
                  <c:v>20.91667</c:v>
                </c:pt>
                <c:pt idx="252">
                  <c:v>21</c:v>
                </c:pt>
                <c:pt idx="253">
                  <c:v>21.083329999999968</c:v>
                </c:pt>
                <c:pt idx="254">
                  <c:v>21.16667</c:v>
                </c:pt>
                <c:pt idx="255">
                  <c:v>21.25</c:v>
                </c:pt>
                <c:pt idx="256">
                  <c:v>21.33333</c:v>
                </c:pt>
                <c:pt idx="257">
                  <c:v>21.41667</c:v>
                </c:pt>
                <c:pt idx="258">
                  <c:v>21.5</c:v>
                </c:pt>
                <c:pt idx="259">
                  <c:v>21.583329999999968</c:v>
                </c:pt>
                <c:pt idx="260">
                  <c:v>21.66667</c:v>
                </c:pt>
                <c:pt idx="261">
                  <c:v>21.75</c:v>
                </c:pt>
                <c:pt idx="262">
                  <c:v>21.83333</c:v>
                </c:pt>
                <c:pt idx="263">
                  <c:v>21.91667</c:v>
                </c:pt>
                <c:pt idx="264">
                  <c:v>22</c:v>
                </c:pt>
                <c:pt idx="265">
                  <c:v>22.083329999999968</c:v>
                </c:pt>
                <c:pt idx="266">
                  <c:v>22.16667</c:v>
                </c:pt>
                <c:pt idx="267">
                  <c:v>22.25</c:v>
                </c:pt>
                <c:pt idx="268">
                  <c:v>22.33333</c:v>
                </c:pt>
                <c:pt idx="269">
                  <c:v>22.41667</c:v>
                </c:pt>
                <c:pt idx="270">
                  <c:v>22.5</c:v>
                </c:pt>
                <c:pt idx="271">
                  <c:v>22.583329999999968</c:v>
                </c:pt>
                <c:pt idx="272">
                  <c:v>22.66667</c:v>
                </c:pt>
                <c:pt idx="273">
                  <c:v>22.75</c:v>
                </c:pt>
                <c:pt idx="274">
                  <c:v>22.83333</c:v>
                </c:pt>
                <c:pt idx="275">
                  <c:v>22.91667</c:v>
                </c:pt>
                <c:pt idx="276">
                  <c:v>23</c:v>
                </c:pt>
                <c:pt idx="277">
                  <c:v>23.083329999999968</c:v>
                </c:pt>
                <c:pt idx="278">
                  <c:v>23.16667</c:v>
                </c:pt>
                <c:pt idx="279">
                  <c:v>23.25</c:v>
                </c:pt>
                <c:pt idx="280">
                  <c:v>23.33333</c:v>
                </c:pt>
                <c:pt idx="281">
                  <c:v>23.41667</c:v>
                </c:pt>
                <c:pt idx="282">
                  <c:v>23.5</c:v>
                </c:pt>
                <c:pt idx="283">
                  <c:v>23.583329999999968</c:v>
                </c:pt>
                <c:pt idx="284">
                  <c:v>23.66667</c:v>
                </c:pt>
                <c:pt idx="285">
                  <c:v>23.75</c:v>
                </c:pt>
                <c:pt idx="286">
                  <c:v>23.83333</c:v>
                </c:pt>
                <c:pt idx="287">
                  <c:v>23.91667</c:v>
                </c:pt>
                <c:pt idx="288">
                  <c:v>24</c:v>
                </c:pt>
                <c:pt idx="289">
                  <c:v>24.083329999999968</c:v>
                </c:pt>
                <c:pt idx="290">
                  <c:v>24.16667</c:v>
                </c:pt>
                <c:pt idx="291">
                  <c:v>24.25</c:v>
                </c:pt>
                <c:pt idx="292">
                  <c:v>24.33333</c:v>
                </c:pt>
                <c:pt idx="293">
                  <c:v>24.41667</c:v>
                </c:pt>
                <c:pt idx="294">
                  <c:v>24.5</c:v>
                </c:pt>
                <c:pt idx="295">
                  <c:v>24.583329999999968</c:v>
                </c:pt>
                <c:pt idx="296">
                  <c:v>24.66667</c:v>
                </c:pt>
                <c:pt idx="297">
                  <c:v>24.75</c:v>
                </c:pt>
                <c:pt idx="298">
                  <c:v>24.83333</c:v>
                </c:pt>
                <c:pt idx="299">
                  <c:v>24.91667</c:v>
                </c:pt>
                <c:pt idx="300">
                  <c:v>25</c:v>
                </c:pt>
                <c:pt idx="301">
                  <c:v>25.083329999999968</c:v>
                </c:pt>
                <c:pt idx="302">
                  <c:v>25.16667</c:v>
                </c:pt>
                <c:pt idx="303">
                  <c:v>25.25</c:v>
                </c:pt>
                <c:pt idx="304">
                  <c:v>25.33333</c:v>
                </c:pt>
                <c:pt idx="305">
                  <c:v>25.41667</c:v>
                </c:pt>
                <c:pt idx="306">
                  <c:v>25.5</c:v>
                </c:pt>
                <c:pt idx="307">
                  <c:v>25.583329999999968</c:v>
                </c:pt>
                <c:pt idx="308">
                  <c:v>25.66667</c:v>
                </c:pt>
                <c:pt idx="309">
                  <c:v>25.75</c:v>
                </c:pt>
                <c:pt idx="310">
                  <c:v>25.83333</c:v>
                </c:pt>
                <c:pt idx="311">
                  <c:v>25.91667</c:v>
                </c:pt>
                <c:pt idx="312">
                  <c:v>26</c:v>
                </c:pt>
                <c:pt idx="313">
                  <c:v>26.083329999999968</c:v>
                </c:pt>
                <c:pt idx="314">
                  <c:v>26.16667</c:v>
                </c:pt>
                <c:pt idx="315">
                  <c:v>26.25</c:v>
                </c:pt>
                <c:pt idx="316">
                  <c:v>26.33333</c:v>
                </c:pt>
                <c:pt idx="317">
                  <c:v>26.41667</c:v>
                </c:pt>
                <c:pt idx="318">
                  <c:v>26.5</c:v>
                </c:pt>
                <c:pt idx="319">
                  <c:v>26.583329999999968</c:v>
                </c:pt>
                <c:pt idx="320">
                  <c:v>26.66667</c:v>
                </c:pt>
                <c:pt idx="321">
                  <c:v>26.75</c:v>
                </c:pt>
                <c:pt idx="322">
                  <c:v>26.83333</c:v>
                </c:pt>
                <c:pt idx="323">
                  <c:v>26.91667</c:v>
                </c:pt>
                <c:pt idx="324">
                  <c:v>27</c:v>
                </c:pt>
                <c:pt idx="325">
                  <c:v>27.083329999999968</c:v>
                </c:pt>
                <c:pt idx="326">
                  <c:v>27.16667</c:v>
                </c:pt>
                <c:pt idx="327">
                  <c:v>27.25</c:v>
                </c:pt>
                <c:pt idx="328">
                  <c:v>27.33333</c:v>
                </c:pt>
                <c:pt idx="329">
                  <c:v>27.41667</c:v>
                </c:pt>
                <c:pt idx="330">
                  <c:v>27.5</c:v>
                </c:pt>
                <c:pt idx="331">
                  <c:v>27.583329999999968</c:v>
                </c:pt>
                <c:pt idx="332">
                  <c:v>27.66667</c:v>
                </c:pt>
                <c:pt idx="333">
                  <c:v>27.75</c:v>
                </c:pt>
                <c:pt idx="334">
                  <c:v>27.83333</c:v>
                </c:pt>
                <c:pt idx="335">
                  <c:v>27.91667</c:v>
                </c:pt>
                <c:pt idx="336">
                  <c:v>28</c:v>
                </c:pt>
                <c:pt idx="337">
                  <c:v>28.083329999999968</c:v>
                </c:pt>
                <c:pt idx="338">
                  <c:v>28.16667</c:v>
                </c:pt>
                <c:pt idx="339">
                  <c:v>28.25</c:v>
                </c:pt>
                <c:pt idx="340">
                  <c:v>28.33333</c:v>
                </c:pt>
                <c:pt idx="341">
                  <c:v>28.41667</c:v>
                </c:pt>
                <c:pt idx="342">
                  <c:v>28.5</c:v>
                </c:pt>
                <c:pt idx="343">
                  <c:v>28.583329999999968</c:v>
                </c:pt>
                <c:pt idx="344">
                  <c:v>28.66667</c:v>
                </c:pt>
                <c:pt idx="345">
                  <c:v>28.75</c:v>
                </c:pt>
                <c:pt idx="346">
                  <c:v>28.83333</c:v>
                </c:pt>
                <c:pt idx="347">
                  <c:v>28.91667</c:v>
                </c:pt>
                <c:pt idx="348">
                  <c:v>29</c:v>
                </c:pt>
                <c:pt idx="349">
                  <c:v>29.083329999999968</c:v>
                </c:pt>
                <c:pt idx="350">
                  <c:v>29.16667</c:v>
                </c:pt>
                <c:pt idx="351">
                  <c:v>29.25</c:v>
                </c:pt>
                <c:pt idx="352">
                  <c:v>29.33333</c:v>
                </c:pt>
                <c:pt idx="353">
                  <c:v>29.41667</c:v>
                </c:pt>
                <c:pt idx="354">
                  <c:v>29.5</c:v>
                </c:pt>
                <c:pt idx="355">
                  <c:v>29.583329999999968</c:v>
                </c:pt>
                <c:pt idx="356">
                  <c:v>29.66667</c:v>
                </c:pt>
                <c:pt idx="357">
                  <c:v>29.75</c:v>
                </c:pt>
                <c:pt idx="358">
                  <c:v>29.83333</c:v>
                </c:pt>
                <c:pt idx="359">
                  <c:v>29.91667</c:v>
                </c:pt>
                <c:pt idx="360">
                  <c:v>30</c:v>
                </c:pt>
                <c:pt idx="361">
                  <c:v>30.083329999999968</c:v>
                </c:pt>
                <c:pt idx="362">
                  <c:v>30.16667</c:v>
                </c:pt>
                <c:pt idx="363">
                  <c:v>30.25</c:v>
                </c:pt>
                <c:pt idx="364">
                  <c:v>30.33333</c:v>
                </c:pt>
                <c:pt idx="365">
                  <c:v>30.41667</c:v>
                </c:pt>
                <c:pt idx="366">
                  <c:v>30.5</c:v>
                </c:pt>
                <c:pt idx="367">
                  <c:v>30.583329999999968</c:v>
                </c:pt>
                <c:pt idx="368">
                  <c:v>30.66667</c:v>
                </c:pt>
                <c:pt idx="369">
                  <c:v>30.75</c:v>
                </c:pt>
                <c:pt idx="370">
                  <c:v>30.83333</c:v>
                </c:pt>
                <c:pt idx="371">
                  <c:v>30.91667</c:v>
                </c:pt>
                <c:pt idx="372">
                  <c:v>31</c:v>
                </c:pt>
                <c:pt idx="373">
                  <c:v>31.083329999999968</c:v>
                </c:pt>
                <c:pt idx="374">
                  <c:v>31.16667</c:v>
                </c:pt>
                <c:pt idx="375">
                  <c:v>31.25</c:v>
                </c:pt>
                <c:pt idx="376">
                  <c:v>31.33333</c:v>
                </c:pt>
                <c:pt idx="377">
                  <c:v>31.41667</c:v>
                </c:pt>
                <c:pt idx="378">
                  <c:v>31.5</c:v>
                </c:pt>
                <c:pt idx="379">
                  <c:v>31.583329999999968</c:v>
                </c:pt>
                <c:pt idx="380">
                  <c:v>31.66667</c:v>
                </c:pt>
                <c:pt idx="381">
                  <c:v>31.75</c:v>
                </c:pt>
                <c:pt idx="382">
                  <c:v>31.83333</c:v>
                </c:pt>
                <c:pt idx="383">
                  <c:v>31.91667</c:v>
                </c:pt>
                <c:pt idx="384">
                  <c:v>32</c:v>
                </c:pt>
                <c:pt idx="385">
                  <c:v>32.083330000000011</c:v>
                </c:pt>
                <c:pt idx="386">
                  <c:v>32.166670000000003</c:v>
                </c:pt>
                <c:pt idx="387">
                  <c:v>32.25</c:v>
                </c:pt>
                <c:pt idx="388">
                  <c:v>32.333330000000011</c:v>
                </c:pt>
                <c:pt idx="389">
                  <c:v>32.416669999999996</c:v>
                </c:pt>
                <c:pt idx="390">
                  <c:v>32.5</c:v>
                </c:pt>
                <c:pt idx="391">
                  <c:v>32.583330000000011</c:v>
                </c:pt>
                <c:pt idx="392">
                  <c:v>32.666670000000003</c:v>
                </c:pt>
                <c:pt idx="393">
                  <c:v>32.75</c:v>
                </c:pt>
                <c:pt idx="394">
                  <c:v>32.833330000000011</c:v>
                </c:pt>
                <c:pt idx="395">
                  <c:v>32.916669999999996</c:v>
                </c:pt>
                <c:pt idx="396">
                  <c:v>33</c:v>
                </c:pt>
                <c:pt idx="397">
                  <c:v>33.083330000000011</c:v>
                </c:pt>
                <c:pt idx="398">
                  <c:v>33.166670000000003</c:v>
                </c:pt>
                <c:pt idx="399">
                  <c:v>33.25</c:v>
                </c:pt>
                <c:pt idx="400">
                  <c:v>33.333330000000011</c:v>
                </c:pt>
                <c:pt idx="401">
                  <c:v>33.416669999999996</c:v>
                </c:pt>
                <c:pt idx="402">
                  <c:v>33.5</c:v>
                </c:pt>
                <c:pt idx="403">
                  <c:v>33.583330000000011</c:v>
                </c:pt>
                <c:pt idx="404">
                  <c:v>33.666670000000003</c:v>
                </c:pt>
                <c:pt idx="405">
                  <c:v>33.75</c:v>
                </c:pt>
                <c:pt idx="406">
                  <c:v>33.833330000000011</c:v>
                </c:pt>
                <c:pt idx="407">
                  <c:v>33.916669999999996</c:v>
                </c:pt>
                <c:pt idx="408">
                  <c:v>34</c:v>
                </c:pt>
                <c:pt idx="409">
                  <c:v>34.083330000000011</c:v>
                </c:pt>
                <c:pt idx="410">
                  <c:v>34.166670000000003</c:v>
                </c:pt>
                <c:pt idx="411">
                  <c:v>34.25</c:v>
                </c:pt>
                <c:pt idx="412">
                  <c:v>34.333330000000011</c:v>
                </c:pt>
                <c:pt idx="413">
                  <c:v>34.416669999999996</c:v>
                </c:pt>
                <c:pt idx="414">
                  <c:v>34.5</c:v>
                </c:pt>
                <c:pt idx="415">
                  <c:v>34.583330000000011</c:v>
                </c:pt>
                <c:pt idx="416">
                  <c:v>34.666670000000003</c:v>
                </c:pt>
                <c:pt idx="417">
                  <c:v>34.75</c:v>
                </c:pt>
                <c:pt idx="418">
                  <c:v>34.833330000000011</c:v>
                </c:pt>
                <c:pt idx="419">
                  <c:v>34.916669999999996</c:v>
                </c:pt>
                <c:pt idx="420">
                  <c:v>35</c:v>
                </c:pt>
                <c:pt idx="421">
                  <c:v>35.083330000000011</c:v>
                </c:pt>
                <c:pt idx="422">
                  <c:v>35.166670000000003</c:v>
                </c:pt>
                <c:pt idx="423">
                  <c:v>35.25</c:v>
                </c:pt>
                <c:pt idx="424">
                  <c:v>35.333330000000011</c:v>
                </c:pt>
                <c:pt idx="425">
                  <c:v>35.416669999999996</c:v>
                </c:pt>
                <c:pt idx="426">
                  <c:v>35.5</c:v>
                </c:pt>
                <c:pt idx="427">
                  <c:v>35.583330000000011</c:v>
                </c:pt>
                <c:pt idx="428">
                  <c:v>35.666670000000003</c:v>
                </c:pt>
                <c:pt idx="429">
                  <c:v>35.75</c:v>
                </c:pt>
                <c:pt idx="430">
                  <c:v>35.833330000000011</c:v>
                </c:pt>
                <c:pt idx="431">
                  <c:v>35.916669999999996</c:v>
                </c:pt>
                <c:pt idx="432">
                  <c:v>36</c:v>
                </c:pt>
                <c:pt idx="433">
                  <c:v>36.083330000000011</c:v>
                </c:pt>
                <c:pt idx="434">
                  <c:v>36.166670000000003</c:v>
                </c:pt>
                <c:pt idx="435">
                  <c:v>36.25</c:v>
                </c:pt>
                <c:pt idx="436">
                  <c:v>36.333330000000011</c:v>
                </c:pt>
                <c:pt idx="437">
                  <c:v>36.416669999999996</c:v>
                </c:pt>
                <c:pt idx="438">
                  <c:v>36.5</c:v>
                </c:pt>
                <c:pt idx="439">
                  <c:v>36.583330000000011</c:v>
                </c:pt>
                <c:pt idx="440">
                  <c:v>36.666670000000003</c:v>
                </c:pt>
                <c:pt idx="441">
                  <c:v>36.75</c:v>
                </c:pt>
                <c:pt idx="442">
                  <c:v>36.833330000000011</c:v>
                </c:pt>
                <c:pt idx="443">
                  <c:v>36.916669999999996</c:v>
                </c:pt>
                <c:pt idx="444">
                  <c:v>37</c:v>
                </c:pt>
                <c:pt idx="445">
                  <c:v>37.083330000000011</c:v>
                </c:pt>
                <c:pt idx="446">
                  <c:v>37.166670000000003</c:v>
                </c:pt>
                <c:pt idx="447">
                  <c:v>37.25</c:v>
                </c:pt>
                <c:pt idx="448">
                  <c:v>37.333330000000011</c:v>
                </c:pt>
                <c:pt idx="449">
                  <c:v>37.416669999999996</c:v>
                </c:pt>
                <c:pt idx="450">
                  <c:v>37.5</c:v>
                </c:pt>
                <c:pt idx="451">
                  <c:v>37.583330000000011</c:v>
                </c:pt>
                <c:pt idx="452">
                  <c:v>37.666670000000003</c:v>
                </c:pt>
                <c:pt idx="453">
                  <c:v>37.75</c:v>
                </c:pt>
                <c:pt idx="454">
                  <c:v>37.833330000000011</c:v>
                </c:pt>
                <c:pt idx="455">
                  <c:v>37.916669999999996</c:v>
                </c:pt>
                <c:pt idx="456">
                  <c:v>38</c:v>
                </c:pt>
                <c:pt idx="457">
                  <c:v>38.083330000000011</c:v>
                </c:pt>
                <c:pt idx="458">
                  <c:v>38.166670000000003</c:v>
                </c:pt>
                <c:pt idx="459">
                  <c:v>38.25</c:v>
                </c:pt>
                <c:pt idx="460">
                  <c:v>38.333330000000011</c:v>
                </c:pt>
                <c:pt idx="461">
                  <c:v>38.416669999999996</c:v>
                </c:pt>
                <c:pt idx="462">
                  <c:v>38.5</c:v>
                </c:pt>
                <c:pt idx="463">
                  <c:v>38.583330000000011</c:v>
                </c:pt>
                <c:pt idx="464">
                  <c:v>38.666670000000003</c:v>
                </c:pt>
                <c:pt idx="465">
                  <c:v>38.75</c:v>
                </c:pt>
                <c:pt idx="466">
                  <c:v>38.833330000000011</c:v>
                </c:pt>
                <c:pt idx="467">
                  <c:v>38.916669999999996</c:v>
                </c:pt>
                <c:pt idx="468">
                  <c:v>39</c:v>
                </c:pt>
                <c:pt idx="469">
                  <c:v>39.083330000000011</c:v>
                </c:pt>
                <c:pt idx="470">
                  <c:v>39.166670000000003</c:v>
                </c:pt>
                <c:pt idx="471">
                  <c:v>39.25</c:v>
                </c:pt>
                <c:pt idx="472">
                  <c:v>39.333330000000011</c:v>
                </c:pt>
                <c:pt idx="473">
                  <c:v>39.416669999999996</c:v>
                </c:pt>
                <c:pt idx="474">
                  <c:v>39.5</c:v>
                </c:pt>
                <c:pt idx="475">
                  <c:v>39.583330000000011</c:v>
                </c:pt>
                <c:pt idx="476">
                  <c:v>39.666670000000003</c:v>
                </c:pt>
                <c:pt idx="477">
                  <c:v>39.75</c:v>
                </c:pt>
                <c:pt idx="478">
                  <c:v>39.833330000000011</c:v>
                </c:pt>
                <c:pt idx="479">
                  <c:v>39.916669999999996</c:v>
                </c:pt>
                <c:pt idx="480">
                  <c:v>40</c:v>
                </c:pt>
                <c:pt idx="481">
                  <c:v>40.083330000000011</c:v>
                </c:pt>
                <c:pt idx="482">
                  <c:v>40.166670000000003</c:v>
                </c:pt>
                <c:pt idx="483">
                  <c:v>40.25</c:v>
                </c:pt>
                <c:pt idx="484">
                  <c:v>40.333330000000011</c:v>
                </c:pt>
                <c:pt idx="485">
                  <c:v>40.416669999999996</c:v>
                </c:pt>
                <c:pt idx="486">
                  <c:v>40.5</c:v>
                </c:pt>
                <c:pt idx="487">
                  <c:v>40.583330000000011</c:v>
                </c:pt>
                <c:pt idx="488">
                  <c:v>40.666670000000003</c:v>
                </c:pt>
                <c:pt idx="489">
                  <c:v>40.75</c:v>
                </c:pt>
                <c:pt idx="490">
                  <c:v>40.833330000000011</c:v>
                </c:pt>
                <c:pt idx="491">
                  <c:v>40.916669999999996</c:v>
                </c:pt>
                <c:pt idx="492">
                  <c:v>41</c:v>
                </c:pt>
                <c:pt idx="493">
                  <c:v>41.083330000000011</c:v>
                </c:pt>
                <c:pt idx="494">
                  <c:v>41.166670000000003</c:v>
                </c:pt>
                <c:pt idx="495">
                  <c:v>41.25</c:v>
                </c:pt>
                <c:pt idx="496">
                  <c:v>41.333330000000011</c:v>
                </c:pt>
                <c:pt idx="497">
                  <c:v>41.416669999999996</c:v>
                </c:pt>
                <c:pt idx="498">
                  <c:v>41.5</c:v>
                </c:pt>
                <c:pt idx="499">
                  <c:v>41.583330000000011</c:v>
                </c:pt>
                <c:pt idx="500">
                  <c:v>41.666670000000003</c:v>
                </c:pt>
                <c:pt idx="501">
                  <c:v>41.75</c:v>
                </c:pt>
                <c:pt idx="502">
                  <c:v>41.833330000000011</c:v>
                </c:pt>
                <c:pt idx="503">
                  <c:v>41.916669999999996</c:v>
                </c:pt>
                <c:pt idx="504">
                  <c:v>42</c:v>
                </c:pt>
                <c:pt idx="505">
                  <c:v>42.083330000000011</c:v>
                </c:pt>
                <c:pt idx="506">
                  <c:v>42.166670000000003</c:v>
                </c:pt>
                <c:pt idx="507">
                  <c:v>42.25</c:v>
                </c:pt>
                <c:pt idx="508">
                  <c:v>42.333330000000011</c:v>
                </c:pt>
                <c:pt idx="509">
                  <c:v>42.416669999999996</c:v>
                </c:pt>
                <c:pt idx="510">
                  <c:v>42.5</c:v>
                </c:pt>
                <c:pt idx="511">
                  <c:v>42.583330000000011</c:v>
                </c:pt>
                <c:pt idx="512">
                  <c:v>42.666670000000003</c:v>
                </c:pt>
                <c:pt idx="513">
                  <c:v>42.75</c:v>
                </c:pt>
                <c:pt idx="514">
                  <c:v>42.833330000000011</c:v>
                </c:pt>
                <c:pt idx="515">
                  <c:v>42.916669999999996</c:v>
                </c:pt>
                <c:pt idx="516">
                  <c:v>43</c:v>
                </c:pt>
                <c:pt idx="517">
                  <c:v>43.083330000000011</c:v>
                </c:pt>
                <c:pt idx="518">
                  <c:v>43.166670000000003</c:v>
                </c:pt>
                <c:pt idx="519">
                  <c:v>43.25</c:v>
                </c:pt>
                <c:pt idx="520">
                  <c:v>43.333330000000011</c:v>
                </c:pt>
                <c:pt idx="521">
                  <c:v>43.416669999999996</c:v>
                </c:pt>
                <c:pt idx="522">
                  <c:v>43.5</c:v>
                </c:pt>
                <c:pt idx="523">
                  <c:v>43.583330000000011</c:v>
                </c:pt>
                <c:pt idx="524">
                  <c:v>43.666670000000003</c:v>
                </c:pt>
                <c:pt idx="525">
                  <c:v>43.75</c:v>
                </c:pt>
                <c:pt idx="526">
                  <c:v>43.833330000000011</c:v>
                </c:pt>
                <c:pt idx="527">
                  <c:v>43.916669999999996</c:v>
                </c:pt>
                <c:pt idx="528">
                  <c:v>44</c:v>
                </c:pt>
                <c:pt idx="529">
                  <c:v>44.083330000000011</c:v>
                </c:pt>
                <c:pt idx="530">
                  <c:v>44.166670000000003</c:v>
                </c:pt>
                <c:pt idx="531">
                  <c:v>44.25</c:v>
                </c:pt>
                <c:pt idx="532">
                  <c:v>44.333330000000011</c:v>
                </c:pt>
                <c:pt idx="533">
                  <c:v>44.416669999999996</c:v>
                </c:pt>
                <c:pt idx="534">
                  <c:v>44.5</c:v>
                </c:pt>
                <c:pt idx="535">
                  <c:v>44.583330000000011</c:v>
                </c:pt>
                <c:pt idx="536">
                  <c:v>44.666670000000003</c:v>
                </c:pt>
                <c:pt idx="537">
                  <c:v>44.75</c:v>
                </c:pt>
                <c:pt idx="538">
                  <c:v>44.833330000000011</c:v>
                </c:pt>
                <c:pt idx="539">
                  <c:v>44.916669999999996</c:v>
                </c:pt>
                <c:pt idx="540">
                  <c:v>45</c:v>
                </c:pt>
                <c:pt idx="541">
                  <c:v>45.083330000000011</c:v>
                </c:pt>
                <c:pt idx="542">
                  <c:v>45.166670000000003</c:v>
                </c:pt>
                <c:pt idx="543">
                  <c:v>45.25</c:v>
                </c:pt>
                <c:pt idx="544">
                  <c:v>45.333330000000011</c:v>
                </c:pt>
                <c:pt idx="545">
                  <c:v>45.416669999999996</c:v>
                </c:pt>
                <c:pt idx="546">
                  <c:v>45.5</c:v>
                </c:pt>
                <c:pt idx="547">
                  <c:v>45.583330000000011</c:v>
                </c:pt>
                <c:pt idx="548">
                  <c:v>45.666670000000003</c:v>
                </c:pt>
                <c:pt idx="549">
                  <c:v>45.75</c:v>
                </c:pt>
                <c:pt idx="550">
                  <c:v>45.833330000000011</c:v>
                </c:pt>
                <c:pt idx="551">
                  <c:v>45.916669999999996</c:v>
                </c:pt>
                <c:pt idx="552">
                  <c:v>46</c:v>
                </c:pt>
                <c:pt idx="553">
                  <c:v>46.083330000000011</c:v>
                </c:pt>
                <c:pt idx="554">
                  <c:v>46.166670000000003</c:v>
                </c:pt>
                <c:pt idx="555">
                  <c:v>46.25</c:v>
                </c:pt>
                <c:pt idx="556">
                  <c:v>46.333330000000011</c:v>
                </c:pt>
                <c:pt idx="557">
                  <c:v>46.416669999999996</c:v>
                </c:pt>
                <c:pt idx="558">
                  <c:v>46.5</c:v>
                </c:pt>
                <c:pt idx="559">
                  <c:v>46.583330000000011</c:v>
                </c:pt>
                <c:pt idx="560">
                  <c:v>46.666670000000003</c:v>
                </c:pt>
                <c:pt idx="561">
                  <c:v>46.75</c:v>
                </c:pt>
                <c:pt idx="562">
                  <c:v>46.833330000000011</c:v>
                </c:pt>
                <c:pt idx="563">
                  <c:v>46.916669999999996</c:v>
                </c:pt>
                <c:pt idx="564">
                  <c:v>47</c:v>
                </c:pt>
                <c:pt idx="565">
                  <c:v>47.083330000000011</c:v>
                </c:pt>
                <c:pt idx="566">
                  <c:v>47.166670000000003</c:v>
                </c:pt>
                <c:pt idx="567">
                  <c:v>47.25</c:v>
                </c:pt>
                <c:pt idx="568">
                  <c:v>47.333330000000011</c:v>
                </c:pt>
                <c:pt idx="569">
                  <c:v>47.416669999999996</c:v>
                </c:pt>
                <c:pt idx="570">
                  <c:v>47.5</c:v>
                </c:pt>
                <c:pt idx="571">
                  <c:v>47.583330000000011</c:v>
                </c:pt>
                <c:pt idx="572">
                  <c:v>47.666670000000003</c:v>
                </c:pt>
                <c:pt idx="573">
                  <c:v>47.75</c:v>
                </c:pt>
                <c:pt idx="574">
                  <c:v>47.833330000000011</c:v>
                </c:pt>
                <c:pt idx="575">
                  <c:v>47.916669999999996</c:v>
                </c:pt>
                <c:pt idx="576">
                  <c:v>48</c:v>
                </c:pt>
                <c:pt idx="577">
                  <c:v>48.083330000000011</c:v>
                </c:pt>
                <c:pt idx="578">
                  <c:v>48.166670000000003</c:v>
                </c:pt>
                <c:pt idx="579">
                  <c:v>48.25</c:v>
                </c:pt>
                <c:pt idx="580">
                  <c:v>48.333330000000011</c:v>
                </c:pt>
                <c:pt idx="581">
                  <c:v>48.416669999999996</c:v>
                </c:pt>
                <c:pt idx="582">
                  <c:v>48.5</c:v>
                </c:pt>
                <c:pt idx="583">
                  <c:v>48.583330000000011</c:v>
                </c:pt>
                <c:pt idx="584">
                  <c:v>48.666670000000003</c:v>
                </c:pt>
                <c:pt idx="585">
                  <c:v>48.75</c:v>
                </c:pt>
                <c:pt idx="586">
                  <c:v>48.833330000000011</c:v>
                </c:pt>
                <c:pt idx="587">
                  <c:v>48.916669999999996</c:v>
                </c:pt>
                <c:pt idx="588">
                  <c:v>49</c:v>
                </c:pt>
                <c:pt idx="589">
                  <c:v>49.083330000000011</c:v>
                </c:pt>
                <c:pt idx="590">
                  <c:v>49.166670000000003</c:v>
                </c:pt>
                <c:pt idx="591">
                  <c:v>49.25</c:v>
                </c:pt>
                <c:pt idx="592">
                  <c:v>49.333330000000011</c:v>
                </c:pt>
                <c:pt idx="593">
                  <c:v>49.416669999999996</c:v>
                </c:pt>
                <c:pt idx="594">
                  <c:v>49.5</c:v>
                </c:pt>
                <c:pt idx="595">
                  <c:v>49.583330000000011</c:v>
                </c:pt>
                <c:pt idx="596">
                  <c:v>49.666670000000003</c:v>
                </c:pt>
                <c:pt idx="597">
                  <c:v>49.75</c:v>
                </c:pt>
                <c:pt idx="598">
                  <c:v>49.833330000000011</c:v>
                </c:pt>
                <c:pt idx="599">
                  <c:v>49.916669999999996</c:v>
                </c:pt>
                <c:pt idx="600">
                  <c:v>50</c:v>
                </c:pt>
                <c:pt idx="601">
                  <c:v>50.083330000000011</c:v>
                </c:pt>
                <c:pt idx="602">
                  <c:v>50.166670000000003</c:v>
                </c:pt>
                <c:pt idx="603">
                  <c:v>50.25</c:v>
                </c:pt>
                <c:pt idx="604">
                  <c:v>50.333330000000011</c:v>
                </c:pt>
                <c:pt idx="605">
                  <c:v>50.416669999999996</c:v>
                </c:pt>
                <c:pt idx="606">
                  <c:v>50.5</c:v>
                </c:pt>
                <c:pt idx="607">
                  <c:v>50.583330000000011</c:v>
                </c:pt>
                <c:pt idx="608">
                  <c:v>50.666670000000003</c:v>
                </c:pt>
                <c:pt idx="609">
                  <c:v>50.75</c:v>
                </c:pt>
                <c:pt idx="610">
                  <c:v>50.833330000000011</c:v>
                </c:pt>
                <c:pt idx="611">
                  <c:v>50.916669999999996</c:v>
                </c:pt>
                <c:pt idx="612">
                  <c:v>51</c:v>
                </c:pt>
                <c:pt idx="613">
                  <c:v>51.083330000000011</c:v>
                </c:pt>
                <c:pt idx="614">
                  <c:v>51.166670000000003</c:v>
                </c:pt>
                <c:pt idx="615">
                  <c:v>51.25</c:v>
                </c:pt>
                <c:pt idx="616">
                  <c:v>51.333330000000011</c:v>
                </c:pt>
                <c:pt idx="617">
                  <c:v>51.416669999999996</c:v>
                </c:pt>
                <c:pt idx="618">
                  <c:v>51.5</c:v>
                </c:pt>
                <c:pt idx="619">
                  <c:v>51.583330000000011</c:v>
                </c:pt>
                <c:pt idx="620">
                  <c:v>51.666670000000003</c:v>
                </c:pt>
                <c:pt idx="621">
                  <c:v>51.75</c:v>
                </c:pt>
                <c:pt idx="622">
                  <c:v>51.833330000000011</c:v>
                </c:pt>
                <c:pt idx="623">
                  <c:v>51.916669999999996</c:v>
                </c:pt>
                <c:pt idx="624">
                  <c:v>52</c:v>
                </c:pt>
                <c:pt idx="625">
                  <c:v>52.083330000000011</c:v>
                </c:pt>
                <c:pt idx="626">
                  <c:v>52.166670000000003</c:v>
                </c:pt>
                <c:pt idx="627">
                  <c:v>52.25</c:v>
                </c:pt>
                <c:pt idx="628">
                  <c:v>52.333330000000011</c:v>
                </c:pt>
                <c:pt idx="629">
                  <c:v>52.416669999999996</c:v>
                </c:pt>
                <c:pt idx="630">
                  <c:v>52.5</c:v>
                </c:pt>
                <c:pt idx="631">
                  <c:v>52.583330000000011</c:v>
                </c:pt>
                <c:pt idx="632">
                  <c:v>52.666670000000003</c:v>
                </c:pt>
                <c:pt idx="633">
                  <c:v>52.75</c:v>
                </c:pt>
                <c:pt idx="634">
                  <c:v>52.833330000000011</c:v>
                </c:pt>
                <c:pt idx="635">
                  <c:v>52.916669999999996</c:v>
                </c:pt>
                <c:pt idx="636">
                  <c:v>53</c:v>
                </c:pt>
                <c:pt idx="637">
                  <c:v>53.083330000000011</c:v>
                </c:pt>
                <c:pt idx="638">
                  <c:v>53.166670000000003</c:v>
                </c:pt>
                <c:pt idx="639">
                  <c:v>53.25</c:v>
                </c:pt>
                <c:pt idx="640">
                  <c:v>53.333330000000011</c:v>
                </c:pt>
                <c:pt idx="641">
                  <c:v>53.416669999999996</c:v>
                </c:pt>
                <c:pt idx="642">
                  <c:v>53.5</c:v>
                </c:pt>
                <c:pt idx="643">
                  <c:v>53.583330000000011</c:v>
                </c:pt>
                <c:pt idx="644">
                  <c:v>53.666670000000003</c:v>
                </c:pt>
                <c:pt idx="645">
                  <c:v>53.75</c:v>
                </c:pt>
                <c:pt idx="646">
                  <c:v>53.833330000000011</c:v>
                </c:pt>
                <c:pt idx="647">
                  <c:v>53.916669999999996</c:v>
                </c:pt>
                <c:pt idx="648">
                  <c:v>54</c:v>
                </c:pt>
                <c:pt idx="649">
                  <c:v>54.083330000000011</c:v>
                </c:pt>
                <c:pt idx="650">
                  <c:v>54.166670000000003</c:v>
                </c:pt>
                <c:pt idx="651">
                  <c:v>54.25</c:v>
                </c:pt>
                <c:pt idx="652">
                  <c:v>54.333330000000011</c:v>
                </c:pt>
                <c:pt idx="653">
                  <c:v>54.416669999999996</c:v>
                </c:pt>
                <c:pt idx="654">
                  <c:v>54.5</c:v>
                </c:pt>
                <c:pt idx="655">
                  <c:v>54.583330000000011</c:v>
                </c:pt>
                <c:pt idx="656">
                  <c:v>54.666670000000003</c:v>
                </c:pt>
                <c:pt idx="657">
                  <c:v>54.75</c:v>
                </c:pt>
                <c:pt idx="658">
                  <c:v>54.833330000000011</c:v>
                </c:pt>
                <c:pt idx="659">
                  <c:v>54.916669999999996</c:v>
                </c:pt>
                <c:pt idx="660">
                  <c:v>55</c:v>
                </c:pt>
                <c:pt idx="661">
                  <c:v>55.083330000000011</c:v>
                </c:pt>
                <c:pt idx="662">
                  <c:v>55.166670000000003</c:v>
                </c:pt>
                <c:pt idx="663">
                  <c:v>55.25</c:v>
                </c:pt>
                <c:pt idx="664">
                  <c:v>55.333330000000011</c:v>
                </c:pt>
                <c:pt idx="665">
                  <c:v>55.416669999999996</c:v>
                </c:pt>
                <c:pt idx="666">
                  <c:v>55.5</c:v>
                </c:pt>
                <c:pt idx="667">
                  <c:v>55.583330000000011</c:v>
                </c:pt>
                <c:pt idx="668">
                  <c:v>55.666670000000003</c:v>
                </c:pt>
                <c:pt idx="669">
                  <c:v>55.75</c:v>
                </c:pt>
                <c:pt idx="670">
                  <c:v>55.833330000000011</c:v>
                </c:pt>
                <c:pt idx="671">
                  <c:v>55.916669999999996</c:v>
                </c:pt>
                <c:pt idx="672">
                  <c:v>56</c:v>
                </c:pt>
              </c:numCache>
            </c:numRef>
          </c:xVal>
          <c:yVal>
            <c:numRef>
              <c:f>'fig4'!$X$2:$X$674</c:f>
              <c:numCache>
                <c:formatCode>General</c:formatCode>
                <c:ptCount val="673"/>
                <c:pt idx="0">
                  <c:v>4.6969999999999998E-2</c:v>
                </c:pt>
                <c:pt idx="1">
                  <c:v>4.7320000000000022E-2</c:v>
                </c:pt>
                <c:pt idx="2">
                  <c:v>4.725E-2</c:v>
                </c:pt>
                <c:pt idx="3">
                  <c:v>4.7490000000000067E-2</c:v>
                </c:pt>
                <c:pt idx="4">
                  <c:v>4.7629999999999999E-2</c:v>
                </c:pt>
                <c:pt idx="5">
                  <c:v>4.7660000000000022E-2</c:v>
                </c:pt>
                <c:pt idx="6">
                  <c:v>4.8000000000000001E-2</c:v>
                </c:pt>
                <c:pt idx="7">
                  <c:v>4.8189999999999997E-2</c:v>
                </c:pt>
                <c:pt idx="8">
                  <c:v>4.8890000000000024E-2</c:v>
                </c:pt>
                <c:pt idx="9">
                  <c:v>4.9820000000000024E-2</c:v>
                </c:pt>
                <c:pt idx="10">
                  <c:v>5.0990000000000014E-2</c:v>
                </c:pt>
                <c:pt idx="11">
                  <c:v>5.2770000000000004E-2</c:v>
                </c:pt>
                <c:pt idx="12">
                  <c:v>5.4690000000000065E-2</c:v>
                </c:pt>
                <c:pt idx="13">
                  <c:v>5.7460000000000067E-2</c:v>
                </c:pt>
                <c:pt idx="14">
                  <c:v>6.0729999999999999E-2</c:v>
                </c:pt>
                <c:pt idx="15">
                  <c:v>6.4470000000000013E-2</c:v>
                </c:pt>
                <c:pt idx="16">
                  <c:v>6.8949999999999997E-2</c:v>
                </c:pt>
                <c:pt idx="17">
                  <c:v>7.3760000000000034E-2</c:v>
                </c:pt>
                <c:pt idx="18">
                  <c:v>7.9159999999999994E-2</c:v>
                </c:pt>
                <c:pt idx="19">
                  <c:v>8.5120000000000043E-2</c:v>
                </c:pt>
                <c:pt idx="20">
                  <c:v>9.1250000000000026E-2</c:v>
                </c:pt>
                <c:pt idx="21">
                  <c:v>9.8200000000000065E-2</c:v>
                </c:pt>
                <c:pt idx="22">
                  <c:v>0.10531</c:v>
                </c:pt>
                <c:pt idx="23">
                  <c:v>0.1128</c:v>
                </c:pt>
                <c:pt idx="24">
                  <c:v>0.12089000000000009</c:v>
                </c:pt>
                <c:pt idx="25">
                  <c:v>0.12902</c:v>
                </c:pt>
                <c:pt idx="26">
                  <c:v>0.13766</c:v>
                </c:pt>
                <c:pt idx="27">
                  <c:v>0.14672000000000004</c:v>
                </c:pt>
                <c:pt idx="28">
                  <c:v>0.15582000000000001</c:v>
                </c:pt>
                <c:pt idx="29">
                  <c:v>0.16550000000000001</c:v>
                </c:pt>
                <c:pt idx="30">
                  <c:v>0.17538000000000001</c:v>
                </c:pt>
                <c:pt idx="31">
                  <c:v>0.18540000000000026</c:v>
                </c:pt>
                <c:pt idx="32">
                  <c:v>0.19586999999999999</c:v>
                </c:pt>
                <c:pt idx="33">
                  <c:v>0.20630000000000001</c:v>
                </c:pt>
                <c:pt idx="34">
                  <c:v>0.21705000000000019</c:v>
                </c:pt>
                <c:pt idx="35">
                  <c:v>0.22828000000000001</c:v>
                </c:pt>
                <c:pt idx="36">
                  <c:v>0.23938000000000001</c:v>
                </c:pt>
                <c:pt idx="37">
                  <c:v>0.25103000000000003</c:v>
                </c:pt>
                <c:pt idx="38">
                  <c:v>0.26272000000000001</c:v>
                </c:pt>
                <c:pt idx="39">
                  <c:v>0.27444000000000002</c:v>
                </c:pt>
                <c:pt idx="40">
                  <c:v>0.28667000000000031</c:v>
                </c:pt>
                <c:pt idx="41">
                  <c:v>0.29888000000000053</c:v>
                </c:pt>
                <c:pt idx="42">
                  <c:v>0.31107000000000046</c:v>
                </c:pt>
                <c:pt idx="43">
                  <c:v>0.32357000000000052</c:v>
                </c:pt>
                <c:pt idx="44">
                  <c:v>0.33564000000000038</c:v>
                </c:pt>
                <c:pt idx="45">
                  <c:v>0.34800000000000031</c:v>
                </c:pt>
                <c:pt idx="46">
                  <c:v>0.36028000000000032</c:v>
                </c:pt>
                <c:pt idx="47">
                  <c:v>0.37235000000000051</c:v>
                </c:pt>
                <c:pt idx="48">
                  <c:v>0.38478000000000045</c:v>
                </c:pt>
                <c:pt idx="49">
                  <c:v>0.39695000000000058</c:v>
                </c:pt>
                <c:pt idx="50">
                  <c:v>0.40923000000000004</c:v>
                </c:pt>
                <c:pt idx="51">
                  <c:v>0.42195000000000032</c:v>
                </c:pt>
                <c:pt idx="52">
                  <c:v>0.43426000000000031</c:v>
                </c:pt>
                <c:pt idx="53">
                  <c:v>0.44687000000000032</c:v>
                </c:pt>
                <c:pt idx="54">
                  <c:v>0.45964000000000005</c:v>
                </c:pt>
                <c:pt idx="55">
                  <c:v>0.47215000000000001</c:v>
                </c:pt>
                <c:pt idx="56">
                  <c:v>0.48405000000000031</c:v>
                </c:pt>
                <c:pt idx="57">
                  <c:v>0.49559000000000031</c:v>
                </c:pt>
                <c:pt idx="58">
                  <c:v>0.50663999999999998</c:v>
                </c:pt>
                <c:pt idx="59">
                  <c:v>0.51756999999999909</c:v>
                </c:pt>
                <c:pt idx="60">
                  <c:v>0.52857999999999949</c:v>
                </c:pt>
                <c:pt idx="61">
                  <c:v>0.53834000000000004</c:v>
                </c:pt>
                <c:pt idx="62">
                  <c:v>0.54676000000000002</c:v>
                </c:pt>
                <c:pt idx="63">
                  <c:v>0.55357000000000001</c:v>
                </c:pt>
                <c:pt idx="64">
                  <c:v>0.56011</c:v>
                </c:pt>
                <c:pt idx="65">
                  <c:v>0.56606000000000001</c:v>
                </c:pt>
                <c:pt idx="66">
                  <c:v>0.57121</c:v>
                </c:pt>
                <c:pt idx="67">
                  <c:v>0.57635000000000003</c:v>
                </c:pt>
                <c:pt idx="68">
                  <c:v>0.5809799999999995</c:v>
                </c:pt>
                <c:pt idx="69">
                  <c:v>0.58567999999999998</c:v>
                </c:pt>
                <c:pt idx="70">
                  <c:v>0.59014</c:v>
                </c:pt>
                <c:pt idx="71">
                  <c:v>0.59467999999999999</c:v>
                </c:pt>
                <c:pt idx="72">
                  <c:v>0.59925999999999957</c:v>
                </c:pt>
                <c:pt idx="73">
                  <c:v>0.6035199999999995</c:v>
                </c:pt>
                <c:pt idx="74">
                  <c:v>0.60790999999999995</c:v>
                </c:pt>
                <c:pt idx="75">
                  <c:v>0.61182000000000103</c:v>
                </c:pt>
                <c:pt idx="76">
                  <c:v>0.61573000000000078</c:v>
                </c:pt>
                <c:pt idx="77">
                  <c:v>0.61939000000000077</c:v>
                </c:pt>
                <c:pt idx="78">
                  <c:v>0.62322999999999995</c:v>
                </c:pt>
                <c:pt idx="79">
                  <c:v>0.62705999999999995</c:v>
                </c:pt>
                <c:pt idx="80">
                  <c:v>0.62925000000000064</c:v>
                </c:pt>
                <c:pt idx="81">
                  <c:v>0.63132999999999995</c:v>
                </c:pt>
                <c:pt idx="82">
                  <c:v>0.63280000000000103</c:v>
                </c:pt>
                <c:pt idx="83">
                  <c:v>0.63486000000000065</c:v>
                </c:pt>
                <c:pt idx="84">
                  <c:v>0.63718000000000063</c:v>
                </c:pt>
                <c:pt idx="85">
                  <c:v>0.63936000000000004</c:v>
                </c:pt>
                <c:pt idx="86">
                  <c:v>0.64209000000000105</c:v>
                </c:pt>
                <c:pt idx="87">
                  <c:v>0.64436000000000004</c:v>
                </c:pt>
                <c:pt idx="88">
                  <c:v>0.64720999999999995</c:v>
                </c:pt>
                <c:pt idx="89">
                  <c:v>0.64962000000000131</c:v>
                </c:pt>
                <c:pt idx="90">
                  <c:v>0.65203000000000078</c:v>
                </c:pt>
                <c:pt idx="91">
                  <c:v>0.65459000000000089</c:v>
                </c:pt>
                <c:pt idx="92">
                  <c:v>0.65666000000000091</c:v>
                </c:pt>
                <c:pt idx="93">
                  <c:v>0.65902000000000105</c:v>
                </c:pt>
                <c:pt idx="94">
                  <c:v>0.65996000000000077</c:v>
                </c:pt>
                <c:pt idx="95">
                  <c:v>0.66124000000000105</c:v>
                </c:pt>
                <c:pt idx="96">
                  <c:v>0.66257999999999995</c:v>
                </c:pt>
                <c:pt idx="97">
                  <c:v>0.66372000000000131</c:v>
                </c:pt>
                <c:pt idx="98">
                  <c:v>0.66515000000000091</c:v>
                </c:pt>
                <c:pt idx="99">
                  <c:v>0.66616000000000064</c:v>
                </c:pt>
                <c:pt idx="100">
                  <c:v>0.66726000000000063</c:v>
                </c:pt>
                <c:pt idx="101">
                  <c:v>0.66866000000000103</c:v>
                </c:pt>
                <c:pt idx="102">
                  <c:v>0.67057999999999995</c:v>
                </c:pt>
                <c:pt idx="103">
                  <c:v>0.6722500000000009</c:v>
                </c:pt>
                <c:pt idx="104">
                  <c:v>0.67423999999999995</c:v>
                </c:pt>
                <c:pt idx="105">
                  <c:v>0.67560000000000142</c:v>
                </c:pt>
                <c:pt idx="106">
                  <c:v>0.67712000000000117</c:v>
                </c:pt>
                <c:pt idx="107">
                  <c:v>0.67837000000000103</c:v>
                </c:pt>
                <c:pt idx="108">
                  <c:v>0.67934000000000105</c:v>
                </c:pt>
                <c:pt idx="109">
                  <c:v>0.68049999999999999</c:v>
                </c:pt>
                <c:pt idx="110">
                  <c:v>0.68113000000000001</c:v>
                </c:pt>
                <c:pt idx="111">
                  <c:v>0.68208999999999997</c:v>
                </c:pt>
                <c:pt idx="112">
                  <c:v>0.68128999999999951</c:v>
                </c:pt>
                <c:pt idx="113">
                  <c:v>0.68272999999999995</c:v>
                </c:pt>
                <c:pt idx="114">
                  <c:v>0.68403999999999998</c:v>
                </c:pt>
                <c:pt idx="115">
                  <c:v>0.68535999999999997</c:v>
                </c:pt>
                <c:pt idx="116">
                  <c:v>0.68647999999999998</c:v>
                </c:pt>
                <c:pt idx="117">
                  <c:v>0.68763000000000063</c:v>
                </c:pt>
                <c:pt idx="118">
                  <c:v>0.68857999999999997</c:v>
                </c:pt>
                <c:pt idx="119">
                  <c:v>0.68942000000000003</c:v>
                </c:pt>
                <c:pt idx="120">
                  <c:v>0.69027000000000005</c:v>
                </c:pt>
                <c:pt idx="121">
                  <c:v>0.69103000000000003</c:v>
                </c:pt>
                <c:pt idx="122">
                  <c:v>0.69177000000000077</c:v>
                </c:pt>
                <c:pt idx="123">
                  <c:v>0.69240000000000002</c:v>
                </c:pt>
                <c:pt idx="124">
                  <c:v>0.69301000000000001</c:v>
                </c:pt>
                <c:pt idx="125">
                  <c:v>0.69360999999999995</c:v>
                </c:pt>
                <c:pt idx="126">
                  <c:v>0.69401000000000002</c:v>
                </c:pt>
                <c:pt idx="127">
                  <c:v>0.69447000000000003</c:v>
                </c:pt>
                <c:pt idx="128">
                  <c:v>0.69473000000000062</c:v>
                </c:pt>
                <c:pt idx="129">
                  <c:v>0.69493000000000005</c:v>
                </c:pt>
                <c:pt idx="130">
                  <c:v>0.69515000000000005</c:v>
                </c:pt>
                <c:pt idx="131">
                  <c:v>0.69520000000000004</c:v>
                </c:pt>
                <c:pt idx="132">
                  <c:v>0.69528999999999996</c:v>
                </c:pt>
                <c:pt idx="133">
                  <c:v>0.69516</c:v>
                </c:pt>
                <c:pt idx="134">
                  <c:v>0.69506999999999997</c:v>
                </c:pt>
                <c:pt idx="135">
                  <c:v>0.69460999999999995</c:v>
                </c:pt>
                <c:pt idx="136">
                  <c:v>0.69442999999999999</c:v>
                </c:pt>
                <c:pt idx="137">
                  <c:v>0.69418999999999997</c:v>
                </c:pt>
                <c:pt idx="138">
                  <c:v>0.69398000000000004</c:v>
                </c:pt>
                <c:pt idx="139">
                  <c:v>0.69338</c:v>
                </c:pt>
                <c:pt idx="140">
                  <c:v>0.69277000000000077</c:v>
                </c:pt>
                <c:pt idx="141">
                  <c:v>0.69210000000000005</c:v>
                </c:pt>
                <c:pt idx="142">
                  <c:v>0.69171000000000005</c:v>
                </c:pt>
                <c:pt idx="143">
                  <c:v>0.69118999999999997</c:v>
                </c:pt>
                <c:pt idx="144">
                  <c:v>0.69065000000000065</c:v>
                </c:pt>
                <c:pt idx="145">
                  <c:v>0.69033999999999951</c:v>
                </c:pt>
                <c:pt idx="146">
                  <c:v>0.69033</c:v>
                </c:pt>
                <c:pt idx="147">
                  <c:v>0.6908400000000009</c:v>
                </c:pt>
                <c:pt idx="148">
                  <c:v>0.69170000000000065</c:v>
                </c:pt>
                <c:pt idx="149">
                  <c:v>0.69237000000000004</c:v>
                </c:pt>
                <c:pt idx="150">
                  <c:v>0.69289000000000089</c:v>
                </c:pt>
                <c:pt idx="151">
                  <c:v>0.69298999999999999</c:v>
                </c:pt>
                <c:pt idx="152">
                  <c:v>0.69303000000000003</c:v>
                </c:pt>
                <c:pt idx="153">
                  <c:v>0.69303000000000003</c:v>
                </c:pt>
                <c:pt idx="154">
                  <c:v>0.69281999999999999</c:v>
                </c:pt>
                <c:pt idx="155">
                  <c:v>0.69290000000000063</c:v>
                </c:pt>
                <c:pt idx="156">
                  <c:v>0.69320999999999999</c:v>
                </c:pt>
                <c:pt idx="157">
                  <c:v>0.6936200000000009</c:v>
                </c:pt>
                <c:pt idx="158">
                  <c:v>0.69406999999999996</c:v>
                </c:pt>
                <c:pt idx="159">
                  <c:v>0.69442999999999999</c:v>
                </c:pt>
                <c:pt idx="160">
                  <c:v>0.69474000000000102</c:v>
                </c:pt>
                <c:pt idx="161">
                  <c:v>0.69496999999999998</c:v>
                </c:pt>
                <c:pt idx="162">
                  <c:v>0.69504999999999995</c:v>
                </c:pt>
                <c:pt idx="163">
                  <c:v>0.69503999999999999</c:v>
                </c:pt>
                <c:pt idx="164">
                  <c:v>0.69491000000000003</c:v>
                </c:pt>
                <c:pt idx="165">
                  <c:v>0.69472000000000089</c:v>
                </c:pt>
                <c:pt idx="166">
                  <c:v>0.69463000000000064</c:v>
                </c:pt>
                <c:pt idx="167">
                  <c:v>0.69455999999999996</c:v>
                </c:pt>
                <c:pt idx="168">
                  <c:v>0.69442999999999999</c:v>
                </c:pt>
                <c:pt idx="169">
                  <c:v>0.69406999999999996</c:v>
                </c:pt>
                <c:pt idx="170">
                  <c:v>0.69377000000000077</c:v>
                </c:pt>
                <c:pt idx="171">
                  <c:v>0.69340999999999997</c:v>
                </c:pt>
                <c:pt idx="172">
                  <c:v>0.6928400000000009</c:v>
                </c:pt>
                <c:pt idx="173">
                  <c:v>0.69250999999999996</c:v>
                </c:pt>
                <c:pt idx="174">
                  <c:v>0.69232000000000005</c:v>
                </c:pt>
                <c:pt idx="175">
                  <c:v>0.69157000000000002</c:v>
                </c:pt>
                <c:pt idx="176">
                  <c:v>0.68890000000000062</c:v>
                </c:pt>
                <c:pt idx="177">
                  <c:v>0.68865000000000065</c:v>
                </c:pt>
                <c:pt idx="178">
                  <c:v>0.68937999999999999</c:v>
                </c:pt>
                <c:pt idx="179">
                  <c:v>0.68933999999999951</c:v>
                </c:pt>
                <c:pt idx="180">
                  <c:v>0.68003999999999998</c:v>
                </c:pt>
                <c:pt idx="181">
                  <c:v>0.68008000000000002</c:v>
                </c:pt>
                <c:pt idx="182">
                  <c:v>0.68130999999999997</c:v>
                </c:pt>
                <c:pt idx="183">
                  <c:v>0.6811199999999995</c:v>
                </c:pt>
                <c:pt idx="184">
                  <c:v>0.68818000000000001</c:v>
                </c:pt>
                <c:pt idx="185">
                  <c:v>0.68400000000000005</c:v>
                </c:pt>
                <c:pt idx="186">
                  <c:v>0.68206</c:v>
                </c:pt>
                <c:pt idx="187">
                  <c:v>0.68259000000000003</c:v>
                </c:pt>
                <c:pt idx="188">
                  <c:v>0.68501999999999996</c:v>
                </c:pt>
                <c:pt idx="189">
                  <c:v>0.68630999999999998</c:v>
                </c:pt>
                <c:pt idx="190">
                  <c:v>0.68803000000000003</c:v>
                </c:pt>
                <c:pt idx="191">
                  <c:v>0.68908000000000003</c:v>
                </c:pt>
                <c:pt idx="192">
                  <c:v>0.68023</c:v>
                </c:pt>
                <c:pt idx="193">
                  <c:v>0.68093000000000004</c:v>
                </c:pt>
                <c:pt idx="194">
                  <c:v>0.68003000000000002</c:v>
                </c:pt>
                <c:pt idx="195">
                  <c:v>0.68040999999999996</c:v>
                </c:pt>
                <c:pt idx="196">
                  <c:v>0.68044000000000004</c:v>
                </c:pt>
                <c:pt idx="197">
                  <c:v>0.6801199999999995</c:v>
                </c:pt>
                <c:pt idx="198">
                  <c:v>0.68001999999999996</c:v>
                </c:pt>
                <c:pt idx="199">
                  <c:v>0.68030000000000002</c:v>
                </c:pt>
                <c:pt idx="200">
                  <c:v>0.6805099999999995</c:v>
                </c:pt>
                <c:pt idx="201">
                  <c:v>0.68489999999999995</c:v>
                </c:pt>
                <c:pt idx="202">
                  <c:v>0.68827000000000005</c:v>
                </c:pt>
                <c:pt idx="203">
                  <c:v>0.68223999999999996</c:v>
                </c:pt>
                <c:pt idx="204">
                  <c:v>0.68568000000000062</c:v>
                </c:pt>
                <c:pt idx="205">
                  <c:v>0.68959999999999999</c:v>
                </c:pt>
                <c:pt idx="206">
                  <c:v>0.68375000000000064</c:v>
                </c:pt>
                <c:pt idx="207">
                  <c:v>0.68785000000000063</c:v>
                </c:pt>
                <c:pt idx="208">
                  <c:v>0.68235999999999997</c:v>
                </c:pt>
                <c:pt idx="209">
                  <c:v>0.68645999999999996</c:v>
                </c:pt>
                <c:pt idx="210">
                  <c:v>0.68913999999999997</c:v>
                </c:pt>
                <c:pt idx="211">
                  <c:v>0.68154999999999999</c:v>
                </c:pt>
                <c:pt idx="212">
                  <c:v>0.68306</c:v>
                </c:pt>
                <c:pt idx="213">
                  <c:v>0.68486999999999998</c:v>
                </c:pt>
                <c:pt idx="214">
                  <c:v>0.68635000000000002</c:v>
                </c:pt>
                <c:pt idx="215">
                  <c:v>0.68620999999999999</c:v>
                </c:pt>
                <c:pt idx="216">
                  <c:v>0.68391000000000002</c:v>
                </c:pt>
                <c:pt idx="217">
                  <c:v>0.68040999999999996</c:v>
                </c:pt>
                <c:pt idx="218">
                  <c:v>0.68605000000000005</c:v>
                </c:pt>
                <c:pt idx="219">
                  <c:v>0.68289000000000077</c:v>
                </c:pt>
                <c:pt idx="220">
                  <c:v>0.68083000000000005</c:v>
                </c:pt>
                <c:pt idx="221">
                  <c:v>0.68881000000000003</c:v>
                </c:pt>
                <c:pt idx="222">
                  <c:v>0.68364000000000102</c:v>
                </c:pt>
                <c:pt idx="223">
                  <c:v>0.68905000000000005</c:v>
                </c:pt>
                <c:pt idx="224">
                  <c:v>0.68588000000000005</c:v>
                </c:pt>
                <c:pt idx="225">
                  <c:v>0.68408999999999998</c:v>
                </c:pt>
                <c:pt idx="226">
                  <c:v>0.68272999999999995</c:v>
                </c:pt>
                <c:pt idx="227">
                  <c:v>0.68185000000000062</c:v>
                </c:pt>
                <c:pt idx="228">
                  <c:v>0.68154000000000003</c:v>
                </c:pt>
                <c:pt idx="229">
                  <c:v>0.68091999999999997</c:v>
                </c:pt>
                <c:pt idx="230">
                  <c:v>0.68020000000000003</c:v>
                </c:pt>
                <c:pt idx="231">
                  <c:v>0.67994000000000143</c:v>
                </c:pt>
                <c:pt idx="232">
                  <c:v>0.67999000000000143</c:v>
                </c:pt>
                <c:pt idx="233">
                  <c:v>0.68028999999999951</c:v>
                </c:pt>
                <c:pt idx="234">
                  <c:v>0.6803399999999995</c:v>
                </c:pt>
                <c:pt idx="235">
                  <c:v>0.68078000000000005</c:v>
                </c:pt>
                <c:pt idx="236">
                  <c:v>0.68096000000000001</c:v>
                </c:pt>
                <c:pt idx="237">
                  <c:v>0.68139000000000005</c:v>
                </c:pt>
                <c:pt idx="238">
                  <c:v>0.68159999999999998</c:v>
                </c:pt>
                <c:pt idx="239">
                  <c:v>0.68201999999999996</c:v>
                </c:pt>
                <c:pt idx="240">
                  <c:v>0.68225000000000002</c:v>
                </c:pt>
                <c:pt idx="241">
                  <c:v>0.68275000000000063</c:v>
                </c:pt>
                <c:pt idx="242">
                  <c:v>0.68325000000000002</c:v>
                </c:pt>
                <c:pt idx="243">
                  <c:v>0.68328</c:v>
                </c:pt>
                <c:pt idx="244">
                  <c:v>0.68363000000000063</c:v>
                </c:pt>
                <c:pt idx="245">
                  <c:v>0.68369000000000091</c:v>
                </c:pt>
                <c:pt idx="246">
                  <c:v>0.68393999999999999</c:v>
                </c:pt>
                <c:pt idx="247">
                  <c:v>0.68445</c:v>
                </c:pt>
                <c:pt idx="248">
                  <c:v>0.68506999999999996</c:v>
                </c:pt>
                <c:pt idx="249">
                  <c:v>0.68525000000000003</c:v>
                </c:pt>
                <c:pt idx="250">
                  <c:v>0.68570000000000064</c:v>
                </c:pt>
                <c:pt idx="251">
                  <c:v>0.68668000000000062</c:v>
                </c:pt>
                <c:pt idx="252">
                  <c:v>0.68701000000000001</c:v>
                </c:pt>
                <c:pt idx="253">
                  <c:v>0.6876200000000009</c:v>
                </c:pt>
                <c:pt idx="254">
                  <c:v>0.68845000000000001</c:v>
                </c:pt>
                <c:pt idx="255">
                  <c:v>0.68903000000000003</c:v>
                </c:pt>
                <c:pt idx="256">
                  <c:v>0.68996999999999997</c:v>
                </c:pt>
                <c:pt idx="257">
                  <c:v>0.69059999999999999</c:v>
                </c:pt>
                <c:pt idx="258">
                  <c:v>0.69066000000000005</c:v>
                </c:pt>
                <c:pt idx="259">
                  <c:v>0.69037000000000004</c:v>
                </c:pt>
                <c:pt idx="260">
                  <c:v>0.69247000000000003</c:v>
                </c:pt>
                <c:pt idx="261">
                  <c:v>0.69000000000000061</c:v>
                </c:pt>
                <c:pt idx="262">
                  <c:v>0.68520000000000003</c:v>
                </c:pt>
                <c:pt idx="263">
                  <c:v>0.68120000000000003</c:v>
                </c:pt>
                <c:pt idx="264">
                  <c:v>0.68</c:v>
                </c:pt>
                <c:pt idx="265">
                  <c:v>0.67860000000000142</c:v>
                </c:pt>
                <c:pt idx="266">
                  <c:v>0.6789600000000009</c:v>
                </c:pt>
                <c:pt idx="267">
                  <c:v>0.6799100000000009</c:v>
                </c:pt>
                <c:pt idx="268">
                  <c:v>0.6799200000000013</c:v>
                </c:pt>
                <c:pt idx="269">
                  <c:v>0.67944000000000104</c:v>
                </c:pt>
                <c:pt idx="270">
                  <c:v>0.67963000000000118</c:v>
                </c:pt>
                <c:pt idx="271">
                  <c:v>0.67850000000000077</c:v>
                </c:pt>
                <c:pt idx="272">
                  <c:v>0.67360000000000131</c:v>
                </c:pt>
                <c:pt idx="273">
                  <c:v>0.67396000000000089</c:v>
                </c:pt>
                <c:pt idx="274">
                  <c:v>0.6749100000000009</c:v>
                </c:pt>
                <c:pt idx="275">
                  <c:v>0.67492000000000119</c:v>
                </c:pt>
                <c:pt idx="276">
                  <c:v>0.67444000000000104</c:v>
                </c:pt>
                <c:pt idx="277">
                  <c:v>0.67463000000000106</c:v>
                </c:pt>
                <c:pt idx="278">
                  <c:v>0.67350000000000065</c:v>
                </c:pt>
                <c:pt idx="279">
                  <c:v>0.67115000000000102</c:v>
                </c:pt>
                <c:pt idx="280">
                  <c:v>0.66960000000000131</c:v>
                </c:pt>
                <c:pt idx="281">
                  <c:v>0.66896000000000078</c:v>
                </c:pt>
                <c:pt idx="282">
                  <c:v>0.66668000000000105</c:v>
                </c:pt>
                <c:pt idx="283">
                  <c:v>0.66648000000000063</c:v>
                </c:pt>
                <c:pt idx="284">
                  <c:v>0.6652000000000009</c:v>
                </c:pt>
                <c:pt idx="285">
                  <c:v>0.66445000000000065</c:v>
                </c:pt>
                <c:pt idx="286">
                  <c:v>0.66393000000000091</c:v>
                </c:pt>
                <c:pt idx="287">
                  <c:v>0.66240000000000065</c:v>
                </c:pt>
                <c:pt idx="288">
                  <c:v>0.66216000000000064</c:v>
                </c:pt>
                <c:pt idx="289">
                  <c:v>0.66166000000000103</c:v>
                </c:pt>
                <c:pt idx="290">
                  <c:v>0.66128000000000065</c:v>
                </c:pt>
                <c:pt idx="291">
                  <c:v>0.66029000000000104</c:v>
                </c:pt>
                <c:pt idx="292">
                  <c:v>0.66074000000000144</c:v>
                </c:pt>
                <c:pt idx="293">
                  <c:v>0.66191999999999995</c:v>
                </c:pt>
                <c:pt idx="294">
                  <c:v>0.66126000000000063</c:v>
                </c:pt>
                <c:pt idx="295">
                  <c:v>0.66234000000000104</c:v>
                </c:pt>
                <c:pt idx="296">
                  <c:v>0.66227000000000102</c:v>
                </c:pt>
                <c:pt idx="297">
                  <c:v>0.66283000000000103</c:v>
                </c:pt>
                <c:pt idx="298">
                  <c:v>0.66190000000000104</c:v>
                </c:pt>
                <c:pt idx="299">
                  <c:v>0.66296000000000077</c:v>
                </c:pt>
                <c:pt idx="300">
                  <c:v>0.66310000000000102</c:v>
                </c:pt>
                <c:pt idx="301">
                  <c:v>0.6634200000000009</c:v>
                </c:pt>
                <c:pt idx="302">
                  <c:v>0.66470000000000118</c:v>
                </c:pt>
                <c:pt idx="303">
                  <c:v>0.66440000000000077</c:v>
                </c:pt>
                <c:pt idx="304">
                  <c:v>0.66490000000000105</c:v>
                </c:pt>
                <c:pt idx="305">
                  <c:v>0.66413999999999995</c:v>
                </c:pt>
                <c:pt idx="306">
                  <c:v>0.6638100000000009</c:v>
                </c:pt>
                <c:pt idx="307">
                  <c:v>0.66372000000000131</c:v>
                </c:pt>
                <c:pt idx="308">
                  <c:v>0.66388000000000102</c:v>
                </c:pt>
                <c:pt idx="309">
                  <c:v>0.66395000000000104</c:v>
                </c:pt>
                <c:pt idx="310">
                  <c:v>0.66450000000000065</c:v>
                </c:pt>
                <c:pt idx="311">
                  <c:v>0.66610000000000102</c:v>
                </c:pt>
                <c:pt idx="312">
                  <c:v>0.66656000000000004</c:v>
                </c:pt>
                <c:pt idx="313">
                  <c:v>0.66528000000000065</c:v>
                </c:pt>
                <c:pt idx="314">
                  <c:v>0.66593000000000091</c:v>
                </c:pt>
                <c:pt idx="315">
                  <c:v>0.66527000000000103</c:v>
                </c:pt>
                <c:pt idx="316">
                  <c:v>0.66543000000000063</c:v>
                </c:pt>
                <c:pt idx="317">
                  <c:v>0.66555000000000064</c:v>
                </c:pt>
                <c:pt idx="318">
                  <c:v>0.66593000000000091</c:v>
                </c:pt>
                <c:pt idx="319">
                  <c:v>0.66676000000000091</c:v>
                </c:pt>
                <c:pt idx="320">
                  <c:v>0.66707000000000105</c:v>
                </c:pt>
                <c:pt idx="321">
                  <c:v>0.66060000000000119</c:v>
                </c:pt>
                <c:pt idx="322">
                  <c:v>0.6559400000000013</c:v>
                </c:pt>
                <c:pt idx="323">
                  <c:v>0.65500000000000103</c:v>
                </c:pt>
                <c:pt idx="324">
                  <c:v>0.65480000000000105</c:v>
                </c:pt>
                <c:pt idx="325">
                  <c:v>0.65024000000000104</c:v>
                </c:pt>
                <c:pt idx="326">
                  <c:v>0.64901000000000064</c:v>
                </c:pt>
                <c:pt idx="327">
                  <c:v>0.64563000000000104</c:v>
                </c:pt>
                <c:pt idx="328">
                  <c:v>0.64555000000000062</c:v>
                </c:pt>
                <c:pt idx="329">
                  <c:v>0.6452200000000009</c:v>
                </c:pt>
                <c:pt idx="330">
                  <c:v>0.6452200000000009</c:v>
                </c:pt>
                <c:pt idx="331">
                  <c:v>0.64481000000000077</c:v>
                </c:pt>
                <c:pt idx="332">
                  <c:v>0.64476999999999995</c:v>
                </c:pt>
                <c:pt idx="333">
                  <c:v>0.64473000000000102</c:v>
                </c:pt>
                <c:pt idx="334">
                  <c:v>0.64465000000000106</c:v>
                </c:pt>
                <c:pt idx="335">
                  <c:v>0.64420000000000077</c:v>
                </c:pt>
                <c:pt idx="336">
                  <c:v>0.64420000000000077</c:v>
                </c:pt>
                <c:pt idx="337">
                  <c:v>0.64408000000000065</c:v>
                </c:pt>
                <c:pt idx="338">
                  <c:v>0.6438800000000009</c:v>
                </c:pt>
                <c:pt idx="339">
                  <c:v>0.64359000000000077</c:v>
                </c:pt>
                <c:pt idx="340">
                  <c:v>0.64351000000000003</c:v>
                </c:pt>
                <c:pt idx="341">
                  <c:v>0.64346999999999999</c:v>
                </c:pt>
                <c:pt idx="342">
                  <c:v>0.64339000000000091</c:v>
                </c:pt>
                <c:pt idx="343">
                  <c:v>0.64335000000000064</c:v>
                </c:pt>
                <c:pt idx="344">
                  <c:v>0.64281999999999995</c:v>
                </c:pt>
                <c:pt idx="345">
                  <c:v>0.64253000000000005</c:v>
                </c:pt>
                <c:pt idx="346">
                  <c:v>0.64233000000000062</c:v>
                </c:pt>
                <c:pt idx="347">
                  <c:v>0.64224000000000103</c:v>
                </c:pt>
                <c:pt idx="348">
                  <c:v>0.64151000000000002</c:v>
                </c:pt>
                <c:pt idx="349">
                  <c:v>0.64118000000000064</c:v>
                </c:pt>
                <c:pt idx="350">
                  <c:v>0.64114000000000104</c:v>
                </c:pt>
                <c:pt idx="351">
                  <c:v>0.64106000000000063</c:v>
                </c:pt>
                <c:pt idx="352">
                  <c:v>0.64098000000000077</c:v>
                </c:pt>
                <c:pt idx="353">
                  <c:v>0.64093999999999995</c:v>
                </c:pt>
                <c:pt idx="354">
                  <c:v>0.63988000000000089</c:v>
                </c:pt>
                <c:pt idx="355">
                  <c:v>0.63935000000000064</c:v>
                </c:pt>
                <c:pt idx="356">
                  <c:v>0.63882000000000105</c:v>
                </c:pt>
                <c:pt idx="357">
                  <c:v>0.6387800000000009</c:v>
                </c:pt>
                <c:pt idx="358">
                  <c:v>0.6373900000000009</c:v>
                </c:pt>
                <c:pt idx="359">
                  <c:v>0.63707000000000102</c:v>
                </c:pt>
                <c:pt idx="360">
                  <c:v>0.63702000000000103</c:v>
                </c:pt>
                <c:pt idx="361">
                  <c:v>0.63686000000000065</c:v>
                </c:pt>
                <c:pt idx="362">
                  <c:v>0.63571999999999995</c:v>
                </c:pt>
                <c:pt idx="363">
                  <c:v>0.63551999999999997</c:v>
                </c:pt>
                <c:pt idx="364">
                  <c:v>0.63543000000000005</c:v>
                </c:pt>
                <c:pt idx="365">
                  <c:v>0.63458000000000003</c:v>
                </c:pt>
                <c:pt idx="366">
                  <c:v>0.63397000000000103</c:v>
                </c:pt>
                <c:pt idx="367">
                  <c:v>0.63388000000000078</c:v>
                </c:pt>
                <c:pt idx="368">
                  <c:v>0.63319000000000103</c:v>
                </c:pt>
                <c:pt idx="369">
                  <c:v>0.63249999999999995</c:v>
                </c:pt>
                <c:pt idx="370">
                  <c:v>0.63201000000000063</c:v>
                </c:pt>
                <c:pt idx="371">
                  <c:v>0.63180000000000103</c:v>
                </c:pt>
                <c:pt idx="372">
                  <c:v>0.63083000000000089</c:v>
                </c:pt>
                <c:pt idx="373">
                  <c:v>0.63070000000000104</c:v>
                </c:pt>
                <c:pt idx="374">
                  <c:v>0.62997000000000103</c:v>
                </c:pt>
                <c:pt idx="375">
                  <c:v>0.62927999999999995</c:v>
                </c:pt>
                <c:pt idx="376">
                  <c:v>0.62899000000000105</c:v>
                </c:pt>
                <c:pt idx="377">
                  <c:v>0.62841999999999998</c:v>
                </c:pt>
                <c:pt idx="378">
                  <c:v>0.62760000000000105</c:v>
                </c:pt>
                <c:pt idx="379">
                  <c:v>0.62751999999999997</c:v>
                </c:pt>
                <c:pt idx="380">
                  <c:v>0.62744000000000077</c:v>
                </c:pt>
                <c:pt idx="381">
                  <c:v>0.62605000000000077</c:v>
                </c:pt>
                <c:pt idx="382">
                  <c:v>0.62548000000000004</c:v>
                </c:pt>
                <c:pt idx="383">
                  <c:v>0.62531999999999999</c:v>
                </c:pt>
                <c:pt idx="384">
                  <c:v>0.62479000000000118</c:v>
                </c:pt>
                <c:pt idx="385">
                  <c:v>0.62430000000000063</c:v>
                </c:pt>
                <c:pt idx="386">
                  <c:v>0.6232400000000009</c:v>
                </c:pt>
                <c:pt idx="387">
                  <c:v>0.62243000000000004</c:v>
                </c:pt>
                <c:pt idx="388">
                  <c:v>0.62238000000000004</c:v>
                </c:pt>
                <c:pt idx="389">
                  <c:v>0.62198000000000064</c:v>
                </c:pt>
                <c:pt idx="390">
                  <c:v>0.62092000000000103</c:v>
                </c:pt>
                <c:pt idx="391">
                  <c:v>0.62083000000000077</c:v>
                </c:pt>
                <c:pt idx="392">
                  <c:v>0.62014000000000102</c:v>
                </c:pt>
                <c:pt idx="393">
                  <c:v>0.61965000000000103</c:v>
                </c:pt>
                <c:pt idx="394">
                  <c:v>0.61904000000000103</c:v>
                </c:pt>
                <c:pt idx="395">
                  <c:v>0.61876000000000064</c:v>
                </c:pt>
                <c:pt idx="396">
                  <c:v>0.61814000000000102</c:v>
                </c:pt>
                <c:pt idx="397">
                  <c:v>0.61798000000000064</c:v>
                </c:pt>
                <c:pt idx="398">
                  <c:v>0.61748999999999998</c:v>
                </c:pt>
                <c:pt idx="399">
                  <c:v>0.61733000000000005</c:v>
                </c:pt>
                <c:pt idx="400">
                  <c:v>0.61655000000000004</c:v>
                </c:pt>
                <c:pt idx="401">
                  <c:v>0.61655000000000004</c:v>
                </c:pt>
                <c:pt idx="402">
                  <c:v>0.61590000000000089</c:v>
                </c:pt>
                <c:pt idx="403">
                  <c:v>0.61556999999999951</c:v>
                </c:pt>
                <c:pt idx="404">
                  <c:v>0.61553000000000002</c:v>
                </c:pt>
                <c:pt idx="405">
                  <c:v>0.61536999999999997</c:v>
                </c:pt>
                <c:pt idx="406">
                  <c:v>0.61476000000000064</c:v>
                </c:pt>
                <c:pt idx="407">
                  <c:v>0.61464000000000119</c:v>
                </c:pt>
                <c:pt idx="408">
                  <c:v>0.61378000000000077</c:v>
                </c:pt>
                <c:pt idx="409">
                  <c:v>0.61366000000000065</c:v>
                </c:pt>
                <c:pt idx="410">
                  <c:v>0.61366000000000065</c:v>
                </c:pt>
                <c:pt idx="411">
                  <c:v>0.6128000000000009</c:v>
                </c:pt>
                <c:pt idx="412">
                  <c:v>0.61272000000000104</c:v>
                </c:pt>
                <c:pt idx="413">
                  <c:v>0.61246999999999996</c:v>
                </c:pt>
                <c:pt idx="414">
                  <c:v>0.61243000000000003</c:v>
                </c:pt>
                <c:pt idx="415">
                  <c:v>0.61223000000000005</c:v>
                </c:pt>
                <c:pt idx="416">
                  <c:v>0.6121900000000009</c:v>
                </c:pt>
                <c:pt idx="417">
                  <c:v>0.61182000000000103</c:v>
                </c:pt>
                <c:pt idx="418">
                  <c:v>0.61170000000000091</c:v>
                </c:pt>
                <c:pt idx="419">
                  <c:v>0.61162000000000105</c:v>
                </c:pt>
                <c:pt idx="420">
                  <c:v>0.61158000000000001</c:v>
                </c:pt>
                <c:pt idx="421">
                  <c:v>0.61153999999999997</c:v>
                </c:pt>
                <c:pt idx="422">
                  <c:v>0.61146</c:v>
                </c:pt>
                <c:pt idx="423">
                  <c:v>0.61141000000000001</c:v>
                </c:pt>
                <c:pt idx="424">
                  <c:v>0.61129000000000089</c:v>
                </c:pt>
                <c:pt idx="425">
                  <c:v>0.61129000000000089</c:v>
                </c:pt>
                <c:pt idx="426">
                  <c:v>0.61112999999999995</c:v>
                </c:pt>
                <c:pt idx="427">
                  <c:v>0.61043999999999998</c:v>
                </c:pt>
                <c:pt idx="428">
                  <c:v>0.61040000000000005</c:v>
                </c:pt>
                <c:pt idx="429">
                  <c:v>0.61003000000000063</c:v>
                </c:pt>
                <c:pt idx="430">
                  <c:v>0.60978000000000065</c:v>
                </c:pt>
                <c:pt idx="431">
                  <c:v>0.60973999999999995</c:v>
                </c:pt>
                <c:pt idx="432">
                  <c:v>0.60950000000000004</c:v>
                </c:pt>
                <c:pt idx="433">
                  <c:v>0.60941999999999996</c:v>
                </c:pt>
                <c:pt idx="434">
                  <c:v>0.60933000000000004</c:v>
                </c:pt>
                <c:pt idx="435">
                  <c:v>0.60901000000000005</c:v>
                </c:pt>
                <c:pt idx="436">
                  <c:v>0.60901000000000005</c:v>
                </c:pt>
                <c:pt idx="437">
                  <c:v>0.6088000000000009</c:v>
                </c:pt>
                <c:pt idx="438">
                  <c:v>0.60848000000000002</c:v>
                </c:pt>
                <c:pt idx="439">
                  <c:v>0.60428000000000004</c:v>
                </c:pt>
                <c:pt idx="440">
                  <c:v>0.60061000000000064</c:v>
                </c:pt>
                <c:pt idx="441">
                  <c:v>0.59889999999999999</c:v>
                </c:pt>
                <c:pt idx="442">
                  <c:v>0.59872999999999998</c:v>
                </c:pt>
                <c:pt idx="443">
                  <c:v>0.59852999999999956</c:v>
                </c:pt>
                <c:pt idx="444">
                  <c:v>0.59852999999999956</c:v>
                </c:pt>
                <c:pt idx="445">
                  <c:v>0.59844999999999959</c:v>
                </c:pt>
                <c:pt idx="446">
                  <c:v>0.59804000000000002</c:v>
                </c:pt>
                <c:pt idx="447">
                  <c:v>0.59799999999999998</c:v>
                </c:pt>
                <c:pt idx="448">
                  <c:v>0.59767000000000003</c:v>
                </c:pt>
                <c:pt idx="449">
                  <c:v>0.59742999999999957</c:v>
                </c:pt>
                <c:pt idx="450">
                  <c:v>0.59694000000000003</c:v>
                </c:pt>
                <c:pt idx="451">
                  <c:v>0.59644999999999959</c:v>
                </c:pt>
                <c:pt idx="452">
                  <c:v>0.5962899999999991</c:v>
                </c:pt>
                <c:pt idx="453">
                  <c:v>0.59592000000000001</c:v>
                </c:pt>
                <c:pt idx="454">
                  <c:v>0.59592000000000001</c:v>
                </c:pt>
                <c:pt idx="455">
                  <c:v>0.59440999999999922</c:v>
                </c:pt>
                <c:pt idx="456">
                  <c:v>0.59384000000000003</c:v>
                </c:pt>
                <c:pt idx="457">
                  <c:v>0.59326999999999896</c:v>
                </c:pt>
                <c:pt idx="458">
                  <c:v>0.5920799999999995</c:v>
                </c:pt>
                <c:pt idx="459">
                  <c:v>0.59192</c:v>
                </c:pt>
                <c:pt idx="460">
                  <c:v>0.59172000000000002</c:v>
                </c:pt>
                <c:pt idx="461">
                  <c:v>0.5907</c:v>
                </c:pt>
                <c:pt idx="462">
                  <c:v>0.59053999999999895</c:v>
                </c:pt>
                <c:pt idx="463">
                  <c:v>0.59040999999999921</c:v>
                </c:pt>
                <c:pt idx="464">
                  <c:v>0.59032999999999958</c:v>
                </c:pt>
                <c:pt idx="465">
                  <c:v>0.59016999999999908</c:v>
                </c:pt>
                <c:pt idx="466">
                  <c:v>0.58975999999999951</c:v>
                </c:pt>
                <c:pt idx="467">
                  <c:v>0.58975999999999951</c:v>
                </c:pt>
                <c:pt idx="468">
                  <c:v>0.58972000000000002</c:v>
                </c:pt>
                <c:pt idx="469">
                  <c:v>0.58955999999999908</c:v>
                </c:pt>
                <c:pt idx="470">
                  <c:v>0.58926999999999896</c:v>
                </c:pt>
                <c:pt idx="471">
                  <c:v>0.58910999999999958</c:v>
                </c:pt>
                <c:pt idx="472">
                  <c:v>0.58906999999999909</c:v>
                </c:pt>
                <c:pt idx="473">
                  <c:v>0.58877999999999997</c:v>
                </c:pt>
                <c:pt idx="474">
                  <c:v>0.58862000000000003</c:v>
                </c:pt>
                <c:pt idx="475">
                  <c:v>0.58828999999999909</c:v>
                </c:pt>
                <c:pt idx="476">
                  <c:v>0.58804999999999996</c:v>
                </c:pt>
                <c:pt idx="477">
                  <c:v>0.58800999999999959</c:v>
                </c:pt>
                <c:pt idx="478">
                  <c:v>0.58787999999999996</c:v>
                </c:pt>
                <c:pt idx="479">
                  <c:v>0.58747999999999956</c:v>
                </c:pt>
                <c:pt idx="480">
                  <c:v>0.58722999999999959</c:v>
                </c:pt>
                <c:pt idx="481">
                  <c:v>0.58682000000000001</c:v>
                </c:pt>
                <c:pt idx="482">
                  <c:v>0.58649999999999958</c:v>
                </c:pt>
                <c:pt idx="483">
                  <c:v>0.58649999999999958</c:v>
                </c:pt>
                <c:pt idx="484">
                  <c:v>0.58616999999999908</c:v>
                </c:pt>
                <c:pt idx="485">
                  <c:v>0.5851499999999995</c:v>
                </c:pt>
                <c:pt idx="486">
                  <c:v>0.58494999999999997</c:v>
                </c:pt>
                <c:pt idx="487">
                  <c:v>0.58479000000000003</c:v>
                </c:pt>
                <c:pt idx="488">
                  <c:v>0.58465999999999996</c:v>
                </c:pt>
                <c:pt idx="489">
                  <c:v>0.58437999999999957</c:v>
                </c:pt>
                <c:pt idx="490">
                  <c:v>0.58389000000000002</c:v>
                </c:pt>
                <c:pt idx="491">
                  <c:v>0.58331999999999895</c:v>
                </c:pt>
                <c:pt idx="492">
                  <c:v>0.58282999999999996</c:v>
                </c:pt>
                <c:pt idx="493">
                  <c:v>0.58237999999999956</c:v>
                </c:pt>
                <c:pt idx="494">
                  <c:v>0.58237999999999956</c:v>
                </c:pt>
                <c:pt idx="495">
                  <c:v>0.58160000000000001</c:v>
                </c:pt>
                <c:pt idx="496">
                  <c:v>0.58151999999999893</c:v>
                </c:pt>
                <c:pt idx="497">
                  <c:v>0.58147999999999922</c:v>
                </c:pt>
                <c:pt idx="498">
                  <c:v>0.5813599999999991</c:v>
                </c:pt>
                <c:pt idx="499">
                  <c:v>0.58049999999999957</c:v>
                </c:pt>
                <c:pt idx="500">
                  <c:v>0.58045999999999909</c:v>
                </c:pt>
                <c:pt idx="501">
                  <c:v>0.57965000000000078</c:v>
                </c:pt>
                <c:pt idx="502">
                  <c:v>0.57904000000000078</c:v>
                </c:pt>
                <c:pt idx="503">
                  <c:v>0.57883000000000062</c:v>
                </c:pt>
                <c:pt idx="504">
                  <c:v>0.57870999999999995</c:v>
                </c:pt>
                <c:pt idx="505">
                  <c:v>0.57818000000000003</c:v>
                </c:pt>
                <c:pt idx="506">
                  <c:v>0.57801999999999998</c:v>
                </c:pt>
                <c:pt idx="507">
                  <c:v>0.57743999999999951</c:v>
                </c:pt>
                <c:pt idx="508">
                  <c:v>0.57670999999999994</c:v>
                </c:pt>
                <c:pt idx="509">
                  <c:v>0.57650999999999997</c:v>
                </c:pt>
                <c:pt idx="510">
                  <c:v>0.57625999999999999</c:v>
                </c:pt>
                <c:pt idx="511">
                  <c:v>0.57606000000000002</c:v>
                </c:pt>
                <c:pt idx="512">
                  <c:v>0.57590000000000063</c:v>
                </c:pt>
                <c:pt idx="513">
                  <c:v>0.5754899999999995</c:v>
                </c:pt>
                <c:pt idx="514">
                  <c:v>0.57508000000000004</c:v>
                </c:pt>
                <c:pt idx="515">
                  <c:v>0.57418000000000002</c:v>
                </c:pt>
                <c:pt idx="516">
                  <c:v>0.57410000000000005</c:v>
                </c:pt>
                <c:pt idx="517">
                  <c:v>0.57377000000000089</c:v>
                </c:pt>
                <c:pt idx="518">
                  <c:v>0.57365000000000077</c:v>
                </c:pt>
                <c:pt idx="519">
                  <c:v>0.57337000000000005</c:v>
                </c:pt>
                <c:pt idx="520">
                  <c:v>0.57328999999999997</c:v>
                </c:pt>
                <c:pt idx="521">
                  <c:v>0.57311999999999996</c:v>
                </c:pt>
                <c:pt idx="522">
                  <c:v>0.57311999999999996</c:v>
                </c:pt>
                <c:pt idx="523">
                  <c:v>0.57299999999999995</c:v>
                </c:pt>
                <c:pt idx="524">
                  <c:v>0.57296000000000002</c:v>
                </c:pt>
                <c:pt idx="525">
                  <c:v>0.57287999999999994</c:v>
                </c:pt>
                <c:pt idx="526">
                  <c:v>0.57280000000000064</c:v>
                </c:pt>
                <c:pt idx="527">
                  <c:v>0.57201999999999997</c:v>
                </c:pt>
                <c:pt idx="528">
                  <c:v>0.57128999999999996</c:v>
                </c:pt>
                <c:pt idx="529">
                  <c:v>0.57125000000000004</c:v>
                </c:pt>
                <c:pt idx="530">
                  <c:v>0.57099999999999995</c:v>
                </c:pt>
                <c:pt idx="531">
                  <c:v>0.5708400000000009</c:v>
                </c:pt>
                <c:pt idx="532">
                  <c:v>0.57068000000000063</c:v>
                </c:pt>
                <c:pt idx="533">
                  <c:v>0.57030999999999998</c:v>
                </c:pt>
                <c:pt idx="534">
                  <c:v>0.57027000000000005</c:v>
                </c:pt>
                <c:pt idx="535">
                  <c:v>0.57006000000000001</c:v>
                </c:pt>
                <c:pt idx="536">
                  <c:v>0.57001999999999997</c:v>
                </c:pt>
                <c:pt idx="537">
                  <c:v>0.56981999999999999</c:v>
                </c:pt>
                <c:pt idx="538">
                  <c:v>0.56970000000000065</c:v>
                </c:pt>
                <c:pt idx="539">
                  <c:v>0.5696200000000009</c:v>
                </c:pt>
                <c:pt idx="540">
                  <c:v>0.5696200000000009</c:v>
                </c:pt>
                <c:pt idx="541">
                  <c:v>0.56952999999999998</c:v>
                </c:pt>
                <c:pt idx="542">
                  <c:v>0.56925000000000003</c:v>
                </c:pt>
                <c:pt idx="543">
                  <c:v>0.56903999999999999</c:v>
                </c:pt>
                <c:pt idx="544">
                  <c:v>0.56880000000000064</c:v>
                </c:pt>
                <c:pt idx="545">
                  <c:v>0.56872000000000089</c:v>
                </c:pt>
                <c:pt idx="546">
                  <c:v>0.56847000000000003</c:v>
                </c:pt>
                <c:pt idx="547">
                  <c:v>0.56842999999999999</c:v>
                </c:pt>
                <c:pt idx="548">
                  <c:v>0.56838999999999951</c:v>
                </c:pt>
                <c:pt idx="549">
                  <c:v>0.56823000000000001</c:v>
                </c:pt>
                <c:pt idx="550">
                  <c:v>0.56733</c:v>
                </c:pt>
                <c:pt idx="551">
                  <c:v>0.56708999999999998</c:v>
                </c:pt>
                <c:pt idx="552">
                  <c:v>0.56668000000000063</c:v>
                </c:pt>
                <c:pt idx="553">
                  <c:v>0.56480000000000063</c:v>
                </c:pt>
                <c:pt idx="554">
                  <c:v>0.56447999999999998</c:v>
                </c:pt>
                <c:pt idx="555">
                  <c:v>0.56394999999999995</c:v>
                </c:pt>
                <c:pt idx="556">
                  <c:v>0.56247999999999998</c:v>
                </c:pt>
                <c:pt idx="557">
                  <c:v>0.56227000000000005</c:v>
                </c:pt>
                <c:pt idx="558">
                  <c:v>0.56081000000000003</c:v>
                </c:pt>
                <c:pt idx="559">
                  <c:v>0.56040000000000001</c:v>
                </c:pt>
                <c:pt idx="560">
                  <c:v>0.55986999999999998</c:v>
                </c:pt>
                <c:pt idx="561">
                  <c:v>0.55840000000000001</c:v>
                </c:pt>
                <c:pt idx="562">
                  <c:v>0.55811999999999951</c:v>
                </c:pt>
                <c:pt idx="563">
                  <c:v>0.55754000000000004</c:v>
                </c:pt>
                <c:pt idx="564">
                  <c:v>0.55603999999999998</c:v>
                </c:pt>
                <c:pt idx="565">
                  <c:v>0.55598999999999998</c:v>
                </c:pt>
                <c:pt idx="566">
                  <c:v>0.55525999999999998</c:v>
                </c:pt>
                <c:pt idx="567">
                  <c:v>0.55457000000000001</c:v>
                </c:pt>
                <c:pt idx="568">
                  <c:v>0.55396000000000001</c:v>
                </c:pt>
                <c:pt idx="569">
                  <c:v>0.55371000000000004</c:v>
                </c:pt>
                <c:pt idx="570">
                  <c:v>0.55342999999999998</c:v>
                </c:pt>
                <c:pt idx="571">
                  <c:v>0.5526900000000009</c:v>
                </c:pt>
                <c:pt idx="572">
                  <c:v>0.55184000000000077</c:v>
                </c:pt>
                <c:pt idx="573">
                  <c:v>0.55159000000000002</c:v>
                </c:pt>
                <c:pt idx="574">
                  <c:v>0.55044999999999999</c:v>
                </c:pt>
                <c:pt idx="575">
                  <c:v>0.55044999999999999</c:v>
                </c:pt>
                <c:pt idx="576">
                  <c:v>0.54942999999999997</c:v>
                </c:pt>
                <c:pt idx="577">
                  <c:v>0.54930999999999996</c:v>
                </c:pt>
                <c:pt idx="578">
                  <c:v>0.54901999999999951</c:v>
                </c:pt>
                <c:pt idx="579">
                  <c:v>0.54865000000000064</c:v>
                </c:pt>
                <c:pt idx="580">
                  <c:v>0.54865000000000064</c:v>
                </c:pt>
                <c:pt idx="581">
                  <c:v>0.54861000000000004</c:v>
                </c:pt>
                <c:pt idx="582">
                  <c:v>0.54849000000000003</c:v>
                </c:pt>
                <c:pt idx="583">
                  <c:v>0.54698000000000002</c:v>
                </c:pt>
                <c:pt idx="584">
                  <c:v>0.54449000000000003</c:v>
                </c:pt>
                <c:pt idx="585">
                  <c:v>0.54225000000000001</c:v>
                </c:pt>
                <c:pt idx="586">
                  <c:v>0.53968000000000005</c:v>
                </c:pt>
                <c:pt idx="587">
                  <c:v>0.53739999999999999</c:v>
                </c:pt>
                <c:pt idx="588">
                  <c:v>0.53515999999999997</c:v>
                </c:pt>
                <c:pt idx="589">
                  <c:v>0.53254999999999997</c:v>
                </c:pt>
                <c:pt idx="590">
                  <c:v>0.53022000000000002</c:v>
                </c:pt>
                <c:pt idx="591">
                  <c:v>0.52761000000000002</c:v>
                </c:pt>
                <c:pt idx="592">
                  <c:v>0.52532999999999996</c:v>
                </c:pt>
                <c:pt idx="593">
                  <c:v>0.52288000000000001</c:v>
                </c:pt>
                <c:pt idx="594">
                  <c:v>0.51945999999999959</c:v>
                </c:pt>
                <c:pt idx="595">
                  <c:v>0.5164799999999995</c:v>
                </c:pt>
                <c:pt idx="596">
                  <c:v>0.5134199999999991</c:v>
                </c:pt>
                <c:pt idx="597">
                  <c:v>0.51085000000000003</c:v>
                </c:pt>
                <c:pt idx="598">
                  <c:v>0.50770999999999999</c:v>
                </c:pt>
                <c:pt idx="599">
                  <c:v>0.50494000000000061</c:v>
                </c:pt>
                <c:pt idx="600">
                  <c:v>0.50183999999999951</c:v>
                </c:pt>
                <c:pt idx="601">
                  <c:v>0.49907000000000046</c:v>
                </c:pt>
                <c:pt idx="602">
                  <c:v>0.49597000000000052</c:v>
                </c:pt>
                <c:pt idx="603">
                  <c:v>0.49311000000000038</c:v>
                </c:pt>
                <c:pt idx="604">
                  <c:v>0.49005000000000032</c:v>
                </c:pt>
                <c:pt idx="605">
                  <c:v>0.48716000000000032</c:v>
                </c:pt>
                <c:pt idx="606">
                  <c:v>0.48422000000000032</c:v>
                </c:pt>
                <c:pt idx="607">
                  <c:v>0.48206000000000032</c:v>
                </c:pt>
                <c:pt idx="608">
                  <c:v>0.47900000000000031</c:v>
                </c:pt>
                <c:pt idx="609">
                  <c:v>0.47876000000000002</c:v>
                </c:pt>
                <c:pt idx="610">
                  <c:v>0.47872000000000031</c:v>
                </c:pt>
                <c:pt idx="611">
                  <c:v>0.47872000000000031</c:v>
                </c:pt>
                <c:pt idx="612">
                  <c:v>0.47802000000000039</c:v>
                </c:pt>
                <c:pt idx="613">
                  <c:v>0.47786000000000045</c:v>
                </c:pt>
                <c:pt idx="614">
                  <c:v>0.47766000000000008</c:v>
                </c:pt>
                <c:pt idx="615">
                  <c:v>0.47745000000000032</c:v>
                </c:pt>
                <c:pt idx="616">
                  <c:v>0.47684000000000032</c:v>
                </c:pt>
                <c:pt idx="617">
                  <c:v>0.47631000000000046</c:v>
                </c:pt>
                <c:pt idx="618">
                  <c:v>0.4762300000000001</c:v>
                </c:pt>
                <c:pt idx="619">
                  <c:v>0.47574</c:v>
                </c:pt>
                <c:pt idx="620">
                  <c:v>0.47460000000000002</c:v>
                </c:pt>
                <c:pt idx="621">
                  <c:v>0.47415000000000002</c:v>
                </c:pt>
                <c:pt idx="622">
                  <c:v>0.47382000000000052</c:v>
                </c:pt>
                <c:pt idx="623">
                  <c:v>0.47280000000000039</c:v>
                </c:pt>
                <c:pt idx="624">
                  <c:v>0.47203000000000001</c:v>
                </c:pt>
                <c:pt idx="625">
                  <c:v>0.47178000000000031</c:v>
                </c:pt>
                <c:pt idx="626">
                  <c:v>0.47101000000000032</c:v>
                </c:pt>
                <c:pt idx="627">
                  <c:v>0.46995000000000031</c:v>
                </c:pt>
                <c:pt idx="628">
                  <c:v>0.46983000000000008</c:v>
                </c:pt>
                <c:pt idx="629">
                  <c:v>0.46868000000000032</c:v>
                </c:pt>
                <c:pt idx="630">
                  <c:v>0.46807000000000032</c:v>
                </c:pt>
                <c:pt idx="631">
                  <c:v>0.46799000000000002</c:v>
                </c:pt>
                <c:pt idx="632">
                  <c:v>0.46689000000000008</c:v>
                </c:pt>
                <c:pt idx="633">
                  <c:v>0.46534000000000031</c:v>
                </c:pt>
                <c:pt idx="634">
                  <c:v>0.46530000000000032</c:v>
                </c:pt>
                <c:pt idx="635">
                  <c:v>0.46448000000000045</c:v>
                </c:pt>
                <c:pt idx="636">
                  <c:v>0.46383000000000002</c:v>
                </c:pt>
                <c:pt idx="637">
                  <c:v>0.4636300000000001</c:v>
                </c:pt>
                <c:pt idx="638">
                  <c:v>0.46192000000000039</c:v>
                </c:pt>
                <c:pt idx="639">
                  <c:v>0.46175000000000005</c:v>
                </c:pt>
                <c:pt idx="640">
                  <c:v>0.46171000000000001</c:v>
                </c:pt>
                <c:pt idx="641">
                  <c:v>0.46065</c:v>
                </c:pt>
                <c:pt idx="642">
                  <c:v>0.4602</c:v>
                </c:pt>
                <c:pt idx="643">
                  <c:v>0.45910000000000001</c:v>
                </c:pt>
                <c:pt idx="644">
                  <c:v>0.45894000000000001</c:v>
                </c:pt>
                <c:pt idx="645">
                  <c:v>0.45857000000000031</c:v>
                </c:pt>
                <c:pt idx="646">
                  <c:v>0.45779999999999998</c:v>
                </c:pt>
                <c:pt idx="647">
                  <c:v>0.45727000000000001</c:v>
                </c:pt>
                <c:pt idx="648">
                  <c:v>0.45727000000000001</c:v>
                </c:pt>
                <c:pt idx="649">
                  <c:v>0.45617000000000002</c:v>
                </c:pt>
                <c:pt idx="650">
                  <c:v>0.45576</c:v>
                </c:pt>
                <c:pt idx="651">
                  <c:v>0.45568000000000008</c:v>
                </c:pt>
                <c:pt idx="652">
                  <c:v>0.45564000000000004</c:v>
                </c:pt>
                <c:pt idx="653">
                  <c:v>0.45535000000000031</c:v>
                </c:pt>
                <c:pt idx="654">
                  <c:v>0.45519000000000004</c:v>
                </c:pt>
                <c:pt idx="655">
                  <c:v>0.45482000000000039</c:v>
                </c:pt>
                <c:pt idx="656">
                  <c:v>0.45470000000000005</c:v>
                </c:pt>
                <c:pt idx="657">
                  <c:v>0.4545300000000001</c:v>
                </c:pt>
                <c:pt idx="658">
                  <c:v>0.45445000000000002</c:v>
                </c:pt>
                <c:pt idx="659">
                  <c:v>0.45445000000000002</c:v>
                </c:pt>
                <c:pt idx="660">
                  <c:v>0.45437000000000038</c:v>
                </c:pt>
                <c:pt idx="661">
                  <c:v>0.45433000000000001</c:v>
                </c:pt>
                <c:pt idx="662">
                  <c:v>0.45425000000000004</c:v>
                </c:pt>
                <c:pt idx="663">
                  <c:v>0.45421</c:v>
                </c:pt>
                <c:pt idx="664">
                  <c:v>0.45417000000000002</c:v>
                </c:pt>
                <c:pt idx="665">
                  <c:v>0.45372000000000001</c:v>
                </c:pt>
                <c:pt idx="666">
                  <c:v>0.45356000000000002</c:v>
                </c:pt>
                <c:pt idx="667">
                  <c:v>0.45347000000000032</c:v>
                </c:pt>
                <c:pt idx="668">
                  <c:v>0.45294000000000001</c:v>
                </c:pt>
                <c:pt idx="669">
                  <c:v>0.45278000000000002</c:v>
                </c:pt>
                <c:pt idx="670">
                  <c:v>0.45237000000000038</c:v>
                </c:pt>
                <c:pt idx="671">
                  <c:v>0.45229000000000003</c:v>
                </c:pt>
                <c:pt idx="672">
                  <c:v>0.4516</c:v>
                </c:pt>
              </c:numCache>
            </c:numRef>
          </c:yVal>
          <c:smooth val="1"/>
        </c:ser>
        <c:ser>
          <c:idx val="1"/>
          <c:order val="1"/>
          <c:tx>
            <c:strRef>
              <c:f>'fig4'!$D$1</c:f>
              <c:strCache>
                <c:ptCount val="1"/>
                <c:pt idx="0">
                  <c:v>1：2</c:v>
                </c:pt>
              </c:strCache>
            </c:strRef>
          </c:tx>
          <c:spPr>
            <a:ln w="22225">
              <a:solidFill>
                <a:schemeClr val="tx1">
                  <a:lumMod val="95000"/>
                  <a:lumOff val="5000"/>
                </a:schemeClr>
              </a:solidFill>
            </a:ln>
          </c:spPr>
          <c:marker>
            <c:symbol val="none"/>
          </c:marker>
          <c:xVal>
            <c:numRef>
              <c:f>'fig4'!$W$2:$W$674</c:f>
              <c:numCache>
                <c:formatCode>General</c:formatCode>
                <c:ptCount val="673"/>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1.0833299999999983</c:v>
                </c:pt>
                <c:pt idx="14">
                  <c:v>1.1666700000000001</c:v>
                </c:pt>
                <c:pt idx="15">
                  <c:v>1.25</c:v>
                </c:pt>
                <c:pt idx="16">
                  <c:v>1.3333299999999983</c:v>
                </c:pt>
                <c:pt idx="17">
                  <c:v>1.4166699999999985</c:v>
                </c:pt>
                <c:pt idx="18">
                  <c:v>1.5</c:v>
                </c:pt>
                <c:pt idx="19">
                  <c:v>1.5833299999999983</c:v>
                </c:pt>
                <c:pt idx="20">
                  <c:v>1.6666700000000001</c:v>
                </c:pt>
                <c:pt idx="21">
                  <c:v>1.75</c:v>
                </c:pt>
                <c:pt idx="22">
                  <c:v>1.8333299999999983</c:v>
                </c:pt>
                <c:pt idx="23">
                  <c:v>1.9166700000000001</c:v>
                </c:pt>
                <c:pt idx="24">
                  <c:v>2</c:v>
                </c:pt>
                <c:pt idx="25">
                  <c:v>2.0833300000000037</c:v>
                </c:pt>
                <c:pt idx="26">
                  <c:v>2.1666699999999977</c:v>
                </c:pt>
                <c:pt idx="27">
                  <c:v>2.25</c:v>
                </c:pt>
                <c:pt idx="28">
                  <c:v>2.3333300000000001</c:v>
                </c:pt>
                <c:pt idx="29">
                  <c:v>2.4166699999999941</c:v>
                </c:pt>
                <c:pt idx="30">
                  <c:v>2.5</c:v>
                </c:pt>
                <c:pt idx="31">
                  <c:v>2.5833300000000037</c:v>
                </c:pt>
                <c:pt idx="32">
                  <c:v>2.6666699999999977</c:v>
                </c:pt>
                <c:pt idx="33">
                  <c:v>2.75</c:v>
                </c:pt>
                <c:pt idx="34">
                  <c:v>2.8333300000000001</c:v>
                </c:pt>
                <c:pt idx="35">
                  <c:v>2.9166699999999941</c:v>
                </c:pt>
                <c:pt idx="36">
                  <c:v>3</c:v>
                </c:pt>
                <c:pt idx="37">
                  <c:v>3.0833300000000037</c:v>
                </c:pt>
                <c:pt idx="38">
                  <c:v>3.1666699999999977</c:v>
                </c:pt>
                <c:pt idx="39">
                  <c:v>3.25</c:v>
                </c:pt>
                <c:pt idx="40">
                  <c:v>3.3333300000000001</c:v>
                </c:pt>
                <c:pt idx="41">
                  <c:v>3.4166699999999941</c:v>
                </c:pt>
                <c:pt idx="42">
                  <c:v>3.5</c:v>
                </c:pt>
                <c:pt idx="43">
                  <c:v>3.5833300000000037</c:v>
                </c:pt>
                <c:pt idx="44">
                  <c:v>3.6666699999999977</c:v>
                </c:pt>
                <c:pt idx="45">
                  <c:v>3.75</c:v>
                </c:pt>
                <c:pt idx="46">
                  <c:v>3.8333300000000001</c:v>
                </c:pt>
                <c:pt idx="47">
                  <c:v>3.9166699999999941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pt idx="97">
                  <c:v>8.0833300000000001</c:v>
                </c:pt>
                <c:pt idx="98">
                  <c:v>8.1666700000000034</c:v>
                </c:pt>
                <c:pt idx="99">
                  <c:v>8.25</c:v>
                </c:pt>
                <c:pt idx="100">
                  <c:v>8.3333300000000001</c:v>
                </c:pt>
                <c:pt idx="101">
                  <c:v>8.4166700000000034</c:v>
                </c:pt>
                <c:pt idx="102">
                  <c:v>8.5</c:v>
                </c:pt>
                <c:pt idx="103">
                  <c:v>8.5833300000000001</c:v>
                </c:pt>
                <c:pt idx="104">
                  <c:v>8.6666700000000034</c:v>
                </c:pt>
                <c:pt idx="105">
                  <c:v>8.75</c:v>
                </c:pt>
                <c:pt idx="106">
                  <c:v>8.8333300000000001</c:v>
                </c:pt>
                <c:pt idx="107">
                  <c:v>8.9166700000000034</c:v>
                </c:pt>
                <c:pt idx="108">
                  <c:v>9</c:v>
                </c:pt>
                <c:pt idx="109">
                  <c:v>9.0833300000000001</c:v>
                </c:pt>
                <c:pt idx="110">
                  <c:v>9.1666700000000034</c:v>
                </c:pt>
                <c:pt idx="111">
                  <c:v>9.25</c:v>
                </c:pt>
                <c:pt idx="112">
                  <c:v>9.3333300000000001</c:v>
                </c:pt>
                <c:pt idx="113">
                  <c:v>9.4166700000000034</c:v>
                </c:pt>
                <c:pt idx="114">
                  <c:v>9.5</c:v>
                </c:pt>
                <c:pt idx="115">
                  <c:v>9.5833300000000001</c:v>
                </c:pt>
                <c:pt idx="116">
                  <c:v>9.6666700000000034</c:v>
                </c:pt>
                <c:pt idx="117">
                  <c:v>9.75</c:v>
                </c:pt>
                <c:pt idx="118">
                  <c:v>9.8333300000000001</c:v>
                </c:pt>
                <c:pt idx="119">
                  <c:v>9.9166700000000034</c:v>
                </c:pt>
                <c:pt idx="120">
                  <c:v>10</c:v>
                </c:pt>
                <c:pt idx="121">
                  <c:v>10.08333</c:v>
                </c:pt>
                <c:pt idx="122">
                  <c:v>10.16667</c:v>
                </c:pt>
                <c:pt idx="123">
                  <c:v>10.25</c:v>
                </c:pt>
                <c:pt idx="124">
                  <c:v>10.33333</c:v>
                </c:pt>
                <c:pt idx="125">
                  <c:v>10.41667</c:v>
                </c:pt>
                <c:pt idx="126">
                  <c:v>10.5</c:v>
                </c:pt>
                <c:pt idx="127">
                  <c:v>10.58333</c:v>
                </c:pt>
                <c:pt idx="128">
                  <c:v>10.66667</c:v>
                </c:pt>
                <c:pt idx="129">
                  <c:v>10.75</c:v>
                </c:pt>
                <c:pt idx="130">
                  <c:v>10.83333</c:v>
                </c:pt>
                <c:pt idx="131">
                  <c:v>10.91667</c:v>
                </c:pt>
                <c:pt idx="132">
                  <c:v>11</c:v>
                </c:pt>
                <c:pt idx="133">
                  <c:v>11.08333</c:v>
                </c:pt>
                <c:pt idx="134">
                  <c:v>11.16667</c:v>
                </c:pt>
                <c:pt idx="135">
                  <c:v>11.25</c:v>
                </c:pt>
                <c:pt idx="136">
                  <c:v>11.33333</c:v>
                </c:pt>
                <c:pt idx="137">
                  <c:v>11.41667</c:v>
                </c:pt>
                <c:pt idx="138">
                  <c:v>11.5</c:v>
                </c:pt>
                <c:pt idx="139">
                  <c:v>11.58333</c:v>
                </c:pt>
                <c:pt idx="140">
                  <c:v>11.66667</c:v>
                </c:pt>
                <c:pt idx="141">
                  <c:v>11.75</c:v>
                </c:pt>
                <c:pt idx="142">
                  <c:v>11.83333</c:v>
                </c:pt>
                <c:pt idx="143">
                  <c:v>11.91667</c:v>
                </c:pt>
                <c:pt idx="144">
                  <c:v>12</c:v>
                </c:pt>
                <c:pt idx="145">
                  <c:v>12.08333</c:v>
                </c:pt>
                <c:pt idx="146">
                  <c:v>12.16667</c:v>
                </c:pt>
                <c:pt idx="147">
                  <c:v>12.25</c:v>
                </c:pt>
                <c:pt idx="148">
                  <c:v>12.33333</c:v>
                </c:pt>
                <c:pt idx="149">
                  <c:v>12.41667</c:v>
                </c:pt>
                <c:pt idx="150">
                  <c:v>12.5</c:v>
                </c:pt>
                <c:pt idx="151">
                  <c:v>12.58333</c:v>
                </c:pt>
                <c:pt idx="152">
                  <c:v>12.66667</c:v>
                </c:pt>
                <c:pt idx="153">
                  <c:v>12.75</c:v>
                </c:pt>
                <c:pt idx="154">
                  <c:v>12.83333</c:v>
                </c:pt>
                <c:pt idx="155">
                  <c:v>12.91667</c:v>
                </c:pt>
                <c:pt idx="156">
                  <c:v>13</c:v>
                </c:pt>
                <c:pt idx="157">
                  <c:v>13.08333</c:v>
                </c:pt>
                <c:pt idx="158">
                  <c:v>13.16667</c:v>
                </c:pt>
                <c:pt idx="159">
                  <c:v>13.25</c:v>
                </c:pt>
                <c:pt idx="160">
                  <c:v>13.33333</c:v>
                </c:pt>
                <c:pt idx="161">
                  <c:v>13.41667</c:v>
                </c:pt>
                <c:pt idx="162">
                  <c:v>13.5</c:v>
                </c:pt>
                <c:pt idx="163">
                  <c:v>13.58333</c:v>
                </c:pt>
                <c:pt idx="164">
                  <c:v>13.66667</c:v>
                </c:pt>
                <c:pt idx="165">
                  <c:v>13.75</c:v>
                </c:pt>
                <c:pt idx="166">
                  <c:v>13.83333</c:v>
                </c:pt>
                <c:pt idx="167">
                  <c:v>13.91667</c:v>
                </c:pt>
                <c:pt idx="168">
                  <c:v>14</c:v>
                </c:pt>
                <c:pt idx="169">
                  <c:v>14.08333</c:v>
                </c:pt>
                <c:pt idx="170">
                  <c:v>14.16667</c:v>
                </c:pt>
                <c:pt idx="171">
                  <c:v>14.25</c:v>
                </c:pt>
                <c:pt idx="172">
                  <c:v>14.33333</c:v>
                </c:pt>
                <c:pt idx="173">
                  <c:v>14.41667</c:v>
                </c:pt>
                <c:pt idx="174">
                  <c:v>14.5</c:v>
                </c:pt>
                <c:pt idx="175">
                  <c:v>14.58333</c:v>
                </c:pt>
                <c:pt idx="176">
                  <c:v>14.66667</c:v>
                </c:pt>
                <c:pt idx="177">
                  <c:v>14.75</c:v>
                </c:pt>
                <c:pt idx="178">
                  <c:v>14.83333</c:v>
                </c:pt>
                <c:pt idx="179">
                  <c:v>14.91667</c:v>
                </c:pt>
                <c:pt idx="180">
                  <c:v>15</c:v>
                </c:pt>
                <c:pt idx="181">
                  <c:v>15.08333</c:v>
                </c:pt>
                <c:pt idx="182">
                  <c:v>15.16667</c:v>
                </c:pt>
                <c:pt idx="183">
                  <c:v>15.25</c:v>
                </c:pt>
                <c:pt idx="184">
                  <c:v>15.33333</c:v>
                </c:pt>
                <c:pt idx="185">
                  <c:v>15.41667</c:v>
                </c:pt>
                <c:pt idx="186">
                  <c:v>15.5</c:v>
                </c:pt>
                <c:pt idx="187">
                  <c:v>15.58333</c:v>
                </c:pt>
                <c:pt idx="188">
                  <c:v>15.66667</c:v>
                </c:pt>
                <c:pt idx="189">
                  <c:v>15.75</c:v>
                </c:pt>
                <c:pt idx="190">
                  <c:v>15.83333</c:v>
                </c:pt>
                <c:pt idx="191">
                  <c:v>15.91667</c:v>
                </c:pt>
                <c:pt idx="192">
                  <c:v>16</c:v>
                </c:pt>
                <c:pt idx="193">
                  <c:v>16.083329999999968</c:v>
                </c:pt>
                <c:pt idx="194">
                  <c:v>16.16667</c:v>
                </c:pt>
                <c:pt idx="195">
                  <c:v>16.25</c:v>
                </c:pt>
                <c:pt idx="196">
                  <c:v>16.33333</c:v>
                </c:pt>
                <c:pt idx="197">
                  <c:v>16.41667</c:v>
                </c:pt>
                <c:pt idx="198">
                  <c:v>16.5</c:v>
                </c:pt>
                <c:pt idx="199">
                  <c:v>16.583329999999968</c:v>
                </c:pt>
                <c:pt idx="200">
                  <c:v>16.66667</c:v>
                </c:pt>
                <c:pt idx="201">
                  <c:v>16.75</c:v>
                </c:pt>
                <c:pt idx="202">
                  <c:v>16.83333</c:v>
                </c:pt>
                <c:pt idx="203">
                  <c:v>16.91667</c:v>
                </c:pt>
                <c:pt idx="204">
                  <c:v>17</c:v>
                </c:pt>
                <c:pt idx="205">
                  <c:v>17.083329999999968</c:v>
                </c:pt>
                <c:pt idx="206">
                  <c:v>17.16667</c:v>
                </c:pt>
                <c:pt idx="207">
                  <c:v>17.25</c:v>
                </c:pt>
                <c:pt idx="208">
                  <c:v>17.33333</c:v>
                </c:pt>
                <c:pt idx="209">
                  <c:v>17.41667</c:v>
                </c:pt>
                <c:pt idx="210">
                  <c:v>17.5</c:v>
                </c:pt>
                <c:pt idx="211">
                  <c:v>17.583329999999968</c:v>
                </c:pt>
                <c:pt idx="212">
                  <c:v>17.66667</c:v>
                </c:pt>
                <c:pt idx="213">
                  <c:v>17.75</c:v>
                </c:pt>
                <c:pt idx="214">
                  <c:v>17.83333</c:v>
                </c:pt>
                <c:pt idx="215">
                  <c:v>17.91667</c:v>
                </c:pt>
                <c:pt idx="216">
                  <c:v>18</c:v>
                </c:pt>
                <c:pt idx="217">
                  <c:v>18.083329999999968</c:v>
                </c:pt>
                <c:pt idx="218">
                  <c:v>18.16667</c:v>
                </c:pt>
                <c:pt idx="219">
                  <c:v>18.25</c:v>
                </c:pt>
                <c:pt idx="220">
                  <c:v>18.33333</c:v>
                </c:pt>
                <c:pt idx="221">
                  <c:v>18.41667</c:v>
                </c:pt>
                <c:pt idx="222">
                  <c:v>18.5</c:v>
                </c:pt>
                <c:pt idx="223">
                  <c:v>18.583329999999968</c:v>
                </c:pt>
                <c:pt idx="224">
                  <c:v>18.66667</c:v>
                </c:pt>
                <c:pt idx="225">
                  <c:v>18.75</c:v>
                </c:pt>
                <c:pt idx="226">
                  <c:v>18.83333</c:v>
                </c:pt>
                <c:pt idx="227">
                  <c:v>18.91667</c:v>
                </c:pt>
                <c:pt idx="228">
                  <c:v>19</c:v>
                </c:pt>
                <c:pt idx="229">
                  <c:v>19.083329999999968</c:v>
                </c:pt>
                <c:pt idx="230">
                  <c:v>19.16667</c:v>
                </c:pt>
                <c:pt idx="231">
                  <c:v>19.25</c:v>
                </c:pt>
                <c:pt idx="232">
                  <c:v>19.33333</c:v>
                </c:pt>
                <c:pt idx="233">
                  <c:v>19.41667</c:v>
                </c:pt>
                <c:pt idx="234">
                  <c:v>19.5</c:v>
                </c:pt>
                <c:pt idx="235">
                  <c:v>19.583329999999968</c:v>
                </c:pt>
                <c:pt idx="236">
                  <c:v>19.66667</c:v>
                </c:pt>
                <c:pt idx="237">
                  <c:v>19.75</c:v>
                </c:pt>
                <c:pt idx="238">
                  <c:v>19.83333</c:v>
                </c:pt>
                <c:pt idx="239">
                  <c:v>19.91667</c:v>
                </c:pt>
                <c:pt idx="240">
                  <c:v>20</c:v>
                </c:pt>
                <c:pt idx="241">
                  <c:v>20.083329999999968</c:v>
                </c:pt>
                <c:pt idx="242">
                  <c:v>20.16667</c:v>
                </c:pt>
                <c:pt idx="243">
                  <c:v>20.25</c:v>
                </c:pt>
                <c:pt idx="244">
                  <c:v>20.33333</c:v>
                </c:pt>
                <c:pt idx="245">
                  <c:v>20.41667</c:v>
                </c:pt>
                <c:pt idx="246">
                  <c:v>20.5</c:v>
                </c:pt>
                <c:pt idx="247">
                  <c:v>20.583329999999968</c:v>
                </c:pt>
                <c:pt idx="248">
                  <c:v>20.66667</c:v>
                </c:pt>
                <c:pt idx="249">
                  <c:v>20.75</c:v>
                </c:pt>
                <c:pt idx="250">
                  <c:v>20.83333</c:v>
                </c:pt>
                <c:pt idx="251">
                  <c:v>20.91667</c:v>
                </c:pt>
                <c:pt idx="252">
                  <c:v>21</c:v>
                </c:pt>
                <c:pt idx="253">
                  <c:v>21.083329999999968</c:v>
                </c:pt>
                <c:pt idx="254">
                  <c:v>21.16667</c:v>
                </c:pt>
                <c:pt idx="255">
                  <c:v>21.25</c:v>
                </c:pt>
                <c:pt idx="256">
                  <c:v>21.33333</c:v>
                </c:pt>
                <c:pt idx="257">
                  <c:v>21.41667</c:v>
                </c:pt>
                <c:pt idx="258">
                  <c:v>21.5</c:v>
                </c:pt>
                <c:pt idx="259">
                  <c:v>21.583329999999968</c:v>
                </c:pt>
                <c:pt idx="260">
                  <c:v>21.66667</c:v>
                </c:pt>
                <c:pt idx="261">
                  <c:v>21.75</c:v>
                </c:pt>
                <c:pt idx="262">
                  <c:v>21.83333</c:v>
                </c:pt>
                <c:pt idx="263">
                  <c:v>21.91667</c:v>
                </c:pt>
                <c:pt idx="264">
                  <c:v>22</c:v>
                </c:pt>
                <c:pt idx="265">
                  <c:v>22.083329999999968</c:v>
                </c:pt>
                <c:pt idx="266">
                  <c:v>22.16667</c:v>
                </c:pt>
                <c:pt idx="267">
                  <c:v>22.25</c:v>
                </c:pt>
                <c:pt idx="268">
                  <c:v>22.33333</c:v>
                </c:pt>
                <c:pt idx="269">
                  <c:v>22.41667</c:v>
                </c:pt>
                <c:pt idx="270">
                  <c:v>22.5</c:v>
                </c:pt>
                <c:pt idx="271">
                  <c:v>22.583329999999968</c:v>
                </c:pt>
                <c:pt idx="272">
                  <c:v>22.66667</c:v>
                </c:pt>
                <c:pt idx="273">
                  <c:v>22.75</c:v>
                </c:pt>
                <c:pt idx="274">
                  <c:v>22.83333</c:v>
                </c:pt>
                <c:pt idx="275">
                  <c:v>22.91667</c:v>
                </c:pt>
                <c:pt idx="276">
                  <c:v>23</c:v>
                </c:pt>
                <c:pt idx="277">
                  <c:v>23.083329999999968</c:v>
                </c:pt>
                <c:pt idx="278">
                  <c:v>23.16667</c:v>
                </c:pt>
                <c:pt idx="279">
                  <c:v>23.25</c:v>
                </c:pt>
                <c:pt idx="280">
                  <c:v>23.33333</c:v>
                </c:pt>
                <c:pt idx="281">
                  <c:v>23.41667</c:v>
                </c:pt>
                <c:pt idx="282">
                  <c:v>23.5</c:v>
                </c:pt>
                <c:pt idx="283">
                  <c:v>23.583329999999968</c:v>
                </c:pt>
                <c:pt idx="284">
                  <c:v>23.66667</c:v>
                </c:pt>
                <c:pt idx="285">
                  <c:v>23.75</c:v>
                </c:pt>
                <c:pt idx="286">
                  <c:v>23.83333</c:v>
                </c:pt>
                <c:pt idx="287">
                  <c:v>23.91667</c:v>
                </c:pt>
                <c:pt idx="288">
                  <c:v>24</c:v>
                </c:pt>
                <c:pt idx="289">
                  <c:v>24.083329999999968</c:v>
                </c:pt>
                <c:pt idx="290">
                  <c:v>24.16667</c:v>
                </c:pt>
                <c:pt idx="291">
                  <c:v>24.25</c:v>
                </c:pt>
                <c:pt idx="292">
                  <c:v>24.33333</c:v>
                </c:pt>
                <c:pt idx="293">
                  <c:v>24.41667</c:v>
                </c:pt>
                <c:pt idx="294">
                  <c:v>24.5</c:v>
                </c:pt>
                <c:pt idx="295">
                  <c:v>24.583329999999968</c:v>
                </c:pt>
                <c:pt idx="296">
                  <c:v>24.66667</c:v>
                </c:pt>
                <c:pt idx="297">
                  <c:v>24.75</c:v>
                </c:pt>
                <c:pt idx="298">
                  <c:v>24.83333</c:v>
                </c:pt>
                <c:pt idx="299">
                  <c:v>24.91667</c:v>
                </c:pt>
                <c:pt idx="300">
                  <c:v>25</c:v>
                </c:pt>
                <c:pt idx="301">
                  <c:v>25.083329999999968</c:v>
                </c:pt>
                <c:pt idx="302">
                  <c:v>25.16667</c:v>
                </c:pt>
                <c:pt idx="303">
                  <c:v>25.25</c:v>
                </c:pt>
                <c:pt idx="304">
                  <c:v>25.33333</c:v>
                </c:pt>
                <c:pt idx="305">
                  <c:v>25.41667</c:v>
                </c:pt>
                <c:pt idx="306">
                  <c:v>25.5</c:v>
                </c:pt>
                <c:pt idx="307">
                  <c:v>25.583329999999968</c:v>
                </c:pt>
                <c:pt idx="308">
                  <c:v>25.66667</c:v>
                </c:pt>
                <c:pt idx="309">
                  <c:v>25.75</c:v>
                </c:pt>
                <c:pt idx="310">
                  <c:v>25.83333</c:v>
                </c:pt>
                <c:pt idx="311">
                  <c:v>25.91667</c:v>
                </c:pt>
                <c:pt idx="312">
                  <c:v>26</c:v>
                </c:pt>
                <c:pt idx="313">
                  <c:v>26.083329999999968</c:v>
                </c:pt>
                <c:pt idx="314">
                  <c:v>26.16667</c:v>
                </c:pt>
                <c:pt idx="315">
                  <c:v>26.25</c:v>
                </c:pt>
                <c:pt idx="316">
                  <c:v>26.33333</c:v>
                </c:pt>
                <c:pt idx="317">
                  <c:v>26.41667</c:v>
                </c:pt>
                <c:pt idx="318">
                  <c:v>26.5</c:v>
                </c:pt>
                <c:pt idx="319">
                  <c:v>26.583329999999968</c:v>
                </c:pt>
                <c:pt idx="320">
                  <c:v>26.66667</c:v>
                </c:pt>
                <c:pt idx="321">
                  <c:v>26.75</c:v>
                </c:pt>
                <c:pt idx="322">
                  <c:v>26.83333</c:v>
                </c:pt>
                <c:pt idx="323">
                  <c:v>26.91667</c:v>
                </c:pt>
                <c:pt idx="324">
                  <c:v>27</c:v>
                </c:pt>
                <c:pt idx="325">
                  <c:v>27.083329999999968</c:v>
                </c:pt>
                <c:pt idx="326">
                  <c:v>27.16667</c:v>
                </c:pt>
                <c:pt idx="327">
                  <c:v>27.25</c:v>
                </c:pt>
                <c:pt idx="328">
                  <c:v>27.33333</c:v>
                </c:pt>
                <c:pt idx="329">
                  <c:v>27.41667</c:v>
                </c:pt>
                <c:pt idx="330">
                  <c:v>27.5</c:v>
                </c:pt>
                <c:pt idx="331">
                  <c:v>27.583329999999968</c:v>
                </c:pt>
                <c:pt idx="332">
                  <c:v>27.66667</c:v>
                </c:pt>
                <c:pt idx="333">
                  <c:v>27.75</c:v>
                </c:pt>
                <c:pt idx="334">
                  <c:v>27.83333</c:v>
                </c:pt>
                <c:pt idx="335">
                  <c:v>27.91667</c:v>
                </c:pt>
                <c:pt idx="336">
                  <c:v>28</c:v>
                </c:pt>
                <c:pt idx="337">
                  <c:v>28.083329999999968</c:v>
                </c:pt>
                <c:pt idx="338">
                  <c:v>28.16667</c:v>
                </c:pt>
                <c:pt idx="339">
                  <c:v>28.25</c:v>
                </c:pt>
                <c:pt idx="340">
                  <c:v>28.33333</c:v>
                </c:pt>
                <c:pt idx="341">
                  <c:v>28.41667</c:v>
                </c:pt>
                <c:pt idx="342">
                  <c:v>28.5</c:v>
                </c:pt>
                <c:pt idx="343">
                  <c:v>28.583329999999968</c:v>
                </c:pt>
                <c:pt idx="344">
                  <c:v>28.66667</c:v>
                </c:pt>
                <c:pt idx="345">
                  <c:v>28.75</c:v>
                </c:pt>
                <c:pt idx="346">
                  <c:v>28.83333</c:v>
                </c:pt>
                <c:pt idx="347">
                  <c:v>28.91667</c:v>
                </c:pt>
                <c:pt idx="348">
                  <c:v>29</c:v>
                </c:pt>
                <c:pt idx="349">
                  <c:v>29.083329999999968</c:v>
                </c:pt>
                <c:pt idx="350">
                  <c:v>29.16667</c:v>
                </c:pt>
                <c:pt idx="351">
                  <c:v>29.25</c:v>
                </c:pt>
                <c:pt idx="352">
                  <c:v>29.33333</c:v>
                </c:pt>
                <c:pt idx="353">
                  <c:v>29.41667</c:v>
                </c:pt>
                <c:pt idx="354">
                  <c:v>29.5</c:v>
                </c:pt>
                <c:pt idx="355">
                  <c:v>29.583329999999968</c:v>
                </c:pt>
                <c:pt idx="356">
                  <c:v>29.66667</c:v>
                </c:pt>
                <c:pt idx="357">
                  <c:v>29.75</c:v>
                </c:pt>
                <c:pt idx="358">
                  <c:v>29.83333</c:v>
                </c:pt>
                <c:pt idx="359">
                  <c:v>29.91667</c:v>
                </c:pt>
                <c:pt idx="360">
                  <c:v>30</c:v>
                </c:pt>
                <c:pt idx="361">
                  <c:v>30.083329999999968</c:v>
                </c:pt>
                <c:pt idx="362">
                  <c:v>30.16667</c:v>
                </c:pt>
                <c:pt idx="363">
                  <c:v>30.25</c:v>
                </c:pt>
                <c:pt idx="364">
                  <c:v>30.33333</c:v>
                </c:pt>
                <c:pt idx="365">
                  <c:v>30.41667</c:v>
                </c:pt>
                <c:pt idx="366">
                  <c:v>30.5</c:v>
                </c:pt>
                <c:pt idx="367">
                  <c:v>30.583329999999968</c:v>
                </c:pt>
                <c:pt idx="368">
                  <c:v>30.66667</c:v>
                </c:pt>
                <c:pt idx="369">
                  <c:v>30.75</c:v>
                </c:pt>
                <c:pt idx="370">
                  <c:v>30.83333</c:v>
                </c:pt>
                <c:pt idx="371">
                  <c:v>30.91667</c:v>
                </c:pt>
                <c:pt idx="372">
                  <c:v>31</c:v>
                </c:pt>
                <c:pt idx="373">
                  <c:v>31.083329999999968</c:v>
                </c:pt>
                <c:pt idx="374">
                  <c:v>31.16667</c:v>
                </c:pt>
                <c:pt idx="375">
                  <c:v>31.25</c:v>
                </c:pt>
                <c:pt idx="376">
                  <c:v>31.33333</c:v>
                </c:pt>
                <c:pt idx="377">
                  <c:v>31.41667</c:v>
                </c:pt>
                <c:pt idx="378">
                  <c:v>31.5</c:v>
                </c:pt>
                <c:pt idx="379">
                  <c:v>31.583329999999968</c:v>
                </c:pt>
                <c:pt idx="380">
                  <c:v>31.66667</c:v>
                </c:pt>
                <c:pt idx="381">
                  <c:v>31.75</c:v>
                </c:pt>
                <c:pt idx="382">
                  <c:v>31.83333</c:v>
                </c:pt>
                <c:pt idx="383">
                  <c:v>31.91667</c:v>
                </c:pt>
                <c:pt idx="384">
                  <c:v>32</c:v>
                </c:pt>
                <c:pt idx="385">
                  <c:v>32.083330000000011</c:v>
                </c:pt>
                <c:pt idx="386">
                  <c:v>32.166670000000003</c:v>
                </c:pt>
                <c:pt idx="387">
                  <c:v>32.25</c:v>
                </c:pt>
                <c:pt idx="388">
                  <c:v>32.333330000000011</c:v>
                </c:pt>
                <c:pt idx="389">
                  <c:v>32.416669999999996</c:v>
                </c:pt>
                <c:pt idx="390">
                  <c:v>32.5</c:v>
                </c:pt>
                <c:pt idx="391">
                  <c:v>32.583330000000011</c:v>
                </c:pt>
                <c:pt idx="392">
                  <c:v>32.666670000000003</c:v>
                </c:pt>
                <c:pt idx="393">
                  <c:v>32.75</c:v>
                </c:pt>
                <c:pt idx="394">
                  <c:v>32.833330000000011</c:v>
                </c:pt>
                <c:pt idx="395">
                  <c:v>32.916669999999996</c:v>
                </c:pt>
                <c:pt idx="396">
                  <c:v>33</c:v>
                </c:pt>
                <c:pt idx="397">
                  <c:v>33.083330000000011</c:v>
                </c:pt>
                <c:pt idx="398">
                  <c:v>33.166670000000003</c:v>
                </c:pt>
                <c:pt idx="399">
                  <c:v>33.25</c:v>
                </c:pt>
                <c:pt idx="400">
                  <c:v>33.333330000000011</c:v>
                </c:pt>
                <c:pt idx="401">
                  <c:v>33.416669999999996</c:v>
                </c:pt>
                <c:pt idx="402">
                  <c:v>33.5</c:v>
                </c:pt>
                <c:pt idx="403">
                  <c:v>33.583330000000011</c:v>
                </c:pt>
                <c:pt idx="404">
                  <c:v>33.666670000000003</c:v>
                </c:pt>
                <c:pt idx="405">
                  <c:v>33.75</c:v>
                </c:pt>
                <c:pt idx="406">
                  <c:v>33.833330000000011</c:v>
                </c:pt>
                <c:pt idx="407">
                  <c:v>33.916669999999996</c:v>
                </c:pt>
                <c:pt idx="408">
                  <c:v>34</c:v>
                </c:pt>
                <c:pt idx="409">
                  <c:v>34.083330000000011</c:v>
                </c:pt>
                <c:pt idx="410">
                  <c:v>34.166670000000003</c:v>
                </c:pt>
                <c:pt idx="411">
                  <c:v>34.25</c:v>
                </c:pt>
                <c:pt idx="412">
                  <c:v>34.333330000000011</c:v>
                </c:pt>
                <c:pt idx="413">
                  <c:v>34.416669999999996</c:v>
                </c:pt>
                <c:pt idx="414">
                  <c:v>34.5</c:v>
                </c:pt>
                <c:pt idx="415">
                  <c:v>34.583330000000011</c:v>
                </c:pt>
                <c:pt idx="416">
                  <c:v>34.666670000000003</c:v>
                </c:pt>
                <c:pt idx="417">
                  <c:v>34.75</c:v>
                </c:pt>
                <c:pt idx="418">
                  <c:v>34.833330000000011</c:v>
                </c:pt>
                <c:pt idx="419">
                  <c:v>34.916669999999996</c:v>
                </c:pt>
                <c:pt idx="420">
                  <c:v>35</c:v>
                </c:pt>
                <c:pt idx="421">
                  <c:v>35.083330000000011</c:v>
                </c:pt>
                <c:pt idx="422">
                  <c:v>35.166670000000003</c:v>
                </c:pt>
                <c:pt idx="423">
                  <c:v>35.25</c:v>
                </c:pt>
                <c:pt idx="424">
                  <c:v>35.333330000000011</c:v>
                </c:pt>
                <c:pt idx="425">
                  <c:v>35.416669999999996</c:v>
                </c:pt>
                <c:pt idx="426">
                  <c:v>35.5</c:v>
                </c:pt>
                <c:pt idx="427">
                  <c:v>35.583330000000011</c:v>
                </c:pt>
                <c:pt idx="428">
                  <c:v>35.666670000000003</c:v>
                </c:pt>
                <c:pt idx="429">
                  <c:v>35.75</c:v>
                </c:pt>
                <c:pt idx="430">
                  <c:v>35.833330000000011</c:v>
                </c:pt>
                <c:pt idx="431">
                  <c:v>35.916669999999996</c:v>
                </c:pt>
                <c:pt idx="432">
                  <c:v>36</c:v>
                </c:pt>
                <c:pt idx="433">
                  <c:v>36.083330000000011</c:v>
                </c:pt>
                <c:pt idx="434">
                  <c:v>36.166670000000003</c:v>
                </c:pt>
                <c:pt idx="435">
                  <c:v>36.25</c:v>
                </c:pt>
                <c:pt idx="436">
                  <c:v>36.333330000000011</c:v>
                </c:pt>
                <c:pt idx="437">
                  <c:v>36.416669999999996</c:v>
                </c:pt>
                <c:pt idx="438">
                  <c:v>36.5</c:v>
                </c:pt>
                <c:pt idx="439">
                  <c:v>36.583330000000011</c:v>
                </c:pt>
                <c:pt idx="440">
                  <c:v>36.666670000000003</c:v>
                </c:pt>
                <c:pt idx="441">
                  <c:v>36.75</c:v>
                </c:pt>
                <c:pt idx="442">
                  <c:v>36.833330000000011</c:v>
                </c:pt>
                <c:pt idx="443">
                  <c:v>36.916669999999996</c:v>
                </c:pt>
                <c:pt idx="444">
                  <c:v>37</c:v>
                </c:pt>
                <c:pt idx="445">
                  <c:v>37.083330000000011</c:v>
                </c:pt>
                <c:pt idx="446">
                  <c:v>37.166670000000003</c:v>
                </c:pt>
                <c:pt idx="447">
                  <c:v>37.25</c:v>
                </c:pt>
                <c:pt idx="448">
                  <c:v>37.333330000000011</c:v>
                </c:pt>
                <c:pt idx="449">
                  <c:v>37.416669999999996</c:v>
                </c:pt>
                <c:pt idx="450">
                  <c:v>37.5</c:v>
                </c:pt>
                <c:pt idx="451">
                  <c:v>37.583330000000011</c:v>
                </c:pt>
                <c:pt idx="452">
                  <c:v>37.666670000000003</c:v>
                </c:pt>
                <c:pt idx="453">
                  <c:v>37.75</c:v>
                </c:pt>
                <c:pt idx="454">
                  <c:v>37.833330000000011</c:v>
                </c:pt>
                <c:pt idx="455">
                  <c:v>37.916669999999996</c:v>
                </c:pt>
                <c:pt idx="456">
                  <c:v>38</c:v>
                </c:pt>
                <c:pt idx="457">
                  <c:v>38.083330000000011</c:v>
                </c:pt>
                <c:pt idx="458">
                  <c:v>38.166670000000003</c:v>
                </c:pt>
                <c:pt idx="459">
                  <c:v>38.25</c:v>
                </c:pt>
                <c:pt idx="460">
                  <c:v>38.333330000000011</c:v>
                </c:pt>
                <c:pt idx="461">
                  <c:v>38.416669999999996</c:v>
                </c:pt>
                <c:pt idx="462">
                  <c:v>38.5</c:v>
                </c:pt>
                <c:pt idx="463">
                  <c:v>38.583330000000011</c:v>
                </c:pt>
                <c:pt idx="464">
                  <c:v>38.666670000000003</c:v>
                </c:pt>
                <c:pt idx="465">
                  <c:v>38.75</c:v>
                </c:pt>
                <c:pt idx="466">
                  <c:v>38.833330000000011</c:v>
                </c:pt>
                <c:pt idx="467">
                  <c:v>38.916669999999996</c:v>
                </c:pt>
                <c:pt idx="468">
                  <c:v>39</c:v>
                </c:pt>
                <c:pt idx="469">
                  <c:v>39.083330000000011</c:v>
                </c:pt>
                <c:pt idx="470">
                  <c:v>39.166670000000003</c:v>
                </c:pt>
                <c:pt idx="471">
                  <c:v>39.25</c:v>
                </c:pt>
                <c:pt idx="472">
                  <c:v>39.333330000000011</c:v>
                </c:pt>
                <c:pt idx="473">
                  <c:v>39.416669999999996</c:v>
                </c:pt>
                <c:pt idx="474">
                  <c:v>39.5</c:v>
                </c:pt>
                <c:pt idx="475">
                  <c:v>39.583330000000011</c:v>
                </c:pt>
                <c:pt idx="476">
                  <c:v>39.666670000000003</c:v>
                </c:pt>
                <c:pt idx="477">
                  <c:v>39.75</c:v>
                </c:pt>
                <c:pt idx="478">
                  <c:v>39.833330000000011</c:v>
                </c:pt>
                <c:pt idx="479">
                  <c:v>39.916669999999996</c:v>
                </c:pt>
                <c:pt idx="480">
                  <c:v>40</c:v>
                </c:pt>
                <c:pt idx="481">
                  <c:v>40.083330000000011</c:v>
                </c:pt>
                <c:pt idx="482">
                  <c:v>40.166670000000003</c:v>
                </c:pt>
                <c:pt idx="483">
                  <c:v>40.25</c:v>
                </c:pt>
                <c:pt idx="484">
                  <c:v>40.333330000000011</c:v>
                </c:pt>
                <c:pt idx="485">
                  <c:v>40.416669999999996</c:v>
                </c:pt>
                <c:pt idx="486">
                  <c:v>40.5</c:v>
                </c:pt>
                <c:pt idx="487">
                  <c:v>40.583330000000011</c:v>
                </c:pt>
                <c:pt idx="488">
                  <c:v>40.666670000000003</c:v>
                </c:pt>
                <c:pt idx="489">
                  <c:v>40.75</c:v>
                </c:pt>
                <c:pt idx="490">
                  <c:v>40.833330000000011</c:v>
                </c:pt>
                <c:pt idx="491">
                  <c:v>40.916669999999996</c:v>
                </c:pt>
                <c:pt idx="492">
                  <c:v>41</c:v>
                </c:pt>
                <c:pt idx="493">
                  <c:v>41.083330000000011</c:v>
                </c:pt>
                <c:pt idx="494">
                  <c:v>41.166670000000003</c:v>
                </c:pt>
                <c:pt idx="495">
                  <c:v>41.25</c:v>
                </c:pt>
                <c:pt idx="496">
                  <c:v>41.333330000000011</c:v>
                </c:pt>
                <c:pt idx="497">
                  <c:v>41.416669999999996</c:v>
                </c:pt>
                <c:pt idx="498">
                  <c:v>41.5</c:v>
                </c:pt>
                <c:pt idx="499">
                  <c:v>41.583330000000011</c:v>
                </c:pt>
                <c:pt idx="500">
                  <c:v>41.666670000000003</c:v>
                </c:pt>
                <c:pt idx="501">
                  <c:v>41.75</c:v>
                </c:pt>
                <c:pt idx="502">
                  <c:v>41.833330000000011</c:v>
                </c:pt>
                <c:pt idx="503">
                  <c:v>41.916669999999996</c:v>
                </c:pt>
                <c:pt idx="504">
                  <c:v>42</c:v>
                </c:pt>
                <c:pt idx="505">
                  <c:v>42.083330000000011</c:v>
                </c:pt>
                <c:pt idx="506">
                  <c:v>42.166670000000003</c:v>
                </c:pt>
                <c:pt idx="507">
                  <c:v>42.25</c:v>
                </c:pt>
                <c:pt idx="508">
                  <c:v>42.333330000000011</c:v>
                </c:pt>
                <c:pt idx="509">
                  <c:v>42.416669999999996</c:v>
                </c:pt>
                <c:pt idx="510">
                  <c:v>42.5</c:v>
                </c:pt>
                <c:pt idx="511">
                  <c:v>42.583330000000011</c:v>
                </c:pt>
                <c:pt idx="512">
                  <c:v>42.666670000000003</c:v>
                </c:pt>
                <c:pt idx="513">
                  <c:v>42.75</c:v>
                </c:pt>
                <c:pt idx="514">
                  <c:v>42.833330000000011</c:v>
                </c:pt>
                <c:pt idx="515">
                  <c:v>42.916669999999996</c:v>
                </c:pt>
                <c:pt idx="516">
                  <c:v>43</c:v>
                </c:pt>
                <c:pt idx="517">
                  <c:v>43.083330000000011</c:v>
                </c:pt>
                <c:pt idx="518">
                  <c:v>43.166670000000003</c:v>
                </c:pt>
                <c:pt idx="519">
                  <c:v>43.25</c:v>
                </c:pt>
                <c:pt idx="520">
                  <c:v>43.333330000000011</c:v>
                </c:pt>
                <c:pt idx="521">
                  <c:v>43.416669999999996</c:v>
                </c:pt>
                <c:pt idx="522">
                  <c:v>43.5</c:v>
                </c:pt>
                <c:pt idx="523">
                  <c:v>43.583330000000011</c:v>
                </c:pt>
                <c:pt idx="524">
                  <c:v>43.666670000000003</c:v>
                </c:pt>
                <c:pt idx="525">
                  <c:v>43.75</c:v>
                </c:pt>
                <c:pt idx="526">
                  <c:v>43.833330000000011</c:v>
                </c:pt>
                <c:pt idx="527">
                  <c:v>43.916669999999996</c:v>
                </c:pt>
                <c:pt idx="528">
                  <c:v>44</c:v>
                </c:pt>
                <c:pt idx="529">
                  <c:v>44.083330000000011</c:v>
                </c:pt>
                <c:pt idx="530">
                  <c:v>44.166670000000003</c:v>
                </c:pt>
                <c:pt idx="531">
                  <c:v>44.25</c:v>
                </c:pt>
                <c:pt idx="532">
                  <c:v>44.333330000000011</c:v>
                </c:pt>
                <c:pt idx="533">
                  <c:v>44.416669999999996</c:v>
                </c:pt>
                <c:pt idx="534">
                  <c:v>44.5</c:v>
                </c:pt>
                <c:pt idx="535">
                  <c:v>44.583330000000011</c:v>
                </c:pt>
                <c:pt idx="536">
                  <c:v>44.666670000000003</c:v>
                </c:pt>
                <c:pt idx="537">
                  <c:v>44.75</c:v>
                </c:pt>
                <c:pt idx="538">
                  <c:v>44.833330000000011</c:v>
                </c:pt>
                <c:pt idx="539">
                  <c:v>44.916669999999996</c:v>
                </c:pt>
                <c:pt idx="540">
                  <c:v>45</c:v>
                </c:pt>
                <c:pt idx="541">
                  <c:v>45.083330000000011</c:v>
                </c:pt>
                <c:pt idx="542">
                  <c:v>45.166670000000003</c:v>
                </c:pt>
                <c:pt idx="543">
                  <c:v>45.25</c:v>
                </c:pt>
                <c:pt idx="544">
                  <c:v>45.333330000000011</c:v>
                </c:pt>
                <c:pt idx="545">
                  <c:v>45.416669999999996</c:v>
                </c:pt>
                <c:pt idx="546">
                  <c:v>45.5</c:v>
                </c:pt>
                <c:pt idx="547">
                  <c:v>45.583330000000011</c:v>
                </c:pt>
                <c:pt idx="548">
                  <c:v>45.666670000000003</c:v>
                </c:pt>
                <c:pt idx="549">
                  <c:v>45.75</c:v>
                </c:pt>
                <c:pt idx="550">
                  <c:v>45.833330000000011</c:v>
                </c:pt>
                <c:pt idx="551">
                  <c:v>45.916669999999996</c:v>
                </c:pt>
                <c:pt idx="552">
                  <c:v>46</c:v>
                </c:pt>
                <c:pt idx="553">
                  <c:v>46.083330000000011</c:v>
                </c:pt>
                <c:pt idx="554">
                  <c:v>46.166670000000003</c:v>
                </c:pt>
                <c:pt idx="555">
                  <c:v>46.25</c:v>
                </c:pt>
                <c:pt idx="556">
                  <c:v>46.333330000000011</c:v>
                </c:pt>
                <c:pt idx="557">
                  <c:v>46.416669999999996</c:v>
                </c:pt>
                <c:pt idx="558">
                  <c:v>46.5</c:v>
                </c:pt>
                <c:pt idx="559">
                  <c:v>46.583330000000011</c:v>
                </c:pt>
                <c:pt idx="560">
                  <c:v>46.666670000000003</c:v>
                </c:pt>
                <c:pt idx="561">
                  <c:v>46.75</c:v>
                </c:pt>
                <c:pt idx="562">
                  <c:v>46.833330000000011</c:v>
                </c:pt>
                <c:pt idx="563">
                  <c:v>46.916669999999996</c:v>
                </c:pt>
                <c:pt idx="564">
                  <c:v>47</c:v>
                </c:pt>
                <c:pt idx="565">
                  <c:v>47.083330000000011</c:v>
                </c:pt>
                <c:pt idx="566">
                  <c:v>47.166670000000003</c:v>
                </c:pt>
                <c:pt idx="567">
                  <c:v>47.25</c:v>
                </c:pt>
                <c:pt idx="568">
                  <c:v>47.333330000000011</c:v>
                </c:pt>
                <c:pt idx="569">
                  <c:v>47.416669999999996</c:v>
                </c:pt>
                <c:pt idx="570">
                  <c:v>47.5</c:v>
                </c:pt>
                <c:pt idx="571">
                  <c:v>47.583330000000011</c:v>
                </c:pt>
                <c:pt idx="572">
                  <c:v>47.666670000000003</c:v>
                </c:pt>
                <c:pt idx="573">
                  <c:v>47.75</c:v>
                </c:pt>
                <c:pt idx="574">
                  <c:v>47.833330000000011</c:v>
                </c:pt>
                <c:pt idx="575">
                  <c:v>47.916669999999996</c:v>
                </c:pt>
                <c:pt idx="576">
                  <c:v>48</c:v>
                </c:pt>
                <c:pt idx="577">
                  <c:v>48.083330000000011</c:v>
                </c:pt>
                <c:pt idx="578">
                  <c:v>48.166670000000003</c:v>
                </c:pt>
                <c:pt idx="579">
                  <c:v>48.25</c:v>
                </c:pt>
                <c:pt idx="580">
                  <c:v>48.333330000000011</c:v>
                </c:pt>
                <c:pt idx="581">
                  <c:v>48.416669999999996</c:v>
                </c:pt>
                <c:pt idx="582">
                  <c:v>48.5</c:v>
                </c:pt>
                <c:pt idx="583">
                  <c:v>48.583330000000011</c:v>
                </c:pt>
                <c:pt idx="584">
                  <c:v>48.666670000000003</c:v>
                </c:pt>
                <c:pt idx="585">
                  <c:v>48.75</c:v>
                </c:pt>
                <c:pt idx="586">
                  <c:v>48.833330000000011</c:v>
                </c:pt>
                <c:pt idx="587">
                  <c:v>48.916669999999996</c:v>
                </c:pt>
                <c:pt idx="588">
                  <c:v>49</c:v>
                </c:pt>
                <c:pt idx="589">
                  <c:v>49.083330000000011</c:v>
                </c:pt>
                <c:pt idx="590">
                  <c:v>49.166670000000003</c:v>
                </c:pt>
                <c:pt idx="591">
                  <c:v>49.25</c:v>
                </c:pt>
                <c:pt idx="592">
                  <c:v>49.333330000000011</c:v>
                </c:pt>
                <c:pt idx="593">
                  <c:v>49.416669999999996</c:v>
                </c:pt>
                <c:pt idx="594">
                  <c:v>49.5</c:v>
                </c:pt>
                <c:pt idx="595">
                  <c:v>49.583330000000011</c:v>
                </c:pt>
                <c:pt idx="596">
                  <c:v>49.666670000000003</c:v>
                </c:pt>
                <c:pt idx="597">
                  <c:v>49.75</c:v>
                </c:pt>
                <c:pt idx="598">
                  <c:v>49.833330000000011</c:v>
                </c:pt>
                <c:pt idx="599">
                  <c:v>49.916669999999996</c:v>
                </c:pt>
                <c:pt idx="600">
                  <c:v>50</c:v>
                </c:pt>
                <c:pt idx="601">
                  <c:v>50.083330000000011</c:v>
                </c:pt>
                <c:pt idx="602">
                  <c:v>50.166670000000003</c:v>
                </c:pt>
                <c:pt idx="603">
                  <c:v>50.25</c:v>
                </c:pt>
                <c:pt idx="604">
                  <c:v>50.333330000000011</c:v>
                </c:pt>
                <c:pt idx="605">
                  <c:v>50.416669999999996</c:v>
                </c:pt>
                <c:pt idx="606">
                  <c:v>50.5</c:v>
                </c:pt>
                <c:pt idx="607">
                  <c:v>50.583330000000011</c:v>
                </c:pt>
                <c:pt idx="608">
                  <c:v>50.666670000000003</c:v>
                </c:pt>
                <c:pt idx="609">
                  <c:v>50.75</c:v>
                </c:pt>
                <c:pt idx="610">
                  <c:v>50.833330000000011</c:v>
                </c:pt>
                <c:pt idx="611">
                  <c:v>50.916669999999996</c:v>
                </c:pt>
                <c:pt idx="612">
                  <c:v>51</c:v>
                </c:pt>
                <c:pt idx="613">
                  <c:v>51.083330000000011</c:v>
                </c:pt>
                <c:pt idx="614">
                  <c:v>51.166670000000003</c:v>
                </c:pt>
                <c:pt idx="615">
                  <c:v>51.25</c:v>
                </c:pt>
                <c:pt idx="616">
                  <c:v>51.333330000000011</c:v>
                </c:pt>
                <c:pt idx="617">
                  <c:v>51.416669999999996</c:v>
                </c:pt>
                <c:pt idx="618">
                  <c:v>51.5</c:v>
                </c:pt>
                <c:pt idx="619">
                  <c:v>51.583330000000011</c:v>
                </c:pt>
                <c:pt idx="620">
                  <c:v>51.666670000000003</c:v>
                </c:pt>
                <c:pt idx="621">
                  <c:v>51.75</c:v>
                </c:pt>
                <c:pt idx="622">
                  <c:v>51.833330000000011</c:v>
                </c:pt>
                <c:pt idx="623">
                  <c:v>51.916669999999996</c:v>
                </c:pt>
                <c:pt idx="624">
                  <c:v>52</c:v>
                </c:pt>
                <c:pt idx="625">
                  <c:v>52.083330000000011</c:v>
                </c:pt>
                <c:pt idx="626">
                  <c:v>52.166670000000003</c:v>
                </c:pt>
                <c:pt idx="627">
                  <c:v>52.25</c:v>
                </c:pt>
                <c:pt idx="628">
                  <c:v>52.333330000000011</c:v>
                </c:pt>
                <c:pt idx="629">
                  <c:v>52.416669999999996</c:v>
                </c:pt>
                <c:pt idx="630">
                  <c:v>52.5</c:v>
                </c:pt>
                <c:pt idx="631">
                  <c:v>52.583330000000011</c:v>
                </c:pt>
                <c:pt idx="632">
                  <c:v>52.666670000000003</c:v>
                </c:pt>
                <c:pt idx="633">
                  <c:v>52.75</c:v>
                </c:pt>
                <c:pt idx="634">
                  <c:v>52.833330000000011</c:v>
                </c:pt>
                <c:pt idx="635">
                  <c:v>52.916669999999996</c:v>
                </c:pt>
                <c:pt idx="636">
                  <c:v>53</c:v>
                </c:pt>
                <c:pt idx="637">
                  <c:v>53.083330000000011</c:v>
                </c:pt>
                <c:pt idx="638">
                  <c:v>53.166670000000003</c:v>
                </c:pt>
                <c:pt idx="639">
                  <c:v>53.25</c:v>
                </c:pt>
                <c:pt idx="640">
                  <c:v>53.333330000000011</c:v>
                </c:pt>
                <c:pt idx="641">
                  <c:v>53.416669999999996</c:v>
                </c:pt>
                <c:pt idx="642">
                  <c:v>53.5</c:v>
                </c:pt>
                <c:pt idx="643">
                  <c:v>53.583330000000011</c:v>
                </c:pt>
                <c:pt idx="644">
                  <c:v>53.666670000000003</c:v>
                </c:pt>
                <c:pt idx="645">
                  <c:v>53.75</c:v>
                </c:pt>
                <c:pt idx="646">
                  <c:v>53.833330000000011</c:v>
                </c:pt>
                <c:pt idx="647">
                  <c:v>53.916669999999996</c:v>
                </c:pt>
                <c:pt idx="648">
                  <c:v>54</c:v>
                </c:pt>
                <c:pt idx="649">
                  <c:v>54.083330000000011</c:v>
                </c:pt>
                <c:pt idx="650">
                  <c:v>54.166670000000003</c:v>
                </c:pt>
                <c:pt idx="651">
                  <c:v>54.25</c:v>
                </c:pt>
                <c:pt idx="652">
                  <c:v>54.333330000000011</c:v>
                </c:pt>
                <c:pt idx="653">
                  <c:v>54.416669999999996</c:v>
                </c:pt>
                <c:pt idx="654">
                  <c:v>54.5</c:v>
                </c:pt>
                <c:pt idx="655">
                  <c:v>54.583330000000011</c:v>
                </c:pt>
                <c:pt idx="656">
                  <c:v>54.666670000000003</c:v>
                </c:pt>
                <c:pt idx="657">
                  <c:v>54.75</c:v>
                </c:pt>
                <c:pt idx="658">
                  <c:v>54.833330000000011</c:v>
                </c:pt>
                <c:pt idx="659">
                  <c:v>54.916669999999996</c:v>
                </c:pt>
                <c:pt idx="660">
                  <c:v>55</c:v>
                </c:pt>
                <c:pt idx="661">
                  <c:v>55.083330000000011</c:v>
                </c:pt>
                <c:pt idx="662">
                  <c:v>55.166670000000003</c:v>
                </c:pt>
                <c:pt idx="663">
                  <c:v>55.25</c:v>
                </c:pt>
                <c:pt idx="664">
                  <c:v>55.333330000000011</c:v>
                </c:pt>
                <c:pt idx="665">
                  <c:v>55.416669999999996</c:v>
                </c:pt>
                <c:pt idx="666">
                  <c:v>55.5</c:v>
                </c:pt>
                <c:pt idx="667">
                  <c:v>55.583330000000011</c:v>
                </c:pt>
                <c:pt idx="668">
                  <c:v>55.666670000000003</c:v>
                </c:pt>
                <c:pt idx="669">
                  <c:v>55.75</c:v>
                </c:pt>
                <c:pt idx="670">
                  <c:v>55.833330000000011</c:v>
                </c:pt>
                <c:pt idx="671">
                  <c:v>55.916669999999996</c:v>
                </c:pt>
                <c:pt idx="672">
                  <c:v>56</c:v>
                </c:pt>
              </c:numCache>
            </c:numRef>
          </c:xVal>
          <c:yVal>
            <c:numRef>
              <c:f>'fig4'!$Y$2:$Y$674</c:f>
              <c:numCache>
                <c:formatCode>General</c:formatCode>
                <c:ptCount val="673"/>
                <c:pt idx="0">
                  <c:v>0.14913000000000001</c:v>
                </c:pt>
                <c:pt idx="1">
                  <c:v>0.15471000000000026</c:v>
                </c:pt>
                <c:pt idx="2">
                  <c:v>0.15985000000000019</c:v>
                </c:pt>
                <c:pt idx="3">
                  <c:v>0.16556999999999999</c:v>
                </c:pt>
                <c:pt idx="4">
                  <c:v>0.17099000000000023</c:v>
                </c:pt>
                <c:pt idx="5">
                  <c:v>0.17646000000000026</c:v>
                </c:pt>
                <c:pt idx="6">
                  <c:v>0.18201000000000025</c:v>
                </c:pt>
                <c:pt idx="7">
                  <c:v>0.18730000000000019</c:v>
                </c:pt>
                <c:pt idx="8">
                  <c:v>0.19286999999999999</c:v>
                </c:pt>
                <c:pt idx="9">
                  <c:v>0.19813</c:v>
                </c:pt>
                <c:pt idx="10">
                  <c:v>0.20340000000000019</c:v>
                </c:pt>
                <c:pt idx="11">
                  <c:v>0.20894000000000026</c:v>
                </c:pt>
                <c:pt idx="12">
                  <c:v>0.21399000000000029</c:v>
                </c:pt>
                <c:pt idx="13">
                  <c:v>0.21949000000000032</c:v>
                </c:pt>
                <c:pt idx="14">
                  <c:v>0.22498000000000001</c:v>
                </c:pt>
                <c:pt idx="15">
                  <c:v>0.23016999999999999</c:v>
                </c:pt>
                <c:pt idx="16">
                  <c:v>0.23538000000000001</c:v>
                </c:pt>
                <c:pt idx="17">
                  <c:v>0.24034000000000019</c:v>
                </c:pt>
                <c:pt idx="18">
                  <c:v>0.24550000000000019</c:v>
                </c:pt>
                <c:pt idx="19">
                  <c:v>0.25073999999999996</c:v>
                </c:pt>
                <c:pt idx="20">
                  <c:v>0.25582000000000032</c:v>
                </c:pt>
                <c:pt idx="21">
                  <c:v>0.26113999999999998</c:v>
                </c:pt>
                <c:pt idx="22">
                  <c:v>0.26641000000000031</c:v>
                </c:pt>
                <c:pt idx="23">
                  <c:v>0.27158000000000032</c:v>
                </c:pt>
                <c:pt idx="24">
                  <c:v>0.27702000000000032</c:v>
                </c:pt>
                <c:pt idx="25">
                  <c:v>0.28221000000000002</c:v>
                </c:pt>
                <c:pt idx="26">
                  <c:v>0.28749000000000002</c:v>
                </c:pt>
                <c:pt idx="27">
                  <c:v>0.29296000000000039</c:v>
                </c:pt>
                <c:pt idx="28">
                  <c:v>0.29805000000000031</c:v>
                </c:pt>
                <c:pt idx="29">
                  <c:v>0.30341000000000046</c:v>
                </c:pt>
                <c:pt idx="30">
                  <c:v>0.30870000000000031</c:v>
                </c:pt>
                <c:pt idx="31">
                  <c:v>0.31378000000000045</c:v>
                </c:pt>
                <c:pt idx="32">
                  <c:v>0.31910000000000038</c:v>
                </c:pt>
                <c:pt idx="33">
                  <c:v>0.32385000000000064</c:v>
                </c:pt>
                <c:pt idx="34">
                  <c:v>0.32909000000000038</c:v>
                </c:pt>
                <c:pt idx="35">
                  <c:v>0.33424000000000031</c:v>
                </c:pt>
                <c:pt idx="36">
                  <c:v>0.33904000000000045</c:v>
                </c:pt>
                <c:pt idx="37">
                  <c:v>0.34420000000000001</c:v>
                </c:pt>
                <c:pt idx="38">
                  <c:v>0.34902000000000039</c:v>
                </c:pt>
                <c:pt idx="39">
                  <c:v>0.35394000000000031</c:v>
                </c:pt>
                <c:pt idx="40">
                  <c:v>0.35882000000000053</c:v>
                </c:pt>
                <c:pt idx="41">
                  <c:v>0.36376000000000008</c:v>
                </c:pt>
                <c:pt idx="42">
                  <c:v>0.36824000000000001</c:v>
                </c:pt>
                <c:pt idx="43">
                  <c:v>0.37310000000000032</c:v>
                </c:pt>
                <c:pt idx="44">
                  <c:v>0.37734000000000045</c:v>
                </c:pt>
                <c:pt idx="45">
                  <c:v>0.38162000000000051</c:v>
                </c:pt>
                <c:pt idx="46">
                  <c:v>0.38580000000000053</c:v>
                </c:pt>
                <c:pt idx="47">
                  <c:v>0.38931000000000077</c:v>
                </c:pt>
                <c:pt idx="48">
                  <c:v>0.39276000000000039</c:v>
                </c:pt>
                <c:pt idx="49">
                  <c:v>0.39575000000000032</c:v>
                </c:pt>
                <c:pt idx="50">
                  <c:v>0.39845000000000064</c:v>
                </c:pt>
                <c:pt idx="51">
                  <c:v>0.40114</c:v>
                </c:pt>
                <c:pt idx="52">
                  <c:v>0.40317000000000008</c:v>
                </c:pt>
                <c:pt idx="53">
                  <c:v>0.40518000000000032</c:v>
                </c:pt>
                <c:pt idx="54">
                  <c:v>0.40712000000000031</c:v>
                </c:pt>
                <c:pt idx="55">
                  <c:v>0.40859000000000001</c:v>
                </c:pt>
                <c:pt idx="56">
                  <c:v>0.41009000000000001</c:v>
                </c:pt>
                <c:pt idx="57">
                  <c:v>0.41081000000000045</c:v>
                </c:pt>
                <c:pt idx="58">
                  <c:v>0.41082000000000052</c:v>
                </c:pt>
                <c:pt idx="59">
                  <c:v>0.41081000000000045</c:v>
                </c:pt>
                <c:pt idx="60">
                  <c:v>0.41082000000000052</c:v>
                </c:pt>
                <c:pt idx="61">
                  <c:v>0.40998000000000046</c:v>
                </c:pt>
                <c:pt idx="62">
                  <c:v>0.40943000000000002</c:v>
                </c:pt>
                <c:pt idx="63">
                  <c:v>0.40803</c:v>
                </c:pt>
                <c:pt idx="64">
                  <c:v>0.40707000000000032</c:v>
                </c:pt>
                <c:pt idx="65">
                  <c:v>0.40580000000000038</c:v>
                </c:pt>
                <c:pt idx="66">
                  <c:v>0.40462000000000031</c:v>
                </c:pt>
                <c:pt idx="67">
                  <c:v>0.40339000000000008</c:v>
                </c:pt>
                <c:pt idx="68">
                  <c:v>0.40179000000000004</c:v>
                </c:pt>
                <c:pt idx="69">
                  <c:v>0.40088000000000051</c:v>
                </c:pt>
                <c:pt idx="70">
                  <c:v>0.4001900000000001</c:v>
                </c:pt>
                <c:pt idx="71">
                  <c:v>0.39915000000000045</c:v>
                </c:pt>
                <c:pt idx="72">
                  <c:v>0.39834000000000064</c:v>
                </c:pt>
                <c:pt idx="73">
                  <c:v>0.39745000000000064</c:v>
                </c:pt>
                <c:pt idx="74">
                  <c:v>0.39702000000000065</c:v>
                </c:pt>
                <c:pt idx="75">
                  <c:v>0.39582000000000089</c:v>
                </c:pt>
                <c:pt idx="76">
                  <c:v>0.39540000000000053</c:v>
                </c:pt>
                <c:pt idx="77">
                  <c:v>0.39444000000000046</c:v>
                </c:pt>
                <c:pt idx="78">
                  <c:v>0.39367000000000052</c:v>
                </c:pt>
                <c:pt idx="79">
                  <c:v>0.39315000000000039</c:v>
                </c:pt>
                <c:pt idx="80">
                  <c:v>0.39152000000000053</c:v>
                </c:pt>
                <c:pt idx="81">
                  <c:v>0.38994000000000045</c:v>
                </c:pt>
                <c:pt idx="82">
                  <c:v>0.38824000000000031</c:v>
                </c:pt>
                <c:pt idx="83">
                  <c:v>0.38660000000000039</c:v>
                </c:pt>
                <c:pt idx="84">
                  <c:v>0.38541000000000053</c:v>
                </c:pt>
                <c:pt idx="85">
                  <c:v>0.38433000000000045</c:v>
                </c:pt>
                <c:pt idx="86">
                  <c:v>0.38369000000000031</c:v>
                </c:pt>
                <c:pt idx="87">
                  <c:v>0.38249000000000039</c:v>
                </c:pt>
                <c:pt idx="88">
                  <c:v>0.38222000000000045</c:v>
                </c:pt>
                <c:pt idx="89">
                  <c:v>0.38144000000000039</c:v>
                </c:pt>
                <c:pt idx="90">
                  <c:v>0.38089000000000045</c:v>
                </c:pt>
                <c:pt idx="91">
                  <c:v>0.38018000000000052</c:v>
                </c:pt>
                <c:pt idx="92">
                  <c:v>0.37930000000000064</c:v>
                </c:pt>
                <c:pt idx="93">
                  <c:v>0.37894000000000039</c:v>
                </c:pt>
                <c:pt idx="94">
                  <c:v>0.37760000000000032</c:v>
                </c:pt>
                <c:pt idx="95">
                  <c:v>0.37681000000000053</c:v>
                </c:pt>
                <c:pt idx="96">
                  <c:v>0.37557000000000051</c:v>
                </c:pt>
                <c:pt idx="97">
                  <c:v>0.37476000000000032</c:v>
                </c:pt>
                <c:pt idx="98">
                  <c:v>0.37413000000000002</c:v>
                </c:pt>
                <c:pt idx="99">
                  <c:v>0.37317000000000039</c:v>
                </c:pt>
                <c:pt idx="100">
                  <c:v>0.37226000000000031</c:v>
                </c:pt>
                <c:pt idx="101">
                  <c:v>0.37155000000000032</c:v>
                </c:pt>
                <c:pt idx="102">
                  <c:v>0.37140000000000045</c:v>
                </c:pt>
                <c:pt idx="103">
                  <c:v>0.37105000000000032</c:v>
                </c:pt>
                <c:pt idx="104">
                  <c:v>0.37121000000000032</c:v>
                </c:pt>
                <c:pt idx="105">
                  <c:v>0.37086000000000052</c:v>
                </c:pt>
                <c:pt idx="106">
                  <c:v>0.37084000000000045</c:v>
                </c:pt>
                <c:pt idx="107">
                  <c:v>0.37056000000000039</c:v>
                </c:pt>
                <c:pt idx="108">
                  <c:v>0.37023</c:v>
                </c:pt>
                <c:pt idx="109">
                  <c:v>0.37036000000000052</c:v>
                </c:pt>
                <c:pt idx="110">
                  <c:v>0.36972000000000038</c:v>
                </c:pt>
                <c:pt idx="111">
                  <c:v>0.36951000000000045</c:v>
                </c:pt>
                <c:pt idx="112">
                  <c:v>0.36893000000000031</c:v>
                </c:pt>
                <c:pt idx="113">
                  <c:v>0.36835000000000045</c:v>
                </c:pt>
                <c:pt idx="114">
                  <c:v>0.36799000000000032</c:v>
                </c:pt>
                <c:pt idx="115">
                  <c:v>0.36706000000000039</c:v>
                </c:pt>
                <c:pt idx="116">
                  <c:v>0.36663000000000001</c:v>
                </c:pt>
                <c:pt idx="117">
                  <c:v>0.36569000000000002</c:v>
                </c:pt>
                <c:pt idx="118">
                  <c:v>0.36487000000000064</c:v>
                </c:pt>
                <c:pt idx="119">
                  <c:v>0.36351000000000039</c:v>
                </c:pt>
                <c:pt idx="120">
                  <c:v>0.36182000000000053</c:v>
                </c:pt>
                <c:pt idx="121">
                  <c:v>0.36016000000000031</c:v>
                </c:pt>
                <c:pt idx="122">
                  <c:v>0.35820000000000002</c:v>
                </c:pt>
                <c:pt idx="123">
                  <c:v>0.35558000000000045</c:v>
                </c:pt>
                <c:pt idx="124">
                  <c:v>0.35236000000000045</c:v>
                </c:pt>
                <c:pt idx="125">
                  <c:v>0.34975000000000001</c:v>
                </c:pt>
                <c:pt idx="126">
                  <c:v>0.34740000000000032</c:v>
                </c:pt>
                <c:pt idx="127">
                  <c:v>0.34525</c:v>
                </c:pt>
                <c:pt idx="128">
                  <c:v>0.34266000000000002</c:v>
                </c:pt>
                <c:pt idx="129">
                  <c:v>0.33967000000000064</c:v>
                </c:pt>
                <c:pt idx="130">
                  <c:v>0.33733000000000052</c:v>
                </c:pt>
                <c:pt idx="131">
                  <c:v>0.33526000000000039</c:v>
                </c:pt>
                <c:pt idx="132">
                  <c:v>0.33347000000000077</c:v>
                </c:pt>
                <c:pt idx="133">
                  <c:v>0.3318800000000009</c:v>
                </c:pt>
                <c:pt idx="134">
                  <c:v>0.33041000000000065</c:v>
                </c:pt>
                <c:pt idx="135">
                  <c:v>0.32939000000000052</c:v>
                </c:pt>
                <c:pt idx="136">
                  <c:v>0.32795000000000052</c:v>
                </c:pt>
                <c:pt idx="137">
                  <c:v>0.32700000000000046</c:v>
                </c:pt>
                <c:pt idx="138">
                  <c:v>0.32612000000000052</c:v>
                </c:pt>
                <c:pt idx="139">
                  <c:v>0.32497000000000065</c:v>
                </c:pt>
                <c:pt idx="140">
                  <c:v>0.32392000000000076</c:v>
                </c:pt>
                <c:pt idx="141">
                  <c:v>0.32319000000000031</c:v>
                </c:pt>
                <c:pt idx="142">
                  <c:v>0.32250000000000045</c:v>
                </c:pt>
                <c:pt idx="143">
                  <c:v>0.32199000000000039</c:v>
                </c:pt>
                <c:pt idx="144">
                  <c:v>0.32147000000000053</c:v>
                </c:pt>
                <c:pt idx="145">
                  <c:v>0.32073000000000002</c:v>
                </c:pt>
                <c:pt idx="146">
                  <c:v>0.32022000000000045</c:v>
                </c:pt>
                <c:pt idx="147">
                  <c:v>0.31924000000000002</c:v>
                </c:pt>
                <c:pt idx="148">
                  <c:v>0.31827000000000039</c:v>
                </c:pt>
                <c:pt idx="149">
                  <c:v>0.31698000000000065</c:v>
                </c:pt>
                <c:pt idx="150">
                  <c:v>0.31569000000000008</c:v>
                </c:pt>
                <c:pt idx="151">
                  <c:v>0.31429000000000001</c:v>
                </c:pt>
                <c:pt idx="152">
                  <c:v>0.31266000000000038</c:v>
                </c:pt>
                <c:pt idx="153">
                  <c:v>0.31139000000000039</c:v>
                </c:pt>
                <c:pt idx="154">
                  <c:v>0.30937000000000053</c:v>
                </c:pt>
                <c:pt idx="155">
                  <c:v>0.30795000000000039</c:v>
                </c:pt>
                <c:pt idx="156">
                  <c:v>0.30658000000000052</c:v>
                </c:pt>
                <c:pt idx="157">
                  <c:v>0.30533000000000032</c:v>
                </c:pt>
                <c:pt idx="158">
                  <c:v>0.30427000000000032</c:v>
                </c:pt>
                <c:pt idx="159">
                  <c:v>0.30229</c:v>
                </c:pt>
                <c:pt idx="160">
                  <c:v>0.29839000000000032</c:v>
                </c:pt>
                <c:pt idx="161">
                  <c:v>0.29386000000000045</c:v>
                </c:pt>
                <c:pt idx="162">
                  <c:v>0.28977000000000008</c:v>
                </c:pt>
                <c:pt idx="163">
                  <c:v>0.28651000000000032</c:v>
                </c:pt>
                <c:pt idx="164">
                  <c:v>0.2836300000000001</c:v>
                </c:pt>
                <c:pt idx="165">
                  <c:v>0.28161000000000008</c:v>
                </c:pt>
                <c:pt idx="166">
                  <c:v>0.27965000000000001</c:v>
                </c:pt>
                <c:pt idx="167">
                  <c:v>0.27838000000000052</c:v>
                </c:pt>
                <c:pt idx="168">
                  <c:v>0.27716000000000002</c:v>
                </c:pt>
                <c:pt idx="169">
                  <c:v>0.2762</c:v>
                </c:pt>
                <c:pt idx="170">
                  <c:v>0.27575</c:v>
                </c:pt>
                <c:pt idx="171">
                  <c:v>0.27485000000000032</c:v>
                </c:pt>
                <c:pt idx="172">
                  <c:v>0.27458000000000032</c:v>
                </c:pt>
                <c:pt idx="173">
                  <c:v>0.27416000000000001</c:v>
                </c:pt>
                <c:pt idx="174">
                  <c:v>0.27408000000000032</c:v>
                </c:pt>
                <c:pt idx="175">
                  <c:v>0.27381000000000039</c:v>
                </c:pt>
                <c:pt idx="176">
                  <c:v>0.27349000000000001</c:v>
                </c:pt>
                <c:pt idx="177">
                  <c:v>0.27345000000000008</c:v>
                </c:pt>
                <c:pt idx="178">
                  <c:v>0.27317000000000002</c:v>
                </c:pt>
                <c:pt idx="179">
                  <c:v>0.2731900000000001</c:v>
                </c:pt>
                <c:pt idx="180">
                  <c:v>0.27287000000000039</c:v>
                </c:pt>
                <c:pt idx="181">
                  <c:v>0.27311000000000002</c:v>
                </c:pt>
                <c:pt idx="182">
                  <c:v>0.27301000000000031</c:v>
                </c:pt>
                <c:pt idx="183">
                  <c:v>0.27318000000000031</c:v>
                </c:pt>
                <c:pt idx="184">
                  <c:v>0.27344000000000002</c:v>
                </c:pt>
                <c:pt idx="185">
                  <c:v>0.27331000000000039</c:v>
                </c:pt>
                <c:pt idx="186">
                  <c:v>0.27352000000000032</c:v>
                </c:pt>
                <c:pt idx="187">
                  <c:v>0.27364000000000005</c:v>
                </c:pt>
                <c:pt idx="188">
                  <c:v>0.27386000000000038</c:v>
                </c:pt>
                <c:pt idx="189">
                  <c:v>0.27410000000000001</c:v>
                </c:pt>
                <c:pt idx="190">
                  <c:v>0.27411000000000002</c:v>
                </c:pt>
                <c:pt idx="191">
                  <c:v>0.27471000000000001</c:v>
                </c:pt>
                <c:pt idx="192">
                  <c:v>0.27455000000000002</c:v>
                </c:pt>
                <c:pt idx="193">
                  <c:v>0.27491000000000032</c:v>
                </c:pt>
                <c:pt idx="194">
                  <c:v>0.27496000000000032</c:v>
                </c:pt>
                <c:pt idx="195">
                  <c:v>0.2751300000000001</c:v>
                </c:pt>
                <c:pt idx="196">
                  <c:v>0.27560000000000001</c:v>
                </c:pt>
                <c:pt idx="197">
                  <c:v>0.2756900000000001</c:v>
                </c:pt>
                <c:pt idx="198">
                  <c:v>0.27608000000000038</c:v>
                </c:pt>
                <c:pt idx="199">
                  <c:v>0.27617000000000008</c:v>
                </c:pt>
                <c:pt idx="200">
                  <c:v>0.27667000000000008</c:v>
                </c:pt>
                <c:pt idx="201">
                  <c:v>0.27703</c:v>
                </c:pt>
                <c:pt idx="202">
                  <c:v>0.27732000000000046</c:v>
                </c:pt>
                <c:pt idx="203">
                  <c:v>0.27788000000000052</c:v>
                </c:pt>
                <c:pt idx="204">
                  <c:v>0.27830000000000032</c:v>
                </c:pt>
                <c:pt idx="205">
                  <c:v>0.27877000000000002</c:v>
                </c:pt>
                <c:pt idx="206">
                  <c:v>0.27954000000000001</c:v>
                </c:pt>
                <c:pt idx="207">
                  <c:v>0.2811300000000001</c:v>
                </c:pt>
                <c:pt idx="208">
                  <c:v>0.2826300000000001</c:v>
                </c:pt>
                <c:pt idx="209">
                  <c:v>0.28410000000000002</c:v>
                </c:pt>
                <c:pt idx="210">
                  <c:v>0.28607000000000032</c:v>
                </c:pt>
                <c:pt idx="211">
                  <c:v>0.28752000000000039</c:v>
                </c:pt>
                <c:pt idx="212">
                  <c:v>0.28950000000000031</c:v>
                </c:pt>
                <c:pt idx="213">
                  <c:v>0.29088000000000064</c:v>
                </c:pt>
                <c:pt idx="214">
                  <c:v>0.29262000000000032</c:v>
                </c:pt>
                <c:pt idx="215">
                  <c:v>0.29406000000000032</c:v>
                </c:pt>
                <c:pt idx="216">
                  <c:v>0.29571000000000008</c:v>
                </c:pt>
                <c:pt idx="217">
                  <c:v>0.29699000000000031</c:v>
                </c:pt>
                <c:pt idx="218">
                  <c:v>0.29854000000000008</c:v>
                </c:pt>
                <c:pt idx="219">
                  <c:v>0.29995000000000038</c:v>
                </c:pt>
                <c:pt idx="220">
                  <c:v>0.30141000000000046</c:v>
                </c:pt>
                <c:pt idx="221">
                  <c:v>0.30273</c:v>
                </c:pt>
                <c:pt idx="222">
                  <c:v>0.30426000000000031</c:v>
                </c:pt>
                <c:pt idx="223">
                  <c:v>0.30549000000000032</c:v>
                </c:pt>
                <c:pt idx="224">
                  <c:v>0.30714000000000002</c:v>
                </c:pt>
                <c:pt idx="225">
                  <c:v>0.30834000000000045</c:v>
                </c:pt>
                <c:pt idx="226">
                  <c:v>0.30967000000000039</c:v>
                </c:pt>
                <c:pt idx="227">
                  <c:v>0.31080000000000052</c:v>
                </c:pt>
                <c:pt idx="228">
                  <c:v>0.31206000000000045</c:v>
                </c:pt>
                <c:pt idx="229">
                  <c:v>0.31330000000000052</c:v>
                </c:pt>
                <c:pt idx="230">
                  <c:v>0.31437000000000065</c:v>
                </c:pt>
                <c:pt idx="231">
                  <c:v>0.31551000000000046</c:v>
                </c:pt>
                <c:pt idx="232">
                  <c:v>0.31657000000000052</c:v>
                </c:pt>
                <c:pt idx="233">
                  <c:v>0.31762000000000046</c:v>
                </c:pt>
                <c:pt idx="234">
                  <c:v>0.31863000000000002</c:v>
                </c:pt>
                <c:pt idx="235">
                  <c:v>0.31964000000000031</c:v>
                </c:pt>
                <c:pt idx="236">
                  <c:v>0.32084000000000051</c:v>
                </c:pt>
                <c:pt idx="237">
                  <c:v>0.32184000000000051</c:v>
                </c:pt>
                <c:pt idx="238">
                  <c:v>0.32295000000000051</c:v>
                </c:pt>
                <c:pt idx="239">
                  <c:v>0.32397000000000054</c:v>
                </c:pt>
                <c:pt idx="240">
                  <c:v>0.32488000000000078</c:v>
                </c:pt>
                <c:pt idx="241">
                  <c:v>0.32617000000000052</c:v>
                </c:pt>
                <c:pt idx="242">
                  <c:v>0.32693000000000039</c:v>
                </c:pt>
                <c:pt idx="243">
                  <c:v>0.32798000000000077</c:v>
                </c:pt>
                <c:pt idx="244">
                  <c:v>0.32900000000000051</c:v>
                </c:pt>
                <c:pt idx="245">
                  <c:v>0.32974000000000031</c:v>
                </c:pt>
                <c:pt idx="246">
                  <c:v>0.33087000000000077</c:v>
                </c:pt>
                <c:pt idx="247">
                  <c:v>0.33173000000000002</c:v>
                </c:pt>
                <c:pt idx="248">
                  <c:v>0.33278000000000052</c:v>
                </c:pt>
                <c:pt idx="249">
                  <c:v>0.33404000000000045</c:v>
                </c:pt>
                <c:pt idx="250">
                  <c:v>0.33520000000000039</c:v>
                </c:pt>
                <c:pt idx="251">
                  <c:v>0.33644000000000052</c:v>
                </c:pt>
                <c:pt idx="252">
                  <c:v>0.33789000000000052</c:v>
                </c:pt>
                <c:pt idx="253">
                  <c:v>0.33925000000000038</c:v>
                </c:pt>
                <c:pt idx="254">
                  <c:v>0.34097000000000038</c:v>
                </c:pt>
                <c:pt idx="255">
                  <c:v>0.34214</c:v>
                </c:pt>
                <c:pt idx="256">
                  <c:v>0.34331000000000045</c:v>
                </c:pt>
                <c:pt idx="257">
                  <c:v>0.34370000000000001</c:v>
                </c:pt>
                <c:pt idx="258">
                  <c:v>0.34442000000000045</c:v>
                </c:pt>
                <c:pt idx="259">
                  <c:v>0.34464</c:v>
                </c:pt>
                <c:pt idx="260">
                  <c:v>0.34507000000000032</c:v>
                </c:pt>
                <c:pt idx="261">
                  <c:v>0.34524000000000005</c:v>
                </c:pt>
                <c:pt idx="262">
                  <c:v>0.34481000000000045</c:v>
                </c:pt>
                <c:pt idx="263">
                  <c:v>0.34472000000000008</c:v>
                </c:pt>
                <c:pt idx="264">
                  <c:v>0.34395000000000031</c:v>
                </c:pt>
                <c:pt idx="265">
                  <c:v>0.34386000000000039</c:v>
                </c:pt>
                <c:pt idx="266">
                  <c:v>0.34310000000000002</c:v>
                </c:pt>
                <c:pt idx="267">
                  <c:v>0.34284000000000031</c:v>
                </c:pt>
                <c:pt idx="268">
                  <c:v>0.34219000000000011</c:v>
                </c:pt>
                <c:pt idx="269">
                  <c:v>0.34137000000000045</c:v>
                </c:pt>
                <c:pt idx="270">
                  <c:v>0.3401900000000001</c:v>
                </c:pt>
                <c:pt idx="271">
                  <c:v>0.33950000000000052</c:v>
                </c:pt>
                <c:pt idx="272">
                  <c:v>0.33813000000000032</c:v>
                </c:pt>
                <c:pt idx="273">
                  <c:v>0.33701000000000053</c:v>
                </c:pt>
                <c:pt idx="274">
                  <c:v>0.33559000000000039</c:v>
                </c:pt>
                <c:pt idx="275">
                  <c:v>0.33417000000000052</c:v>
                </c:pt>
                <c:pt idx="276">
                  <c:v>0.33325000000000032</c:v>
                </c:pt>
                <c:pt idx="277">
                  <c:v>0.33210000000000045</c:v>
                </c:pt>
                <c:pt idx="278">
                  <c:v>0.33078000000000052</c:v>
                </c:pt>
                <c:pt idx="279">
                  <c:v>0.32918000000000053</c:v>
                </c:pt>
                <c:pt idx="280">
                  <c:v>0.32728000000000051</c:v>
                </c:pt>
                <c:pt idx="281">
                  <c:v>0.32553000000000032</c:v>
                </c:pt>
                <c:pt idx="282">
                  <c:v>0.32359000000000032</c:v>
                </c:pt>
                <c:pt idx="283">
                  <c:v>0.32176000000000032</c:v>
                </c:pt>
                <c:pt idx="284">
                  <c:v>0.32074000000000008</c:v>
                </c:pt>
                <c:pt idx="285">
                  <c:v>0.31972000000000045</c:v>
                </c:pt>
                <c:pt idx="286">
                  <c:v>0.31910000000000038</c:v>
                </c:pt>
                <c:pt idx="287">
                  <c:v>0.31887000000000076</c:v>
                </c:pt>
                <c:pt idx="288">
                  <c:v>0.31868000000000052</c:v>
                </c:pt>
                <c:pt idx="289">
                  <c:v>0.31860000000000038</c:v>
                </c:pt>
                <c:pt idx="290">
                  <c:v>0.31815000000000032</c:v>
                </c:pt>
                <c:pt idx="291">
                  <c:v>0.31758000000000053</c:v>
                </c:pt>
                <c:pt idx="292">
                  <c:v>0.31743000000000032</c:v>
                </c:pt>
                <c:pt idx="293">
                  <c:v>0.31713000000000002</c:v>
                </c:pt>
                <c:pt idx="294">
                  <c:v>0.31733000000000039</c:v>
                </c:pt>
                <c:pt idx="295">
                  <c:v>0.31745000000000045</c:v>
                </c:pt>
                <c:pt idx="296">
                  <c:v>0.31735000000000052</c:v>
                </c:pt>
                <c:pt idx="297">
                  <c:v>0.31736000000000053</c:v>
                </c:pt>
                <c:pt idx="298">
                  <c:v>0.31719000000000008</c:v>
                </c:pt>
                <c:pt idx="299">
                  <c:v>0.31714000000000031</c:v>
                </c:pt>
                <c:pt idx="300">
                  <c:v>0.31699000000000038</c:v>
                </c:pt>
                <c:pt idx="301">
                  <c:v>0.31685000000000052</c:v>
                </c:pt>
                <c:pt idx="302">
                  <c:v>0.31670000000000031</c:v>
                </c:pt>
                <c:pt idx="303">
                  <c:v>0.31651000000000046</c:v>
                </c:pt>
                <c:pt idx="304">
                  <c:v>0.31659000000000032</c:v>
                </c:pt>
                <c:pt idx="305">
                  <c:v>0.31625000000000031</c:v>
                </c:pt>
                <c:pt idx="306">
                  <c:v>0.31614000000000031</c:v>
                </c:pt>
                <c:pt idx="307">
                  <c:v>0.31608000000000064</c:v>
                </c:pt>
                <c:pt idx="308">
                  <c:v>0.31592000000000053</c:v>
                </c:pt>
                <c:pt idx="309">
                  <c:v>0.31615000000000032</c:v>
                </c:pt>
                <c:pt idx="310">
                  <c:v>0.31627000000000038</c:v>
                </c:pt>
                <c:pt idx="311">
                  <c:v>0.31623000000000001</c:v>
                </c:pt>
                <c:pt idx="312">
                  <c:v>0.31651000000000046</c:v>
                </c:pt>
                <c:pt idx="313">
                  <c:v>0.31663000000000002</c:v>
                </c:pt>
                <c:pt idx="314">
                  <c:v>0.31694000000000039</c:v>
                </c:pt>
                <c:pt idx="315">
                  <c:v>0.31710000000000038</c:v>
                </c:pt>
                <c:pt idx="316">
                  <c:v>0.31721000000000038</c:v>
                </c:pt>
                <c:pt idx="317">
                  <c:v>0.31748000000000065</c:v>
                </c:pt>
                <c:pt idx="318">
                  <c:v>0.31775000000000031</c:v>
                </c:pt>
                <c:pt idx="319">
                  <c:v>0.31807000000000052</c:v>
                </c:pt>
                <c:pt idx="320">
                  <c:v>0.31833000000000039</c:v>
                </c:pt>
                <c:pt idx="321">
                  <c:v>0.31854000000000032</c:v>
                </c:pt>
                <c:pt idx="322">
                  <c:v>0.31864000000000031</c:v>
                </c:pt>
                <c:pt idx="323">
                  <c:v>0.31892000000000065</c:v>
                </c:pt>
                <c:pt idx="324">
                  <c:v>0.31906000000000045</c:v>
                </c:pt>
                <c:pt idx="325">
                  <c:v>0.31929000000000002</c:v>
                </c:pt>
                <c:pt idx="326">
                  <c:v>0.31934000000000046</c:v>
                </c:pt>
                <c:pt idx="327">
                  <c:v>0.31944000000000039</c:v>
                </c:pt>
                <c:pt idx="328">
                  <c:v>0.31936000000000053</c:v>
                </c:pt>
                <c:pt idx="329">
                  <c:v>0.31928000000000045</c:v>
                </c:pt>
                <c:pt idx="330">
                  <c:v>0.31927000000000039</c:v>
                </c:pt>
                <c:pt idx="331">
                  <c:v>0.31924000000000002</c:v>
                </c:pt>
                <c:pt idx="332">
                  <c:v>0.31895000000000046</c:v>
                </c:pt>
                <c:pt idx="333">
                  <c:v>0.31900000000000045</c:v>
                </c:pt>
                <c:pt idx="334">
                  <c:v>0.31872000000000045</c:v>
                </c:pt>
                <c:pt idx="335">
                  <c:v>0.31820000000000032</c:v>
                </c:pt>
                <c:pt idx="336">
                  <c:v>0.31776000000000032</c:v>
                </c:pt>
                <c:pt idx="337">
                  <c:v>0.31689000000000045</c:v>
                </c:pt>
                <c:pt idx="338">
                  <c:v>0.31582000000000077</c:v>
                </c:pt>
                <c:pt idx="339">
                  <c:v>0.31520000000000031</c:v>
                </c:pt>
                <c:pt idx="340">
                  <c:v>0.31413000000000002</c:v>
                </c:pt>
                <c:pt idx="341">
                  <c:v>0.31303000000000031</c:v>
                </c:pt>
                <c:pt idx="342">
                  <c:v>0.31157000000000046</c:v>
                </c:pt>
                <c:pt idx="343">
                  <c:v>0.30967000000000039</c:v>
                </c:pt>
                <c:pt idx="344">
                  <c:v>0.30790000000000045</c:v>
                </c:pt>
                <c:pt idx="345">
                  <c:v>0.29799000000000031</c:v>
                </c:pt>
                <c:pt idx="346">
                  <c:v>0.31185000000000052</c:v>
                </c:pt>
                <c:pt idx="347">
                  <c:v>0.30481000000000058</c:v>
                </c:pt>
                <c:pt idx="348">
                  <c:v>0.30214000000000002</c:v>
                </c:pt>
                <c:pt idx="349">
                  <c:v>0.29969000000000001</c:v>
                </c:pt>
                <c:pt idx="350">
                  <c:v>0.29722000000000032</c:v>
                </c:pt>
                <c:pt idx="351">
                  <c:v>0.29566000000000031</c:v>
                </c:pt>
                <c:pt idx="352">
                  <c:v>0.29420000000000002</c:v>
                </c:pt>
                <c:pt idx="353">
                  <c:v>0.29315000000000002</c:v>
                </c:pt>
                <c:pt idx="354">
                  <c:v>0.29175000000000001</c:v>
                </c:pt>
                <c:pt idx="355">
                  <c:v>0.29086000000000045</c:v>
                </c:pt>
                <c:pt idx="356">
                  <c:v>0.29010000000000002</c:v>
                </c:pt>
                <c:pt idx="357">
                  <c:v>0.28887000000000052</c:v>
                </c:pt>
                <c:pt idx="358">
                  <c:v>0.28808000000000039</c:v>
                </c:pt>
                <c:pt idx="359">
                  <c:v>0.28732000000000052</c:v>
                </c:pt>
                <c:pt idx="360">
                  <c:v>0.28698000000000046</c:v>
                </c:pt>
                <c:pt idx="361">
                  <c:v>0.28687000000000046</c:v>
                </c:pt>
                <c:pt idx="362">
                  <c:v>0.28688000000000052</c:v>
                </c:pt>
                <c:pt idx="363">
                  <c:v>0.28704000000000002</c:v>
                </c:pt>
                <c:pt idx="364">
                  <c:v>0.28801000000000032</c:v>
                </c:pt>
                <c:pt idx="365">
                  <c:v>0.28839000000000031</c:v>
                </c:pt>
                <c:pt idx="366">
                  <c:v>0.28911000000000031</c:v>
                </c:pt>
                <c:pt idx="367">
                  <c:v>0.28944000000000031</c:v>
                </c:pt>
                <c:pt idx="368">
                  <c:v>0.28972000000000031</c:v>
                </c:pt>
                <c:pt idx="369">
                  <c:v>0.29062000000000032</c:v>
                </c:pt>
                <c:pt idx="370">
                  <c:v>0.29166000000000031</c:v>
                </c:pt>
                <c:pt idx="371">
                  <c:v>0.29344000000000031</c:v>
                </c:pt>
                <c:pt idx="372">
                  <c:v>0.29442000000000051</c:v>
                </c:pt>
                <c:pt idx="373">
                  <c:v>0.29593000000000008</c:v>
                </c:pt>
                <c:pt idx="374">
                  <c:v>0.29723000000000011</c:v>
                </c:pt>
                <c:pt idx="375">
                  <c:v>0.29882000000000053</c:v>
                </c:pt>
                <c:pt idx="376">
                  <c:v>0.30078000000000032</c:v>
                </c:pt>
                <c:pt idx="377">
                  <c:v>0.30260000000000031</c:v>
                </c:pt>
                <c:pt idx="378">
                  <c:v>0.30459000000000008</c:v>
                </c:pt>
                <c:pt idx="379">
                  <c:v>0.30623</c:v>
                </c:pt>
                <c:pt idx="380">
                  <c:v>0.30816000000000032</c:v>
                </c:pt>
                <c:pt idx="381">
                  <c:v>0.31033000000000038</c:v>
                </c:pt>
                <c:pt idx="382">
                  <c:v>0.31201000000000045</c:v>
                </c:pt>
                <c:pt idx="383">
                  <c:v>0.31382000000000077</c:v>
                </c:pt>
                <c:pt idx="384">
                  <c:v>0.31550000000000039</c:v>
                </c:pt>
                <c:pt idx="385">
                  <c:v>0.31690000000000051</c:v>
                </c:pt>
                <c:pt idx="386">
                  <c:v>0.31820000000000032</c:v>
                </c:pt>
                <c:pt idx="387">
                  <c:v>0.31959000000000032</c:v>
                </c:pt>
                <c:pt idx="388">
                  <c:v>0.32077000000000039</c:v>
                </c:pt>
                <c:pt idx="389">
                  <c:v>0.32130000000000053</c:v>
                </c:pt>
                <c:pt idx="390">
                  <c:v>0.32263000000000008</c:v>
                </c:pt>
                <c:pt idx="391">
                  <c:v>0.32290000000000052</c:v>
                </c:pt>
                <c:pt idx="392">
                  <c:v>0.32362000000000052</c:v>
                </c:pt>
                <c:pt idx="393">
                  <c:v>0.32408000000000053</c:v>
                </c:pt>
                <c:pt idx="394">
                  <c:v>0.32451000000000052</c:v>
                </c:pt>
                <c:pt idx="395">
                  <c:v>0.32491000000000053</c:v>
                </c:pt>
                <c:pt idx="396">
                  <c:v>0.32496000000000064</c:v>
                </c:pt>
                <c:pt idx="397">
                  <c:v>0.32534000000000052</c:v>
                </c:pt>
                <c:pt idx="398">
                  <c:v>0.32534000000000052</c:v>
                </c:pt>
                <c:pt idx="399">
                  <c:v>0.32525000000000032</c:v>
                </c:pt>
                <c:pt idx="400">
                  <c:v>0.32565000000000038</c:v>
                </c:pt>
                <c:pt idx="401">
                  <c:v>0.32526000000000038</c:v>
                </c:pt>
                <c:pt idx="402">
                  <c:v>0.32519000000000031</c:v>
                </c:pt>
                <c:pt idx="403">
                  <c:v>0.32509000000000032</c:v>
                </c:pt>
                <c:pt idx="404">
                  <c:v>0.32492000000000076</c:v>
                </c:pt>
                <c:pt idx="405">
                  <c:v>0.32496000000000064</c:v>
                </c:pt>
                <c:pt idx="406">
                  <c:v>0.32513000000000031</c:v>
                </c:pt>
                <c:pt idx="407">
                  <c:v>0.32483000000000045</c:v>
                </c:pt>
                <c:pt idx="408">
                  <c:v>0.32486000000000065</c:v>
                </c:pt>
                <c:pt idx="409">
                  <c:v>0.32486000000000065</c:v>
                </c:pt>
                <c:pt idx="410">
                  <c:v>0.32452000000000053</c:v>
                </c:pt>
                <c:pt idx="411">
                  <c:v>0.32483000000000045</c:v>
                </c:pt>
                <c:pt idx="412">
                  <c:v>0.32415000000000038</c:v>
                </c:pt>
                <c:pt idx="413">
                  <c:v>0.32376000000000038</c:v>
                </c:pt>
                <c:pt idx="414">
                  <c:v>0.32330000000000053</c:v>
                </c:pt>
                <c:pt idx="415">
                  <c:v>0.32260000000000039</c:v>
                </c:pt>
                <c:pt idx="416">
                  <c:v>0.32204000000000038</c:v>
                </c:pt>
                <c:pt idx="417">
                  <c:v>0.32100000000000045</c:v>
                </c:pt>
                <c:pt idx="418">
                  <c:v>0.32048000000000076</c:v>
                </c:pt>
                <c:pt idx="419">
                  <c:v>0.31958000000000053</c:v>
                </c:pt>
                <c:pt idx="420">
                  <c:v>0.31885000000000052</c:v>
                </c:pt>
                <c:pt idx="421">
                  <c:v>0.31811000000000045</c:v>
                </c:pt>
                <c:pt idx="422">
                  <c:v>0.31744000000000039</c:v>
                </c:pt>
                <c:pt idx="423">
                  <c:v>0.31667000000000045</c:v>
                </c:pt>
                <c:pt idx="424">
                  <c:v>0.31561000000000039</c:v>
                </c:pt>
                <c:pt idx="425">
                  <c:v>0.31507000000000052</c:v>
                </c:pt>
                <c:pt idx="426">
                  <c:v>0.31402000000000052</c:v>
                </c:pt>
                <c:pt idx="427">
                  <c:v>0.31328000000000039</c:v>
                </c:pt>
                <c:pt idx="428">
                  <c:v>0.31241000000000052</c:v>
                </c:pt>
                <c:pt idx="429">
                  <c:v>0.31144000000000038</c:v>
                </c:pt>
                <c:pt idx="430">
                  <c:v>0.31088000000000077</c:v>
                </c:pt>
                <c:pt idx="431">
                  <c:v>0.30984000000000045</c:v>
                </c:pt>
                <c:pt idx="432">
                  <c:v>0.30897000000000052</c:v>
                </c:pt>
                <c:pt idx="433">
                  <c:v>0.30817000000000039</c:v>
                </c:pt>
                <c:pt idx="434">
                  <c:v>0.30722000000000038</c:v>
                </c:pt>
                <c:pt idx="435">
                  <c:v>0.30659000000000008</c:v>
                </c:pt>
                <c:pt idx="436">
                  <c:v>0.30552000000000046</c:v>
                </c:pt>
                <c:pt idx="437">
                  <c:v>0.30503000000000002</c:v>
                </c:pt>
                <c:pt idx="438">
                  <c:v>0.30426000000000031</c:v>
                </c:pt>
                <c:pt idx="439">
                  <c:v>0.30382000000000053</c:v>
                </c:pt>
                <c:pt idx="440">
                  <c:v>0.30329</c:v>
                </c:pt>
                <c:pt idx="441">
                  <c:v>0.30250000000000032</c:v>
                </c:pt>
                <c:pt idx="442">
                  <c:v>0.30211000000000032</c:v>
                </c:pt>
                <c:pt idx="443">
                  <c:v>0.30143000000000031</c:v>
                </c:pt>
                <c:pt idx="444">
                  <c:v>0.30106000000000038</c:v>
                </c:pt>
                <c:pt idx="445">
                  <c:v>0.30048000000000052</c:v>
                </c:pt>
                <c:pt idx="446">
                  <c:v>0.29997000000000051</c:v>
                </c:pt>
                <c:pt idx="447">
                  <c:v>0.29962000000000039</c:v>
                </c:pt>
                <c:pt idx="448">
                  <c:v>0.29904000000000008</c:v>
                </c:pt>
                <c:pt idx="449">
                  <c:v>0.29864000000000002</c:v>
                </c:pt>
                <c:pt idx="450">
                  <c:v>0.29797000000000046</c:v>
                </c:pt>
                <c:pt idx="451">
                  <c:v>0.29745000000000038</c:v>
                </c:pt>
                <c:pt idx="452">
                  <c:v>0.29681000000000052</c:v>
                </c:pt>
                <c:pt idx="453">
                  <c:v>0.29676000000000002</c:v>
                </c:pt>
                <c:pt idx="454">
                  <c:v>0.29604000000000008</c:v>
                </c:pt>
                <c:pt idx="455">
                  <c:v>0.29580000000000045</c:v>
                </c:pt>
                <c:pt idx="456">
                  <c:v>0.29530000000000045</c:v>
                </c:pt>
                <c:pt idx="457">
                  <c:v>0.29497000000000045</c:v>
                </c:pt>
                <c:pt idx="458">
                  <c:v>0.29481000000000052</c:v>
                </c:pt>
                <c:pt idx="459">
                  <c:v>0.29431000000000052</c:v>
                </c:pt>
                <c:pt idx="460">
                  <c:v>0.29406000000000032</c:v>
                </c:pt>
                <c:pt idx="461">
                  <c:v>0.29364000000000001</c:v>
                </c:pt>
                <c:pt idx="462">
                  <c:v>0.29342000000000051</c:v>
                </c:pt>
                <c:pt idx="463">
                  <c:v>0.29317000000000032</c:v>
                </c:pt>
                <c:pt idx="464">
                  <c:v>0.29306000000000032</c:v>
                </c:pt>
                <c:pt idx="465">
                  <c:v>0.29301000000000038</c:v>
                </c:pt>
                <c:pt idx="466">
                  <c:v>0.29284000000000032</c:v>
                </c:pt>
                <c:pt idx="467">
                  <c:v>0.29283000000000031</c:v>
                </c:pt>
                <c:pt idx="468">
                  <c:v>0.29252000000000039</c:v>
                </c:pt>
                <c:pt idx="469">
                  <c:v>0.29259000000000002</c:v>
                </c:pt>
                <c:pt idx="470">
                  <c:v>0.29274</c:v>
                </c:pt>
                <c:pt idx="471">
                  <c:v>0.29256000000000032</c:v>
                </c:pt>
                <c:pt idx="472">
                  <c:v>0.29284000000000032</c:v>
                </c:pt>
                <c:pt idx="473">
                  <c:v>0.29286000000000045</c:v>
                </c:pt>
                <c:pt idx="474">
                  <c:v>0.29310000000000008</c:v>
                </c:pt>
                <c:pt idx="475">
                  <c:v>0.29335000000000039</c:v>
                </c:pt>
                <c:pt idx="476">
                  <c:v>0.29357000000000039</c:v>
                </c:pt>
                <c:pt idx="477">
                  <c:v>0.29419000000000001</c:v>
                </c:pt>
                <c:pt idx="478">
                  <c:v>0.29435000000000039</c:v>
                </c:pt>
                <c:pt idx="479">
                  <c:v>0.29483000000000031</c:v>
                </c:pt>
                <c:pt idx="480">
                  <c:v>0.29534000000000032</c:v>
                </c:pt>
                <c:pt idx="481">
                  <c:v>0.29570000000000002</c:v>
                </c:pt>
                <c:pt idx="482">
                  <c:v>0.29634000000000038</c:v>
                </c:pt>
                <c:pt idx="483">
                  <c:v>0.29674</c:v>
                </c:pt>
                <c:pt idx="484">
                  <c:v>0.29766000000000031</c:v>
                </c:pt>
                <c:pt idx="485">
                  <c:v>0.29799000000000031</c:v>
                </c:pt>
                <c:pt idx="486">
                  <c:v>0.29863000000000001</c:v>
                </c:pt>
                <c:pt idx="487">
                  <c:v>0.29897000000000046</c:v>
                </c:pt>
                <c:pt idx="488">
                  <c:v>0.29972000000000032</c:v>
                </c:pt>
                <c:pt idx="489">
                  <c:v>0.30045000000000038</c:v>
                </c:pt>
                <c:pt idx="490">
                  <c:v>0.30120000000000002</c:v>
                </c:pt>
                <c:pt idx="491">
                  <c:v>0.30210000000000031</c:v>
                </c:pt>
                <c:pt idx="492">
                  <c:v>0.30287000000000053</c:v>
                </c:pt>
                <c:pt idx="493">
                  <c:v>0.30385000000000045</c:v>
                </c:pt>
                <c:pt idx="494">
                  <c:v>0.30464000000000002</c:v>
                </c:pt>
                <c:pt idx="495">
                  <c:v>0.30581000000000064</c:v>
                </c:pt>
                <c:pt idx="496">
                  <c:v>0.30642000000000064</c:v>
                </c:pt>
                <c:pt idx="497">
                  <c:v>0.30736000000000052</c:v>
                </c:pt>
                <c:pt idx="498">
                  <c:v>0.30794000000000032</c:v>
                </c:pt>
                <c:pt idx="499">
                  <c:v>0.30888000000000077</c:v>
                </c:pt>
                <c:pt idx="500">
                  <c:v>0.30951000000000045</c:v>
                </c:pt>
                <c:pt idx="501">
                  <c:v>0.31021000000000032</c:v>
                </c:pt>
                <c:pt idx="502">
                  <c:v>0.31081000000000053</c:v>
                </c:pt>
                <c:pt idx="503">
                  <c:v>0.31109000000000031</c:v>
                </c:pt>
                <c:pt idx="504">
                  <c:v>0.31162000000000045</c:v>
                </c:pt>
                <c:pt idx="505">
                  <c:v>0.31186000000000064</c:v>
                </c:pt>
                <c:pt idx="506">
                  <c:v>0.31221000000000032</c:v>
                </c:pt>
                <c:pt idx="507">
                  <c:v>0.31257000000000051</c:v>
                </c:pt>
                <c:pt idx="508">
                  <c:v>0.31272000000000039</c:v>
                </c:pt>
                <c:pt idx="509">
                  <c:v>0.31291000000000052</c:v>
                </c:pt>
                <c:pt idx="510">
                  <c:v>0.31316000000000038</c:v>
                </c:pt>
                <c:pt idx="511">
                  <c:v>0.31299000000000032</c:v>
                </c:pt>
                <c:pt idx="512">
                  <c:v>0.31320000000000031</c:v>
                </c:pt>
                <c:pt idx="513">
                  <c:v>0.31297000000000064</c:v>
                </c:pt>
                <c:pt idx="514">
                  <c:v>0.31296000000000052</c:v>
                </c:pt>
                <c:pt idx="515">
                  <c:v>0.31305000000000038</c:v>
                </c:pt>
                <c:pt idx="516">
                  <c:v>0.31335000000000052</c:v>
                </c:pt>
                <c:pt idx="517">
                  <c:v>0.31360000000000032</c:v>
                </c:pt>
                <c:pt idx="518">
                  <c:v>0.31402000000000052</c:v>
                </c:pt>
                <c:pt idx="519">
                  <c:v>0.31433000000000039</c:v>
                </c:pt>
                <c:pt idx="520">
                  <c:v>0.31494000000000039</c:v>
                </c:pt>
                <c:pt idx="521">
                  <c:v>0.31567000000000045</c:v>
                </c:pt>
                <c:pt idx="522">
                  <c:v>0.31599000000000038</c:v>
                </c:pt>
                <c:pt idx="523">
                  <c:v>0.31668000000000052</c:v>
                </c:pt>
                <c:pt idx="524">
                  <c:v>0.31737000000000076</c:v>
                </c:pt>
                <c:pt idx="525">
                  <c:v>0.31799000000000038</c:v>
                </c:pt>
                <c:pt idx="526">
                  <c:v>0.31872000000000045</c:v>
                </c:pt>
                <c:pt idx="527">
                  <c:v>0.31956000000000045</c:v>
                </c:pt>
                <c:pt idx="528">
                  <c:v>0.32037000000000077</c:v>
                </c:pt>
                <c:pt idx="529">
                  <c:v>0.32126000000000032</c:v>
                </c:pt>
                <c:pt idx="530">
                  <c:v>0.32187000000000077</c:v>
                </c:pt>
                <c:pt idx="531">
                  <c:v>0.32267000000000046</c:v>
                </c:pt>
                <c:pt idx="532">
                  <c:v>0.32334000000000052</c:v>
                </c:pt>
                <c:pt idx="533">
                  <c:v>0.32419000000000031</c:v>
                </c:pt>
                <c:pt idx="534">
                  <c:v>0.32506000000000052</c:v>
                </c:pt>
                <c:pt idx="535">
                  <c:v>0.32585000000000053</c:v>
                </c:pt>
                <c:pt idx="536">
                  <c:v>0.32657000000000064</c:v>
                </c:pt>
                <c:pt idx="537">
                  <c:v>0.32744000000000045</c:v>
                </c:pt>
                <c:pt idx="538">
                  <c:v>0.32819000000000031</c:v>
                </c:pt>
                <c:pt idx="539">
                  <c:v>0.32914000000000032</c:v>
                </c:pt>
                <c:pt idx="540">
                  <c:v>0.33010000000000045</c:v>
                </c:pt>
                <c:pt idx="541">
                  <c:v>0.33083000000000046</c:v>
                </c:pt>
                <c:pt idx="542">
                  <c:v>0.33193000000000039</c:v>
                </c:pt>
                <c:pt idx="543">
                  <c:v>0.33250000000000052</c:v>
                </c:pt>
                <c:pt idx="544">
                  <c:v>0.33320000000000038</c:v>
                </c:pt>
                <c:pt idx="545">
                  <c:v>0.33335000000000053</c:v>
                </c:pt>
                <c:pt idx="546">
                  <c:v>0.33317000000000052</c:v>
                </c:pt>
                <c:pt idx="547">
                  <c:v>0.33294000000000046</c:v>
                </c:pt>
                <c:pt idx="548">
                  <c:v>0.33277000000000045</c:v>
                </c:pt>
                <c:pt idx="549">
                  <c:v>0.33252000000000065</c:v>
                </c:pt>
                <c:pt idx="550">
                  <c:v>0.33277000000000045</c:v>
                </c:pt>
                <c:pt idx="551">
                  <c:v>0.33295000000000052</c:v>
                </c:pt>
                <c:pt idx="552">
                  <c:v>0.33341000000000065</c:v>
                </c:pt>
                <c:pt idx="553">
                  <c:v>0.33367000000000052</c:v>
                </c:pt>
                <c:pt idx="554">
                  <c:v>0.33409000000000039</c:v>
                </c:pt>
                <c:pt idx="555">
                  <c:v>0.3343800000000009</c:v>
                </c:pt>
                <c:pt idx="556">
                  <c:v>0.33452000000000065</c:v>
                </c:pt>
                <c:pt idx="557">
                  <c:v>0.33464000000000038</c:v>
                </c:pt>
                <c:pt idx="558">
                  <c:v>0.33449000000000045</c:v>
                </c:pt>
                <c:pt idx="559">
                  <c:v>0.33431000000000077</c:v>
                </c:pt>
                <c:pt idx="560">
                  <c:v>0.33414000000000038</c:v>
                </c:pt>
                <c:pt idx="561">
                  <c:v>0.33383000000000052</c:v>
                </c:pt>
                <c:pt idx="562">
                  <c:v>0.33389000000000052</c:v>
                </c:pt>
                <c:pt idx="563">
                  <c:v>0.33358000000000076</c:v>
                </c:pt>
                <c:pt idx="564">
                  <c:v>0.33359000000000039</c:v>
                </c:pt>
                <c:pt idx="565">
                  <c:v>0.33345000000000052</c:v>
                </c:pt>
                <c:pt idx="566">
                  <c:v>0.33359000000000039</c:v>
                </c:pt>
                <c:pt idx="567">
                  <c:v>0.3333800000000009</c:v>
                </c:pt>
                <c:pt idx="568">
                  <c:v>0.33330000000000065</c:v>
                </c:pt>
                <c:pt idx="569">
                  <c:v>0.33341000000000065</c:v>
                </c:pt>
                <c:pt idx="570">
                  <c:v>0.33333000000000051</c:v>
                </c:pt>
                <c:pt idx="571">
                  <c:v>0.33353000000000038</c:v>
                </c:pt>
                <c:pt idx="572">
                  <c:v>0.33340000000000053</c:v>
                </c:pt>
                <c:pt idx="573">
                  <c:v>0.33359000000000039</c:v>
                </c:pt>
                <c:pt idx="574">
                  <c:v>0.33337000000000078</c:v>
                </c:pt>
                <c:pt idx="575">
                  <c:v>0.33359000000000039</c:v>
                </c:pt>
                <c:pt idx="576">
                  <c:v>0.33346000000000053</c:v>
                </c:pt>
                <c:pt idx="577">
                  <c:v>0.33346000000000053</c:v>
                </c:pt>
                <c:pt idx="578">
                  <c:v>0.3333800000000009</c:v>
                </c:pt>
                <c:pt idx="579">
                  <c:v>0.33332000000000089</c:v>
                </c:pt>
                <c:pt idx="580">
                  <c:v>0.33317000000000052</c:v>
                </c:pt>
                <c:pt idx="581">
                  <c:v>0.3328800000000009</c:v>
                </c:pt>
                <c:pt idx="582">
                  <c:v>0.33265000000000039</c:v>
                </c:pt>
                <c:pt idx="583">
                  <c:v>0.33244000000000046</c:v>
                </c:pt>
                <c:pt idx="584">
                  <c:v>0.33207000000000053</c:v>
                </c:pt>
                <c:pt idx="585">
                  <c:v>0.33152000000000065</c:v>
                </c:pt>
                <c:pt idx="586">
                  <c:v>0.33051000000000064</c:v>
                </c:pt>
                <c:pt idx="587">
                  <c:v>0.32969000000000032</c:v>
                </c:pt>
                <c:pt idx="588">
                  <c:v>0.32900000000000051</c:v>
                </c:pt>
                <c:pt idx="589">
                  <c:v>0.32828000000000052</c:v>
                </c:pt>
                <c:pt idx="590">
                  <c:v>0.32776000000000038</c:v>
                </c:pt>
                <c:pt idx="591">
                  <c:v>0.32735000000000053</c:v>
                </c:pt>
                <c:pt idx="592">
                  <c:v>0.32686000000000065</c:v>
                </c:pt>
                <c:pt idx="593">
                  <c:v>0.32686000000000065</c:v>
                </c:pt>
                <c:pt idx="594">
                  <c:v>0.32606000000000052</c:v>
                </c:pt>
                <c:pt idx="595">
                  <c:v>0.32534000000000052</c:v>
                </c:pt>
                <c:pt idx="596">
                  <c:v>0.32472000000000045</c:v>
                </c:pt>
                <c:pt idx="597">
                  <c:v>0.32389000000000046</c:v>
                </c:pt>
                <c:pt idx="598">
                  <c:v>0.32364000000000032</c:v>
                </c:pt>
                <c:pt idx="599">
                  <c:v>0.32324000000000008</c:v>
                </c:pt>
                <c:pt idx="600">
                  <c:v>0.32295000000000051</c:v>
                </c:pt>
                <c:pt idx="601">
                  <c:v>0.32306000000000046</c:v>
                </c:pt>
                <c:pt idx="602">
                  <c:v>0.32279000000000002</c:v>
                </c:pt>
                <c:pt idx="603">
                  <c:v>0.32277000000000039</c:v>
                </c:pt>
                <c:pt idx="604">
                  <c:v>0.32273000000000002</c:v>
                </c:pt>
                <c:pt idx="605">
                  <c:v>0.32236000000000054</c:v>
                </c:pt>
                <c:pt idx="606">
                  <c:v>0.32234000000000052</c:v>
                </c:pt>
                <c:pt idx="607">
                  <c:v>0.32196000000000052</c:v>
                </c:pt>
                <c:pt idx="608">
                  <c:v>0.32153000000000032</c:v>
                </c:pt>
                <c:pt idx="609">
                  <c:v>0.32116000000000039</c:v>
                </c:pt>
                <c:pt idx="610">
                  <c:v>0.32073000000000002</c:v>
                </c:pt>
                <c:pt idx="611">
                  <c:v>0.32027000000000039</c:v>
                </c:pt>
                <c:pt idx="612">
                  <c:v>0.31979000000000002</c:v>
                </c:pt>
                <c:pt idx="613">
                  <c:v>0.31866000000000039</c:v>
                </c:pt>
                <c:pt idx="614">
                  <c:v>0.31736000000000053</c:v>
                </c:pt>
                <c:pt idx="615">
                  <c:v>0.31587000000000065</c:v>
                </c:pt>
                <c:pt idx="616">
                  <c:v>0.31431000000000053</c:v>
                </c:pt>
                <c:pt idx="617">
                  <c:v>0.31293000000000032</c:v>
                </c:pt>
                <c:pt idx="618">
                  <c:v>0.31085000000000051</c:v>
                </c:pt>
                <c:pt idx="619">
                  <c:v>0.30898000000000053</c:v>
                </c:pt>
                <c:pt idx="620">
                  <c:v>0.30730000000000052</c:v>
                </c:pt>
                <c:pt idx="621">
                  <c:v>0.30595000000000039</c:v>
                </c:pt>
                <c:pt idx="622">
                  <c:v>0.30495000000000039</c:v>
                </c:pt>
                <c:pt idx="623">
                  <c:v>0.30410000000000031</c:v>
                </c:pt>
                <c:pt idx="624">
                  <c:v>0.30356000000000039</c:v>
                </c:pt>
                <c:pt idx="625">
                  <c:v>0.30288000000000065</c:v>
                </c:pt>
                <c:pt idx="626">
                  <c:v>0.30268000000000045</c:v>
                </c:pt>
                <c:pt idx="627">
                  <c:v>0.30238000000000065</c:v>
                </c:pt>
                <c:pt idx="628">
                  <c:v>0.30195000000000038</c:v>
                </c:pt>
                <c:pt idx="629">
                  <c:v>0.30158000000000051</c:v>
                </c:pt>
                <c:pt idx="630">
                  <c:v>0.30196000000000045</c:v>
                </c:pt>
                <c:pt idx="631">
                  <c:v>0.30263000000000001</c:v>
                </c:pt>
                <c:pt idx="632">
                  <c:v>0.30327000000000032</c:v>
                </c:pt>
                <c:pt idx="633">
                  <c:v>0.30442000000000052</c:v>
                </c:pt>
                <c:pt idx="634">
                  <c:v>0.30526000000000031</c:v>
                </c:pt>
                <c:pt idx="635">
                  <c:v>0.30588000000000076</c:v>
                </c:pt>
                <c:pt idx="636">
                  <c:v>0.30619000000000002</c:v>
                </c:pt>
                <c:pt idx="637">
                  <c:v>0.30686000000000052</c:v>
                </c:pt>
                <c:pt idx="638">
                  <c:v>0.30715000000000031</c:v>
                </c:pt>
                <c:pt idx="639">
                  <c:v>0.30731000000000064</c:v>
                </c:pt>
                <c:pt idx="640">
                  <c:v>0.30684000000000039</c:v>
                </c:pt>
                <c:pt idx="641">
                  <c:v>0.30628000000000039</c:v>
                </c:pt>
                <c:pt idx="642">
                  <c:v>0.30624000000000001</c:v>
                </c:pt>
                <c:pt idx="643">
                  <c:v>0.30562000000000039</c:v>
                </c:pt>
                <c:pt idx="644">
                  <c:v>0.30541000000000051</c:v>
                </c:pt>
                <c:pt idx="645">
                  <c:v>0.30516000000000032</c:v>
                </c:pt>
                <c:pt idx="646">
                  <c:v>0.30500000000000038</c:v>
                </c:pt>
                <c:pt idx="647">
                  <c:v>0.30478000000000038</c:v>
                </c:pt>
                <c:pt idx="648">
                  <c:v>0.30440000000000045</c:v>
                </c:pt>
                <c:pt idx="649">
                  <c:v>0.30400000000000038</c:v>
                </c:pt>
                <c:pt idx="650">
                  <c:v>0.30332000000000053</c:v>
                </c:pt>
                <c:pt idx="651">
                  <c:v>0.30311000000000032</c:v>
                </c:pt>
                <c:pt idx="652">
                  <c:v>0.30286000000000052</c:v>
                </c:pt>
                <c:pt idx="653">
                  <c:v>0.30253000000000002</c:v>
                </c:pt>
                <c:pt idx="654">
                  <c:v>0.30199000000000031</c:v>
                </c:pt>
                <c:pt idx="655">
                  <c:v>0.30107000000000045</c:v>
                </c:pt>
                <c:pt idx="656">
                  <c:v>0.30054000000000008</c:v>
                </c:pt>
                <c:pt idx="657">
                  <c:v>0.29990000000000039</c:v>
                </c:pt>
                <c:pt idx="658">
                  <c:v>0.29995000000000038</c:v>
                </c:pt>
                <c:pt idx="659">
                  <c:v>0.29967000000000038</c:v>
                </c:pt>
                <c:pt idx="660">
                  <c:v>0.29948000000000052</c:v>
                </c:pt>
                <c:pt idx="661">
                  <c:v>0.29978000000000032</c:v>
                </c:pt>
                <c:pt idx="662">
                  <c:v>0.29955000000000032</c:v>
                </c:pt>
                <c:pt idx="663">
                  <c:v>0.30003000000000002</c:v>
                </c:pt>
                <c:pt idx="664">
                  <c:v>0.29985000000000045</c:v>
                </c:pt>
                <c:pt idx="665">
                  <c:v>0.30010000000000031</c:v>
                </c:pt>
                <c:pt idx="666">
                  <c:v>0.30010000000000031</c:v>
                </c:pt>
                <c:pt idx="667">
                  <c:v>0.29969000000000001</c:v>
                </c:pt>
                <c:pt idx="668">
                  <c:v>0.29988000000000054</c:v>
                </c:pt>
                <c:pt idx="669">
                  <c:v>0.29949000000000031</c:v>
                </c:pt>
                <c:pt idx="670">
                  <c:v>0.29946000000000045</c:v>
                </c:pt>
                <c:pt idx="671">
                  <c:v>0.29938000000000053</c:v>
                </c:pt>
                <c:pt idx="672">
                  <c:v>0.29905000000000032</c:v>
                </c:pt>
              </c:numCache>
            </c:numRef>
          </c:yVal>
          <c:smooth val="1"/>
        </c:ser>
        <c:ser>
          <c:idx val="2"/>
          <c:order val="2"/>
          <c:tx>
            <c:strRef>
              <c:f>'fig4'!$E$1</c:f>
              <c:strCache>
                <c:ptCount val="1"/>
                <c:pt idx="0">
                  <c:v>1：4</c:v>
                </c:pt>
              </c:strCache>
            </c:strRef>
          </c:tx>
          <c:spPr>
            <a:ln w="22225">
              <a:solidFill>
                <a:schemeClr val="tx1">
                  <a:lumMod val="95000"/>
                  <a:lumOff val="5000"/>
                </a:schemeClr>
              </a:solidFill>
            </a:ln>
          </c:spPr>
          <c:marker>
            <c:symbol val="none"/>
          </c:marker>
          <c:xVal>
            <c:numRef>
              <c:f>'fig4'!$W$2:$W$674</c:f>
              <c:numCache>
                <c:formatCode>General</c:formatCode>
                <c:ptCount val="673"/>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1.0833299999999983</c:v>
                </c:pt>
                <c:pt idx="14">
                  <c:v>1.1666700000000001</c:v>
                </c:pt>
                <c:pt idx="15">
                  <c:v>1.25</c:v>
                </c:pt>
                <c:pt idx="16">
                  <c:v>1.3333299999999983</c:v>
                </c:pt>
                <c:pt idx="17">
                  <c:v>1.4166699999999985</c:v>
                </c:pt>
                <c:pt idx="18">
                  <c:v>1.5</c:v>
                </c:pt>
                <c:pt idx="19">
                  <c:v>1.5833299999999983</c:v>
                </c:pt>
                <c:pt idx="20">
                  <c:v>1.6666700000000001</c:v>
                </c:pt>
                <c:pt idx="21">
                  <c:v>1.75</c:v>
                </c:pt>
                <c:pt idx="22">
                  <c:v>1.8333299999999983</c:v>
                </c:pt>
                <c:pt idx="23">
                  <c:v>1.9166700000000001</c:v>
                </c:pt>
                <c:pt idx="24">
                  <c:v>2</c:v>
                </c:pt>
                <c:pt idx="25">
                  <c:v>2.0833300000000037</c:v>
                </c:pt>
                <c:pt idx="26">
                  <c:v>2.1666699999999977</c:v>
                </c:pt>
                <c:pt idx="27">
                  <c:v>2.25</c:v>
                </c:pt>
                <c:pt idx="28">
                  <c:v>2.3333300000000001</c:v>
                </c:pt>
                <c:pt idx="29">
                  <c:v>2.4166699999999941</c:v>
                </c:pt>
                <c:pt idx="30">
                  <c:v>2.5</c:v>
                </c:pt>
                <c:pt idx="31">
                  <c:v>2.5833300000000037</c:v>
                </c:pt>
                <c:pt idx="32">
                  <c:v>2.6666699999999977</c:v>
                </c:pt>
                <c:pt idx="33">
                  <c:v>2.75</c:v>
                </c:pt>
                <c:pt idx="34">
                  <c:v>2.8333300000000001</c:v>
                </c:pt>
                <c:pt idx="35">
                  <c:v>2.9166699999999941</c:v>
                </c:pt>
                <c:pt idx="36">
                  <c:v>3</c:v>
                </c:pt>
                <c:pt idx="37">
                  <c:v>3.0833300000000037</c:v>
                </c:pt>
                <c:pt idx="38">
                  <c:v>3.1666699999999977</c:v>
                </c:pt>
                <c:pt idx="39">
                  <c:v>3.25</c:v>
                </c:pt>
                <c:pt idx="40">
                  <c:v>3.3333300000000001</c:v>
                </c:pt>
                <c:pt idx="41">
                  <c:v>3.4166699999999941</c:v>
                </c:pt>
                <c:pt idx="42">
                  <c:v>3.5</c:v>
                </c:pt>
                <c:pt idx="43">
                  <c:v>3.5833300000000037</c:v>
                </c:pt>
                <c:pt idx="44">
                  <c:v>3.6666699999999977</c:v>
                </c:pt>
                <c:pt idx="45">
                  <c:v>3.75</c:v>
                </c:pt>
                <c:pt idx="46">
                  <c:v>3.8333300000000001</c:v>
                </c:pt>
                <c:pt idx="47">
                  <c:v>3.9166699999999941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pt idx="97">
                  <c:v>8.0833300000000001</c:v>
                </c:pt>
                <c:pt idx="98">
                  <c:v>8.1666700000000034</c:v>
                </c:pt>
                <c:pt idx="99">
                  <c:v>8.25</c:v>
                </c:pt>
                <c:pt idx="100">
                  <c:v>8.3333300000000001</c:v>
                </c:pt>
                <c:pt idx="101">
                  <c:v>8.4166700000000034</c:v>
                </c:pt>
                <c:pt idx="102">
                  <c:v>8.5</c:v>
                </c:pt>
                <c:pt idx="103">
                  <c:v>8.5833300000000001</c:v>
                </c:pt>
                <c:pt idx="104">
                  <c:v>8.6666700000000034</c:v>
                </c:pt>
                <c:pt idx="105">
                  <c:v>8.75</c:v>
                </c:pt>
                <c:pt idx="106">
                  <c:v>8.8333300000000001</c:v>
                </c:pt>
                <c:pt idx="107">
                  <c:v>8.9166700000000034</c:v>
                </c:pt>
                <c:pt idx="108">
                  <c:v>9</c:v>
                </c:pt>
                <c:pt idx="109">
                  <c:v>9.0833300000000001</c:v>
                </c:pt>
                <c:pt idx="110">
                  <c:v>9.1666700000000034</c:v>
                </c:pt>
                <c:pt idx="111">
                  <c:v>9.25</c:v>
                </c:pt>
                <c:pt idx="112">
                  <c:v>9.3333300000000001</c:v>
                </c:pt>
                <c:pt idx="113">
                  <c:v>9.4166700000000034</c:v>
                </c:pt>
                <c:pt idx="114">
                  <c:v>9.5</c:v>
                </c:pt>
                <c:pt idx="115">
                  <c:v>9.5833300000000001</c:v>
                </c:pt>
                <c:pt idx="116">
                  <c:v>9.6666700000000034</c:v>
                </c:pt>
                <c:pt idx="117">
                  <c:v>9.75</c:v>
                </c:pt>
                <c:pt idx="118">
                  <c:v>9.8333300000000001</c:v>
                </c:pt>
                <c:pt idx="119">
                  <c:v>9.9166700000000034</c:v>
                </c:pt>
                <c:pt idx="120">
                  <c:v>10</c:v>
                </c:pt>
                <c:pt idx="121">
                  <c:v>10.08333</c:v>
                </c:pt>
                <c:pt idx="122">
                  <c:v>10.16667</c:v>
                </c:pt>
                <c:pt idx="123">
                  <c:v>10.25</c:v>
                </c:pt>
                <c:pt idx="124">
                  <c:v>10.33333</c:v>
                </c:pt>
                <c:pt idx="125">
                  <c:v>10.41667</c:v>
                </c:pt>
                <c:pt idx="126">
                  <c:v>10.5</c:v>
                </c:pt>
                <c:pt idx="127">
                  <c:v>10.58333</c:v>
                </c:pt>
                <c:pt idx="128">
                  <c:v>10.66667</c:v>
                </c:pt>
                <c:pt idx="129">
                  <c:v>10.75</c:v>
                </c:pt>
                <c:pt idx="130">
                  <c:v>10.83333</c:v>
                </c:pt>
                <c:pt idx="131">
                  <c:v>10.91667</c:v>
                </c:pt>
                <c:pt idx="132">
                  <c:v>11</c:v>
                </c:pt>
                <c:pt idx="133">
                  <c:v>11.08333</c:v>
                </c:pt>
                <c:pt idx="134">
                  <c:v>11.16667</c:v>
                </c:pt>
                <c:pt idx="135">
                  <c:v>11.25</c:v>
                </c:pt>
                <c:pt idx="136">
                  <c:v>11.33333</c:v>
                </c:pt>
                <c:pt idx="137">
                  <c:v>11.41667</c:v>
                </c:pt>
                <c:pt idx="138">
                  <c:v>11.5</c:v>
                </c:pt>
                <c:pt idx="139">
                  <c:v>11.58333</c:v>
                </c:pt>
                <c:pt idx="140">
                  <c:v>11.66667</c:v>
                </c:pt>
                <c:pt idx="141">
                  <c:v>11.75</c:v>
                </c:pt>
                <c:pt idx="142">
                  <c:v>11.83333</c:v>
                </c:pt>
                <c:pt idx="143">
                  <c:v>11.91667</c:v>
                </c:pt>
                <c:pt idx="144">
                  <c:v>12</c:v>
                </c:pt>
                <c:pt idx="145">
                  <c:v>12.08333</c:v>
                </c:pt>
                <c:pt idx="146">
                  <c:v>12.16667</c:v>
                </c:pt>
                <c:pt idx="147">
                  <c:v>12.25</c:v>
                </c:pt>
                <c:pt idx="148">
                  <c:v>12.33333</c:v>
                </c:pt>
                <c:pt idx="149">
                  <c:v>12.41667</c:v>
                </c:pt>
                <c:pt idx="150">
                  <c:v>12.5</c:v>
                </c:pt>
                <c:pt idx="151">
                  <c:v>12.58333</c:v>
                </c:pt>
                <c:pt idx="152">
                  <c:v>12.66667</c:v>
                </c:pt>
                <c:pt idx="153">
                  <c:v>12.75</c:v>
                </c:pt>
                <c:pt idx="154">
                  <c:v>12.83333</c:v>
                </c:pt>
                <c:pt idx="155">
                  <c:v>12.91667</c:v>
                </c:pt>
                <c:pt idx="156">
                  <c:v>13</c:v>
                </c:pt>
                <c:pt idx="157">
                  <c:v>13.08333</c:v>
                </c:pt>
                <c:pt idx="158">
                  <c:v>13.16667</c:v>
                </c:pt>
                <c:pt idx="159">
                  <c:v>13.25</c:v>
                </c:pt>
                <c:pt idx="160">
                  <c:v>13.33333</c:v>
                </c:pt>
                <c:pt idx="161">
                  <c:v>13.41667</c:v>
                </c:pt>
                <c:pt idx="162">
                  <c:v>13.5</c:v>
                </c:pt>
                <c:pt idx="163">
                  <c:v>13.58333</c:v>
                </c:pt>
                <c:pt idx="164">
                  <c:v>13.66667</c:v>
                </c:pt>
                <c:pt idx="165">
                  <c:v>13.75</c:v>
                </c:pt>
                <c:pt idx="166">
                  <c:v>13.83333</c:v>
                </c:pt>
                <c:pt idx="167">
                  <c:v>13.91667</c:v>
                </c:pt>
                <c:pt idx="168">
                  <c:v>14</c:v>
                </c:pt>
                <c:pt idx="169">
                  <c:v>14.08333</c:v>
                </c:pt>
                <c:pt idx="170">
                  <c:v>14.16667</c:v>
                </c:pt>
                <c:pt idx="171">
                  <c:v>14.25</c:v>
                </c:pt>
                <c:pt idx="172">
                  <c:v>14.33333</c:v>
                </c:pt>
                <c:pt idx="173">
                  <c:v>14.41667</c:v>
                </c:pt>
                <c:pt idx="174">
                  <c:v>14.5</c:v>
                </c:pt>
                <c:pt idx="175">
                  <c:v>14.58333</c:v>
                </c:pt>
                <c:pt idx="176">
                  <c:v>14.66667</c:v>
                </c:pt>
                <c:pt idx="177">
                  <c:v>14.75</c:v>
                </c:pt>
                <c:pt idx="178">
                  <c:v>14.83333</c:v>
                </c:pt>
                <c:pt idx="179">
                  <c:v>14.91667</c:v>
                </c:pt>
                <c:pt idx="180">
                  <c:v>15</c:v>
                </c:pt>
                <c:pt idx="181">
                  <c:v>15.08333</c:v>
                </c:pt>
                <c:pt idx="182">
                  <c:v>15.16667</c:v>
                </c:pt>
                <c:pt idx="183">
                  <c:v>15.25</c:v>
                </c:pt>
                <c:pt idx="184">
                  <c:v>15.33333</c:v>
                </c:pt>
                <c:pt idx="185">
                  <c:v>15.41667</c:v>
                </c:pt>
                <c:pt idx="186">
                  <c:v>15.5</c:v>
                </c:pt>
                <c:pt idx="187">
                  <c:v>15.58333</c:v>
                </c:pt>
                <c:pt idx="188">
                  <c:v>15.66667</c:v>
                </c:pt>
                <c:pt idx="189">
                  <c:v>15.75</c:v>
                </c:pt>
                <c:pt idx="190">
                  <c:v>15.83333</c:v>
                </c:pt>
                <c:pt idx="191">
                  <c:v>15.91667</c:v>
                </c:pt>
                <c:pt idx="192">
                  <c:v>16</c:v>
                </c:pt>
                <c:pt idx="193">
                  <c:v>16.083329999999968</c:v>
                </c:pt>
                <c:pt idx="194">
                  <c:v>16.16667</c:v>
                </c:pt>
                <c:pt idx="195">
                  <c:v>16.25</c:v>
                </c:pt>
                <c:pt idx="196">
                  <c:v>16.33333</c:v>
                </c:pt>
                <c:pt idx="197">
                  <c:v>16.41667</c:v>
                </c:pt>
                <c:pt idx="198">
                  <c:v>16.5</c:v>
                </c:pt>
                <c:pt idx="199">
                  <c:v>16.583329999999968</c:v>
                </c:pt>
                <c:pt idx="200">
                  <c:v>16.66667</c:v>
                </c:pt>
                <c:pt idx="201">
                  <c:v>16.75</c:v>
                </c:pt>
                <c:pt idx="202">
                  <c:v>16.83333</c:v>
                </c:pt>
                <c:pt idx="203">
                  <c:v>16.91667</c:v>
                </c:pt>
                <c:pt idx="204">
                  <c:v>17</c:v>
                </c:pt>
                <c:pt idx="205">
                  <c:v>17.083329999999968</c:v>
                </c:pt>
                <c:pt idx="206">
                  <c:v>17.16667</c:v>
                </c:pt>
                <c:pt idx="207">
                  <c:v>17.25</c:v>
                </c:pt>
                <c:pt idx="208">
                  <c:v>17.33333</c:v>
                </c:pt>
                <c:pt idx="209">
                  <c:v>17.41667</c:v>
                </c:pt>
                <c:pt idx="210">
                  <c:v>17.5</c:v>
                </c:pt>
                <c:pt idx="211">
                  <c:v>17.583329999999968</c:v>
                </c:pt>
                <c:pt idx="212">
                  <c:v>17.66667</c:v>
                </c:pt>
                <c:pt idx="213">
                  <c:v>17.75</c:v>
                </c:pt>
                <c:pt idx="214">
                  <c:v>17.83333</c:v>
                </c:pt>
                <c:pt idx="215">
                  <c:v>17.91667</c:v>
                </c:pt>
                <c:pt idx="216">
                  <c:v>18</c:v>
                </c:pt>
                <c:pt idx="217">
                  <c:v>18.083329999999968</c:v>
                </c:pt>
                <c:pt idx="218">
                  <c:v>18.16667</c:v>
                </c:pt>
                <c:pt idx="219">
                  <c:v>18.25</c:v>
                </c:pt>
                <c:pt idx="220">
                  <c:v>18.33333</c:v>
                </c:pt>
                <c:pt idx="221">
                  <c:v>18.41667</c:v>
                </c:pt>
                <c:pt idx="222">
                  <c:v>18.5</c:v>
                </c:pt>
                <c:pt idx="223">
                  <c:v>18.583329999999968</c:v>
                </c:pt>
                <c:pt idx="224">
                  <c:v>18.66667</c:v>
                </c:pt>
                <c:pt idx="225">
                  <c:v>18.75</c:v>
                </c:pt>
                <c:pt idx="226">
                  <c:v>18.83333</c:v>
                </c:pt>
                <c:pt idx="227">
                  <c:v>18.91667</c:v>
                </c:pt>
                <c:pt idx="228">
                  <c:v>19</c:v>
                </c:pt>
                <c:pt idx="229">
                  <c:v>19.083329999999968</c:v>
                </c:pt>
                <c:pt idx="230">
                  <c:v>19.16667</c:v>
                </c:pt>
                <c:pt idx="231">
                  <c:v>19.25</c:v>
                </c:pt>
                <c:pt idx="232">
                  <c:v>19.33333</c:v>
                </c:pt>
                <c:pt idx="233">
                  <c:v>19.41667</c:v>
                </c:pt>
                <c:pt idx="234">
                  <c:v>19.5</c:v>
                </c:pt>
                <c:pt idx="235">
                  <c:v>19.583329999999968</c:v>
                </c:pt>
                <c:pt idx="236">
                  <c:v>19.66667</c:v>
                </c:pt>
                <c:pt idx="237">
                  <c:v>19.75</c:v>
                </c:pt>
                <c:pt idx="238">
                  <c:v>19.83333</c:v>
                </c:pt>
                <c:pt idx="239">
                  <c:v>19.91667</c:v>
                </c:pt>
                <c:pt idx="240">
                  <c:v>20</c:v>
                </c:pt>
                <c:pt idx="241">
                  <c:v>20.083329999999968</c:v>
                </c:pt>
                <c:pt idx="242">
                  <c:v>20.16667</c:v>
                </c:pt>
                <c:pt idx="243">
                  <c:v>20.25</c:v>
                </c:pt>
                <c:pt idx="244">
                  <c:v>20.33333</c:v>
                </c:pt>
                <c:pt idx="245">
                  <c:v>20.41667</c:v>
                </c:pt>
                <c:pt idx="246">
                  <c:v>20.5</c:v>
                </c:pt>
                <c:pt idx="247">
                  <c:v>20.583329999999968</c:v>
                </c:pt>
                <c:pt idx="248">
                  <c:v>20.66667</c:v>
                </c:pt>
                <c:pt idx="249">
                  <c:v>20.75</c:v>
                </c:pt>
                <c:pt idx="250">
                  <c:v>20.83333</c:v>
                </c:pt>
                <c:pt idx="251">
                  <c:v>20.91667</c:v>
                </c:pt>
                <c:pt idx="252">
                  <c:v>21</c:v>
                </c:pt>
                <c:pt idx="253">
                  <c:v>21.083329999999968</c:v>
                </c:pt>
                <c:pt idx="254">
                  <c:v>21.16667</c:v>
                </c:pt>
                <c:pt idx="255">
                  <c:v>21.25</c:v>
                </c:pt>
                <c:pt idx="256">
                  <c:v>21.33333</c:v>
                </c:pt>
                <c:pt idx="257">
                  <c:v>21.41667</c:v>
                </c:pt>
                <c:pt idx="258">
                  <c:v>21.5</c:v>
                </c:pt>
                <c:pt idx="259">
                  <c:v>21.583329999999968</c:v>
                </c:pt>
                <c:pt idx="260">
                  <c:v>21.66667</c:v>
                </c:pt>
                <c:pt idx="261">
                  <c:v>21.75</c:v>
                </c:pt>
                <c:pt idx="262">
                  <c:v>21.83333</c:v>
                </c:pt>
                <c:pt idx="263">
                  <c:v>21.91667</c:v>
                </c:pt>
                <c:pt idx="264">
                  <c:v>22</c:v>
                </c:pt>
                <c:pt idx="265">
                  <c:v>22.083329999999968</c:v>
                </c:pt>
                <c:pt idx="266">
                  <c:v>22.16667</c:v>
                </c:pt>
                <c:pt idx="267">
                  <c:v>22.25</c:v>
                </c:pt>
                <c:pt idx="268">
                  <c:v>22.33333</c:v>
                </c:pt>
                <c:pt idx="269">
                  <c:v>22.41667</c:v>
                </c:pt>
                <c:pt idx="270">
                  <c:v>22.5</c:v>
                </c:pt>
                <c:pt idx="271">
                  <c:v>22.583329999999968</c:v>
                </c:pt>
                <c:pt idx="272">
                  <c:v>22.66667</c:v>
                </c:pt>
                <c:pt idx="273">
                  <c:v>22.75</c:v>
                </c:pt>
                <c:pt idx="274">
                  <c:v>22.83333</c:v>
                </c:pt>
                <c:pt idx="275">
                  <c:v>22.91667</c:v>
                </c:pt>
                <c:pt idx="276">
                  <c:v>23</c:v>
                </c:pt>
                <c:pt idx="277">
                  <c:v>23.083329999999968</c:v>
                </c:pt>
                <c:pt idx="278">
                  <c:v>23.16667</c:v>
                </c:pt>
                <c:pt idx="279">
                  <c:v>23.25</c:v>
                </c:pt>
                <c:pt idx="280">
                  <c:v>23.33333</c:v>
                </c:pt>
                <c:pt idx="281">
                  <c:v>23.41667</c:v>
                </c:pt>
                <c:pt idx="282">
                  <c:v>23.5</c:v>
                </c:pt>
                <c:pt idx="283">
                  <c:v>23.583329999999968</c:v>
                </c:pt>
                <c:pt idx="284">
                  <c:v>23.66667</c:v>
                </c:pt>
                <c:pt idx="285">
                  <c:v>23.75</c:v>
                </c:pt>
                <c:pt idx="286">
                  <c:v>23.83333</c:v>
                </c:pt>
                <c:pt idx="287">
                  <c:v>23.91667</c:v>
                </c:pt>
                <c:pt idx="288">
                  <c:v>24</c:v>
                </c:pt>
                <c:pt idx="289">
                  <c:v>24.083329999999968</c:v>
                </c:pt>
                <c:pt idx="290">
                  <c:v>24.16667</c:v>
                </c:pt>
                <c:pt idx="291">
                  <c:v>24.25</c:v>
                </c:pt>
                <c:pt idx="292">
                  <c:v>24.33333</c:v>
                </c:pt>
                <c:pt idx="293">
                  <c:v>24.41667</c:v>
                </c:pt>
                <c:pt idx="294">
                  <c:v>24.5</c:v>
                </c:pt>
                <c:pt idx="295">
                  <c:v>24.583329999999968</c:v>
                </c:pt>
                <c:pt idx="296">
                  <c:v>24.66667</c:v>
                </c:pt>
                <c:pt idx="297">
                  <c:v>24.75</c:v>
                </c:pt>
                <c:pt idx="298">
                  <c:v>24.83333</c:v>
                </c:pt>
                <c:pt idx="299">
                  <c:v>24.91667</c:v>
                </c:pt>
                <c:pt idx="300">
                  <c:v>25</c:v>
                </c:pt>
                <c:pt idx="301">
                  <c:v>25.083329999999968</c:v>
                </c:pt>
                <c:pt idx="302">
                  <c:v>25.16667</c:v>
                </c:pt>
                <c:pt idx="303">
                  <c:v>25.25</c:v>
                </c:pt>
                <c:pt idx="304">
                  <c:v>25.33333</c:v>
                </c:pt>
                <c:pt idx="305">
                  <c:v>25.41667</c:v>
                </c:pt>
                <c:pt idx="306">
                  <c:v>25.5</c:v>
                </c:pt>
                <c:pt idx="307">
                  <c:v>25.583329999999968</c:v>
                </c:pt>
                <c:pt idx="308">
                  <c:v>25.66667</c:v>
                </c:pt>
                <c:pt idx="309">
                  <c:v>25.75</c:v>
                </c:pt>
                <c:pt idx="310">
                  <c:v>25.83333</c:v>
                </c:pt>
                <c:pt idx="311">
                  <c:v>25.91667</c:v>
                </c:pt>
                <c:pt idx="312">
                  <c:v>26</c:v>
                </c:pt>
                <c:pt idx="313">
                  <c:v>26.083329999999968</c:v>
                </c:pt>
                <c:pt idx="314">
                  <c:v>26.16667</c:v>
                </c:pt>
                <c:pt idx="315">
                  <c:v>26.25</c:v>
                </c:pt>
                <c:pt idx="316">
                  <c:v>26.33333</c:v>
                </c:pt>
                <c:pt idx="317">
                  <c:v>26.41667</c:v>
                </c:pt>
                <c:pt idx="318">
                  <c:v>26.5</c:v>
                </c:pt>
                <c:pt idx="319">
                  <c:v>26.583329999999968</c:v>
                </c:pt>
                <c:pt idx="320">
                  <c:v>26.66667</c:v>
                </c:pt>
                <c:pt idx="321">
                  <c:v>26.75</c:v>
                </c:pt>
                <c:pt idx="322">
                  <c:v>26.83333</c:v>
                </c:pt>
                <c:pt idx="323">
                  <c:v>26.91667</c:v>
                </c:pt>
                <c:pt idx="324">
                  <c:v>27</c:v>
                </c:pt>
                <c:pt idx="325">
                  <c:v>27.083329999999968</c:v>
                </c:pt>
                <c:pt idx="326">
                  <c:v>27.16667</c:v>
                </c:pt>
                <c:pt idx="327">
                  <c:v>27.25</c:v>
                </c:pt>
                <c:pt idx="328">
                  <c:v>27.33333</c:v>
                </c:pt>
                <c:pt idx="329">
                  <c:v>27.41667</c:v>
                </c:pt>
                <c:pt idx="330">
                  <c:v>27.5</c:v>
                </c:pt>
                <c:pt idx="331">
                  <c:v>27.583329999999968</c:v>
                </c:pt>
                <c:pt idx="332">
                  <c:v>27.66667</c:v>
                </c:pt>
                <c:pt idx="333">
                  <c:v>27.75</c:v>
                </c:pt>
                <c:pt idx="334">
                  <c:v>27.83333</c:v>
                </c:pt>
                <c:pt idx="335">
                  <c:v>27.91667</c:v>
                </c:pt>
                <c:pt idx="336">
                  <c:v>28</c:v>
                </c:pt>
                <c:pt idx="337">
                  <c:v>28.083329999999968</c:v>
                </c:pt>
                <c:pt idx="338">
                  <c:v>28.16667</c:v>
                </c:pt>
                <c:pt idx="339">
                  <c:v>28.25</c:v>
                </c:pt>
                <c:pt idx="340">
                  <c:v>28.33333</c:v>
                </c:pt>
                <c:pt idx="341">
                  <c:v>28.41667</c:v>
                </c:pt>
                <c:pt idx="342">
                  <c:v>28.5</c:v>
                </c:pt>
                <c:pt idx="343">
                  <c:v>28.583329999999968</c:v>
                </c:pt>
                <c:pt idx="344">
                  <c:v>28.66667</c:v>
                </c:pt>
                <c:pt idx="345">
                  <c:v>28.75</c:v>
                </c:pt>
                <c:pt idx="346">
                  <c:v>28.83333</c:v>
                </c:pt>
                <c:pt idx="347">
                  <c:v>28.91667</c:v>
                </c:pt>
                <c:pt idx="348">
                  <c:v>29</c:v>
                </c:pt>
                <c:pt idx="349">
                  <c:v>29.083329999999968</c:v>
                </c:pt>
                <c:pt idx="350">
                  <c:v>29.16667</c:v>
                </c:pt>
                <c:pt idx="351">
                  <c:v>29.25</c:v>
                </c:pt>
                <c:pt idx="352">
                  <c:v>29.33333</c:v>
                </c:pt>
                <c:pt idx="353">
                  <c:v>29.41667</c:v>
                </c:pt>
                <c:pt idx="354">
                  <c:v>29.5</c:v>
                </c:pt>
                <c:pt idx="355">
                  <c:v>29.583329999999968</c:v>
                </c:pt>
                <c:pt idx="356">
                  <c:v>29.66667</c:v>
                </c:pt>
                <c:pt idx="357">
                  <c:v>29.75</c:v>
                </c:pt>
                <c:pt idx="358">
                  <c:v>29.83333</c:v>
                </c:pt>
                <c:pt idx="359">
                  <c:v>29.91667</c:v>
                </c:pt>
                <c:pt idx="360">
                  <c:v>30</c:v>
                </c:pt>
                <c:pt idx="361">
                  <c:v>30.083329999999968</c:v>
                </c:pt>
                <c:pt idx="362">
                  <c:v>30.16667</c:v>
                </c:pt>
                <c:pt idx="363">
                  <c:v>30.25</c:v>
                </c:pt>
                <c:pt idx="364">
                  <c:v>30.33333</c:v>
                </c:pt>
                <c:pt idx="365">
                  <c:v>30.41667</c:v>
                </c:pt>
                <c:pt idx="366">
                  <c:v>30.5</c:v>
                </c:pt>
                <c:pt idx="367">
                  <c:v>30.583329999999968</c:v>
                </c:pt>
                <c:pt idx="368">
                  <c:v>30.66667</c:v>
                </c:pt>
                <c:pt idx="369">
                  <c:v>30.75</c:v>
                </c:pt>
                <c:pt idx="370">
                  <c:v>30.83333</c:v>
                </c:pt>
                <c:pt idx="371">
                  <c:v>30.91667</c:v>
                </c:pt>
                <c:pt idx="372">
                  <c:v>31</c:v>
                </c:pt>
                <c:pt idx="373">
                  <c:v>31.083329999999968</c:v>
                </c:pt>
                <c:pt idx="374">
                  <c:v>31.16667</c:v>
                </c:pt>
                <c:pt idx="375">
                  <c:v>31.25</c:v>
                </c:pt>
                <c:pt idx="376">
                  <c:v>31.33333</c:v>
                </c:pt>
                <c:pt idx="377">
                  <c:v>31.41667</c:v>
                </c:pt>
                <c:pt idx="378">
                  <c:v>31.5</c:v>
                </c:pt>
                <c:pt idx="379">
                  <c:v>31.583329999999968</c:v>
                </c:pt>
                <c:pt idx="380">
                  <c:v>31.66667</c:v>
                </c:pt>
                <c:pt idx="381">
                  <c:v>31.75</c:v>
                </c:pt>
                <c:pt idx="382">
                  <c:v>31.83333</c:v>
                </c:pt>
                <c:pt idx="383">
                  <c:v>31.91667</c:v>
                </c:pt>
                <c:pt idx="384">
                  <c:v>32</c:v>
                </c:pt>
                <c:pt idx="385">
                  <c:v>32.083330000000011</c:v>
                </c:pt>
                <c:pt idx="386">
                  <c:v>32.166670000000003</c:v>
                </c:pt>
                <c:pt idx="387">
                  <c:v>32.25</c:v>
                </c:pt>
                <c:pt idx="388">
                  <c:v>32.333330000000011</c:v>
                </c:pt>
                <c:pt idx="389">
                  <c:v>32.416669999999996</c:v>
                </c:pt>
                <c:pt idx="390">
                  <c:v>32.5</c:v>
                </c:pt>
                <c:pt idx="391">
                  <c:v>32.583330000000011</c:v>
                </c:pt>
                <c:pt idx="392">
                  <c:v>32.666670000000003</c:v>
                </c:pt>
                <c:pt idx="393">
                  <c:v>32.75</c:v>
                </c:pt>
                <c:pt idx="394">
                  <c:v>32.833330000000011</c:v>
                </c:pt>
                <c:pt idx="395">
                  <c:v>32.916669999999996</c:v>
                </c:pt>
                <c:pt idx="396">
                  <c:v>33</c:v>
                </c:pt>
                <c:pt idx="397">
                  <c:v>33.083330000000011</c:v>
                </c:pt>
                <c:pt idx="398">
                  <c:v>33.166670000000003</c:v>
                </c:pt>
                <c:pt idx="399">
                  <c:v>33.25</c:v>
                </c:pt>
                <c:pt idx="400">
                  <c:v>33.333330000000011</c:v>
                </c:pt>
                <c:pt idx="401">
                  <c:v>33.416669999999996</c:v>
                </c:pt>
                <c:pt idx="402">
                  <c:v>33.5</c:v>
                </c:pt>
                <c:pt idx="403">
                  <c:v>33.583330000000011</c:v>
                </c:pt>
                <c:pt idx="404">
                  <c:v>33.666670000000003</c:v>
                </c:pt>
                <c:pt idx="405">
                  <c:v>33.75</c:v>
                </c:pt>
                <c:pt idx="406">
                  <c:v>33.833330000000011</c:v>
                </c:pt>
                <c:pt idx="407">
                  <c:v>33.916669999999996</c:v>
                </c:pt>
                <c:pt idx="408">
                  <c:v>34</c:v>
                </c:pt>
                <c:pt idx="409">
                  <c:v>34.083330000000011</c:v>
                </c:pt>
                <c:pt idx="410">
                  <c:v>34.166670000000003</c:v>
                </c:pt>
                <c:pt idx="411">
                  <c:v>34.25</c:v>
                </c:pt>
                <c:pt idx="412">
                  <c:v>34.333330000000011</c:v>
                </c:pt>
                <c:pt idx="413">
                  <c:v>34.416669999999996</c:v>
                </c:pt>
                <c:pt idx="414">
                  <c:v>34.5</c:v>
                </c:pt>
                <c:pt idx="415">
                  <c:v>34.583330000000011</c:v>
                </c:pt>
                <c:pt idx="416">
                  <c:v>34.666670000000003</c:v>
                </c:pt>
                <c:pt idx="417">
                  <c:v>34.75</c:v>
                </c:pt>
                <c:pt idx="418">
                  <c:v>34.833330000000011</c:v>
                </c:pt>
                <c:pt idx="419">
                  <c:v>34.916669999999996</c:v>
                </c:pt>
                <c:pt idx="420">
                  <c:v>35</c:v>
                </c:pt>
                <c:pt idx="421">
                  <c:v>35.083330000000011</c:v>
                </c:pt>
                <c:pt idx="422">
                  <c:v>35.166670000000003</c:v>
                </c:pt>
                <c:pt idx="423">
                  <c:v>35.25</c:v>
                </c:pt>
                <c:pt idx="424">
                  <c:v>35.333330000000011</c:v>
                </c:pt>
                <c:pt idx="425">
                  <c:v>35.416669999999996</c:v>
                </c:pt>
                <c:pt idx="426">
                  <c:v>35.5</c:v>
                </c:pt>
                <c:pt idx="427">
                  <c:v>35.583330000000011</c:v>
                </c:pt>
                <c:pt idx="428">
                  <c:v>35.666670000000003</c:v>
                </c:pt>
                <c:pt idx="429">
                  <c:v>35.75</c:v>
                </c:pt>
                <c:pt idx="430">
                  <c:v>35.833330000000011</c:v>
                </c:pt>
                <c:pt idx="431">
                  <c:v>35.916669999999996</c:v>
                </c:pt>
                <c:pt idx="432">
                  <c:v>36</c:v>
                </c:pt>
                <c:pt idx="433">
                  <c:v>36.083330000000011</c:v>
                </c:pt>
                <c:pt idx="434">
                  <c:v>36.166670000000003</c:v>
                </c:pt>
                <c:pt idx="435">
                  <c:v>36.25</c:v>
                </c:pt>
                <c:pt idx="436">
                  <c:v>36.333330000000011</c:v>
                </c:pt>
                <c:pt idx="437">
                  <c:v>36.416669999999996</c:v>
                </c:pt>
                <c:pt idx="438">
                  <c:v>36.5</c:v>
                </c:pt>
                <c:pt idx="439">
                  <c:v>36.583330000000011</c:v>
                </c:pt>
                <c:pt idx="440">
                  <c:v>36.666670000000003</c:v>
                </c:pt>
                <c:pt idx="441">
                  <c:v>36.75</c:v>
                </c:pt>
                <c:pt idx="442">
                  <c:v>36.833330000000011</c:v>
                </c:pt>
                <c:pt idx="443">
                  <c:v>36.916669999999996</c:v>
                </c:pt>
                <c:pt idx="444">
                  <c:v>37</c:v>
                </c:pt>
                <c:pt idx="445">
                  <c:v>37.083330000000011</c:v>
                </c:pt>
                <c:pt idx="446">
                  <c:v>37.166670000000003</c:v>
                </c:pt>
                <c:pt idx="447">
                  <c:v>37.25</c:v>
                </c:pt>
                <c:pt idx="448">
                  <c:v>37.333330000000011</c:v>
                </c:pt>
                <c:pt idx="449">
                  <c:v>37.416669999999996</c:v>
                </c:pt>
                <c:pt idx="450">
                  <c:v>37.5</c:v>
                </c:pt>
                <c:pt idx="451">
                  <c:v>37.583330000000011</c:v>
                </c:pt>
                <c:pt idx="452">
                  <c:v>37.666670000000003</c:v>
                </c:pt>
                <c:pt idx="453">
                  <c:v>37.75</c:v>
                </c:pt>
                <c:pt idx="454">
                  <c:v>37.833330000000011</c:v>
                </c:pt>
                <c:pt idx="455">
                  <c:v>37.916669999999996</c:v>
                </c:pt>
                <c:pt idx="456">
                  <c:v>38</c:v>
                </c:pt>
                <c:pt idx="457">
                  <c:v>38.083330000000011</c:v>
                </c:pt>
                <c:pt idx="458">
                  <c:v>38.166670000000003</c:v>
                </c:pt>
                <c:pt idx="459">
                  <c:v>38.25</c:v>
                </c:pt>
                <c:pt idx="460">
                  <c:v>38.333330000000011</c:v>
                </c:pt>
                <c:pt idx="461">
                  <c:v>38.416669999999996</c:v>
                </c:pt>
                <c:pt idx="462">
                  <c:v>38.5</c:v>
                </c:pt>
                <c:pt idx="463">
                  <c:v>38.583330000000011</c:v>
                </c:pt>
                <c:pt idx="464">
                  <c:v>38.666670000000003</c:v>
                </c:pt>
                <c:pt idx="465">
                  <c:v>38.75</c:v>
                </c:pt>
                <c:pt idx="466">
                  <c:v>38.833330000000011</c:v>
                </c:pt>
                <c:pt idx="467">
                  <c:v>38.916669999999996</c:v>
                </c:pt>
                <c:pt idx="468">
                  <c:v>39</c:v>
                </c:pt>
                <c:pt idx="469">
                  <c:v>39.083330000000011</c:v>
                </c:pt>
                <c:pt idx="470">
                  <c:v>39.166670000000003</c:v>
                </c:pt>
                <c:pt idx="471">
                  <c:v>39.25</c:v>
                </c:pt>
                <c:pt idx="472">
                  <c:v>39.333330000000011</c:v>
                </c:pt>
                <c:pt idx="473">
                  <c:v>39.416669999999996</c:v>
                </c:pt>
                <c:pt idx="474">
                  <c:v>39.5</c:v>
                </c:pt>
                <c:pt idx="475">
                  <c:v>39.583330000000011</c:v>
                </c:pt>
                <c:pt idx="476">
                  <c:v>39.666670000000003</c:v>
                </c:pt>
                <c:pt idx="477">
                  <c:v>39.75</c:v>
                </c:pt>
                <c:pt idx="478">
                  <c:v>39.833330000000011</c:v>
                </c:pt>
                <c:pt idx="479">
                  <c:v>39.916669999999996</c:v>
                </c:pt>
                <c:pt idx="480">
                  <c:v>40</c:v>
                </c:pt>
                <c:pt idx="481">
                  <c:v>40.083330000000011</c:v>
                </c:pt>
                <c:pt idx="482">
                  <c:v>40.166670000000003</c:v>
                </c:pt>
                <c:pt idx="483">
                  <c:v>40.25</c:v>
                </c:pt>
                <c:pt idx="484">
                  <c:v>40.333330000000011</c:v>
                </c:pt>
                <c:pt idx="485">
                  <c:v>40.416669999999996</c:v>
                </c:pt>
                <c:pt idx="486">
                  <c:v>40.5</c:v>
                </c:pt>
                <c:pt idx="487">
                  <c:v>40.583330000000011</c:v>
                </c:pt>
                <c:pt idx="488">
                  <c:v>40.666670000000003</c:v>
                </c:pt>
                <c:pt idx="489">
                  <c:v>40.75</c:v>
                </c:pt>
                <c:pt idx="490">
                  <c:v>40.833330000000011</c:v>
                </c:pt>
                <c:pt idx="491">
                  <c:v>40.916669999999996</c:v>
                </c:pt>
                <c:pt idx="492">
                  <c:v>41</c:v>
                </c:pt>
                <c:pt idx="493">
                  <c:v>41.083330000000011</c:v>
                </c:pt>
                <c:pt idx="494">
                  <c:v>41.166670000000003</c:v>
                </c:pt>
                <c:pt idx="495">
                  <c:v>41.25</c:v>
                </c:pt>
                <c:pt idx="496">
                  <c:v>41.333330000000011</c:v>
                </c:pt>
                <c:pt idx="497">
                  <c:v>41.416669999999996</c:v>
                </c:pt>
                <c:pt idx="498">
                  <c:v>41.5</c:v>
                </c:pt>
                <c:pt idx="499">
                  <c:v>41.583330000000011</c:v>
                </c:pt>
                <c:pt idx="500">
                  <c:v>41.666670000000003</c:v>
                </c:pt>
                <c:pt idx="501">
                  <c:v>41.75</c:v>
                </c:pt>
                <c:pt idx="502">
                  <c:v>41.833330000000011</c:v>
                </c:pt>
                <c:pt idx="503">
                  <c:v>41.916669999999996</c:v>
                </c:pt>
                <c:pt idx="504">
                  <c:v>42</c:v>
                </c:pt>
                <c:pt idx="505">
                  <c:v>42.083330000000011</c:v>
                </c:pt>
                <c:pt idx="506">
                  <c:v>42.166670000000003</c:v>
                </c:pt>
                <c:pt idx="507">
                  <c:v>42.25</c:v>
                </c:pt>
                <c:pt idx="508">
                  <c:v>42.333330000000011</c:v>
                </c:pt>
                <c:pt idx="509">
                  <c:v>42.416669999999996</c:v>
                </c:pt>
                <c:pt idx="510">
                  <c:v>42.5</c:v>
                </c:pt>
                <c:pt idx="511">
                  <c:v>42.583330000000011</c:v>
                </c:pt>
                <c:pt idx="512">
                  <c:v>42.666670000000003</c:v>
                </c:pt>
                <c:pt idx="513">
                  <c:v>42.75</c:v>
                </c:pt>
                <c:pt idx="514">
                  <c:v>42.833330000000011</c:v>
                </c:pt>
                <c:pt idx="515">
                  <c:v>42.916669999999996</c:v>
                </c:pt>
                <c:pt idx="516">
                  <c:v>43</c:v>
                </c:pt>
                <c:pt idx="517">
                  <c:v>43.083330000000011</c:v>
                </c:pt>
                <c:pt idx="518">
                  <c:v>43.166670000000003</c:v>
                </c:pt>
                <c:pt idx="519">
                  <c:v>43.25</c:v>
                </c:pt>
                <c:pt idx="520">
                  <c:v>43.333330000000011</c:v>
                </c:pt>
                <c:pt idx="521">
                  <c:v>43.416669999999996</c:v>
                </c:pt>
                <c:pt idx="522">
                  <c:v>43.5</c:v>
                </c:pt>
                <c:pt idx="523">
                  <c:v>43.583330000000011</c:v>
                </c:pt>
                <c:pt idx="524">
                  <c:v>43.666670000000003</c:v>
                </c:pt>
                <c:pt idx="525">
                  <c:v>43.75</c:v>
                </c:pt>
                <c:pt idx="526">
                  <c:v>43.833330000000011</c:v>
                </c:pt>
                <c:pt idx="527">
                  <c:v>43.916669999999996</c:v>
                </c:pt>
                <c:pt idx="528">
                  <c:v>44</c:v>
                </c:pt>
                <c:pt idx="529">
                  <c:v>44.083330000000011</c:v>
                </c:pt>
                <c:pt idx="530">
                  <c:v>44.166670000000003</c:v>
                </c:pt>
                <c:pt idx="531">
                  <c:v>44.25</c:v>
                </c:pt>
                <c:pt idx="532">
                  <c:v>44.333330000000011</c:v>
                </c:pt>
                <c:pt idx="533">
                  <c:v>44.416669999999996</c:v>
                </c:pt>
                <c:pt idx="534">
                  <c:v>44.5</c:v>
                </c:pt>
                <c:pt idx="535">
                  <c:v>44.583330000000011</c:v>
                </c:pt>
                <c:pt idx="536">
                  <c:v>44.666670000000003</c:v>
                </c:pt>
                <c:pt idx="537">
                  <c:v>44.75</c:v>
                </c:pt>
                <c:pt idx="538">
                  <c:v>44.833330000000011</c:v>
                </c:pt>
                <c:pt idx="539">
                  <c:v>44.916669999999996</c:v>
                </c:pt>
                <c:pt idx="540">
                  <c:v>45</c:v>
                </c:pt>
                <c:pt idx="541">
                  <c:v>45.083330000000011</c:v>
                </c:pt>
                <c:pt idx="542">
                  <c:v>45.166670000000003</c:v>
                </c:pt>
                <c:pt idx="543">
                  <c:v>45.25</c:v>
                </c:pt>
                <c:pt idx="544">
                  <c:v>45.333330000000011</c:v>
                </c:pt>
                <c:pt idx="545">
                  <c:v>45.416669999999996</c:v>
                </c:pt>
                <c:pt idx="546">
                  <c:v>45.5</c:v>
                </c:pt>
                <c:pt idx="547">
                  <c:v>45.583330000000011</c:v>
                </c:pt>
                <c:pt idx="548">
                  <c:v>45.666670000000003</c:v>
                </c:pt>
                <c:pt idx="549">
                  <c:v>45.75</c:v>
                </c:pt>
                <c:pt idx="550">
                  <c:v>45.833330000000011</c:v>
                </c:pt>
                <c:pt idx="551">
                  <c:v>45.916669999999996</c:v>
                </c:pt>
                <c:pt idx="552">
                  <c:v>46</c:v>
                </c:pt>
                <c:pt idx="553">
                  <c:v>46.083330000000011</c:v>
                </c:pt>
                <c:pt idx="554">
                  <c:v>46.166670000000003</c:v>
                </c:pt>
                <c:pt idx="555">
                  <c:v>46.25</c:v>
                </c:pt>
                <c:pt idx="556">
                  <c:v>46.333330000000011</c:v>
                </c:pt>
                <c:pt idx="557">
                  <c:v>46.416669999999996</c:v>
                </c:pt>
                <c:pt idx="558">
                  <c:v>46.5</c:v>
                </c:pt>
                <c:pt idx="559">
                  <c:v>46.583330000000011</c:v>
                </c:pt>
                <c:pt idx="560">
                  <c:v>46.666670000000003</c:v>
                </c:pt>
                <c:pt idx="561">
                  <c:v>46.75</c:v>
                </c:pt>
                <c:pt idx="562">
                  <c:v>46.833330000000011</c:v>
                </c:pt>
                <c:pt idx="563">
                  <c:v>46.916669999999996</c:v>
                </c:pt>
                <c:pt idx="564">
                  <c:v>47</c:v>
                </c:pt>
                <c:pt idx="565">
                  <c:v>47.083330000000011</c:v>
                </c:pt>
                <c:pt idx="566">
                  <c:v>47.166670000000003</c:v>
                </c:pt>
                <c:pt idx="567">
                  <c:v>47.25</c:v>
                </c:pt>
                <c:pt idx="568">
                  <c:v>47.333330000000011</c:v>
                </c:pt>
                <c:pt idx="569">
                  <c:v>47.416669999999996</c:v>
                </c:pt>
                <c:pt idx="570">
                  <c:v>47.5</c:v>
                </c:pt>
                <c:pt idx="571">
                  <c:v>47.583330000000011</c:v>
                </c:pt>
                <c:pt idx="572">
                  <c:v>47.666670000000003</c:v>
                </c:pt>
                <c:pt idx="573">
                  <c:v>47.75</c:v>
                </c:pt>
                <c:pt idx="574">
                  <c:v>47.833330000000011</c:v>
                </c:pt>
                <c:pt idx="575">
                  <c:v>47.916669999999996</c:v>
                </c:pt>
                <c:pt idx="576">
                  <c:v>48</c:v>
                </c:pt>
                <c:pt idx="577">
                  <c:v>48.083330000000011</c:v>
                </c:pt>
                <c:pt idx="578">
                  <c:v>48.166670000000003</c:v>
                </c:pt>
                <c:pt idx="579">
                  <c:v>48.25</c:v>
                </c:pt>
                <c:pt idx="580">
                  <c:v>48.333330000000011</c:v>
                </c:pt>
                <c:pt idx="581">
                  <c:v>48.416669999999996</c:v>
                </c:pt>
                <c:pt idx="582">
                  <c:v>48.5</c:v>
                </c:pt>
                <c:pt idx="583">
                  <c:v>48.583330000000011</c:v>
                </c:pt>
                <c:pt idx="584">
                  <c:v>48.666670000000003</c:v>
                </c:pt>
                <c:pt idx="585">
                  <c:v>48.75</c:v>
                </c:pt>
                <c:pt idx="586">
                  <c:v>48.833330000000011</c:v>
                </c:pt>
                <c:pt idx="587">
                  <c:v>48.916669999999996</c:v>
                </c:pt>
                <c:pt idx="588">
                  <c:v>49</c:v>
                </c:pt>
                <c:pt idx="589">
                  <c:v>49.083330000000011</c:v>
                </c:pt>
                <c:pt idx="590">
                  <c:v>49.166670000000003</c:v>
                </c:pt>
                <c:pt idx="591">
                  <c:v>49.25</c:v>
                </c:pt>
                <c:pt idx="592">
                  <c:v>49.333330000000011</c:v>
                </c:pt>
                <c:pt idx="593">
                  <c:v>49.416669999999996</c:v>
                </c:pt>
                <c:pt idx="594">
                  <c:v>49.5</c:v>
                </c:pt>
                <c:pt idx="595">
                  <c:v>49.583330000000011</c:v>
                </c:pt>
                <c:pt idx="596">
                  <c:v>49.666670000000003</c:v>
                </c:pt>
                <c:pt idx="597">
                  <c:v>49.75</c:v>
                </c:pt>
                <c:pt idx="598">
                  <c:v>49.833330000000011</c:v>
                </c:pt>
                <c:pt idx="599">
                  <c:v>49.916669999999996</c:v>
                </c:pt>
                <c:pt idx="600">
                  <c:v>50</c:v>
                </c:pt>
                <c:pt idx="601">
                  <c:v>50.083330000000011</c:v>
                </c:pt>
                <c:pt idx="602">
                  <c:v>50.166670000000003</c:v>
                </c:pt>
                <c:pt idx="603">
                  <c:v>50.25</c:v>
                </c:pt>
                <c:pt idx="604">
                  <c:v>50.333330000000011</c:v>
                </c:pt>
                <c:pt idx="605">
                  <c:v>50.416669999999996</c:v>
                </c:pt>
                <c:pt idx="606">
                  <c:v>50.5</c:v>
                </c:pt>
                <c:pt idx="607">
                  <c:v>50.583330000000011</c:v>
                </c:pt>
                <c:pt idx="608">
                  <c:v>50.666670000000003</c:v>
                </c:pt>
                <c:pt idx="609">
                  <c:v>50.75</c:v>
                </c:pt>
                <c:pt idx="610">
                  <c:v>50.833330000000011</c:v>
                </c:pt>
                <c:pt idx="611">
                  <c:v>50.916669999999996</c:v>
                </c:pt>
                <c:pt idx="612">
                  <c:v>51</c:v>
                </c:pt>
                <c:pt idx="613">
                  <c:v>51.083330000000011</c:v>
                </c:pt>
                <c:pt idx="614">
                  <c:v>51.166670000000003</c:v>
                </c:pt>
                <c:pt idx="615">
                  <c:v>51.25</c:v>
                </c:pt>
                <c:pt idx="616">
                  <c:v>51.333330000000011</c:v>
                </c:pt>
                <c:pt idx="617">
                  <c:v>51.416669999999996</c:v>
                </c:pt>
                <c:pt idx="618">
                  <c:v>51.5</c:v>
                </c:pt>
                <c:pt idx="619">
                  <c:v>51.583330000000011</c:v>
                </c:pt>
                <c:pt idx="620">
                  <c:v>51.666670000000003</c:v>
                </c:pt>
                <c:pt idx="621">
                  <c:v>51.75</c:v>
                </c:pt>
                <c:pt idx="622">
                  <c:v>51.833330000000011</c:v>
                </c:pt>
                <c:pt idx="623">
                  <c:v>51.916669999999996</c:v>
                </c:pt>
                <c:pt idx="624">
                  <c:v>52</c:v>
                </c:pt>
                <c:pt idx="625">
                  <c:v>52.083330000000011</c:v>
                </c:pt>
                <c:pt idx="626">
                  <c:v>52.166670000000003</c:v>
                </c:pt>
                <c:pt idx="627">
                  <c:v>52.25</c:v>
                </c:pt>
                <c:pt idx="628">
                  <c:v>52.333330000000011</c:v>
                </c:pt>
                <c:pt idx="629">
                  <c:v>52.416669999999996</c:v>
                </c:pt>
                <c:pt idx="630">
                  <c:v>52.5</c:v>
                </c:pt>
                <c:pt idx="631">
                  <c:v>52.583330000000011</c:v>
                </c:pt>
                <c:pt idx="632">
                  <c:v>52.666670000000003</c:v>
                </c:pt>
                <c:pt idx="633">
                  <c:v>52.75</c:v>
                </c:pt>
                <c:pt idx="634">
                  <c:v>52.833330000000011</c:v>
                </c:pt>
                <c:pt idx="635">
                  <c:v>52.916669999999996</c:v>
                </c:pt>
                <c:pt idx="636">
                  <c:v>53</c:v>
                </c:pt>
                <c:pt idx="637">
                  <c:v>53.083330000000011</c:v>
                </c:pt>
                <c:pt idx="638">
                  <c:v>53.166670000000003</c:v>
                </c:pt>
                <c:pt idx="639">
                  <c:v>53.25</c:v>
                </c:pt>
                <c:pt idx="640">
                  <c:v>53.333330000000011</c:v>
                </c:pt>
                <c:pt idx="641">
                  <c:v>53.416669999999996</c:v>
                </c:pt>
                <c:pt idx="642">
                  <c:v>53.5</c:v>
                </c:pt>
                <c:pt idx="643">
                  <c:v>53.583330000000011</c:v>
                </c:pt>
                <c:pt idx="644">
                  <c:v>53.666670000000003</c:v>
                </c:pt>
                <c:pt idx="645">
                  <c:v>53.75</c:v>
                </c:pt>
                <c:pt idx="646">
                  <c:v>53.833330000000011</c:v>
                </c:pt>
                <c:pt idx="647">
                  <c:v>53.916669999999996</c:v>
                </c:pt>
                <c:pt idx="648">
                  <c:v>54</c:v>
                </c:pt>
                <c:pt idx="649">
                  <c:v>54.083330000000011</c:v>
                </c:pt>
                <c:pt idx="650">
                  <c:v>54.166670000000003</c:v>
                </c:pt>
                <c:pt idx="651">
                  <c:v>54.25</c:v>
                </c:pt>
                <c:pt idx="652">
                  <c:v>54.333330000000011</c:v>
                </c:pt>
                <c:pt idx="653">
                  <c:v>54.416669999999996</c:v>
                </c:pt>
                <c:pt idx="654">
                  <c:v>54.5</c:v>
                </c:pt>
                <c:pt idx="655">
                  <c:v>54.583330000000011</c:v>
                </c:pt>
                <c:pt idx="656">
                  <c:v>54.666670000000003</c:v>
                </c:pt>
                <c:pt idx="657">
                  <c:v>54.75</c:v>
                </c:pt>
                <c:pt idx="658">
                  <c:v>54.833330000000011</c:v>
                </c:pt>
                <c:pt idx="659">
                  <c:v>54.916669999999996</c:v>
                </c:pt>
                <c:pt idx="660">
                  <c:v>55</c:v>
                </c:pt>
                <c:pt idx="661">
                  <c:v>55.083330000000011</c:v>
                </c:pt>
                <c:pt idx="662">
                  <c:v>55.166670000000003</c:v>
                </c:pt>
                <c:pt idx="663">
                  <c:v>55.25</c:v>
                </c:pt>
                <c:pt idx="664">
                  <c:v>55.333330000000011</c:v>
                </c:pt>
                <c:pt idx="665">
                  <c:v>55.416669999999996</c:v>
                </c:pt>
                <c:pt idx="666">
                  <c:v>55.5</c:v>
                </c:pt>
                <c:pt idx="667">
                  <c:v>55.583330000000011</c:v>
                </c:pt>
                <c:pt idx="668">
                  <c:v>55.666670000000003</c:v>
                </c:pt>
                <c:pt idx="669">
                  <c:v>55.75</c:v>
                </c:pt>
                <c:pt idx="670">
                  <c:v>55.833330000000011</c:v>
                </c:pt>
                <c:pt idx="671">
                  <c:v>55.916669999999996</c:v>
                </c:pt>
                <c:pt idx="672">
                  <c:v>56</c:v>
                </c:pt>
              </c:numCache>
            </c:numRef>
          </c:xVal>
          <c:yVal>
            <c:numRef>
              <c:f>'fig4'!$Z$2:$Z$674</c:f>
              <c:numCache>
                <c:formatCode>General</c:formatCode>
                <c:ptCount val="673"/>
                <c:pt idx="0">
                  <c:v>2.4E-2</c:v>
                </c:pt>
                <c:pt idx="1">
                  <c:v>4.0000000000000022E-2</c:v>
                </c:pt>
                <c:pt idx="2">
                  <c:v>5.1999999999999998E-2</c:v>
                </c:pt>
                <c:pt idx="3">
                  <c:v>6.0000000000000032E-2</c:v>
                </c:pt>
                <c:pt idx="4">
                  <c:v>7.1999999999999995E-2</c:v>
                </c:pt>
                <c:pt idx="5">
                  <c:v>0.14705000000000001</c:v>
                </c:pt>
                <c:pt idx="6">
                  <c:v>0.14797000000000018</c:v>
                </c:pt>
                <c:pt idx="7">
                  <c:v>0.14860999999999999</c:v>
                </c:pt>
                <c:pt idx="8">
                  <c:v>0.14963000000000001</c:v>
                </c:pt>
                <c:pt idx="9">
                  <c:v>0.15064000000000019</c:v>
                </c:pt>
                <c:pt idx="10">
                  <c:v>0.15165999999999999</c:v>
                </c:pt>
                <c:pt idx="11">
                  <c:v>0.15268999999999999</c:v>
                </c:pt>
                <c:pt idx="12">
                  <c:v>0.15359000000000025</c:v>
                </c:pt>
                <c:pt idx="13">
                  <c:v>0.15468999999999999</c:v>
                </c:pt>
                <c:pt idx="14">
                  <c:v>0.15567</c:v>
                </c:pt>
                <c:pt idx="15">
                  <c:v>0.15662000000000001</c:v>
                </c:pt>
                <c:pt idx="16">
                  <c:v>0.15773000000000026</c:v>
                </c:pt>
                <c:pt idx="17">
                  <c:v>0.15845000000000026</c:v>
                </c:pt>
                <c:pt idx="18">
                  <c:v>0.15949000000000033</c:v>
                </c:pt>
                <c:pt idx="19">
                  <c:v>0.16058</c:v>
                </c:pt>
                <c:pt idx="20">
                  <c:v>0.16166999999999998</c:v>
                </c:pt>
                <c:pt idx="21">
                  <c:v>0.16300000000000001</c:v>
                </c:pt>
                <c:pt idx="22">
                  <c:v>0.16420000000000001</c:v>
                </c:pt>
                <c:pt idx="23">
                  <c:v>0.16539000000000001</c:v>
                </c:pt>
                <c:pt idx="24">
                  <c:v>0.16675000000000001</c:v>
                </c:pt>
                <c:pt idx="25">
                  <c:v>0.16785</c:v>
                </c:pt>
                <c:pt idx="26">
                  <c:v>0.16916999999999999</c:v>
                </c:pt>
                <c:pt idx="27">
                  <c:v>0.17046000000000022</c:v>
                </c:pt>
                <c:pt idx="28">
                  <c:v>0.17158999999999999</c:v>
                </c:pt>
                <c:pt idx="29">
                  <c:v>0.17302999999999999</c:v>
                </c:pt>
                <c:pt idx="30">
                  <c:v>0.17408999999999999</c:v>
                </c:pt>
                <c:pt idx="31">
                  <c:v>0.17515</c:v>
                </c:pt>
                <c:pt idx="32">
                  <c:v>0.17644000000000029</c:v>
                </c:pt>
                <c:pt idx="33">
                  <c:v>0.17750000000000019</c:v>
                </c:pt>
                <c:pt idx="34">
                  <c:v>0.17862</c:v>
                </c:pt>
                <c:pt idx="35">
                  <c:v>0.17972000000000019</c:v>
                </c:pt>
                <c:pt idx="36">
                  <c:v>0.18057999999999999</c:v>
                </c:pt>
                <c:pt idx="37">
                  <c:v>0.18164000000000019</c:v>
                </c:pt>
                <c:pt idx="38">
                  <c:v>0.18255000000000018</c:v>
                </c:pt>
                <c:pt idx="39">
                  <c:v>0.18365999999999999</c:v>
                </c:pt>
                <c:pt idx="40">
                  <c:v>0.18440000000000026</c:v>
                </c:pt>
                <c:pt idx="41">
                  <c:v>0.18499000000000032</c:v>
                </c:pt>
                <c:pt idx="42">
                  <c:v>0.18559000000000025</c:v>
                </c:pt>
                <c:pt idx="43">
                  <c:v>0.18628000000000022</c:v>
                </c:pt>
                <c:pt idx="44">
                  <c:v>0.18668999999999999</c:v>
                </c:pt>
                <c:pt idx="45">
                  <c:v>0.18722000000000019</c:v>
                </c:pt>
                <c:pt idx="46">
                  <c:v>0.18759000000000026</c:v>
                </c:pt>
                <c:pt idx="47">
                  <c:v>0.18782000000000001</c:v>
                </c:pt>
                <c:pt idx="48">
                  <c:v>0.18824000000000032</c:v>
                </c:pt>
                <c:pt idx="49">
                  <c:v>0.18849000000000032</c:v>
                </c:pt>
                <c:pt idx="50">
                  <c:v>0.18865999999999999</c:v>
                </c:pt>
                <c:pt idx="51">
                  <c:v>0.18896000000000032</c:v>
                </c:pt>
                <c:pt idx="52">
                  <c:v>0.18900000000000022</c:v>
                </c:pt>
                <c:pt idx="53">
                  <c:v>0.18920000000000026</c:v>
                </c:pt>
                <c:pt idx="54">
                  <c:v>0.18947000000000022</c:v>
                </c:pt>
                <c:pt idx="55">
                  <c:v>0.18964000000000023</c:v>
                </c:pt>
                <c:pt idx="56">
                  <c:v>0.18984000000000026</c:v>
                </c:pt>
                <c:pt idx="57">
                  <c:v>0.18979000000000026</c:v>
                </c:pt>
                <c:pt idx="58">
                  <c:v>0.18980000000000019</c:v>
                </c:pt>
                <c:pt idx="59">
                  <c:v>0.18971000000000032</c:v>
                </c:pt>
                <c:pt idx="60">
                  <c:v>0.18954000000000026</c:v>
                </c:pt>
                <c:pt idx="61">
                  <c:v>0.18926000000000029</c:v>
                </c:pt>
                <c:pt idx="62">
                  <c:v>0.18900000000000022</c:v>
                </c:pt>
                <c:pt idx="63">
                  <c:v>0.18848000000000026</c:v>
                </c:pt>
                <c:pt idx="64">
                  <c:v>0.18839000000000022</c:v>
                </c:pt>
                <c:pt idx="65">
                  <c:v>0.18780000000000019</c:v>
                </c:pt>
                <c:pt idx="66">
                  <c:v>0.18770000000000026</c:v>
                </c:pt>
                <c:pt idx="67">
                  <c:v>0.18720000000000026</c:v>
                </c:pt>
                <c:pt idx="68">
                  <c:v>0.18668999999999999</c:v>
                </c:pt>
                <c:pt idx="69">
                  <c:v>0.18634000000000026</c:v>
                </c:pt>
                <c:pt idx="70">
                  <c:v>0.18589000000000022</c:v>
                </c:pt>
                <c:pt idx="71">
                  <c:v>0.18577000000000018</c:v>
                </c:pt>
                <c:pt idx="72">
                  <c:v>0.18571000000000026</c:v>
                </c:pt>
                <c:pt idx="73">
                  <c:v>0.18564000000000022</c:v>
                </c:pt>
                <c:pt idx="74">
                  <c:v>0.18595000000000025</c:v>
                </c:pt>
                <c:pt idx="75">
                  <c:v>0.18579000000000029</c:v>
                </c:pt>
                <c:pt idx="76">
                  <c:v>0.18598000000000026</c:v>
                </c:pt>
                <c:pt idx="77">
                  <c:v>0.18618999999999999</c:v>
                </c:pt>
                <c:pt idx="78">
                  <c:v>0.18633000000000019</c:v>
                </c:pt>
                <c:pt idx="79">
                  <c:v>0.18662999999999999</c:v>
                </c:pt>
                <c:pt idx="80">
                  <c:v>0.18662999999999999</c:v>
                </c:pt>
                <c:pt idx="81">
                  <c:v>0.18670000000000025</c:v>
                </c:pt>
                <c:pt idx="82">
                  <c:v>0.18646000000000026</c:v>
                </c:pt>
                <c:pt idx="83">
                  <c:v>0.18681000000000023</c:v>
                </c:pt>
                <c:pt idx="84">
                  <c:v>0.18660000000000004</c:v>
                </c:pt>
                <c:pt idx="85">
                  <c:v>0.18653000000000022</c:v>
                </c:pt>
                <c:pt idx="86">
                  <c:v>0.18680000000000019</c:v>
                </c:pt>
                <c:pt idx="87">
                  <c:v>0.18687999999999999</c:v>
                </c:pt>
                <c:pt idx="88">
                  <c:v>0.18736000000000022</c:v>
                </c:pt>
                <c:pt idx="89">
                  <c:v>0.18765999999999999</c:v>
                </c:pt>
                <c:pt idx="90">
                  <c:v>0.18820000000000026</c:v>
                </c:pt>
                <c:pt idx="91">
                  <c:v>0.18864000000000022</c:v>
                </c:pt>
                <c:pt idx="92">
                  <c:v>0.18897000000000022</c:v>
                </c:pt>
                <c:pt idx="93">
                  <c:v>0.18999000000000033</c:v>
                </c:pt>
                <c:pt idx="94">
                  <c:v>0.19023000000000001</c:v>
                </c:pt>
                <c:pt idx="95">
                  <c:v>0.19045000000000001</c:v>
                </c:pt>
                <c:pt idx="96">
                  <c:v>0.19070999999999999</c:v>
                </c:pt>
                <c:pt idx="97">
                  <c:v>0.19101000000000001</c:v>
                </c:pt>
                <c:pt idx="98">
                  <c:v>0.19156000000000001</c:v>
                </c:pt>
                <c:pt idx="99">
                  <c:v>0.19186</c:v>
                </c:pt>
                <c:pt idx="100">
                  <c:v>0.19225999999999999</c:v>
                </c:pt>
                <c:pt idx="101">
                  <c:v>0.19284999999999999</c:v>
                </c:pt>
                <c:pt idx="102">
                  <c:v>0.19353999999999999</c:v>
                </c:pt>
                <c:pt idx="103">
                  <c:v>0.19413</c:v>
                </c:pt>
                <c:pt idx="104">
                  <c:v>0.19506000000000001</c:v>
                </c:pt>
                <c:pt idx="105">
                  <c:v>0.19561999999999999</c:v>
                </c:pt>
                <c:pt idx="106">
                  <c:v>0.19646000000000019</c:v>
                </c:pt>
                <c:pt idx="107">
                  <c:v>0.19714000000000001</c:v>
                </c:pt>
                <c:pt idx="108">
                  <c:v>0.19731000000000001</c:v>
                </c:pt>
                <c:pt idx="109">
                  <c:v>0.19731000000000001</c:v>
                </c:pt>
                <c:pt idx="110">
                  <c:v>0.19727</c:v>
                </c:pt>
                <c:pt idx="111">
                  <c:v>0.19722000000000001</c:v>
                </c:pt>
                <c:pt idx="112">
                  <c:v>0.19719999999999999</c:v>
                </c:pt>
                <c:pt idx="113">
                  <c:v>0.19707</c:v>
                </c:pt>
                <c:pt idx="114">
                  <c:v>0.19706000000000001</c:v>
                </c:pt>
                <c:pt idx="115">
                  <c:v>0.19697999999999999</c:v>
                </c:pt>
                <c:pt idx="116">
                  <c:v>0.19694000000000023</c:v>
                </c:pt>
                <c:pt idx="117">
                  <c:v>0.19694000000000023</c:v>
                </c:pt>
                <c:pt idx="118">
                  <c:v>0.19692000000000001</c:v>
                </c:pt>
                <c:pt idx="119">
                  <c:v>0.19689999999999999</c:v>
                </c:pt>
                <c:pt idx="120">
                  <c:v>0.19678000000000001</c:v>
                </c:pt>
                <c:pt idx="121">
                  <c:v>0.19678000000000001</c:v>
                </c:pt>
                <c:pt idx="122">
                  <c:v>0.19674000000000019</c:v>
                </c:pt>
                <c:pt idx="123">
                  <c:v>0.19670000000000001</c:v>
                </c:pt>
                <c:pt idx="124">
                  <c:v>0.19666</c:v>
                </c:pt>
                <c:pt idx="125">
                  <c:v>0.19664999999999999</c:v>
                </c:pt>
                <c:pt idx="126">
                  <c:v>0.19663</c:v>
                </c:pt>
                <c:pt idx="127">
                  <c:v>0.19656000000000001</c:v>
                </c:pt>
                <c:pt idx="128">
                  <c:v>0.19650999999999999</c:v>
                </c:pt>
                <c:pt idx="129">
                  <c:v>0.19642000000000001</c:v>
                </c:pt>
                <c:pt idx="130">
                  <c:v>0.19638</c:v>
                </c:pt>
                <c:pt idx="131">
                  <c:v>0.19638</c:v>
                </c:pt>
                <c:pt idx="132">
                  <c:v>0.19635</c:v>
                </c:pt>
                <c:pt idx="133">
                  <c:v>0.19624000000000019</c:v>
                </c:pt>
                <c:pt idx="134">
                  <c:v>0.19611999999999999</c:v>
                </c:pt>
                <c:pt idx="135">
                  <c:v>0.1961</c:v>
                </c:pt>
                <c:pt idx="136">
                  <c:v>0.19606999999999999</c:v>
                </c:pt>
                <c:pt idx="137">
                  <c:v>0.19597999999999999</c:v>
                </c:pt>
                <c:pt idx="138">
                  <c:v>0.19589999999999999</c:v>
                </c:pt>
                <c:pt idx="139">
                  <c:v>0.19589000000000001</c:v>
                </c:pt>
                <c:pt idx="140">
                  <c:v>0.19581999999999999</c:v>
                </c:pt>
                <c:pt idx="141">
                  <c:v>0.19578999999999999</c:v>
                </c:pt>
                <c:pt idx="142">
                  <c:v>0.19572999999999999</c:v>
                </c:pt>
                <c:pt idx="143">
                  <c:v>0.19571000000000019</c:v>
                </c:pt>
                <c:pt idx="144">
                  <c:v>0.19570000000000001</c:v>
                </c:pt>
                <c:pt idx="145">
                  <c:v>0.19570000000000001</c:v>
                </c:pt>
                <c:pt idx="146">
                  <c:v>0.19566999999999998</c:v>
                </c:pt>
                <c:pt idx="147">
                  <c:v>0.19561999999999999</c:v>
                </c:pt>
                <c:pt idx="148">
                  <c:v>0.19558</c:v>
                </c:pt>
                <c:pt idx="149">
                  <c:v>0.19556999999999999</c:v>
                </c:pt>
                <c:pt idx="150">
                  <c:v>0.19553999999999999</c:v>
                </c:pt>
                <c:pt idx="151">
                  <c:v>0.19542999999999999</c:v>
                </c:pt>
                <c:pt idx="152">
                  <c:v>0.19541000000000022</c:v>
                </c:pt>
                <c:pt idx="153">
                  <c:v>0.19536999999999999</c:v>
                </c:pt>
                <c:pt idx="154">
                  <c:v>0.19514999999999999</c:v>
                </c:pt>
                <c:pt idx="155">
                  <c:v>0.19514000000000001</c:v>
                </c:pt>
                <c:pt idx="156">
                  <c:v>0.19514000000000001</c:v>
                </c:pt>
                <c:pt idx="157">
                  <c:v>0.19506999999999999</c:v>
                </c:pt>
                <c:pt idx="158">
                  <c:v>0.19502</c:v>
                </c:pt>
                <c:pt idx="159">
                  <c:v>0.19495999999999999</c:v>
                </c:pt>
                <c:pt idx="160">
                  <c:v>0.19492999999999999</c:v>
                </c:pt>
                <c:pt idx="161">
                  <c:v>0.19486999999999999</c:v>
                </c:pt>
                <c:pt idx="162">
                  <c:v>0.19486000000000001</c:v>
                </c:pt>
                <c:pt idx="163">
                  <c:v>0.19486000000000001</c:v>
                </c:pt>
                <c:pt idx="164">
                  <c:v>0.19485</c:v>
                </c:pt>
                <c:pt idx="165">
                  <c:v>0.19485</c:v>
                </c:pt>
                <c:pt idx="166">
                  <c:v>0.19478999999999999</c:v>
                </c:pt>
                <c:pt idx="167">
                  <c:v>0.19472999999999999</c:v>
                </c:pt>
                <c:pt idx="168">
                  <c:v>0.19470999999999999</c:v>
                </c:pt>
                <c:pt idx="169">
                  <c:v>0.19470999999999999</c:v>
                </c:pt>
                <c:pt idx="170">
                  <c:v>0.19470999999999999</c:v>
                </c:pt>
                <c:pt idx="171">
                  <c:v>0.19470000000000001</c:v>
                </c:pt>
                <c:pt idx="172">
                  <c:v>0.19470000000000001</c:v>
                </c:pt>
                <c:pt idx="173">
                  <c:v>0.19466</c:v>
                </c:pt>
                <c:pt idx="174">
                  <c:v>0.19461999999999999</c:v>
                </c:pt>
                <c:pt idx="175">
                  <c:v>0.19461999999999999</c:v>
                </c:pt>
                <c:pt idx="176">
                  <c:v>0.19461999999999999</c:v>
                </c:pt>
                <c:pt idx="177">
                  <c:v>0.19453999999999999</c:v>
                </c:pt>
                <c:pt idx="178">
                  <c:v>0.19452</c:v>
                </c:pt>
                <c:pt idx="179">
                  <c:v>0.19450000000000001</c:v>
                </c:pt>
                <c:pt idx="180">
                  <c:v>0.19449000000000019</c:v>
                </c:pt>
                <c:pt idx="181">
                  <c:v>0.19449000000000019</c:v>
                </c:pt>
                <c:pt idx="182">
                  <c:v>0.19449000000000019</c:v>
                </c:pt>
                <c:pt idx="183">
                  <c:v>0.19442000000000001</c:v>
                </c:pt>
                <c:pt idx="184">
                  <c:v>0.19439000000000001</c:v>
                </c:pt>
                <c:pt idx="185">
                  <c:v>0.19438</c:v>
                </c:pt>
                <c:pt idx="186">
                  <c:v>0.19431000000000001</c:v>
                </c:pt>
                <c:pt idx="187">
                  <c:v>0.19431000000000001</c:v>
                </c:pt>
                <c:pt idx="188">
                  <c:v>0.19428000000000001</c:v>
                </c:pt>
                <c:pt idx="189">
                  <c:v>0.19428000000000001</c:v>
                </c:pt>
                <c:pt idx="190">
                  <c:v>0.19425000000000001</c:v>
                </c:pt>
                <c:pt idx="191">
                  <c:v>0.19420000000000001</c:v>
                </c:pt>
                <c:pt idx="192">
                  <c:v>0.19417999999999988</c:v>
                </c:pt>
                <c:pt idx="193">
                  <c:v>0.19417999999999988</c:v>
                </c:pt>
                <c:pt idx="194">
                  <c:v>0.19414000000000001</c:v>
                </c:pt>
                <c:pt idx="195">
                  <c:v>0.19411999999999999</c:v>
                </c:pt>
                <c:pt idx="196">
                  <c:v>0.19409000000000001</c:v>
                </c:pt>
                <c:pt idx="197">
                  <c:v>0.19409000000000001</c:v>
                </c:pt>
                <c:pt idx="198">
                  <c:v>0.19406000000000001</c:v>
                </c:pt>
                <c:pt idx="199">
                  <c:v>0.19406000000000001</c:v>
                </c:pt>
                <c:pt idx="200">
                  <c:v>0.19389000000000001</c:v>
                </c:pt>
                <c:pt idx="201">
                  <c:v>0.19386999999999999</c:v>
                </c:pt>
                <c:pt idx="202">
                  <c:v>0.19377</c:v>
                </c:pt>
                <c:pt idx="203">
                  <c:v>0.19372</c:v>
                </c:pt>
                <c:pt idx="204">
                  <c:v>0.19366</c:v>
                </c:pt>
                <c:pt idx="205">
                  <c:v>0.19355</c:v>
                </c:pt>
                <c:pt idx="206">
                  <c:v>0.19331999999999999</c:v>
                </c:pt>
                <c:pt idx="207">
                  <c:v>0.19317999999999988</c:v>
                </c:pt>
                <c:pt idx="208">
                  <c:v>0.19317999999999988</c:v>
                </c:pt>
                <c:pt idx="209">
                  <c:v>0.19311</c:v>
                </c:pt>
                <c:pt idx="210">
                  <c:v>0.19306000000000001</c:v>
                </c:pt>
                <c:pt idx="211">
                  <c:v>0.19289999999999999</c:v>
                </c:pt>
                <c:pt idx="212">
                  <c:v>0.19289999999999999</c:v>
                </c:pt>
                <c:pt idx="213">
                  <c:v>0.19286</c:v>
                </c:pt>
                <c:pt idx="214">
                  <c:v>0.1928</c:v>
                </c:pt>
                <c:pt idx="215">
                  <c:v>0.19275</c:v>
                </c:pt>
                <c:pt idx="216">
                  <c:v>0.19261</c:v>
                </c:pt>
                <c:pt idx="217">
                  <c:v>0.19258</c:v>
                </c:pt>
                <c:pt idx="218">
                  <c:v>0.19258</c:v>
                </c:pt>
                <c:pt idx="219">
                  <c:v>0.19253999999999999</c:v>
                </c:pt>
                <c:pt idx="220">
                  <c:v>0.19253000000000001</c:v>
                </c:pt>
                <c:pt idx="221">
                  <c:v>0.19250999999999999</c:v>
                </c:pt>
                <c:pt idx="222">
                  <c:v>0.1925</c:v>
                </c:pt>
                <c:pt idx="223">
                  <c:v>0.19245000000000001</c:v>
                </c:pt>
                <c:pt idx="224">
                  <c:v>0.19242000000000001</c:v>
                </c:pt>
                <c:pt idx="225">
                  <c:v>0.19239999999999999</c:v>
                </c:pt>
                <c:pt idx="226">
                  <c:v>0.19238</c:v>
                </c:pt>
                <c:pt idx="227">
                  <c:v>0.19231000000000001</c:v>
                </c:pt>
                <c:pt idx="228">
                  <c:v>0.19225999999999999</c:v>
                </c:pt>
                <c:pt idx="229">
                  <c:v>0.19223000000000001</c:v>
                </c:pt>
                <c:pt idx="230">
                  <c:v>0.19222</c:v>
                </c:pt>
                <c:pt idx="231">
                  <c:v>0.19220000000000001</c:v>
                </c:pt>
                <c:pt idx="232">
                  <c:v>0.19217999999999988</c:v>
                </c:pt>
                <c:pt idx="233">
                  <c:v>0.19216</c:v>
                </c:pt>
                <c:pt idx="234">
                  <c:v>0.19214999999999999</c:v>
                </c:pt>
                <c:pt idx="235">
                  <c:v>0.19214999999999999</c:v>
                </c:pt>
                <c:pt idx="236">
                  <c:v>0.19214999999999999</c:v>
                </c:pt>
                <c:pt idx="237">
                  <c:v>0.19214000000000001</c:v>
                </c:pt>
                <c:pt idx="238">
                  <c:v>0.19209999999999999</c:v>
                </c:pt>
                <c:pt idx="239">
                  <c:v>0.19209000000000001</c:v>
                </c:pt>
                <c:pt idx="240">
                  <c:v>0.19206000000000001</c:v>
                </c:pt>
                <c:pt idx="241">
                  <c:v>0.19203000000000001</c:v>
                </c:pt>
                <c:pt idx="242">
                  <c:v>0.19202</c:v>
                </c:pt>
                <c:pt idx="243">
                  <c:v>0.19200999999999999</c:v>
                </c:pt>
                <c:pt idx="244">
                  <c:v>0.19200999999999999</c:v>
                </c:pt>
                <c:pt idx="245">
                  <c:v>0.192</c:v>
                </c:pt>
                <c:pt idx="246">
                  <c:v>0.19198999999999999</c:v>
                </c:pt>
                <c:pt idx="247">
                  <c:v>0.19195000000000001</c:v>
                </c:pt>
                <c:pt idx="248">
                  <c:v>0.19194000000000022</c:v>
                </c:pt>
                <c:pt idx="249">
                  <c:v>0.19189999999999999</c:v>
                </c:pt>
                <c:pt idx="250">
                  <c:v>0.1918</c:v>
                </c:pt>
                <c:pt idx="251">
                  <c:v>0.19175</c:v>
                </c:pt>
                <c:pt idx="252">
                  <c:v>0.19166</c:v>
                </c:pt>
                <c:pt idx="253">
                  <c:v>0.19156000000000001</c:v>
                </c:pt>
                <c:pt idx="254">
                  <c:v>0.19156000000000001</c:v>
                </c:pt>
                <c:pt idx="255">
                  <c:v>0.19139999999999999</c:v>
                </c:pt>
                <c:pt idx="256">
                  <c:v>0.19137999999999997</c:v>
                </c:pt>
                <c:pt idx="257">
                  <c:v>0.19131000000000001</c:v>
                </c:pt>
                <c:pt idx="258">
                  <c:v>0.19128999999999999</c:v>
                </c:pt>
                <c:pt idx="259">
                  <c:v>0.19126000000000001</c:v>
                </c:pt>
                <c:pt idx="260">
                  <c:v>0.19123999999999999</c:v>
                </c:pt>
                <c:pt idx="261">
                  <c:v>0.19120000000000001</c:v>
                </c:pt>
                <c:pt idx="262">
                  <c:v>0.19114999999999999</c:v>
                </c:pt>
                <c:pt idx="263">
                  <c:v>0.19111999999999998</c:v>
                </c:pt>
                <c:pt idx="264">
                  <c:v>0.19109999999999999</c:v>
                </c:pt>
                <c:pt idx="265">
                  <c:v>0.19109999999999999</c:v>
                </c:pt>
                <c:pt idx="266">
                  <c:v>0.19106999999999999</c:v>
                </c:pt>
                <c:pt idx="267">
                  <c:v>0.19101000000000001</c:v>
                </c:pt>
                <c:pt idx="268">
                  <c:v>0.19098000000000001</c:v>
                </c:pt>
                <c:pt idx="269">
                  <c:v>0.19098000000000001</c:v>
                </c:pt>
                <c:pt idx="270">
                  <c:v>0.19095999999999999</c:v>
                </c:pt>
                <c:pt idx="271">
                  <c:v>0.19091000000000019</c:v>
                </c:pt>
                <c:pt idx="272">
                  <c:v>0.19089999999999999</c:v>
                </c:pt>
                <c:pt idx="273">
                  <c:v>0.19089</c:v>
                </c:pt>
                <c:pt idx="274">
                  <c:v>0.19081000000000001</c:v>
                </c:pt>
                <c:pt idx="275">
                  <c:v>0.19081000000000001</c:v>
                </c:pt>
                <c:pt idx="276">
                  <c:v>0.19070999999999999</c:v>
                </c:pt>
                <c:pt idx="277">
                  <c:v>0.19056000000000001</c:v>
                </c:pt>
                <c:pt idx="278">
                  <c:v>0.19053</c:v>
                </c:pt>
                <c:pt idx="279">
                  <c:v>0.19020999999999999</c:v>
                </c:pt>
                <c:pt idx="280">
                  <c:v>0.19019</c:v>
                </c:pt>
                <c:pt idx="281">
                  <c:v>0.19017999999999988</c:v>
                </c:pt>
                <c:pt idx="282">
                  <c:v>0.19001999999999999</c:v>
                </c:pt>
                <c:pt idx="283">
                  <c:v>0.19001999999999999</c:v>
                </c:pt>
                <c:pt idx="284">
                  <c:v>0.18980000000000019</c:v>
                </c:pt>
                <c:pt idx="285">
                  <c:v>0.18967000000000001</c:v>
                </c:pt>
                <c:pt idx="286">
                  <c:v>0.18962000000000001</c:v>
                </c:pt>
                <c:pt idx="287">
                  <c:v>0.18952000000000019</c:v>
                </c:pt>
                <c:pt idx="288">
                  <c:v>0.18937999999999999</c:v>
                </c:pt>
                <c:pt idx="289">
                  <c:v>0.18924000000000032</c:v>
                </c:pt>
                <c:pt idx="290">
                  <c:v>0.18910000000000018</c:v>
                </c:pt>
                <c:pt idx="291">
                  <c:v>0.18898000000000026</c:v>
                </c:pt>
                <c:pt idx="292">
                  <c:v>0.18894000000000039</c:v>
                </c:pt>
                <c:pt idx="293">
                  <c:v>0.18890000000000029</c:v>
                </c:pt>
                <c:pt idx="294">
                  <c:v>0.18862000000000001</c:v>
                </c:pt>
                <c:pt idx="295">
                  <c:v>0.18855000000000019</c:v>
                </c:pt>
                <c:pt idx="296">
                  <c:v>0.18853000000000023</c:v>
                </c:pt>
                <c:pt idx="297">
                  <c:v>0.18835000000000018</c:v>
                </c:pt>
                <c:pt idx="298">
                  <c:v>0.18831000000000025</c:v>
                </c:pt>
                <c:pt idx="299">
                  <c:v>0.18817999999999999</c:v>
                </c:pt>
                <c:pt idx="300">
                  <c:v>0.18812999999999999</c:v>
                </c:pt>
                <c:pt idx="301">
                  <c:v>0.18802000000000019</c:v>
                </c:pt>
                <c:pt idx="302">
                  <c:v>0.18789000000000022</c:v>
                </c:pt>
                <c:pt idx="303">
                  <c:v>0.18780000000000019</c:v>
                </c:pt>
                <c:pt idx="304">
                  <c:v>0.18774000000000032</c:v>
                </c:pt>
                <c:pt idx="305">
                  <c:v>0.18768000000000001</c:v>
                </c:pt>
                <c:pt idx="306">
                  <c:v>0.18747000000000019</c:v>
                </c:pt>
                <c:pt idx="307">
                  <c:v>0.18718000000000001</c:v>
                </c:pt>
                <c:pt idx="308">
                  <c:v>0.18714000000000022</c:v>
                </c:pt>
                <c:pt idx="309">
                  <c:v>0.18712999999999999</c:v>
                </c:pt>
                <c:pt idx="310">
                  <c:v>0.18702000000000019</c:v>
                </c:pt>
                <c:pt idx="311">
                  <c:v>0.18691000000000033</c:v>
                </c:pt>
                <c:pt idx="312">
                  <c:v>0.18672000000000019</c:v>
                </c:pt>
                <c:pt idx="313">
                  <c:v>0.18655000000000019</c:v>
                </c:pt>
                <c:pt idx="314">
                  <c:v>0.18646000000000026</c:v>
                </c:pt>
                <c:pt idx="315">
                  <c:v>0.18637999999999999</c:v>
                </c:pt>
                <c:pt idx="316">
                  <c:v>0.18636000000000019</c:v>
                </c:pt>
                <c:pt idx="317">
                  <c:v>0.18634000000000026</c:v>
                </c:pt>
                <c:pt idx="318">
                  <c:v>0.18631000000000023</c:v>
                </c:pt>
                <c:pt idx="319">
                  <c:v>0.18627000000000019</c:v>
                </c:pt>
                <c:pt idx="320">
                  <c:v>0.18626000000000026</c:v>
                </c:pt>
                <c:pt idx="321">
                  <c:v>0.18622000000000019</c:v>
                </c:pt>
                <c:pt idx="322">
                  <c:v>0.18609000000000026</c:v>
                </c:pt>
                <c:pt idx="323">
                  <c:v>0.18557000000000001</c:v>
                </c:pt>
                <c:pt idx="324">
                  <c:v>0.18553000000000022</c:v>
                </c:pt>
                <c:pt idx="325">
                  <c:v>0.18500000000000019</c:v>
                </c:pt>
                <c:pt idx="326">
                  <c:v>0.18482999999999999</c:v>
                </c:pt>
                <c:pt idx="327">
                  <c:v>0.18473000000000026</c:v>
                </c:pt>
                <c:pt idx="328">
                  <c:v>0.18414000000000019</c:v>
                </c:pt>
                <c:pt idx="329">
                  <c:v>0.18405000000000019</c:v>
                </c:pt>
                <c:pt idx="330">
                  <c:v>0.18379000000000026</c:v>
                </c:pt>
                <c:pt idx="331">
                  <c:v>0.18334000000000023</c:v>
                </c:pt>
                <c:pt idx="332">
                  <c:v>0.18317</c:v>
                </c:pt>
                <c:pt idx="333">
                  <c:v>0.18274000000000029</c:v>
                </c:pt>
                <c:pt idx="334">
                  <c:v>0.18272000000000019</c:v>
                </c:pt>
                <c:pt idx="335">
                  <c:v>0.18237999999999999</c:v>
                </c:pt>
                <c:pt idx="336">
                  <c:v>0.18200000000000019</c:v>
                </c:pt>
                <c:pt idx="337">
                  <c:v>0.18187</c:v>
                </c:pt>
                <c:pt idx="338">
                  <c:v>0.18162</c:v>
                </c:pt>
                <c:pt idx="339">
                  <c:v>0.18106000000000022</c:v>
                </c:pt>
                <c:pt idx="340">
                  <c:v>0.18095000000000022</c:v>
                </c:pt>
                <c:pt idx="341">
                  <c:v>0.18068000000000001</c:v>
                </c:pt>
                <c:pt idx="342">
                  <c:v>0.18037</c:v>
                </c:pt>
                <c:pt idx="343">
                  <c:v>0.18024000000000029</c:v>
                </c:pt>
                <c:pt idx="344">
                  <c:v>0.17975000000000019</c:v>
                </c:pt>
                <c:pt idx="345">
                  <c:v>0.17957999999999999</c:v>
                </c:pt>
                <c:pt idx="346">
                  <c:v>0.17931000000000019</c:v>
                </c:pt>
                <c:pt idx="347">
                  <c:v>0.17902999999999999</c:v>
                </c:pt>
                <c:pt idx="348">
                  <c:v>0.17891000000000029</c:v>
                </c:pt>
                <c:pt idx="349">
                  <c:v>0.17843000000000026</c:v>
                </c:pt>
                <c:pt idx="350">
                  <c:v>0.17842000000000019</c:v>
                </c:pt>
                <c:pt idx="351">
                  <c:v>0.17813999999999999</c:v>
                </c:pt>
                <c:pt idx="352">
                  <c:v>0.17787</c:v>
                </c:pt>
                <c:pt idx="353">
                  <c:v>0.17757999999999999</c:v>
                </c:pt>
                <c:pt idx="354">
                  <c:v>0.17745000000000019</c:v>
                </c:pt>
                <c:pt idx="355">
                  <c:v>0.17726000000000022</c:v>
                </c:pt>
                <c:pt idx="356">
                  <c:v>0.17671000000000026</c:v>
                </c:pt>
                <c:pt idx="357">
                  <c:v>0.17645000000000019</c:v>
                </c:pt>
                <c:pt idx="358">
                  <c:v>0.17645000000000019</c:v>
                </c:pt>
                <c:pt idx="359">
                  <c:v>0.17599000000000026</c:v>
                </c:pt>
                <c:pt idx="360">
                  <c:v>0.17566000000000001</c:v>
                </c:pt>
                <c:pt idx="361">
                  <c:v>0.17562</c:v>
                </c:pt>
                <c:pt idx="362">
                  <c:v>0.17557</c:v>
                </c:pt>
                <c:pt idx="363">
                  <c:v>0.17554000000000022</c:v>
                </c:pt>
                <c:pt idx="364">
                  <c:v>0.17549000000000026</c:v>
                </c:pt>
                <c:pt idx="365">
                  <c:v>0.17546000000000025</c:v>
                </c:pt>
                <c:pt idx="366">
                  <c:v>0.17516999999999999</c:v>
                </c:pt>
                <c:pt idx="367">
                  <c:v>0.17510999999999999</c:v>
                </c:pt>
                <c:pt idx="368">
                  <c:v>0.17499000000000026</c:v>
                </c:pt>
                <c:pt idx="369">
                  <c:v>0.17494000000000029</c:v>
                </c:pt>
                <c:pt idx="370">
                  <c:v>0.17490000000000022</c:v>
                </c:pt>
                <c:pt idx="371">
                  <c:v>0.17490000000000022</c:v>
                </c:pt>
                <c:pt idx="372">
                  <c:v>0.17488999999999999</c:v>
                </c:pt>
                <c:pt idx="373">
                  <c:v>0.17485999999999999</c:v>
                </c:pt>
                <c:pt idx="374">
                  <c:v>0.17482</c:v>
                </c:pt>
                <c:pt idx="375">
                  <c:v>0.17482</c:v>
                </c:pt>
                <c:pt idx="376">
                  <c:v>0.17476000000000022</c:v>
                </c:pt>
                <c:pt idx="377">
                  <c:v>0.17474000000000026</c:v>
                </c:pt>
                <c:pt idx="378">
                  <c:v>0.17472000000000001</c:v>
                </c:pt>
                <c:pt idx="379">
                  <c:v>0.17452000000000001</c:v>
                </c:pt>
                <c:pt idx="380">
                  <c:v>0.17447000000000001</c:v>
                </c:pt>
                <c:pt idx="381">
                  <c:v>0.17447000000000001</c:v>
                </c:pt>
                <c:pt idx="382">
                  <c:v>0.17445000000000019</c:v>
                </c:pt>
                <c:pt idx="383">
                  <c:v>0.17433999999999999</c:v>
                </c:pt>
                <c:pt idx="384">
                  <c:v>0.17430999999999999</c:v>
                </c:pt>
                <c:pt idx="385">
                  <c:v>0.17426000000000019</c:v>
                </c:pt>
                <c:pt idx="386">
                  <c:v>0.17424000000000026</c:v>
                </c:pt>
                <c:pt idx="387">
                  <c:v>0.17416000000000001</c:v>
                </c:pt>
                <c:pt idx="388">
                  <c:v>0.17412</c:v>
                </c:pt>
                <c:pt idx="389">
                  <c:v>0.17410999999999999</c:v>
                </c:pt>
                <c:pt idx="390">
                  <c:v>0.1741</c:v>
                </c:pt>
                <c:pt idx="391">
                  <c:v>0.17408999999999999</c:v>
                </c:pt>
                <c:pt idx="392">
                  <c:v>0.17399000000000026</c:v>
                </c:pt>
                <c:pt idx="393">
                  <c:v>0.17330999999999999</c:v>
                </c:pt>
                <c:pt idx="394">
                  <c:v>0.17311000000000001</c:v>
                </c:pt>
                <c:pt idx="395">
                  <c:v>0.17308000000000001</c:v>
                </c:pt>
                <c:pt idx="396">
                  <c:v>0.17290000000000019</c:v>
                </c:pt>
                <c:pt idx="397">
                  <c:v>0.17288000000000001</c:v>
                </c:pt>
                <c:pt idx="398">
                  <c:v>0.17288000000000001</c:v>
                </c:pt>
                <c:pt idx="399">
                  <c:v>0.17285</c:v>
                </c:pt>
                <c:pt idx="400">
                  <c:v>0.17283999999999999</c:v>
                </c:pt>
                <c:pt idx="401">
                  <c:v>0.17282</c:v>
                </c:pt>
                <c:pt idx="402">
                  <c:v>0.17277999999999999</c:v>
                </c:pt>
                <c:pt idx="403">
                  <c:v>0.17272999999999999</c:v>
                </c:pt>
                <c:pt idx="404">
                  <c:v>0.17269000000000001</c:v>
                </c:pt>
                <c:pt idx="405">
                  <c:v>0.17268</c:v>
                </c:pt>
                <c:pt idx="406">
                  <c:v>0.17268</c:v>
                </c:pt>
                <c:pt idx="407">
                  <c:v>0.17263999999999999</c:v>
                </c:pt>
                <c:pt idx="408">
                  <c:v>0.17263999999999999</c:v>
                </c:pt>
                <c:pt idx="409">
                  <c:v>0.17263000000000001</c:v>
                </c:pt>
                <c:pt idx="410">
                  <c:v>0.1726</c:v>
                </c:pt>
                <c:pt idx="411">
                  <c:v>0.17258000000000001</c:v>
                </c:pt>
                <c:pt idx="412">
                  <c:v>0.17258000000000001</c:v>
                </c:pt>
                <c:pt idx="413">
                  <c:v>0.17254000000000022</c:v>
                </c:pt>
                <c:pt idx="414">
                  <c:v>0.17252999999999999</c:v>
                </c:pt>
                <c:pt idx="415">
                  <c:v>0.17250000000000001</c:v>
                </c:pt>
                <c:pt idx="416">
                  <c:v>0.17249000000000025</c:v>
                </c:pt>
                <c:pt idx="417">
                  <c:v>0.17243000000000022</c:v>
                </c:pt>
                <c:pt idx="418">
                  <c:v>0.17241000000000026</c:v>
                </c:pt>
                <c:pt idx="419">
                  <c:v>0.17238000000000001</c:v>
                </c:pt>
                <c:pt idx="420">
                  <c:v>0.17236000000000001</c:v>
                </c:pt>
                <c:pt idx="421">
                  <c:v>0.17235</c:v>
                </c:pt>
                <c:pt idx="422">
                  <c:v>0.17235</c:v>
                </c:pt>
                <c:pt idx="423">
                  <c:v>0.17235</c:v>
                </c:pt>
                <c:pt idx="424">
                  <c:v>0.17232</c:v>
                </c:pt>
                <c:pt idx="425">
                  <c:v>0.17230000000000001</c:v>
                </c:pt>
                <c:pt idx="426">
                  <c:v>0.17230000000000001</c:v>
                </c:pt>
                <c:pt idx="427">
                  <c:v>0.17224000000000025</c:v>
                </c:pt>
                <c:pt idx="428">
                  <c:v>0.17216999999999999</c:v>
                </c:pt>
                <c:pt idx="429">
                  <c:v>0.1721</c:v>
                </c:pt>
                <c:pt idx="430">
                  <c:v>0.17188000000000001</c:v>
                </c:pt>
                <c:pt idx="431">
                  <c:v>0.17180000000000001</c:v>
                </c:pt>
                <c:pt idx="432">
                  <c:v>0.17180000000000001</c:v>
                </c:pt>
                <c:pt idx="433">
                  <c:v>0.17179000000000019</c:v>
                </c:pt>
                <c:pt idx="434">
                  <c:v>0.17166000000000001</c:v>
                </c:pt>
                <c:pt idx="435">
                  <c:v>0.1716</c:v>
                </c:pt>
                <c:pt idx="436">
                  <c:v>0.17152999999999999</c:v>
                </c:pt>
                <c:pt idx="437">
                  <c:v>0.17146000000000022</c:v>
                </c:pt>
                <c:pt idx="438">
                  <c:v>0.17141000000000026</c:v>
                </c:pt>
                <c:pt idx="439">
                  <c:v>0.17127999999999999</c:v>
                </c:pt>
                <c:pt idx="440">
                  <c:v>0.17126000000000019</c:v>
                </c:pt>
                <c:pt idx="441">
                  <c:v>0.17113</c:v>
                </c:pt>
                <c:pt idx="442">
                  <c:v>0.17097999999999999</c:v>
                </c:pt>
                <c:pt idx="443">
                  <c:v>0.17086000000000001</c:v>
                </c:pt>
                <c:pt idx="444">
                  <c:v>0.17080000000000001</c:v>
                </c:pt>
                <c:pt idx="445">
                  <c:v>0.17075000000000001</c:v>
                </c:pt>
                <c:pt idx="446">
                  <c:v>0.17054000000000019</c:v>
                </c:pt>
                <c:pt idx="447">
                  <c:v>0.17041000000000026</c:v>
                </c:pt>
                <c:pt idx="448">
                  <c:v>0.17033000000000001</c:v>
                </c:pt>
                <c:pt idx="449">
                  <c:v>0.17011000000000001</c:v>
                </c:pt>
                <c:pt idx="450">
                  <c:v>0.16997999999999999</c:v>
                </c:pt>
                <c:pt idx="451">
                  <c:v>0.16994000000000026</c:v>
                </c:pt>
                <c:pt idx="452">
                  <c:v>0.16985</c:v>
                </c:pt>
                <c:pt idx="453">
                  <c:v>0.16974000000000022</c:v>
                </c:pt>
                <c:pt idx="454">
                  <c:v>0.16958000000000001</c:v>
                </c:pt>
                <c:pt idx="455">
                  <c:v>0.16952999999999999</c:v>
                </c:pt>
                <c:pt idx="456">
                  <c:v>0.16952</c:v>
                </c:pt>
                <c:pt idx="457">
                  <c:v>0.16950000000000001</c:v>
                </c:pt>
                <c:pt idx="458">
                  <c:v>0.16950000000000001</c:v>
                </c:pt>
                <c:pt idx="459">
                  <c:v>0.16949000000000022</c:v>
                </c:pt>
                <c:pt idx="460">
                  <c:v>0.16942000000000004</c:v>
                </c:pt>
                <c:pt idx="461">
                  <c:v>0.16940000000000019</c:v>
                </c:pt>
                <c:pt idx="462">
                  <c:v>0.16940000000000019</c:v>
                </c:pt>
                <c:pt idx="463">
                  <c:v>0.16940000000000019</c:v>
                </c:pt>
                <c:pt idx="464">
                  <c:v>0.16935</c:v>
                </c:pt>
                <c:pt idx="465">
                  <c:v>0.16933999999999999</c:v>
                </c:pt>
                <c:pt idx="466">
                  <c:v>0.16930999999999999</c:v>
                </c:pt>
                <c:pt idx="467">
                  <c:v>0.16911999999999999</c:v>
                </c:pt>
                <c:pt idx="468">
                  <c:v>0.16907</c:v>
                </c:pt>
                <c:pt idx="469">
                  <c:v>0.16900999999999999</c:v>
                </c:pt>
                <c:pt idx="470">
                  <c:v>0.16882</c:v>
                </c:pt>
                <c:pt idx="471">
                  <c:v>0.16864000000000001</c:v>
                </c:pt>
                <c:pt idx="472">
                  <c:v>0.16825999999999999</c:v>
                </c:pt>
                <c:pt idx="473">
                  <c:v>0.16825000000000001</c:v>
                </c:pt>
                <c:pt idx="474">
                  <c:v>0.16786999999999999</c:v>
                </c:pt>
                <c:pt idx="475">
                  <c:v>0.16772000000000001</c:v>
                </c:pt>
                <c:pt idx="476">
                  <c:v>0.16761999999999999</c:v>
                </c:pt>
                <c:pt idx="477">
                  <c:v>0.16719999999999999</c:v>
                </c:pt>
                <c:pt idx="478">
                  <c:v>0.16713</c:v>
                </c:pt>
                <c:pt idx="479">
                  <c:v>0.16697999999999999</c:v>
                </c:pt>
                <c:pt idx="480">
                  <c:v>0.16694000000000025</c:v>
                </c:pt>
                <c:pt idx="481">
                  <c:v>0.16689999999999999</c:v>
                </c:pt>
                <c:pt idx="482">
                  <c:v>0.16688</c:v>
                </c:pt>
                <c:pt idx="483">
                  <c:v>0.16686999999999999</c:v>
                </c:pt>
                <c:pt idx="484">
                  <c:v>0.16686999999999999</c:v>
                </c:pt>
                <c:pt idx="485">
                  <c:v>0.16686000000000001</c:v>
                </c:pt>
                <c:pt idx="486">
                  <c:v>0.16682</c:v>
                </c:pt>
                <c:pt idx="487">
                  <c:v>0.1668</c:v>
                </c:pt>
                <c:pt idx="488">
                  <c:v>0.1668</c:v>
                </c:pt>
                <c:pt idx="489">
                  <c:v>0.16671000000000019</c:v>
                </c:pt>
                <c:pt idx="490">
                  <c:v>0.16669999999999999</c:v>
                </c:pt>
                <c:pt idx="491">
                  <c:v>0.16663</c:v>
                </c:pt>
                <c:pt idx="492">
                  <c:v>0.16661999999999999</c:v>
                </c:pt>
                <c:pt idx="493">
                  <c:v>0.16658999999999999</c:v>
                </c:pt>
                <c:pt idx="494">
                  <c:v>0.16658999999999999</c:v>
                </c:pt>
                <c:pt idx="495">
                  <c:v>0.16658999999999999</c:v>
                </c:pt>
                <c:pt idx="496">
                  <c:v>0.16658000000000001</c:v>
                </c:pt>
                <c:pt idx="497">
                  <c:v>0.16658000000000001</c:v>
                </c:pt>
                <c:pt idx="498">
                  <c:v>0.16645000000000001</c:v>
                </c:pt>
                <c:pt idx="499">
                  <c:v>0.16644000000000025</c:v>
                </c:pt>
                <c:pt idx="500">
                  <c:v>0.16642000000000001</c:v>
                </c:pt>
                <c:pt idx="501">
                  <c:v>0.16642000000000001</c:v>
                </c:pt>
                <c:pt idx="502">
                  <c:v>0.16639999999999999</c:v>
                </c:pt>
                <c:pt idx="503">
                  <c:v>0.16625999999999999</c:v>
                </c:pt>
                <c:pt idx="504">
                  <c:v>0.16625999999999999</c:v>
                </c:pt>
                <c:pt idx="505">
                  <c:v>0.16625000000000001</c:v>
                </c:pt>
                <c:pt idx="506">
                  <c:v>0.16617999999999997</c:v>
                </c:pt>
                <c:pt idx="507">
                  <c:v>0.16614000000000001</c:v>
                </c:pt>
                <c:pt idx="508">
                  <c:v>0.16611000000000001</c:v>
                </c:pt>
                <c:pt idx="509">
                  <c:v>0.16611000000000001</c:v>
                </c:pt>
                <c:pt idx="510">
                  <c:v>0.16606000000000001</c:v>
                </c:pt>
                <c:pt idx="511">
                  <c:v>0.16603000000000001</c:v>
                </c:pt>
                <c:pt idx="512">
                  <c:v>0.16597999999999999</c:v>
                </c:pt>
                <c:pt idx="513">
                  <c:v>0.16597999999999999</c:v>
                </c:pt>
                <c:pt idx="514">
                  <c:v>0.16592000000000001</c:v>
                </c:pt>
                <c:pt idx="515">
                  <c:v>0.16588</c:v>
                </c:pt>
                <c:pt idx="516">
                  <c:v>0.16586999999999999</c:v>
                </c:pt>
                <c:pt idx="517">
                  <c:v>0.16582</c:v>
                </c:pt>
                <c:pt idx="518">
                  <c:v>0.16566</c:v>
                </c:pt>
                <c:pt idx="519">
                  <c:v>0.16561000000000001</c:v>
                </c:pt>
                <c:pt idx="520">
                  <c:v>0.16558</c:v>
                </c:pt>
                <c:pt idx="521">
                  <c:v>0.16553999999999999</c:v>
                </c:pt>
                <c:pt idx="522">
                  <c:v>0.16553999999999999</c:v>
                </c:pt>
                <c:pt idx="523">
                  <c:v>0.16542000000000001</c:v>
                </c:pt>
                <c:pt idx="524">
                  <c:v>0.16536999999999999</c:v>
                </c:pt>
                <c:pt idx="525">
                  <c:v>0.16533999999999999</c:v>
                </c:pt>
                <c:pt idx="526">
                  <c:v>0.16520000000000001</c:v>
                </c:pt>
                <c:pt idx="527">
                  <c:v>0.16511999999999999</c:v>
                </c:pt>
                <c:pt idx="528">
                  <c:v>0.16508</c:v>
                </c:pt>
                <c:pt idx="529">
                  <c:v>0.16481999999999999</c:v>
                </c:pt>
                <c:pt idx="530">
                  <c:v>0.16472999999999999</c:v>
                </c:pt>
                <c:pt idx="531">
                  <c:v>0.16461999999999999</c:v>
                </c:pt>
                <c:pt idx="532">
                  <c:v>0.16434000000000001</c:v>
                </c:pt>
                <c:pt idx="533">
                  <c:v>0.16425999999999999</c:v>
                </c:pt>
                <c:pt idx="534">
                  <c:v>0.16422</c:v>
                </c:pt>
                <c:pt idx="535">
                  <c:v>0.16417999999999988</c:v>
                </c:pt>
                <c:pt idx="536">
                  <c:v>0.16372999999999999</c:v>
                </c:pt>
                <c:pt idx="537">
                  <c:v>0.16370999999999999</c:v>
                </c:pt>
                <c:pt idx="538">
                  <c:v>0.16369</c:v>
                </c:pt>
                <c:pt idx="539">
                  <c:v>0.16366</c:v>
                </c:pt>
                <c:pt idx="540">
                  <c:v>0.16336999999999999</c:v>
                </c:pt>
                <c:pt idx="541">
                  <c:v>0.16333</c:v>
                </c:pt>
                <c:pt idx="542">
                  <c:v>0.16313</c:v>
                </c:pt>
                <c:pt idx="543">
                  <c:v>0.16299000000000019</c:v>
                </c:pt>
                <c:pt idx="544">
                  <c:v>0.16289999999999999</c:v>
                </c:pt>
                <c:pt idx="545">
                  <c:v>0.16259999999999999</c:v>
                </c:pt>
                <c:pt idx="546">
                  <c:v>0.16250000000000001</c:v>
                </c:pt>
                <c:pt idx="547">
                  <c:v>0.16242999999999999</c:v>
                </c:pt>
                <c:pt idx="548">
                  <c:v>0.16231000000000001</c:v>
                </c:pt>
                <c:pt idx="549">
                  <c:v>0.1623</c:v>
                </c:pt>
                <c:pt idx="550">
                  <c:v>0.16213</c:v>
                </c:pt>
                <c:pt idx="551">
                  <c:v>0.16205</c:v>
                </c:pt>
                <c:pt idx="552">
                  <c:v>0.16181000000000001</c:v>
                </c:pt>
                <c:pt idx="553">
                  <c:v>0.16175</c:v>
                </c:pt>
                <c:pt idx="554">
                  <c:v>0.16166999999999998</c:v>
                </c:pt>
                <c:pt idx="555">
                  <c:v>0.16164000000000001</c:v>
                </c:pt>
                <c:pt idx="556">
                  <c:v>0.1615</c:v>
                </c:pt>
                <c:pt idx="557">
                  <c:v>0.16144000000000022</c:v>
                </c:pt>
                <c:pt idx="558">
                  <c:v>0.16138</c:v>
                </c:pt>
                <c:pt idx="559">
                  <c:v>0.16127</c:v>
                </c:pt>
                <c:pt idx="560">
                  <c:v>0.16125999999999999</c:v>
                </c:pt>
                <c:pt idx="561">
                  <c:v>0.16122</c:v>
                </c:pt>
                <c:pt idx="562">
                  <c:v>0.16084999999999999</c:v>
                </c:pt>
                <c:pt idx="563">
                  <c:v>0.16053000000000001</c:v>
                </c:pt>
                <c:pt idx="564">
                  <c:v>0.16042000000000001</c:v>
                </c:pt>
                <c:pt idx="565">
                  <c:v>0.16034000000000001</c:v>
                </c:pt>
                <c:pt idx="566">
                  <c:v>0.16027</c:v>
                </c:pt>
                <c:pt idx="567">
                  <c:v>0.16026000000000001</c:v>
                </c:pt>
                <c:pt idx="568">
                  <c:v>0.16025</c:v>
                </c:pt>
                <c:pt idx="569">
                  <c:v>0.16019</c:v>
                </c:pt>
                <c:pt idx="570">
                  <c:v>0.16016</c:v>
                </c:pt>
                <c:pt idx="571">
                  <c:v>0.16014</c:v>
                </c:pt>
                <c:pt idx="572">
                  <c:v>0.16014</c:v>
                </c:pt>
                <c:pt idx="573">
                  <c:v>0.16014</c:v>
                </c:pt>
                <c:pt idx="574">
                  <c:v>0.16008</c:v>
                </c:pt>
                <c:pt idx="575">
                  <c:v>0.16006999999999999</c:v>
                </c:pt>
                <c:pt idx="576">
                  <c:v>0.16001000000000001</c:v>
                </c:pt>
                <c:pt idx="577">
                  <c:v>0.16</c:v>
                </c:pt>
                <c:pt idx="578">
                  <c:v>0.15997000000000022</c:v>
                </c:pt>
                <c:pt idx="579">
                  <c:v>0.15994000000000042</c:v>
                </c:pt>
                <c:pt idx="580">
                  <c:v>0.15990000000000026</c:v>
                </c:pt>
                <c:pt idx="581">
                  <c:v>0.15987999999999999</c:v>
                </c:pt>
                <c:pt idx="582">
                  <c:v>0.15984000000000029</c:v>
                </c:pt>
                <c:pt idx="583">
                  <c:v>0.15982000000000018</c:v>
                </c:pt>
                <c:pt idx="584">
                  <c:v>0.15975000000000023</c:v>
                </c:pt>
                <c:pt idx="585">
                  <c:v>0.15975000000000023</c:v>
                </c:pt>
                <c:pt idx="586">
                  <c:v>0.15973000000000029</c:v>
                </c:pt>
                <c:pt idx="587">
                  <c:v>0.15958000000000022</c:v>
                </c:pt>
                <c:pt idx="588">
                  <c:v>0.15958000000000022</c:v>
                </c:pt>
                <c:pt idx="589">
                  <c:v>0.15956000000000026</c:v>
                </c:pt>
                <c:pt idx="590">
                  <c:v>0.15954000000000029</c:v>
                </c:pt>
                <c:pt idx="591">
                  <c:v>0.15953000000000025</c:v>
                </c:pt>
                <c:pt idx="592">
                  <c:v>0.15951000000000029</c:v>
                </c:pt>
                <c:pt idx="593">
                  <c:v>0.15930000000000019</c:v>
                </c:pt>
                <c:pt idx="594">
                  <c:v>0.15926000000000029</c:v>
                </c:pt>
                <c:pt idx="595">
                  <c:v>0.15925000000000022</c:v>
                </c:pt>
                <c:pt idx="596">
                  <c:v>0.15923000000000029</c:v>
                </c:pt>
                <c:pt idx="597">
                  <c:v>0.15917999999999999</c:v>
                </c:pt>
                <c:pt idx="598">
                  <c:v>0.15912000000000001</c:v>
                </c:pt>
                <c:pt idx="599">
                  <c:v>0.15910000000000019</c:v>
                </c:pt>
                <c:pt idx="600">
                  <c:v>0.15909000000000026</c:v>
                </c:pt>
                <c:pt idx="601">
                  <c:v>0.15907000000000004</c:v>
                </c:pt>
                <c:pt idx="602">
                  <c:v>0.15906000000000026</c:v>
                </c:pt>
                <c:pt idx="603">
                  <c:v>0.15899000000000033</c:v>
                </c:pt>
                <c:pt idx="604">
                  <c:v>0.15887999999999999</c:v>
                </c:pt>
                <c:pt idx="605">
                  <c:v>0.15887000000000001</c:v>
                </c:pt>
                <c:pt idx="606">
                  <c:v>0.15887000000000001</c:v>
                </c:pt>
                <c:pt idx="607">
                  <c:v>0.15886000000000022</c:v>
                </c:pt>
                <c:pt idx="608">
                  <c:v>0.15882000000000004</c:v>
                </c:pt>
                <c:pt idx="609">
                  <c:v>0.15876000000000029</c:v>
                </c:pt>
                <c:pt idx="610">
                  <c:v>0.15873000000000029</c:v>
                </c:pt>
                <c:pt idx="611">
                  <c:v>0.15872000000000022</c:v>
                </c:pt>
                <c:pt idx="612">
                  <c:v>0.15872000000000022</c:v>
                </c:pt>
                <c:pt idx="613">
                  <c:v>0.15870000000000026</c:v>
                </c:pt>
                <c:pt idx="614">
                  <c:v>0.15867999999999999</c:v>
                </c:pt>
                <c:pt idx="615">
                  <c:v>0.15866000000000019</c:v>
                </c:pt>
                <c:pt idx="616">
                  <c:v>0.15860000000000019</c:v>
                </c:pt>
                <c:pt idx="617">
                  <c:v>0.15856000000000026</c:v>
                </c:pt>
                <c:pt idx="618">
                  <c:v>0.15851000000000029</c:v>
                </c:pt>
                <c:pt idx="619">
                  <c:v>0.15836000000000022</c:v>
                </c:pt>
                <c:pt idx="620">
                  <c:v>0.15826000000000029</c:v>
                </c:pt>
                <c:pt idx="621">
                  <c:v>0.15819000000000019</c:v>
                </c:pt>
                <c:pt idx="622">
                  <c:v>0.15808000000000019</c:v>
                </c:pt>
                <c:pt idx="623">
                  <c:v>0.15806000000000026</c:v>
                </c:pt>
                <c:pt idx="624">
                  <c:v>0.15804000000000029</c:v>
                </c:pt>
                <c:pt idx="625">
                  <c:v>0.15795000000000026</c:v>
                </c:pt>
                <c:pt idx="626">
                  <c:v>0.15790000000000029</c:v>
                </c:pt>
                <c:pt idx="627">
                  <c:v>0.15779000000000029</c:v>
                </c:pt>
                <c:pt idx="628">
                  <c:v>0.15774000000000032</c:v>
                </c:pt>
                <c:pt idx="629">
                  <c:v>0.15758000000000019</c:v>
                </c:pt>
                <c:pt idx="630">
                  <c:v>0.15757000000000004</c:v>
                </c:pt>
                <c:pt idx="631">
                  <c:v>0.15751000000000029</c:v>
                </c:pt>
                <c:pt idx="632">
                  <c:v>0.15749000000000032</c:v>
                </c:pt>
                <c:pt idx="633">
                  <c:v>0.15747000000000022</c:v>
                </c:pt>
                <c:pt idx="634">
                  <c:v>0.15747000000000022</c:v>
                </c:pt>
                <c:pt idx="635">
                  <c:v>0.15745000000000026</c:v>
                </c:pt>
                <c:pt idx="636">
                  <c:v>0.15740000000000029</c:v>
                </c:pt>
                <c:pt idx="637">
                  <c:v>0.15733000000000019</c:v>
                </c:pt>
                <c:pt idx="638">
                  <c:v>0.15730000000000019</c:v>
                </c:pt>
                <c:pt idx="639">
                  <c:v>0.15727000000000019</c:v>
                </c:pt>
                <c:pt idx="640">
                  <c:v>0.15715999999999999</c:v>
                </c:pt>
                <c:pt idx="641">
                  <c:v>0.15715999999999999</c:v>
                </c:pt>
                <c:pt idx="642">
                  <c:v>0.15712999999999999</c:v>
                </c:pt>
                <c:pt idx="643">
                  <c:v>0.15694000000000038</c:v>
                </c:pt>
                <c:pt idx="644">
                  <c:v>0.15694000000000038</c:v>
                </c:pt>
                <c:pt idx="645">
                  <c:v>0.15694000000000038</c:v>
                </c:pt>
                <c:pt idx="646">
                  <c:v>0.15693000000000026</c:v>
                </c:pt>
                <c:pt idx="647">
                  <c:v>0.15692000000000023</c:v>
                </c:pt>
                <c:pt idx="648">
                  <c:v>0.15690000000000029</c:v>
                </c:pt>
                <c:pt idx="649">
                  <c:v>0.15684000000000026</c:v>
                </c:pt>
                <c:pt idx="650">
                  <c:v>0.15678000000000022</c:v>
                </c:pt>
                <c:pt idx="651">
                  <c:v>0.15672000000000019</c:v>
                </c:pt>
                <c:pt idx="652">
                  <c:v>0.15662000000000001</c:v>
                </c:pt>
                <c:pt idx="653">
                  <c:v>0.15662000000000001</c:v>
                </c:pt>
                <c:pt idx="654">
                  <c:v>0.15662000000000001</c:v>
                </c:pt>
                <c:pt idx="655">
                  <c:v>0.15658000000000019</c:v>
                </c:pt>
                <c:pt idx="656">
                  <c:v>0.15653000000000022</c:v>
                </c:pt>
                <c:pt idx="657">
                  <c:v>0.15649000000000032</c:v>
                </c:pt>
                <c:pt idx="658">
                  <c:v>0.15635000000000004</c:v>
                </c:pt>
                <c:pt idx="659">
                  <c:v>0.15634000000000026</c:v>
                </c:pt>
                <c:pt idx="660">
                  <c:v>0.15628000000000022</c:v>
                </c:pt>
                <c:pt idx="661">
                  <c:v>0.15626000000000029</c:v>
                </c:pt>
                <c:pt idx="662">
                  <c:v>0.15625000000000022</c:v>
                </c:pt>
                <c:pt idx="663">
                  <c:v>0.15623000000000026</c:v>
                </c:pt>
                <c:pt idx="664">
                  <c:v>0.15622000000000019</c:v>
                </c:pt>
                <c:pt idx="665">
                  <c:v>0.15612999999999999</c:v>
                </c:pt>
                <c:pt idx="666">
                  <c:v>0.15612000000000001</c:v>
                </c:pt>
                <c:pt idx="667">
                  <c:v>0.15605000000000019</c:v>
                </c:pt>
                <c:pt idx="668">
                  <c:v>0.15570000000000025</c:v>
                </c:pt>
                <c:pt idx="669">
                  <c:v>0.15529000000000029</c:v>
                </c:pt>
                <c:pt idx="670">
                  <c:v>0.15494000000000033</c:v>
                </c:pt>
                <c:pt idx="671">
                  <c:v>0.15450000000000019</c:v>
                </c:pt>
                <c:pt idx="672">
                  <c:v>0.15421000000000029</c:v>
                </c:pt>
              </c:numCache>
            </c:numRef>
          </c:yVal>
          <c:smooth val="1"/>
        </c:ser>
        <c:ser>
          <c:idx val="3"/>
          <c:order val="3"/>
          <c:tx>
            <c:strRef>
              <c:f>'fig4'!$F$1</c:f>
              <c:strCache>
                <c:ptCount val="1"/>
                <c:pt idx="0">
                  <c:v>1：8</c:v>
                </c:pt>
              </c:strCache>
            </c:strRef>
          </c:tx>
          <c:spPr>
            <a:ln w="22225">
              <a:solidFill>
                <a:schemeClr val="tx1">
                  <a:lumMod val="95000"/>
                  <a:lumOff val="5000"/>
                </a:schemeClr>
              </a:solidFill>
            </a:ln>
          </c:spPr>
          <c:marker>
            <c:symbol val="none"/>
          </c:marker>
          <c:xVal>
            <c:numRef>
              <c:f>'fig4'!$W$2:$W$674</c:f>
              <c:numCache>
                <c:formatCode>General</c:formatCode>
                <c:ptCount val="673"/>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1.0833299999999983</c:v>
                </c:pt>
                <c:pt idx="14">
                  <c:v>1.1666700000000001</c:v>
                </c:pt>
                <c:pt idx="15">
                  <c:v>1.25</c:v>
                </c:pt>
                <c:pt idx="16">
                  <c:v>1.3333299999999983</c:v>
                </c:pt>
                <c:pt idx="17">
                  <c:v>1.4166699999999985</c:v>
                </c:pt>
                <c:pt idx="18">
                  <c:v>1.5</c:v>
                </c:pt>
                <c:pt idx="19">
                  <c:v>1.5833299999999983</c:v>
                </c:pt>
                <c:pt idx="20">
                  <c:v>1.6666700000000001</c:v>
                </c:pt>
                <c:pt idx="21">
                  <c:v>1.75</c:v>
                </c:pt>
                <c:pt idx="22">
                  <c:v>1.8333299999999983</c:v>
                </c:pt>
                <c:pt idx="23">
                  <c:v>1.9166700000000001</c:v>
                </c:pt>
                <c:pt idx="24">
                  <c:v>2</c:v>
                </c:pt>
                <c:pt idx="25">
                  <c:v>2.0833300000000037</c:v>
                </c:pt>
                <c:pt idx="26">
                  <c:v>2.1666699999999977</c:v>
                </c:pt>
                <c:pt idx="27">
                  <c:v>2.25</c:v>
                </c:pt>
                <c:pt idx="28">
                  <c:v>2.3333300000000001</c:v>
                </c:pt>
                <c:pt idx="29">
                  <c:v>2.4166699999999941</c:v>
                </c:pt>
                <c:pt idx="30">
                  <c:v>2.5</c:v>
                </c:pt>
                <c:pt idx="31">
                  <c:v>2.5833300000000037</c:v>
                </c:pt>
                <c:pt idx="32">
                  <c:v>2.6666699999999977</c:v>
                </c:pt>
                <c:pt idx="33">
                  <c:v>2.75</c:v>
                </c:pt>
                <c:pt idx="34">
                  <c:v>2.8333300000000001</c:v>
                </c:pt>
                <c:pt idx="35">
                  <c:v>2.9166699999999941</c:v>
                </c:pt>
                <c:pt idx="36">
                  <c:v>3</c:v>
                </c:pt>
                <c:pt idx="37">
                  <c:v>3.0833300000000037</c:v>
                </c:pt>
                <c:pt idx="38">
                  <c:v>3.1666699999999977</c:v>
                </c:pt>
                <c:pt idx="39">
                  <c:v>3.25</c:v>
                </c:pt>
                <c:pt idx="40">
                  <c:v>3.3333300000000001</c:v>
                </c:pt>
                <c:pt idx="41">
                  <c:v>3.4166699999999941</c:v>
                </c:pt>
                <c:pt idx="42">
                  <c:v>3.5</c:v>
                </c:pt>
                <c:pt idx="43">
                  <c:v>3.5833300000000037</c:v>
                </c:pt>
                <c:pt idx="44">
                  <c:v>3.6666699999999977</c:v>
                </c:pt>
                <c:pt idx="45">
                  <c:v>3.75</c:v>
                </c:pt>
                <c:pt idx="46">
                  <c:v>3.8333300000000001</c:v>
                </c:pt>
                <c:pt idx="47">
                  <c:v>3.9166699999999941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pt idx="97">
                  <c:v>8.0833300000000001</c:v>
                </c:pt>
                <c:pt idx="98">
                  <c:v>8.1666700000000034</c:v>
                </c:pt>
                <c:pt idx="99">
                  <c:v>8.25</c:v>
                </c:pt>
                <c:pt idx="100">
                  <c:v>8.3333300000000001</c:v>
                </c:pt>
                <c:pt idx="101">
                  <c:v>8.4166700000000034</c:v>
                </c:pt>
                <c:pt idx="102">
                  <c:v>8.5</c:v>
                </c:pt>
                <c:pt idx="103">
                  <c:v>8.5833300000000001</c:v>
                </c:pt>
                <c:pt idx="104">
                  <c:v>8.6666700000000034</c:v>
                </c:pt>
                <c:pt idx="105">
                  <c:v>8.75</c:v>
                </c:pt>
                <c:pt idx="106">
                  <c:v>8.8333300000000001</c:v>
                </c:pt>
                <c:pt idx="107">
                  <c:v>8.9166700000000034</c:v>
                </c:pt>
                <c:pt idx="108">
                  <c:v>9</c:v>
                </c:pt>
                <c:pt idx="109">
                  <c:v>9.0833300000000001</c:v>
                </c:pt>
                <c:pt idx="110">
                  <c:v>9.1666700000000034</c:v>
                </c:pt>
                <c:pt idx="111">
                  <c:v>9.25</c:v>
                </c:pt>
                <c:pt idx="112">
                  <c:v>9.3333300000000001</c:v>
                </c:pt>
                <c:pt idx="113">
                  <c:v>9.4166700000000034</c:v>
                </c:pt>
                <c:pt idx="114">
                  <c:v>9.5</c:v>
                </c:pt>
                <c:pt idx="115">
                  <c:v>9.5833300000000001</c:v>
                </c:pt>
                <c:pt idx="116">
                  <c:v>9.6666700000000034</c:v>
                </c:pt>
                <c:pt idx="117">
                  <c:v>9.75</c:v>
                </c:pt>
                <c:pt idx="118">
                  <c:v>9.8333300000000001</c:v>
                </c:pt>
                <c:pt idx="119">
                  <c:v>9.9166700000000034</c:v>
                </c:pt>
                <c:pt idx="120">
                  <c:v>10</c:v>
                </c:pt>
                <c:pt idx="121">
                  <c:v>10.08333</c:v>
                </c:pt>
                <c:pt idx="122">
                  <c:v>10.16667</c:v>
                </c:pt>
                <c:pt idx="123">
                  <c:v>10.25</c:v>
                </c:pt>
                <c:pt idx="124">
                  <c:v>10.33333</c:v>
                </c:pt>
                <c:pt idx="125">
                  <c:v>10.41667</c:v>
                </c:pt>
                <c:pt idx="126">
                  <c:v>10.5</c:v>
                </c:pt>
                <c:pt idx="127">
                  <c:v>10.58333</c:v>
                </c:pt>
                <c:pt idx="128">
                  <c:v>10.66667</c:v>
                </c:pt>
                <c:pt idx="129">
                  <c:v>10.75</c:v>
                </c:pt>
                <c:pt idx="130">
                  <c:v>10.83333</c:v>
                </c:pt>
                <c:pt idx="131">
                  <c:v>10.91667</c:v>
                </c:pt>
                <c:pt idx="132">
                  <c:v>11</c:v>
                </c:pt>
                <c:pt idx="133">
                  <c:v>11.08333</c:v>
                </c:pt>
                <c:pt idx="134">
                  <c:v>11.16667</c:v>
                </c:pt>
                <c:pt idx="135">
                  <c:v>11.25</c:v>
                </c:pt>
                <c:pt idx="136">
                  <c:v>11.33333</c:v>
                </c:pt>
                <c:pt idx="137">
                  <c:v>11.41667</c:v>
                </c:pt>
                <c:pt idx="138">
                  <c:v>11.5</c:v>
                </c:pt>
                <c:pt idx="139">
                  <c:v>11.58333</c:v>
                </c:pt>
                <c:pt idx="140">
                  <c:v>11.66667</c:v>
                </c:pt>
                <c:pt idx="141">
                  <c:v>11.75</c:v>
                </c:pt>
                <c:pt idx="142">
                  <c:v>11.83333</c:v>
                </c:pt>
                <c:pt idx="143">
                  <c:v>11.91667</c:v>
                </c:pt>
                <c:pt idx="144">
                  <c:v>12</c:v>
                </c:pt>
                <c:pt idx="145">
                  <c:v>12.08333</c:v>
                </c:pt>
                <c:pt idx="146">
                  <c:v>12.16667</c:v>
                </c:pt>
                <c:pt idx="147">
                  <c:v>12.25</c:v>
                </c:pt>
                <c:pt idx="148">
                  <c:v>12.33333</c:v>
                </c:pt>
                <c:pt idx="149">
                  <c:v>12.41667</c:v>
                </c:pt>
                <c:pt idx="150">
                  <c:v>12.5</c:v>
                </c:pt>
                <c:pt idx="151">
                  <c:v>12.58333</c:v>
                </c:pt>
                <c:pt idx="152">
                  <c:v>12.66667</c:v>
                </c:pt>
                <c:pt idx="153">
                  <c:v>12.75</c:v>
                </c:pt>
                <c:pt idx="154">
                  <c:v>12.83333</c:v>
                </c:pt>
                <c:pt idx="155">
                  <c:v>12.91667</c:v>
                </c:pt>
                <c:pt idx="156">
                  <c:v>13</c:v>
                </c:pt>
                <c:pt idx="157">
                  <c:v>13.08333</c:v>
                </c:pt>
                <c:pt idx="158">
                  <c:v>13.16667</c:v>
                </c:pt>
                <c:pt idx="159">
                  <c:v>13.25</c:v>
                </c:pt>
                <c:pt idx="160">
                  <c:v>13.33333</c:v>
                </c:pt>
                <c:pt idx="161">
                  <c:v>13.41667</c:v>
                </c:pt>
                <c:pt idx="162">
                  <c:v>13.5</c:v>
                </c:pt>
                <c:pt idx="163">
                  <c:v>13.58333</c:v>
                </c:pt>
                <c:pt idx="164">
                  <c:v>13.66667</c:v>
                </c:pt>
                <c:pt idx="165">
                  <c:v>13.75</c:v>
                </c:pt>
                <c:pt idx="166">
                  <c:v>13.83333</c:v>
                </c:pt>
                <c:pt idx="167">
                  <c:v>13.91667</c:v>
                </c:pt>
                <c:pt idx="168">
                  <c:v>14</c:v>
                </c:pt>
                <c:pt idx="169">
                  <c:v>14.08333</c:v>
                </c:pt>
                <c:pt idx="170">
                  <c:v>14.16667</c:v>
                </c:pt>
                <c:pt idx="171">
                  <c:v>14.25</c:v>
                </c:pt>
                <c:pt idx="172">
                  <c:v>14.33333</c:v>
                </c:pt>
                <c:pt idx="173">
                  <c:v>14.41667</c:v>
                </c:pt>
                <c:pt idx="174">
                  <c:v>14.5</c:v>
                </c:pt>
                <c:pt idx="175">
                  <c:v>14.58333</c:v>
                </c:pt>
                <c:pt idx="176">
                  <c:v>14.66667</c:v>
                </c:pt>
                <c:pt idx="177">
                  <c:v>14.75</c:v>
                </c:pt>
                <c:pt idx="178">
                  <c:v>14.83333</c:v>
                </c:pt>
                <c:pt idx="179">
                  <c:v>14.91667</c:v>
                </c:pt>
                <c:pt idx="180">
                  <c:v>15</c:v>
                </c:pt>
                <c:pt idx="181">
                  <c:v>15.08333</c:v>
                </c:pt>
                <c:pt idx="182">
                  <c:v>15.16667</c:v>
                </c:pt>
                <c:pt idx="183">
                  <c:v>15.25</c:v>
                </c:pt>
                <c:pt idx="184">
                  <c:v>15.33333</c:v>
                </c:pt>
                <c:pt idx="185">
                  <c:v>15.41667</c:v>
                </c:pt>
                <c:pt idx="186">
                  <c:v>15.5</c:v>
                </c:pt>
                <c:pt idx="187">
                  <c:v>15.58333</c:v>
                </c:pt>
                <c:pt idx="188">
                  <c:v>15.66667</c:v>
                </c:pt>
                <c:pt idx="189">
                  <c:v>15.75</c:v>
                </c:pt>
                <c:pt idx="190">
                  <c:v>15.83333</c:v>
                </c:pt>
                <c:pt idx="191">
                  <c:v>15.91667</c:v>
                </c:pt>
                <c:pt idx="192">
                  <c:v>16</c:v>
                </c:pt>
                <c:pt idx="193">
                  <c:v>16.083329999999968</c:v>
                </c:pt>
                <c:pt idx="194">
                  <c:v>16.16667</c:v>
                </c:pt>
                <c:pt idx="195">
                  <c:v>16.25</c:v>
                </c:pt>
                <c:pt idx="196">
                  <c:v>16.33333</c:v>
                </c:pt>
                <c:pt idx="197">
                  <c:v>16.41667</c:v>
                </c:pt>
                <c:pt idx="198">
                  <c:v>16.5</c:v>
                </c:pt>
                <c:pt idx="199">
                  <c:v>16.583329999999968</c:v>
                </c:pt>
                <c:pt idx="200">
                  <c:v>16.66667</c:v>
                </c:pt>
                <c:pt idx="201">
                  <c:v>16.75</c:v>
                </c:pt>
                <c:pt idx="202">
                  <c:v>16.83333</c:v>
                </c:pt>
                <c:pt idx="203">
                  <c:v>16.91667</c:v>
                </c:pt>
                <c:pt idx="204">
                  <c:v>17</c:v>
                </c:pt>
                <c:pt idx="205">
                  <c:v>17.083329999999968</c:v>
                </c:pt>
                <c:pt idx="206">
                  <c:v>17.16667</c:v>
                </c:pt>
                <c:pt idx="207">
                  <c:v>17.25</c:v>
                </c:pt>
                <c:pt idx="208">
                  <c:v>17.33333</c:v>
                </c:pt>
                <c:pt idx="209">
                  <c:v>17.41667</c:v>
                </c:pt>
                <c:pt idx="210">
                  <c:v>17.5</c:v>
                </c:pt>
                <c:pt idx="211">
                  <c:v>17.583329999999968</c:v>
                </c:pt>
                <c:pt idx="212">
                  <c:v>17.66667</c:v>
                </c:pt>
                <c:pt idx="213">
                  <c:v>17.75</c:v>
                </c:pt>
                <c:pt idx="214">
                  <c:v>17.83333</c:v>
                </c:pt>
                <c:pt idx="215">
                  <c:v>17.91667</c:v>
                </c:pt>
                <c:pt idx="216">
                  <c:v>18</c:v>
                </c:pt>
                <c:pt idx="217">
                  <c:v>18.083329999999968</c:v>
                </c:pt>
                <c:pt idx="218">
                  <c:v>18.16667</c:v>
                </c:pt>
                <c:pt idx="219">
                  <c:v>18.25</c:v>
                </c:pt>
                <c:pt idx="220">
                  <c:v>18.33333</c:v>
                </c:pt>
                <c:pt idx="221">
                  <c:v>18.41667</c:v>
                </c:pt>
                <c:pt idx="222">
                  <c:v>18.5</c:v>
                </c:pt>
                <c:pt idx="223">
                  <c:v>18.583329999999968</c:v>
                </c:pt>
                <c:pt idx="224">
                  <c:v>18.66667</c:v>
                </c:pt>
                <c:pt idx="225">
                  <c:v>18.75</c:v>
                </c:pt>
                <c:pt idx="226">
                  <c:v>18.83333</c:v>
                </c:pt>
                <c:pt idx="227">
                  <c:v>18.91667</c:v>
                </c:pt>
                <c:pt idx="228">
                  <c:v>19</c:v>
                </c:pt>
                <c:pt idx="229">
                  <c:v>19.083329999999968</c:v>
                </c:pt>
                <c:pt idx="230">
                  <c:v>19.16667</c:v>
                </c:pt>
                <c:pt idx="231">
                  <c:v>19.25</c:v>
                </c:pt>
                <c:pt idx="232">
                  <c:v>19.33333</c:v>
                </c:pt>
                <c:pt idx="233">
                  <c:v>19.41667</c:v>
                </c:pt>
                <c:pt idx="234">
                  <c:v>19.5</c:v>
                </c:pt>
                <c:pt idx="235">
                  <c:v>19.583329999999968</c:v>
                </c:pt>
                <c:pt idx="236">
                  <c:v>19.66667</c:v>
                </c:pt>
                <c:pt idx="237">
                  <c:v>19.75</c:v>
                </c:pt>
                <c:pt idx="238">
                  <c:v>19.83333</c:v>
                </c:pt>
                <c:pt idx="239">
                  <c:v>19.91667</c:v>
                </c:pt>
                <c:pt idx="240">
                  <c:v>20</c:v>
                </c:pt>
                <c:pt idx="241">
                  <c:v>20.083329999999968</c:v>
                </c:pt>
                <c:pt idx="242">
                  <c:v>20.16667</c:v>
                </c:pt>
                <c:pt idx="243">
                  <c:v>20.25</c:v>
                </c:pt>
                <c:pt idx="244">
                  <c:v>20.33333</c:v>
                </c:pt>
                <c:pt idx="245">
                  <c:v>20.41667</c:v>
                </c:pt>
                <c:pt idx="246">
                  <c:v>20.5</c:v>
                </c:pt>
                <c:pt idx="247">
                  <c:v>20.583329999999968</c:v>
                </c:pt>
                <c:pt idx="248">
                  <c:v>20.66667</c:v>
                </c:pt>
                <c:pt idx="249">
                  <c:v>20.75</c:v>
                </c:pt>
                <c:pt idx="250">
                  <c:v>20.83333</c:v>
                </c:pt>
                <c:pt idx="251">
                  <c:v>20.91667</c:v>
                </c:pt>
                <c:pt idx="252">
                  <c:v>21</c:v>
                </c:pt>
                <c:pt idx="253">
                  <c:v>21.083329999999968</c:v>
                </c:pt>
                <c:pt idx="254">
                  <c:v>21.16667</c:v>
                </c:pt>
                <c:pt idx="255">
                  <c:v>21.25</c:v>
                </c:pt>
                <c:pt idx="256">
                  <c:v>21.33333</c:v>
                </c:pt>
                <c:pt idx="257">
                  <c:v>21.41667</c:v>
                </c:pt>
                <c:pt idx="258">
                  <c:v>21.5</c:v>
                </c:pt>
                <c:pt idx="259">
                  <c:v>21.583329999999968</c:v>
                </c:pt>
                <c:pt idx="260">
                  <c:v>21.66667</c:v>
                </c:pt>
                <c:pt idx="261">
                  <c:v>21.75</c:v>
                </c:pt>
                <c:pt idx="262">
                  <c:v>21.83333</c:v>
                </c:pt>
                <c:pt idx="263">
                  <c:v>21.91667</c:v>
                </c:pt>
                <c:pt idx="264">
                  <c:v>22</c:v>
                </c:pt>
                <c:pt idx="265">
                  <c:v>22.083329999999968</c:v>
                </c:pt>
                <c:pt idx="266">
                  <c:v>22.16667</c:v>
                </c:pt>
                <c:pt idx="267">
                  <c:v>22.25</c:v>
                </c:pt>
                <c:pt idx="268">
                  <c:v>22.33333</c:v>
                </c:pt>
                <c:pt idx="269">
                  <c:v>22.41667</c:v>
                </c:pt>
                <c:pt idx="270">
                  <c:v>22.5</c:v>
                </c:pt>
                <c:pt idx="271">
                  <c:v>22.583329999999968</c:v>
                </c:pt>
                <c:pt idx="272">
                  <c:v>22.66667</c:v>
                </c:pt>
                <c:pt idx="273">
                  <c:v>22.75</c:v>
                </c:pt>
                <c:pt idx="274">
                  <c:v>22.83333</c:v>
                </c:pt>
                <c:pt idx="275">
                  <c:v>22.91667</c:v>
                </c:pt>
                <c:pt idx="276">
                  <c:v>23</c:v>
                </c:pt>
                <c:pt idx="277">
                  <c:v>23.083329999999968</c:v>
                </c:pt>
                <c:pt idx="278">
                  <c:v>23.16667</c:v>
                </c:pt>
                <c:pt idx="279">
                  <c:v>23.25</c:v>
                </c:pt>
                <c:pt idx="280">
                  <c:v>23.33333</c:v>
                </c:pt>
                <c:pt idx="281">
                  <c:v>23.41667</c:v>
                </c:pt>
                <c:pt idx="282">
                  <c:v>23.5</c:v>
                </c:pt>
                <c:pt idx="283">
                  <c:v>23.583329999999968</c:v>
                </c:pt>
                <c:pt idx="284">
                  <c:v>23.66667</c:v>
                </c:pt>
                <c:pt idx="285">
                  <c:v>23.75</c:v>
                </c:pt>
                <c:pt idx="286">
                  <c:v>23.83333</c:v>
                </c:pt>
                <c:pt idx="287">
                  <c:v>23.91667</c:v>
                </c:pt>
                <c:pt idx="288">
                  <c:v>24</c:v>
                </c:pt>
                <c:pt idx="289">
                  <c:v>24.083329999999968</c:v>
                </c:pt>
                <c:pt idx="290">
                  <c:v>24.16667</c:v>
                </c:pt>
                <c:pt idx="291">
                  <c:v>24.25</c:v>
                </c:pt>
                <c:pt idx="292">
                  <c:v>24.33333</c:v>
                </c:pt>
                <c:pt idx="293">
                  <c:v>24.41667</c:v>
                </c:pt>
                <c:pt idx="294">
                  <c:v>24.5</c:v>
                </c:pt>
                <c:pt idx="295">
                  <c:v>24.583329999999968</c:v>
                </c:pt>
                <c:pt idx="296">
                  <c:v>24.66667</c:v>
                </c:pt>
                <c:pt idx="297">
                  <c:v>24.75</c:v>
                </c:pt>
                <c:pt idx="298">
                  <c:v>24.83333</c:v>
                </c:pt>
                <c:pt idx="299">
                  <c:v>24.91667</c:v>
                </c:pt>
                <c:pt idx="300">
                  <c:v>25</c:v>
                </c:pt>
                <c:pt idx="301">
                  <c:v>25.083329999999968</c:v>
                </c:pt>
                <c:pt idx="302">
                  <c:v>25.16667</c:v>
                </c:pt>
                <c:pt idx="303">
                  <c:v>25.25</c:v>
                </c:pt>
                <c:pt idx="304">
                  <c:v>25.33333</c:v>
                </c:pt>
                <c:pt idx="305">
                  <c:v>25.41667</c:v>
                </c:pt>
                <c:pt idx="306">
                  <c:v>25.5</c:v>
                </c:pt>
                <c:pt idx="307">
                  <c:v>25.583329999999968</c:v>
                </c:pt>
                <c:pt idx="308">
                  <c:v>25.66667</c:v>
                </c:pt>
                <c:pt idx="309">
                  <c:v>25.75</c:v>
                </c:pt>
                <c:pt idx="310">
                  <c:v>25.83333</c:v>
                </c:pt>
                <c:pt idx="311">
                  <c:v>25.91667</c:v>
                </c:pt>
                <c:pt idx="312">
                  <c:v>26</c:v>
                </c:pt>
                <c:pt idx="313">
                  <c:v>26.083329999999968</c:v>
                </c:pt>
                <c:pt idx="314">
                  <c:v>26.16667</c:v>
                </c:pt>
                <c:pt idx="315">
                  <c:v>26.25</c:v>
                </c:pt>
                <c:pt idx="316">
                  <c:v>26.33333</c:v>
                </c:pt>
                <c:pt idx="317">
                  <c:v>26.41667</c:v>
                </c:pt>
                <c:pt idx="318">
                  <c:v>26.5</c:v>
                </c:pt>
                <c:pt idx="319">
                  <c:v>26.583329999999968</c:v>
                </c:pt>
                <c:pt idx="320">
                  <c:v>26.66667</c:v>
                </c:pt>
                <c:pt idx="321">
                  <c:v>26.75</c:v>
                </c:pt>
                <c:pt idx="322">
                  <c:v>26.83333</c:v>
                </c:pt>
                <c:pt idx="323">
                  <c:v>26.91667</c:v>
                </c:pt>
                <c:pt idx="324">
                  <c:v>27</c:v>
                </c:pt>
                <c:pt idx="325">
                  <c:v>27.083329999999968</c:v>
                </c:pt>
                <c:pt idx="326">
                  <c:v>27.16667</c:v>
                </c:pt>
                <c:pt idx="327">
                  <c:v>27.25</c:v>
                </c:pt>
                <c:pt idx="328">
                  <c:v>27.33333</c:v>
                </c:pt>
                <c:pt idx="329">
                  <c:v>27.41667</c:v>
                </c:pt>
                <c:pt idx="330">
                  <c:v>27.5</c:v>
                </c:pt>
                <c:pt idx="331">
                  <c:v>27.583329999999968</c:v>
                </c:pt>
                <c:pt idx="332">
                  <c:v>27.66667</c:v>
                </c:pt>
                <c:pt idx="333">
                  <c:v>27.75</c:v>
                </c:pt>
                <c:pt idx="334">
                  <c:v>27.83333</c:v>
                </c:pt>
                <c:pt idx="335">
                  <c:v>27.91667</c:v>
                </c:pt>
                <c:pt idx="336">
                  <c:v>28</c:v>
                </c:pt>
                <c:pt idx="337">
                  <c:v>28.083329999999968</c:v>
                </c:pt>
                <c:pt idx="338">
                  <c:v>28.16667</c:v>
                </c:pt>
                <c:pt idx="339">
                  <c:v>28.25</c:v>
                </c:pt>
                <c:pt idx="340">
                  <c:v>28.33333</c:v>
                </c:pt>
                <c:pt idx="341">
                  <c:v>28.41667</c:v>
                </c:pt>
                <c:pt idx="342">
                  <c:v>28.5</c:v>
                </c:pt>
                <c:pt idx="343">
                  <c:v>28.583329999999968</c:v>
                </c:pt>
                <c:pt idx="344">
                  <c:v>28.66667</c:v>
                </c:pt>
                <c:pt idx="345">
                  <c:v>28.75</c:v>
                </c:pt>
                <c:pt idx="346">
                  <c:v>28.83333</c:v>
                </c:pt>
                <c:pt idx="347">
                  <c:v>28.91667</c:v>
                </c:pt>
                <c:pt idx="348">
                  <c:v>29</c:v>
                </c:pt>
                <c:pt idx="349">
                  <c:v>29.083329999999968</c:v>
                </c:pt>
                <c:pt idx="350">
                  <c:v>29.16667</c:v>
                </c:pt>
                <c:pt idx="351">
                  <c:v>29.25</c:v>
                </c:pt>
                <c:pt idx="352">
                  <c:v>29.33333</c:v>
                </c:pt>
                <c:pt idx="353">
                  <c:v>29.41667</c:v>
                </c:pt>
                <c:pt idx="354">
                  <c:v>29.5</c:v>
                </c:pt>
                <c:pt idx="355">
                  <c:v>29.583329999999968</c:v>
                </c:pt>
                <c:pt idx="356">
                  <c:v>29.66667</c:v>
                </c:pt>
                <c:pt idx="357">
                  <c:v>29.75</c:v>
                </c:pt>
                <c:pt idx="358">
                  <c:v>29.83333</c:v>
                </c:pt>
                <c:pt idx="359">
                  <c:v>29.91667</c:v>
                </c:pt>
                <c:pt idx="360">
                  <c:v>30</c:v>
                </c:pt>
                <c:pt idx="361">
                  <c:v>30.083329999999968</c:v>
                </c:pt>
                <c:pt idx="362">
                  <c:v>30.16667</c:v>
                </c:pt>
                <c:pt idx="363">
                  <c:v>30.25</c:v>
                </c:pt>
                <c:pt idx="364">
                  <c:v>30.33333</c:v>
                </c:pt>
                <c:pt idx="365">
                  <c:v>30.41667</c:v>
                </c:pt>
                <c:pt idx="366">
                  <c:v>30.5</c:v>
                </c:pt>
                <c:pt idx="367">
                  <c:v>30.583329999999968</c:v>
                </c:pt>
                <c:pt idx="368">
                  <c:v>30.66667</c:v>
                </c:pt>
                <c:pt idx="369">
                  <c:v>30.75</c:v>
                </c:pt>
                <c:pt idx="370">
                  <c:v>30.83333</c:v>
                </c:pt>
                <c:pt idx="371">
                  <c:v>30.91667</c:v>
                </c:pt>
                <c:pt idx="372">
                  <c:v>31</c:v>
                </c:pt>
                <c:pt idx="373">
                  <c:v>31.083329999999968</c:v>
                </c:pt>
                <c:pt idx="374">
                  <c:v>31.16667</c:v>
                </c:pt>
                <c:pt idx="375">
                  <c:v>31.25</c:v>
                </c:pt>
                <c:pt idx="376">
                  <c:v>31.33333</c:v>
                </c:pt>
                <c:pt idx="377">
                  <c:v>31.41667</c:v>
                </c:pt>
                <c:pt idx="378">
                  <c:v>31.5</c:v>
                </c:pt>
                <c:pt idx="379">
                  <c:v>31.583329999999968</c:v>
                </c:pt>
                <c:pt idx="380">
                  <c:v>31.66667</c:v>
                </c:pt>
                <c:pt idx="381">
                  <c:v>31.75</c:v>
                </c:pt>
                <c:pt idx="382">
                  <c:v>31.83333</c:v>
                </c:pt>
                <c:pt idx="383">
                  <c:v>31.91667</c:v>
                </c:pt>
                <c:pt idx="384">
                  <c:v>32</c:v>
                </c:pt>
                <c:pt idx="385">
                  <c:v>32.083330000000011</c:v>
                </c:pt>
                <c:pt idx="386">
                  <c:v>32.166670000000003</c:v>
                </c:pt>
                <c:pt idx="387">
                  <c:v>32.25</c:v>
                </c:pt>
                <c:pt idx="388">
                  <c:v>32.333330000000011</c:v>
                </c:pt>
                <c:pt idx="389">
                  <c:v>32.416669999999996</c:v>
                </c:pt>
                <c:pt idx="390">
                  <c:v>32.5</c:v>
                </c:pt>
                <c:pt idx="391">
                  <c:v>32.583330000000011</c:v>
                </c:pt>
                <c:pt idx="392">
                  <c:v>32.666670000000003</c:v>
                </c:pt>
                <c:pt idx="393">
                  <c:v>32.75</c:v>
                </c:pt>
                <c:pt idx="394">
                  <c:v>32.833330000000011</c:v>
                </c:pt>
                <c:pt idx="395">
                  <c:v>32.916669999999996</c:v>
                </c:pt>
                <c:pt idx="396">
                  <c:v>33</c:v>
                </c:pt>
                <c:pt idx="397">
                  <c:v>33.083330000000011</c:v>
                </c:pt>
                <c:pt idx="398">
                  <c:v>33.166670000000003</c:v>
                </c:pt>
                <c:pt idx="399">
                  <c:v>33.25</c:v>
                </c:pt>
                <c:pt idx="400">
                  <c:v>33.333330000000011</c:v>
                </c:pt>
                <c:pt idx="401">
                  <c:v>33.416669999999996</c:v>
                </c:pt>
                <c:pt idx="402">
                  <c:v>33.5</c:v>
                </c:pt>
                <c:pt idx="403">
                  <c:v>33.583330000000011</c:v>
                </c:pt>
                <c:pt idx="404">
                  <c:v>33.666670000000003</c:v>
                </c:pt>
                <c:pt idx="405">
                  <c:v>33.75</c:v>
                </c:pt>
                <c:pt idx="406">
                  <c:v>33.833330000000011</c:v>
                </c:pt>
                <c:pt idx="407">
                  <c:v>33.916669999999996</c:v>
                </c:pt>
                <c:pt idx="408">
                  <c:v>34</c:v>
                </c:pt>
                <c:pt idx="409">
                  <c:v>34.083330000000011</c:v>
                </c:pt>
                <c:pt idx="410">
                  <c:v>34.166670000000003</c:v>
                </c:pt>
                <c:pt idx="411">
                  <c:v>34.25</c:v>
                </c:pt>
                <c:pt idx="412">
                  <c:v>34.333330000000011</c:v>
                </c:pt>
                <c:pt idx="413">
                  <c:v>34.416669999999996</c:v>
                </c:pt>
                <c:pt idx="414">
                  <c:v>34.5</c:v>
                </c:pt>
                <c:pt idx="415">
                  <c:v>34.583330000000011</c:v>
                </c:pt>
                <c:pt idx="416">
                  <c:v>34.666670000000003</c:v>
                </c:pt>
                <c:pt idx="417">
                  <c:v>34.75</c:v>
                </c:pt>
                <c:pt idx="418">
                  <c:v>34.833330000000011</c:v>
                </c:pt>
                <c:pt idx="419">
                  <c:v>34.916669999999996</c:v>
                </c:pt>
                <c:pt idx="420">
                  <c:v>35</c:v>
                </c:pt>
                <c:pt idx="421">
                  <c:v>35.083330000000011</c:v>
                </c:pt>
                <c:pt idx="422">
                  <c:v>35.166670000000003</c:v>
                </c:pt>
                <c:pt idx="423">
                  <c:v>35.25</c:v>
                </c:pt>
                <c:pt idx="424">
                  <c:v>35.333330000000011</c:v>
                </c:pt>
                <c:pt idx="425">
                  <c:v>35.416669999999996</c:v>
                </c:pt>
                <c:pt idx="426">
                  <c:v>35.5</c:v>
                </c:pt>
                <c:pt idx="427">
                  <c:v>35.583330000000011</c:v>
                </c:pt>
                <c:pt idx="428">
                  <c:v>35.666670000000003</c:v>
                </c:pt>
                <c:pt idx="429">
                  <c:v>35.75</c:v>
                </c:pt>
                <c:pt idx="430">
                  <c:v>35.833330000000011</c:v>
                </c:pt>
                <c:pt idx="431">
                  <c:v>35.916669999999996</c:v>
                </c:pt>
                <c:pt idx="432">
                  <c:v>36</c:v>
                </c:pt>
                <c:pt idx="433">
                  <c:v>36.083330000000011</c:v>
                </c:pt>
                <c:pt idx="434">
                  <c:v>36.166670000000003</c:v>
                </c:pt>
                <c:pt idx="435">
                  <c:v>36.25</c:v>
                </c:pt>
                <c:pt idx="436">
                  <c:v>36.333330000000011</c:v>
                </c:pt>
                <c:pt idx="437">
                  <c:v>36.416669999999996</c:v>
                </c:pt>
                <c:pt idx="438">
                  <c:v>36.5</c:v>
                </c:pt>
                <c:pt idx="439">
                  <c:v>36.583330000000011</c:v>
                </c:pt>
                <c:pt idx="440">
                  <c:v>36.666670000000003</c:v>
                </c:pt>
                <c:pt idx="441">
                  <c:v>36.75</c:v>
                </c:pt>
                <c:pt idx="442">
                  <c:v>36.833330000000011</c:v>
                </c:pt>
                <c:pt idx="443">
                  <c:v>36.916669999999996</c:v>
                </c:pt>
                <c:pt idx="444">
                  <c:v>37</c:v>
                </c:pt>
                <c:pt idx="445">
                  <c:v>37.083330000000011</c:v>
                </c:pt>
                <c:pt idx="446">
                  <c:v>37.166670000000003</c:v>
                </c:pt>
                <c:pt idx="447">
                  <c:v>37.25</c:v>
                </c:pt>
                <c:pt idx="448">
                  <c:v>37.333330000000011</c:v>
                </c:pt>
                <c:pt idx="449">
                  <c:v>37.416669999999996</c:v>
                </c:pt>
                <c:pt idx="450">
                  <c:v>37.5</c:v>
                </c:pt>
                <c:pt idx="451">
                  <c:v>37.583330000000011</c:v>
                </c:pt>
                <c:pt idx="452">
                  <c:v>37.666670000000003</c:v>
                </c:pt>
                <c:pt idx="453">
                  <c:v>37.75</c:v>
                </c:pt>
                <c:pt idx="454">
                  <c:v>37.833330000000011</c:v>
                </c:pt>
                <c:pt idx="455">
                  <c:v>37.916669999999996</c:v>
                </c:pt>
                <c:pt idx="456">
                  <c:v>38</c:v>
                </c:pt>
                <c:pt idx="457">
                  <c:v>38.083330000000011</c:v>
                </c:pt>
                <c:pt idx="458">
                  <c:v>38.166670000000003</c:v>
                </c:pt>
                <c:pt idx="459">
                  <c:v>38.25</c:v>
                </c:pt>
                <c:pt idx="460">
                  <c:v>38.333330000000011</c:v>
                </c:pt>
                <c:pt idx="461">
                  <c:v>38.416669999999996</c:v>
                </c:pt>
                <c:pt idx="462">
                  <c:v>38.5</c:v>
                </c:pt>
                <c:pt idx="463">
                  <c:v>38.583330000000011</c:v>
                </c:pt>
                <c:pt idx="464">
                  <c:v>38.666670000000003</c:v>
                </c:pt>
                <c:pt idx="465">
                  <c:v>38.75</c:v>
                </c:pt>
                <c:pt idx="466">
                  <c:v>38.833330000000011</c:v>
                </c:pt>
                <c:pt idx="467">
                  <c:v>38.916669999999996</c:v>
                </c:pt>
                <c:pt idx="468">
                  <c:v>39</c:v>
                </c:pt>
                <c:pt idx="469">
                  <c:v>39.083330000000011</c:v>
                </c:pt>
                <c:pt idx="470">
                  <c:v>39.166670000000003</c:v>
                </c:pt>
                <c:pt idx="471">
                  <c:v>39.25</c:v>
                </c:pt>
                <c:pt idx="472">
                  <c:v>39.333330000000011</c:v>
                </c:pt>
                <c:pt idx="473">
                  <c:v>39.416669999999996</c:v>
                </c:pt>
                <c:pt idx="474">
                  <c:v>39.5</c:v>
                </c:pt>
                <c:pt idx="475">
                  <c:v>39.583330000000011</c:v>
                </c:pt>
                <c:pt idx="476">
                  <c:v>39.666670000000003</c:v>
                </c:pt>
                <c:pt idx="477">
                  <c:v>39.75</c:v>
                </c:pt>
                <c:pt idx="478">
                  <c:v>39.833330000000011</c:v>
                </c:pt>
                <c:pt idx="479">
                  <c:v>39.916669999999996</c:v>
                </c:pt>
                <c:pt idx="480">
                  <c:v>40</c:v>
                </c:pt>
                <c:pt idx="481">
                  <c:v>40.083330000000011</c:v>
                </c:pt>
                <c:pt idx="482">
                  <c:v>40.166670000000003</c:v>
                </c:pt>
                <c:pt idx="483">
                  <c:v>40.25</c:v>
                </c:pt>
                <c:pt idx="484">
                  <c:v>40.333330000000011</c:v>
                </c:pt>
                <c:pt idx="485">
                  <c:v>40.416669999999996</c:v>
                </c:pt>
                <c:pt idx="486">
                  <c:v>40.5</c:v>
                </c:pt>
                <c:pt idx="487">
                  <c:v>40.583330000000011</c:v>
                </c:pt>
                <c:pt idx="488">
                  <c:v>40.666670000000003</c:v>
                </c:pt>
                <c:pt idx="489">
                  <c:v>40.75</c:v>
                </c:pt>
                <c:pt idx="490">
                  <c:v>40.833330000000011</c:v>
                </c:pt>
                <c:pt idx="491">
                  <c:v>40.916669999999996</c:v>
                </c:pt>
                <c:pt idx="492">
                  <c:v>41</c:v>
                </c:pt>
                <c:pt idx="493">
                  <c:v>41.083330000000011</c:v>
                </c:pt>
                <c:pt idx="494">
                  <c:v>41.166670000000003</c:v>
                </c:pt>
                <c:pt idx="495">
                  <c:v>41.25</c:v>
                </c:pt>
                <c:pt idx="496">
                  <c:v>41.333330000000011</c:v>
                </c:pt>
                <c:pt idx="497">
                  <c:v>41.416669999999996</c:v>
                </c:pt>
                <c:pt idx="498">
                  <c:v>41.5</c:v>
                </c:pt>
                <c:pt idx="499">
                  <c:v>41.583330000000011</c:v>
                </c:pt>
                <c:pt idx="500">
                  <c:v>41.666670000000003</c:v>
                </c:pt>
                <c:pt idx="501">
                  <c:v>41.75</c:v>
                </c:pt>
                <c:pt idx="502">
                  <c:v>41.833330000000011</c:v>
                </c:pt>
                <c:pt idx="503">
                  <c:v>41.916669999999996</c:v>
                </c:pt>
                <c:pt idx="504">
                  <c:v>42</c:v>
                </c:pt>
                <c:pt idx="505">
                  <c:v>42.083330000000011</c:v>
                </c:pt>
                <c:pt idx="506">
                  <c:v>42.166670000000003</c:v>
                </c:pt>
                <c:pt idx="507">
                  <c:v>42.25</c:v>
                </c:pt>
                <c:pt idx="508">
                  <c:v>42.333330000000011</c:v>
                </c:pt>
                <c:pt idx="509">
                  <c:v>42.416669999999996</c:v>
                </c:pt>
                <c:pt idx="510">
                  <c:v>42.5</c:v>
                </c:pt>
                <c:pt idx="511">
                  <c:v>42.583330000000011</c:v>
                </c:pt>
                <c:pt idx="512">
                  <c:v>42.666670000000003</c:v>
                </c:pt>
                <c:pt idx="513">
                  <c:v>42.75</c:v>
                </c:pt>
                <c:pt idx="514">
                  <c:v>42.833330000000011</c:v>
                </c:pt>
                <c:pt idx="515">
                  <c:v>42.916669999999996</c:v>
                </c:pt>
                <c:pt idx="516">
                  <c:v>43</c:v>
                </c:pt>
                <c:pt idx="517">
                  <c:v>43.083330000000011</c:v>
                </c:pt>
                <c:pt idx="518">
                  <c:v>43.166670000000003</c:v>
                </c:pt>
                <c:pt idx="519">
                  <c:v>43.25</c:v>
                </c:pt>
                <c:pt idx="520">
                  <c:v>43.333330000000011</c:v>
                </c:pt>
                <c:pt idx="521">
                  <c:v>43.416669999999996</c:v>
                </c:pt>
                <c:pt idx="522">
                  <c:v>43.5</c:v>
                </c:pt>
                <c:pt idx="523">
                  <c:v>43.583330000000011</c:v>
                </c:pt>
                <c:pt idx="524">
                  <c:v>43.666670000000003</c:v>
                </c:pt>
                <c:pt idx="525">
                  <c:v>43.75</c:v>
                </c:pt>
                <c:pt idx="526">
                  <c:v>43.833330000000011</c:v>
                </c:pt>
                <c:pt idx="527">
                  <c:v>43.916669999999996</c:v>
                </c:pt>
                <c:pt idx="528">
                  <c:v>44</c:v>
                </c:pt>
                <c:pt idx="529">
                  <c:v>44.083330000000011</c:v>
                </c:pt>
                <c:pt idx="530">
                  <c:v>44.166670000000003</c:v>
                </c:pt>
                <c:pt idx="531">
                  <c:v>44.25</c:v>
                </c:pt>
                <c:pt idx="532">
                  <c:v>44.333330000000011</c:v>
                </c:pt>
                <c:pt idx="533">
                  <c:v>44.416669999999996</c:v>
                </c:pt>
                <c:pt idx="534">
                  <c:v>44.5</c:v>
                </c:pt>
                <c:pt idx="535">
                  <c:v>44.583330000000011</c:v>
                </c:pt>
                <c:pt idx="536">
                  <c:v>44.666670000000003</c:v>
                </c:pt>
                <c:pt idx="537">
                  <c:v>44.75</c:v>
                </c:pt>
                <c:pt idx="538">
                  <c:v>44.833330000000011</c:v>
                </c:pt>
                <c:pt idx="539">
                  <c:v>44.916669999999996</c:v>
                </c:pt>
                <c:pt idx="540">
                  <c:v>45</c:v>
                </c:pt>
                <c:pt idx="541">
                  <c:v>45.083330000000011</c:v>
                </c:pt>
                <c:pt idx="542">
                  <c:v>45.166670000000003</c:v>
                </c:pt>
                <c:pt idx="543">
                  <c:v>45.25</c:v>
                </c:pt>
                <c:pt idx="544">
                  <c:v>45.333330000000011</c:v>
                </c:pt>
                <c:pt idx="545">
                  <c:v>45.416669999999996</c:v>
                </c:pt>
                <c:pt idx="546">
                  <c:v>45.5</c:v>
                </c:pt>
                <c:pt idx="547">
                  <c:v>45.583330000000011</c:v>
                </c:pt>
                <c:pt idx="548">
                  <c:v>45.666670000000003</c:v>
                </c:pt>
                <c:pt idx="549">
                  <c:v>45.75</c:v>
                </c:pt>
                <c:pt idx="550">
                  <c:v>45.833330000000011</c:v>
                </c:pt>
                <c:pt idx="551">
                  <c:v>45.916669999999996</c:v>
                </c:pt>
                <c:pt idx="552">
                  <c:v>46</c:v>
                </c:pt>
                <c:pt idx="553">
                  <c:v>46.083330000000011</c:v>
                </c:pt>
                <c:pt idx="554">
                  <c:v>46.166670000000003</c:v>
                </c:pt>
                <c:pt idx="555">
                  <c:v>46.25</c:v>
                </c:pt>
                <c:pt idx="556">
                  <c:v>46.333330000000011</c:v>
                </c:pt>
                <c:pt idx="557">
                  <c:v>46.416669999999996</c:v>
                </c:pt>
                <c:pt idx="558">
                  <c:v>46.5</c:v>
                </c:pt>
                <c:pt idx="559">
                  <c:v>46.583330000000011</c:v>
                </c:pt>
                <c:pt idx="560">
                  <c:v>46.666670000000003</c:v>
                </c:pt>
                <c:pt idx="561">
                  <c:v>46.75</c:v>
                </c:pt>
                <c:pt idx="562">
                  <c:v>46.833330000000011</c:v>
                </c:pt>
                <c:pt idx="563">
                  <c:v>46.916669999999996</c:v>
                </c:pt>
                <c:pt idx="564">
                  <c:v>47</c:v>
                </c:pt>
                <c:pt idx="565">
                  <c:v>47.083330000000011</c:v>
                </c:pt>
                <c:pt idx="566">
                  <c:v>47.166670000000003</c:v>
                </c:pt>
                <c:pt idx="567">
                  <c:v>47.25</c:v>
                </c:pt>
                <c:pt idx="568">
                  <c:v>47.333330000000011</c:v>
                </c:pt>
                <c:pt idx="569">
                  <c:v>47.416669999999996</c:v>
                </c:pt>
                <c:pt idx="570">
                  <c:v>47.5</c:v>
                </c:pt>
                <c:pt idx="571">
                  <c:v>47.583330000000011</c:v>
                </c:pt>
                <c:pt idx="572">
                  <c:v>47.666670000000003</c:v>
                </c:pt>
                <c:pt idx="573">
                  <c:v>47.75</c:v>
                </c:pt>
                <c:pt idx="574">
                  <c:v>47.833330000000011</c:v>
                </c:pt>
                <c:pt idx="575">
                  <c:v>47.916669999999996</c:v>
                </c:pt>
                <c:pt idx="576">
                  <c:v>48</c:v>
                </c:pt>
                <c:pt idx="577">
                  <c:v>48.083330000000011</c:v>
                </c:pt>
                <c:pt idx="578">
                  <c:v>48.166670000000003</c:v>
                </c:pt>
                <c:pt idx="579">
                  <c:v>48.25</c:v>
                </c:pt>
                <c:pt idx="580">
                  <c:v>48.333330000000011</c:v>
                </c:pt>
                <c:pt idx="581">
                  <c:v>48.416669999999996</c:v>
                </c:pt>
                <c:pt idx="582">
                  <c:v>48.5</c:v>
                </c:pt>
                <c:pt idx="583">
                  <c:v>48.583330000000011</c:v>
                </c:pt>
                <c:pt idx="584">
                  <c:v>48.666670000000003</c:v>
                </c:pt>
                <c:pt idx="585">
                  <c:v>48.75</c:v>
                </c:pt>
                <c:pt idx="586">
                  <c:v>48.833330000000011</c:v>
                </c:pt>
                <c:pt idx="587">
                  <c:v>48.916669999999996</c:v>
                </c:pt>
                <c:pt idx="588">
                  <c:v>49</c:v>
                </c:pt>
                <c:pt idx="589">
                  <c:v>49.083330000000011</c:v>
                </c:pt>
                <c:pt idx="590">
                  <c:v>49.166670000000003</c:v>
                </c:pt>
                <c:pt idx="591">
                  <c:v>49.25</c:v>
                </c:pt>
                <c:pt idx="592">
                  <c:v>49.333330000000011</c:v>
                </c:pt>
                <c:pt idx="593">
                  <c:v>49.416669999999996</c:v>
                </c:pt>
                <c:pt idx="594">
                  <c:v>49.5</c:v>
                </c:pt>
                <c:pt idx="595">
                  <c:v>49.583330000000011</c:v>
                </c:pt>
                <c:pt idx="596">
                  <c:v>49.666670000000003</c:v>
                </c:pt>
                <c:pt idx="597">
                  <c:v>49.75</c:v>
                </c:pt>
                <c:pt idx="598">
                  <c:v>49.833330000000011</c:v>
                </c:pt>
                <c:pt idx="599">
                  <c:v>49.916669999999996</c:v>
                </c:pt>
                <c:pt idx="600">
                  <c:v>50</c:v>
                </c:pt>
                <c:pt idx="601">
                  <c:v>50.083330000000011</c:v>
                </c:pt>
                <c:pt idx="602">
                  <c:v>50.166670000000003</c:v>
                </c:pt>
                <c:pt idx="603">
                  <c:v>50.25</c:v>
                </c:pt>
                <c:pt idx="604">
                  <c:v>50.333330000000011</c:v>
                </c:pt>
                <c:pt idx="605">
                  <c:v>50.416669999999996</c:v>
                </c:pt>
                <c:pt idx="606">
                  <c:v>50.5</c:v>
                </c:pt>
                <c:pt idx="607">
                  <c:v>50.583330000000011</c:v>
                </c:pt>
                <c:pt idx="608">
                  <c:v>50.666670000000003</c:v>
                </c:pt>
                <c:pt idx="609">
                  <c:v>50.75</c:v>
                </c:pt>
                <c:pt idx="610">
                  <c:v>50.833330000000011</c:v>
                </c:pt>
                <c:pt idx="611">
                  <c:v>50.916669999999996</c:v>
                </c:pt>
                <c:pt idx="612">
                  <c:v>51</c:v>
                </c:pt>
                <c:pt idx="613">
                  <c:v>51.083330000000011</c:v>
                </c:pt>
                <c:pt idx="614">
                  <c:v>51.166670000000003</c:v>
                </c:pt>
                <c:pt idx="615">
                  <c:v>51.25</c:v>
                </c:pt>
                <c:pt idx="616">
                  <c:v>51.333330000000011</c:v>
                </c:pt>
                <c:pt idx="617">
                  <c:v>51.416669999999996</c:v>
                </c:pt>
                <c:pt idx="618">
                  <c:v>51.5</c:v>
                </c:pt>
                <c:pt idx="619">
                  <c:v>51.583330000000011</c:v>
                </c:pt>
                <c:pt idx="620">
                  <c:v>51.666670000000003</c:v>
                </c:pt>
                <c:pt idx="621">
                  <c:v>51.75</c:v>
                </c:pt>
                <c:pt idx="622">
                  <c:v>51.833330000000011</c:v>
                </c:pt>
                <c:pt idx="623">
                  <c:v>51.916669999999996</c:v>
                </c:pt>
                <c:pt idx="624">
                  <c:v>52</c:v>
                </c:pt>
                <c:pt idx="625">
                  <c:v>52.083330000000011</c:v>
                </c:pt>
                <c:pt idx="626">
                  <c:v>52.166670000000003</c:v>
                </c:pt>
                <c:pt idx="627">
                  <c:v>52.25</c:v>
                </c:pt>
                <c:pt idx="628">
                  <c:v>52.333330000000011</c:v>
                </c:pt>
                <c:pt idx="629">
                  <c:v>52.416669999999996</c:v>
                </c:pt>
                <c:pt idx="630">
                  <c:v>52.5</c:v>
                </c:pt>
                <c:pt idx="631">
                  <c:v>52.583330000000011</c:v>
                </c:pt>
                <c:pt idx="632">
                  <c:v>52.666670000000003</c:v>
                </c:pt>
                <c:pt idx="633">
                  <c:v>52.75</c:v>
                </c:pt>
                <c:pt idx="634">
                  <c:v>52.833330000000011</c:v>
                </c:pt>
                <c:pt idx="635">
                  <c:v>52.916669999999996</c:v>
                </c:pt>
                <c:pt idx="636">
                  <c:v>53</c:v>
                </c:pt>
                <c:pt idx="637">
                  <c:v>53.083330000000011</c:v>
                </c:pt>
                <c:pt idx="638">
                  <c:v>53.166670000000003</c:v>
                </c:pt>
                <c:pt idx="639">
                  <c:v>53.25</c:v>
                </c:pt>
                <c:pt idx="640">
                  <c:v>53.333330000000011</c:v>
                </c:pt>
                <c:pt idx="641">
                  <c:v>53.416669999999996</c:v>
                </c:pt>
                <c:pt idx="642">
                  <c:v>53.5</c:v>
                </c:pt>
                <c:pt idx="643">
                  <c:v>53.583330000000011</c:v>
                </c:pt>
                <c:pt idx="644">
                  <c:v>53.666670000000003</c:v>
                </c:pt>
                <c:pt idx="645">
                  <c:v>53.75</c:v>
                </c:pt>
                <c:pt idx="646">
                  <c:v>53.833330000000011</c:v>
                </c:pt>
                <c:pt idx="647">
                  <c:v>53.916669999999996</c:v>
                </c:pt>
                <c:pt idx="648">
                  <c:v>54</c:v>
                </c:pt>
                <c:pt idx="649">
                  <c:v>54.083330000000011</c:v>
                </c:pt>
                <c:pt idx="650">
                  <c:v>54.166670000000003</c:v>
                </c:pt>
                <c:pt idx="651">
                  <c:v>54.25</c:v>
                </c:pt>
                <c:pt idx="652">
                  <c:v>54.333330000000011</c:v>
                </c:pt>
                <c:pt idx="653">
                  <c:v>54.416669999999996</c:v>
                </c:pt>
                <c:pt idx="654">
                  <c:v>54.5</c:v>
                </c:pt>
                <c:pt idx="655">
                  <c:v>54.583330000000011</c:v>
                </c:pt>
                <c:pt idx="656">
                  <c:v>54.666670000000003</c:v>
                </c:pt>
                <c:pt idx="657">
                  <c:v>54.75</c:v>
                </c:pt>
                <c:pt idx="658">
                  <c:v>54.833330000000011</c:v>
                </c:pt>
                <c:pt idx="659">
                  <c:v>54.916669999999996</c:v>
                </c:pt>
                <c:pt idx="660">
                  <c:v>55</c:v>
                </c:pt>
                <c:pt idx="661">
                  <c:v>55.083330000000011</c:v>
                </c:pt>
                <c:pt idx="662">
                  <c:v>55.166670000000003</c:v>
                </c:pt>
                <c:pt idx="663">
                  <c:v>55.25</c:v>
                </c:pt>
                <c:pt idx="664">
                  <c:v>55.333330000000011</c:v>
                </c:pt>
                <c:pt idx="665">
                  <c:v>55.416669999999996</c:v>
                </c:pt>
                <c:pt idx="666">
                  <c:v>55.5</c:v>
                </c:pt>
                <c:pt idx="667">
                  <c:v>55.583330000000011</c:v>
                </c:pt>
                <c:pt idx="668">
                  <c:v>55.666670000000003</c:v>
                </c:pt>
                <c:pt idx="669">
                  <c:v>55.75</c:v>
                </c:pt>
                <c:pt idx="670">
                  <c:v>55.833330000000011</c:v>
                </c:pt>
                <c:pt idx="671">
                  <c:v>55.916669999999996</c:v>
                </c:pt>
                <c:pt idx="672">
                  <c:v>56</c:v>
                </c:pt>
              </c:numCache>
            </c:numRef>
          </c:xVal>
          <c:yVal>
            <c:numRef>
              <c:f>'fig4'!$AA$2:$AA$674</c:f>
              <c:numCache>
                <c:formatCode>General</c:formatCode>
                <c:ptCount val="673"/>
                <c:pt idx="0">
                  <c:v>3.0759999999999999E-2</c:v>
                </c:pt>
                <c:pt idx="1">
                  <c:v>3.0850000000000002E-2</c:v>
                </c:pt>
                <c:pt idx="2">
                  <c:v>3.0890000000000011E-2</c:v>
                </c:pt>
                <c:pt idx="3">
                  <c:v>3.1040000000000012E-2</c:v>
                </c:pt>
                <c:pt idx="4">
                  <c:v>3.1040000000000012E-2</c:v>
                </c:pt>
                <c:pt idx="5">
                  <c:v>3.1140000000000001E-2</c:v>
                </c:pt>
                <c:pt idx="6">
                  <c:v>3.1180000000000006E-2</c:v>
                </c:pt>
                <c:pt idx="7">
                  <c:v>3.1240000000000035E-2</c:v>
                </c:pt>
                <c:pt idx="8">
                  <c:v>3.1380000000000005E-2</c:v>
                </c:pt>
                <c:pt idx="9">
                  <c:v>3.141E-2</c:v>
                </c:pt>
                <c:pt idx="10">
                  <c:v>3.1390000000000001E-2</c:v>
                </c:pt>
                <c:pt idx="11">
                  <c:v>3.1290000000000005E-2</c:v>
                </c:pt>
                <c:pt idx="12">
                  <c:v>3.1199999999999999E-2</c:v>
                </c:pt>
                <c:pt idx="13">
                  <c:v>3.1119999999999998E-2</c:v>
                </c:pt>
                <c:pt idx="14">
                  <c:v>3.0960000000000001E-2</c:v>
                </c:pt>
                <c:pt idx="15">
                  <c:v>3.092E-2</c:v>
                </c:pt>
                <c:pt idx="16">
                  <c:v>3.0780000000000002E-2</c:v>
                </c:pt>
                <c:pt idx="17">
                  <c:v>3.074000000000001E-2</c:v>
                </c:pt>
                <c:pt idx="18">
                  <c:v>3.0690000000000002E-2</c:v>
                </c:pt>
                <c:pt idx="19">
                  <c:v>3.0640000000000032E-2</c:v>
                </c:pt>
                <c:pt idx="20">
                  <c:v>3.0680000000000002E-2</c:v>
                </c:pt>
                <c:pt idx="21">
                  <c:v>3.0630000000000036E-2</c:v>
                </c:pt>
                <c:pt idx="22">
                  <c:v>3.0710000000000001E-2</c:v>
                </c:pt>
                <c:pt idx="23">
                  <c:v>3.074000000000001E-2</c:v>
                </c:pt>
                <c:pt idx="24">
                  <c:v>3.0810000000000011E-2</c:v>
                </c:pt>
                <c:pt idx="25">
                  <c:v>3.09E-2</c:v>
                </c:pt>
                <c:pt idx="26">
                  <c:v>3.0940000000000002E-2</c:v>
                </c:pt>
                <c:pt idx="27">
                  <c:v>3.1119999999999998E-2</c:v>
                </c:pt>
                <c:pt idx="28">
                  <c:v>3.1170000000000031E-2</c:v>
                </c:pt>
                <c:pt idx="29">
                  <c:v>3.134E-2</c:v>
                </c:pt>
                <c:pt idx="30">
                  <c:v>3.142000000000001E-2</c:v>
                </c:pt>
                <c:pt idx="31">
                  <c:v>3.1610000000000006E-2</c:v>
                </c:pt>
                <c:pt idx="32">
                  <c:v>3.1719999999999998E-2</c:v>
                </c:pt>
                <c:pt idx="33">
                  <c:v>3.1880000000000012E-2</c:v>
                </c:pt>
                <c:pt idx="34">
                  <c:v>3.207000000000005E-2</c:v>
                </c:pt>
                <c:pt idx="35">
                  <c:v>3.2220000000000006E-2</c:v>
                </c:pt>
                <c:pt idx="36">
                  <c:v>3.2450000000000041E-2</c:v>
                </c:pt>
                <c:pt idx="37">
                  <c:v>3.2570000000000002E-2</c:v>
                </c:pt>
                <c:pt idx="38">
                  <c:v>3.279E-2</c:v>
                </c:pt>
                <c:pt idx="39">
                  <c:v>3.2960000000000003E-2</c:v>
                </c:pt>
                <c:pt idx="40">
                  <c:v>3.3180000000000001E-2</c:v>
                </c:pt>
                <c:pt idx="41">
                  <c:v>3.3430000000000001E-2</c:v>
                </c:pt>
                <c:pt idx="42">
                  <c:v>3.356E-2</c:v>
                </c:pt>
                <c:pt idx="43">
                  <c:v>3.3820000000000003E-2</c:v>
                </c:pt>
                <c:pt idx="44">
                  <c:v>3.3980000000000003E-2</c:v>
                </c:pt>
                <c:pt idx="45">
                  <c:v>3.4240000000000013E-2</c:v>
                </c:pt>
                <c:pt idx="46">
                  <c:v>3.4470000000000015E-2</c:v>
                </c:pt>
                <c:pt idx="47">
                  <c:v>3.4640000000000011E-2</c:v>
                </c:pt>
                <c:pt idx="48">
                  <c:v>3.493000000000001E-2</c:v>
                </c:pt>
                <c:pt idx="49">
                  <c:v>3.509000000000001E-2</c:v>
                </c:pt>
                <c:pt idx="50">
                  <c:v>3.5360000000000003E-2</c:v>
                </c:pt>
                <c:pt idx="51">
                  <c:v>3.5560000000000001E-2</c:v>
                </c:pt>
                <c:pt idx="52">
                  <c:v>3.5779999999999999E-2</c:v>
                </c:pt>
                <c:pt idx="53">
                  <c:v>3.6110000000000003E-2</c:v>
                </c:pt>
                <c:pt idx="54">
                  <c:v>3.6340000000000004E-2</c:v>
                </c:pt>
                <c:pt idx="55">
                  <c:v>3.6549999999999999E-2</c:v>
                </c:pt>
                <c:pt idx="56">
                  <c:v>3.6769999999999997E-2</c:v>
                </c:pt>
                <c:pt idx="57">
                  <c:v>3.708000000000005E-2</c:v>
                </c:pt>
                <c:pt idx="58">
                  <c:v>3.7250000000000012E-2</c:v>
                </c:pt>
                <c:pt idx="59">
                  <c:v>3.7500000000000006E-2</c:v>
                </c:pt>
                <c:pt idx="60">
                  <c:v>3.7820000000000006E-2</c:v>
                </c:pt>
                <c:pt idx="61">
                  <c:v>3.808000000000001E-2</c:v>
                </c:pt>
                <c:pt idx="62">
                  <c:v>3.85E-2</c:v>
                </c:pt>
                <c:pt idx="63">
                  <c:v>3.8859999999999999E-2</c:v>
                </c:pt>
                <c:pt idx="64">
                  <c:v>3.9320000000000001E-2</c:v>
                </c:pt>
                <c:pt idx="65">
                  <c:v>3.9699999999999999E-2</c:v>
                </c:pt>
                <c:pt idx="66">
                  <c:v>4.0169999999999997E-2</c:v>
                </c:pt>
                <c:pt idx="67">
                  <c:v>4.0579999999999977E-2</c:v>
                </c:pt>
                <c:pt idx="68">
                  <c:v>4.1069999999999995E-2</c:v>
                </c:pt>
                <c:pt idx="69">
                  <c:v>4.1569999999999996E-2</c:v>
                </c:pt>
                <c:pt idx="70">
                  <c:v>4.206000000000007E-2</c:v>
                </c:pt>
                <c:pt idx="71">
                  <c:v>4.2470000000000001E-2</c:v>
                </c:pt>
                <c:pt idx="72">
                  <c:v>4.2990000000000014E-2</c:v>
                </c:pt>
                <c:pt idx="73">
                  <c:v>4.3500000000000004E-2</c:v>
                </c:pt>
                <c:pt idx="74">
                  <c:v>4.4030000000000034E-2</c:v>
                </c:pt>
                <c:pt idx="75">
                  <c:v>4.4490000000000085E-2</c:v>
                </c:pt>
                <c:pt idx="76">
                  <c:v>4.5040000000000004E-2</c:v>
                </c:pt>
                <c:pt idx="77">
                  <c:v>4.5569999999999999E-2</c:v>
                </c:pt>
                <c:pt idx="78">
                  <c:v>4.6100000000000002E-2</c:v>
                </c:pt>
                <c:pt idx="79">
                  <c:v>4.6619999999999995E-2</c:v>
                </c:pt>
                <c:pt idx="80">
                  <c:v>4.7079999999999997E-2</c:v>
                </c:pt>
                <c:pt idx="81">
                  <c:v>4.7620000000000003E-2</c:v>
                </c:pt>
                <c:pt idx="82">
                  <c:v>4.8059999999999999E-2</c:v>
                </c:pt>
                <c:pt idx="83">
                  <c:v>4.8520000000000001E-2</c:v>
                </c:pt>
                <c:pt idx="84">
                  <c:v>4.9000000000000064E-2</c:v>
                </c:pt>
                <c:pt idx="85">
                  <c:v>4.9460000000000066E-2</c:v>
                </c:pt>
                <c:pt idx="86">
                  <c:v>4.9950000000000022E-2</c:v>
                </c:pt>
                <c:pt idx="87">
                  <c:v>5.0330000000000034E-2</c:v>
                </c:pt>
                <c:pt idx="88">
                  <c:v>5.0770000000000003E-2</c:v>
                </c:pt>
                <c:pt idx="89">
                  <c:v>5.1239999999999987E-2</c:v>
                </c:pt>
                <c:pt idx="90">
                  <c:v>5.1729999999999998E-2</c:v>
                </c:pt>
                <c:pt idx="91">
                  <c:v>5.2150000000000002E-2</c:v>
                </c:pt>
                <c:pt idx="92">
                  <c:v>5.2549999999999986E-2</c:v>
                </c:pt>
                <c:pt idx="93">
                  <c:v>5.3039999999999997E-2</c:v>
                </c:pt>
                <c:pt idx="94">
                  <c:v>5.3449999999999998E-2</c:v>
                </c:pt>
                <c:pt idx="95">
                  <c:v>5.3830000000000003E-2</c:v>
                </c:pt>
                <c:pt idx="96">
                  <c:v>5.4260000000000023E-2</c:v>
                </c:pt>
                <c:pt idx="97">
                  <c:v>5.4660000000000014E-2</c:v>
                </c:pt>
                <c:pt idx="98">
                  <c:v>5.4690000000000065E-2</c:v>
                </c:pt>
                <c:pt idx="99">
                  <c:v>5.4609999999999999E-2</c:v>
                </c:pt>
                <c:pt idx="100">
                  <c:v>5.4760000000000114E-2</c:v>
                </c:pt>
                <c:pt idx="101">
                  <c:v>5.4660000000000014E-2</c:v>
                </c:pt>
                <c:pt idx="102">
                  <c:v>5.4780000000000086E-2</c:v>
                </c:pt>
                <c:pt idx="103">
                  <c:v>5.4900000000000032E-2</c:v>
                </c:pt>
                <c:pt idx="104">
                  <c:v>5.4990000000000067E-2</c:v>
                </c:pt>
                <c:pt idx="105">
                  <c:v>5.5210000000000002E-2</c:v>
                </c:pt>
                <c:pt idx="106">
                  <c:v>5.5109999999999999E-2</c:v>
                </c:pt>
                <c:pt idx="107">
                  <c:v>5.5070000000000001E-2</c:v>
                </c:pt>
                <c:pt idx="108">
                  <c:v>5.5160000000000022E-2</c:v>
                </c:pt>
                <c:pt idx="109">
                  <c:v>7.2459999999999997E-2</c:v>
                </c:pt>
                <c:pt idx="110">
                  <c:v>7.2590000000000099E-2</c:v>
                </c:pt>
                <c:pt idx="111">
                  <c:v>7.2639999999999996E-2</c:v>
                </c:pt>
                <c:pt idx="112">
                  <c:v>7.2730000000000114E-2</c:v>
                </c:pt>
                <c:pt idx="113">
                  <c:v>7.2550000000000003E-2</c:v>
                </c:pt>
                <c:pt idx="114">
                  <c:v>7.2349999999999998E-2</c:v>
                </c:pt>
                <c:pt idx="115">
                  <c:v>7.2070000000000009E-2</c:v>
                </c:pt>
                <c:pt idx="116">
                  <c:v>7.1609999999999979E-2</c:v>
                </c:pt>
                <c:pt idx="117">
                  <c:v>7.145E-2</c:v>
                </c:pt>
                <c:pt idx="118">
                  <c:v>7.1440000000000003E-2</c:v>
                </c:pt>
                <c:pt idx="119">
                  <c:v>7.1540000000000006E-2</c:v>
                </c:pt>
                <c:pt idx="120">
                  <c:v>7.1470000000000006E-2</c:v>
                </c:pt>
                <c:pt idx="121">
                  <c:v>7.1400000000000019E-2</c:v>
                </c:pt>
                <c:pt idx="122">
                  <c:v>7.1459999999999996E-2</c:v>
                </c:pt>
                <c:pt idx="123">
                  <c:v>7.1559999999999999E-2</c:v>
                </c:pt>
                <c:pt idx="124">
                  <c:v>7.102E-2</c:v>
                </c:pt>
                <c:pt idx="125">
                  <c:v>7.0639999999999994E-2</c:v>
                </c:pt>
                <c:pt idx="126">
                  <c:v>7.0849999999999996E-2</c:v>
                </c:pt>
                <c:pt idx="127">
                  <c:v>7.0949999999999999E-2</c:v>
                </c:pt>
                <c:pt idx="128">
                  <c:v>7.1150000000000005E-2</c:v>
                </c:pt>
                <c:pt idx="129">
                  <c:v>7.1419999999999997E-2</c:v>
                </c:pt>
                <c:pt idx="130">
                  <c:v>7.1800000000000003E-2</c:v>
                </c:pt>
                <c:pt idx="131">
                  <c:v>7.2249999999999995E-2</c:v>
                </c:pt>
                <c:pt idx="132">
                  <c:v>7.2830000000000034E-2</c:v>
                </c:pt>
                <c:pt idx="133">
                  <c:v>7.3450000000000001E-2</c:v>
                </c:pt>
                <c:pt idx="134">
                  <c:v>7.4219999999999994E-2</c:v>
                </c:pt>
                <c:pt idx="135">
                  <c:v>7.5060000000000099E-2</c:v>
                </c:pt>
                <c:pt idx="136">
                  <c:v>7.5840000000000019E-2</c:v>
                </c:pt>
                <c:pt idx="137">
                  <c:v>7.640000000000001E-2</c:v>
                </c:pt>
                <c:pt idx="138">
                  <c:v>7.6679999999999998E-2</c:v>
                </c:pt>
                <c:pt idx="139">
                  <c:v>7.714E-2</c:v>
                </c:pt>
                <c:pt idx="140">
                  <c:v>7.7560000000000032E-2</c:v>
                </c:pt>
                <c:pt idx="141">
                  <c:v>7.7649999999999997E-2</c:v>
                </c:pt>
                <c:pt idx="142">
                  <c:v>7.7429999999999999E-2</c:v>
                </c:pt>
                <c:pt idx="143">
                  <c:v>7.7270000000000005E-2</c:v>
                </c:pt>
                <c:pt idx="144">
                  <c:v>7.7429999999999999E-2</c:v>
                </c:pt>
                <c:pt idx="145">
                  <c:v>7.7649999999999997E-2</c:v>
                </c:pt>
                <c:pt idx="146">
                  <c:v>7.8000000000000014E-2</c:v>
                </c:pt>
                <c:pt idx="147">
                  <c:v>7.846000000000003E-2</c:v>
                </c:pt>
                <c:pt idx="148">
                  <c:v>7.8409999999999994E-2</c:v>
                </c:pt>
                <c:pt idx="149">
                  <c:v>7.8159999999999993E-2</c:v>
                </c:pt>
                <c:pt idx="150">
                  <c:v>7.7410000000000034E-2</c:v>
                </c:pt>
                <c:pt idx="151">
                  <c:v>7.7410000000000034E-2</c:v>
                </c:pt>
                <c:pt idx="152">
                  <c:v>7.7440000000000009E-2</c:v>
                </c:pt>
                <c:pt idx="153">
                  <c:v>7.7490000000000114E-2</c:v>
                </c:pt>
                <c:pt idx="154">
                  <c:v>7.7609999999999998E-2</c:v>
                </c:pt>
                <c:pt idx="155">
                  <c:v>7.7859999999999999E-2</c:v>
                </c:pt>
                <c:pt idx="156">
                  <c:v>7.8140000000000001E-2</c:v>
                </c:pt>
                <c:pt idx="157">
                  <c:v>7.8530000000000003E-2</c:v>
                </c:pt>
                <c:pt idx="158">
                  <c:v>7.8990000000000032E-2</c:v>
                </c:pt>
                <c:pt idx="159">
                  <c:v>7.9340000000000022E-2</c:v>
                </c:pt>
                <c:pt idx="160">
                  <c:v>7.9519999999999993E-2</c:v>
                </c:pt>
                <c:pt idx="161">
                  <c:v>7.9500000000000084E-2</c:v>
                </c:pt>
                <c:pt idx="162">
                  <c:v>7.9589999999999994E-2</c:v>
                </c:pt>
                <c:pt idx="163">
                  <c:v>7.9970000000000013E-2</c:v>
                </c:pt>
                <c:pt idx="164">
                  <c:v>8.047E-2</c:v>
                </c:pt>
                <c:pt idx="165">
                  <c:v>8.1270000000000009E-2</c:v>
                </c:pt>
                <c:pt idx="166">
                  <c:v>8.2290000000000002E-2</c:v>
                </c:pt>
                <c:pt idx="167">
                  <c:v>8.2960000000000006E-2</c:v>
                </c:pt>
                <c:pt idx="168">
                  <c:v>8.3300000000000041E-2</c:v>
                </c:pt>
                <c:pt idx="169">
                  <c:v>8.2830000000000001E-2</c:v>
                </c:pt>
                <c:pt idx="170">
                  <c:v>8.2730000000000026E-2</c:v>
                </c:pt>
                <c:pt idx="171">
                  <c:v>8.2610000000000003E-2</c:v>
                </c:pt>
                <c:pt idx="172">
                  <c:v>8.2620000000000027E-2</c:v>
                </c:pt>
                <c:pt idx="173">
                  <c:v>8.278000000000002E-2</c:v>
                </c:pt>
                <c:pt idx="174">
                  <c:v>8.294E-2</c:v>
                </c:pt>
                <c:pt idx="175">
                  <c:v>8.3020000000000163E-2</c:v>
                </c:pt>
                <c:pt idx="176">
                  <c:v>8.3240000000000022E-2</c:v>
                </c:pt>
                <c:pt idx="177">
                  <c:v>8.344E-2</c:v>
                </c:pt>
                <c:pt idx="178">
                  <c:v>8.366000000000022E-2</c:v>
                </c:pt>
                <c:pt idx="179">
                  <c:v>8.3670000000000161E-2</c:v>
                </c:pt>
                <c:pt idx="180">
                  <c:v>8.3620000000000194E-2</c:v>
                </c:pt>
                <c:pt idx="181">
                  <c:v>8.3250000000000143E-2</c:v>
                </c:pt>
                <c:pt idx="182">
                  <c:v>8.3300000000000041E-2</c:v>
                </c:pt>
                <c:pt idx="183">
                  <c:v>8.3350000000000118E-2</c:v>
                </c:pt>
                <c:pt idx="184">
                  <c:v>8.344E-2</c:v>
                </c:pt>
                <c:pt idx="185">
                  <c:v>8.359000000000022E-2</c:v>
                </c:pt>
                <c:pt idx="186">
                  <c:v>8.3650000000000238E-2</c:v>
                </c:pt>
                <c:pt idx="187">
                  <c:v>8.3830000000000141E-2</c:v>
                </c:pt>
                <c:pt idx="188">
                  <c:v>8.3950000000000163E-2</c:v>
                </c:pt>
                <c:pt idx="189">
                  <c:v>8.4190000000000098E-2</c:v>
                </c:pt>
                <c:pt idx="190">
                  <c:v>8.4340000000000026E-2</c:v>
                </c:pt>
                <c:pt idx="191">
                  <c:v>8.4630000000000066E-2</c:v>
                </c:pt>
                <c:pt idx="192">
                  <c:v>8.5010000000000002E-2</c:v>
                </c:pt>
                <c:pt idx="193">
                  <c:v>8.5340000000000041E-2</c:v>
                </c:pt>
                <c:pt idx="194">
                  <c:v>8.5640000000000022E-2</c:v>
                </c:pt>
                <c:pt idx="195">
                  <c:v>8.5810000000000025E-2</c:v>
                </c:pt>
                <c:pt idx="196">
                  <c:v>8.5870000000000002E-2</c:v>
                </c:pt>
                <c:pt idx="197">
                  <c:v>8.5560000000000067E-2</c:v>
                </c:pt>
                <c:pt idx="198">
                  <c:v>8.472000000000017E-2</c:v>
                </c:pt>
                <c:pt idx="199">
                  <c:v>8.4430000000000005E-2</c:v>
                </c:pt>
                <c:pt idx="200">
                  <c:v>8.4290000000000045E-2</c:v>
                </c:pt>
                <c:pt idx="201">
                  <c:v>8.4160000000000068E-2</c:v>
                </c:pt>
                <c:pt idx="202">
                  <c:v>8.4180000000000005E-2</c:v>
                </c:pt>
                <c:pt idx="203">
                  <c:v>8.4370000000000001E-2</c:v>
                </c:pt>
                <c:pt idx="204">
                  <c:v>8.4650000000000225E-2</c:v>
                </c:pt>
                <c:pt idx="205">
                  <c:v>8.5100000000000023E-2</c:v>
                </c:pt>
                <c:pt idx="206">
                  <c:v>8.562000000000014E-2</c:v>
                </c:pt>
                <c:pt idx="207">
                  <c:v>8.5980000000000001E-2</c:v>
                </c:pt>
                <c:pt idx="208">
                  <c:v>8.616E-2</c:v>
                </c:pt>
                <c:pt idx="209">
                  <c:v>8.5890000000000008E-2</c:v>
                </c:pt>
                <c:pt idx="210">
                  <c:v>8.5360000000000005E-2</c:v>
                </c:pt>
                <c:pt idx="211">
                  <c:v>8.466000000000018E-2</c:v>
                </c:pt>
                <c:pt idx="212">
                  <c:v>8.4180000000000005E-2</c:v>
                </c:pt>
                <c:pt idx="213">
                  <c:v>8.4040000000000004E-2</c:v>
                </c:pt>
                <c:pt idx="214">
                  <c:v>8.3860000000000157E-2</c:v>
                </c:pt>
                <c:pt idx="215">
                  <c:v>8.3460000000000006E-2</c:v>
                </c:pt>
                <c:pt idx="216">
                  <c:v>8.3070000000000047E-2</c:v>
                </c:pt>
                <c:pt idx="217">
                  <c:v>8.2890000000000005E-2</c:v>
                </c:pt>
                <c:pt idx="218">
                  <c:v>8.2690000000000027E-2</c:v>
                </c:pt>
                <c:pt idx="219">
                  <c:v>8.2590000000000025E-2</c:v>
                </c:pt>
                <c:pt idx="220">
                  <c:v>8.2410000000000011E-2</c:v>
                </c:pt>
                <c:pt idx="221">
                  <c:v>8.227000000000001E-2</c:v>
                </c:pt>
                <c:pt idx="222">
                  <c:v>8.2160000000000025E-2</c:v>
                </c:pt>
                <c:pt idx="223">
                  <c:v>8.1990000000000007E-2</c:v>
                </c:pt>
                <c:pt idx="224">
                  <c:v>8.1860000000000002E-2</c:v>
                </c:pt>
                <c:pt idx="225">
                  <c:v>8.1760000000000041E-2</c:v>
                </c:pt>
                <c:pt idx="226">
                  <c:v>8.1650000000000139E-2</c:v>
                </c:pt>
                <c:pt idx="227">
                  <c:v>8.1630000000000064E-2</c:v>
                </c:pt>
                <c:pt idx="228">
                  <c:v>8.14E-2</c:v>
                </c:pt>
                <c:pt idx="229">
                  <c:v>8.0790000000000028E-2</c:v>
                </c:pt>
                <c:pt idx="230">
                  <c:v>8.0610000000000043E-2</c:v>
                </c:pt>
                <c:pt idx="231">
                  <c:v>8.0550000000000163E-2</c:v>
                </c:pt>
                <c:pt idx="232">
                  <c:v>8.0530000000000046E-2</c:v>
                </c:pt>
                <c:pt idx="233">
                  <c:v>8.0500000000000127E-2</c:v>
                </c:pt>
                <c:pt idx="234">
                  <c:v>8.0420000000000005E-2</c:v>
                </c:pt>
                <c:pt idx="235">
                  <c:v>8.0440000000000011E-2</c:v>
                </c:pt>
                <c:pt idx="236">
                  <c:v>8.0460000000000004E-2</c:v>
                </c:pt>
                <c:pt idx="237">
                  <c:v>8.0510000000000026E-2</c:v>
                </c:pt>
                <c:pt idx="238">
                  <c:v>8.0690000000000067E-2</c:v>
                </c:pt>
                <c:pt idx="239">
                  <c:v>8.0860000000000043E-2</c:v>
                </c:pt>
                <c:pt idx="240">
                  <c:v>8.1120000000000025E-2</c:v>
                </c:pt>
                <c:pt idx="241">
                  <c:v>8.134000000000001E-2</c:v>
                </c:pt>
                <c:pt idx="242">
                  <c:v>8.14E-2</c:v>
                </c:pt>
                <c:pt idx="243">
                  <c:v>8.141000000000001E-2</c:v>
                </c:pt>
                <c:pt idx="244">
                  <c:v>8.1279999999999991E-2</c:v>
                </c:pt>
                <c:pt idx="245">
                  <c:v>8.1290000000000001E-2</c:v>
                </c:pt>
                <c:pt idx="246">
                  <c:v>8.141000000000001E-2</c:v>
                </c:pt>
                <c:pt idx="247">
                  <c:v>8.098000000000001E-2</c:v>
                </c:pt>
                <c:pt idx="248">
                  <c:v>8.0500000000000127E-2</c:v>
                </c:pt>
                <c:pt idx="249">
                  <c:v>8.0360000000000001E-2</c:v>
                </c:pt>
                <c:pt idx="250">
                  <c:v>8.0160000000000023E-2</c:v>
                </c:pt>
                <c:pt idx="251">
                  <c:v>7.9940000000000011E-2</c:v>
                </c:pt>
                <c:pt idx="252">
                  <c:v>7.9710000000000128E-2</c:v>
                </c:pt>
                <c:pt idx="253">
                  <c:v>7.9409999999999994E-2</c:v>
                </c:pt>
                <c:pt idx="254">
                  <c:v>7.9149999999999998E-2</c:v>
                </c:pt>
                <c:pt idx="255">
                  <c:v>7.8850000000000003E-2</c:v>
                </c:pt>
                <c:pt idx="256">
                  <c:v>7.8579999999999997E-2</c:v>
                </c:pt>
                <c:pt idx="257">
                  <c:v>7.8289999999999998E-2</c:v>
                </c:pt>
                <c:pt idx="258">
                  <c:v>7.7940000000000009E-2</c:v>
                </c:pt>
                <c:pt idx="259">
                  <c:v>7.7640000000000001E-2</c:v>
                </c:pt>
                <c:pt idx="260">
                  <c:v>7.7289999999999998E-2</c:v>
                </c:pt>
                <c:pt idx="261">
                  <c:v>7.7079999999999996E-2</c:v>
                </c:pt>
                <c:pt idx="262">
                  <c:v>7.6880000000000004E-2</c:v>
                </c:pt>
                <c:pt idx="263">
                  <c:v>7.691000000000002E-2</c:v>
                </c:pt>
                <c:pt idx="264">
                  <c:v>7.6880000000000004E-2</c:v>
                </c:pt>
                <c:pt idx="265">
                  <c:v>7.664E-2</c:v>
                </c:pt>
                <c:pt idx="266">
                  <c:v>7.6200000000000004E-2</c:v>
                </c:pt>
                <c:pt idx="267">
                  <c:v>7.6039999999999996E-2</c:v>
                </c:pt>
                <c:pt idx="268">
                  <c:v>7.5920000000000001E-2</c:v>
                </c:pt>
                <c:pt idx="269">
                  <c:v>7.5609999999999997E-2</c:v>
                </c:pt>
                <c:pt idx="270">
                  <c:v>7.5350000000000014E-2</c:v>
                </c:pt>
                <c:pt idx="271">
                  <c:v>7.5079999999999994E-2</c:v>
                </c:pt>
                <c:pt idx="272">
                  <c:v>7.4970000000000023E-2</c:v>
                </c:pt>
                <c:pt idx="273">
                  <c:v>7.4779999999999999E-2</c:v>
                </c:pt>
                <c:pt idx="274">
                  <c:v>7.4649999999999994E-2</c:v>
                </c:pt>
                <c:pt idx="275">
                  <c:v>7.4540000000000009E-2</c:v>
                </c:pt>
                <c:pt idx="276">
                  <c:v>7.4450000000000099E-2</c:v>
                </c:pt>
                <c:pt idx="277">
                  <c:v>7.4520000000000003E-2</c:v>
                </c:pt>
                <c:pt idx="278">
                  <c:v>7.4600000000000014E-2</c:v>
                </c:pt>
                <c:pt idx="279">
                  <c:v>7.4779999999999999E-2</c:v>
                </c:pt>
                <c:pt idx="280">
                  <c:v>7.4660000000000004E-2</c:v>
                </c:pt>
                <c:pt idx="281">
                  <c:v>7.4390000000000109E-2</c:v>
                </c:pt>
                <c:pt idx="282">
                  <c:v>7.3929999999999996E-2</c:v>
                </c:pt>
                <c:pt idx="283">
                  <c:v>7.3830000000000021E-2</c:v>
                </c:pt>
                <c:pt idx="284">
                  <c:v>7.3880000000000001E-2</c:v>
                </c:pt>
                <c:pt idx="285">
                  <c:v>7.3800000000000004E-2</c:v>
                </c:pt>
                <c:pt idx="286">
                  <c:v>7.3830000000000021E-2</c:v>
                </c:pt>
                <c:pt idx="287">
                  <c:v>7.3810000000000014E-2</c:v>
                </c:pt>
                <c:pt idx="288">
                  <c:v>7.3749999999999996E-2</c:v>
                </c:pt>
                <c:pt idx="289">
                  <c:v>7.3789999999999994E-2</c:v>
                </c:pt>
                <c:pt idx="290">
                  <c:v>7.3700000000000029E-2</c:v>
                </c:pt>
                <c:pt idx="291">
                  <c:v>7.3810000000000014E-2</c:v>
                </c:pt>
                <c:pt idx="292">
                  <c:v>7.3849999999999999E-2</c:v>
                </c:pt>
                <c:pt idx="293">
                  <c:v>7.3950000000000002E-2</c:v>
                </c:pt>
                <c:pt idx="294">
                  <c:v>7.4029999999999999E-2</c:v>
                </c:pt>
                <c:pt idx="295">
                  <c:v>7.3940000000000006E-2</c:v>
                </c:pt>
                <c:pt idx="296">
                  <c:v>7.402000000000003E-2</c:v>
                </c:pt>
                <c:pt idx="297">
                  <c:v>7.4029999999999999E-2</c:v>
                </c:pt>
                <c:pt idx="298">
                  <c:v>7.3969999999999994E-2</c:v>
                </c:pt>
                <c:pt idx="299">
                  <c:v>7.3950000000000002E-2</c:v>
                </c:pt>
                <c:pt idx="300">
                  <c:v>7.3880000000000001E-2</c:v>
                </c:pt>
                <c:pt idx="301">
                  <c:v>7.4029999999999999E-2</c:v>
                </c:pt>
                <c:pt idx="302">
                  <c:v>7.4149999999999994E-2</c:v>
                </c:pt>
                <c:pt idx="303">
                  <c:v>7.4209999999999998E-2</c:v>
                </c:pt>
                <c:pt idx="304">
                  <c:v>7.4310000000000112E-2</c:v>
                </c:pt>
                <c:pt idx="305">
                  <c:v>7.4360000000000107E-2</c:v>
                </c:pt>
                <c:pt idx="306">
                  <c:v>7.4349999999999999E-2</c:v>
                </c:pt>
                <c:pt idx="307">
                  <c:v>7.4370000000000033E-2</c:v>
                </c:pt>
                <c:pt idx="308">
                  <c:v>7.4370000000000033E-2</c:v>
                </c:pt>
                <c:pt idx="309">
                  <c:v>7.4490000000000112E-2</c:v>
                </c:pt>
                <c:pt idx="310">
                  <c:v>7.4579999999999994E-2</c:v>
                </c:pt>
                <c:pt idx="311">
                  <c:v>7.4450000000000099E-2</c:v>
                </c:pt>
                <c:pt idx="312">
                  <c:v>7.4570000000000011E-2</c:v>
                </c:pt>
                <c:pt idx="313">
                  <c:v>7.4609999999999996E-2</c:v>
                </c:pt>
                <c:pt idx="314">
                  <c:v>7.4840000000000004E-2</c:v>
                </c:pt>
                <c:pt idx="315">
                  <c:v>7.4990000000000098E-2</c:v>
                </c:pt>
                <c:pt idx="316">
                  <c:v>7.4880000000000099E-2</c:v>
                </c:pt>
                <c:pt idx="317">
                  <c:v>7.5040000000000009E-2</c:v>
                </c:pt>
                <c:pt idx="318">
                  <c:v>7.5209999999999999E-2</c:v>
                </c:pt>
                <c:pt idx="319">
                  <c:v>7.5500000000000012E-2</c:v>
                </c:pt>
                <c:pt idx="320">
                  <c:v>7.5700000000000031E-2</c:v>
                </c:pt>
                <c:pt idx="321">
                  <c:v>7.5820000000000012E-2</c:v>
                </c:pt>
                <c:pt idx="322">
                  <c:v>7.5660000000000019E-2</c:v>
                </c:pt>
                <c:pt idx="323">
                  <c:v>7.5700000000000031E-2</c:v>
                </c:pt>
                <c:pt idx="324">
                  <c:v>7.5870000000000021E-2</c:v>
                </c:pt>
                <c:pt idx="325">
                  <c:v>7.5939999999999994E-2</c:v>
                </c:pt>
                <c:pt idx="326">
                  <c:v>7.6249999999999971E-2</c:v>
                </c:pt>
                <c:pt idx="327">
                  <c:v>7.6520000000000005E-2</c:v>
                </c:pt>
                <c:pt idx="328">
                  <c:v>7.6509999999999995E-2</c:v>
                </c:pt>
                <c:pt idx="329">
                  <c:v>7.6300000000000021E-2</c:v>
                </c:pt>
                <c:pt idx="330">
                  <c:v>7.6340000000000005E-2</c:v>
                </c:pt>
                <c:pt idx="331">
                  <c:v>7.6530000000000001E-2</c:v>
                </c:pt>
                <c:pt idx="332">
                  <c:v>7.6590000000000019E-2</c:v>
                </c:pt>
                <c:pt idx="333">
                  <c:v>7.6840000000000006E-2</c:v>
                </c:pt>
                <c:pt idx="334">
                  <c:v>7.7130000000000004E-2</c:v>
                </c:pt>
                <c:pt idx="335">
                  <c:v>7.7219999999999997E-2</c:v>
                </c:pt>
                <c:pt idx="336">
                  <c:v>7.7020000000000019E-2</c:v>
                </c:pt>
                <c:pt idx="337">
                  <c:v>7.6929999999999998E-2</c:v>
                </c:pt>
                <c:pt idx="338">
                  <c:v>7.7060000000000101E-2</c:v>
                </c:pt>
                <c:pt idx="339">
                  <c:v>7.7010000000000092E-2</c:v>
                </c:pt>
                <c:pt idx="340">
                  <c:v>7.7010000000000092E-2</c:v>
                </c:pt>
                <c:pt idx="341">
                  <c:v>7.7010000000000092E-2</c:v>
                </c:pt>
                <c:pt idx="342">
                  <c:v>7.6980000000000007E-2</c:v>
                </c:pt>
                <c:pt idx="343">
                  <c:v>7.7010000000000092E-2</c:v>
                </c:pt>
                <c:pt idx="344">
                  <c:v>7.6630000000000004E-2</c:v>
                </c:pt>
                <c:pt idx="345">
                  <c:v>7.6039999999999996E-2</c:v>
                </c:pt>
                <c:pt idx="346">
                  <c:v>7.5829999999999995E-2</c:v>
                </c:pt>
                <c:pt idx="347">
                  <c:v>7.5350000000000014E-2</c:v>
                </c:pt>
                <c:pt idx="348">
                  <c:v>7.5190000000000021E-2</c:v>
                </c:pt>
                <c:pt idx="349">
                  <c:v>7.5060000000000099E-2</c:v>
                </c:pt>
                <c:pt idx="350">
                  <c:v>7.5160000000000032E-2</c:v>
                </c:pt>
                <c:pt idx="351">
                  <c:v>7.5130000000000002E-2</c:v>
                </c:pt>
                <c:pt idx="352">
                  <c:v>7.4990000000000098E-2</c:v>
                </c:pt>
                <c:pt idx="353">
                  <c:v>7.4679999999999996E-2</c:v>
                </c:pt>
                <c:pt idx="354">
                  <c:v>7.4500000000000094E-2</c:v>
                </c:pt>
                <c:pt idx="355">
                  <c:v>6.7860000000000101E-2</c:v>
                </c:pt>
                <c:pt idx="356">
                  <c:v>6.7610000000000003E-2</c:v>
                </c:pt>
                <c:pt idx="357">
                  <c:v>6.7500000000000004E-2</c:v>
                </c:pt>
                <c:pt idx="358">
                  <c:v>6.720000000000001E-2</c:v>
                </c:pt>
                <c:pt idx="359">
                  <c:v>6.6930000000000003E-2</c:v>
                </c:pt>
                <c:pt idx="360">
                  <c:v>6.6489999999999994E-2</c:v>
                </c:pt>
                <c:pt idx="361">
                  <c:v>6.608E-2</c:v>
                </c:pt>
                <c:pt idx="362">
                  <c:v>6.5740000000000021E-2</c:v>
                </c:pt>
                <c:pt idx="363">
                  <c:v>6.5400000000000014E-2</c:v>
                </c:pt>
                <c:pt idx="364">
                  <c:v>6.5089999999999995E-2</c:v>
                </c:pt>
                <c:pt idx="365">
                  <c:v>6.4670000000000019E-2</c:v>
                </c:pt>
                <c:pt idx="366">
                  <c:v>6.4400000000000096E-2</c:v>
                </c:pt>
                <c:pt idx="367">
                  <c:v>6.4000000000000098E-2</c:v>
                </c:pt>
                <c:pt idx="368">
                  <c:v>6.3740000000000019E-2</c:v>
                </c:pt>
                <c:pt idx="369">
                  <c:v>6.3420000000000004E-2</c:v>
                </c:pt>
                <c:pt idx="370">
                  <c:v>6.3119999999999996E-2</c:v>
                </c:pt>
                <c:pt idx="371">
                  <c:v>6.2900000000000011E-2</c:v>
                </c:pt>
                <c:pt idx="372">
                  <c:v>6.2590000000000034E-2</c:v>
                </c:pt>
                <c:pt idx="373">
                  <c:v>6.2400000000000073E-2</c:v>
                </c:pt>
                <c:pt idx="374">
                  <c:v>6.2149999999999997E-2</c:v>
                </c:pt>
                <c:pt idx="375">
                  <c:v>6.1870000000000001E-2</c:v>
                </c:pt>
                <c:pt idx="376">
                  <c:v>6.171000000000007E-2</c:v>
                </c:pt>
                <c:pt idx="377">
                  <c:v>6.1420000000000002E-2</c:v>
                </c:pt>
                <c:pt idx="378">
                  <c:v>6.1210000000000001E-2</c:v>
                </c:pt>
                <c:pt idx="379">
                  <c:v>6.1150000000000003E-2</c:v>
                </c:pt>
                <c:pt idx="380">
                  <c:v>6.1039999999999997E-2</c:v>
                </c:pt>
                <c:pt idx="381">
                  <c:v>6.0960000000000014E-2</c:v>
                </c:pt>
                <c:pt idx="382">
                  <c:v>6.0890000000000034E-2</c:v>
                </c:pt>
                <c:pt idx="383">
                  <c:v>6.0449999999999997E-2</c:v>
                </c:pt>
                <c:pt idx="384">
                  <c:v>5.9600000000000014E-2</c:v>
                </c:pt>
                <c:pt idx="385">
                  <c:v>5.9520000000000003E-2</c:v>
                </c:pt>
                <c:pt idx="386">
                  <c:v>5.9279999999999999E-2</c:v>
                </c:pt>
                <c:pt idx="387">
                  <c:v>5.9049999999999998E-2</c:v>
                </c:pt>
                <c:pt idx="388">
                  <c:v>5.8790000000000071E-2</c:v>
                </c:pt>
                <c:pt idx="389">
                  <c:v>5.8290000000000002E-2</c:v>
                </c:pt>
                <c:pt idx="390">
                  <c:v>5.7760000000000082E-2</c:v>
                </c:pt>
                <c:pt idx="391">
                  <c:v>5.7450000000000022E-2</c:v>
                </c:pt>
                <c:pt idx="392">
                  <c:v>5.7390000000000087E-2</c:v>
                </c:pt>
                <c:pt idx="393">
                  <c:v>5.7310000000000097E-2</c:v>
                </c:pt>
                <c:pt idx="394">
                  <c:v>5.7560000000000069E-2</c:v>
                </c:pt>
                <c:pt idx="395">
                  <c:v>5.8100000000000013E-2</c:v>
                </c:pt>
                <c:pt idx="396">
                  <c:v>5.8500000000000003E-2</c:v>
                </c:pt>
                <c:pt idx="397">
                  <c:v>5.8790000000000071E-2</c:v>
                </c:pt>
                <c:pt idx="398">
                  <c:v>5.8850000000000013E-2</c:v>
                </c:pt>
                <c:pt idx="399">
                  <c:v>5.8800000000000012E-2</c:v>
                </c:pt>
                <c:pt idx="400">
                  <c:v>5.8870000000000013E-2</c:v>
                </c:pt>
                <c:pt idx="401">
                  <c:v>5.908000000000007E-2</c:v>
                </c:pt>
                <c:pt idx="402">
                  <c:v>5.9170000000000014E-2</c:v>
                </c:pt>
                <c:pt idx="403">
                  <c:v>5.9340000000000032E-2</c:v>
                </c:pt>
                <c:pt idx="404">
                  <c:v>5.9570000000000012E-2</c:v>
                </c:pt>
                <c:pt idx="405">
                  <c:v>5.9610000000000024E-2</c:v>
                </c:pt>
                <c:pt idx="406">
                  <c:v>5.9860000000000066E-2</c:v>
                </c:pt>
                <c:pt idx="407">
                  <c:v>6.001000000000007E-2</c:v>
                </c:pt>
                <c:pt idx="408">
                  <c:v>6.0360000000000066E-2</c:v>
                </c:pt>
                <c:pt idx="409">
                  <c:v>6.0740000000000002E-2</c:v>
                </c:pt>
                <c:pt idx="410">
                  <c:v>6.0960000000000014E-2</c:v>
                </c:pt>
                <c:pt idx="411">
                  <c:v>6.1109999999999998E-2</c:v>
                </c:pt>
                <c:pt idx="412">
                  <c:v>6.1109999999999998E-2</c:v>
                </c:pt>
                <c:pt idx="413">
                  <c:v>6.1310000000000024E-2</c:v>
                </c:pt>
                <c:pt idx="414">
                  <c:v>6.1400000000000003E-2</c:v>
                </c:pt>
                <c:pt idx="415">
                  <c:v>6.1629999999999976E-2</c:v>
                </c:pt>
                <c:pt idx="416">
                  <c:v>6.1859999999999998E-2</c:v>
                </c:pt>
                <c:pt idx="417">
                  <c:v>6.2030000000000071E-2</c:v>
                </c:pt>
                <c:pt idx="418">
                  <c:v>6.2350000000000065E-2</c:v>
                </c:pt>
                <c:pt idx="419">
                  <c:v>6.2429999999999999E-2</c:v>
                </c:pt>
                <c:pt idx="420">
                  <c:v>6.2420000000000024E-2</c:v>
                </c:pt>
                <c:pt idx="421">
                  <c:v>6.2420000000000024E-2</c:v>
                </c:pt>
                <c:pt idx="422">
                  <c:v>6.1990000000000003E-2</c:v>
                </c:pt>
                <c:pt idx="423">
                  <c:v>6.1460000000000022E-2</c:v>
                </c:pt>
                <c:pt idx="424">
                  <c:v>6.1619999999999987E-2</c:v>
                </c:pt>
                <c:pt idx="425">
                  <c:v>6.1929999999999985E-2</c:v>
                </c:pt>
                <c:pt idx="426">
                  <c:v>6.2360000000000096E-2</c:v>
                </c:pt>
                <c:pt idx="427">
                  <c:v>6.2670000000000003E-2</c:v>
                </c:pt>
                <c:pt idx="428">
                  <c:v>6.2790000000000096E-2</c:v>
                </c:pt>
                <c:pt idx="429">
                  <c:v>6.2870000000000009E-2</c:v>
                </c:pt>
                <c:pt idx="430">
                  <c:v>6.3140000000000002E-2</c:v>
                </c:pt>
                <c:pt idx="431">
                  <c:v>6.3299999999999995E-2</c:v>
                </c:pt>
                <c:pt idx="432">
                  <c:v>6.361E-2</c:v>
                </c:pt>
                <c:pt idx="433">
                  <c:v>6.3490000000000033E-2</c:v>
                </c:pt>
                <c:pt idx="434">
                  <c:v>6.3769999999999993E-2</c:v>
                </c:pt>
                <c:pt idx="435">
                  <c:v>6.4130000000000034E-2</c:v>
                </c:pt>
                <c:pt idx="436">
                  <c:v>6.4269999999999994E-2</c:v>
                </c:pt>
                <c:pt idx="437">
                  <c:v>6.4509999999999998E-2</c:v>
                </c:pt>
                <c:pt idx="438">
                  <c:v>6.4610000000000084E-2</c:v>
                </c:pt>
                <c:pt idx="439">
                  <c:v>6.4870000000000011E-2</c:v>
                </c:pt>
                <c:pt idx="440">
                  <c:v>6.5049999999999997E-2</c:v>
                </c:pt>
                <c:pt idx="441">
                  <c:v>6.522E-2</c:v>
                </c:pt>
                <c:pt idx="442">
                  <c:v>6.5500000000000003E-2</c:v>
                </c:pt>
                <c:pt idx="443">
                  <c:v>6.562999999999998E-2</c:v>
                </c:pt>
                <c:pt idx="444">
                  <c:v>6.5869999999999998E-2</c:v>
                </c:pt>
                <c:pt idx="445">
                  <c:v>6.5890000000000032E-2</c:v>
                </c:pt>
                <c:pt idx="446">
                  <c:v>6.5920000000000006E-2</c:v>
                </c:pt>
                <c:pt idx="447">
                  <c:v>6.5729999999999997E-2</c:v>
                </c:pt>
                <c:pt idx="448">
                  <c:v>6.522E-2</c:v>
                </c:pt>
                <c:pt idx="449">
                  <c:v>6.5409999999999996E-2</c:v>
                </c:pt>
                <c:pt idx="450">
                  <c:v>6.5400000000000014E-2</c:v>
                </c:pt>
                <c:pt idx="451">
                  <c:v>6.5479999999999997E-2</c:v>
                </c:pt>
                <c:pt idx="452">
                  <c:v>6.5680000000000002E-2</c:v>
                </c:pt>
                <c:pt idx="453">
                  <c:v>6.5509999999999999E-2</c:v>
                </c:pt>
                <c:pt idx="454">
                  <c:v>6.5110000000000029E-2</c:v>
                </c:pt>
                <c:pt idx="455">
                  <c:v>6.5009999999999998E-2</c:v>
                </c:pt>
                <c:pt idx="456">
                  <c:v>6.5140000000000003E-2</c:v>
                </c:pt>
                <c:pt idx="457">
                  <c:v>6.5409999999999996E-2</c:v>
                </c:pt>
                <c:pt idx="458">
                  <c:v>6.5559999999999993E-2</c:v>
                </c:pt>
                <c:pt idx="459">
                  <c:v>6.5290000000000001E-2</c:v>
                </c:pt>
                <c:pt idx="460">
                  <c:v>6.4810000000000104E-2</c:v>
                </c:pt>
                <c:pt idx="461">
                  <c:v>6.4960000000000032E-2</c:v>
                </c:pt>
                <c:pt idx="462">
                  <c:v>6.5040000000000001E-2</c:v>
                </c:pt>
                <c:pt idx="463">
                  <c:v>6.4860000000000098E-2</c:v>
                </c:pt>
                <c:pt idx="464">
                  <c:v>6.4949999999999994E-2</c:v>
                </c:pt>
                <c:pt idx="465">
                  <c:v>6.5019999999999994E-2</c:v>
                </c:pt>
                <c:pt idx="466">
                  <c:v>6.4829999999999999E-2</c:v>
                </c:pt>
                <c:pt idx="467">
                  <c:v>6.4870000000000011E-2</c:v>
                </c:pt>
                <c:pt idx="468">
                  <c:v>6.5119999999999997E-2</c:v>
                </c:pt>
                <c:pt idx="469">
                  <c:v>6.547E-2</c:v>
                </c:pt>
                <c:pt idx="470">
                  <c:v>6.5879999999999994E-2</c:v>
                </c:pt>
                <c:pt idx="471">
                  <c:v>6.6220000000000001E-2</c:v>
                </c:pt>
                <c:pt idx="472">
                  <c:v>6.6640000000000005E-2</c:v>
                </c:pt>
                <c:pt idx="473">
                  <c:v>6.7220000000000002E-2</c:v>
                </c:pt>
                <c:pt idx="474">
                  <c:v>6.7860000000000101E-2</c:v>
                </c:pt>
                <c:pt idx="475">
                  <c:v>6.8680000000000005E-2</c:v>
                </c:pt>
                <c:pt idx="476">
                  <c:v>6.9190000000000099E-2</c:v>
                </c:pt>
                <c:pt idx="477">
                  <c:v>7.0499999999999993E-2</c:v>
                </c:pt>
                <c:pt idx="478">
                  <c:v>7.1840000000000001E-2</c:v>
                </c:pt>
                <c:pt idx="479">
                  <c:v>7.3300000000000004E-2</c:v>
                </c:pt>
                <c:pt idx="480">
                  <c:v>7.4190000000000034E-2</c:v>
                </c:pt>
                <c:pt idx="481">
                  <c:v>7.3990000000000014E-2</c:v>
                </c:pt>
                <c:pt idx="482">
                  <c:v>7.2980000000000003E-2</c:v>
                </c:pt>
                <c:pt idx="483">
                  <c:v>7.1889999999999996E-2</c:v>
                </c:pt>
                <c:pt idx="484">
                  <c:v>7.145E-2</c:v>
                </c:pt>
                <c:pt idx="485">
                  <c:v>7.1290000000000006E-2</c:v>
                </c:pt>
                <c:pt idx="486">
                  <c:v>7.1320000000000008E-2</c:v>
                </c:pt>
                <c:pt idx="487">
                  <c:v>7.1379999999999999E-2</c:v>
                </c:pt>
                <c:pt idx="488">
                  <c:v>7.1440000000000003E-2</c:v>
                </c:pt>
                <c:pt idx="489">
                  <c:v>7.1639999999999995E-2</c:v>
                </c:pt>
                <c:pt idx="490">
                  <c:v>7.1739999999999998E-2</c:v>
                </c:pt>
                <c:pt idx="491">
                  <c:v>7.1900000000000006E-2</c:v>
                </c:pt>
                <c:pt idx="492">
                  <c:v>7.1709999999999996E-2</c:v>
                </c:pt>
                <c:pt idx="493">
                  <c:v>7.1569999999999995E-2</c:v>
                </c:pt>
                <c:pt idx="494">
                  <c:v>7.1510000000000004E-2</c:v>
                </c:pt>
                <c:pt idx="495">
                  <c:v>7.1340000000000001E-2</c:v>
                </c:pt>
                <c:pt idx="496">
                  <c:v>7.1099999999999997E-2</c:v>
                </c:pt>
                <c:pt idx="497">
                  <c:v>7.0930000000000021E-2</c:v>
                </c:pt>
                <c:pt idx="498">
                  <c:v>7.1209999999999996E-2</c:v>
                </c:pt>
                <c:pt idx="499">
                  <c:v>7.1489999999999998E-2</c:v>
                </c:pt>
                <c:pt idx="500">
                  <c:v>7.1809999999999999E-2</c:v>
                </c:pt>
                <c:pt idx="501">
                  <c:v>7.2270000000000001E-2</c:v>
                </c:pt>
                <c:pt idx="502">
                  <c:v>7.2539999999999993E-2</c:v>
                </c:pt>
                <c:pt idx="503">
                  <c:v>7.2770000000000098E-2</c:v>
                </c:pt>
                <c:pt idx="504">
                  <c:v>7.2609999999999994E-2</c:v>
                </c:pt>
                <c:pt idx="505">
                  <c:v>7.2440000000000004E-2</c:v>
                </c:pt>
                <c:pt idx="506">
                  <c:v>7.2529999999999997E-2</c:v>
                </c:pt>
                <c:pt idx="507">
                  <c:v>7.265000000000002E-2</c:v>
                </c:pt>
                <c:pt idx="508">
                  <c:v>7.2859999999999994E-2</c:v>
                </c:pt>
                <c:pt idx="509">
                  <c:v>7.2800000000000031E-2</c:v>
                </c:pt>
                <c:pt idx="510">
                  <c:v>7.2710000000000108E-2</c:v>
                </c:pt>
                <c:pt idx="511">
                  <c:v>7.2529999999999997E-2</c:v>
                </c:pt>
                <c:pt idx="512">
                  <c:v>7.2459999999999997E-2</c:v>
                </c:pt>
                <c:pt idx="513">
                  <c:v>7.2590000000000099E-2</c:v>
                </c:pt>
                <c:pt idx="514">
                  <c:v>7.2639999999999996E-2</c:v>
                </c:pt>
                <c:pt idx="515">
                  <c:v>7.2730000000000114E-2</c:v>
                </c:pt>
                <c:pt idx="516">
                  <c:v>7.2550000000000003E-2</c:v>
                </c:pt>
                <c:pt idx="517">
                  <c:v>7.2349999999999998E-2</c:v>
                </c:pt>
                <c:pt idx="518">
                  <c:v>7.2070000000000009E-2</c:v>
                </c:pt>
                <c:pt idx="519">
                  <c:v>7.1609999999999979E-2</c:v>
                </c:pt>
                <c:pt idx="520">
                  <c:v>7.145E-2</c:v>
                </c:pt>
                <c:pt idx="521">
                  <c:v>7.1440000000000003E-2</c:v>
                </c:pt>
                <c:pt idx="522">
                  <c:v>7.1540000000000006E-2</c:v>
                </c:pt>
                <c:pt idx="523">
                  <c:v>7.1470000000000006E-2</c:v>
                </c:pt>
                <c:pt idx="524">
                  <c:v>7.1400000000000019E-2</c:v>
                </c:pt>
                <c:pt idx="525">
                  <c:v>7.1459999999999996E-2</c:v>
                </c:pt>
                <c:pt idx="526">
                  <c:v>7.1559999999999999E-2</c:v>
                </c:pt>
                <c:pt idx="527">
                  <c:v>7.102E-2</c:v>
                </c:pt>
                <c:pt idx="528">
                  <c:v>7.0639999999999994E-2</c:v>
                </c:pt>
                <c:pt idx="529">
                  <c:v>7.0849999999999996E-2</c:v>
                </c:pt>
                <c:pt idx="530">
                  <c:v>7.0949999999999999E-2</c:v>
                </c:pt>
                <c:pt idx="531">
                  <c:v>7.1150000000000005E-2</c:v>
                </c:pt>
                <c:pt idx="532">
                  <c:v>7.1419999999999997E-2</c:v>
                </c:pt>
                <c:pt idx="533">
                  <c:v>7.1800000000000003E-2</c:v>
                </c:pt>
                <c:pt idx="534">
                  <c:v>7.2249999999999995E-2</c:v>
                </c:pt>
                <c:pt idx="535">
                  <c:v>7.2830000000000034E-2</c:v>
                </c:pt>
                <c:pt idx="536">
                  <c:v>7.3450000000000001E-2</c:v>
                </c:pt>
                <c:pt idx="537">
                  <c:v>7.4219999999999994E-2</c:v>
                </c:pt>
                <c:pt idx="538">
                  <c:v>7.5060000000000099E-2</c:v>
                </c:pt>
                <c:pt idx="539">
                  <c:v>7.5840000000000019E-2</c:v>
                </c:pt>
                <c:pt idx="540">
                  <c:v>7.640000000000001E-2</c:v>
                </c:pt>
                <c:pt idx="541">
                  <c:v>7.6679999999999998E-2</c:v>
                </c:pt>
                <c:pt idx="542">
                  <c:v>7.714E-2</c:v>
                </c:pt>
                <c:pt idx="543">
                  <c:v>7.7560000000000032E-2</c:v>
                </c:pt>
                <c:pt idx="544">
                  <c:v>7.7649999999999997E-2</c:v>
                </c:pt>
                <c:pt idx="545">
                  <c:v>7.7429999999999999E-2</c:v>
                </c:pt>
                <c:pt idx="546">
                  <c:v>7.7270000000000005E-2</c:v>
                </c:pt>
                <c:pt idx="547">
                  <c:v>7.7429999999999999E-2</c:v>
                </c:pt>
                <c:pt idx="548">
                  <c:v>7.7649999999999997E-2</c:v>
                </c:pt>
                <c:pt idx="549">
                  <c:v>7.8000000000000014E-2</c:v>
                </c:pt>
                <c:pt idx="550">
                  <c:v>7.846000000000003E-2</c:v>
                </c:pt>
                <c:pt idx="551">
                  <c:v>7.8409999999999994E-2</c:v>
                </c:pt>
                <c:pt idx="552">
                  <c:v>7.8159999999999993E-2</c:v>
                </c:pt>
                <c:pt idx="553">
                  <c:v>7.7410000000000034E-2</c:v>
                </c:pt>
                <c:pt idx="554">
                  <c:v>7.7410000000000034E-2</c:v>
                </c:pt>
                <c:pt idx="555">
                  <c:v>7.7440000000000009E-2</c:v>
                </c:pt>
                <c:pt idx="556">
                  <c:v>7.7490000000000114E-2</c:v>
                </c:pt>
                <c:pt idx="557">
                  <c:v>7.7609999999999998E-2</c:v>
                </c:pt>
                <c:pt idx="558">
                  <c:v>7.7859999999999999E-2</c:v>
                </c:pt>
                <c:pt idx="559">
                  <c:v>7.8140000000000001E-2</c:v>
                </c:pt>
                <c:pt idx="560">
                  <c:v>7.8530000000000003E-2</c:v>
                </c:pt>
                <c:pt idx="561">
                  <c:v>7.8990000000000032E-2</c:v>
                </c:pt>
                <c:pt idx="562">
                  <c:v>7.9340000000000022E-2</c:v>
                </c:pt>
                <c:pt idx="563">
                  <c:v>7.9519999999999993E-2</c:v>
                </c:pt>
                <c:pt idx="564">
                  <c:v>7.9500000000000084E-2</c:v>
                </c:pt>
                <c:pt idx="565">
                  <c:v>7.9589999999999994E-2</c:v>
                </c:pt>
                <c:pt idx="566">
                  <c:v>7.9970000000000013E-2</c:v>
                </c:pt>
                <c:pt idx="567">
                  <c:v>8.047E-2</c:v>
                </c:pt>
                <c:pt idx="568">
                  <c:v>8.1270000000000009E-2</c:v>
                </c:pt>
                <c:pt idx="569">
                  <c:v>8.2290000000000002E-2</c:v>
                </c:pt>
                <c:pt idx="570">
                  <c:v>8.2960000000000006E-2</c:v>
                </c:pt>
                <c:pt idx="571">
                  <c:v>8.3300000000000041E-2</c:v>
                </c:pt>
                <c:pt idx="572">
                  <c:v>8.2830000000000001E-2</c:v>
                </c:pt>
                <c:pt idx="573">
                  <c:v>8.2730000000000026E-2</c:v>
                </c:pt>
                <c:pt idx="574">
                  <c:v>8.2610000000000003E-2</c:v>
                </c:pt>
                <c:pt idx="575">
                  <c:v>8.2620000000000027E-2</c:v>
                </c:pt>
                <c:pt idx="576">
                  <c:v>8.278000000000002E-2</c:v>
                </c:pt>
                <c:pt idx="577">
                  <c:v>8.294E-2</c:v>
                </c:pt>
                <c:pt idx="578">
                  <c:v>8.3020000000000163E-2</c:v>
                </c:pt>
                <c:pt idx="579">
                  <c:v>8.3240000000000022E-2</c:v>
                </c:pt>
                <c:pt idx="580">
                  <c:v>8.344E-2</c:v>
                </c:pt>
                <c:pt idx="581">
                  <c:v>8.366000000000022E-2</c:v>
                </c:pt>
                <c:pt idx="582">
                  <c:v>8.3670000000000161E-2</c:v>
                </c:pt>
                <c:pt idx="583">
                  <c:v>8.3620000000000194E-2</c:v>
                </c:pt>
                <c:pt idx="584">
                  <c:v>8.3250000000000143E-2</c:v>
                </c:pt>
                <c:pt idx="585">
                  <c:v>8.3300000000000041E-2</c:v>
                </c:pt>
                <c:pt idx="586">
                  <c:v>8.3350000000000118E-2</c:v>
                </c:pt>
                <c:pt idx="587">
                  <c:v>8.344E-2</c:v>
                </c:pt>
                <c:pt idx="588">
                  <c:v>8.359000000000022E-2</c:v>
                </c:pt>
                <c:pt idx="589">
                  <c:v>8.3650000000000238E-2</c:v>
                </c:pt>
                <c:pt idx="590">
                  <c:v>8.3830000000000141E-2</c:v>
                </c:pt>
                <c:pt idx="591">
                  <c:v>8.3950000000000163E-2</c:v>
                </c:pt>
                <c:pt idx="592">
                  <c:v>8.4190000000000098E-2</c:v>
                </c:pt>
                <c:pt idx="593">
                  <c:v>8.4340000000000026E-2</c:v>
                </c:pt>
                <c:pt idx="594">
                  <c:v>8.4630000000000066E-2</c:v>
                </c:pt>
                <c:pt idx="595">
                  <c:v>8.5010000000000002E-2</c:v>
                </c:pt>
                <c:pt idx="596">
                  <c:v>8.5340000000000041E-2</c:v>
                </c:pt>
                <c:pt idx="597">
                  <c:v>8.5640000000000022E-2</c:v>
                </c:pt>
                <c:pt idx="598">
                  <c:v>8.5810000000000025E-2</c:v>
                </c:pt>
                <c:pt idx="599">
                  <c:v>8.5870000000000002E-2</c:v>
                </c:pt>
                <c:pt idx="600">
                  <c:v>8.5560000000000067E-2</c:v>
                </c:pt>
                <c:pt idx="601">
                  <c:v>8.472000000000017E-2</c:v>
                </c:pt>
                <c:pt idx="602">
                  <c:v>8.4430000000000005E-2</c:v>
                </c:pt>
                <c:pt idx="603">
                  <c:v>8.4290000000000045E-2</c:v>
                </c:pt>
                <c:pt idx="604">
                  <c:v>8.4160000000000068E-2</c:v>
                </c:pt>
                <c:pt idx="605">
                  <c:v>8.4180000000000005E-2</c:v>
                </c:pt>
                <c:pt idx="606">
                  <c:v>8.4370000000000001E-2</c:v>
                </c:pt>
                <c:pt idx="607">
                  <c:v>8.4650000000000225E-2</c:v>
                </c:pt>
                <c:pt idx="608">
                  <c:v>8.5100000000000023E-2</c:v>
                </c:pt>
                <c:pt idx="609">
                  <c:v>8.562000000000014E-2</c:v>
                </c:pt>
                <c:pt idx="610">
                  <c:v>8.5980000000000001E-2</c:v>
                </c:pt>
                <c:pt idx="611">
                  <c:v>8.616E-2</c:v>
                </c:pt>
                <c:pt idx="612">
                  <c:v>8.5890000000000008E-2</c:v>
                </c:pt>
                <c:pt idx="613">
                  <c:v>8.5360000000000005E-2</c:v>
                </c:pt>
                <c:pt idx="614">
                  <c:v>8.466000000000018E-2</c:v>
                </c:pt>
                <c:pt idx="615">
                  <c:v>8.4180000000000005E-2</c:v>
                </c:pt>
                <c:pt idx="616">
                  <c:v>8.4040000000000004E-2</c:v>
                </c:pt>
                <c:pt idx="617">
                  <c:v>8.3860000000000157E-2</c:v>
                </c:pt>
                <c:pt idx="618">
                  <c:v>8.3460000000000006E-2</c:v>
                </c:pt>
                <c:pt idx="619">
                  <c:v>8.3070000000000047E-2</c:v>
                </c:pt>
                <c:pt idx="620">
                  <c:v>8.2890000000000005E-2</c:v>
                </c:pt>
                <c:pt idx="621">
                  <c:v>8.2690000000000027E-2</c:v>
                </c:pt>
                <c:pt idx="622">
                  <c:v>8.2590000000000025E-2</c:v>
                </c:pt>
                <c:pt idx="623">
                  <c:v>8.2410000000000011E-2</c:v>
                </c:pt>
                <c:pt idx="624">
                  <c:v>8.227000000000001E-2</c:v>
                </c:pt>
                <c:pt idx="625">
                  <c:v>8.2160000000000025E-2</c:v>
                </c:pt>
                <c:pt idx="626">
                  <c:v>8.1990000000000007E-2</c:v>
                </c:pt>
                <c:pt idx="627">
                  <c:v>8.1860000000000002E-2</c:v>
                </c:pt>
                <c:pt idx="628">
                  <c:v>8.1760000000000041E-2</c:v>
                </c:pt>
                <c:pt idx="629">
                  <c:v>8.1650000000000139E-2</c:v>
                </c:pt>
                <c:pt idx="630">
                  <c:v>8.1630000000000064E-2</c:v>
                </c:pt>
                <c:pt idx="631">
                  <c:v>8.14E-2</c:v>
                </c:pt>
                <c:pt idx="632">
                  <c:v>8.0790000000000028E-2</c:v>
                </c:pt>
                <c:pt idx="633">
                  <c:v>8.0610000000000043E-2</c:v>
                </c:pt>
                <c:pt idx="634">
                  <c:v>8.0550000000000163E-2</c:v>
                </c:pt>
                <c:pt idx="635">
                  <c:v>8.0530000000000046E-2</c:v>
                </c:pt>
                <c:pt idx="636">
                  <c:v>8.0500000000000127E-2</c:v>
                </c:pt>
                <c:pt idx="637">
                  <c:v>8.0420000000000005E-2</c:v>
                </c:pt>
                <c:pt idx="638">
                  <c:v>8.0440000000000011E-2</c:v>
                </c:pt>
                <c:pt idx="639">
                  <c:v>8.0460000000000004E-2</c:v>
                </c:pt>
                <c:pt idx="640">
                  <c:v>8.0510000000000026E-2</c:v>
                </c:pt>
                <c:pt idx="641">
                  <c:v>8.0690000000000067E-2</c:v>
                </c:pt>
                <c:pt idx="642">
                  <c:v>8.0860000000000043E-2</c:v>
                </c:pt>
                <c:pt idx="643">
                  <c:v>8.1120000000000025E-2</c:v>
                </c:pt>
                <c:pt idx="644">
                  <c:v>8.134000000000001E-2</c:v>
                </c:pt>
                <c:pt idx="645">
                  <c:v>8.14E-2</c:v>
                </c:pt>
                <c:pt idx="646">
                  <c:v>8.141000000000001E-2</c:v>
                </c:pt>
                <c:pt idx="647">
                  <c:v>8.1279999999999991E-2</c:v>
                </c:pt>
                <c:pt idx="648">
                  <c:v>8.1290000000000001E-2</c:v>
                </c:pt>
                <c:pt idx="649">
                  <c:v>8.141000000000001E-2</c:v>
                </c:pt>
                <c:pt idx="650">
                  <c:v>8.098000000000001E-2</c:v>
                </c:pt>
                <c:pt idx="651">
                  <c:v>8.0500000000000127E-2</c:v>
                </c:pt>
                <c:pt idx="652">
                  <c:v>8.0360000000000001E-2</c:v>
                </c:pt>
                <c:pt idx="653">
                  <c:v>8.0160000000000023E-2</c:v>
                </c:pt>
                <c:pt idx="654">
                  <c:v>7.9940000000000011E-2</c:v>
                </c:pt>
                <c:pt idx="655">
                  <c:v>7.9710000000000128E-2</c:v>
                </c:pt>
                <c:pt idx="656">
                  <c:v>7.9409999999999994E-2</c:v>
                </c:pt>
                <c:pt idx="657">
                  <c:v>7.9149999999999998E-2</c:v>
                </c:pt>
                <c:pt idx="658">
                  <c:v>7.8850000000000003E-2</c:v>
                </c:pt>
                <c:pt idx="659">
                  <c:v>7.8579999999999997E-2</c:v>
                </c:pt>
                <c:pt idx="660">
                  <c:v>7.8289999999999998E-2</c:v>
                </c:pt>
                <c:pt idx="661">
                  <c:v>7.7940000000000009E-2</c:v>
                </c:pt>
                <c:pt idx="662">
                  <c:v>7.7640000000000001E-2</c:v>
                </c:pt>
                <c:pt idx="663">
                  <c:v>7.7289999999999998E-2</c:v>
                </c:pt>
                <c:pt idx="664">
                  <c:v>7.7079999999999996E-2</c:v>
                </c:pt>
                <c:pt idx="665">
                  <c:v>7.6880000000000004E-2</c:v>
                </c:pt>
                <c:pt idx="666">
                  <c:v>7.691000000000002E-2</c:v>
                </c:pt>
                <c:pt idx="667">
                  <c:v>7.6880000000000004E-2</c:v>
                </c:pt>
                <c:pt idx="668">
                  <c:v>7.664E-2</c:v>
                </c:pt>
                <c:pt idx="669">
                  <c:v>7.6200000000000004E-2</c:v>
                </c:pt>
                <c:pt idx="670">
                  <c:v>7.6039999999999996E-2</c:v>
                </c:pt>
                <c:pt idx="671">
                  <c:v>7.5920000000000001E-2</c:v>
                </c:pt>
                <c:pt idx="672">
                  <c:v>7.5609999999999997E-2</c:v>
                </c:pt>
              </c:numCache>
            </c:numRef>
          </c:yVal>
          <c:smooth val="1"/>
        </c:ser>
        <c:axId val="115313664"/>
        <c:axId val="115398144"/>
      </c:scatterChart>
      <c:valAx>
        <c:axId val="115313664"/>
        <c:scaling>
          <c:orientation val="minMax"/>
          <c:max val="60"/>
          <c:min val="0"/>
        </c:scaling>
        <c:axPos val="b"/>
        <c:title>
          <c:tx>
            <c:rich>
              <a:bodyPr/>
              <a:lstStyle/>
              <a:p>
                <a:pPr>
                  <a:defRPr lang="zh-CN"/>
                </a:pPr>
                <a:r>
                  <a:rPr lang="en-US"/>
                  <a:t>Time (h)</a:t>
                </a:r>
                <a:endParaRPr lang="zh-CN"/>
              </a:p>
            </c:rich>
          </c:tx>
          <c:layout/>
        </c:title>
        <c:numFmt formatCode="General" sourceLinked="1"/>
        <c:majorTickMark val="in"/>
        <c:minorTickMark val="in"/>
        <c:tickLblPos val="nextTo"/>
        <c:txPr>
          <a:bodyPr rot="0" vert="horz"/>
          <a:lstStyle/>
          <a:p>
            <a:pPr>
              <a:defRPr lang="zh-CN"/>
            </a:pPr>
            <a:endParaRPr lang="en-US"/>
          </a:p>
        </c:txPr>
        <c:crossAx val="115398144"/>
        <c:crosses val="autoZero"/>
        <c:crossBetween val="midCat"/>
        <c:minorUnit val="5"/>
      </c:valAx>
      <c:valAx>
        <c:axId val="115398144"/>
        <c:scaling>
          <c:orientation val="minMax"/>
          <c:max val="0.8"/>
        </c:scaling>
        <c:axPos val="l"/>
        <c:title>
          <c:tx>
            <c:rich>
              <a:bodyPr/>
              <a:lstStyle/>
              <a:p>
                <a:pPr>
                  <a:defRPr lang="zh-CN"/>
                </a:pPr>
                <a:r>
                  <a:rPr lang="en-US"/>
                  <a:t>Current (mA)</a:t>
                </a:r>
                <a:endParaRPr lang="zh-CN"/>
              </a:p>
            </c:rich>
          </c:tx>
          <c:layout/>
        </c:title>
        <c:numFmt formatCode="General" sourceLinked="1"/>
        <c:majorTickMark val="in"/>
        <c:minorTickMark val="in"/>
        <c:tickLblPos val="nextTo"/>
        <c:spPr>
          <a:noFill/>
        </c:spPr>
        <c:txPr>
          <a:bodyPr/>
          <a:lstStyle/>
          <a:p>
            <a:pPr>
              <a:defRPr lang="zh-CN"/>
            </a:pPr>
            <a:endParaRPr lang="en-US"/>
          </a:p>
        </c:txPr>
        <c:crossAx val="115313664"/>
        <c:crossesAt val="-2"/>
        <c:crossBetween val="midCat"/>
        <c:majorUnit val="0.2"/>
        <c:minorUnit val="0.1"/>
      </c:valAx>
      <c:spPr>
        <a:ln>
          <a:solidFill>
            <a:schemeClr val="tx1"/>
          </a:solidFill>
        </a:ln>
      </c:spPr>
    </c:plotArea>
    <c:plotVisOnly val="1"/>
    <c:dispBlanksAs val="gap"/>
  </c:chart>
  <c:spPr>
    <a:ln>
      <a:noFill/>
    </a:ln>
  </c:spPr>
  <c:txPr>
    <a:bodyPr/>
    <a:lstStyle/>
    <a:p>
      <a:pPr>
        <a:defRPr sz="12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Fig5and6!$C$1</c:f>
              <c:strCache>
                <c:ptCount val="1"/>
                <c:pt idx="0">
                  <c:v>热值J/kg</c:v>
                </c:pt>
              </c:strCache>
            </c:strRef>
          </c:tx>
          <c:spPr>
            <a:ln w="19050">
              <a:noFill/>
            </a:ln>
          </c:spPr>
          <c:marker>
            <c:symbol val="square"/>
            <c:size val="7"/>
            <c:spPr>
              <a:solidFill>
                <a:schemeClr val="tx1"/>
              </a:solidFill>
              <a:ln>
                <a:noFill/>
              </a:ln>
            </c:spPr>
          </c:marker>
          <c:trendline>
            <c:spPr>
              <a:ln w="19050">
                <a:solidFill>
                  <a:schemeClr val="tx1">
                    <a:lumMod val="95000"/>
                    <a:lumOff val="5000"/>
                  </a:schemeClr>
                </a:solidFill>
              </a:ln>
            </c:spPr>
            <c:trendlineType val="linear"/>
            <c:dispRSqr val="1"/>
            <c:dispEq val="1"/>
            <c:trendlineLbl>
              <c:layout>
                <c:manualLayout>
                  <c:x val="-0.15828821599187398"/>
                  <c:y val="4.2700303683548463E-2"/>
                </c:manualLayout>
              </c:layout>
              <c:tx>
                <c:rich>
                  <a:bodyPr/>
                  <a:lstStyle/>
                  <a:p>
                    <a:pPr>
                      <a:defRPr lang="zh-CN"/>
                    </a:pPr>
                    <a:r>
                      <a:rPr lang="en-US"/>
                      <a:t>y = 978.61x + 93.489
R² = 0.9585</a:t>
                    </a:r>
                  </a:p>
                </c:rich>
              </c:tx>
              <c:numFmt formatCode="General" sourceLinked="0"/>
            </c:trendlineLbl>
          </c:trendline>
          <c:xVal>
            <c:numRef>
              <c:f>Fig5and6!$B$2:$B$17</c:f>
              <c:numCache>
                <c:formatCode>General</c:formatCode>
                <c:ptCount val="16"/>
                <c:pt idx="0">
                  <c:v>0.7811399999999995</c:v>
                </c:pt>
                <c:pt idx="1">
                  <c:v>0.47097000000000039</c:v>
                </c:pt>
                <c:pt idx="2">
                  <c:v>0.36195000000000038</c:v>
                </c:pt>
                <c:pt idx="3">
                  <c:v>0.30360000000000031</c:v>
                </c:pt>
                <c:pt idx="4">
                  <c:v>0.29616000000000031</c:v>
                </c:pt>
                <c:pt idx="5">
                  <c:v>0.18344000000000033</c:v>
                </c:pt>
                <c:pt idx="6">
                  <c:v>0.16747999999999999</c:v>
                </c:pt>
                <c:pt idx="7">
                  <c:v>0.13664999999999999</c:v>
                </c:pt>
                <c:pt idx="8">
                  <c:v>0.47950000000000031</c:v>
                </c:pt>
                <c:pt idx="9">
                  <c:v>0.29160000000000008</c:v>
                </c:pt>
                <c:pt idx="10">
                  <c:v>0.1080000000000001</c:v>
                </c:pt>
                <c:pt idx="11">
                  <c:v>7.5999999999999998E-2</c:v>
                </c:pt>
                <c:pt idx="12">
                  <c:v>0.69499999999999995</c:v>
                </c:pt>
                <c:pt idx="13">
                  <c:v>0.41100000000000031</c:v>
                </c:pt>
                <c:pt idx="14">
                  <c:v>0.19700000000000001</c:v>
                </c:pt>
                <c:pt idx="15">
                  <c:v>8.3000000000000046E-2</c:v>
                </c:pt>
              </c:numCache>
            </c:numRef>
          </c:xVal>
          <c:yVal>
            <c:numRef>
              <c:f>Fig5and6!$C$2:$C$17</c:f>
              <c:numCache>
                <c:formatCode>General</c:formatCode>
                <c:ptCount val="16"/>
                <c:pt idx="0">
                  <c:v>837</c:v>
                </c:pt>
                <c:pt idx="1">
                  <c:v>558</c:v>
                </c:pt>
                <c:pt idx="2">
                  <c:v>419</c:v>
                </c:pt>
                <c:pt idx="3">
                  <c:v>455</c:v>
                </c:pt>
                <c:pt idx="4">
                  <c:v>335</c:v>
                </c:pt>
                <c:pt idx="5">
                  <c:v>364</c:v>
                </c:pt>
                <c:pt idx="6">
                  <c:v>186</c:v>
                </c:pt>
                <c:pt idx="7">
                  <c:v>202</c:v>
                </c:pt>
                <c:pt idx="8">
                  <c:v>562.29999999999995</c:v>
                </c:pt>
                <c:pt idx="9">
                  <c:v>374.86667</c:v>
                </c:pt>
                <c:pt idx="10">
                  <c:v>224.92000000000004</c:v>
                </c:pt>
                <c:pt idx="11">
                  <c:v>124.95556000000002</c:v>
                </c:pt>
                <c:pt idx="12">
                  <c:v>780.9</c:v>
                </c:pt>
                <c:pt idx="13">
                  <c:v>520.6</c:v>
                </c:pt>
                <c:pt idx="14">
                  <c:v>312.36</c:v>
                </c:pt>
                <c:pt idx="15">
                  <c:v>173.53333000000001</c:v>
                </c:pt>
              </c:numCache>
            </c:numRef>
          </c:yVal>
        </c:ser>
        <c:axId val="122454016"/>
        <c:axId val="122476416"/>
      </c:scatterChart>
      <c:valAx>
        <c:axId val="122454016"/>
        <c:scaling>
          <c:orientation val="minMax"/>
          <c:max val="0.9"/>
          <c:min val="0"/>
        </c:scaling>
        <c:axPos val="b"/>
        <c:title>
          <c:tx>
            <c:rich>
              <a:bodyPr/>
              <a:lstStyle/>
              <a:p>
                <a:pPr>
                  <a:defRPr lang="zh-CN"/>
                </a:pPr>
                <a:r>
                  <a:rPr lang="en-US"/>
                  <a:t>Current (mA)</a:t>
                </a:r>
                <a:endParaRPr lang="zh-CN"/>
              </a:p>
            </c:rich>
          </c:tx>
          <c:layout/>
        </c:title>
        <c:numFmt formatCode="General" sourceLinked="1"/>
        <c:majorTickMark val="in"/>
        <c:minorTickMark val="in"/>
        <c:tickLblPos val="nextTo"/>
        <c:txPr>
          <a:bodyPr rot="0" vert="horz"/>
          <a:lstStyle/>
          <a:p>
            <a:pPr>
              <a:defRPr lang="zh-CN"/>
            </a:pPr>
            <a:endParaRPr lang="en-US"/>
          </a:p>
        </c:txPr>
        <c:crossAx val="122476416"/>
        <c:crosses val="autoZero"/>
        <c:crossBetween val="midCat"/>
        <c:majorUnit val="0.2"/>
        <c:minorUnit val="0.1"/>
      </c:valAx>
      <c:valAx>
        <c:axId val="122476416"/>
        <c:scaling>
          <c:orientation val="minMax"/>
          <c:max val="950"/>
          <c:min val="100"/>
        </c:scaling>
        <c:axPos val="l"/>
        <c:title>
          <c:tx>
            <c:rich>
              <a:bodyPr/>
              <a:lstStyle/>
              <a:p>
                <a:pPr>
                  <a:defRPr lang="zh-CN"/>
                </a:pPr>
                <a:r>
                  <a:rPr lang="en-US" dirty="0" smtClean="0"/>
                  <a:t>Heating </a:t>
                </a:r>
                <a:r>
                  <a:rPr lang="en-US" dirty="0"/>
                  <a:t>value (J/kg)</a:t>
                </a:r>
                <a:endParaRPr lang="zh-CN" dirty="0"/>
              </a:p>
            </c:rich>
          </c:tx>
          <c:layout>
            <c:manualLayout>
              <c:xMode val="edge"/>
              <c:yMode val="edge"/>
              <c:x val="1.350210970464137E-2"/>
              <c:y val="8.7964785651793526E-2"/>
            </c:manualLayout>
          </c:layout>
        </c:title>
        <c:numFmt formatCode="General" sourceLinked="1"/>
        <c:majorTickMark val="in"/>
        <c:minorTickMark val="in"/>
        <c:tickLblPos val="nextTo"/>
        <c:txPr>
          <a:bodyPr/>
          <a:lstStyle/>
          <a:p>
            <a:pPr>
              <a:defRPr lang="zh-CN"/>
            </a:pPr>
            <a:endParaRPr lang="en-US"/>
          </a:p>
        </c:txPr>
        <c:crossAx val="122454016"/>
        <c:crosses val="autoZero"/>
        <c:crossBetween val="midCat"/>
        <c:majorUnit val="200"/>
        <c:minorUnit val="100"/>
      </c:valAx>
      <c:spPr>
        <a:ln>
          <a:solidFill>
            <a:schemeClr val="tx1">
              <a:lumMod val="95000"/>
              <a:lumOff val="5000"/>
            </a:schemeClr>
          </a:solidFill>
        </a:ln>
      </c:spPr>
    </c:plotArea>
    <c:plotVisOnly val="1"/>
    <c:dispBlanksAs val="gap"/>
  </c:chart>
  <c:spPr>
    <a:ln>
      <a:noFill/>
    </a:ln>
  </c:spPr>
  <c:txPr>
    <a:bodyPr/>
    <a:lstStyle/>
    <a:p>
      <a:pPr>
        <a:defRPr sz="12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Fig5and6!$C$1</c:f>
              <c:strCache>
                <c:ptCount val="1"/>
                <c:pt idx="0">
                  <c:v>热值J/kg</c:v>
                </c:pt>
              </c:strCache>
            </c:strRef>
          </c:tx>
          <c:spPr>
            <a:ln w="19050">
              <a:noFill/>
            </a:ln>
          </c:spPr>
          <c:marker>
            <c:symbol val="square"/>
            <c:size val="7"/>
            <c:spPr>
              <a:solidFill>
                <a:schemeClr val="tx1"/>
              </a:solidFill>
              <a:ln>
                <a:noFill/>
              </a:ln>
            </c:spPr>
          </c:marker>
          <c:trendline>
            <c:spPr>
              <a:ln w="19050">
                <a:solidFill>
                  <a:schemeClr val="tx1">
                    <a:lumMod val="95000"/>
                    <a:lumOff val="5000"/>
                  </a:schemeClr>
                </a:solidFill>
              </a:ln>
            </c:spPr>
            <c:trendlineType val="linear"/>
            <c:dispRSqr val="1"/>
            <c:dispEq val="1"/>
            <c:trendlineLbl>
              <c:layout>
                <c:manualLayout>
                  <c:x val="-0.20458274361274464"/>
                  <c:y val="2.9166666666666667E-2"/>
                </c:manualLayout>
              </c:layout>
              <c:tx>
                <c:rich>
                  <a:bodyPr/>
                  <a:lstStyle/>
                  <a:p>
                    <a:pPr>
                      <a:defRPr lang="zh-CN"/>
                    </a:pPr>
                    <a:r>
                      <a:rPr lang="en-US"/>
                      <a:t>y = 0.2761x + 102.93
R² = 0.9324</a:t>
                    </a:r>
                  </a:p>
                </c:rich>
              </c:tx>
              <c:numFmt formatCode="General" sourceLinked="0"/>
            </c:trendlineLbl>
          </c:trendline>
          <c:xVal>
            <c:numRef>
              <c:f>Fig5and6!$D$2:$D$17</c:f>
              <c:numCache>
                <c:formatCode>General</c:formatCode>
                <c:ptCount val="16"/>
                <c:pt idx="0">
                  <c:v>2673.3333300000054</c:v>
                </c:pt>
                <c:pt idx="1">
                  <c:v>1346.6666700000001</c:v>
                </c:pt>
                <c:pt idx="2">
                  <c:v>1060</c:v>
                </c:pt>
                <c:pt idx="3">
                  <c:v>874</c:v>
                </c:pt>
                <c:pt idx="4">
                  <c:v>816.66666999999859</c:v>
                </c:pt>
                <c:pt idx="5">
                  <c:v>761.33333000000005</c:v>
                </c:pt>
                <c:pt idx="6">
                  <c:v>585.33333000000005</c:v>
                </c:pt>
                <c:pt idx="7">
                  <c:v>379.33332999999948</c:v>
                </c:pt>
                <c:pt idx="8">
                  <c:v>1572</c:v>
                </c:pt>
                <c:pt idx="9">
                  <c:v>867.2</c:v>
                </c:pt>
                <c:pt idx="10">
                  <c:v>515.20000000000005</c:v>
                </c:pt>
                <c:pt idx="11">
                  <c:v>279.2</c:v>
                </c:pt>
                <c:pt idx="12">
                  <c:v>2660</c:v>
                </c:pt>
                <c:pt idx="13">
                  <c:v>1672</c:v>
                </c:pt>
                <c:pt idx="14">
                  <c:v>824</c:v>
                </c:pt>
                <c:pt idx="15">
                  <c:v>438</c:v>
                </c:pt>
              </c:numCache>
            </c:numRef>
          </c:xVal>
          <c:yVal>
            <c:numRef>
              <c:f>Fig5and6!$E$2:$E$17</c:f>
              <c:numCache>
                <c:formatCode>General</c:formatCode>
                <c:ptCount val="16"/>
                <c:pt idx="0">
                  <c:v>837</c:v>
                </c:pt>
                <c:pt idx="1">
                  <c:v>558</c:v>
                </c:pt>
                <c:pt idx="2">
                  <c:v>419</c:v>
                </c:pt>
                <c:pt idx="3">
                  <c:v>455</c:v>
                </c:pt>
                <c:pt idx="4">
                  <c:v>335</c:v>
                </c:pt>
                <c:pt idx="5">
                  <c:v>364</c:v>
                </c:pt>
                <c:pt idx="6">
                  <c:v>186</c:v>
                </c:pt>
                <c:pt idx="7">
                  <c:v>202</c:v>
                </c:pt>
                <c:pt idx="8">
                  <c:v>562.29999999999995</c:v>
                </c:pt>
                <c:pt idx="9">
                  <c:v>374.86667</c:v>
                </c:pt>
                <c:pt idx="10">
                  <c:v>224.92000000000004</c:v>
                </c:pt>
                <c:pt idx="11">
                  <c:v>124.95556000000002</c:v>
                </c:pt>
                <c:pt idx="12">
                  <c:v>780.9</c:v>
                </c:pt>
                <c:pt idx="13">
                  <c:v>520.6</c:v>
                </c:pt>
                <c:pt idx="14">
                  <c:v>312.36</c:v>
                </c:pt>
                <c:pt idx="15">
                  <c:v>173.53333000000001</c:v>
                </c:pt>
              </c:numCache>
            </c:numRef>
          </c:yVal>
        </c:ser>
        <c:axId val="128711296"/>
        <c:axId val="130474752"/>
      </c:scatterChart>
      <c:valAx>
        <c:axId val="128711296"/>
        <c:scaling>
          <c:orientation val="minMax"/>
          <c:max val="3000"/>
          <c:min val="0"/>
        </c:scaling>
        <c:axPos val="b"/>
        <c:title>
          <c:tx>
            <c:rich>
              <a:bodyPr/>
              <a:lstStyle/>
              <a:p>
                <a:pPr>
                  <a:defRPr lang="zh-CN"/>
                </a:pPr>
                <a:r>
                  <a:rPr lang="en-US"/>
                  <a:t>COD (mg/L)</a:t>
                </a:r>
                <a:endParaRPr lang="zh-CN"/>
              </a:p>
            </c:rich>
          </c:tx>
          <c:layout/>
        </c:title>
        <c:numFmt formatCode="General" sourceLinked="1"/>
        <c:majorTickMark val="in"/>
        <c:minorTickMark val="in"/>
        <c:tickLblPos val="nextTo"/>
        <c:txPr>
          <a:bodyPr rot="0" vert="horz"/>
          <a:lstStyle/>
          <a:p>
            <a:pPr>
              <a:defRPr lang="zh-CN"/>
            </a:pPr>
            <a:endParaRPr lang="en-US"/>
          </a:p>
        </c:txPr>
        <c:crossAx val="130474752"/>
        <c:crosses val="autoZero"/>
        <c:crossBetween val="midCat"/>
        <c:majorUnit val="500"/>
        <c:minorUnit val="250"/>
      </c:valAx>
      <c:valAx>
        <c:axId val="130474752"/>
        <c:scaling>
          <c:orientation val="minMax"/>
          <c:max val="950"/>
          <c:min val="100"/>
        </c:scaling>
        <c:axPos val="l"/>
        <c:title>
          <c:tx>
            <c:rich>
              <a:bodyPr/>
              <a:lstStyle/>
              <a:p>
                <a:pPr>
                  <a:defRPr lang="zh-CN"/>
                </a:pPr>
                <a:r>
                  <a:rPr lang="en-US" dirty="0" smtClean="0"/>
                  <a:t>Heating </a:t>
                </a:r>
                <a:r>
                  <a:rPr lang="en-US" dirty="0"/>
                  <a:t>value (J/kg)</a:t>
                </a:r>
                <a:endParaRPr lang="zh-CN" dirty="0"/>
              </a:p>
            </c:rich>
          </c:tx>
          <c:layout>
            <c:manualLayout>
              <c:xMode val="edge"/>
              <c:yMode val="edge"/>
              <c:x val="2.700421940928276E-2"/>
              <c:y val="0.20833515602216424"/>
            </c:manualLayout>
          </c:layout>
        </c:title>
        <c:numFmt formatCode="General" sourceLinked="1"/>
        <c:majorTickMark val="in"/>
        <c:minorTickMark val="in"/>
        <c:tickLblPos val="nextTo"/>
        <c:txPr>
          <a:bodyPr/>
          <a:lstStyle/>
          <a:p>
            <a:pPr>
              <a:defRPr lang="zh-CN"/>
            </a:pPr>
            <a:endParaRPr lang="en-US"/>
          </a:p>
        </c:txPr>
        <c:crossAx val="128711296"/>
        <c:crosses val="autoZero"/>
        <c:crossBetween val="midCat"/>
        <c:majorUnit val="200"/>
        <c:minorUnit val="100"/>
      </c:valAx>
      <c:spPr>
        <a:ln>
          <a:solidFill>
            <a:schemeClr val="tx1">
              <a:lumMod val="95000"/>
              <a:lumOff val="5000"/>
            </a:schemeClr>
          </a:solidFill>
        </a:ln>
      </c:spPr>
    </c:plotArea>
    <c:plotVisOnly val="1"/>
    <c:dispBlanksAs val="gap"/>
  </c:chart>
  <c:spPr>
    <a:ln>
      <a:noFill/>
    </a:ln>
  </c:spPr>
  <c:txPr>
    <a:bodyPr/>
    <a:lstStyle/>
    <a:p>
      <a:pPr>
        <a:defRPr sz="1200"/>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0.22305</cdr:x>
      <cdr:y>0.06061</cdr:y>
    </cdr:from>
    <cdr:to>
      <cdr:x>0.22305</cdr:x>
      <cdr:y>0.81818</cdr:y>
    </cdr:to>
    <cdr:sp macro="" textlink="">
      <cdr:nvSpPr>
        <cdr:cNvPr id="2" name="直接连接符 1"/>
        <cdr:cNvSpPr/>
      </cdr:nvSpPr>
      <cdr:spPr>
        <a:xfrm xmlns:a="http://schemas.openxmlformats.org/drawingml/2006/main" flipH="1">
          <a:off x="971600" y="144016"/>
          <a:ext cx="0" cy="180018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FDA657B-F796-4076-AC5F-E15FB48ED529}" type="datetimeFigureOut">
              <a:rPr lang="zh-CN" altLang="en-US"/>
              <a:pPr>
                <a:defRPr/>
              </a:pPr>
              <a:t>2014/9/24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3969C18-5DA5-43D8-BE59-8373027411C6}" type="slidenum">
              <a:rPr lang="zh-CN" altLang="en-US"/>
              <a:pPr>
                <a:defRPr/>
              </a:pPr>
              <a:t>‹#›</a:t>
            </a:fld>
            <a:endParaRPr lang="zh-CN" altLang="en-US"/>
          </a:p>
        </p:txBody>
      </p:sp>
    </p:spTree>
    <p:extLst>
      <p:ext uri="{BB962C8B-B14F-4D97-AF65-F5344CB8AC3E}">
        <p14:creationId xmlns:p14="http://schemas.microsoft.com/office/powerpoint/2010/main" xmlns="" val="2628518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5B8C32AD-FCB6-4D28-BCB7-FD72B69E3129}" type="slidenum">
              <a:rPr lang="zh-CN" altLang="en-US" smtClean="0">
                <a:ea typeface="宋体" charset="-122"/>
              </a:rPr>
              <a:pPr/>
              <a:t>10</a:t>
            </a:fld>
            <a:endParaRPr lang="en-US" altLang="zh-CN" smtClean="0">
              <a:ea typeface="宋体" charset="-122"/>
            </a:endParaRPr>
          </a:p>
        </p:txBody>
      </p:sp>
      <p:sp>
        <p:nvSpPr>
          <p:cNvPr id="58371"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8373"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lIns="91436" tIns="45718" rIns="91436" bIns="45718" anchor="b"/>
          <a:lstStyle/>
          <a:p>
            <a:pPr algn="r"/>
            <a:fld id="{96A69F85-8378-4756-8E62-C793C7BD7623}" type="slidenum">
              <a:rPr lang="zh-CN" altLang="en-US" sz="1200">
                <a:latin typeface="Calibri" pitchFamily="34" charset="0"/>
              </a:rPr>
              <a:pPr algn="r"/>
              <a:t>10</a:t>
            </a:fld>
            <a:endParaRPr lang="en-US" altLang="zh-CN"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A84B31C4-459A-4ED7-B937-04645073B953}" type="slidenum">
              <a:rPr lang="zh-CN" altLang="en-US" smtClean="0">
                <a:ea typeface="宋体" charset="-122"/>
              </a:rPr>
              <a:pPr/>
              <a:t>11</a:t>
            </a:fld>
            <a:endParaRPr lang="en-US" altLang="zh-CN" smtClean="0">
              <a:ea typeface="宋体" charset="-122"/>
            </a:endParaRPr>
          </a:p>
        </p:txBody>
      </p:sp>
      <p:sp>
        <p:nvSpPr>
          <p:cNvPr id="59395"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939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lIns="91436" tIns="45718" rIns="91436" bIns="45718" anchor="b"/>
          <a:lstStyle/>
          <a:p>
            <a:pPr algn="r"/>
            <a:fld id="{E886CE7F-4C73-4FF5-AA91-FF07A55B3F60}" type="slidenum">
              <a:rPr lang="zh-CN" altLang="en-US" sz="1200">
                <a:latin typeface="Calibri" pitchFamily="34" charset="0"/>
              </a:rPr>
              <a:pPr algn="r"/>
              <a:t>11</a:t>
            </a:fld>
            <a:endParaRPr lang="en-US" altLang="zh-CN"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44" descr="55108"/>
          <p:cNvPicPr>
            <a:picLocks noChangeAspect="1" noChangeArrowheads="1"/>
          </p:cNvPicPr>
          <p:nvPr/>
        </p:nvPicPr>
        <p:blipFill>
          <a:blip r:embed="rId3" cstate="print"/>
          <a:srcRect r="20380" b="20709"/>
          <a:stretch>
            <a:fillRect/>
          </a:stretch>
        </p:blipFill>
        <p:spPr bwMode="auto">
          <a:xfrm>
            <a:off x="0" y="3132138"/>
            <a:ext cx="2268538" cy="3725862"/>
          </a:xfrm>
          <a:prstGeom prst="rect">
            <a:avLst/>
          </a:prstGeom>
          <a:noFill/>
          <a:ln w="9525">
            <a:noFill/>
            <a:miter lim="800000"/>
            <a:headEnd/>
            <a:tailEnd/>
          </a:ln>
        </p:spPr>
      </p:pic>
      <p:sp>
        <p:nvSpPr>
          <p:cNvPr id="5" name="Rectangle 45"/>
          <p:cNvSpPr>
            <a:spLocks noChangeArrowheads="1"/>
          </p:cNvSpPr>
          <p:nvPr/>
        </p:nvSpPr>
        <p:spPr bwMode="ltGray">
          <a:xfrm>
            <a:off x="0" y="0"/>
            <a:ext cx="2268538" cy="3141663"/>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zh-CN" altLang="en-US">
              <a:ea typeface="宋体" pitchFamily="2" charset="-122"/>
            </a:endParaRPr>
          </a:p>
        </p:txBody>
      </p:sp>
      <p:sp>
        <p:nvSpPr>
          <p:cNvPr id="6" name="Text Box 46"/>
          <p:cNvSpPr txBox="1">
            <a:spLocks noChangeArrowheads="1"/>
          </p:cNvSpPr>
          <p:nvPr/>
        </p:nvSpPr>
        <p:spPr bwMode="auto">
          <a:xfrm>
            <a:off x="339725" y="365125"/>
            <a:ext cx="1108075" cy="701675"/>
          </a:xfrm>
          <a:prstGeom prst="rect">
            <a:avLst/>
          </a:prstGeom>
          <a:noFill/>
          <a:ln w="9525">
            <a:noFill/>
            <a:miter lim="800000"/>
            <a:headEnd/>
            <a:tailEnd/>
          </a:ln>
          <a:effectLst/>
        </p:spPr>
        <p:txBody>
          <a:bodyPr wrap="none">
            <a:spAutoFit/>
          </a:bodyPr>
          <a:lstStyle/>
          <a:p>
            <a:pPr algn="ctr">
              <a:defRPr/>
            </a:pPr>
            <a:r>
              <a:rPr lang="en-US" altLang="zh-CN" sz="1600" b="1">
                <a:solidFill>
                  <a:schemeClr val="bg1"/>
                </a:solidFill>
                <a:ea typeface="宋体" pitchFamily="2" charset="-122"/>
              </a:rPr>
              <a:t>Company</a:t>
            </a:r>
          </a:p>
          <a:p>
            <a:pPr algn="ctr">
              <a:defRPr/>
            </a:pPr>
            <a:r>
              <a:rPr lang="en-US" altLang="zh-CN" sz="2400" b="1">
                <a:solidFill>
                  <a:schemeClr val="bg1"/>
                </a:solidFill>
                <a:ea typeface="宋体" pitchFamily="2" charset="-122"/>
              </a:rPr>
              <a:t>LOGO</a:t>
            </a:r>
          </a:p>
        </p:txBody>
      </p:sp>
      <p:sp>
        <p:nvSpPr>
          <p:cNvPr id="3074" name="Rectangle 2"/>
          <p:cNvSpPr>
            <a:spLocks noGrp="1" noChangeArrowheads="1"/>
          </p:cNvSpPr>
          <p:nvPr>
            <p:ph type="ctrTitle"/>
          </p:nvPr>
        </p:nvSpPr>
        <p:spPr>
          <a:xfrm>
            <a:off x="2266950" y="3143250"/>
            <a:ext cx="6877050" cy="742950"/>
          </a:xfrm>
          <a:solidFill>
            <a:schemeClr val="tx1"/>
          </a:solidFill>
        </p:spPr>
        <p:txBody>
          <a:bodyPr/>
          <a:lstStyle>
            <a:lvl1pPr>
              <a:defRPr sz="4800"/>
            </a:lvl1pPr>
          </a:lstStyle>
          <a:p>
            <a:r>
              <a:rPr lang="zh-CN" altLang="en-US"/>
              <a:t>单击此处编辑母版标题样式</a:t>
            </a:r>
          </a:p>
        </p:txBody>
      </p:sp>
      <p:sp>
        <p:nvSpPr>
          <p:cNvPr id="3075" name="Rectangle 3"/>
          <p:cNvSpPr>
            <a:spLocks noGrp="1" noChangeArrowheads="1"/>
          </p:cNvSpPr>
          <p:nvPr>
            <p:ph type="subTitle" idx="1"/>
          </p:nvPr>
        </p:nvSpPr>
        <p:spPr bwMode="white">
          <a:xfrm>
            <a:off x="2276475" y="4419600"/>
            <a:ext cx="6334125" cy="533400"/>
          </a:xfrm>
        </p:spPr>
        <p:txBody>
          <a:bodyPr/>
          <a:lstStyle>
            <a:lvl1pPr marL="0" indent="0">
              <a:buFont typeface="Wingdings" pitchFamily="2" charset="2"/>
              <a:buNone/>
              <a:defRPr>
                <a:solidFill>
                  <a:schemeClr val="bg1"/>
                </a:solidFill>
                <a:latin typeface="Arial" charset="0"/>
              </a:defRPr>
            </a:lvl1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CN" smtClean="0"/>
              <a:t>ZJU</a:t>
            </a: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064CF253-23C5-4AEB-B0C1-9E4BC96B17D3}"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72300" y="274638"/>
            <a:ext cx="2171700" cy="60499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362700" cy="60499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CN" smtClean="0"/>
              <a:t>ZJU</a:t>
            </a: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86CD825F-AE4E-4C3F-B044-6D8FF400CE0C}" type="slidenum">
              <a:rPr lang="zh-CN" altLang="en-US"/>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14600" y="274638"/>
            <a:ext cx="66294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447800"/>
            <a:ext cx="8305800" cy="4876800"/>
          </a:xfrm>
        </p:spPr>
        <p:txBody>
          <a:bodyPr/>
          <a:lstStyle/>
          <a:p>
            <a:pPr lvl="0"/>
            <a:endParaRPr lang="zh-CN" alt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CN" smtClean="0"/>
              <a:t>ZJU</a:t>
            </a: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A09AB81A-F365-4024-A86C-A35B6C53103D}"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CN" smtClean="0"/>
              <a:t>ZJU</a:t>
            </a: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C421CA8B-488F-4FFE-8ACF-036FA9C18950}"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CN" smtClean="0"/>
              <a:t>ZJU</a:t>
            </a: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2D03507E-AB33-4CD1-B1C6-FAA66F8D9D0F}"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47800"/>
            <a:ext cx="4076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47800"/>
            <a:ext cx="4076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CN" smtClean="0"/>
              <a:t>ZJU</a:t>
            </a: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08D02FD9-51A4-475C-85FA-764F9E389036}"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zh-CN" smtClean="0"/>
              <a:t>ZJU</a:t>
            </a:r>
            <a:endParaRPr lang="en-US" altLang="zh-CN"/>
          </a:p>
        </p:txBody>
      </p:sp>
      <p:sp>
        <p:nvSpPr>
          <p:cNvPr id="8" name="Rectangle 6"/>
          <p:cNvSpPr>
            <a:spLocks noGrp="1" noChangeArrowheads="1"/>
          </p:cNvSpPr>
          <p:nvPr>
            <p:ph type="sldNum" sz="quarter" idx="11"/>
          </p:nvPr>
        </p:nvSpPr>
        <p:spPr>
          <a:ln/>
        </p:spPr>
        <p:txBody>
          <a:bodyPr/>
          <a:lstStyle>
            <a:lvl1pPr>
              <a:defRPr/>
            </a:lvl1pPr>
          </a:lstStyle>
          <a:p>
            <a:pPr>
              <a:defRPr/>
            </a:pPr>
            <a:fld id="{98947C29-9423-4FF8-BFA7-4B98A93F228B}"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zh-CN" smtClean="0"/>
              <a:t>ZJU</a:t>
            </a:r>
            <a:endParaRPr lang="en-US" altLang="zh-CN"/>
          </a:p>
        </p:txBody>
      </p:sp>
      <p:sp>
        <p:nvSpPr>
          <p:cNvPr id="4" name="Rectangle 6"/>
          <p:cNvSpPr>
            <a:spLocks noGrp="1" noChangeArrowheads="1"/>
          </p:cNvSpPr>
          <p:nvPr>
            <p:ph type="sldNum" sz="quarter" idx="11"/>
          </p:nvPr>
        </p:nvSpPr>
        <p:spPr>
          <a:ln/>
        </p:spPr>
        <p:txBody>
          <a:bodyPr/>
          <a:lstStyle>
            <a:lvl1pPr>
              <a:defRPr/>
            </a:lvl1pPr>
          </a:lstStyle>
          <a:p>
            <a:pPr>
              <a:defRPr/>
            </a:pPr>
            <a:fld id="{770AB46D-012D-498F-930C-00B3138D8AD5}"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zh-CN" smtClean="0"/>
              <a:t>ZJU</a:t>
            </a:r>
            <a:endParaRPr lang="en-US" altLang="zh-CN"/>
          </a:p>
        </p:txBody>
      </p:sp>
      <p:sp>
        <p:nvSpPr>
          <p:cNvPr id="3" name="Rectangle 6"/>
          <p:cNvSpPr>
            <a:spLocks noGrp="1" noChangeArrowheads="1"/>
          </p:cNvSpPr>
          <p:nvPr>
            <p:ph type="sldNum" sz="quarter" idx="11"/>
          </p:nvPr>
        </p:nvSpPr>
        <p:spPr>
          <a:ln/>
        </p:spPr>
        <p:txBody>
          <a:bodyPr/>
          <a:lstStyle>
            <a:lvl1pPr>
              <a:defRPr/>
            </a:lvl1pPr>
          </a:lstStyle>
          <a:p>
            <a:pPr>
              <a:defRPr/>
            </a:pPr>
            <a:fld id="{7D0E16D7-D688-44BF-8618-4557BBC3CBD4}"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CN" smtClean="0"/>
              <a:t>ZJU</a:t>
            </a: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75E9A580-540E-465A-B17A-31639FCDE78D}"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CN" smtClean="0"/>
              <a:t>ZJU</a:t>
            </a: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F36D34A6-0E05-4FF1-AD46-4FBC0B3B3E87}"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9" name="Rectangle 45"/>
          <p:cNvSpPr>
            <a:spLocks noChangeArrowheads="1"/>
          </p:cNvSpPr>
          <p:nvPr/>
        </p:nvSpPr>
        <p:spPr bwMode="invGray">
          <a:xfrm>
            <a:off x="0" y="6453188"/>
            <a:ext cx="9144000" cy="404812"/>
          </a:xfrm>
          <a:prstGeom prst="rect">
            <a:avLst/>
          </a:prstGeom>
          <a:solidFill>
            <a:schemeClr val="bg2"/>
          </a:solidFill>
          <a:ln w="9525">
            <a:noFill/>
            <a:miter lim="800000"/>
            <a:headEnd/>
            <a:tailEnd/>
          </a:ln>
          <a:effectLst/>
        </p:spPr>
        <p:txBody>
          <a:bodyPr wrap="none" anchor="ctr"/>
          <a:lstStyle/>
          <a:p>
            <a:pPr>
              <a:defRPr/>
            </a:pPr>
            <a:endParaRPr lang="zh-CN" altLang="en-US">
              <a:ea typeface="宋体" pitchFamily="2" charset="-122"/>
            </a:endParaRPr>
          </a:p>
        </p:txBody>
      </p:sp>
      <p:pic>
        <p:nvPicPr>
          <p:cNvPr id="2051" name="Picture 43" descr="e_12p"/>
          <p:cNvPicPr>
            <a:picLocks noChangeAspect="1" noChangeArrowheads="1"/>
          </p:cNvPicPr>
          <p:nvPr/>
        </p:nvPicPr>
        <p:blipFill>
          <a:blip r:embed="rId14" cstate="print"/>
          <a:srcRect/>
          <a:stretch>
            <a:fillRect/>
          </a:stretch>
        </p:blipFill>
        <p:spPr bwMode="ltGray">
          <a:xfrm>
            <a:off x="0" y="0"/>
            <a:ext cx="9144000" cy="1125538"/>
          </a:xfrm>
          <a:prstGeom prst="rect">
            <a:avLst/>
          </a:prstGeom>
          <a:noFill/>
          <a:ln w="9525">
            <a:noFill/>
            <a:miter lim="800000"/>
            <a:headEnd/>
            <a:tailEnd/>
          </a:ln>
        </p:spPr>
      </p:pic>
      <p:sp>
        <p:nvSpPr>
          <p:cNvPr id="1068" name="Rectangle 44"/>
          <p:cNvSpPr>
            <a:spLocks noChangeArrowheads="1"/>
          </p:cNvSpPr>
          <p:nvPr/>
        </p:nvSpPr>
        <p:spPr bwMode="ltGray">
          <a:xfrm>
            <a:off x="0" y="1125538"/>
            <a:ext cx="9144000" cy="71437"/>
          </a:xfrm>
          <a:prstGeom prst="rect">
            <a:avLst/>
          </a:prstGeom>
          <a:solidFill>
            <a:schemeClr val="folHlink"/>
          </a:solidFill>
          <a:ln w="9525">
            <a:noFill/>
            <a:miter lim="800000"/>
            <a:headEnd/>
            <a:tailEnd/>
          </a:ln>
          <a:effectLst/>
        </p:spPr>
        <p:txBody>
          <a:bodyPr wrap="none" anchor="ctr"/>
          <a:lstStyle/>
          <a:p>
            <a:pPr>
              <a:defRPr/>
            </a:pPr>
            <a:endParaRPr lang="zh-CN" altLang="en-US">
              <a:ea typeface="宋体" pitchFamily="2" charset="-122"/>
            </a:endParaRPr>
          </a:p>
        </p:txBody>
      </p:sp>
      <p:sp>
        <p:nvSpPr>
          <p:cNvPr id="2053" name="Rectangle 3"/>
          <p:cNvSpPr>
            <a:spLocks noGrp="1" noChangeArrowheads="1"/>
          </p:cNvSpPr>
          <p:nvPr>
            <p:ph type="body" idx="1"/>
          </p:nvPr>
        </p:nvSpPr>
        <p:spPr bwMode="auto">
          <a:xfrm>
            <a:off x="457200" y="1447800"/>
            <a:ext cx="8305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9" name="Rectangle 5"/>
          <p:cNvSpPr>
            <a:spLocks noGrp="1" noChangeArrowheads="1"/>
          </p:cNvSpPr>
          <p:nvPr>
            <p:ph type="ftr" sz="quarter" idx="3"/>
          </p:nvPr>
        </p:nvSpPr>
        <p:spPr bwMode="auto">
          <a:xfrm>
            <a:off x="5867400" y="6486525"/>
            <a:ext cx="2895600" cy="298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1"/>
                </a:solidFill>
                <a:ea typeface="宋体" pitchFamily="2" charset="-122"/>
              </a:defRPr>
            </a:lvl1pPr>
          </a:lstStyle>
          <a:p>
            <a:pPr>
              <a:defRPr/>
            </a:pPr>
            <a:r>
              <a:rPr lang="en-US" altLang="zh-CN" smtClean="0"/>
              <a:t>ZJU</a:t>
            </a:r>
            <a:endParaRPr lang="en-US" altLang="zh-CN"/>
          </a:p>
        </p:txBody>
      </p:sp>
      <p:sp>
        <p:nvSpPr>
          <p:cNvPr id="1030" name="Rectangle 6"/>
          <p:cNvSpPr>
            <a:spLocks noGrp="1" noChangeArrowheads="1"/>
          </p:cNvSpPr>
          <p:nvPr>
            <p:ph type="sldNum" sz="quarter" idx="4"/>
          </p:nvPr>
        </p:nvSpPr>
        <p:spPr bwMode="auto">
          <a:xfrm>
            <a:off x="609600" y="6480175"/>
            <a:ext cx="1295400" cy="29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chemeClr val="bg1"/>
                </a:solidFill>
                <a:latin typeface="+mn-lt"/>
                <a:ea typeface="宋体" pitchFamily="2" charset="-122"/>
              </a:defRPr>
            </a:lvl1pPr>
          </a:lstStyle>
          <a:p>
            <a:pPr>
              <a:defRPr/>
            </a:pPr>
            <a:fld id="{4217DCE3-6F51-4759-A41D-DD64BB5DAA0E}" type="slidenum">
              <a:rPr lang="zh-CN" altLang="en-US"/>
              <a:pPr>
                <a:defRPr/>
              </a:pPr>
              <a:t>‹#›</a:t>
            </a:fld>
            <a:endParaRPr lang="en-US" altLang="zh-CN"/>
          </a:p>
        </p:txBody>
      </p:sp>
      <p:sp>
        <p:nvSpPr>
          <p:cNvPr id="2056" name="Rectangle 2"/>
          <p:cNvSpPr>
            <a:spLocks noGrp="1" noChangeArrowheads="1"/>
          </p:cNvSpPr>
          <p:nvPr>
            <p:ph type="title"/>
          </p:nvPr>
        </p:nvSpPr>
        <p:spPr bwMode="white">
          <a:xfrm>
            <a:off x="2514600" y="274638"/>
            <a:ext cx="6629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748"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Arial" charset="0"/>
        </a:defRPr>
      </a:lvl2pPr>
      <a:lvl3pPr algn="l" rtl="0" eaLnBrk="0" fontAlgn="base" hangingPunct="0">
        <a:spcBef>
          <a:spcPct val="0"/>
        </a:spcBef>
        <a:spcAft>
          <a:spcPct val="0"/>
        </a:spcAft>
        <a:defRPr sz="4000" b="1">
          <a:solidFill>
            <a:schemeClr val="bg1"/>
          </a:solidFill>
          <a:latin typeface="Arial" charset="0"/>
        </a:defRPr>
      </a:lvl3pPr>
      <a:lvl4pPr algn="l" rtl="0" eaLnBrk="0" fontAlgn="base" hangingPunct="0">
        <a:spcBef>
          <a:spcPct val="0"/>
        </a:spcBef>
        <a:spcAft>
          <a:spcPct val="0"/>
        </a:spcAft>
        <a:defRPr sz="4000" b="1">
          <a:solidFill>
            <a:schemeClr val="bg1"/>
          </a:solidFill>
          <a:latin typeface="Arial" charset="0"/>
        </a:defRPr>
      </a:lvl4pPr>
      <a:lvl5pPr algn="l" rtl="0" eaLnBrk="0" fontAlgn="base" hangingPunct="0">
        <a:spcBef>
          <a:spcPct val="0"/>
        </a:spcBef>
        <a:spcAft>
          <a:spcPct val="0"/>
        </a:spcAft>
        <a:defRPr sz="4000" b="1">
          <a:solidFill>
            <a:schemeClr val="bg1"/>
          </a:solidFill>
          <a:latin typeface="Arial" charset="0"/>
        </a:defRPr>
      </a:lvl5pPr>
      <a:lvl6pPr marL="457200" algn="l" rtl="0" fontAlgn="base">
        <a:spcBef>
          <a:spcPct val="0"/>
        </a:spcBef>
        <a:spcAft>
          <a:spcPct val="0"/>
        </a:spcAft>
        <a:defRPr sz="4000" b="1">
          <a:solidFill>
            <a:schemeClr val="bg1"/>
          </a:solidFill>
          <a:latin typeface="Arial" charset="0"/>
        </a:defRPr>
      </a:lvl6pPr>
      <a:lvl7pPr marL="914400" algn="l" rtl="0" fontAlgn="base">
        <a:spcBef>
          <a:spcPct val="0"/>
        </a:spcBef>
        <a:spcAft>
          <a:spcPct val="0"/>
        </a:spcAft>
        <a:defRPr sz="4000" b="1">
          <a:solidFill>
            <a:schemeClr val="bg1"/>
          </a:solidFill>
          <a:latin typeface="Arial" charset="0"/>
        </a:defRPr>
      </a:lvl7pPr>
      <a:lvl8pPr marL="1371600" algn="l" rtl="0" fontAlgn="base">
        <a:spcBef>
          <a:spcPct val="0"/>
        </a:spcBef>
        <a:spcAft>
          <a:spcPct val="0"/>
        </a:spcAft>
        <a:defRPr sz="4000" b="1">
          <a:solidFill>
            <a:schemeClr val="bg1"/>
          </a:solidFill>
          <a:latin typeface="Arial" charset="0"/>
        </a:defRPr>
      </a:lvl8pPr>
      <a:lvl9pPr marL="1828800" algn="l" rtl="0" fontAlgn="base">
        <a:spcBef>
          <a:spcPct val="0"/>
        </a:spcBef>
        <a:spcAft>
          <a:spcPct val="0"/>
        </a:spcAft>
        <a:defRPr sz="40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mj-lt"/>
        </a:defRPr>
      </a:lvl2pPr>
      <a:lvl3pPr marL="1143000" indent="-228600" algn="l" rtl="0" eaLnBrk="0" fontAlgn="base" hangingPunct="0">
        <a:spcBef>
          <a:spcPct val="20000"/>
        </a:spcBef>
        <a:spcAft>
          <a:spcPct val="0"/>
        </a:spcAft>
        <a:buClr>
          <a:schemeClr val="tx1"/>
        </a:buClr>
        <a:buChar char="•"/>
        <a:defRPr sz="22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4.xml"/><Relationship Id="rId4" Type="http://schemas.openxmlformats.org/officeDocument/2006/relationships/hyperlink" Target="http://pubs.acs.org/action/doSearch?action=search&amp;author=Liu,+H&amp;qsSearchArea=author" TargetMode="Externa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 Id="rId4" Type="http://schemas.openxmlformats.org/officeDocument/2006/relationships/hyperlink" Target="http://www.pharmaceuticalconference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mailto:shaoancheng@zju.edu.c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214290"/>
            <a:ext cx="6900882" cy="1357335"/>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日期占位符 1"/>
          <p:cNvSpPr>
            <a:spLocks noGrp="1"/>
          </p:cNvSpPr>
          <p:nvPr>
            <p:ph type="dt" sz="quarter" idx="4294967295"/>
          </p:nvPr>
        </p:nvSpPr>
        <p:spPr>
          <a:xfrm>
            <a:off x="914400" y="6172200"/>
            <a:ext cx="3962400" cy="457200"/>
          </a:xfrm>
          <a:prstGeom prst="rect">
            <a:avLst/>
          </a:prstGeom>
        </p:spPr>
        <p:txBody>
          <a:bodyPr/>
          <a:lstStyle/>
          <a:p>
            <a:pPr algn="l">
              <a:defRPr/>
            </a:pPr>
            <a:fld id="{2B2DAC9A-AD83-431F-85E4-F0AE59B43ED4}" type="datetime1">
              <a:rPr lang="zh-CN" altLang="en-US"/>
              <a:pPr algn="l">
                <a:defRPr/>
              </a:pPr>
              <a:t>2014/9/24</a:t>
            </a:fld>
            <a:endParaRPr lang="en-US" altLang="zh-CN"/>
          </a:p>
        </p:txBody>
      </p:sp>
      <p:sp>
        <p:nvSpPr>
          <p:cNvPr id="21507" name="灯片编号占位符 3"/>
          <p:cNvSpPr>
            <a:spLocks noGrp="1"/>
          </p:cNvSpPr>
          <p:nvPr>
            <p:ph type="sldNum" sz="quarter" idx="11"/>
          </p:nvPr>
        </p:nvSpPr>
        <p:spPr bwMode="auto">
          <a:xfrm>
            <a:off x="6781800" y="6324600"/>
            <a:ext cx="1905000" cy="457200"/>
          </a:xfrm>
          <a:prstGeom prst="rect">
            <a:avLst/>
          </a:prstGeom>
          <a:ln>
            <a:miter lim="800000"/>
            <a:headEnd/>
            <a:tailEnd/>
          </a:ln>
        </p:spPr>
        <p:txBody>
          <a:bodyPr/>
          <a:lstStyle/>
          <a:p>
            <a:fld id="{CD634601-D288-4BF4-A003-4503BCB68720}" type="slidenum">
              <a:rPr lang="zh-CN" altLang="en-US" smtClean="0"/>
              <a:pPr/>
              <a:t>10</a:t>
            </a:fld>
            <a:endParaRPr lang="en-US" altLang="zh-CN" smtClean="0"/>
          </a:p>
        </p:txBody>
      </p:sp>
      <p:sp>
        <p:nvSpPr>
          <p:cNvPr id="57" name="矩形 56"/>
          <p:cNvSpPr/>
          <p:nvPr/>
        </p:nvSpPr>
        <p:spPr>
          <a:xfrm>
            <a:off x="6456363" y="5322888"/>
            <a:ext cx="1152525" cy="50482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3" name="矩形 52"/>
          <p:cNvSpPr/>
          <p:nvPr/>
        </p:nvSpPr>
        <p:spPr>
          <a:xfrm>
            <a:off x="1487488" y="5322888"/>
            <a:ext cx="1152525" cy="504825"/>
          </a:xfrm>
          <a:prstGeom prst="rect">
            <a:avLst/>
          </a:prstGeom>
          <a:solidFill>
            <a:srgbClr val="916433"/>
          </a:solidFill>
          <a:ln>
            <a:solidFill>
              <a:srgbClr val="9164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9" name="矩形 38"/>
          <p:cNvSpPr/>
          <p:nvPr/>
        </p:nvSpPr>
        <p:spPr>
          <a:xfrm>
            <a:off x="2590800" y="3392488"/>
            <a:ext cx="3887788" cy="2447925"/>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6" name="右弧形箭头 5"/>
          <p:cNvSpPr>
            <a:spLocks noChangeArrowheads="1"/>
          </p:cNvSpPr>
          <p:nvPr/>
        </p:nvSpPr>
        <p:spPr bwMode="auto">
          <a:xfrm rot="-10635752">
            <a:off x="3792538" y="4027488"/>
            <a:ext cx="503237" cy="1216025"/>
          </a:xfrm>
          <a:prstGeom prst="curvedLeftArrow">
            <a:avLst>
              <a:gd name="adj1" fmla="val 25037"/>
              <a:gd name="adj2" fmla="val 50073"/>
              <a:gd name="adj3" fmla="val 25000"/>
            </a:avLst>
          </a:prstGeom>
          <a:noFill/>
          <a:ln w="25400" algn="ctr">
            <a:solidFill>
              <a:srgbClr val="403152"/>
            </a:solidFill>
            <a:miter lim="800000"/>
            <a:headEnd/>
            <a:tailEnd/>
          </a:ln>
        </p:spPr>
        <p:txBody>
          <a:bodyPr rot="10800000" anchor="ctr"/>
          <a:lstStyle/>
          <a:p>
            <a:pPr algn="ctr" fontAlgn="auto">
              <a:spcBef>
                <a:spcPts val="0"/>
              </a:spcBef>
              <a:spcAft>
                <a:spcPts val="0"/>
              </a:spcAft>
              <a:defRPr/>
            </a:pPr>
            <a:endParaRPr lang="zh-CN" altLang="en-US">
              <a:latin typeface="+mn-lt"/>
              <a:ea typeface="宋体" pitchFamily="2" charset="-122"/>
            </a:endParaRPr>
          </a:p>
        </p:txBody>
      </p:sp>
      <p:cxnSp>
        <p:nvCxnSpPr>
          <p:cNvPr id="11" name="肘形连接符 10"/>
          <p:cNvCxnSpPr>
            <a:stCxn id="28" idx="2"/>
            <a:endCxn id="18" idx="0"/>
          </p:cNvCxnSpPr>
          <p:nvPr/>
        </p:nvCxnSpPr>
        <p:spPr>
          <a:xfrm rot="10800000" flipV="1">
            <a:off x="3179763" y="1957388"/>
            <a:ext cx="1189037" cy="2141537"/>
          </a:xfrm>
          <a:prstGeom prst="bentConnector2">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三十二角星 17"/>
          <p:cNvSpPr/>
          <p:nvPr/>
        </p:nvSpPr>
        <p:spPr>
          <a:xfrm>
            <a:off x="2640013" y="4098925"/>
            <a:ext cx="1081087" cy="1223963"/>
          </a:xfrm>
          <a:prstGeom prst="star32">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dirty="0"/>
          </a:p>
        </p:txBody>
      </p:sp>
      <p:cxnSp>
        <p:nvCxnSpPr>
          <p:cNvPr id="25" name="直接连接符 24"/>
          <p:cNvCxnSpPr>
            <a:stCxn id="23" idx="0"/>
            <a:endCxn id="28" idx="6"/>
          </p:cNvCxnSpPr>
          <p:nvPr/>
        </p:nvCxnSpPr>
        <p:spPr>
          <a:xfrm rot="16200000" flipV="1">
            <a:off x="5007769" y="2074069"/>
            <a:ext cx="1493837" cy="1260475"/>
          </a:xfrm>
          <a:prstGeom prst="bentConnector2">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313488" y="3451225"/>
            <a:ext cx="142875" cy="24479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流程图: 汇总连接 27"/>
          <p:cNvSpPr/>
          <p:nvPr/>
        </p:nvSpPr>
        <p:spPr>
          <a:xfrm>
            <a:off x="4368800" y="1579563"/>
            <a:ext cx="755650" cy="755650"/>
          </a:xfrm>
          <a:prstGeom prst="flowChartSummingJunction">
            <a:avLst/>
          </a:prstGeom>
          <a:no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左箭头 37"/>
          <p:cNvSpPr/>
          <p:nvPr/>
        </p:nvSpPr>
        <p:spPr>
          <a:xfrm>
            <a:off x="6529388" y="4603750"/>
            <a:ext cx="431800" cy="215900"/>
          </a:xfrm>
          <a:prstGeom prst="leftArrow">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50" name="流程图: 磁盘 49"/>
          <p:cNvSpPr/>
          <p:nvPr/>
        </p:nvSpPr>
        <p:spPr>
          <a:xfrm>
            <a:off x="228600" y="2514600"/>
            <a:ext cx="1368425" cy="3889375"/>
          </a:xfrm>
          <a:prstGeom prst="flowChartMagneticDisk">
            <a:avLst/>
          </a:prstGeom>
          <a:gradFill>
            <a:gsLst>
              <a:gs pos="0">
                <a:srgbClr val="D6B19C"/>
              </a:gs>
              <a:gs pos="30000">
                <a:srgbClr val="D49E6C"/>
              </a:gs>
              <a:gs pos="70000">
                <a:srgbClr val="A65528"/>
              </a:gs>
              <a:gs pos="100000">
                <a:srgbClr val="663012"/>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Waste water</a:t>
            </a:r>
            <a:endParaRPr lang="zh-CN" altLang="en-US" dirty="0"/>
          </a:p>
          <a:p>
            <a:pPr algn="ctr" fontAlgn="auto">
              <a:spcBef>
                <a:spcPts val="0"/>
              </a:spcBef>
              <a:spcAft>
                <a:spcPts val="0"/>
              </a:spcAft>
              <a:defRPr/>
            </a:pPr>
            <a:r>
              <a:rPr lang="en-US" altLang="zh-CN" dirty="0"/>
              <a:t>Container</a:t>
            </a:r>
          </a:p>
        </p:txBody>
      </p:sp>
      <p:sp>
        <p:nvSpPr>
          <p:cNvPr id="51" name="流程图: 磁盘 50"/>
          <p:cNvSpPr/>
          <p:nvPr/>
        </p:nvSpPr>
        <p:spPr>
          <a:xfrm>
            <a:off x="7608888" y="2443163"/>
            <a:ext cx="1368425" cy="4032250"/>
          </a:xfrm>
          <a:prstGeom prst="flowChartMagneticDisk">
            <a:avLst/>
          </a:prstGeom>
          <a:gradFill flip="none" rotWithShape="1">
            <a:gsLst>
              <a:gs pos="0">
                <a:srgbClr val="03D4A8"/>
              </a:gs>
              <a:gs pos="25000">
                <a:srgbClr val="21D6E0"/>
              </a:gs>
              <a:gs pos="75000">
                <a:srgbClr val="0087E6"/>
              </a:gs>
              <a:gs pos="100000">
                <a:srgbClr val="005CBF"/>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Clean water</a:t>
            </a:r>
            <a:endParaRPr lang="zh-CN" altLang="en-US" dirty="0"/>
          </a:p>
          <a:p>
            <a:pPr algn="ctr" fontAlgn="auto">
              <a:spcBef>
                <a:spcPts val="0"/>
              </a:spcBef>
              <a:spcAft>
                <a:spcPts val="0"/>
              </a:spcAft>
              <a:defRPr/>
            </a:pPr>
            <a:r>
              <a:rPr lang="en-US" altLang="zh-CN" dirty="0"/>
              <a:t>Container</a:t>
            </a:r>
          </a:p>
        </p:txBody>
      </p:sp>
      <p:sp>
        <p:nvSpPr>
          <p:cNvPr id="55" name="七角星 54"/>
          <p:cNvSpPr/>
          <p:nvPr/>
        </p:nvSpPr>
        <p:spPr>
          <a:xfrm>
            <a:off x="1776413" y="5322888"/>
            <a:ext cx="503237" cy="504825"/>
          </a:xfrm>
          <a:prstGeom prst="star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6" name="右箭头 55"/>
          <p:cNvSpPr/>
          <p:nvPr/>
        </p:nvSpPr>
        <p:spPr>
          <a:xfrm>
            <a:off x="2640013" y="5538788"/>
            <a:ext cx="288925" cy="125412"/>
          </a:xfrm>
          <a:prstGeom prst="rightArrow">
            <a:avLst/>
          </a:prstGeom>
          <a:solidFill>
            <a:srgbClr val="916433"/>
          </a:solidFill>
          <a:ln>
            <a:solidFill>
              <a:srgbClr val="9164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8" name="右箭头 57"/>
          <p:cNvSpPr>
            <a:spLocks noChangeArrowheads="1"/>
          </p:cNvSpPr>
          <p:nvPr/>
        </p:nvSpPr>
        <p:spPr bwMode="auto">
          <a:xfrm flipV="1">
            <a:off x="5953125" y="5538788"/>
            <a:ext cx="287338" cy="144462"/>
          </a:xfrm>
          <a:prstGeom prst="rightArrow">
            <a:avLst>
              <a:gd name="adj1" fmla="val 50000"/>
              <a:gd name="adj2" fmla="val 49726"/>
            </a:avLst>
          </a:prstGeom>
          <a:solidFill>
            <a:srgbClr val="00B0F0"/>
          </a:solidFill>
          <a:ln w="25400" algn="ctr">
            <a:solidFill>
              <a:srgbClr val="00B0F0"/>
            </a:solidFill>
            <a:miter lim="800000"/>
            <a:headEnd/>
            <a:tailEnd/>
          </a:ln>
        </p:spPr>
        <p:txBody>
          <a:bodyPr rot="10800000" anchor="ctr"/>
          <a:lstStyle/>
          <a:p>
            <a:pPr algn="ctr" fontAlgn="auto">
              <a:spcBef>
                <a:spcPts val="0"/>
              </a:spcBef>
              <a:spcAft>
                <a:spcPts val="0"/>
              </a:spcAft>
              <a:defRPr/>
            </a:pPr>
            <a:endParaRPr lang="zh-CN" altLang="en-US">
              <a:solidFill>
                <a:schemeClr val="lt1"/>
              </a:solidFill>
              <a:latin typeface="+mn-lt"/>
              <a:ea typeface="宋体" pitchFamily="2" charset="-122"/>
            </a:endParaRPr>
          </a:p>
        </p:txBody>
      </p:sp>
      <p:sp>
        <p:nvSpPr>
          <p:cNvPr id="59" name="七角星 58"/>
          <p:cNvSpPr/>
          <p:nvPr/>
        </p:nvSpPr>
        <p:spPr>
          <a:xfrm>
            <a:off x="6816725" y="5322888"/>
            <a:ext cx="504825" cy="504825"/>
          </a:xfrm>
          <a:prstGeom prst="star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 name="组合 84"/>
          <p:cNvGrpSpPr>
            <a:grpSpLocks/>
          </p:cNvGrpSpPr>
          <p:nvPr/>
        </p:nvGrpSpPr>
        <p:grpSpPr bwMode="auto">
          <a:xfrm>
            <a:off x="3071813" y="3451225"/>
            <a:ext cx="720725" cy="287338"/>
            <a:chOff x="3059832" y="2420888"/>
            <a:chExt cx="720080" cy="288032"/>
          </a:xfrm>
        </p:grpSpPr>
        <p:sp>
          <p:nvSpPr>
            <p:cNvPr id="49" name="流程图: 联系 48"/>
            <p:cNvSpPr/>
            <p:nvPr/>
          </p:nvSpPr>
          <p:spPr>
            <a:xfrm>
              <a:off x="3564205" y="2492499"/>
              <a:ext cx="215707" cy="216421"/>
            </a:xfrm>
            <a:prstGeom prst="flowChartConnec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1" name="TextBox 60"/>
            <p:cNvSpPr txBox="1"/>
            <p:nvPr/>
          </p:nvSpPr>
          <p:spPr>
            <a:xfrm>
              <a:off x="3059832" y="2420888"/>
              <a:ext cx="575746" cy="230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400" dirty="0">
                  <a:solidFill>
                    <a:schemeClr val="accent6">
                      <a:lumMod val="75000"/>
                    </a:schemeClr>
                  </a:solidFill>
                </a:rPr>
                <a:t>CO</a:t>
              </a:r>
              <a:r>
                <a:rPr lang="en-US" altLang="zh-CN" sz="1400" baseline="-25000" dirty="0">
                  <a:solidFill>
                    <a:schemeClr val="accent6">
                      <a:lumMod val="75000"/>
                    </a:schemeClr>
                  </a:solidFill>
                </a:rPr>
                <a:t>2</a:t>
              </a:r>
              <a:endParaRPr lang="zh-CN" altLang="en-US" sz="1400" baseline="-25000" dirty="0">
                <a:solidFill>
                  <a:schemeClr val="accent6">
                    <a:lumMod val="75000"/>
                  </a:schemeClr>
                </a:solidFill>
              </a:endParaRPr>
            </a:p>
          </p:txBody>
        </p:sp>
      </p:grpSp>
      <p:sp>
        <p:nvSpPr>
          <p:cNvPr id="21525" name="TextBox 61"/>
          <p:cNvSpPr txBox="1">
            <a:spLocks noChangeArrowheads="1"/>
          </p:cNvSpPr>
          <p:nvPr/>
        </p:nvSpPr>
        <p:spPr bwMode="auto">
          <a:xfrm>
            <a:off x="2713038" y="4459288"/>
            <a:ext cx="1079500" cy="366712"/>
          </a:xfrm>
          <a:prstGeom prst="rect">
            <a:avLst/>
          </a:prstGeom>
          <a:noFill/>
          <a:ln w="9525">
            <a:noFill/>
            <a:miter lim="800000"/>
            <a:headEnd/>
            <a:tailEnd/>
          </a:ln>
        </p:spPr>
        <p:txBody>
          <a:bodyPr>
            <a:spAutoFit/>
          </a:bodyPr>
          <a:lstStyle/>
          <a:p>
            <a:r>
              <a:rPr lang="en-US" altLang="zh-CN">
                <a:latin typeface="Calibri" pitchFamily="34" charset="0"/>
              </a:rPr>
              <a:t>Bacteria</a:t>
            </a:r>
            <a:endParaRPr lang="zh-CN" altLang="en-US">
              <a:latin typeface="Calibri" pitchFamily="34" charset="0"/>
            </a:endParaRPr>
          </a:p>
        </p:txBody>
      </p:sp>
      <p:grpSp>
        <p:nvGrpSpPr>
          <p:cNvPr id="3" name="组合 80"/>
          <p:cNvGrpSpPr>
            <a:grpSpLocks/>
          </p:cNvGrpSpPr>
          <p:nvPr/>
        </p:nvGrpSpPr>
        <p:grpSpPr bwMode="auto">
          <a:xfrm>
            <a:off x="4295775" y="3667125"/>
            <a:ext cx="433388" cy="431800"/>
            <a:chOff x="4139952" y="2780928"/>
            <a:chExt cx="432048" cy="432048"/>
          </a:xfrm>
        </p:grpSpPr>
        <p:sp>
          <p:nvSpPr>
            <p:cNvPr id="22" name="流程图: 联系 21"/>
            <p:cNvSpPr/>
            <p:nvPr/>
          </p:nvSpPr>
          <p:spPr>
            <a:xfrm>
              <a:off x="4212751" y="3068431"/>
              <a:ext cx="144016" cy="144545"/>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流程图: 联系 47"/>
            <p:cNvSpPr/>
            <p:nvPr/>
          </p:nvSpPr>
          <p:spPr>
            <a:xfrm>
              <a:off x="4427984" y="2996952"/>
              <a:ext cx="144016" cy="144546"/>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64" name="TextBox 62"/>
            <p:cNvSpPr txBox="1">
              <a:spLocks noChangeArrowheads="1"/>
            </p:cNvSpPr>
            <p:nvPr/>
          </p:nvSpPr>
          <p:spPr bwMode="auto">
            <a:xfrm>
              <a:off x="4139952" y="2780928"/>
              <a:ext cx="360831" cy="304975"/>
            </a:xfrm>
            <a:prstGeom prst="rect">
              <a:avLst/>
            </a:prstGeom>
            <a:noFill/>
            <a:ln w="9525">
              <a:noFill/>
              <a:miter lim="800000"/>
              <a:headEnd/>
              <a:tailEnd/>
            </a:ln>
          </p:spPr>
          <p:txBody>
            <a:bodyPr>
              <a:spAutoFit/>
            </a:bodyPr>
            <a:lstStyle/>
            <a:p>
              <a:r>
                <a:rPr lang="en-US" altLang="zh-CN" sz="1400">
                  <a:solidFill>
                    <a:srgbClr val="00B0F0"/>
                  </a:solidFill>
                  <a:latin typeface="Calibri" pitchFamily="34" charset="0"/>
                </a:rPr>
                <a:t>H</a:t>
              </a:r>
              <a:r>
                <a:rPr lang="en-US" altLang="zh-CN" sz="1400" baseline="30000">
                  <a:solidFill>
                    <a:srgbClr val="00B0F0"/>
                  </a:solidFill>
                  <a:latin typeface="Calibri" pitchFamily="34" charset="0"/>
                </a:rPr>
                <a:t>+</a:t>
              </a:r>
            </a:p>
          </p:txBody>
        </p:sp>
      </p:grpSp>
      <p:grpSp>
        <p:nvGrpSpPr>
          <p:cNvPr id="4" name="组合 87"/>
          <p:cNvGrpSpPr>
            <a:grpSpLocks/>
          </p:cNvGrpSpPr>
          <p:nvPr/>
        </p:nvGrpSpPr>
        <p:grpSpPr bwMode="auto">
          <a:xfrm>
            <a:off x="5737225" y="3811588"/>
            <a:ext cx="431800" cy="457200"/>
            <a:chOff x="5508104" y="2780928"/>
            <a:chExt cx="432048" cy="457200"/>
          </a:xfrm>
        </p:grpSpPr>
        <p:sp>
          <p:nvSpPr>
            <p:cNvPr id="44" name="流程图: 联系 43"/>
            <p:cNvSpPr/>
            <p:nvPr/>
          </p:nvSpPr>
          <p:spPr>
            <a:xfrm>
              <a:off x="5579583" y="3068265"/>
              <a:ext cx="144545" cy="169863"/>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61" name="TextBox 64"/>
            <p:cNvSpPr txBox="1">
              <a:spLocks noChangeArrowheads="1"/>
            </p:cNvSpPr>
            <p:nvPr/>
          </p:nvSpPr>
          <p:spPr bwMode="auto">
            <a:xfrm>
              <a:off x="5508104" y="2780928"/>
              <a:ext cx="432048" cy="304800"/>
            </a:xfrm>
            <a:prstGeom prst="rect">
              <a:avLst/>
            </a:prstGeom>
            <a:noFill/>
            <a:ln w="9525">
              <a:noFill/>
              <a:miter lim="800000"/>
              <a:headEnd/>
              <a:tailEnd/>
            </a:ln>
          </p:spPr>
          <p:txBody>
            <a:bodyPr>
              <a:spAutoFit/>
            </a:bodyPr>
            <a:lstStyle/>
            <a:p>
              <a:r>
                <a:rPr lang="en-US" altLang="zh-CN" sz="1400">
                  <a:solidFill>
                    <a:srgbClr val="FF0000"/>
                  </a:solidFill>
                  <a:latin typeface="Calibri" pitchFamily="34" charset="0"/>
                </a:rPr>
                <a:t>O</a:t>
              </a:r>
              <a:r>
                <a:rPr lang="en-US" altLang="zh-CN" sz="1400" baseline="30000">
                  <a:solidFill>
                    <a:srgbClr val="FF0000"/>
                  </a:solidFill>
                  <a:latin typeface="Calibri" pitchFamily="34" charset="0"/>
                </a:rPr>
                <a:t>2-</a:t>
              </a:r>
              <a:endParaRPr lang="zh-CN" altLang="en-US" sz="1400">
                <a:solidFill>
                  <a:srgbClr val="FF0000"/>
                </a:solidFill>
                <a:latin typeface="Calibri" pitchFamily="34" charset="0"/>
              </a:endParaRPr>
            </a:p>
          </p:txBody>
        </p:sp>
      </p:grpSp>
      <p:grpSp>
        <p:nvGrpSpPr>
          <p:cNvPr id="5" name="组合 79"/>
          <p:cNvGrpSpPr>
            <a:grpSpLocks/>
          </p:cNvGrpSpPr>
          <p:nvPr/>
        </p:nvGrpSpPr>
        <p:grpSpPr bwMode="auto">
          <a:xfrm>
            <a:off x="7177088" y="3595688"/>
            <a:ext cx="431800" cy="576262"/>
            <a:chOff x="6876256" y="2852936"/>
            <a:chExt cx="432048" cy="576064"/>
          </a:xfrm>
        </p:grpSpPr>
        <p:sp>
          <p:nvSpPr>
            <p:cNvPr id="43" name="流程图: 联系 42"/>
            <p:cNvSpPr/>
            <p:nvPr/>
          </p:nvSpPr>
          <p:spPr>
            <a:xfrm>
              <a:off x="6876256" y="3141762"/>
              <a:ext cx="287502" cy="287238"/>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1559" name="TextBox 65"/>
            <p:cNvSpPr txBox="1">
              <a:spLocks noChangeArrowheads="1"/>
            </p:cNvSpPr>
            <p:nvPr/>
          </p:nvSpPr>
          <p:spPr bwMode="auto">
            <a:xfrm>
              <a:off x="6876256" y="2852936"/>
              <a:ext cx="432048" cy="304695"/>
            </a:xfrm>
            <a:prstGeom prst="rect">
              <a:avLst/>
            </a:prstGeom>
            <a:noFill/>
            <a:ln w="9525">
              <a:noFill/>
              <a:miter lim="800000"/>
              <a:headEnd/>
              <a:tailEnd/>
            </a:ln>
          </p:spPr>
          <p:txBody>
            <a:bodyPr>
              <a:spAutoFit/>
            </a:bodyPr>
            <a:lstStyle/>
            <a:p>
              <a:r>
                <a:rPr lang="en-US" altLang="zh-CN" sz="1400">
                  <a:solidFill>
                    <a:srgbClr val="FF0000"/>
                  </a:solidFill>
                  <a:latin typeface="Calibri" pitchFamily="34" charset="0"/>
                </a:rPr>
                <a:t>O</a:t>
              </a:r>
              <a:r>
                <a:rPr lang="en-US" altLang="zh-CN" sz="1400" baseline="-25000">
                  <a:solidFill>
                    <a:srgbClr val="FF0000"/>
                  </a:solidFill>
                  <a:latin typeface="Calibri" pitchFamily="34" charset="0"/>
                </a:rPr>
                <a:t>2</a:t>
              </a:r>
              <a:endParaRPr lang="zh-CN" altLang="en-US" sz="1400" baseline="-25000">
                <a:solidFill>
                  <a:srgbClr val="FF0000"/>
                </a:solidFill>
                <a:latin typeface="Calibri" pitchFamily="34" charset="0"/>
              </a:endParaRPr>
            </a:p>
          </p:txBody>
        </p:sp>
      </p:grpSp>
      <p:sp>
        <p:nvSpPr>
          <p:cNvPr id="21529" name="TextBox 67"/>
          <p:cNvSpPr txBox="1">
            <a:spLocks noChangeArrowheads="1"/>
          </p:cNvSpPr>
          <p:nvPr/>
        </p:nvSpPr>
        <p:spPr bwMode="auto">
          <a:xfrm>
            <a:off x="1631950" y="5827713"/>
            <a:ext cx="865188" cy="368300"/>
          </a:xfrm>
          <a:prstGeom prst="rect">
            <a:avLst/>
          </a:prstGeom>
          <a:noFill/>
          <a:ln w="9525">
            <a:noFill/>
            <a:miter lim="800000"/>
            <a:headEnd/>
            <a:tailEnd/>
          </a:ln>
        </p:spPr>
        <p:txBody>
          <a:bodyPr>
            <a:spAutoFit/>
          </a:bodyPr>
          <a:lstStyle/>
          <a:p>
            <a:r>
              <a:rPr lang="en-US" altLang="zh-CN" b="1">
                <a:latin typeface="Calibri" pitchFamily="34" charset="0"/>
              </a:rPr>
              <a:t>IN PUT</a:t>
            </a:r>
            <a:endParaRPr lang="zh-CN" altLang="en-US" b="1">
              <a:latin typeface="Calibri" pitchFamily="34" charset="0"/>
            </a:endParaRPr>
          </a:p>
        </p:txBody>
      </p:sp>
      <p:grpSp>
        <p:nvGrpSpPr>
          <p:cNvPr id="7" name="组合 81"/>
          <p:cNvGrpSpPr>
            <a:grpSpLocks/>
          </p:cNvGrpSpPr>
          <p:nvPr/>
        </p:nvGrpSpPr>
        <p:grpSpPr bwMode="auto">
          <a:xfrm>
            <a:off x="3144838" y="3811588"/>
            <a:ext cx="503237" cy="368300"/>
            <a:chOff x="2915816" y="2780928"/>
            <a:chExt cx="504056" cy="369332"/>
          </a:xfrm>
        </p:grpSpPr>
        <p:sp>
          <p:nvSpPr>
            <p:cNvPr id="67" name="流程图: 联系 66"/>
            <p:cNvSpPr>
              <a:spLocks noChangeArrowheads="1"/>
            </p:cNvSpPr>
            <p:nvPr/>
          </p:nvSpPr>
          <p:spPr bwMode="auto">
            <a:xfrm flipH="1" flipV="1">
              <a:off x="2915816" y="3069070"/>
              <a:ext cx="71553" cy="71638"/>
            </a:xfrm>
            <a:prstGeom prst="flowChartConnector">
              <a:avLst/>
            </a:prstGeom>
            <a:solidFill>
              <a:srgbClr val="FFFF00"/>
            </a:solidFill>
            <a:ln w="25400" algn="ctr">
              <a:solidFill>
                <a:srgbClr val="FFFF00"/>
              </a:solidFill>
              <a:round/>
              <a:headEnd/>
              <a:tailEnd/>
            </a:ln>
          </p:spPr>
          <p:txBody>
            <a:bodyPr rot="10800000" anchor="ctr"/>
            <a:lstStyle/>
            <a:p>
              <a:pPr algn="ctr" fontAlgn="auto">
                <a:spcBef>
                  <a:spcPts val="0"/>
                </a:spcBef>
                <a:spcAft>
                  <a:spcPts val="0"/>
                </a:spcAft>
                <a:defRPr/>
              </a:pPr>
              <a:endParaRPr lang="zh-CN" altLang="en-US">
                <a:solidFill>
                  <a:schemeClr val="lt1"/>
                </a:solidFill>
                <a:latin typeface="+mn-lt"/>
                <a:ea typeface="宋体" pitchFamily="2" charset="-122"/>
              </a:endParaRPr>
            </a:p>
          </p:txBody>
        </p:sp>
        <p:sp>
          <p:nvSpPr>
            <p:cNvPr id="21557" name="TextBox 74"/>
            <p:cNvSpPr txBox="1">
              <a:spLocks noChangeArrowheads="1"/>
            </p:cNvSpPr>
            <p:nvPr/>
          </p:nvSpPr>
          <p:spPr bwMode="auto">
            <a:xfrm>
              <a:off x="2987824" y="2780928"/>
              <a:ext cx="432048" cy="369332"/>
            </a:xfrm>
            <a:prstGeom prst="rect">
              <a:avLst/>
            </a:prstGeom>
            <a:noFill/>
            <a:ln w="9525">
              <a:noFill/>
              <a:miter lim="800000"/>
              <a:headEnd/>
              <a:tailEnd/>
            </a:ln>
          </p:spPr>
          <p:txBody>
            <a:bodyPr>
              <a:spAutoFit/>
            </a:bodyPr>
            <a:lstStyle/>
            <a:p>
              <a:r>
                <a:rPr lang="en-US" altLang="zh-CN">
                  <a:solidFill>
                    <a:srgbClr val="FFFF00"/>
                  </a:solidFill>
                  <a:latin typeface="Calibri" pitchFamily="34" charset="0"/>
                </a:rPr>
                <a:t>e</a:t>
              </a:r>
              <a:r>
                <a:rPr lang="en-US" altLang="zh-CN" baseline="30000">
                  <a:solidFill>
                    <a:srgbClr val="FFFF00"/>
                  </a:solidFill>
                  <a:latin typeface="Calibri" pitchFamily="34" charset="0"/>
                </a:rPr>
                <a:t>-</a:t>
              </a:r>
              <a:endParaRPr lang="zh-CN" altLang="en-US">
                <a:solidFill>
                  <a:srgbClr val="FFFF00"/>
                </a:solidFill>
                <a:latin typeface="Calibri" pitchFamily="34" charset="0"/>
              </a:endParaRPr>
            </a:p>
          </p:txBody>
        </p:sp>
      </p:grpSp>
      <p:sp>
        <p:nvSpPr>
          <p:cNvPr id="79" name="流程图: 联系 78"/>
          <p:cNvSpPr/>
          <p:nvPr/>
        </p:nvSpPr>
        <p:spPr>
          <a:xfrm>
            <a:off x="5592763" y="5395913"/>
            <a:ext cx="287337" cy="312737"/>
          </a:xfrm>
          <a:prstGeom prst="flowChartConnec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6" name="右箭头 75"/>
          <p:cNvSpPr/>
          <p:nvPr/>
        </p:nvSpPr>
        <p:spPr>
          <a:xfrm>
            <a:off x="1416050" y="5538788"/>
            <a:ext cx="288925" cy="125412"/>
          </a:xfrm>
          <a:prstGeom prst="rightArrow">
            <a:avLst/>
          </a:prstGeom>
          <a:solidFill>
            <a:srgbClr val="916433"/>
          </a:solidFill>
          <a:ln>
            <a:solidFill>
              <a:srgbClr val="9164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 name="右箭头 76"/>
          <p:cNvSpPr>
            <a:spLocks noChangeArrowheads="1"/>
          </p:cNvSpPr>
          <p:nvPr/>
        </p:nvSpPr>
        <p:spPr bwMode="auto">
          <a:xfrm flipV="1">
            <a:off x="7680325" y="5538788"/>
            <a:ext cx="288925" cy="144462"/>
          </a:xfrm>
          <a:prstGeom prst="rightArrow">
            <a:avLst>
              <a:gd name="adj1" fmla="val 50000"/>
              <a:gd name="adj2" fmla="val 50000"/>
            </a:avLst>
          </a:prstGeom>
          <a:solidFill>
            <a:srgbClr val="00B0F0"/>
          </a:solidFill>
          <a:ln w="25400" algn="ctr">
            <a:solidFill>
              <a:srgbClr val="00B0F0"/>
            </a:solidFill>
            <a:miter lim="800000"/>
            <a:headEnd/>
            <a:tailEnd/>
          </a:ln>
        </p:spPr>
        <p:txBody>
          <a:bodyPr rot="10800000" anchor="ctr"/>
          <a:lstStyle/>
          <a:p>
            <a:pPr algn="ctr" fontAlgn="auto">
              <a:spcBef>
                <a:spcPts val="0"/>
              </a:spcBef>
              <a:spcAft>
                <a:spcPts val="0"/>
              </a:spcAft>
              <a:defRPr/>
            </a:pPr>
            <a:endParaRPr lang="zh-CN" altLang="en-US">
              <a:solidFill>
                <a:schemeClr val="lt1"/>
              </a:solidFill>
              <a:latin typeface="+mn-lt"/>
              <a:ea typeface="宋体" pitchFamily="2" charset="-122"/>
            </a:endParaRPr>
          </a:p>
        </p:txBody>
      </p:sp>
      <p:sp>
        <p:nvSpPr>
          <p:cNvPr id="78" name="流程图: 联系 77"/>
          <p:cNvSpPr/>
          <p:nvPr/>
        </p:nvSpPr>
        <p:spPr>
          <a:xfrm>
            <a:off x="1055688" y="5467350"/>
            <a:ext cx="288925" cy="312738"/>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1535" name="TextBox 68"/>
          <p:cNvSpPr txBox="1">
            <a:spLocks noChangeArrowheads="1"/>
          </p:cNvSpPr>
          <p:nvPr/>
        </p:nvSpPr>
        <p:spPr bwMode="auto">
          <a:xfrm>
            <a:off x="6529388" y="5827713"/>
            <a:ext cx="1079500" cy="368300"/>
          </a:xfrm>
          <a:prstGeom prst="rect">
            <a:avLst/>
          </a:prstGeom>
          <a:noFill/>
          <a:ln w="9525">
            <a:noFill/>
            <a:miter lim="800000"/>
            <a:headEnd/>
            <a:tailEnd/>
          </a:ln>
        </p:spPr>
        <p:txBody>
          <a:bodyPr>
            <a:spAutoFit/>
          </a:bodyPr>
          <a:lstStyle/>
          <a:p>
            <a:r>
              <a:rPr lang="en-US" altLang="zh-CN" b="1">
                <a:latin typeface="Calibri" pitchFamily="34" charset="0"/>
              </a:rPr>
              <a:t>OUT PUT</a:t>
            </a:r>
            <a:endParaRPr lang="zh-CN" altLang="en-US" b="1">
              <a:latin typeface="Calibri" pitchFamily="34" charset="0"/>
            </a:endParaRPr>
          </a:p>
        </p:txBody>
      </p:sp>
      <p:grpSp>
        <p:nvGrpSpPr>
          <p:cNvPr id="8" name="组合 83"/>
          <p:cNvGrpSpPr>
            <a:grpSpLocks/>
          </p:cNvGrpSpPr>
          <p:nvPr/>
        </p:nvGrpSpPr>
        <p:grpSpPr bwMode="auto">
          <a:xfrm>
            <a:off x="3432175" y="4522788"/>
            <a:ext cx="346075" cy="368300"/>
            <a:chOff x="3275856" y="3645024"/>
            <a:chExt cx="346570" cy="369332"/>
          </a:xfrm>
        </p:grpSpPr>
        <p:sp>
          <p:nvSpPr>
            <p:cNvPr id="73" name="流程图: 联系 72"/>
            <p:cNvSpPr>
              <a:spLocks noChangeArrowheads="1"/>
            </p:cNvSpPr>
            <p:nvPr/>
          </p:nvSpPr>
          <p:spPr bwMode="auto">
            <a:xfrm flipH="1" flipV="1">
              <a:off x="3275856" y="3933166"/>
              <a:ext cx="71540" cy="71638"/>
            </a:xfrm>
            <a:prstGeom prst="flowChartConnector">
              <a:avLst/>
            </a:prstGeom>
            <a:solidFill>
              <a:srgbClr val="FFFF00"/>
            </a:solidFill>
            <a:ln w="25400" algn="ctr">
              <a:solidFill>
                <a:srgbClr val="FFFF00"/>
              </a:solidFill>
              <a:round/>
              <a:headEnd/>
              <a:tailEnd/>
            </a:ln>
          </p:spPr>
          <p:txBody>
            <a:bodyPr rot="10800000" anchor="ctr"/>
            <a:lstStyle/>
            <a:p>
              <a:pPr algn="ctr" fontAlgn="auto">
                <a:spcBef>
                  <a:spcPts val="0"/>
                </a:spcBef>
                <a:spcAft>
                  <a:spcPts val="0"/>
                </a:spcAft>
                <a:defRPr/>
              </a:pPr>
              <a:endParaRPr lang="zh-CN" altLang="en-US">
                <a:solidFill>
                  <a:schemeClr val="lt1"/>
                </a:solidFill>
                <a:latin typeface="+mn-lt"/>
                <a:ea typeface="宋体" pitchFamily="2" charset="-122"/>
              </a:endParaRPr>
            </a:p>
          </p:txBody>
        </p:sp>
        <p:sp>
          <p:nvSpPr>
            <p:cNvPr id="21555" name="矩形 82"/>
            <p:cNvSpPr>
              <a:spLocks noChangeArrowheads="1"/>
            </p:cNvSpPr>
            <p:nvPr/>
          </p:nvSpPr>
          <p:spPr bwMode="auto">
            <a:xfrm>
              <a:off x="3275856" y="3645024"/>
              <a:ext cx="346570" cy="369332"/>
            </a:xfrm>
            <a:prstGeom prst="rect">
              <a:avLst/>
            </a:prstGeom>
            <a:noFill/>
            <a:ln w="9525">
              <a:noFill/>
              <a:miter lim="800000"/>
              <a:headEnd/>
              <a:tailEnd/>
            </a:ln>
          </p:spPr>
          <p:txBody>
            <a:bodyPr wrap="none">
              <a:spAutoFit/>
            </a:bodyPr>
            <a:lstStyle/>
            <a:p>
              <a:r>
                <a:rPr lang="en-US" altLang="zh-CN">
                  <a:solidFill>
                    <a:srgbClr val="FFFF00"/>
                  </a:solidFill>
                  <a:latin typeface="Calibri" pitchFamily="34" charset="0"/>
                </a:rPr>
                <a:t>e</a:t>
              </a:r>
              <a:r>
                <a:rPr lang="en-US" altLang="zh-CN" baseline="30000">
                  <a:solidFill>
                    <a:srgbClr val="FFFF00"/>
                  </a:solidFill>
                  <a:latin typeface="Calibri" pitchFamily="34" charset="0"/>
                </a:rPr>
                <a:t>-</a:t>
              </a:r>
              <a:endParaRPr lang="zh-CN" altLang="en-US">
                <a:solidFill>
                  <a:srgbClr val="FFFF00"/>
                </a:solidFill>
                <a:latin typeface="Calibri" pitchFamily="34" charset="0"/>
              </a:endParaRPr>
            </a:p>
          </p:txBody>
        </p:sp>
      </p:grpSp>
      <p:sp>
        <p:nvSpPr>
          <p:cNvPr id="21537" name="TextBox 85"/>
          <p:cNvSpPr txBox="1">
            <a:spLocks noChangeArrowheads="1"/>
          </p:cNvSpPr>
          <p:nvPr/>
        </p:nvSpPr>
        <p:spPr bwMode="auto">
          <a:xfrm>
            <a:off x="4440238" y="1219200"/>
            <a:ext cx="576262" cy="396875"/>
          </a:xfrm>
          <a:prstGeom prst="rect">
            <a:avLst/>
          </a:prstGeom>
          <a:noFill/>
          <a:ln w="9525">
            <a:noFill/>
            <a:miter lim="800000"/>
            <a:headEnd/>
            <a:tailEnd/>
          </a:ln>
        </p:spPr>
        <p:txBody>
          <a:bodyPr>
            <a:spAutoFit/>
          </a:bodyPr>
          <a:lstStyle/>
          <a:p>
            <a:r>
              <a:rPr lang="en-US" altLang="zh-CN" sz="2000" b="1">
                <a:latin typeface="Calibri" pitchFamily="34" charset="0"/>
              </a:rPr>
              <a:t>Fan</a:t>
            </a:r>
            <a:endParaRPr lang="zh-CN" altLang="en-US" sz="2000" b="1">
              <a:latin typeface="Calibri" pitchFamily="34" charset="0"/>
            </a:endParaRPr>
          </a:p>
        </p:txBody>
      </p:sp>
      <p:grpSp>
        <p:nvGrpSpPr>
          <p:cNvPr id="9" name="组合 90"/>
          <p:cNvGrpSpPr>
            <a:grpSpLocks/>
          </p:cNvGrpSpPr>
          <p:nvPr/>
        </p:nvGrpSpPr>
        <p:grpSpPr bwMode="auto">
          <a:xfrm>
            <a:off x="4008438" y="3595688"/>
            <a:ext cx="600075" cy="431800"/>
            <a:chOff x="3851920" y="2492896"/>
            <a:chExt cx="599622" cy="432048"/>
          </a:xfrm>
        </p:grpSpPr>
        <p:sp>
          <p:nvSpPr>
            <p:cNvPr id="21" name="流程图: 联系 20"/>
            <p:cNvSpPr/>
            <p:nvPr/>
          </p:nvSpPr>
          <p:spPr>
            <a:xfrm>
              <a:off x="3851920" y="2708920"/>
              <a:ext cx="215737" cy="216024"/>
            </a:xfrm>
            <a:prstGeom prst="flowChartConnec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00" dirty="0"/>
            </a:p>
          </p:txBody>
        </p:sp>
        <p:sp>
          <p:nvSpPr>
            <p:cNvPr id="90" name="矩形 89"/>
            <p:cNvSpPr/>
            <p:nvPr/>
          </p:nvSpPr>
          <p:spPr>
            <a:xfrm>
              <a:off x="3997860" y="2492896"/>
              <a:ext cx="453682" cy="304975"/>
            </a:xfrm>
            <a:prstGeom prst="rect">
              <a:avLst/>
            </a:prstGeom>
          </p:spPr>
          <p:txBody>
            <a:bodyPr wrap="none">
              <a:spAutoFit/>
            </a:bodyPr>
            <a:lstStyle/>
            <a:p>
              <a:pPr algn="ctr" fontAlgn="auto">
                <a:spcBef>
                  <a:spcPts val="0"/>
                </a:spcBef>
                <a:spcAft>
                  <a:spcPts val="0"/>
                </a:spcAft>
                <a:defRPr/>
              </a:pPr>
              <a:r>
                <a:rPr lang="en-US" altLang="zh-CN" sz="1400" dirty="0">
                  <a:solidFill>
                    <a:schemeClr val="accent6">
                      <a:lumMod val="75000"/>
                    </a:schemeClr>
                  </a:solidFill>
                  <a:latin typeface="+mn-lt"/>
                  <a:ea typeface="宋体" pitchFamily="2" charset="-122"/>
                </a:rPr>
                <a:t>CO</a:t>
              </a:r>
              <a:r>
                <a:rPr lang="en-US" altLang="zh-CN" sz="1400" baseline="-25000" dirty="0">
                  <a:solidFill>
                    <a:schemeClr val="accent6">
                      <a:lumMod val="75000"/>
                    </a:schemeClr>
                  </a:solidFill>
                  <a:latin typeface="+mn-lt"/>
                  <a:ea typeface="宋体" pitchFamily="2" charset="-122"/>
                </a:rPr>
                <a:t>2</a:t>
              </a:r>
              <a:endParaRPr lang="zh-CN" altLang="en-US" sz="1400" baseline="-25000" dirty="0">
                <a:solidFill>
                  <a:schemeClr val="accent6">
                    <a:lumMod val="75000"/>
                  </a:schemeClr>
                </a:solidFill>
                <a:latin typeface="+mn-lt"/>
                <a:ea typeface="宋体" pitchFamily="2" charset="-122"/>
              </a:endParaRPr>
            </a:p>
          </p:txBody>
        </p:sp>
      </p:grpSp>
      <p:grpSp>
        <p:nvGrpSpPr>
          <p:cNvPr id="10" name="组合 93"/>
          <p:cNvGrpSpPr>
            <a:grpSpLocks/>
          </p:cNvGrpSpPr>
          <p:nvPr/>
        </p:nvGrpSpPr>
        <p:grpSpPr bwMode="auto">
          <a:xfrm>
            <a:off x="4440238" y="4746625"/>
            <a:ext cx="576262" cy="433388"/>
            <a:chOff x="4283968" y="3356992"/>
            <a:chExt cx="576064" cy="432048"/>
          </a:xfrm>
        </p:grpSpPr>
        <p:sp>
          <p:nvSpPr>
            <p:cNvPr id="46" name="流程图: 联系 45"/>
            <p:cNvSpPr/>
            <p:nvPr/>
          </p:nvSpPr>
          <p:spPr>
            <a:xfrm>
              <a:off x="4715620" y="3356992"/>
              <a:ext cx="144412" cy="144016"/>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7" name="流程图: 联系 46"/>
            <p:cNvSpPr/>
            <p:nvPr/>
          </p:nvSpPr>
          <p:spPr>
            <a:xfrm>
              <a:off x="4715620" y="3645024"/>
              <a:ext cx="144412" cy="144016"/>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51" name="矩形 91"/>
            <p:cNvSpPr>
              <a:spLocks noChangeArrowheads="1"/>
            </p:cNvSpPr>
            <p:nvPr/>
          </p:nvSpPr>
          <p:spPr bwMode="auto">
            <a:xfrm>
              <a:off x="4283968" y="3356992"/>
              <a:ext cx="352304" cy="303858"/>
            </a:xfrm>
            <a:prstGeom prst="rect">
              <a:avLst/>
            </a:prstGeom>
            <a:noFill/>
            <a:ln w="9525">
              <a:noFill/>
              <a:miter lim="800000"/>
              <a:headEnd/>
              <a:tailEnd/>
            </a:ln>
          </p:spPr>
          <p:txBody>
            <a:bodyPr wrap="none">
              <a:spAutoFit/>
            </a:bodyPr>
            <a:lstStyle/>
            <a:p>
              <a:r>
                <a:rPr lang="en-US" altLang="zh-CN" sz="1400">
                  <a:solidFill>
                    <a:srgbClr val="00B0F0"/>
                  </a:solidFill>
                  <a:latin typeface="Calibri" pitchFamily="34" charset="0"/>
                </a:rPr>
                <a:t>H</a:t>
              </a:r>
              <a:r>
                <a:rPr lang="en-US" altLang="zh-CN" sz="1400" baseline="30000">
                  <a:solidFill>
                    <a:srgbClr val="00B0F0"/>
                  </a:solidFill>
                  <a:latin typeface="Calibri" pitchFamily="34" charset="0"/>
                </a:rPr>
                <a:t>+</a:t>
              </a:r>
            </a:p>
          </p:txBody>
        </p:sp>
      </p:grpSp>
      <p:grpSp>
        <p:nvGrpSpPr>
          <p:cNvPr id="12" name="组合 95"/>
          <p:cNvGrpSpPr>
            <a:grpSpLocks/>
          </p:cNvGrpSpPr>
          <p:nvPr/>
        </p:nvGrpSpPr>
        <p:grpSpPr bwMode="auto">
          <a:xfrm>
            <a:off x="3937000" y="5303838"/>
            <a:ext cx="863600" cy="520700"/>
            <a:chOff x="3851920" y="4077072"/>
            <a:chExt cx="864096" cy="520626"/>
          </a:xfrm>
        </p:grpSpPr>
        <p:sp>
          <p:nvSpPr>
            <p:cNvPr id="64" name="TextBox 63"/>
            <p:cNvSpPr txBox="1"/>
            <p:nvPr/>
          </p:nvSpPr>
          <p:spPr>
            <a:xfrm>
              <a:off x="3851920" y="4292941"/>
              <a:ext cx="864096" cy="304757"/>
            </a:xfrm>
            <a:prstGeom prst="rect">
              <a:avLst/>
            </a:prstGeom>
            <a:noFill/>
          </p:spPr>
          <p:txBody>
            <a:bodyPr>
              <a:spAutoFit/>
            </a:bodyPr>
            <a:lstStyle/>
            <a:p>
              <a:pPr fontAlgn="auto">
                <a:spcBef>
                  <a:spcPts val="0"/>
                </a:spcBef>
                <a:spcAft>
                  <a:spcPts val="0"/>
                </a:spcAft>
                <a:defRPr/>
              </a:pPr>
              <a:r>
                <a:rPr lang="en-US" altLang="zh-CN" sz="1400" dirty="0">
                  <a:solidFill>
                    <a:schemeClr val="bg2">
                      <a:lumMod val="10000"/>
                    </a:schemeClr>
                  </a:solidFill>
                  <a:latin typeface="+mn-lt"/>
                  <a:ea typeface="宋体" pitchFamily="2" charset="-122"/>
                </a:rPr>
                <a:t>Organics</a:t>
              </a:r>
              <a:endParaRPr lang="zh-CN" altLang="en-US" sz="1400" dirty="0">
                <a:solidFill>
                  <a:schemeClr val="bg2">
                    <a:lumMod val="10000"/>
                  </a:schemeClr>
                </a:solidFill>
                <a:latin typeface="+mn-lt"/>
                <a:ea typeface="宋体" pitchFamily="2" charset="-122"/>
              </a:endParaRPr>
            </a:p>
          </p:txBody>
        </p:sp>
        <p:sp>
          <p:nvSpPr>
            <p:cNvPr id="95" name="流程图: 联系 94"/>
            <p:cNvSpPr/>
            <p:nvPr/>
          </p:nvSpPr>
          <p:spPr>
            <a:xfrm>
              <a:off x="4067944" y="4077072"/>
              <a:ext cx="287503" cy="312693"/>
            </a:xfrm>
            <a:prstGeom prst="flowChartConnector">
              <a:avLst/>
            </a:prstGeom>
            <a:solidFill>
              <a:srgbClr val="533821"/>
            </a:solidFill>
            <a:ln>
              <a:solidFill>
                <a:srgbClr val="5338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1541" name="TextBox 96"/>
          <p:cNvSpPr txBox="1">
            <a:spLocks noChangeArrowheads="1"/>
          </p:cNvSpPr>
          <p:nvPr/>
        </p:nvSpPr>
        <p:spPr bwMode="auto">
          <a:xfrm>
            <a:off x="2568575" y="5899150"/>
            <a:ext cx="1223963" cy="457200"/>
          </a:xfrm>
          <a:prstGeom prst="rect">
            <a:avLst/>
          </a:prstGeom>
          <a:noFill/>
          <a:ln w="9525">
            <a:noFill/>
            <a:miter lim="800000"/>
            <a:headEnd/>
            <a:tailEnd/>
          </a:ln>
        </p:spPr>
        <p:txBody>
          <a:bodyPr>
            <a:spAutoFit/>
          </a:bodyPr>
          <a:lstStyle/>
          <a:p>
            <a:r>
              <a:rPr lang="en-US" altLang="zh-CN" b="1">
                <a:latin typeface="Calibri" pitchFamily="34" charset="0"/>
              </a:rPr>
              <a:t>Anode</a:t>
            </a:r>
          </a:p>
        </p:txBody>
      </p:sp>
      <p:sp>
        <p:nvSpPr>
          <p:cNvPr id="21542" name="TextBox 97"/>
          <p:cNvSpPr txBox="1">
            <a:spLocks noChangeArrowheads="1"/>
          </p:cNvSpPr>
          <p:nvPr/>
        </p:nvSpPr>
        <p:spPr bwMode="auto">
          <a:xfrm>
            <a:off x="5087938" y="5899150"/>
            <a:ext cx="1368425" cy="457200"/>
          </a:xfrm>
          <a:prstGeom prst="rect">
            <a:avLst/>
          </a:prstGeom>
          <a:noFill/>
          <a:ln w="9525">
            <a:noFill/>
            <a:miter lim="800000"/>
            <a:headEnd/>
            <a:tailEnd/>
          </a:ln>
        </p:spPr>
        <p:txBody>
          <a:bodyPr>
            <a:spAutoFit/>
          </a:bodyPr>
          <a:lstStyle/>
          <a:p>
            <a:r>
              <a:rPr lang="en-US" altLang="zh-CN" b="1">
                <a:latin typeface="Calibri" pitchFamily="34" charset="0"/>
              </a:rPr>
              <a:t>Cathode</a:t>
            </a:r>
          </a:p>
        </p:txBody>
      </p:sp>
      <p:grpSp>
        <p:nvGrpSpPr>
          <p:cNvPr id="13" name="组合 99"/>
          <p:cNvGrpSpPr>
            <a:grpSpLocks/>
          </p:cNvGrpSpPr>
          <p:nvPr/>
        </p:nvGrpSpPr>
        <p:grpSpPr bwMode="auto">
          <a:xfrm>
            <a:off x="4945063" y="4603750"/>
            <a:ext cx="465137" cy="457200"/>
            <a:chOff x="4716016" y="3573016"/>
            <a:chExt cx="465142" cy="457200"/>
          </a:xfrm>
        </p:grpSpPr>
        <p:sp>
          <p:nvSpPr>
            <p:cNvPr id="45" name="流程图: 联系 44"/>
            <p:cNvSpPr/>
            <p:nvPr/>
          </p:nvSpPr>
          <p:spPr>
            <a:xfrm>
              <a:off x="4716016" y="3860354"/>
              <a:ext cx="144464" cy="16986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46" name="矩形 98"/>
            <p:cNvSpPr>
              <a:spLocks noChangeArrowheads="1"/>
            </p:cNvSpPr>
            <p:nvPr/>
          </p:nvSpPr>
          <p:spPr bwMode="auto">
            <a:xfrm>
              <a:off x="4787454" y="3573016"/>
              <a:ext cx="393704" cy="304800"/>
            </a:xfrm>
            <a:prstGeom prst="rect">
              <a:avLst/>
            </a:prstGeom>
            <a:noFill/>
            <a:ln w="9525">
              <a:noFill/>
              <a:miter lim="800000"/>
              <a:headEnd/>
              <a:tailEnd/>
            </a:ln>
          </p:spPr>
          <p:txBody>
            <a:bodyPr wrap="none">
              <a:spAutoFit/>
            </a:bodyPr>
            <a:lstStyle/>
            <a:p>
              <a:r>
                <a:rPr lang="en-US" altLang="zh-CN" sz="1400">
                  <a:solidFill>
                    <a:srgbClr val="FF0000"/>
                  </a:solidFill>
                  <a:latin typeface="Calibri" pitchFamily="34" charset="0"/>
                </a:rPr>
                <a:t>O</a:t>
              </a:r>
              <a:r>
                <a:rPr lang="en-US" altLang="zh-CN" sz="1400" baseline="30000">
                  <a:solidFill>
                    <a:srgbClr val="FF0000"/>
                  </a:solidFill>
                  <a:latin typeface="Calibri" pitchFamily="34" charset="0"/>
                </a:rPr>
                <a:t>2-</a:t>
              </a:r>
              <a:endParaRPr lang="zh-CN" altLang="en-US" sz="1400" baseline="30000">
                <a:solidFill>
                  <a:srgbClr val="FF0000"/>
                </a:solidFill>
                <a:latin typeface="Calibri" pitchFamily="34" charset="0"/>
              </a:endParaRPr>
            </a:p>
          </p:txBody>
        </p:sp>
      </p:grpSp>
      <p:sp>
        <p:nvSpPr>
          <p:cNvPr id="21544" name="Text Box 21"/>
          <p:cNvSpPr txBox="1">
            <a:spLocks noChangeArrowheads="1"/>
          </p:cNvSpPr>
          <p:nvPr/>
        </p:nvSpPr>
        <p:spPr bwMode="auto">
          <a:xfrm>
            <a:off x="1403648" y="0"/>
            <a:ext cx="7560840" cy="1200329"/>
          </a:xfrm>
          <a:prstGeom prst="rect">
            <a:avLst/>
          </a:prstGeom>
          <a:noFill/>
          <a:ln w="9525">
            <a:noFill/>
            <a:miter lim="800000"/>
            <a:headEnd/>
            <a:tailEnd/>
          </a:ln>
        </p:spPr>
        <p:txBody>
          <a:bodyPr wrap="square">
            <a:spAutoFit/>
          </a:bodyPr>
          <a:lstStyle/>
          <a:p>
            <a:pPr algn="ctr"/>
            <a:r>
              <a:rPr lang="en-US" altLang="zh-CN" sz="3600" b="1" dirty="0">
                <a:solidFill>
                  <a:schemeClr val="bg1"/>
                </a:solidFill>
              </a:rPr>
              <a:t>Application : treat wastewater </a:t>
            </a:r>
            <a:endParaRPr lang="en-US" altLang="zh-CN" sz="3600" b="1" dirty="0" smtClean="0">
              <a:solidFill>
                <a:schemeClr val="bg1"/>
              </a:solidFill>
            </a:endParaRPr>
          </a:p>
          <a:p>
            <a:pPr algn="ctr"/>
            <a:r>
              <a:rPr lang="en-US" altLang="zh-CN" sz="3600" b="1" dirty="0" smtClean="0">
                <a:solidFill>
                  <a:schemeClr val="bg1"/>
                </a:solidFill>
              </a:rPr>
              <a:t>and </a:t>
            </a:r>
            <a:r>
              <a:rPr lang="en-US" altLang="zh-CN" sz="3600" b="1" dirty="0">
                <a:solidFill>
                  <a:schemeClr val="bg1"/>
                </a:solidFill>
              </a:rPr>
              <a:t>recovery energy</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日期占位符 1"/>
          <p:cNvSpPr>
            <a:spLocks noGrp="1"/>
          </p:cNvSpPr>
          <p:nvPr>
            <p:ph type="dt" sz="quarter" idx="4294967295"/>
          </p:nvPr>
        </p:nvSpPr>
        <p:spPr>
          <a:xfrm>
            <a:off x="914400" y="6172200"/>
            <a:ext cx="3962400" cy="457200"/>
          </a:xfrm>
          <a:prstGeom prst="rect">
            <a:avLst/>
          </a:prstGeom>
        </p:spPr>
        <p:txBody>
          <a:bodyPr/>
          <a:lstStyle/>
          <a:p>
            <a:pPr algn="l">
              <a:defRPr/>
            </a:pPr>
            <a:fld id="{B54FBD68-CC8A-4C87-B72C-9BA09E40EEC3}" type="datetime1">
              <a:rPr lang="zh-CN" altLang="en-US"/>
              <a:pPr algn="l">
                <a:defRPr/>
              </a:pPr>
              <a:t>2014/9/24</a:t>
            </a:fld>
            <a:endParaRPr lang="en-US" altLang="zh-CN"/>
          </a:p>
        </p:txBody>
      </p:sp>
      <p:sp>
        <p:nvSpPr>
          <p:cNvPr id="22531" name="灯片编号占位符 3"/>
          <p:cNvSpPr>
            <a:spLocks noGrp="1"/>
          </p:cNvSpPr>
          <p:nvPr>
            <p:ph type="sldNum" sz="quarter" idx="11"/>
          </p:nvPr>
        </p:nvSpPr>
        <p:spPr bwMode="auto">
          <a:xfrm>
            <a:off x="6781800" y="6324600"/>
            <a:ext cx="1905000" cy="457200"/>
          </a:xfrm>
          <a:prstGeom prst="rect">
            <a:avLst/>
          </a:prstGeom>
          <a:ln>
            <a:miter lim="800000"/>
            <a:headEnd/>
            <a:tailEnd/>
          </a:ln>
        </p:spPr>
        <p:txBody>
          <a:bodyPr/>
          <a:lstStyle/>
          <a:p>
            <a:fld id="{09BABF53-4C7C-468C-8A34-2CD66BA60C0B}" type="slidenum">
              <a:rPr lang="zh-CN" altLang="en-US" smtClean="0"/>
              <a:pPr/>
              <a:t>11</a:t>
            </a:fld>
            <a:endParaRPr lang="en-US" altLang="zh-CN" smtClean="0"/>
          </a:p>
        </p:txBody>
      </p:sp>
      <p:sp>
        <p:nvSpPr>
          <p:cNvPr id="57" name="矩形 56"/>
          <p:cNvSpPr/>
          <p:nvPr/>
        </p:nvSpPr>
        <p:spPr>
          <a:xfrm>
            <a:off x="6456363" y="5399088"/>
            <a:ext cx="1152525" cy="50482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3" name="矩形 52"/>
          <p:cNvSpPr/>
          <p:nvPr/>
        </p:nvSpPr>
        <p:spPr>
          <a:xfrm>
            <a:off x="1487488" y="5399088"/>
            <a:ext cx="1152525" cy="504825"/>
          </a:xfrm>
          <a:prstGeom prst="rect">
            <a:avLst/>
          </a:prstGeom>
          <a:solidFill>
            <a:srgbClr val="916433"/>
          </a:solidFill>
          <a:ln>
            <a:solidFill>
              <a:srgbClr val="9164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9" name="矩形 38"/>
          <p:cNvSpPr/>
          <p:nvPr/>
        </p:nvSpPr>
        <p:spPr>
          <a:xfrm>
            <a:off x="2568575" y="3527425"/>
            <a:ext cx="3887788" cy="2447925"/>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6" name="右弧形箭头 5"/>
          <p:cNvSpPr>
            <a:spLocks noChangeArrowheads="1"/>
          </p:cNvSpPr>
          <p:nvPr/>
        </p:nvSpPr>
        <p:spPr bwMode="auto">
          <a:xfrm rot="-10635752">
            <a:off x="3792538" y="4103688"/>
            <a:ext cx="503237" cy="1216025"/>
          </a:xfrm>
          <a:prstGeom prst="curvedLeftArrow">
            <a:avLst>
              <a:gd name="adj1" fmla="val 25037"/>
              <a:gd name="adj2" fmla="val 50073"/>
              <a:gd name="adj3" fmla="val 25000"/>
            </a:avLst>
          </a:prstGeom>
          <a:noFill/>
          <a:ln w="25400" algn="ctr">
            <a:solidFill>
              <a:srgbClr val="403152"/>
            </a:solidFill>
            <a:miter lim="800000"/>
            <a:headEnd/>
            <a:tailEnd/>
          </a:ln>
        </p:spPr>
        <p:txBody>
          <a:bodyPr rot="10800000" anchor="ctr"/>
          <a:lstStyle/>
          <a:p>
            <a:pPr algn="ctr" fontAlgn="auto">
              <a:spcBef>
                <a:spcPts val="0"/>
              </a:spcBef>
              <a:spcAft>
                <a:spcPts val="0"/>
              </a:spcAft>
              <a:defRPr/>
            </a:pPr>
            <a:endParaRPr lang="zh-CN" altLang="en-US">
              <a:latin typeface="+mn-lt"/>
              <a:ea typeface="宋体" pitchFamily="2" charset="-122"/>
            </a:endParaRPr>
          </a:p>
        </p:txBody>
      </p:sp>
      <p:cxnSp>
        <p:nvCxnSpPr>
          <p:cNvPr id="11" name="肘形连接符 10"/>
          <p:cNvCxnSpPr>
            <a:stCxn id="28" idx="2"/>
            <a:endCxn id="18" idx="0"/>
          </p:cNvCxnSpPr>
          <p:nvPr/>
        </p:nvCxnSpPr>
        <p:spPr>
          <a:xfrm rot="10800000" flipV="1">
            <a:off x="3179763" y="2033588"/>
            <a:ext cx="1189037" cy="2141537"/>
          </a:xfrm>
          <a:prstGeom prst="bentConnector2">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三十二角星 17"/>
          <p:cNvSpPr/>
          <p:nvPr/>
        </p:nvSpPr>
        <p:spPr>
          <a:xfrm>
            <a:off x="2640013" y="4175125"/>
            <a:ext cx="1081087" cy="1223963"/>
          </a:xfrm>
          <a:prstGeom prst="star32">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dirty="0"/>
          </a:p>
        </p:txBody>
      </p:sp>
      <p:cxnSp>
        <p:nvCxnSpPr>
          <p:cNvPr id="25" name="直接连接符 24"/>
          <p:cNvCxnSpPr>
            <a:stCxn id="23" idx="0"/>
            <a:endCxn id="28" idx="6"/>
          </p:cNvCxnSpPr>
          <p:nvPr/>
        </p:nvCxnSpPr>
        <p:spPr>
          <a:xfrm rot="16200000" flipV="1">
            <a:off x="5007769" y="2150269"/>
            <a:ext cx="1493837" cy="1260475"/>
          </a:xfrm>
          <a:prstGeom prst="bentConnector2">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313488" y="3527425"/>
            <a:ext cx="142875" cy="24479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流程图: 汇总连接 27"/>
          <p:cNvSpPr/>
          <p:nvPr/>
        </p:nvSpPr>
        <p:spPr>
          <a:xfrm>
            <a:off x="4368800" y="1655763"/>
            <a:ext cx="755650" cy="755650"/>
          </a:xfrm>
          <a:prstGeom prst="flowChartSummingJunction">
            <a:avLst/>
          </a:prstGeom>
          <a:no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左箭头 37"/>
          <p:cNvSpPr/>
          <p:nvPr/>
        </p:nvSpPr>
        <p:spPr>
          <a:xfrm>
            <a:off x="6529388" y="4679950"/>
            <a:ext cx="431800" cy="215900"/>
          </a:xfrm>
          <a:prstGeom prst="leftArrow">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50" name="流程图: 磁盘 49"/>
          <p:cNvSpPr>
            <a:spLocks noChangeArrowheads="1"/>
          </p:cNvSpPr>
          <p:nvPr/>
        </p:nvSpPr>
        <p:spPr bwMode="auto">
          <a:xfrm>
            <a:off x="228600" y="2590800"/>
            <a:ext cx="1368425" cy="3889375"/>
          </a:xfrm>
          <a:prstGeom prst="flowChartMagneticDisk">
            <a:avLst/>
          </a:prstGeom>
          <a:solidFill>
            <a:schemeClr val="bg1">
              <a:lumMod val="50000"/>
            </a:schemeClr>
          </a:solidFill>
          <a:ln w="25400" algn="ctr">
            <a:solidFill>
              <a:schemeClr val="tx1"/>
            </a:solidFill>
            <a:round/>
            <a:headEnd/>
            <a:tailEnd/>
          </a:ln>
        </p:spPr>
        <p:txBody>
          <a:bodyPr anchor="ctr"/>
          <a:lstStyle/>
          <a:p>
            <a:pPr algn="ctr" fontAlgn="auto">
              <a:spcBef>
                <a:spcPts val="0"/>
              </a:spcBef>
              <a:spcAft>
                <a:spcPts val="0"/>
              </a:spcAft>
              <a:defRPr/>
            </a:pPr>
            <a:r>
              <a:rPr lang="en-US" altLang="zh-CN" dirty="0">
                <a:solidFill>
                  <a:schemeClr val="lt1"/>
                </a:solidFill>
                <a:latin typeface="+mn-lt"/>
                <a:ea typeface="宋体" pitchFamily="2" charset="-122"/>
              </a:rPr>
              <a:t>Waste water</a:t>
            </a:r>
            <a:endParaRPr lang="zh-CN" altLang="en-US" dirty="0">
              <a:solidFill>
                <a:schemeClr val="lt1"/>
              </a:solidFill>
              <a:latin typeface="+mn-lt"/>
              <a:ea typeface="宋体" pitchFamily="2" charset="-122"/>
            </a:endParaRPr>
          </a:p>
          <a:p>
            <a:pPr algn="ctr" fontAlgn="auto">
              <a:spcBef>
                <a:spcPts val="0"/>
              </a:spcBef>
              <a:spcAft>
                <a:spcPts val="0"/>
              </a:spcAft>
              <a:defRPr/>
            </a:pPr>
            <a:r>
              <a:rPr lang="en-US" altLang="zh-CN" dirty="0">
                <a:solidFill>
                  <a:schemeClr val="lt1"/>
                </a:solidFill>
                <a:latin typeface="+mn-lt"/>
                <a:ea typeface="宋体" pitchFamily="2" charset="-122"/>
              </a:rPr>
              <a:t>Container</a:t>
            </a:r>
          </a:p>
        </p:txBody>
      </p:sp>
      <p:sp>
        <p:nvSpPr>
          <p:cNvPr id="51" name="流程图: 磁盘 50"/>
          <p:cNvSpPr/>
          <p:nvPr/>
        </p:nvSpPr>
        <p:spPr>
          <a:xfrm>
            <a:off x="7608888" y="2519363"/>
            <a:ext cx="1368425" cy="4032250"/>
          </a:xfrm>
          <a:prstGeom prst="flowChartMagneticDisk">
            <a:avLst/>
          </a:prstGeom>
          <a:gradFill flip="none" rotWithShape="1">
            <a:gsLst>
              <a:gs pos="0">
                <a:srgbClr val="03D4A8"/>
              </a:gs>
              <a:gs pos="25000">
                <a:srgbClr val="21D6E0"/>
              </a:gs>
              <a:gs pos="75000">
                <a:srgbClr val="0087E6"/>
              </a:gs>
              <a:gs pos="100000">
                <a:srgbClr val="005CBF"/>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Clean water</a:t>
            </a:r>
            <a:endParaRPr lang="zh-CN" altLang="en-US" dirty="0"/>
          </a:p>
          <a:p>
            <a:pPr algn="ctr" fontAlgn="auto">
              <a:spcBef>
                <a:spcPts val="0"/>
              </a:spcBef>
              <a:spcAft>
                <a:spcPts val="0"/>
              </a:spcAft>
              <a:defRPr/>
            </a:pPr>
            <a:r>
              <a:rPr lang="en-US" altLang="zh-CN" dirty="0"/>
              <a:t>Container</a:t>
            </a:r>
          </a:p>
        </p:txBody>
      </p:sp>
      <p:sp>
        <p:nvSpPr>
          <p:cNvPr id="55" name="七角星 54"/>
          <p:cNvSpPr/>
          <p:nvPr/>
        </p:nvSpPr>
        <p:spPr>
          <a:xfrm>
            <a:off x="1776413" y="5399088"/>
            <a:ext cx="503237" cy="504825"/>
          </a:xfrm>
          <a:prstGeom prst="star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6" name="右箭头 55"/>
          <p:cNvSpPr/>
          <p:nvPr/>
        </p:nvSpPr>
        <p:spPr>
          <a:xfrm>
            <a:off x="2640013" y="5614988"/>
            <a:ext cx="288925" cy="125412"/>
          </a:xfrm>
          <a:prstGeom prst="rightArrow">
            <a:avLst/>
          </a:prstGeom>
          <a:solidFill>
            <a:srgbClr val="916433"/>
          </a:solidFill>
          <a:ln>
            <a:solidFill>
              <a:srgbClr val="9164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8" name="右箭头 57"/>
          <p:cNvSpPr>
            <a:spLocks noChangeArrowheads="1"/>
          </p:cNvSpPr>
          <p:nvPr/>
        </p:nvSpPr>
        <p:spPr bwMode="auto">
          <a:xfrm flipV="1">
            <a:off x="5953125" y="5614988"/>
            <a:ext cx="287338" cy="144462"/>
          </a:xfrm>
          <a:prstGeom prst="rightArrow">
            <a:avLst>
              <a:gd name="adj1" fmla="val 50000"/>
              <a:gd name="adj2" fmla="val 49726"/>
            </a:avLst>
          </a:prstGeom>
          <a:solidFill>
            <a:srgbClr val="00B0F0"/>
          </a:solidFill>
          <a:ln w="25400" algn="ctr">
            <a:solidFill>
              <a:srgbClr val="00B0F0"/>
            </a:solidFill>
            <a:miter lim="800000"/>
            <a:headEnd/>
            <a:tailEnd/>
          </a:ln>
        </p:spPr>
        <p:txBody>
          <a:bodyPr rot="10800000" anchor="ctr"/>
          <a:lstStyle/>
          <a:p>
            <a:pPr algn="ctr" fontAlgn="auto">
              <a:spcBef>
                <a:spcPts val="0"/>
              </a:spcBef>
              <a:spcAft>
                <a:spcPts val="0"/>
              </a:spcAft>
              <a:defRPr/>
            </a:pPr>
            <a:endParaRPr lang="zh-CN" altLang="en-US">
              <a:solidFill>
                <a:schemeClr val="lt1"/>
              </a:solidFill>
              <a:latin typeface="+mn-lt"/>
              <a:ea typeface="宋体" pitchFamily="2" charset="-122"/>
            </a:endParaRPr>
          </a:p>
        </p:txBody>
      </p:sp>
      <p:sp>
        <p:nvSpPr>
          <p:cNvPr id="59" name="七角星 58"/>
          <p:cNvSpPr/>
          <p:nvPr/>
        </p:nvSpPr>
        <p:spPr>
          <a:xfrm>
            <a:off x="6816725" y="5399088"/>
            <a:ext cx="504825" cy="504825"/>
          </a:xfrm>
          <a:prstGeom prst="star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 name="组合 84"/>
          <p:cNvGrpSpPr>
            <a:grpSpLocks/>
          </p:cNvGrpSpPr>
          <p:nvPr/>
        </p:nvGrpSpPr>
        <p:grpSpPr bwMode="auto">
          <a:xfrm>
            <a:off x="3071813" y="3527425"/>
            <a:ext cx="720725" cy="287338"/>
            <a:chOff x="3059832" y="2420888"/>
            <a:chExt cx="720080" cy="288032"/>
          </a:xfrm>
        </p:grpSpPr>
        <p:sp>
          <p:nvSpPr>
            <p:cNvPr id="49" name="流程图: 联系 48"/>
            <p:cNvSpPr/>
            <p:nvPr/>
          </p:nvSpPr>
          <p:spPr>
            <a:xfrm>
              <a:off x="3564205" y="2492499"/>
              <a:ext cx="215707" cy="216421"/>
            </a:xfrm>
            <a:prstGeom prst="flowChartConnec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1" name="TextBox 60"/>
            <p:cNvSpPr txBox="1"/>
            <p:nvPr/>
          </p:nvSpPr>
          <p:spPr>
            <a:xfrm>
              <a:off x="3059832" y="2420888"/>
              <a:ext cx="575746" cy="230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400" dirty="0">
                  <a:solidFill>
                    <a:schemeClr val="accent6">
                      <a:lumMod val="75000"/>
                    </a:schemeClr>
                  </a:solidFill>
                </a:rPr>
                <a:t>CO</a:t>
              </a:r>
              <a:r>
                <a:rPr lang="en-US" altLang="zh-CN" sz="1400" baseline="-25000" dirty="0">
                  <a:solidFill>
                    <a:schemeClr val="accent6">
                      <a:lumMod val="75000"/>
                    </a:schemeClr>
                  </a:solidFill>
                </a:rPr>
                <a:t>2</a:t>
              </a:r>
              <a:endParaRPr lang="zh-CN" altLang="en-US" sz="1400" baseline="-25000" dirty="0">
                <a:solidFill>
                  <a:schemeClr val="accent6">
                    <a:lumMod val="75000"/>
                  </a:schemeClr>
                </a:solidFill>
              </a:endParaRPr>
            </a:p>
          </p:txBody>
        </p:sp>
      </p:grpSp>
      <p:sp>
        <p:nvSpPr>
          <p:cNvPr id="22549" name="TextBox 61"/>
          <p:cNvSpPr txBox="1">
            <a:spLocks noChangeArrowheads="1"/>
          </p:cNvSpPr>
          <p:nvPr/>
        </p:nvSpPr>
        <p:spPr bwMode="auto">
          <a:xfrm>
            <a:off x="2713038" y="4535488"/>
            <a:ext cx="1079500" cy="366712"/>
          </a:xfrm>
          <a:prstGeom prst="rect">
            <a:avLst/>
          </a:prstGeom>
          <a:noFill/>
          <a:ln w="9525">
            <a:noFill/>
            <a:miter lim="800000"/>
            <a:headEnd/>
            <a:tailEnd/>
          </a:ln>
        </p:spPr>
        <p:txBody>
          <a:bodyPr>
            <a:spAutoFit/>
          </a:bodyPr>
          <a:lstStyle/>
          <a:p>
            <a:r>
              <a:rPr lang="en-US" altLang="zh-CN">
                <a:latin typeface="Calibri" pitchFamily="34" charset="0"/>
              </a:rPr>
              <a:t>Bacteria</a:t>
            </a:r>
            <a:endParaRPr lang="zh-CN" altLang="en-US">
              <a:latin typeface="Calibri" pitchFamily="34" charset="0"/>
            </a:endParaRPr>
          </a:p>
        </p:txBody>
      </p:sp>
      <p:grpSp>
        <p:nvGrpSpPr>
          <p:cNvPr id="3" name="组合 80"/>
          <p:cNvGrpSpPr>
            <a:grpSpLocks/>
          </p:cNvGrpSpPr>
          <p:nvPr/>
        </p:nvGrpSpPr>
        <p:grpSpPr bwMode="auto">
          <a:xfrm>
            <a:off x="4295775" y="3743325"/>
            <a:ext cx="433388" cy="431800"/>
            <a:chOff x="4139952" y="2780928"/>
            <a:chExt cx="432048" cy="432048"/>
          </a:xfrm>
        </p:grpSpPr>
        <p:sp>
          <p:nvSpPr>
            <p:cNvPr id="22" name="流程图: 联系 21"/>
            <p:cNvSpPr/>
            <p:nvPr/>
          </p:nvSpPr>
          <p:spPr>
            <a:xfrm>
              <a:off x="4212751" y="3068431"/>
              <a:ext cx="144016" cy="144545"/>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流程图: 联系 47"/>
            <p:cNvSpPr/>
            <p:nvPr/>
          </p:nvSpPr>
          <p:spPr>
            <a:xfrm>
              <a:off x="4427984" y="2996952"/>
              <a:ext cx="144016" cy="144546"/>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589" name="TextBox 62"/>
            <p:cNvSpPr txBox="1">
              <a:spLocks noChangeArrowheads="1"/>
            </p:cNvSpPr>
            <p:nvPr/>
          </p:nvSpPr>
          <p:spPr bwMode="auto">
            <a:xfrm>
              <a:off x="4139952" y="2780928"/>
              <a:ext cx="360831" cy="304975"/>
            </a:xfrm>
            <a:prstGeom prst="rect">
              <a:avLst/>
            </a:prstGeom>
            <a:noFill/>
            <a:ln w="9525">
              <a:noFill/>
              <a:miter lim="800000"/>
              <a:headEnd/>
              <a:tailEnd/>
            </a:ln>
          </p:spPr>
          <p:txBody>
            <a:bodyPr>
              <a:spAutoFit/>
            </a:bodyPr>
            <a:lstStyle/>
            <a:p>
              <a:r>
                <a:rPr lang="en-US" altLang="zh-CN" sz="1400">
                  <a:solidFill>
                    <a:srgbClr val="00B0F0"/>
                  </a:solidFill>
                  <a:latin typeface="Calibri" pitchFamily="34" charset="0"/>
                </a:rPr>
                <a:t>H</a:t>
              </a:r>
              <a:r>
                <a:rPr lang="en-US" altLang="zh-CN" sz="1400" baseline="30000">
                  <a:solidFill>
                    <a:srgbClr val="00B0F0"/>
                  </a:solidFill>
                  <a:latin typeface="Calibri" pitchFamily="34" charset="0"/>
                </a:rPr>
                <a:t>+</a:t>
              </a:r>
            </a:p>
          </p:txBody>
        </p:sp>
      </p:grpSp>
      <p:grpSp>
        <p:nvGrpSpPr>
          <p:cNvPr id="4" name="组合 87"/>
          <p:cNvGrpSpPr>
            <a:grpSpLocks/>
          </p:cNvGrpSpPr>
          <p:nvPr/>
        </p:nvGrpSpPr>
        <p:grpSpPr bwMode="auto">
          <a:xfrm>
            <a:off x="5737225" y="3887788"/>
            <a:ext cx="431800" cy="457200"/>
            <a:chOff x="5508104" y="2780928"/>
            <a:chExt cx="432048" cy="457200"/>
          </a:xfrm>
        </p:grpSpPr>
        <p:sp>
          <p:nvSpPr>
            <p:cNvPr id="44" name="流程图: 联系 43"/>
            <p:cNvSpPr/>
            <p:nvPr/>
          </p:nvSpPr>
          <p:spPr>
            <a:xfrm>
              <a:off x="5579583" y="3068265"/>
              <a:ext cx="144545" cy="169863"/>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586" name="TextBox 64"/>
            <p:cNvSpPr txBox="1">
              <a:spLocks noChangeArrowheads="1"/>
            </p:cNvSpPr>
            <p:nvPr/>
          </p:nvSpPr>
          <p:spPr bwMode="auto">
            <a:xfrm>
              <a:off x="5508104" y="2780928"/>
              <a:ext cx="432048" cy="304800"/>
            </a:xfrm>
            <a:prstGeom prst="rect">
              <a:avLst/>
            </a:prstGeom>
            <a:noFill/>
            <a:ln w="9525">
              <a:noFill/>
              <a:miter lim="800000"/>
              <a:headEnd/>
              <a:tailEnd/>
            </a:ln>
          </p:spPr>
          <p:txBody>
            <a:bodyPr>
              <a:spAutoFit/>
            </a:bodyPr>
            <a:lstStyle/>
            <a:p>
              <a:r>
                <a:rPr lang="en-US" altLang="zh-CN" sz="1400">
                  <a:solidFill>
                    <a:srgbClr val="FF0000"/>
                  </a:solidFill>
                  <a:latin typeface="Calibri" pitchFamily="34" charset="0"/>
                </a:rPr>
                <a:t>O</a:t>
              </a:r>
              <a:r>
                <a:rPr lang="en-US" altLang="zh-CN" sz="1400" baseline="30000">
                  <a:solidFill>
                    <a:srgbClr val="FF0000"/>
                  </a:solidFill>
                  <a:latin typeface="Calibri" pitchFamily="34" charset="0"/>
                </a:rPr>
                <a:t>2-</a:t>
              </a:r>
              <a:endParaRPr lang="zh-CN" altLang="en-US" sz="1400">
                <a:solidFill>
                  <a:srgbClr val="FF0000"/>
                </a:solidFill>
                <a:latin typeface="Calibri" pitchFamily="34" charset="0"/>
              </a:endParaRPr>
            </a:p>
          </p:txBody>
        </p:sp>
      </p:grpSp>
      <p:grpSp>
        <p:nvGrpSpPr>
          <p:cNvPr id="5" name="组合 79"/>
          <p:cNvGrpSpPr>
            <a:grpSpLocks/>
          </p:cNvGrpSpPr>
          <p:nvPr/>
        </p:nvGrpSpPr>
        <p:grpSpPr bwMode="auto">
          <a:xfrm>
            <a:off x="7177088" y="3671888"/>
            <a:ext cx="431800" cy="576262"/>
            <a:chOff x="6876256" y="2852936"/>
            <a:chExt cx="432048" cy="576064"/>
          </a:xfrm>
        </p:grpSpPr>
        <p:sp>
          <p:nvSpPr>
            <p:cNvPr id="43" name="流程图: 联系 42"/>
            <p:cNvSpPr/>
            <p:nvPr/>
          </p:nvSpPr>
          <p:spPr>
            <a:xfrm>
              <a:off x="6876256" y="3141762"/>
              <a:ext cx="287502" cy="287238"/>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2584" name="TextBox 65"/>
            <p:cNvSpPr txBox="1">
              <a:spLocks noChangeArrowheads="1"/>
            </p:cNvSpPr>
            <p:nvPr/>
          </p:nvSpPr>
          <p:spPr bwMode="auto">
            <a:xfrm>
              <a:off x="6876256" y="2852936"/>
              <a:ext cx="432048" cy="304695"/>
            </a:xfrm>
            <a:prstGeom prst="rect">
              <a:avLst/>
            </a:prstGeom>
            <a:noFill/>
            <a:ln w="9525">
              <a:noFill/>
              <a:miter lim="800000"/>
              <a:headEnd/>
              <a:tailEnd/>
            </a:ln>
          </p:spPr>
          <p:txBody>
            <a:bodyPr>
              <a:spAutoFit/>
            </a:bodyPr>
            <a:lstStyle/>
            <a:p>
              <a:r>
                <a:rPr lang="en-US" altLang="zh-CN" sz="1400">
                  <a:solidFill>
                    <a:srgbClr val="FF0000"/>
                  </a:solidFill>
                  <a:latin typeface="Calibri" pitchFamily="34" charset="0"/>
                </a:rPr>
                <a:t>O</a:t>
              </a:r>
              <a:r>
                <a:rPr lang="en-US" altLang="zh-CN" sz="1400" baseline="-25000">
                  <a:solidFill>
                    <a:srgbClr val="FF0000"/>
                  </a:solidFill>
                  <a:latin typeface="Calibri" pitchFamily="34" charset="0"/>
                </a:rPr>
                <a:t>2</a:t>
              </a:r>
              <a:endParaRPr lang="zh-CN" altLang="en-US" sz="1400" baseline="-25000">
                <a:solidFill>
                  <a:srgbClr val="FF0000"/>
                </a:solidFill>
                <a:latin typeface="Calibri" pitchFamily="34" charset="0"/>
              </a:endParaRPr>
            </a:p>
          </p:txBody>
        </p:sp>
      </p:grpSp>
      <p:sp>
        <p:nvSpPr>
          <p:cNvPr id="22553" name="TextBox 67"/>
          <p:cNvSpPr txBox="1">
            <a:spLocks noChangeArrowheads="1"/>
          </p:cNvSpPr>
          <p:nvPr/>
        </p:nvSpPr>
        <p:spPr bwMode="auto">
          <a:xfrm>
            <a:off x="1631950" y="5903913"/>
            <a:ext cx="865188" cy="368300"/>
          </a:xfrm>
          <a:prstGeom prst="rect">
            <a:avLst/>
          </a:prstGeom>
          <a:noFill/>
          <a:ln w="9525">
            <a:noFill/>
            <a:miter lim="800000"/>
            <a:headEnd/>
            <a:tailEnd/>
          </a:ln>
        </p:spPr>
        <p:txBody>
          <a:bodyPr>
            <a:spAutoFit/>
          </a:bodyPr>
          <a:lstStyle/>
          <a:p>
            <a:r>
              <a:rPr lang="en-US" altLang="zh-CN" b="1">
                <a:latin typeface="Calibri" pitchFamily="34" charset="0"/>
              </a:rPr>
              <a:t>IN PUT</a:t>
            </a:r>
            <a:endParaRPr lang="zh-CN" altLang="en-US" b="1">
              <a:latin typeface="Calibri" pitchFamily="34" charset="0"/>
            </a:endParaRPr>
          </a:p>
        </p:txBody>
      </p:sp>
      <p:grpSp>
        <p:nvGrpSpPr>
          <p:cNvPr id="7" name="组合 81"/>
          <p:cNvGrpSpPr>
            <a:grpSpLocks/>
          </p:cNvGrpSpPr>
          <p:nvPr/>
        </p:nvGrpSpPr>
        <p:grpSpPr bwMode="auto">
          <a:xfrm>
            <a:off x="3144838" y="3887788"/>
            <a:ext cx="503237" cy="368300"/>
            <a:chOff x="2915816" y="2780928"/>
            <a:chExt cx="504056" cy="369332"/>
          </a:xfrm>
        </p:grpSpPr>
        <p:sp>
          <p:nvSpPr>
            <p:cNvPr id="67" name="流程图: 联系 66"/>
            <p:cNvSpPr>
              <a:spLocks noChangeArrowheads="1"/>
            </p:cNvSpPr>
            <p:nvPr/>
          </p:nvSpPr>
          <p:spPr bwMode="auto">
            <a:xfrm flipH="1" flipV="1">
              <a:off x="2915816" y="3069070"/>
              <a:ext cx="71553" cy="71638"/>
            </a:xfrm>
            <a:prstGeom prst="flowChartConnector">
              <a:avLst/>
            </a:prstGeom>
            <a:solidFill>
              <a:srgbClr val="FFFF00"/>
            </a:solidFill>
            <a:ln w="25400" algn="ctr">
              <a:solidFill>
                <a:srgbClr val="FFFF00"/>
              </a:solidFill>
              <a:round/>
              <a:headEnd/>
              <a:tailEnd/>
            </a:ln>
          </p:spPr>
          <p:txBody>
            <a:bodyPr rot="10800000" anchor="ctr"/>
            <a:lstStyle/>
            <a:p>
              <a:pPr algn="ctr" fontAlgn="auto">
                <a:spcBef>
                  <a:spcPts val="0"/>
                </a:spcBef>
                <a:spcAft>
                  <a:spcPts val="0"/>
                </a:spcAft>
                <a:defRPr/>
              </a:pPr>
              <a:endParaRPr lang="zh-CN" altLang="en-US">
                <a:solidFill>
                  <a:schemeClr val="lt1"/>
                </a:solidFill>
                <a:latin typeface="+mn-lt"/>
                <a:ea typeface="宋体" pitchFamily="2" charset="-122"/>
              </a:endParaRPr>
            </a:p>
          </p:txBody>
        </p:sp>
        <p:sp>
          <p:nvSpPr>
            <p:cNvPr id="22582" name="TextBox 74"/>
            <p:cNvSpPr txBox="1">
              <a:spLocks noChangeArrowheads="1"/>
            </p:cNvSpPr>
            <p:nvPr/>
          </p:nvSpPr>
          <p:spPr bwMode="auto">
            <a:xfrm>
              <a:off x="2987824" y="2780928"/>
              <a:ext cx="432048" cy="369332"/>
            </a:xfrm>
            <a:prstGeom prst="rect">
              <a:avLst/>
            </a:prstGeom>
            <a:noFill/>
            <a:ln w="9525">
              <a:noFill/>
              <a:miter lim="800000"/>
              <a:headEnd/>
              <a:tailEnd/>
            </a:ln>
          </p:spPr>
          <p:txBody>
            <a:bodyPr>
              <a:spAutoFit/>
            </a:bodyPr>
            <a:lstStyle/>
            <a:p>
              <a:r>
                <a:rPr lang="en-US" altLang="zh-CN">
                  <a:solidFill>
                    <a:srgbClr val="FFFF00"/>
                  </a:solidFill>
                  <a:latin typeface="Calibri" pitchFamily="34" charset="0"/>
                </a:rPr>
                <a:t>e</a:t>
              </a:r>
              <a:r>
                <a:rPr lang="en-US" altLang="zh-CN" baseline="30000">
                  <a:solidFill>
                    <a:srgbClr val="FFFF00"/>
                  </a:solidFill>
                  <a:latin typeface="Calibri" pitchFamily="34" charset="0"/>
                </a:rPr>
                <a:t>-</a:t>
              </a:r>
              <a:endParaRPr lang="zh-CN" altLang="en-US">
                <a:solidFill>
                  <a:srgbClr val="FFFF00"/>
                </a:solidFill>
                <a:latin typeface="Calibri" pitchFamily="34" charset="0"/>
              </a:endParaRPr>
            </a:p>
          </p:txBody>
        </p:sp>
      </p:grpSp>
      <p:sp>
        <p:nvSpPr>
          <p:cNvPr id="79" name="流程图: 联系 78"/>
          <p:cNvSpPr/>
          <p:nvPr/>
        </p:nvSpPr>
        <p:spPr>
          <a:xfrm>
            <a:off x="5410200" y="5486400"/>
            <a:ext cx="287338" cy="312738"/>
          </a:xfrm>
          <a:prstGeom prst="flowChartConnec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6" name="右箭头 75"/>
          <p:cNvSpPr/>
          <p:nvPr/>
        </p:nvSpPr>
        <p:spPr>
          <a:xfrm>
            <a:off x="1416050" y="5614988"/>
            <a:ext cx="288925" cy="125412"/>
          </a:xfrm>
          <a:prstGeom prst="rightArrow">
            <a:avLst/>
          </a:prstGeom>
          <a:solidFill>
            <a:srgbClr val="916433"/>
          </a:solidFill>
          <a:ln>
            <a:solidFill>
              <a:srgbClr val="9164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 name="右箭头 76"/>
          <p:cNvSpPr>
            <a:spLocks noChangeArrowheads="1"/>
          </p:cNvSpPr>
          <p:nvPr/>
        </p:nvSpPr>
        <p:spPr bwMode="auto">
          <a:xfrm flipV="1">
            <a:off x="7680325" y="5614988"/>
            <a:ext cx="288925" cy="144462"/>
          </a:xfrm>
          <a:prstGeom prst="rightArrow">
            <a:avLst>
              <a:gd name="adj1" fmla="val 50000"/>
              <a:gd name="adj2" fmla="val 50000"/>
            </a:avLst>
          </a:prstGeom>
          <a:solidFill>
            <a:srgbClr val="00B0F0"/>
          </a:solidFill>
          <a:ln w="25400" algn="ctr">
            <a:solidFill>
              <a:srgbClr val="00B0F0"/>
            </a:solidFill>
            <a:miter lim="800000"/>
            <a:headEnd/>
            <a:tailEnd/>
          </a:ln>
        </p:spPr>
        <p:txBody>
          <a:bodyPr rot="10800000" anchor="ctr"/>
          <a:lstStyle/>
          <a:p>
            <a:pPr algn="ctr" fontAlgn="auto">
              <a:spcBef>
                <a:spcPts val="0"/>
              </a:spcBef>
              <a:spcAft>
                <a:spcPts val="0"/>
              </a:spcAft>
              <a:defRPr/>
            </a:pPr>
            <a:endParaRPr lang="zh-CN" altLang="en-US">
              <a:solidFill>
                <a:schemeClr val="lt1"/>
              </a:solidFill>
              <a:latin typeface="+mn-lt"/>
              <a:ea typeface="宋体" pitchFamily="2" charset="-122"/>
            </a:endParaRPr>
          </a:p>
        </p:txBody>
      </p:sp>
      <p:sp>
        <p:nvSpPr>
          <p:cNvPr id="78" name="流程图: 联系 77"/>
          <p:cNvSpPr/>
          <p:nvPr/>
        </p:nvSpPr>
        <p:spPr>
          <a:xfrm>
            <a:off x="1055688" y="5543550"/>
            <a:ext cx="288925" cy="312738"/>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2559" name="TextBox 68"/>
          <p:cNvSpPr txBox="1">
            <a:spLocks noChangeArrowheads="1"/>
          </p:cNvSpPr>
          <p:nvPr/>
        </p:nvSpPr>
        <p:spPr bwMode="auto">
          <a:xfrm>
            <a:off x="6529388" y="5903913"/>
            <a:ext cx="1079500" cy="368300"/>
          </a:xfrm>
          <a:prstGeom prst="rect">
            <a:avLst/>
          </a:prstGeom>
          <a:noFill/>
          <a:ln w="9525">
            <a:noFill/>
            <a:miter lim="800000"/>
            <a:headEnd/>
            <a:tailEnd/>
          </a:ln>
        </p:spPr>
        <p:txBody>
          <a:bodyPr>
            <a:spAutoFit/>
          </a:bodyPr>
          <a:lstStyle/>
          <a:p>
            <a:r>
              <a:rPr lang="en-US" altLang="zh-CN" b="1">
                <a:latin typeface="Calibri" pitchFamily="34" charset="0"/>
              </a:rPr>
              <a:t>OUT PUT</a:t>
            </a:r>
            <a:endParaRPr lang="zh-CN" altLang="en-US" b="1">
              <a:latin typeface="Calibri" pitchFamily="34" charset="0"/>
            </a:endParaRPr>
          </a:p>
        </p:txBody>
      </p:sp>
      <p:grpSp>
        <p:nvGrpSpPr>
          <p:cNvPr id="8" name="组合 83"/>
          <p:cNvGrpSpPr>
            <a:grpSpLocks/>
          </p:cNvGrpSpPr>
          <p:nvPr/>
        </p:nvGrpSpPr>
        <p:grpSpPr bwMode="auto">
          <a:xfrm>
            <a:off x="3432175" y="4598988"/>
            <a:ext cx="346075" cy="368300"/>
            <a:chOff x="3275856" y="3645024"/>
            <a:chExt cx="346570" cy="369332"/>
          </a:xfrm>
        </p:grpSpPr>
        <p:sp>
          <p:nvSpPr>
            <p:cNvPr id="73" name="流程图: 联系 72"/>
            <p:cNvSpPr>
              <a:spLocks noChangeArrowheads="1"/>
            </p:cNvSpPr>
            <p:nvPr/>
          </p:nvSpPr>
          <p:spPr bwMode="auto">
            <a:xfrm flipH="1" flipV="1">
              <a:off x="3275856" y="3933166"/>
              <a:ext cx="71540" cy="71638"/>
            </a:xfrm>
            <a:prstGeom prst="flowChartConnector">
              <a:avLst/>
            </a:prstGeom>
            <a:solidFill>
              <a:srgbClr val="FFFF00"/>
            </a:solidFill>
            <a:ln w="25400" algn="ctr">
              <a:solidFill>
                <a:srgbClr val="FFFF00"/>
              </a:solidFill>
              <a:round/>
              <a:headEnd/>
              <a:tailEnd/>
            </a:ln>
          </p:spPr>
          <p:txBody>
            <a:bodyPr rot="10800000" anchor="ctr"/>
            <a:lstStyle/>
            <a:p>
              <a:pPr algn="ctr" fontAlgn="auto">
                <a:spcBef>
                  <a:spcPts val="0"/>
                </a:spcBef>
                <a:spcAft>
                  <a:spcPts val="0"/>
                </a:spcAft>
                <a:defRPr/>
              </a:pPr>
              <a:endParaRPr lang="zh-CN" altLang="en-US">
                <a:solidFill>
                  <a:schemeClr val="lt1"/>
                </a:solidFill>
                <a:latin typeface="+mn-lt"/>
                <a:ea typeface="宋体" pitchFamily="2" charset="-122"/>
              </a:endParaRPr>
            </a:p>
          </p:txBody>
        </p:sp>
        <p:sp>
          <p:nvSpPr>
            <p:cNvPr id="22580" name="矩形 82"/>
            <p:cNvSpPr>
              <a:spLocks noChangeArrowheads="1"/>
            </p:cNvSpPr>
            <p:nvPr/>
          </p:nvSpPr>
          <p:spPr bwMode="auto">
            <a:xfrm>
              <a:off x="3275856" y="3645024"/>
              <a:ext cx="346570" cy="369332"/>
            </a:xfrm>
            <a:prstGeom prst="rect">
              <a:avLst/>
            </a:prstGeom>
            <a:noFill/>
            <a:ln w="9525">
              <a:noFill/>
              <a:miter lim="800000"/>
              <a:headEnd/>
              <a:tailEnd/>
            </a:ln>
          </p:spPr>
          <p:txBody>
            <a:bodyPr wrap="none">
              <a:spAutoFit/>
            </a:bodyPr>
            <a:lstStyle/>
            <a:p>
              <a:r>
                <a:rPr lang="en-US" altLang="zh-CN">
                  <a:solidFill>
                    <a:srgbClr val="FFFF00"/>
                  </a:solidFill>
                  <a:latin typeface="Calibri" pitchFamily="34" charset="0"/>
                </a:rPr>
                <a:t>e</a:t>
              </a:r>
              <a:r>
                <a:rPr lang="en-US" altLang="zh-CN" baseline="30000">
                  <a:solidFill>
                    <a:srgbClr val="FFFF00"/>
                  </a:solidFill>
                  <a:latin typeface="Calibri" pitchFamily="34" charset="0"/>
                </a:rPr>
                <a:t>-</a:t>
              </a:r>
              <a:endParaRPr lang="zh-CN" altLang="en-US">
                <a:solidFill>
                  <a:srgbClr val="FFFF00"/>
                </a:solidFill>
                <a:latin typeface="Calibri" pitchFamily="34" charset="0"/>
              </a:endParaRPr>
            </a:p>
          </p:txBody>
        </p:sp>
      </p:grpSp>
      <p:sp>
        <p:nvSpPr>
          <p:cNvPr id="22561" name="TextBox 85"/>
          <p:cNvSpPr txBox="1">
            <a:spLocks noChangeArrowheads="1"/>
          </p:cNvSpPr>
          <p:nvPr/>
        </p:nvSpPr>
        <p:spPr bwMode="auto">
          <a:xfrm>
            <a:off x="4440238" y="1295400"/>
            <a:ext cx="576262" cy="396875"/>
          </a:xfrm>
          <a:prstGeom prst="rect">
            <a:avLst/>
          </a:prstGeom>
          <a:noFill/>
          <a:ln w="9525">
            <a:noFill/>
            <a:miter lim="800000"/>
            <a:headEnd/>
            <a:tailEnd/>
          </a:ln>
        </p:spPr>
        <p:txBody>
          <a:bodyPr>
            <a:spAutoFit/>
          </a:bodyPr>
          <a:lstStyle/>
          <a:p>
            <a:r>
              <a:rPr lang="en-US" altLang="zh-CN" sz="2000" b="1">
                <a:latin typeface="Calibri" pitchFamily="34" charset="0"/>
              </a:rPr>
              <a:t>Fan</a:t>
            </a:r>
            <a:endParaRPr lang="zh-CN" altLang="en-US" sz="2000" b="1">
              <a:latin typeface="Calibri" pitchFamily="34" charset="0"/>
            </a:endParaRPr>
          </a:p>
        </p:txBody>
      </p:sp>
      <p:grpSp>
        <p:nvGrpSpPr>
          <p:cNvPr id="9" name="组合 90"/>
          <p:cNvGrpSpPr>
            <a:grpSpLocks/>
          </p:cNvGrpSpPr>
          <p:nvPr/>
        </p:nvGrpSpPr>
        <p:grpSpPr bwMode="auto">
          <a:xfrm>
            <a:off x="4008438" y="3671888"/>
            <a:ext cx="600075" cy="431800"/>
            <a:chOff x="3851920" y="2492896"/>
            <a:chExt cx="599622" cy="432048"/>
          </a:xfrm>
        </p:grpSpPr>
        <p:sp>
          <p:nvSpPr>
            <p:cNvPr id="21" name="流程图: 联系 20"/>
            <p:cNvSpPr/>
            <p:nvPr/>
          </p:nvSpPr>
          <p:spPr>
            <a:xfrm>
              <a:off x="3851920" y="2708920"/>
              <a:ext cx="215737" cy="216024"/>
            </a:xfrm>
            <a:prstGeom prst="flowChartConnec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00" dirty="0"/>
            </a:p>
          </p:txBody>
        </p:sp>
        <p:sp>
          <p:nvSpPr>
            <p:cNvPr id="90" name="矩形 89"/>
            <p:cNvSpPr/>
            <p:nvPr/>
          </p:nvSpPr>
          <p:spPr>
            <a:xfrm>
              <a:off x="3997860" y="2492896"/>
              <a:ext cx="453682" cy="304975"/>
            </a:xfrm>
            <a:prstGeom prst="rect">
              <a:avLst/>
            </a:prstGeom>
          </p:spPr>
          <p:txBody>
            <a:bodyPr wrap="none">
              <a:spAutoFit/>
            </a:bodyPr>
            <a:lstStyle/>
            <a:p>
              <a:pPr algn="ctr" fontAlgn="auto">
                <a:spcBef>
                  <a:spcPts val="0"/>
                </a:spcBef>
                <a:spcAft>
                  <a:spcPts val="0"/>
                </a:spcAft>
                <a:defRPr/>
              </a:pPr>
              <a:r>
                <a:rPr lang="en-US" altLang="zh-CN" sz="1400" dirty="0">
                  <a:solidFill>
                    <a:schemeClr val="accent6">
                      <a:lumMod val="75000"/>
                    </a:schemeClr>
                  </a:solidFill>
                  <a:latin typeface="+mn-lt"/>
                  <a:ea typeface="宋体" pitchFamily="2" charset="-122"/>
                </a:rPr>
                <a:t>CO</a:t>
              </a:r>
              <a:r>
                <a:rPr lang="en-US" altLang="zh-CN" sz="1400" baseline="-25000" dirty="0">
                  <a:solidFill>
                    <a:schemeClr val="accent6">
                      <a:lumMod val="75000"/>
                    </a:schemeClr>
                  </a:solidFill>
                  <a:latin typeface="+mn-lt"/>
                  <a:ea typeface="宋体" pitchFamily="2" charset="-122"/>
                </a:rPr>
                <a:t>2</a:t>
              </a:r>
              <a:endParaRPr lang="zh-CN" altLang="en-US" sz="1400" baseline="-25000" dirty="0">
                <a:solidFill>
                  <a:schemeClr val="accent6">
                    <a:lumMod val="75000"/>
                  </a:schemeClr>
                </a:solidFill>
                <a:latin typeface="+mn-lt"/>
                <a:ea typeface="宋体" pitchFamily="2" charset="-122"/>
              </a:endParaRPr>
            </a:p>
          </p:txBody>
        </p:sp>
      </p:grpSp>
      <p:grpSp>
        <p:nvGrpSpPr>
          <p:cNvPr id="10" name="组合 93"/>
          <p:cNvGrpSpPr>
            <a:grpSpLocks/>
          </p:cNvGrpSpPr>
          <p:nvPr/>
        </p:nvGrpSpPr>
        <p:grpSpPr bwMode="auto">
          <a:xfrm>
            <a:off x="4440238" y="4822825"/>
            <a:ext cx="576262" cy="433388"/>
            <a:chOff x="4283968" y="3356992"/>
            <a:chExt cx="576064" cy="432048"/>
          </a:xfrm>
        </p:grpSpPr>
        <p:sp>
          <p:nvSpPr>
            <p:cNvPr id="46" name="流程图: 联系 45"/>
            <p:cNvSpPr/>
            <p:nvPr/>
          </p:nvSpPr>
          <p:spPr>
            <a:xfrm>
              <a:off x="4715620" y="3356992"/>
              <a:ext cx="144412" cy="144016"/>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7" name="流程图: 联系 46"/>
            <p:cNvSpPr/>
            <p:nvPr/>
          </p:nvSpPr>
          <p:spPr>
            <a:xfrm>
              <a:off x="4715620" y="3645024"/>
              <a:ext cx="144412" cy="144016"/>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576" name="矩形 91"/>
            <p:cNvSpPr>
              <a:spLocks noChangeArrowheads="1"/>
            </p:cNvSpPr>
            <p:nvPr/>
          </p:nvSpPr>
          <p:spPr bwMode="auto">
            <a:xfrm>
              <a:off x="4283968" y="3356992"/>
              <a:ext cx="352304" cy="303858"/>
            </a:xfrm>
            <a:prstGeom prst="rect">
              <a:avLst/>
            </a:prstGeom>
            <a:noFill/>
            <a:ln w="9525">
              <a:noFill/>
              <a:miter lim="800000"/>
              <a:headEnd/>
              <a:tailEnd/>
            </a:ln>
          </p:spPr>
          <p:txBody>
            <a:bodyPr wrap="none">
              <a:spAutoFit/>
            </a:bodyPr>
            <a:lstStyle/>
            <a:p>
              <a:r>
                <a:rPr lang="en-US" altLang="zh-CN" sz="1400">
                  <a:solidFill>
                    <a:srgbClr val="00B0F0"/>
                  </a:solidFill>
                  <a:latin typeface="Calibri" pitchFamily="34" charset="0"/>
                </a:rPr>
                <a:t>H</a:t>
              </a:r>
              <a:r>
                <a:rPr lang="en-US" altLang="zh-CN" sz="1400" baseline="30000">
                  <a:solidFill>
                    <a:srgbClr val="00B0F0"/>
                  </a:solidFill>
                  <a:latin typeface="Calibri" pitchFamily="34" charset="0"/>
                </a:rPr>
                <a:t>+</a:t>
              </a:r>
            </a:p>
          </p:txBody>
        </p:sp>
      </p:grpSp>
      <p:grpSp>
        <p:nvGrpSpPr>
          <p:cNvPr id="12" name="组合 95"/>
          <p:cNvGrpSpPr>
            <a:grpSpLocks/>
          </p:cNvGrpSpPr>
          <p:nvPr/>
        </p:nvGrpSpPr>
        <p:grpSpPr bwMode="auto">
          <a:xfrm>
            <a:off x="3124200" y="5410200"/>
            <a:ext cx="863600" cy="520700"/>
            <a:chOff x="3851920" y="4077072"/>
            <a:chExt cx="864096" cy="520626"/>
          </a:xfrm>
        </p:grpSpPr>
        <p:sp>
          <p:nvSpPr>
            <p:cNvPr id="64" name="TextBox 63"/>
            <p:cNvSpPr txBox="1"/>
            <p:nvPr/>
          </p:nvSpPr>
          <p:spPr>
            <a:xfrm>
              <a:off x="3851920" y="4292941"/>
              <a:ext cx="864096" cy="304757"/>
            </a:xfrm>
            <a:prstGeom prst="rect">
              <a:avLst/>
            </a:prstGeom>
            <a:noFill/>
          </p:spPr>
          <p:txBody>
            <a:bodyPr>
              <a:spAutoFit/>
            </a:bodyPr>
            <a:lstStyle/>
            <a:p>
              <a:pPr fontAlgn="auto">
                <a:spcBef>
                  <a:spcPts val="0"/>
                </a:spcBef>
                <a:spcAft>
                  <a:spcPts val="0"/>
                </a:spcAft>
                <a:defRPr/>
              </a:pPr>
              <a:r>
                <a:rPr lang="en-US" altLang="zh-CN" sz="1400" dirty="0">
                  <a:solidFill>
                    <a:schemeClr val="bg2">
                      <a:lumMod val="10000"/>
                    </a:schemeClr>
                  </a:solidFill>
                  <a:latin typeface="+mn-lt"/>
                  <a:ea typeface="宋体" pitchFamily="2" charset="-122"/>
                </a:rPr>
                <a:t>Organics</a:t>
              </a:r>
              <a:endParaRPr lang="zh-CN" altLang="en-US" sz="1400" dirty="0">
                <a:solidFill>
                  <a:schemeClr val="bg2">
                    <a:lumMod val="10000"/>
                  </a:schemeClr>
                </a:solidFill>
                <a:latin typeface="+mn-lt"/>
                <a:ea typeface="宋体" pitchFamily="2" charset="-122"/>
              </a:endParaRPr>
            </a:p>
          </p:txBody>
        </p:sp>
        <p:sp>
          <p:nvSpPr>
            <p:cNvPr id="95" name="流程图: 联系 94"/>
            <p:cNvSpPr/>
            <p:nvPr/>
          </p:nvSpPr>
          <p:spPr>
            <a:xfrm>
              <a:off x="4067944" y="4077072"/>
              <a:ext cx="287503" cy="312694"/>
            </a:xfrm>
            <a:prstGeom prst="flowChartConnector">
              <a:avLst/>
            </a:prstGeom>
            <a:solidFill>
              <a:srgbClr val="533821"/>
            </a:solidFill>
            <a:ln>
              <a:solidFill>
                <a:srgbClr val="5338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2565" name="TextBox 96"/>
          <p:cNvSpPr txBox="1">
            <a:spLocks noChangeArrowheads="1"/>
          </p:cNvSpPr>
          <p:nvPr/>
        </p:nvSpPr>
        <p:spPr bwMode="auto">
          <a:xfrm>
            <a:off x="2568575" y="5975350"/>
            <a:ext cx="1223963" cy="457200"/>
          </a:xfrm>
          <a:prstGeom prst="rect">
            <a:avLst/>
          </a:prstGeom>
          <a:noFill/>
          <a:ln w="9525">
            <a:noFill/>
            <a:miter lim="800000"/>
            <a:headEnd/>
            <a:tailEnd/>
          </a:ln>
        </p:spPr>
        <p:txBody>
          <a:bodyPr>
            <a:spAutoFit/>
          </a:bodyPr>
          <a:lstStyle/>
          <a:p>
            <a:r>
              <a:rPr lang="en-US" altLang="zh-CN" b="1">
                <a:latin typeface="Calibri" pitchFamily="34" charset="0"/>
              </a:rPr>
              <a:t>Anode</a:t>
            </a:r>
          </a:p>
        </p:txBody>
      </p:sp>
      <p:sp>
        <p:nvSpPr>
          <p:cNvPr id="22566" name="TextBox 97"/>
          <p:cNvSpPr txBox="1">
            <a:spLocks noChangeArrowheads="1"/>
          </p:cNvSpPr>
          <p:nvPr/>
        </p:nvSpPr>
        <p:spPr bwMode="auto">
          <a:xfrm>
            <a:off x="5087938" y="5975350"/>
            <a:ext cx="1368425" cy="457200"/>
          </a:xfrm>
          <a:prstGeom prst="rect">
            <a:avLst/>
          </a:prstGeom>
          <a:noFill/>
          <a:ln w="9525">
            <a:noFill/>
            <a:miter lim="800000"/>
            <a:headEnd/>
            <a:tailEnd/>
          </a:ln>
        </p:spPr>
        <p:txBody>
          <a:bodyPr>
            <a:spAutoFit/>
          </a:bodyPr>
          <a:lstStyle/>
          <a:p>
            <a:r>
              <a:rPr lang="en-US" altLang="zh-CN" b="1">
                <a:latin typeface="Calibri" pitchFamily="34" charset="0"/>
              </a:rPr>
              <a:t>Cathode</a:t>
            </a:r>
          </a:p>
        </p:txBody>
      </p:sp>
      <p:grpSp>
        <p:nvGrpSpPr>
          <p:cNvPr id="13" name="组合 99"/>
          <p:cNvGrpSpPr>
            <a:grpSpLocks/>
          </p:cNvGrpSpPr>
          <p:nvPr/>
        </p:nvGrpSpPr>
        <p:grpSpPr bwMode="auto">
          <a:xfrm>
            <a:off x="4953000" y="4953000"/>
            <a:ext cx="465138" cy="457200"/>
            <a:chOff x="4716016" y="3573016"/>
            <a:chExt cx="465142" cy="457200"/>
          </a:xfrm>
        </p:grpSpPr>
        <p:sp>
          <p:nvSpPr>
            <p:cNvPr id="45" name="流程图: 联系 44"/>
            <p:cNvSpPr/>
            <p:nvPr/>
          </p:nvSpPr>
          <p:spPr>
            <a:xfrm>
              <a:off x="4716016" y="3860354"/>
              <a:ext cx="144464" cy="16986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571" name="矩形 98"/>
            <p:cNvSpPr>
              <a:spLocks noChangeArrowheads="1"/>
            </p:cNvSpPr>
            <p:nvPr/>
          </p:nvSpPr>
          <p:spPr bwMode="auto">
            <a:xfrm>
              <a:off x="4787454" y="3573016"/>
              <a:ext cx="393704" cy="304800"/>
            </a:xfrm>
            <a:prstGeom prst="rect">
              <a:avLst/>
            </a:prstGeom>
            <a:noFill/>
            <a:ln w="9525">
              <a:noFill/>
              <a:miter lim="800000"/>
              <a:headEnd/>
              <a:tailEnd/>
            </a:ln>
          </p:spPr>
          <p:txBody>
            <a:bodyPr wrap="none">
              <a:spAutoFit/>
            </a:bodyPr>
            <a:lstStyle/>
            <a:p>
              <a:r>
                <a:rPr lang="en-US" altLang="zh-CN" sz="1400">
                  <a:solidFill>
                    <a:srgbClr val="FF0000"/>
                  </a:solidFill>
                  <a:latin typeface="Calibri" pitchFamily="34" charset="0"/>
                </a:rPr>
                <a:t>O</a:t>
              </a:r>
              <a:r>
                <a:rPr lang="en-US" altLang="zh-CN" sz="1400" baseline="30000">
                  <a:solidFill>
                    <a:srgbClr val="FF0000"/>
                  </a:solidFill>
                  <a:latin typeface="Calibri" pitchFamily="34" charset="0"/>
                </a:rPr>
                <a:t>2-</a:t>
              </a:r>
              <a:endParaRPr lang="zh-CN" altLang="en-US" sz="1400" baseline="30000">
                <a:solidFill>
                  <a:srgbClr val="FF0000"/>
                </a:solidFill>
                <a:latin typeface="Calibri" pitchFamily="34" charset="0"/>
              </a:endParaRPr>
            </a:p>
          </p:txBody>
        </p:sp>
      </p:grpSp>
      <p:sp>
        <p:nvSpPr>
          <p:cNvPr id="22568" name="Text Box 21"/>
          <p:cNvSpPr txBox="1">
            <a:spLocks noChangeArrowheads="1"/>
          </p:cNvSpPr>
          <p:nvPr/>
        </p:nvSpPr>
        <p:spPr bwMode="auto">
          <a:xfrm>
            <a:off x="914400" y="457200"/>
            <a:ext cx="8229600" cy="519113"/>
          </a:xfrm>
          <a:prstGeom prst="rect">
            <a:avLst/>
          </a:prstGeom>
          <a:noFill/>
          <a:ln w="9525">
            <a:noFill/>
            <a:miter lim="800000"/>
            <a:headEnd/>
            <a:tailEnd/>
          </a:ln>
        </p:spPr>
        <p:txBody>
          <a:bodyPr>
            <a:spAutoFit/>
          </a:bodyPr>
          <a:lstStyle/>
          <a:p>
            <a:r>
              <a:rPr lang="en-US" altLang="zh-CN" sz="2800" b="1">
                <a:solidFill>
                  <a:srgbClr val="0000FF"/>
                </a:solidFill>
              </a:rPr>
              <a:t>Treating wastewater for recovery of energy</a:t>
            </a:r>
          </a:p>
        </p:txBody>
      </p:sp>
      <p:sp>
        <p:nvSpPr>
          <p:cNvPr id="22569" name="Text Box 63"/>
          <p:cNvSpPr txBox="1">
            <a:spLocks noChangeArrowheads="1"/>
          </p:cNvSpPr>
          <p:nvPr/>
        </p:nvSpPr>
        <p:spPr bwMode="auto">
          <a:xfrm>
            <a:off x="3429000" y="2590800"/>
            <a:ext cx="2501900" cy="457200"/>
          </a:xfrm>
          <a:prstGeom prst="rect">
            <a:avLst/>
          </a:prstGeom>
          <a:noFill/>
          <a:ln w="9525">
            <a:noFill/>
            <a:miter lim="800000"/>
            <a:headEnd/>
            <a:tailEnd/>
          </a:ln>
        </p:spPr>
        <p:txBody>
          <a:bodyPr wrap="none">
            <a:spAutoFit/>
          </a:bodyPr>
          <a:lstStyle/>
          <a:p>
            <a:r>
              <a:rPr lang="en-US" altLang="zh-CN"/>
              <a:t>Microbial fuel cell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55"/>
                                        </p:tgtEl>
                                        <p:attrNameLst>
                                          <p:attrName>r</p:attrName>
                                        </p:attrNameLst>
                                      </p:cBhvr>
                                    </p:animRot>
                                  </p:childTnLst>
                                </p:cTn>
                              </p:par>
                              <p:par>
                                <p:cTn id="7" presetID="63" presetClass="path" presetSubtype="0" repeatCount="indefinite" accel="50000" decel="50000" fill="hold" grpId="0" nodeType="withEffect">
                                  <p:stCondLst>
                                    <p:cond delay="0"/>
                                  </p:stCondLst>
                                  <p:endCondLst>
                                    <p:cond evt="onNext" delay="0">
                                      <p:tgtEl>
                                        <p:sldTgt/>
                                      </p:tgtEl>
                                    </p:cond>
                                  </p:endCondLst>
                                  <p:childTnLst>
                                    <p:animMotion origin="layout" path="M 1.38778E-17 4.07407E-6 L 0.23628 -0.00162 " pathEditMode="relative" rAng="0" ptsTypes="AA">
                                      <p:cBhvr>
                                        <p:cTn id="8" dur="3000" fill="hold"/>
                                        <p:tgtEl>
                                          <p:spTgt spid="78"/>
                                        </p:tgtEl>
                                        <p:attrNameLst>
                                          <p:attrName>ppt_x</p:attrName>
                                          <p:attrName>ppt_y</p:attrName>
                                        </p:attrNameLst>
                                      </p:cBhvr>
                                      <p:rCtr x="118" y="-1"/>
                                    </p:animMotion>
                                  </p:childTnLst>
                                </p:cTn>
                              </p:par>
                            </p:childTnLst>
                          </p:cTn>
                        </p:par>
                        <p:par>
                          <p:cTn id="9" fill="hold">
                            <p:stCondLst>
                              <p:cond delay="3000"/>
                            </p:stCondLst>
                            <p:childTnLst>
                              <p:par>
                                <p:cTn id="10" presetID="0" presetClass="path" presetSubtype="0" repeatCount="indefinite" accel="50000" decel="50000" fill="hold" nodeType="afterEffect">
                                  <p:stCondLst>
                                    <p:cond delay="0"/>
                                  </p:stCondLst>
                                  <p:endCondLst>
                                    <p:cond evt="onNext" delay="0">
                                      <p:tgtEl>
                                        <p:sldTgt/>
                                      </p:tgtEl>
                                    </p:cond>
                                  </p:endCondLst>
                                  <p:childTnLst>
                                    <p:animMotion origin="layout" path="M 3.33333E-6 -2.22222E-6 C -0.0132 -0.00116 -0.02622 -0.00208 -0.0342 -0.01111 C -0.04202 -0.02037 -0.05834 -0.05301 -0.04792 -0.05555 " pathEditMode="relative" rAng="0" ptsTypes="aaA">
                                      <p:cBhvr>
                                        <p:cTn id="11" dur="2000" fill="hold"/>
                                        <p:tgtEl>
                                          <p:spTgt spid="12"/>
                                        </p:tgtEl>
                                        <p:attrNameLst>
                                          <p:attrName>ppt_x</p:attrName>
                                          <p:attrName>ppt_y</p:attrName>
                                        </p:attrNameLst>
                                      </p:cBhvr>
                                      <p:rCtr x="-29" y="-28"/>
                                    </p:animMotion>
                                  </p:childTnLst>
                                </p:cTn>
                              </p:par>
                            </p:childTnLst>
                          </p:cTn>
                        </p:par>
                        <p:par>
                          <p:cTn id="12" fill="hold">
                            <p:stCondLst>
                              <p:cond delay="5000"/>
                            </p:stCondLst>
                            <p:childTnLst>
                              <p:par>
                                <p:cTn id="13" presetID="0" presetClass="path" presetSubtype="0" repeatCount="indefinite" accel="50000" decel="50000" fill="hold" nodeType="afterEffect">
                                  <p:stCondLst>
                                    <p:cond delay="0"/>
                                  </p:stCondLst>
                                  <p:endCondLst>
                                    <p:cond evt="onNext" delay="0">
                                      <p:tgtEl>
                                        <p:sldTgt/>
                                      </p:tgtEl>
                                    </p:cond>
                                  </p:endCondLst>
                                  <p:childTnLst>
                                    <p:animMotion origin="layout" path="M -0.04792 0.03842 C -0.05729 0.04629 -0.06632 0.05416 -0.07187 0.06736 C -0.07743 0.08078 -0.08021 0.10717 -0.08108 0.11782 C -0.08194 0.12847 -0.07656 0.12777 -0.07691 0.13055 " pathEditMode="relative" rAng="-1419078" ptsTypes="aaaA">
                                      <p:cBhvr>
                                        <p:cTn id="14" dur="2000" spd="-100000" fill="hold"/>
                                        <p:tgtEl>
                                          <p:spTgt spid="9"/>
                                        </p:tgtEl>
                                        <p:attrNameLst>
                                          <p:attrName>ppt_x</p:attrName>
                                          <p:attrName>ppt_y</p:attrName>
                                        </p:attrNameLst>
                                      </p:cBhvr>
                                      <p:rCtr x="-16" y="47"/>
                                    </p:animMotion>
                                  </p:childTnLst>
                                </p:cTn>
                              </p:par>
                              <p:par>
                                <p:cTn id="15" presetID="0" presetClass="path" presetSubtype="0" repeatCount="indefinite" accel="50000" decel="50000" fill="hold" nodeType="withEffect">
                                  <p:stCondLst>
                                    <p:cond delay="0"/>
                                  </p:stCondLst>
                                  <p:endCondLst>
                                    <p:cond evt="onNext" delay="0">
                                      <p:tgtEl>
                                        <p:sldTgt/>
                                      </p:tgtEl>
                                    </p:cond>
                                  </p:endCondLst>
                                  <p:childTnLst>
                                    <p:animMotion origin="layout" path="M -0.00434 0.08936 C -0.02274 0.0926 -0.03785 0.09422 -0.05382 0.09908 C -0.06944 0.10417 -0.08958 0.11551 -0.09913 0.12014 " pathEditMode="relative" rAng="626930" ptsTypes="aaa">
                                      <p:cBhvr>
                                        <p:cTn id="16" dur="2000" spd="-100000" fill="hold"/>
                                        <p:tgtEl>
                                          <p:spTgt spid="3"/>
                                        </p:tgtEl>
                                        <p:attrNameLst>
                                          <p:attrName>ppt_x</p:attrName>
                                          <p:attrName>ppt_y</p:attrName>
                                        </p:attrNameLst>
                                      </p:cBhvr>
                                      <p:rCtr x="-47" y="15"/>
                                    </p:animMotion>
                                  </p:childTnLst>
                                </p:cTn>
                              </p:par>
                              <p:par>
                                <p:cTn id="17" presetID="64" presetClass="path" presetSubtype="0" repeatCount="indefinite" accel="50000" decel="50000" fill="hold" nodeType="withEffect">
                                  <p:stCondLst>
                                    <p:cond delay="0"/>
                                  </p:stCondLst>
                                  <p:endCondLst>
                                    <p:cond evt="onNext" delay="0">
                                      <p:tgtEl>
                                        <p:sldTgt/>
                                      </p:tgtEl>
                                    </p:cond>
                                  </p:endCondLst>
                                  <p:childTnLst>
                                    <p:animMotion origin="layout" path="M -2.77778E-6 -1.85185E-6 L -0.03055 -0.10694 " pathEditMode="relative" rAng="0" ptsTypes="AA">
                                      <p:cBhvr>
                                        <p:cTn id="18" dur="2000" fill="hold"/>
                                        <p:tgtEl>
                                          <p:spTgt spid="8"/>
                                        </p:tgtEl>
                                        <p:attrNameLst>
                                          <p:attrName>ppt_x</p:attrName>
                                          <p:attrName>ppt_y</p:attrName>
                                        </p:attrNameLst>
                                      </p:cBhvr>
                                      <p:rCtr x="-15" y="-53"/>
                                    </p:animMotion>
                                  </p:childTnLst>
                                </p:cTn>
                              </p:par>
                              <p:par>
                                <p:cTn id="19" presetID="0" presetClass="path" presetSubtype="0" repeatCount="indefinite" accel="50000" decel="50000" fill="hold" nodeType="withEffect">
                                  <p:stCondLst>
                                    <p:cond delay="0"/>
                                  </p:stCondLst>
                                  <p:endCondLst>
                                    <p:cond evt="onNext" delay="0">
                                      <p:tgtEl>
                                        <p:sldTgt/>
                                      </p:tgtEl>
                                    </p:cond>
                                  </p:endCondLst>
                                  <p:childTnLst>
                                    <p:animMotion origin="layout" path="M -0.01563 0.02778 C -0.02014 0.03519 -0.02865 0.06551 -0.04236 0.07222 C -0.05608 0.07894 -0.08663 0.06922 -0.09827 0.06829 " pathEditMode="relative" rAng="0" ptsTypes="aaa">
                                      <p:cBhvr>
                                        <p:cTn id="20" dur="2000" fill="hold"/>
                                        <p:tgtEl>
                                          <p:spTgt spid="5"/>
                                        </p:tgtEl>
                                        <p:attrNameLst>
                                          <p:attrName>ppt_x</p:attrName>
                                          <p:attrName>ppt_y</p:attrName>
                                        </p:attrNameLst>
                                      </p:cBhvr>
                                      <p:rCtr x="-41" y="25"/>
                                    </p:animMotion>
                                  </p:childTnLst>
                                </p:cTn>
                              </p:par>
                            </p:childTnLst>
                          </p:cTn>
                        </p:par>
                        <p:par>
                          <p:cTn id="21" fill="hold">
                            <p:stCondLst>
                              <p:cond delay="7000"/>
                            </p:stCondLst>
                            <p:childTnLst>
                              <p:par>
                                <p:cTn id="22" presetID="0" presetClass="path" presetSubtype="0" repeatCount="indefinite" accel="50000" decel="50000" fill="hold" nodeType="afterEffect">
                                  <p:stCondLst>
                                    <p:cond delay="0"/>
                                  </p:stCondLst>
                                  <p:childTnLst>
                                    <p:animMotion origin="layout" path="M -0.02309 0.00764 L -0.02326 -0.29815 L 0.33594 -0.29722 L 0.33455 0.0206 " pathEditMode="relative" rAng="0" ptsTypes="AAAA">
                                      <p:cBhvr>
                                        <p:cTn id="23" dur="3000" fill="hold"/>
                                        <p:tgtEl>
                                          <p:spTgt spid="7"/>
                                        </p:tgtEl>
                                        <p:attrNameLst>
                                          <p:attrName>ppt_x</p:attrName>
                                          <p:attrName>ppt_y</p:attrName>
                                        </p:attrNameLst>
                                      </p:cBhvr>
                                      <p:rCtr x="179" y="-147"/>
                                    </p:animMotion>
                                  </p:childTnLst>
                                </p:cTn>
                              </p:par>
                              <p:par>
                                <p:cTn id="24" presetID="63" presetClass="path" presetSubtype="0" repeatCount="indefinite" accel="50000" decel="50000" fill="hold" nodeType="withEffect">
                                  <p:stCondLst>
                                    <p:cond delay="0"/>
                                  </p:stCondLst>
                                  <p:endCondLst>
                                    <p:cond evt="onNext" delay="0">
                                      <p:tgtEl>
                                        <p:sldTgt/>
                                      </p:tgtEl>
                                    </p:cond>
                                  </p:endCondLst>
                                  <p:childTnLst>
                                    <p:animMotion origin="layout" path="M -0.00798 0.01921 L 0.03143 0.06991 " pathEditMode="relative" rAng="0" ptsTypes="AA">
                                      <p:cBhvr>
                                        <p:cTn id="25" dur="2000" spd="-100000" fill="hold"/>
                                        <p:tgtEl>
                                          <p:spTgt spid="4"/>
                                        </p:tgtEl>
                                        <p:attrNameLst>
                                          <p:attrName>ppt_x</p:attrName>
                                          <p:attrName>ppt_y</p:attrName>
                                        </p:attrNameLst>
                                      </p:cBhvr>
                                      <p:rCtr x="20" y="25"/>
                                    </p:animMotion>
                                  </p:childTnLst>
                                </p:cTn>
                              </p:par>
                              <p:par>
                                <p:cTn id="26" presetID="8" presetClass="emph" presetSubtype="0" repeatCount="indefinite" fill="hold" grpId="0" nodeType="withEffect">
                                  <p:stCondLst>
                                    <p:cond delay="0"/>
                                  </p:stCondLst>
                                  <p:endCondLst>
                                    <p:cond evt="onNext" delay="0">
                                      <p:tgtEl>
                                        <p:sldTgt/>
                                      </p:tgtEl>
                                    </p:cond>
                                  </p:endCondLst>
                                  <p:childTnLst>
                                    <p:animRot by="21600000">
                                      <p:cBhvr>
                                        <p:cTn id="27" dur="2000" fill="hold"/>
                                        <p:tgtEl>
                                          <p:spTgt spid="28"/>
                                        </p:tgtEl>
                                        <p:attrNameLst>
                                          <p:attrName>r</p:attrName>
                                        </p:attrNameLst>
                                      </p:cBhvr>
                                    </p:animRot>
                                  </p:childTnLst>
                                </p:cTn>
                              </p:par>
                            </p:childTnLst>
                          </p:cTn>
                        </p:par>
                        <p:par>
                          <p:cTn id="28" fill="hold">
                            <p:stCondLst>
                              <p:cond delay="10000"/>
                            </p:stCondLst>
                            <p:childTnLst>
                              <p:par>
                                <p:cTn id="29" presetID="0" presetClass="path" presetSubtype="0" repeatCount="indefinite" accel="50000" decel="50000" fill="hold" nodeType="afterEffect">
                                  <p:stCondLst>
                                    <p:cond delay="0"/>
                                  </p:stCondLst>
                                  <p:endCondLst>
                                    <p:cond evt="onNext" delay="0">
                                      <p:tgtEl>
                                        <p:sldTgt/>
                                      </p:tgtEl>
                                    </p:cond>
                                  </p:endCondLst>
                                  <p:childTnLst>
                                    <p:animMotion origin="layout" path="M 0.07761 0.04051 C 0.07622 0.03611 0.07118 0.02084 0.06875 0.01366 C 0.06632 0.00648 0.06598 0.00417 0.06285 -0.00208 C 0.05973 -0.00833 0.05243 -0.01921 0.04966 -0.02361 " pathEditMode="relative" rAng="0" ptsTypes="aaaa">
                                      <p:cBhvr>
                                        <p:cTn id="30" dur="2000" spd="-100000" fill="hold"/>
                                        <p:tgtEl>
                                          <p:spTgt spid="10"/>
                                        </p:tgtEl>
                                        <p:attrNameLst>
                                          <p:attrName>ppt_x</p:attrName>
                                          <p:attrName>ppt_y</p:attrName>
                                        </p:attrNameLst>
                                      </p:cBhvr>
                                      <p:rCtr x="-14" y="-32"/>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4132 0.01574 C 0.04757 0.01296 0.06389 0.003 0.079 -0.00139 C 0.0941 -0.00579 0.12101 -0.00903 0.13195 -0.01112 " pathEditMode="relative" rAng="0" ptsTypes="aaa">
                                      <p:cBhvr>
                                        <p:cTn id="32" dur="2000" spd="-100000" fill="hold"/>
                                        <p:tgtEl>
                                          <p:spTgt spid="13"/>
                                        </p:tgtEl>
                                        <p:attrNameLst>
                                          <p:attrName>ppt_x</p:attrName>
                                          <p:attrName>ppt_y</p:attrName>
                                        </p:attrNameLst>
                                      </p:cBhvr>
                                      <p:rCtr x="45" y="-13"/>
                                    </p:animMotion>
                                  </p:childTnLst>
                                </p:cTn>
                              </p:par>
                              <p:par>
                                <p:cTn id="33" presetID="64" presetClass="path" presetSubtype="0" repeatCount="indefinite" accel="50000" decel="50000" fill="hold" nodeType="withEffect">
                                  <p:stCondLst>
                                    <p:cond delay="0"/>
                                  </p:stCondLst>
                                  <p:childTnLst>
                                    <p:animMotion origin="layout" path="M 1.66667E-6 -2.59259E-6 L 1.66667E-6 -0.08379 " pathEditMode="relative" rAng="0" ptsTypes="AA">
                                      <p:cBhvr>
                                        <p:cTn id="34" dur="2000" fill="hold"/>
                                        <p:tgtEl>
                                          <p:spTgt spid="2"/>
                                        </p:tgtEl>
                                        <p:attrNameLst>
                                          <p:attrName>ppt_x</p:attrName>
                                          <p:attrName>ppt_y</p:attrName>
                                        </p:attrNameLst>
                                      </p:cBhvr>
                                      <p:rCtr x="0" y="-42"/>
                                    </p:animMotion>
                                  </p:childTnLst>
                                </p:cTn>
                              </p:par>
                            </p:childTnLst>
                          </p:cTn>
                        </p:par>
                        <p:par>
                          <p:cTn id="35" fill="hold">
                            <p:stCondLst>
                              <p:cond delay="12000"/>
                            </p:stCondLst>
                            <p:childTnLst>
                              <p:par>
                                <p:cTn id="36" presetID="8" presetClass="emph" presetSubtype="0" repeatCount="indefinite" fill="hold" nodeType="afterEffect">
                                  <p:stCondLst>
                                    <p:cond delay="0"/>
                                  </p:stCondLst>
                                  <p:childTnLst>
                                    <p:animRot by="21600000">
                                      <p:cBhvr>
                                        <p:cTn id="37" dur="5000" fill="hold"/>
                                        <p:tgtEl>
                                          <p:spTgt spid="59"/>
                                        </p:tgtEl>
                                        <p:attrNameLst>
                                          <p:attrName>r</p:attrName>
                                        </p:attrNameLst>
                                      </p:cBhvr>
                                    </p:animRot>
                                  </p:childTnLst>
                                </p:cTn>
                              </p:par>
                              <p:par>
                                <p:cTn id="38" presetID="63" presetClass="path" presetSubtype="0" repeatCount="indefinite" accel="50000" decel="50000" fill="hold" grpId="0" nodeType="withEffect">
                                  <p:stCondLst>
                                    <p:cond delay="0"/>
                                  </p:stCondLst>
                                  <p:childTnLst>
                                    <p:animMotion origin="layout" path="M 0.06771 0.00138 L 0.3356 -0.00047 " pathEditMode="relative" rAng="0" ptsTypes="AA">
                                      <p:cBhvr>
                                        <p:cTn id="39" dur="3000" fill="hold"/>
                                        <p:tgtEl>
                                          <p:spTgt spid="79"/>
                                        </p:tgtEl>
                                        <p:attrNameLst>
                                          <p:attrName>ppt_x</p:attrName>
                                          <p:attrName>ppt_y</p:attrName>
                                        </p:attrNameLst>
                                      </p:cBhvr>
                                      <p:rCtr x="134"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9"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2472" y="188640"/>
            <a:ext cx="7781528" cy="563562"/>
          </a:xfrm>
        </p:spPr>
        <p:txBody>
          <a:bodyPr/>
          <a:lstStyle/>
          <a:p>
            <a:r>
              <a:rPr lang="en-US" altLang="zh-CN" dirty="0" err="1" smtClean="0"/>
              <a:t>MFC:Power</a:t>
            </a:r>
            <a:r>
              <a:rPr lang="en-US" altLang="zh-CN" dirty="0" smtClean="0"/>
              <a:t> and COD removal</a:t>
            </a:r>
            <a:endParaRPr lang="zh-CN" altLang="en-US" dirty="0"/>
          </a:p>
        </p:txBody>
      </p:sp>
      <p:sp>
        <p:nvSpPr>
          <p:cNvPr id="5" name="页脚占位符 4"/>
          <p:cNvSpPr>
            <a:spLocks noGrp="1"/>
          </p:cNvSpPr>
          <p:nvPr>
            <p:ph type="ftr" sz="quarter" idx="10"/>
          </p:nvPr>
        </p:nvSpPr>
        <p:spPr/>
        <p:txBody>
          <a:bodyPr/>
          <a:lstStyle/>
          <a:p>
            <a:pPr>
              <a:defRPr/>
            </a:pPr>
            <a:r>
              <a:rPr lang="en-US" altLang="zh-CN" smtClean="0"/>
              <a:t>ZJU</a:t>
            </a:r>
            <a:endParaRPr lang="en-US" altLang="zh-CN"/>
          </a:p>
        </p:txBody>
      </p:sp>
      <p:sp>
        <p:nvSpPr>
          <p:cNvPr id="6" name="灯片编号占位符 5"/>
          <p:cNvSpPr>
            <a:spLocks noGrp="1"/>
          </p:cNvSpPr>
          <p:nvPr>
            <p:ph type="sldNum" sz="quarter" idx="11"/>
          </p:nvPr>
        </p:nvSpPr>
        <p:spPr/>
        <p:txBody>
          <a:bodyPr/>
          <a:lstStyle/>
          <a:p>
            <a:pPr>
              <a:defRPr/>
            </a:pPr>
            <a:fld id="{08D02FD9-51A4-475C-85FA-764F9E389036}" type="slidenum">
              <a:rPr lang="zh-CN" altLang="en-US" smtClean="0"/>
              <a:pPr>
                <a:defRPr/>
              </a:pPr>
              <a:t>12</a:t>
            </a:fld>
            <a:endParaRPr lang="en-US" altLang="zh-CN"/>
          </a:p>
        </p:txBody>
      </p:sp>
      <p:pic>
        <p:nvPicPr>
          <p:cNvPr id="7" name="图片 6" descr="F:\IWA 2104-Harbin\es048927cf00002-Hong EST2005.gif"/>
          <p:cNvPicPr/>
          <p:nvPr/>
        </p:nvPicPr>
        <p:blipFill>
          <a:blip r:embed="rId2" cstate="print"/>
          <a:srcRect b="52796"/>
          <a:stretch>
            <a:fillRect/>
          </a:stretch>
        </p:blipFill>
        <p:spPr bwMode="auto">
          <a:xfrm>
            <a:off x="1259632" y="1340768"/>
            <a:ext cx="6336704" cy="3456384"/>
          </a:xfrm>
          <a:prstGeom prst="rect">
            <a:avLst/>
          </a:prstGeom>
          <a:noFill/>
          <a:ln w="9525">
            <a:noFill/>
            <a:miter lim="800000"/>
            <a:headEnd/>
            <a:tailEnd/>
          </a:ln>
        </p:spPr>
      </p:pic>
      <p:sp>
        <p:nvSpPr>
          <p:cNvPr id="8" name="TextBox 7"/>
          <p:cNvSpPr txBox="1"/>
          <p:nvPr/>
        </p:nvSpPr>
        <p:spPr>
          <a:xfrm>
            <a:off x="6444208" y="5949280"/>
            <a:ext cx="2428935" cy="369332"/>
          </a:xfrm>
          <a:prstGeom prst="rect">
            <a:avLst/>
          </a:prstGeom>
          <a:noFill/>
        </p:spPr>
        <p:txBody>
          <a:bodyPr wrap="none" rtlCol="0">
            <a:spAutoFit/>
          </a:bodyPr>
          <a:lstStyle/>
          <a:p>
            <a:r>
              <a:rPr lang="en-US" altLang="zh-CN" dirty="0" smtClean="0"/>
              <a:t>Hong et al, EST, 2005</a:t>
            </a:r>
            <a:endParaRPr lang="zh-CN" altLang="en-US" dirty="0"/>
          </a:p>
        </p:txBody>
      </p:sp>
      <p:sp>
        <p:nvSpPr>
          <p:cNvPr id="10" name="TextBox 9"/>
          <p:cNvSpPr txBox="1"/>
          <p:nvPr/>
        </p:nvSpPr>
        <p:spPr>
          <a:xfrm>
            <a:off x="755576" y="5229200"/>
            <a:ext cx="7927170" cy="369332"/>
          </a:xfrm>
          <a:prstGeom prst="rect">
            <a:avLst/>
          </a:prstGeom>
          <a:noFill/>
        </p:spPr>
        <p:txBody>
          <a:bodyPr wrap="none" rtlCol="0">
            <a:spAutoFit/>
          </a:bodyPr>
          <a:lstStyle/>
          <a:p>
            <a:pPr>
              <a:buFont typeface="Wingdings" pitchFamily="2" charset="2"/>
              <a:buChar char="u"/>
            </a:pPr>
            <a:r>
              <a:rPr lang="en-US" altLang="zh-CN" b="1" dirty="0" smtClean="0">
                <a:solidFill>
                  <a:srgbClr val="0000FF"/>
                </a:solidFill>
              </a:rPr>
              <a:t>  Power  generation related to the  COD, specially in  low COD region</a:t>
            </a:r>
            <a:endParaRPr lang="zh-CN" altLang="en-US" b="1" dirty="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220072" y="2420888"/>
            <a:ext cx="432048" cy="208823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63688" y="260648"/>
            <a:ext cx="6629400" cy="563562"/>
          </a:xfrm>
        </p:spPr>
        <p:txBody>
          <a:bodyPr/>
          <a:lstStyle/>
          <a:p>
            <a:r>
              <a:rPr lang="en-US" altLang="zh-CN" dirty="0" smtClean="0"/>
              <a:t>Voltage of MFC ---SCOD</a:t>
            </a:r>
            <a:endParaRPr lang="zh-CN" altLang="en-US" dirty="0"/>
          </a:p>
        </p:txBody>
      </p:sp>
      <p:pic>
        <p:nvPicPr>
          <p:cNvPr id="7" name="内容占位符 6"/>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644008" y="1844824"/>
            <a:ext cx="4076700" cy="3479037"/>
          </a:xfrm>
        </p:spPr>
      </p:pic>
      <p:pic>
        <p:nvPicPr>
          <p:cNvPr id="10" name="内容占位符 9"/>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251520" y="1268760"/>
            <a:ext cx="4104456" cy="4357464"/>
          </a:xfrm>
        </p:spPr>
      </p:pic>
      <p:sp>
        <p:nvSpPr>
          <p:cNvPr id="5" name="页脚占位符 4"/>
          <p:cNvSpPr>
            <a:spLocks noGrp="1"/>
          </p:cNvSpPr>
          <p:nvPr>
            <p:ph type="ftr" sz="quarter" idx="10"/>
          </p:nvPr>
        </p:nvSpPr>
        <p:spPr/>
        <p:txBody>
          <a:bodyPr/>
          <a:lstStyle/>
          <a:p>
            <a:pPr>
              <a:defRPr/>
            </a:pPr>
            <a:r>
              <a:rPr lang="en-US" altLang="zh-CN" smtClean="0"/>
              <a:t>ZJU</a:t>
            </a:r>
            <a:endParaRPr lang="en-US" altLang="zh-CN"/>
          </a:p>
        </p:txBody>
      </p:sp>
      <p:sp>
        <p:nvSpPr>
          <p:cNvPr id="6" name="灯片编号占位符 5"/>
          <p:cNvSpPr>
            <a:spLocks noGrp="1"/>
          </p:cNvSpPr>
          <p:nvPr>
            <p:ph type="sldNum" sz="quarter" idx="11"/>
          </p:nvPr>
        </p:nvSpPr>
        <p:spPr/>
        <p:txBody>
          <a:bodyPr/>
          <a:lstStyle/>
          <a:p>
            <a:pPr>
              <a:defRPr/>
            </a:pPr>
            <a:fld id="{08D02FD9-51A4-475C-85FA-764F9E389036}" type="slidenum">
              <a:rPr lang="zh-CN" altLang="en-US" smtClean="0"/>
              <a:pPr>
                <a:defRPr/>
              </a:pPr>
              <a:t>13</a:t>
            </a:fld>
            <a:endParaRPr lang="en-US" altLang="zh-CN"/>
          </a:p>
        </p:txBody>
      </p:sp>
      <p:sp>
        <p:nvSpPr>
          <p:cNvPr id="11" name="矩形 10"/>
          <p:cNvSpPr/>
          <p:nvPr/>
        </p:nvSpPr>
        <p:spPr>
          <a:xfrm>
            <a:off x="3707904" y="5877272"/>
            <a:ext cx="4944495" cy="276999"/>
          </a:xfrm>
          <a:prstGeom prst="rect">
            <a:avLst/>
          </a:prstGeom>
        </p:spPr>
        <p:txBody>
          <a:bodyPr wrap="none">
            <a:spAutoFit/>
          </a:bodyPr>
          <a:lstStyle/>
          <a:p>
            <a:r>
              <a:rPr lang="en-US" altLang="zh-CN" sz="1200" b="1" dirty="0">
                <a:solidFill>
                  <a:srgbClr val="333333"/>
                </a:solidFill>
                <a:latin typeface="Trebuchet MS" panose="020B0603020202020204" pitchFamily="34" charset="0"/>
                <a:hlinkClick r:id="rId4"/>
              </a:rPr>
              <a:t>Hong </a:t>
            </a:r>
            <a:r>
              <a:rPr lang="en-US" altLang="zh-CN" sz="1200" b="1" dirty="0" smtClean="0">
                <a:solidFill>
                  <a:srgbClr val="333333"/>
                </a:solidFill>
                <a:latin typeface="Trebuchet MS" panose="020B0603020202020204" pitchFamily="34" charset="0"/>
                <a:hlinkClick r:id="rId4"/>
              </a:rPr>
              <a:t>Liu</a:t>
            </a:r>
            <a:r>
              <a:rPr lang="en-US" altLang="zh-CN" sz="1200" b="1" dirty="0" smtClean="0">
                <a:solidFill>
                  <a:srgbClr val="333333"/>
                </a:solidFill>
                <a:latin typeface="Trebuchet MS" panose="020B0603020202020204" pitchFamily="34" charset="0"/>
              </a:rPr>
              <a:t>, et al,</a:t>
            </a:r>
            <a:r>
              <a:rPr lang="fr-FR" altLang="zh-CN" sz="1200" i="1" dirty="0">
                <a:solidFill>
                  <a:srgbClr val="000000"/>
                </a:solidFill>
                <a:latin typeface="Trebuchet MS" panose="020B0603020202020204" pitchFamily="34" charset="0"/>
              </a:rPr>
              <a:t> Environ. Sci. Technol.</a:t>
            </a:r>
            <a:r>
              <a:rPr lang="fr-FR" altLang="zh-CN" sz="1200" dirty="0">
                <a:solidFill>
                  <a:srgbClr val="000000"/>
                </a:solidFill>
                <a:latin typeface="Trebuchet MS" panose="020B0603020202020204" pitchFamily="34" charset="0"/>
              </a:rPr>
              <a:t>, </a:t>
            </a:r>
            <a:r>
              <a:rPr lang="fr-FR" altLang="zh-CN" sz="1200" b="1" dirty="0">
                <a:solidFill>
                  <a:srgbClr val="000000"/>
                </a:solidFill>
                <a:latin typeface="Trebuchet MS" panose="020B0603020202020204" pitchFamily="34" charset="0"/>
              </a:rPr>
              <a:t>2004</a:t>
            </a:r>
            <a:r>
              <a:rPr lang="fr-FR" altLang="zh-CN" sz="1200" dirty="0">
                <a:solidFill>
                  <a:srgbClr val="000000"/>
                </a:solidFill>
                <a:latin typeface="Trebuchet MS" panose="020B0603020202020204" pitchFamily="34" charset="0"/>
              </a:rPr>
              <a:t>, </a:t>
            </a:r>
            <a:r>
              <a:rPr lang="fr-FR" altLang="zh-CN" sz="1200" i="1" dirty="0">
                <a:solidFill>
                  <a:srgbClr val="000000"/>
                </a:solidFill>
                <a:latin typeface="Trebuchet MS" panose="020B0603020202020204" pitchFamily="34" charset="0"/>
              </a:rPr>
              <a:t>38</a:t>
            </a:r>
            <a:r>
              <a:rPr lang="fr-FR" altLang="zh-CN" sz="1200" dirty="0">
                <a:solidFill>
                  <a:srgbClr val="000000"/>
                </a:solidFill>
                <a:latin typeface="Trebuchet MS" panose="020B0603020202020204" pitchFamily="34" charset="0"/>
              </a:rPr>
              <a:t> (14), pp </a:t>
            </a:r>
            <a:r>
              <a:rPr lang="fr-FR" altLang="zh-CN" sz="1200" dirty="0" smtClean="0">
                <a:solidFill>
                  <a:srgbClr val="000000"/>
                </a:solidFill>
                <a:latin typeface="Trebuchet MS" panose="020B0603020202020204" pitchFamily="34" charset="0"/>
              </a:rPr>
              <a:t>4040–4046</a:t>
            </a:r>
            <a:r>
              <a:rPr lang="en-US" altLang="zh-CN" sz="1200" b="1" dirty="0" smtClean="0">
                <a:solidFill>
                  <a:srgbClr val="333333"/>
                </a:solidFill>
                <a:latin typeface="Trebuchet MS" panose="020B0603020202020204" pitchFamily="34" charset="0"/>
              </a:rPr>
              <a:t> </a:t>
            </a:r>
            <a:endParaRPr lang="zh-CN" altLang="en-US" sz="1200" dirty="0"/>
          </a:p>
        </p:txBody>
      </p:sp>
    </p:spTree>
    <p:extLst>
      <p:ext uri="{BB962C8B-B14F-4D97-AF65-F5344CB8AC3E}">
        <p14:creationId xmlns:p14="http://schemas.microsoft.com/office/powerpoint/2010/main" xmlns="" val="196727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0648"/>
            <a:ext cx="6629400" cy="563562"/>
          </a:xfrm>
        </p:spPr>
        <p:txBody>
          <a:bodyPr/>
          <a:lstStyle/>
          <a:p>
            <a:r>
              <a:rPr lang="en-US" altLang="zh-CN" dirty="0" smtClean="0"/>
              <a:t>Experiments</a:t>
            </a:r>
            <a:endParaRPr lang="zh-CN" altLang="en-US" dirty="0"/>
          </a:p>
        </p:txBody>
      </p:sp>
      <p:sp>
        <p:nvSpPr>
          <p:cNvPr id="4" name="页脚占位符 3"/>
          <p:cNvSpPr>
            <a:spLocks noGrp="1"/>
          </p:cNvSpPr>
          <p:nvPr>
            <p:ph type="ftr" sz="quarter" idx="10"/>
          </p:nvPr>
        </p:nvSpPr>
        <p:spPr/>
        <p:txBody>
          <a:bodyPr/>
          <a:lstStyle/>
          <a:p>
            <a:pPr>
              <a:defRPr/>
            </a:pPr>
            <a:r>
              <a:rPr lang="en-US" altLang="zh-CN" smtClean="0"/>
              <a:t>ZJU</a:t>
            </a:r>
            <a:endParaRPr lang="en-US" altLang="zh-CN"/>
          </a:p>
        </p:txBody>
      </p:sp>
      <p:sp>
        <p:nvSpPr>
          <p:cNvPr id="5" name="灯片编号占位符 4"/>
          <p:cNvSpPr>
            <a:spLocks noGrp="1"/>
          </p:cNvSpPr>
          <p:nvPr>
            <p:ph type="sldNum" sz="quarter" idx="11"/>
          </p:nvPr>
        </p:nvSpPr>
        <p:spPr/>
        <p:txBody>
          <a:bodyPr/>
          <a:lstStyle/>
          <a:p>
            <a:pPr>
              <a:defRPr/>
            </a:pPr>
            <a:fld id="{C421CA8B-488F-4FFE-8ACF-036FA9C18950}" type="slidenum">
              <a:rPr lang="zh-CN" altLang="en-US" smtClean="0"/>
              <a:pPr>
                <a:defRPr/>
              </a:pPr>
              <a:t>14</a:t>
            </a:fld>
            <a:endParaRPr lang="en-US" altLang="zh-CN"/>
          </a:p>
        </p:txBody>
      </p:sp>
      <p:grpSp>
        <p:nvGrpSpPr>
          <p:cNvPr id="6" name="组合 13"/>
          <p:cNvGrpSpPr>
            <a:grpSpLocks/>
          </p:cNvGrpSpPr>
          <p:nvPr/>
        </p:nvGrpSpPr>
        <p:grpSpPr bwMode="auto">
          <a:xfrm>
            <a:off x="251520" y="1412776"/>
            <a:ext cx="6050565" cy="3445351"/>
            <a:chOff x="251520" y="1580270"/>
            <a:chExt cx="8687421" cy="4568697"/>
          </a:xfrm>
        </p:grpSpPr>
        <p:graphicFrame>
          <p:nvGraphicFramePr>
            <p:cNvPr id="7" name="对象 6"/>
            <p:cNvGraphicFramePr>
              <a:graphicFrameLocks noChangeAspect="1"/>
            </p:cNvGraphicFramePr>
            <p:nvPr/>
          </p:nvGraphicFramePr>
          <p:xfrm>
            <a:off x="300271" y="1580270"/>
            <a:ext cx="7669211" cy="4541836"/>
          </p:xfrm>
          <a:graphic>
            <a:graphicData uri="http://schemas.openxmlformats.org/presentationml/2006/ole">
              <p:oleObj spid="_x0000_s140290" name="Visio" r:id="rId3" imgW="6826441" imgH="3721370" progId="">
                <p:embed/>
              </p:oleObj>
            </a:graphicData>
          </a:graphic>
        </p:graphicFrame>
        <p:sp>
          <p:nvSpPr>
            <p:cNvPr id="8" name="TextBox 5"/>
            <p:cNvSpPr txBox="1">
              <a:spLocks noChangeArrowheads="1"/>
            </p:cNvSpPr>
            <p:nvPr/>
          </p:nvSpPr>
          <p:spPr bwMode="auto">
            <a:xfrm>
              <a:off x="3347864" y="1844824"/>
              <a:ext cx="1296144" cy="369332"/>
            </a:xfrm>
            <a:prstGeom prst="rect">
              <a:avLst/>
            </a:prstGeom>
            <a:solidFill>
              <a:schemeClr val="bg1"/>
            </a:solidFill>
            <a:ln w="9525">
              <a:noFill/>
              <a:miter lim="800000"/>
              <a:headEnd/>
              <a:tailEnd/>
            </a:ln>
          </p:spPr>
          <p:txBody>
            <a:bodyPr>
              <a:spAutoFit/>
            </a:bodyPr>
            <a:lstStyle/>
            <a:p>
              <a:pPr algn="ctr"/>
              <a:r>
                <a:rPr lang="en-US" altLang="zh-CN" b="1"/>
                <a:t>R</a:t>
              </a:r>
              <a:endParaRPr lang="zh-CN" altLang="en-US" b="1"/>
            </a:p>
          </p:txBody>
        </p:sp>
        <p:sp>
          <p:nvSpPr>
            <p:cNvPr id="9" name="矩形 8"/>
            <p:cNvSpPr/>
            <p:nvPr/>
          </p:nvSpPr>
          <p:spPr>
            <a:xfrm>
              <a:off x="5834544" y="1580270"/>
              <a:ext cx="1368730" cy="431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rPr>
                <a:t>Reference</a:t>
              </a:r>
              <a:endParaRPr lang="zh-CN" altLang="en-US" sz="1200" dirty="0">
                <a:solidFill>
                  <a:schemeClr val="tx1"/>
                </a:solidFill>
              </a:endParaRPr>
            </a:p>
          </p:txBody>
        </p:sp>
        <p:sp>
          <p:nvSpPr>
            <p:cNvPr id="10" name="TextBox 7"/>
            <p:cNvSpPr txBox="1">
              <a:spLocks noChangeArrowheads="1"/>
            </p:cNvSpPr>
            <p:nvPr/>
          </p:nvSpPr>
          <p:spPr bwMode="auto">
            <a:xfrm>
              <a:off x="6372200" y="2636912"/>
              <a:ext cx="2566741" cy="367314"/>
            </a:xfrm>
            <a:prstGeom prst="rect">
              <a:avLst/>
            </a:prstGeom>
            <a:solidFill>
              <a:schemeClr val="bg1"/>
            </a:solidFill>
            <a:ln w="9525">
              <a:noFill/>
              <a:miter lim="800000"/>
              <a:headEnd/>
              <a:tailEnd/>
            </a:ln>
          </p:spPr>
          <p:txBody>
            <a:bodyPr wrap="none">
              <a:spAutoFit/>
            </a:bodyPr>
            <a:lstStyle/>
            <a:p>
              <a:r>
                <a:rPr lang="en-US" altLang="zh-CN" sz="1200" dirty="0"/>
                <a:t>Nickel foam air cathode</a:t>
              </a:r>
              <a:endParaRPr lang="zh-CN" altLang="en-US" sz="1200" dirty="0"/>
            </a:p>
          </p:txBody>
        </p:sp>
        <p:sp>
          <p:nvSpPr>
            <p:cNvPr id="11" name="TextBox 8"/>
            <p:cNvSpPr txBox="1">
              <a:spLocks noChangeArrowheads="1"/>
            </p:cNvSpPr>
            <p:nvPr/>
          </p:nvSpPr>
          <p:spPr bwMode="auto">
            <a:xfrm>
              <a:off x="6558269" y="3394503"/>
              <a:ext cx="2373407" cy="367314"/>
            </a:xfrm>
            <a:prstGeom prst="rect">
              <a:avLst/>
            </a:prstGeom>
            <a:solidFill>
              <a:schemeClr val="bg1"/>
            </a:solidFill>
            <a:ln w="9525">
              <a:noFill/>
              <a:miter lim="800000"/>
              <a:headEnd/>
              <a:tailEnd/>
            </a:ln>
          </p:spPr>
          <p:txBody>
            <a:bodyPr wrap="none">
              <a:spAutoFit/>
            </a:bodyPr>
            <a:lstStyle/>
            <a:p>
              <a:r>
                <a:rPr lang="en-US" altLang="zh-CN" sz="1200" dirty="0"/>
                <a:t>Glass fiber separator </a:t>
              </a:r>
              <a:endParaRPr lang="zh-CN" altLang="en-US" sz="1200" dirty="0"/>
            </a:p>
          </p:txBody>
        </p:sp>
        <p:sp>
          <p:nvSpPr>
            <p:cNvPr id="12" name="TextBox 9"/>
            <p:cNvSpPr txBox="1">
              <a:spLocks noChangeArrowheads="1"/>
            </p:cNvSpPr>
            <p:nvPr/>
          </p:nvSpPr>
          <p:spPr bwMode="auto">
            <a:xfrm>
              <a:off x="467544" y="4653136"/>
              <a:ext cx="906002" cy="367314"/>
            </a:xfrm>
            <a:prstGeom prst="rect">
              <a:avLst/>
            </a:prstGeom>
            <a:solidFill>
              <a:schemeClr val="bg1"/>
            </a:solidFill>
            <a:ln w="9525">
              <a:noFill/>
              <a:miter lim="800000"/>
              <a:headEnd/>
              <a:tailEnd/>
            </a:ln>
          </p:spPr>
          <p:txBody>
            <a:bodyPr wrap="none">
              <a:spAutoFit/>
            </a:bodyPr>
            <a:lstStyle/>
            <a:p>
              <a:r>
                <a:rPr lang="en-US" altLang="zh-CN" sz="1200" dirty="0"/>
                <a:t>Ti wire</a:t>
              </a:r>
              <a:endParaRPr lang="zh-CN" altLang="en-US" sz="1200" dirty="0"/>
            </a:p>
          </p:txBody>
        </p:sp>
        <p:sp>
          <p:nvSpPr>
            <p:cNvPr id="13" name="TextBox 10"/>
            <p:cNvSpPr txBox="1">
              <a:spLocks noChangeArrowheads="1"/>
            </p:cNvSpPr>
            <p:nvPr/>
          </p:nvSpPr>
          <p:spPr bwMode="auto">
            <a:xfrm>
              <a:off x="251520" y="5589240"/>
              <a:ext cx="2269836" cy="367314"/>
            </a:xfrm>
            <a:prstGeom prst="rect">
              <a:avLst/>
            </a:prstGeom>
            <a:solidFill>
              <a:schemeClr val="bg1"/>
            </a:solidFill>
            <a:ln w="9525">
              <a:noFill/>
              <a:miter lim="800000"/>
              <a:headEnd/>
              <a:tailEnd/>
            </a:ln>
          </p:spPr>
          <p:txBody>
            <a:bodyPr wrap="none">
              <a:spAutoFit/>
            </a:bodyPr>
            <a:lstStyle/>
            <a:p>
              <a:r>
                <a:rPr lang="en-US" altLang="zh-CN" sz="1200" dirty="0"/>
                <a:t>Carbon brush anode</a:t>
              </a:r>
              <a:endParaRPr lang="zh-CN" altLang="en-US" sz="1200" dirty="0"/>
            </a:p>
          </p:txBody>
        </p:sp>
        <p:sp>
          <p:nvSpPr>
            <p:cNvPr id="14" name="TextBox 11"/>
            <p:cNvSpPr txBox="1">
              <a:spLocks noChangeArrowheads="1"/>
            </p:cNvSpPr>
            <p:nvPr/>
          </p:nvSpPr>
          <p:spPr bwMode="auto">
            <a:xfrm>
              <a:off x="3663368" y="5781653"/>
              <a:ext cx="1010861" cy="367314"/>
            </a:xfrm>
            <a:prstGeom prst="rect">
              <a:avLst/>
            </a:prstGeom>
            <a:solidFill>
              <a:schemeClr val="bg1"/>
            </a:solidFill>
            <a:ln w="9525">
              <a:noFill/>
              <a:miter lim="800000"/>
              <a:headEnd/>
              <a:tailEnd/>
            </a:ln>
          </p:spPr>
          <p:txBody>
            <a:bodyPr wrap="none">
              <a:spAutoFit/>
            </a:bodyPr>
            <a:lstStyle/>
            <a:p>
              <a:r>
                <a:rPr lang="en-US" altLang="zh-CN" sz="1200" dirty="0"/>
                <a:t>Sludge </a:t>
              </a:r>
              <a:endParaRPr lang="zh-CN" altLang="en-US" sz="1200" dirty="0"/>
            </a:p>
          </p:txBody>
        </p:sp>
        <p:sp>
          <p:nvSpPr>
            <p:cNvPr id="15" name="矩形 14"/>
            <p:cNvSpPr/>
            <p:nvPr/>
          </p:nvSpPr>
          <p:spPr>
            <a:xfrm>
              <a:off x="251520" y="1771242"/>
              <a:ext cx="864191" cy="720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aphicFrame>
        <p:nvGraphicFramePr>
          <p:cNvPr id="140291" name="对象 4"/>
          <p:cNvGraphicFramePr>
            <a:graphicFrameLocks noChangeAspect="1"/>
          </p:cNvGraphicFramePr>
          <p:nvPr/>
        </p:nvGraphicFramePr>
        <p:xfrm>
          <a:off x="5039200" y="3212976"/>
          <a:ext cx="4104800" cy="2523290"/>
        </p:xfrm>
        <a:graphic>
          <a:graphicData uri="http://schemas.openxmlformats.org/presentationml/2006/ole">
            <p:oleObj spid="_x0000_s140291" name="Visio" r:id="rId4" imgW="6116500" imgH="3446023" progId="">
              <p:embed/>
            </p:oleObj>
          </a:graphicData>
        </a:graphic>
      </p:graphicFrame>
      <p:sp>
        <p:nvSpPr>
          <p:cNvPr id="17" name="矩形 16"/>
          <p:cNvSpPr/>
          <p:nvPr/>
        </p:nvSpPr>
        <p:spPr>
          <a:xfrm>
            <a:off x="4788024" y="3645024"/>
            <a:ext cx="432048"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51520" y="4941168"/>
            <a:ext cx="5040560" cy="1323439"/>
          </a:xfrm>
          <a:prstGeom prst="rect">
            <a:avLst/>
          </a:prstGeom>
          <a:noFill/>
        </p:spPr>
        <p:txBody>
          <a:bodyPr wrap="square" rtlCol="0">
            <a:spAutoFit/>
          </a:bodyPr>
          <a:lstStyle/>
          <a:p>
            <a:r>
              <a:rPr lang="en-US" altLang="zh-CN" sz="2000" dirty="0" smtClean="0"/>
              <a:t> four kinds of sludge with different heating values :1674</a:t>
            </a:r>
            <a:r>
              <a:rPr lang="zh-CN" altLang="zh-CN" sz="2000" dirty="0" smtClean="0"/>
              <a:t>，</a:t>
            </a:r>
            <a:r>
              <a:rPr lang="en-US" altLang="zh-CN" sz="2000" dirty="0" smtClean="0"/>
              <a:t>1838</a:t>
            </a:r>
            <a:r>
              <a:rPr lang="zh-CN" altLang="zh-CN" sz="2000" dirty="0" smtClean="0"/>
              <a:t>， </a:t>
            </a:r>
            <a:r>
              <a:rPr lang="en-US" altLang="zh-CN" sz="2000" dirty="0" smtClean="0"/>
              <a:t>1762</a:t>
            </a:r>
            <a:r>
              <a:rPr lang="zh-CN" altLang="zh-CN" sz="2000" dirty="0" smtClean="0"/>
              <a:t>，</a:t>
            </a:r>
            <a:r>
              <a:rPr lang="en-US" altLang="zh-CN" sz="2000" dirty="0" smtClean="0"/>
              <a:t>1892 J/Kg</a:t>
            </a:r>
            <a:r>
              <a:rPr lang="zh-CN" altLang="zh-CN" sz="2000" dirty="0" smtClean="0"/>
              <a:t>；</a:t>
            </a:r>
            <a:r>
              <a:rPr lang="en-US" altLang="zh-CN" sz="2000" dirty="0" smtClean="0"/>
              <a:t>and COD: 3960</a:t>
            </a:r>
            <a:r>
              <a:rPr lang="zh-CN" altLang="zh-CN" sz="2000" dirty="0" smtClean="0"/>
              <a:t>，</a:t>
            </a:r>
            <a:r>
              <a:rPr lang="en-US" altLang="zh-CN" sz="2000" dirty="0" smtClean="0"/>
              <a:t>6040</a:t>
            </a:r>
            <a:r>
              <a:rPr lang="zh-CN" altLang="zh-CN" sz="2000" dirty="0" smtClean="0"/>
              <a:t>，</a:t>
            </a:r>
            <a:r>
              <a:rPr lang="en-US" altLang="zh-CN" sz="2000" dirty="0" smtClean="0"/>
              <a:t>4498</a:t>
            </a:r>
            <a:r>
              <a:rPr lang="zh-CN" altLang="zh-CN" sz="2000" dirty="0" smtClean="0"/>
              <a:t>，</a:t>
            </a:r>
            <a:r>
              <a:rPr lang="en-US" altLang="zh-CN" sz="2000" dirty="0" smtClean="0"/>
              <a:t>6247 mg/L, respectively</a:t>
            </a:r>
            <a:r>
              <a:rPr lang="zh-CN" altLang="zh-CN" sz="2000" dirty="0" smtClean="0"/>
              <a:t>。</a:t>
            </a:r>
            <a:r>
              <a:rPr lang="en-US" altLang="zh-CN" sz="2000" dirty="0" smtClean="0"/>
              <a:t> </a:t>
            </a:r>
            <a:endParaRPr lang="zh-CN" altLang="en-US" sz="2000" dirty="0"/>
          </a:p>
        </p:txBody>
      </p:sp>
      <p:sp>
        <p:nvSpPr>
          <p:cNvPr id="20" name="TextBox 19"/>
          <p:cNvSpPr txBox="1"/>
          <p:nvPr/>
        </p:nvSpPr>
        <p:spPr>
          <a:xfrm>
            <a:off x="5724128" y="5733256"/>
            <a:ext cx="2592288" cy="369332"/>
          </a:xfrm>
          <a:prstGeom prst="rect">
            <a:avLst/>
          </a:prstGeom>
          <a:noFill/>
          <a:ln>
            <a:solidFill>
              <a:srgbClr val="FF0000"/>
            </a:solidFill>
          </a:ln>
        </p:spPr>
        <p:txBody>
          <a:bodyPr wrap="square" rtlCol="0">
            <a:spAutoFit/>
          </a:bodyPr>
          <a:lstStyle/>
          <a:p>
            <a:r>
              <a:rPr lang="en-US" altLang="zh-CN" b="1" dirty="0" smtClean="0">
                <a:solidFill>
                  <a:srgbClr val="0000FF"/>
                </a:solidFill>
              </a:rPr>
              <a:t>Single chamber MFC</a:t>
            </a:r>
            <a:endParaRPr lang="zh-CN" altLang="en-US" b="1" dirty="0">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35696" y="260648"/>
            <a:ext cx="6629400" cy="563562"/>
          </a:xfrm>
        </p:spPr>
        <p:txBody>
          <a:bodyPr/>
          <a:lstStyle/>
          <a:p>
            <a:r>
              <a:rPr lang="en-US" altLang="zh-CN" dirty="0" smtClean="0"/>
              <a:t>Experiments </a:t>
            </a:r>
            <a:endParaRPr lang="zh-CN" altLang="en-US" dirty="0"/>
          </a:p>
        </p:txBody>
      </p:sp>
      <p:sp>
        <p:nvSpPr>
          <p:cNvPr id="3" name="内容占位符 2"/>
          <p:cNvSpPr>
            <a:spLocks noGrp="1"/>
          </p:cNvSpPr>
          <p:nvPr>
            <p:ph idx="1"/>
          </p:nvPr>
        </p:nvSpPr>
        <p:spPr>
          <a:xfrm>
            <a:off x="323528" y="1268760"/>
            <a:ext cx="8640960" cy="5112568"/>
          </a:xfrm>
        </p:spPr>
        <p:txBody>
          <a:bodyPr/>
          <a:lstStyle/>
          <a:p>
            <a:r>
              <a:rPr lang="en-US" altLang="zh-CN" sz="2000" dirty="0" smtClean="0">
                <a:solidFill>
                  <a:srgbClr val="0000FF"/>
                </a:solidFill>
              </a:rPr>
              <a:t>Inoculation:</a:t>
            </a:r>
            <a:r>
              <a:rPr lang="en-US" altLang="zh-CN" sz="2000" dirty="0" smtClean="0"/>
              <a:t> activated sludge as </a:t>
            </a:r>
            <a:r>
              <a:rPr lang="en-US" altLang="zh-CN" sz="2000" dirty="0" err="1" smtClean="0"/>
              <a:t>inocula</a:t>
            </a:r>
            <a:r>
              <a:rPr lang="en-US" altLang="zh-CN" sz="2000" dirty="0" smtClean="0"/>
              <a:t>, batch mode, external resistance of 1000 Ω </a:t>
            </a:r>
          </a:p>
          <a:p>
            <a:r>
              <a:rPr lang="en-US" altLang="zh-CN" sz="2000" dirty="0" smtClean="0">
                <a:solidFill>
                  <a:srgbClr val="0000FF"/>
                </a:solidFill>
              </a:rPr>
              <a:t>Operation:</a:t>
            </a:r>
            <a:r>
              <a:rPr lang="en-US" altLang="zh-CN" sz="2000" dirty="0" smtClean="0"/>
              <a:t> when the voltage of the MFC was less than 10 mV, the reactor was refilled fresh sludge. The above process repeated until the voltage of MFC went to a constant value.</a:t>
            </a:r>
          </a:p>
          <a:p>
            <a:r>
              <a:rPr lang="en-US" altLang="zh-CN" sz="2000" dirty="0" smtClean="0">
                <a:solidFill>
                  <a:srgbClr val="0000FF"/>
                </a:solidFill>
              </a:rPr>
              <a:t>Optimization external </a:t>
            </a:r>
            <a:r>
              <a:rPr lang="en-US" altLang="zh-CN" sz="2000" dirty="0" err="1" smtClean="0">
                <a:solidFill>
                  <a:srgbClr val="0000FF"/>
                </a:solidFill>
              </a:rPr>
              <a:t>reisitance</a:t>
            </a:r>
            <a:r>
              <a:rPr lang="en-US" altLang="zh-CN" sz="2000" dirty="0" smtClean="0">
                <a:solidFill>
                  <a:srgbClr val="0000FF"/>
                </a:solidFill>
              </a:rPr>
              <a:t>: </a:t>
            </a:r>
            <a:r>
              <a:rPr lang="en-US" altLang="zh-CN" sz="2000" dirty="0" smtClean="0"/>
              <a:t>After start up, the reactors were conducted with </a:t>
            </a:r>
            <a:r>
              <a:rPr lang="en-US" altLang="zh-CN" sz="2000" dirty="0" err="1" smtClean="0"/>
              <a:t>ploarization</a:t>
            </a:r>
            <a:r>
              <a:rPr lang="en-US" altLang="zh-CN" sz="2000" dirty="0" smtClean="0"/>
              <a:t> and power density curves for obtaining optimization external resistance.</a:t>
            </a:r>
          </a:p>
          <a:p>
            <a:r>
              <a:rPr lang="en-US" altLang="zh-CN" sz="2000" dirty="0" smtClean="0">
                <a:solidFill>
                  <a:srgbClr val="0000FF"/>
                </a:solidFill>
              </a:rPr>
              <a:t>Performance:</a:t>
            </a:r>
            <a:r>
              <a:rPr lang="en-US" altLang="zh-CN" sz="2000" dirty="0" smtClean="0"/>
              <a:t> To explore the effect of concentration of sludge on the electricity generation and the relationship between the sludge concentration and the  electricity generation, two kinds of </a:t>
            </a:r>
            <a:r>
              <a:rPr lang="en-US" altLang="zh-CN" sz="2000" dirty="0" err="1" smtClean="0"/>
              <a:t>sludges</a:t>
            </a:r>
            <a:r>
              <a:rPr lang="en-US" altLang="zh-CN" sz="2000" dirty="0" smtClean="0"/>
              <a:t> were diluted with phosphate buffer solution (PBS) as the ratios of sludge to PBS: 1:1</a:t>
            </a:r>
            <a:r>
              <a:rPr lang="zh-CN" altLang="zh-CN" sz="2000" dirty="0" smtClean="0"/>
              <a:t>、</a:t>
            </a:r>
            <a:r>
              <a:rPr lang="en-US" altLang="zh-CN" sz="2000" dirty="0" smtClean="0"/>
              <a:t>1:2</a:t>
            </a:r>
            <a:r>
              <a:rPr lang="zh-CN" altLang="zh-CN" sz="2000" dirty="0" smtClean="0"/>
              <a:t>、</a:t>
            </a:r>
            <a:r>
              <a:rPr lang="en-US" altLang="zh-CN" sz="2000" dirty="0" smtClean="0"/>
              <a:t>1:4</a:t>
            </a:r>
            <a:r>
              <a:rPr lang="zh-CN" altLang="zh-CN" sz="2000" dirty="0" smtClean="0"/>
              <a:t>、</a:t>
            </a:r>
            <a:r>
              <a:rPr lang="en-US" altLang="zh-CN" sz="2000" dirty="0" smtClean="0"/>
              <a:t>1:8</a:t>
            </a:r>
            <a:r>
              <a:rPr lang="zh-CN" altLang="zh-CN" sz="2000" dirty="0" smtClean="0"/>
              <a:t>。</a:t>
            </a:r>
            <a:endParaRPr lang="en-US" altLang="zh-CN" sz="2000" dirty="0" smtClean="0"/>
          </a:p>
        </p:txBody>
      </p:sp>
      <p:sp>
        <p:nvSpPr>
          <p:cNvPr id="4" name="页脚占位符 3"/>
          <p:cNvSpPr>
            <a:spLocks noGrp="1"/>
          </p:cNvSpPr>
          <p:nvPr>
            <p:ph type="ftr" sz="quarter" idx="10"/>
          </p:nvPr>
        </p:nvSpPr>
        <p:spPr/>
        <p:txBody>
          <a:bodyPr/>
          <a:lstStyle/>
          <a:p>
            <a:pPr>
              <a:defRPr/>
            </a:pPr>
            <a:r>
              <a:rPr lang="en-US" altLang="zh-CN" smtClean="0"/>
              <a:t>ZJU</a:t>
            </a:r>
            <a:endParaRPr lang="en-US" altLang="zh-CN"/>
          </a:p>
        </p:txBody>
      </p:sp>
      <p:sp>
        <p:nvSpPr>
          <p:cNvPr id="5" name="灯片编号占位符 4"/>
          <p:cNvSpPr>
            <a:spLocks noGrp="1"/>
          </p:cNvSpPr>
          <p:nvPr>
            <p:ph type="sldNum" sz="quarter" idx="11"/>
          </p:nvPr>
        </p:nvSpPr>
        <p:spPr/>
        <p:txBody>
          <a:bodyPr/>
          <a:lstStyle/>
          <a:p>
            <a:pPr>
              <a:defRPr/>
            </a:pPr>
            <a:fld id="{C421CA8B-488F-4FFE-8ACF-036FA9C18950}" type="slidenum">
              <a:rPr lang="zh-CN" altLang="en-US" smtClean="0"/>
              <a:pPr>
                <a:defRPr/>
              </a:pPr>
              <a:t>15</a:t>
            </a:fld>
            <a:endParaRPr lang="en-US" altLang="zh-C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74638"/>
            <a:ext cx="8964488" cy="563562"/>
          </a:xfrm>
        </p:spPr>
        <p:txBody>
          <a:bodyPr/>
          <a:lstStyle/>
          <a:p>
            <a:r>
              <a:rPr lang="en-US" altLang="zh-CN" sz="3200" dirty="0" smtClean="0"/>
              <a:t>Results---power generation and polarization</a:t>
            </a:r>
            <a:endParaRPr lang="zh-CN" altLang="en-US" sz="3200" dirty="0"/>
          </a:p>
        </p:txBody>
      </p:sp>
      <p:sp>
        <p:nvSpPr>
          <p:cNvPr id="4" name="页脚占位符 3"/>
          <p:cNvSpPr>
            <a:spLocks noGrp="1"/>
          </p:cNvSpPr>
          <p:nvPr>
            <p:ph type="ftr" sz="quarter" idx="10"/>
          </p:nvPr>
        </p:nvSpPr>
        <p:spPr/>
        <p:txBody>
          <a:bodyPr/>
          <a:lstStyle/>
          <a:p>
            <a:pPr>
              <a:defRPr/>
            </a:pPr>
            <a:r>
              <a:rPr lang="en-US" altLang="zh-CN" smtClean="0"/>
              <a:t>ZJU</a:t>
            </a:r>
            <a:endParaRPr lang="en-US" altLang="zh-CN"/>
          </a:p>
        </p:txBody>
      </p:sp>
      <p:sp>
        <p:nvSpPr>
          <p:cNvPr id="5" name="灯片编号占位符 4"/>
          <p:cNvSpPr>
            <a:spLocks noGrp="1"/>
          </p:cNvSpPr>
          <p:nvPr>
            <p:ph type="sldNum" sz="quarter" idx="11"/>
          </p:nvPr>
        </p:nvSpPr>
        <p:spPr/>
        <p:txBody>
          <a:bodyPr/>
          <a:lstStyle/>
          <a:p>
            <a:pPr>
              <a:defRPr/>
            </a:pPr>
            <a:fld id="{C421CA8B-488F-4FFE-8ACF-036FA9C18950}" type="slidenum">
              <a:rPr lang="zh-CN" altLang="en-US" smtClean="0"/>
              <a:pPr>
                <a:defRPr/>
              </a:pPr>
              <a:t>16</a:t>
            </a:fld>
            <a:endParaRPr lang="en-US" altLang="zh-CN"/>
          </a:p>
        </p:txBody>
      </p:sp>
      <p:graphicFrame>
        <p:nvGraphicFramePr>
          <p:cNvPr id="6" name="图表 5"/>
          <p:cNvGraphicFramePr>
            <a:graphicFrameLocks/>
          </p:cNvGraphicFramePr>
          <p:nvPr/>
        </p:nvGraphicFramePr>
        <p:xfrm>
          <a:off x="0" y="1988840"/>
          <a:ext cx="4355976" cy="3162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a:graphicFrameLocks/>
          </p:cNvGraphicFramePr>
          <p:nvPr/>
        </p:nvGraphicFramePr>
        <p:xfrm>
          <a:off x="4705350" y="1988840"/>
          <a:ext cx="4438650" cy="30765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79512" y="1556792"/>
            <a:ext cx="3583032" cy="369332"/>
          </a:xfrm>
          <a:prstGeom prst="rect">
            <a:avLst/>
          </a:prstGeom>
          <a:noFill/>
        </p:spPr>
        <p:txBody>
          <a:bodyPr wrap="none" rtlCol="0">
            <a:spAutoFit/>
          </a:bodyPr>
          <a:lstStyle/>
          <a:p>
            <a:r>
              <a:rPr lang="en-US" altLang="zh-CN" b="1" dirty="0" smtClean="0"/>
              <a:t>Power density and polarization</a:t>
            </a:r>
            <a:endParaRPr lang="zh-CN" altLang="en-US" b="1" dirty="0"/>
          </a:p>
        </p:txBody>
      </p:sp>
      <p:sp>
        <p:nvSpPr>
          <p:cNvPr id="9" name="TextBox 8"/>
          <p:cNvSpPr txBox="1"/>
          <p:nvPr/>
        </p:nvSpPr>
        <p:spPr>
          <a:xfrm>
            <a:off x="5868144" y="1556792"/>
            <a:ext cx="2595582" cy="369332"/>
          </a:xfrm>
          <a:prstGeom prst="rect">
            <a:avLst/>
          </a:prstGeom>
          <a:noFill/>
        </p:spPr>
        <p:txBody>
          <a:bodyPr wrap="none" rtlCol="0">
            <a:spAutoFit/>
          </a:bodyPr>
          <a:lstStyle/>
          <a:p>
            <a:r>
              <a:rPr lang="en-US" altLang="zh-CN" b="1" dirty="0" smtClean="0"/>
              <a:t>Electrode polarization</a:t>
            </a:r>
            <a:endParaRPr lang="zh-CN" altLang="en-US" b="1" dirty="0"/>
          </a:p>
        </p:txBody>
      </p:sp>
      <p:sp>
        <p:nvSpPr>
          <p:cNvPr id="10" name="TextBox 9"/>
          <p:cNvSpPr txBox="1"/>
          <p:nvPr/>
        </p:nvSpPr>
        <p:spPr>
          <a:xfrm>
            <a:off x="683568" y="5445224"/>
            <a:ext cx="8064896" cy="830997"/>
          </a:xfrm>
          <a:prstGeom prst="rect">
            <a:avLst/>
          </a:prstGeom>
          <a:noFill/>
          <a:ln>
            <a:solidFill>
              <a:schemeClr val="accent1"/>
            </a:solidFill>
          </a:ln>
        </p:spPr>
        <p:txBody>
          <a:bodyPr wrap="square" rtlCol="0">
            <a:spAutoFit/>
          </a:bodyPr>
          <a:lstStyle/>
          <a:p>
            <a:pPr algn="ctr"/>
            <a:r>
              <a:rPr lang="en-US" altLang="zh-CN" sz="2400" b="1" dirty="0" smtClean="0">
                <a:solidFill>
                  <a:srgbClr val="0000FF"/>
                </a:solidFill>
              </a:rPr>
              <a:t>The electricity generation at different concentration of sludge mainly depends on the anode polarization.  </a:t>
            </a:r>
            <a:endParaRPr lang="zh-CN" altLang="en-US" sz="2400" b="1" dirty="0">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r>
              <a:rPr lang="en-US" altLang="zh-CN" smtClean="0"/>
              <a:t>ZJU</a:t>
            </a:r>
            <a:endParaRPr lang="en-US" altLang="zh-CN"/>
          </a:p>
        </p:txBody>
      </p:sp>
      <p:sp>
        <p:nvSpPr>
          <p:cNvPr id="5" name="灯片编号占位符 4"/>
          <p:cNvSpPr>
            <a:spLocks noGrp="1"/>
          </p:cNvSpPr>
          <p:nvPr>
            <p:ph type="sldNum" sz="quarter" idx="11"/>
          </p:nvPr>
        </p:nvSpPr>
        <p:spPr/>
        <p:txBody>
          <a:bodyPr/>
          <a:lstStyle/>
          <a:p>
            <a:pPr>
              <a:defRPr/>
            </a:pPr>
            <a:fld id="{C421CA8B-488F-4FFE-8ACF-036FA9C18950}" type="slidenum">
              <a:rPr lang="zh-CN" altLang="en-US" smtClean="0"/>
              <a:pPr>
                <a:defRPr/>
              </a:pPr>
              <a:t>17</a:t>
            </a:fld>
            <a:endParaRPr lang="en-US" altLang="zh-CN"/>
          </a:p>
        </p:txBody>
      </p:sp>
      <p:graphicFrame>
        <p:nvGraphicFramePr>
          <p:cNvPr id="6" name="内容占位符 5"/>
          <p:cNvGraphicFramePr>
            <a:graphicFrameLocks noGrp="1"/>
          </p:cNvGraphicFramePr>
          <p:nvPr>
            <p:ph idx="1"/>
          </p:nvPr>
        </p:nvGraphicFramePr>
        <p:xfrm>
          <a:off x="0" y="1052736"/>
          <a:ext cx="4139952"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a:graphicFrameLocks/>
          </p:cNvGraphicFramePr>
          <p:nvPr/>
        </p:nvGraphicFramePr>
        <p:xfrm>
          <a:off x="4860032" y="1268760"/>
          <a:ext cx="3819525" cy="2448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p:cNvGraphicFramePr>
            <a:graphicFrameLocks/>
          </p:cNvGraphicFramePr>
          <p:nvPr/>
        </p:nvGraphicFramePr>
        <p:xfrm>
          <a:off x="0" y="3789040"/>
          <a:ext cx="4355976" cy="23762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图表 8"/>
          <p:cNvGraphicFramePr>
            <a:graphicFrameLocks/>
          </p:cNvGraphicFramePr>
          <p:nvPr/>
        </p:nvGraphicFramePr>
        <p:xfrm>
          <a:off x="4932040" y="4005064"/>
          <a:ext cx="3744416" cy="2088232"/>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直接连接符 10"/>
          <p:cNvCxnSpPr/>
          <p:nvPr/>
        </p:nvCxnSpPr>
        <p:spPr>
          <a:xfrm>
            <a:off x="899592" y="1196752"/>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87624" y="1268760"/>
            <a:ext cx="0" cy="1872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259632" y="4005064"/>
            <a:ext cx="0"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724128" y="1412776"/>
            <a:ext cx="0"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012160" y="1412776"/>
            <a:ext cx="0"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724128" y="4149080"/>
            <a:ext cx="0" cy="1512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012160" y="4149080"/>
            <a:ext cx="0"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19" name="标题 1"/>
          <p:cNvSpPr>
            <a:spLocks noGrp="1"/>
          </p:cNvSpPr>
          <p:nvPr>
            <p:ph type="title"/>
          </p:nvPr>
        </p:nvSpPr>
        <p:spPr>
          <a:xfrm>
            <a:off x="395536" y="0"/>
            <a:ext cx="8568952" cy="1052736"/>
          </a:xfrm>
        </p:spPr>
        <p:txBody>
          <a:bodyPr/>
          <a:lstStyle/>
          <a:p>
            <a:r>
              <a:rPr lang="en-US" altLang="zh-CN" sz="3200" dirty="0" smtClean="0"/>
              <a:t>Results---current generation at different concentrations for four </a:t>
            </a:r>
            <a:r>
              <a:rPr lang="en-US" altLang="zh-CN" sz="3200" dirty="0" err="1" smtClean="0"/>
              <a:t>sludges</a:t>
            </a:r>
            <a:endParaRPr lang="zh-CN" altLang="en-US" sz="3200" dirty="0"/>
          </a:p>
        </p:txBody>
      </p:sp>
      <p:sp>
        <p:nvSpPr>
          <p:cNvPr id="17" name="TextBox 16"/>
          <p:cNvSpPr txBox="1"/>
          <p:nvPr/>
        </p:nvSpPr>
        <p:spPr>
          <a:xfrm>
            <a:off x="3347864" y="1340768"/>
            <a:ext cx="338554" cy="369332"/>
          </a:xfrm>
          <a:prstGeom prst="rect">
            <a:avLst/>
          </a:prstGeom>
          <a:noFill/>
        </p:spPr>
        <p:txBody>
          <a:bodyPr wrap="none" rtlCol="0">
            <a:spAutoFit/>
          </a:bodyPr>
          <a:lstStyle/>
          <a:p>
            <a:r>
              <a:rPr lang="en-US" altLang="zh-CN" dirty="0" smtClean="0"/>
              <a:t>A</a:t>
            </a:r>
            <a:endParaRPr lang="zh-CN" altLang="en-US" dirty="0"/>
          </a:p>
        </p:txBody>
      </p:sp>
      <p:sp>
        <p:nvSpPr>
          <p:cNvPr id="21" name="TextBox 20"/>
          <p:cNvSpPr txBox="1"/>
          <p:nvPr/>
        </p:nvSpPr>
        <p:spPr>
          <a:xfrm>
            <a:off x="8028384" y="4221088"/>
            <a:ext cx="351378" cy="369332"/>
          </a:xfrm>
          <a:prstGeom prst="rect">
            <a:avLst/>
          </a:prstGeom>
          <a:noFill/>
        </p:spPr>
        <p:txBody>
          <a:bodyPr wrap="none" rtlCol="0">
            <a:spAutoFit/>
          </a:bodyPr>
          <a:lstStyle/>
          <a:p>
            <a:r>
              <a:rPr lang="en-US" altLang="zh-CN" dirty="0" smtClean="0"/>
              <a:t>D</a:t>
            </a:r>
            <a:endParaRPr lang="zh-CN" altLang="en-US" dirty="0"/>
          </a:p>
        </p:txBody>
      </p:sp>
      <p:sp>
        <p:nvSpPr>
          <p:cNvPr id="23" name="TextBox 22"/>
          <p:cNvSpPr txBox="1"/>
          <p:nvPr/>
        </p:nvSpPr>
        <p:spPr>
          <a:xfrm>
            <a:off x="7956376" y="1484784"/>
            <a:ext cx="338554" cy="369332"/>
          </a:xfrm>
          <a:prstGeom prst="rect">
            <a:avLst/>
          </a:prstGeom>
          <a:noFill/>
        </p:spPr>
        <p:txBody>
          <a:bodyPr wrap="none" rtlCol="0">
            <a:spAutoFit/>
          </a:bodyPr>
          <a:lstStyle/>
          <a:p>
            <a:r>
              <a:rPr lang="en-US" altLang="zh-CN" dirty="0" smtClean="0"/>
              <a:t>B</a:t>
            </a:r>
            <a:endParaRPr lang="zh-CN" altLang="en-US" dirty="0"/>
          </a:p>
        </p:txBody>
      </p:sp>
      <p:sp>
        <p:nvSpPr>
          <p:cNvPr id="25" name="TextBox 24"/>
          <p:cNvSpPr txBox="1"/>
          <p:nvPr/>
        </p:nvSpPr>
        <p:spPr>
          <a:xfrm>
            <a:off x="3347864" y="4005064"/>
            <a:ext cx="351378" cy="369332"/>
          </a:xfrm>
          <a:prstGeom prst="rect">
            <a:avLst/>
          </a:prstGeom>
          <a:noFill/>
        </p:spPr>
        <p:txBody>
          <a:bodyPr wrap="none" rtlCol="0">
            <a:spAutoFit/>
          </a:bodyPr>
          <a:lstStyle/>
          <a:p>
            <a:r>
              <a:rPr lang="en-US" altLang="zh-CN" dirty="0" smtClean="0"/>
              <a:t>C</a:t>
            </a:r>
            <a:endParaRPr lang="zh-CN" altLang="en-US" dirty="0"/>
          </a:p>
        </p:txBody>
      </p:sp>
      <p:sp>
        <p:nvSpPr>
          <p:cNvPr id="26" name="TextBox 25"/>
          <p:cNvSpPr txBox="1"/>
          <p:nvPr/>
        </p:nvSpPr>
        <p:spPr>
          <a:xfrm>
            <a:off x="4283968" y="3068960"/>
            <a:ext cx="505267" cy="1200329"/>
          </a:xfrm>
          <a:prstGeom prst="rect">
            <a:avLst/>
          </a:prstGeom>
          <a:noFill/>
          <a:ln>
            <a:solidFill>
              <a:schemeClr val="accent1"/>
            </a:solidFill>
          </a:ln>
        </p:spPr>
        <p:txBody>
          <a:bodyPr wrap="none" rtlCol="0">
            <a:spAutoFit/>
          </a:bodyPr>
          <a:lstStyle/>
          <a:p>
            <a:r>
              <a:rPr lang="en-US" altLang="zh-CN" dirty="0" smtClean="0">
                <a:solidFill>
                  <a:srgbClr val="0000FF"/>
                </a:solidFill>
              </a:rPr>
              <a:t>1:1</a:t>
            </a:r>
          </a:p>
          <a:p>
            <a:r>
              <a:rPr lang="en-US" altLang="zh-CN" dirty="0" smtClean="0">
                <a:solidFill>
                  <a:srgbClr val="0000FF"/>
                </a:solidFill>
              </a:rPr>
              <a:t>1:2</a:t>
            </a:r>
          </a:p>
          <a:p>
            <a:r>
              <a:rPr lang="en-US" altLang="zh-CN" dirty="0" smtClean="0">
                <a:solidFill>
                  <a:srgbClr val="0000FF"/>
                </a:solidFill>
              </a:rPr>
              <a:t>1:4</a:t>
            </a:r>
          </a:p>
          <a:p>
            <a:r>
              <a:rPr lang="en-US" altLang="zh-CN" dirty="0" smtClean="0">
                <a:solidFill>
                  <a:srgbClr val="0000FF"/>
                </a:solidFill>
              </a:rPr>
              <a:t>1:8</a:t>
            </a:r>
            <a:endParaRPr lang="zh-CN" altLang="en-US" dirty="0">
              <a:solidFill>
                <a:srgbClr val="0000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0"/>
            <a:ext cx="8964488" cy="1196752"/>
          </a:xfrm>
        </p:spPr>
        <p:txBody>
          <a:bodyPr/>
          <a:lstStyle/>
          <a:p>
            <a:pPr algn="ctr"/>
            <a:r>
              <a:rPr lang="en-US" altLang="zh-CN" dirty="0" smtClean="0"/>
              <a:t>The relationship between the current and heating value</a:t>
            </a:r>
            <a:endParaRPr lang="zh-CN" altLang="en-US" dirty="0"/>
          </a:p>
        </p:txBody>
      </p:sp>
      <p:sp>
        <p:nvSpPr>
          <p:cNvPr id="4" name="页脚占位符 3"/>
          <p:cNvSpPr>
            <a:spLocks noGrp="1"/>
          </p:cNvSpPr>
          <p:nvPr>
            <p:ph type="ftr" sz="quarter" idx="10"/>
          </p:nvPr>
        </p:nvSpPr>
        <p:spPr/>
        <p:txBody>
          <a:bodyPr/>
          <a:lstStyle/>
          <a:p>
            <a:pPr>
              <a:defRPr/>
            </a:pPr>
            <a:r>
              <a:rPr lang="en-US" altLang="zh-CN" smtClean="0"/>
              <a:t>ZJU</a:t>
            </a:r>
            <a:endParaRPr lang="en-US" altLang="zh-CN"/>
          </a:p>
        </p:txBody>
      </p:sp>
      <p:sp>
        <p:nvSpPr>
          <p:cNvPr id="5" name="灯片编号占位符 4"/>
          <p:cNvSpPr>
            <a:spLocks noGrp="1"/>
          </p:cNvSpPr>
          <p:nvPr>
            <p:ph type="sldNum" sz="quarter" idx="11"/>
          </p:nvPr>
        </p:nvSpPr>
        <p:spPr/>
        <p:txBody>
          <a:bodyPr/>
          <a:lstStyle/>
          <a:p>
            <a:pPr>
              <a:defRPr/>
            </a:pPr>
            <a:fld id="{C421CA8B-488F-4FFE-8ACF-036FA9C18950}" type="slidenum">
              <a:rPr lang="zh-CN" altLang="en-US" smtClean="0"/>
              <a:pPr>
                <a:defRPr/>
              </a:pPr>
              <a:t>18</a:t>
            </a:fld>
            <a:endParaRPr lang="en-US" altLang="zh-CN"/>
          </a:p>
        </p:txBody>
      </p:sp>
      <p:graphicFrame>
        <p:nvGraphicFramePr>
          <p:cNvPr id="6" name="图表 5"/>
          <p:cNvGraphicFramePr>
            <a:graphicFrameLocks/>
          </p:cNvGraphicFramePr>
          <p:nvPr/>
        </p:nvGraphicFramePr>
        <p:xfrm>
          <a:off x="323528" y="1772816"/>
          <a:ext cx="4032448" cy="2887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a:graphicFrameLocks/>
          </p:cNvGraphicFramePr>
          <p:nvPr/>
        </p:nvGraphicFramePr>
        <p:xfrm>
          <a:off x="4716016" y="1772816"/>
          <a:ext cx="3960440" cy="295922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11560" y="4941168"/>
            <a:ext cx="8136904" cy="923330"/>
          </a:xfrm>
          <a:prstGeom prst="rect">
            <a:avLst/>
          </a:prstGeom>
          <a:noFill/>
          <a:ln>
            <a:solidFill>
              <a:schemeClr val="accent1"/>
            </a:solidFill>
          </a:ln>
        </p:spPr>
        <p:txBody>
          <a:bodyPr wrap="square" rtlCol="0">
            <a:spAutoFit/>
          </a:bodyPr>
          <a:lstStyle/>
          <a:p>
            <a:pPr>
              <a:buFont typeface="Wingdings" pitchFamily="2" charset="2"/>
              <a:buChar char="ü"/>
            </a:pPr>
            <a:r>
              <a:rPr lang="en-US" altLang="zh-CN" dirty="0" smtClean="0"/>
              <a:t>  linear relationship between the heating value and  the current  generated.</a:t>
            </a:r>
          </a:p>
          <a:p>
            <a:pPr>
              <a:buFont typeface="Wingdings" pitchFamily="2" charset="2"/>
              <a:buChar char="ü"/>
            </a:pPr>
            <a:endParaRPr lang="en-US" altLang="zh-CN" dirty="0" smtClean="0"/>
          </a:p>
          <a:p>
            <a:pPr>
              <a:buFont typeface="Wingdings" pitchFamily="2" charset="2"/>
              <a:buChar char="ü"/>
            </a:pPr>
            <a:r>
              <a:rPr lang="en-US" altLang="zh-CN" dirty="0" smtClean="0"/>
              <a:t>  linear relationship between the heating  value and the COD values</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7704" y="260648"/>
            <a:ext cx="3600400" cy="563562"/>
          </a:xfrm>
        </p:spPr>
        <p:txBody>
          <a:bodyPr/>
          <a:lstStyle/>
          <a:p>
            <a:r>
              <a:rPr lang="en-US" altLang="zh-CN" dirty="0" smtClean="0"/>
              <a:t>Conclusions</a:t>
            </a:r>
            <a:endParaRPr lang="zh-CN" altLang="en-US" dirty="0"/>
          </a:p>
        </p:txBody>
      </p:sp>
      <p:sp>
        <p:nvSpPr>
          <p:cNvPr id="3" name="内容占位符 2"/>
          <p:cNvSpPr>
            <a:spLocks noGrp="1"/>
          </p:cNvSpPr>
          <p:nvPr>
            <p:ph idx="1"/>
          </p:nvPr>
        </p:nvSpPr>
        <p:spPr>
          <a:xfrm>
            <a:off x="467544" y="1628800"/>
            <a:ext cx="8305800" cy="4141440"/>
          </a:xfrm>
        </p:spPr>
        <p:txBody>
          <a:bodyPr/>
          <a:lstStyle/>
          <a:p>
            <a:r>
              <a:rPr lang="en-US" altLang="zh-CN" sz="2400" dirty="0" smtClean="0">
                <a:solidFill>
                  <a:srgbClr val="0000FF"/>
                </a:solidFill>
              </a:rPr>
              <a:t>New detection system Based on the single chamber microbial fuel cell has sample structure, low cost and easy to be applied for fast measuring the Heating Value of sludge.</a:t>
            </a:r>
          </a:p>
          <a:p>
            <a:endParaRPr lang="zh-CN" altLang="zh-CN" sz="2400" dirty="0" smtClean="0">
              <a:solidFill>
                <a:srgbClr val="0000FF"/>
              </a:solidFill>
            </a:endParaRPr>
          </a:p>
          <a:p>
            <a:r>
              <a:rPr lang="en-US" altLang="zh-CN" sz="2400" dirty="0" smtClean="0">
                <a:solidFill>
                  <a:srgbClr val="0000FF"/>
                </a:solidFill>
              </a:rPr>
              <a:t>Heating value of sludge has good linear relationship with current production of MFC, therefore, measuring the current under the certain resistance can quickly estimate the heating value of sludge.</a:t>
            </a:r>
            <a:endParaRPr lang="zh-CN" altLang="zh-CN" sz="2400" dirty="0" smtClean="0">
              <a:solidFill>
                <a:srgbClr val="0000FF"/>
              </a:solidFill>
            </a:endParaRPr>
          </a:p>
          <a:p>
            <a:endParaRPr lang="zh-CN" altLang="en-US" sz="2400" dirty="0"/>
          </a:p>
        </p:txBody>
      </p:sp>
      <p:sp>
        <p:nvSpPr>
          <p:cNvPr id="4" name="页脚占位符 3"/>
          <p:cNvSpPr>
            <a:spLocks noGrp="1"/>
          </p:cNvSpPr>
          <p:nvPr>
            <p:ph type="ftr" sz="quarter" idx="10"/>
          </p:nvPr>
        </p:nvSpPr>
        <p:spPr/>
        <p:txBody>
          <a:bodyPr/>
          <a:lstStyle/>
          <a:p>
            <a:pPr>
              <a:defRPr/>
            </a:pPr>
            <a:r>
              <a:rPr lang="en-US" altLang="zh-CN" smtClean="0"/>
              <a:t>ZJU</a:t>
            </a:r>
            <a:endParaRPr lang="en-US" altLang="zh-CN"/>
          </a:p>
        </p:txBody>
      </p:sp>
      <p:sp>
        <p:nvSpPr>
          <p:cNvPr id="5" name="灯片编号占位符 4"/>
          <p:cNvSpPr>
            <a:spLocks noGrp="1"/>
          </p:cNvSpPr>
          <p:nvPr>
            <p:ph type="sldNum" sz="quarter" idx="11"/>
          </p:nvPr>
        </p:nvSpPr>
        <p:spPr/>
        <p:txBody>
          <a:bodyPr/>
          <a:lstStyle/>
          <a:p>
            <a:pPr>
              <a:defRPr/>
            </a:pPr>
            <a:fld id="{C421CA8B-488F-4FFE-8ACF-036FA9C18950}" type="slidenum">
              <a:rPr lang="zh-CN" altLang="en-US" smtClean="0"/>
              <a:pPr>
                <a:defRPr/>
              </a:pPr>
              <a:t>19</a:t>
            </a:fld>
            <a:endParaRPr lang="en-US"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1" y="285728"/>
            <a:ext cx="7372373" cy="1143022"/>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Pharma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a:t>
            </a:r>
            <a:r>
              <a:rPr lang="en-US" sz="2000" dirty="0" smtClean="0">
                <a:latin typeface="+mj-lt"/>
              </a:rPr>
              <a:t> OMICS </a:t>
            </a:r>
            <a:r>
              <a:rPr lang="en-US" sz="2000" dirty="0" smtClean="0">
                <a:latin typeface="+mj-lt"/>
              </a:rPr>
              <a:t>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表格占位符 4" descr="DSC02139.JPG"/>
          <p:cNvPicPr>
            <a:picLocks noGrp="1" noChangeAspect="1"/>
          </p:cNvPicPr>
          <p:nvPr>
            <p:ph type="tbl" idx="1"/>
          </p:nvPr>
        </p:nvPicPr>
        <p:blipFill>
          <a:blip r:embed="rId2" cstate="print"/>
          <a:srcRect l="6225" t="28813" r="21793"/>
          <a:stretch>
            <a:fillRect/>
          </a:stretch>
        </p:blipFill>
        <p:spPr>
          <a:xfrm>
            <a:off x="1187624" y="1268760"/>
            <a:ext cx="6768752" cy="4937237"/>
          </a:xfrm>
        </p:spPr>
      </p:pic>
      <p:sp>
        <p:nvSpPr>
          <p:cNvPr id="4" name="页脚占位符 3"/>
          <p:cNvSpPr>
            <a:spLocks noGrp="1"/>
          </p:cNvSpPr>
          <p:nvPr>
            <p:ph type="ftr" sz="quarter" idx="10"/>
          </p:nvPr>
        </p:nvSpPr>
        <p:spPr/>
        <p:txBody>
          <a:bodyPr/>
          <a:lstStyle/>
          <a:p>
            <a:pPr>
              <a:defRPr/>
            </a:pPr>
            <a:r>
              <a:rPr lang="en-US" altLang="zh-CN" smtClean="0"/>
              <a:t>ZJU</a:t>
            </a:r>
            <a:endParaRPr lang="en-US" altLang="zh-CN"/>
          </a:p>
        </p:txBody>
      </p:sp>
      <p:sp>
        <p:nvSpPr>
          <p:cNvPr id="6" name="灯片编号占位符 5"/>
          <p:cNvSpPr>
            <a:spLocks noGrp="1"/>
          </p:cNvSpPr>
          <p:nvPr>
            <p:ph type="sldNum" sz="quarter" idx="11"/>
          </p:nvPr>
        </p:nvSpPr>
        <p:spPr/>
        <p:txBody>
          <a:bodyPr/>
          <a:lstStyle/>
          <a:p>
            <a:pPr>
              <a:defRPr/>
            </a:pPr>
            <a:fld id="{A09AB81A-F365-4024-A86C-A35B6C53103D}" type="slidenum">
              <a:rPr lang="zh-CN" altLang="en-US" smtClean="0"/>
              <a:pPr>
                <a:defRPr/>
              </a:pPr>
              <a:t>20</a:t>
            </a:fld>
            <a:endParaRPr lang="en-US" altLang="zh-C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r>
              <a:rPr lang="en-US" altLang="zh-CN" smtClean="0"/>
              <a:t>ZJU</a:t>
            </a:r>
            <a:endParaRPr lang="en-US" altLang="zh-CN"/>
          </a:p>
        </p:txBody>
      </p:sp>
      <p:pic>
        <p:nvPicPr>
          <p:cNvPr id="5" name="图片 4"/>
          <p:cNvPicPr/>
          <p:nvPr/>
        </p:nvPicPr>
        <p:blipFill>
          <a:blip r:embed="rId2" cstate="print"/>
          <a:srcRect/>
          <a:stretch>
            <a:fillRect/>
          </a:stretch>
        </p:blipFill>
        <p:spPr bwMode="auto">
          <a:xfrm>
            <a:off x="611560" y="1340768"/>
            <a:ext cx="1728192" cy="1229378"/>
          </a:xfrm>
          <a:prstGeom prst="rect">
            <a:avLst/>
          </a:prstGeom>
          <a:noFill/>
          <a:ln w="9525">
            <a:noFill/>
            <a:miter lim="800000"/>
            <a:headEnd/>
            <a:tailEnd/>
          </a:ln>
        </p:spPr>
      </p:pic>
      <p:pic>
        <p:nvPicPr>
          <p:cNvPr id="6" name="图片 5"/>
          <p:cNvPicPr/>
          <p:nvPr/>
        </p:nvPicPr>
        <p:blipFill>
          <a:blip r:embed="rId3" cstate="print"/>
          <a:srcRect/>
          <a:stretch>
            <a:fillRect/>
          </a:stretch>
        </p:blipFill>
        <p:spPr bwMode="auto">
          <a:xfrm>
            <a:off x="611560" y="2852936"/>
            <a:ext cx="1656184" cy="1445288"/>
          </a:xfrm>
          <a:prstGeom prst="rect">
            <a:avLst/>
          </a:prstGeom>
          <a:noFill/>
          <a:ln w="9525">
            <a:noFill/>
            <a:miter lim="800000"/>
            <a:headEnd/>
            <a:tailEnd/>
          </a:ln>
        </p:spPr>
      </p:pic>
      <p:pic>
        <p:nvPicPr>
          <p:cNvPr id="7" name="图片 6"/>
          <p:cNvPicPr/>
          <p:nvPr/>
        </p:nvPicPr>
        <p:blipFill>
          <a:blip r:embed="rId4" cstate="print"/>
          <a:srcRect/>
          <a:stretch>
            <a:fillRect/>
          </a:stretch>
        </p:blipFill>
        <p:spPr bwMode="auto">
          <a:xfrm>
            <a:off x="467544" y="4437112"/>
            <a:ext cx="2088232" cy="1656184"/>
          </a:xfrm>
          <a:prstGeom prst="rect">
            <a:avLst/>
          </a:prstGeom>
          <a:noFill/>
          <a:ln w="9525">
            <a:noFill/>
            <a:miter lim="800000"/>
            <a:headEnd/>
            <a:tailEnd/>
          </a:ln>
        </p:spPr>
      </p:pic>
      <p:sp>
        <p:nvSpPr>
          <p:cNvPr id="8" name="TextBox 7"/>
          <p:cNvSpPr txBox="1"/>
          <p:nvPr/>
        </p:nvSpPr>
        <p:spPr>
          <a:xfrm>
            <a:off x="2627784" y="1484784"/>
            <a:ext cx="5806398" cy="954107"/>
          </a:xfrm>
          <a:prstGeom prst="rect">
            <a:avLst/>
          </a:prstGeom>
          <a:noFill/>
        </p:spPr>
        <p:txBody>
          <a:bodyPr wrap="none" rtlCol="0">
            <a:spAutoFit/>
          </a:bodyPr>
          <a:lstStyle/>
          <a:p>
            <a:r>
              <a:rPr lang="en-US" altLang="zh-CN" sz="2800" dirty="0" smtClean="0"/>
              <a:t>National natural science foundation</a:t>
            </a:r>
          </a:p>
          <a:p>
            <a:r>
              <a:rPr lang="en-US" altLang="zh-CN" sz="2800" dirty="0" smtClean="0"/>
              <a:t>(No.21073163, No.51278448)</a:t>
            </a:r>
            <a:endParaRPr lang="zh-CN" altLang="en-US" sz="2800" dirty="0"/>
          </a:p>
        </p:txBody>
      </p:sp>
      <p:sp>
        <p:nvSpPr>
          <p:cNvPr id="9" name="TextBox 8"/>
          <p:cNvSpPr txBox="1"/>
          <p:nvPr/>
        </p:nvSpPr>
        <p:spPr>
          <a:xfrm>
            <a:off x="2606056" y="2780928"/>
            <a:ext cx="6537944" cy="1384995"/>
          </a:xfrm>
          <a:prstGeom prst="rect">
            <a:avLst/>
          </a:prstGeom>
          <a:noFill/>
        </p:spPr>
        <p:txBody>
          <a:bodyPr wrap="none" rtlCol="0">
            <a:spAutoFit/>
          </a:bodyPr>
          <a:lstStyle/>
          <a:p>
            <a:r>
              <a:rPr lang="en-US" altLang="zh-CN" sz="2800" dirty="0" smtClean="0"/>
              <a:t>National High Technology Research</a:t>
            </a:r>
          </a:p>
          <a:p>
            <a:r>
              <a:rPr lang="zh-CN" altLang="en-US" sz="2800" dirty="0" smtClean="0"/>
              <a:t> </a:t>
            </a:r>
            <a:r>
              <a:rPr lang="en-US" altLang="zh-CN" sz="2800" dirty="0" smtClean="0"/>
              <a:t>and Development of China (863)</a:t>
            </a:r>
          </a:p>
          <a:p>
            <a:r>
              <a:rPr lang="en-US" altLang="zh-CN" sz="2800" dirty="0" smtClean="0"/>
              <a:t>No.2011AA060907, No.</a:t>
            </a:r>
            <a:r>
              <a:rPr lang="zh-CN" altLang="en-US" sz="2800" dirty="0" smtClean="0"/>
              <a:t> </a:t>
            </a:r>
            <a:r>
              <a:rPr lang="en-US" altLang="zh-CN" sz="2800" dirty="0" smtClean="0"/>
              <a:t>2012AA051502</a:t>
            </a:r>
            <a:endParaRPr lang="zh-CN" altLang="en-US" sz="2800" dirty="0"/>
          </a:p>
        </p:txBody>
      </p:sp>
      <p:sp>
        <p:nvSpPr>
          <p:cNvPr id="10" name="TextBox 9"/>
          <p:cNvSpPr txBox="1"/>
          <p:nvPr/>
        </p:nvSpPr>
        <p:spPr>
          <a:xfrm>
            <a:off x="2555776" y="4509120"/>
            <a:ext cx="6325771" cy="1384995"/>
          </a:xfrm>
          <a:prstGeom prst="rect">
            <a:avLst/>
          </a:prstGeom>
          <a:noFill/>
        </p:spPr>
        <p:txBody>
          <a:bodyPr wrap="none" rtlCol="0">
            <a:spAutoFit/>
          </a:bodyPr>
          <a:lstStyle/>
          <a:p>
            <a:r>
              <a:rPr lang="en-US" altLang="zh-CN" sz="2800" dirty="0" smtClean="0"/>
              <a:t>Natural science foundation of Zhejiang</a:t>
            </a:r>
          </a:p>
          <a:p>
            <a:r>
              <a:rPr lang="en-US" altLang="zh-CN" sz="2800" dirty="0" smtClean="0"/>
              <a:t>No.Z4110186, No.2010C31014</a:t>
            </a:r>
          </a:p>
          <a:p>
            <a:r>
              <a:rPr lang="en-US" altLang="zh-CN" sz="2800" dirty="0" smtClean="0"/>
              <a:t>No.2011010110018</a:t>
            </a:r>
            <a:endParaRPr lang="zh-CN" altLang="en-US" sz="2800" dirty="0"/>
          </a:p>
        </p:txBody>
      </p:sp>
      <p:sp>
        <p:nvSpPr>
          <p:cNvPr id="11" name="灯片编号占位符 10"/>
          <p:cNvSpPr>
            <a:spLocks noGrp="1"/>
          </p:cNvSpPr>
          <p:nvPr>
            <p:ph type="sldNum" sz="quarter" idx="11"/>
          </p:nvPr>
        </p:nvSpPr>
        <p:spPr/>
        <p:txBody>
          <a:bodyPr/>
          <a:lstStyle/>
          <a:p>
            <a:pPr>
              <a:defRPr/>
            </a:pPr>
            <a:fld id="{A09AB81A-F365-4024-A86C-A35B6C53103D}" type="slidenum">
              <a:rPr lang="zh-CN" altLang="en-US" smtClean="0"/>
              <a:pPr>
                <a:defRPr/>
              </a:pPr>
              <a:t>21</a:t>
            </a:fld>
            <a:endParaRPr lang="en-US" altLang="zh-C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WordArt 2"/>
          <p:cNvSpPr>
            <a:spLocks noChangeArrowheads="1" noChangeShapeType="1" noTextEdit="1"/>
          </p:cNvSpPr>
          <p:nvPr/>
        </p:nvSpPr>
        <p:spPr bwMode="gray">
          <a:xfrm>
            <a:off x="2627784" y="2996952"/>
            <a:ext cx="5881688" cy="722313"/>
          </a:xfrm>
          <a:prstGeom prst="rect">
            <a:avLst/>
          </a:prstGeom>
        </p:spPr>
        <p:txBody>
          <a:bodyPr wrap="none" fromWordArt="1">
            <a:prstTxWarp prst="textDeflate">
              <a:avLst>
                <a:gd name="adj" fmla="val 0"/>
              </a:avLst>
            </a:prstTxWarp>
          </a:bodyPr>
          <a:lstStyle/>
          <a:p>
            <a:pPr algn="ctr"/>
            <a:r>
              <a:rPr lang="en-US" altLang="zh-CN" sz="3600" b="1" kern="10" dirty="0">
                <a:ln w="19050">
                  <a:solidFill>
                    <a:srgbClr val="FFFFFF"/>
                  </a:solidFill>
                  <a:round/>
                  <a:headEnd/>
                  <a:tailEnd/>
                </a:ln>
                <a:gradFill rotWithShape="1">
                  <a:gsLst>
                    <a:gs pos="0">
                      <a:schemeClr val="accent1"/>
                    </a:gs>
                    <a:gs pos="100000">
                      <a:schemeClr val="hlink"/>
                    </a:gs>
                  </a:gsLst>
                  <a:lin ang="0" scaled="1"/>
                </a:gradFill>
                <a:effectLst>
                  <a:outerShdw dist="53882" dir="2700000" algn="ctr" rotWithShape="0">
                    <a:schemeClr val="bg2">
                      <a:alpha val="50000"/>
                    </a:schemeClr>
                  </a:outerShdw>
                </a:effectLst>
                <a:latin typeface="Arial"/>
                <a:cs typeface="Arial"/>
              </a:rPr>
              <a:t>Thank You !</a:t>
            </a:r>
            <a:endParaRPr lang="zh-CN" altLang="en-US" sz="3600" b="1" kern="10" dirty="0">
              <a:ln w="19050">
                <a:solidFill>
                  <a:srgbClr val="FFFFFF"/>
                </a:solidFill>
                <a:round/>
                <a:headEnd/>
                <a:tailEnd/>
              </a:ln>
              <a:gradFill rotWithShape="1">
                <a:gsLst>
                  <a:gs pos="0">
                    <a:schemeClr val="accent1"/>
                  </a:gs>
                  <a:gs pos="100000">
                    <a:schemeClr val="hlink"/>
                  </a:gs>
                </a:gsLst>
                <a:lin ang="0" scaled="1"/>
              </a:gradFill>
              <a:effectLst>
                <a:outerShdw dist="53882" dir="2700000" algn="ctr" rotWithShape="0">
                  <a:schemeClr val="bg2">
                    <a:alpha val="50000"/>
                  </a:schemeClr>
                </a:outerShdw>
              </a:effectLst>
              <a:latin typeface="Arial"/>
              <a:cs typeface="Arial"/>
            </a:endParaRPr>
          </a:p>
        </p:txBody>
      </p:sp>
      <p:pic>
        <p:nvPicPr>
          <p:cNvPr id="30723" name="Picture 8" descr="F:\study\工作相关\节能减排\最终安排\图片\校徽.jpg"/>
          <p:cNvPicPr>
            <a:picLocks noChangeAspect="1" noChangeArrowheads="1"/>
          </p:cNvPicPr>
          <p:nvPr/>
        </p:nvPicPr>
        <p:blipFill>
          <a:blip r:embed="rId2" cstate="print"/>
          <a:srcRect/>
          <a:stretch>
            <a:fillRect/>
          </a:stretch>
        </p:blipFill>
        <p:spPr bwMode="auto">
          <a:xfrm>
            <a:off x="304800" y="332656"/>
            <a:ext cx="1587500" cy="1800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5984" y="428605"/>
            <a:ext cx="6400816" cy="857256"/>
          </a:xfrm>
        </p:spPr>
        <p:txBody>
          <a:bodyPr/>
          <a:lstStyle/>
          <a:p>
            <a:r>
              <a:rPr lang="en-US" sz="3600" b="1"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4"/>
              </a:rPr>
              <a:t>www.pharmaceuticalconferences.com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bwMode="invGray">
          <a:xfrm>
            <a:off x="0" y="836712"/>
            <a:ext cx="9144000" cy="2305050"/>
          </a:xfrm>
        </p:spPr>
        <p:txBody>
          <a:bodyPr/>
          <a:lstStyle/>
          <a:p>
            <a:pPr algn="ctr" eaLnBrk="1" hangingPunct="1"/>
            <a:r>
              <a:rPr lang="en-US" altLang="zh-CN" sz="4000" dirty="0" smtClean="0"/>
              <a:t>A Microbial Fuel Cell-Based Detection System for the Heating Value of Sludge</a:t>
            </a:r>
            <a:endParaRPr lang="en-US" altLang="zh-CN" sz="4000" dirty="0" smtClean="0">
              <a:solidFill>
                <a:schemeClr val="tx2"/>
              </a:solidFill>
              <a:ea typeface="宋体" pitchFamily="2" charset="-122"/>
            </a:endParaRPr>
          </a:p>
        </p:txBody>
      </p:sp>
      <p:pic>
        <p:nvPicPr>
          <p:cNvPr id="5123" name="Picture 8" descr="F:\study\工作相关\节能减排\最终安排\图片\校徽.jpg"/>
          <p:cNvPicPr>
            <a:picLocks noChangeAspect="1" noChangeArrowheads="1"/>
          </p:cNvPicPr>
          <p:nvPr/>
        </p:nvPicPr>
        <p:blipFill>
          <a:blip r:embed="rId2" cstate="print"/>
          <a:srcRect/>
          <a:stretch>
            <a:fillRect/>
          </a:stretch>
        </p:blipFill>
        <p:spPr bwMode="auto">
          <a:xfrm>
            <a:off x="1" y="0"/>
            <a:ext cx="683567" cy="820281"/>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683568" y="0"/>
            <a:ext cx="8460432" cy="847725"/>
          </a:xfrm>
          <a:prstGeom prst="rect">
            <a:avLst/>
          </a:prstGeom>
          <a:noFill/>
          <a:ln w="9525">
            <a:noFill/>
            <a:miter lim="800000"/>
            <a:headEnd/>
            <a:tailEnd/>
          </a:ln>
        </p:spPr>
      </p:pic>
      <p:sp>
        <p:nvSpPr>
          <p:cNvPr id="5125" name="Rectangle 7"/>
          <p:cNvSpPr>
            <a:spLocks noChangeArrowheads="1"/>
          </p:cNvSpPr>
          <p:nvPr/>
        </p:nvSpPr>
        <p:spPr bwMode="auto">
          <a:xfrm>
            <a:off x="1403648" y="3573016"/>
            <a:ext cx="7452320" cy="3284984"/>
          </a:xfrm>
          <a:prstGeom prst="rect">
            <a:avLst/>
          </a:prstGeom>
          <a:noFill/>
          <a:ln w="9525">
            <a:noFill/>
            <a:miter lim="800000"/>
            <a:headEnd/>
            <a:tailEnd/>
          </a:ln>
        </p:spPr>
        <p:txBody>
          <a:bodyPr/>
          <a:lstStyle/>
          <a:p>
            <a:pPr algn="ctr">
              <a:lnSpc>
                <a:spcPct val="80000"/>
              </a:lnSpc>
              <a:spcBef>
                <a:spcPct val="20000"/>
              </a:spcBef>
              <a:buClr>
                <a:schemeClr val="hlink"/>
              </a:buClr>
              <a:buFont typeface="Wingdings" pitchFamily="2" charset="2"/>
              <a:buNone/>
            </a:pPr>
            <a:r>
              <a:rPr lang="en-US" altLang="zh-CN" sz="3600" b="1" dirty="0" err="1" smtClean="0">
                <a:solidFill>
                  <a:srgbClr val="0000FF"/>
                </a:solidFill>
                <a:ea typeface="宋体" pitchFamily="2" charset="-122"/>
              </a:rPr>
              <a:t>Shaoan</a:t>
            </a:r>
            <a:r>
              <a:rPr lang="en-US" altLang="zh-CN" sz="3600" b="1" dirty="0" smtClean="0">
                <a:solidFill>
                  <a:srgbClr val="0000FF"/>
                </a:solidFill>
                <a:ea typeface="宋体" pitchFamily="2" charset="-122"/>
              </a:rPr>
              <a:t> Cheng</a:t>
            </a:r>
          </a:p>
          <a:p>
            <a:pPr>
              <a:lnSpc>
                <a:spcPct val="80000"/>
              </a:lnSpc>
              <a:spcBef>
                <a:spcPct val="20000"/>
              </a:spcBef>
              <a:buClr>
                <a:schemeClr val="hlink"/>
              </a:buClr>
              <a:buFont typeface="Wingdings" pitchFamily="2" charset="2"/>
              <a:buNone/>
            </a:pPr>
            <a:endParaRPr lang="en-US" altLang="zh-CN" sz="3600" b="1" dirty="0" smtClean="0">
              <a:solidFill>
                <a:srgbClr val="0000FF"/>
              </a:solidFill>
              <a:ea typeface="宋体" pitchFamily="2" charset="-122"/>
            </a:endParaRPr>
          </a:p>
          <a:p>
            <a:pPr algn="ctr">
              <a:lnSpc>
                <a:spcPct val="80000"/>
              </a:lnSpc>
              <a:spcBef>
                <a:spcPct val="20000"/>
              </a:spcBef>
              <a:buClr>
                <a:schemeClr val="hlink"/>
              </a:buClr>
              <a:buFont typeface="Wingdings" pitchFamily="2" charset="2"/>
              <a:buNone/>
            </a:pPr>
            <a:r>
              <a:rPr lang="en-US" altLang="zh-CN" sz="2000" b="1" dirty="0" smtClean="0">
                <a:solidFill>
                  <a:srgbClr val="0000FF"/>
                </a:solidFill>
                <a:ea typeface="宋体" pitchFamily="2" charset="-122"/>
              </a:rPr>
              <a:t> </a:t>
            </a:r>
            <a:r>
              <a:rPr lang="en-US" altLang="zh-CN" sz="2000" b="1" dirty="0" smtClean="0">
                <a:solidFill>
                  <a:srgbClr val="0000FF"/>
                </a:solidFill>
                <a:ea typeface="宋体" pitchFamily="2" charset="-122"/>
                <a:hlinkClick r:id="rId4"/>
              </a:rPr>
              <a:t>shaoancheng@zju.edu.cn</a:t>
            </a:r>
            <a:endParaRPr lang="en-US" altLang="zh-CN" sz="2000" b="1" dirty="0" smtClean="0">
              <a:solidFill>
                <a:srgbClr val="0000FF"/>
              </a:solidFill>
              <a:ea typeface="宋体" pitchFamily="2" charset="-122"/>
            </a:endParaRPr>
          </a:p>
          <a:p>
            <a:pPr algn="ctr">
              <a:lnSpc>
                <a:spcPct val="80000"/>
              </a:lnSpc>
              <a:spcBef>
                <a:spcPct val="20000"/>
              </a:spcBef>
              <a:buClr>
                <a:schemeClr val="hlink"/>
              </a:buClr>
              <a:buFont typeface="Wingdings" pitchFamily="2" charset="2"/>
              <a:buNone/>
            </a:pPr>
            <a:r>
              <a:rPr lang="en-US" altLang="zh-CN" sz="2000" b="1" dirty="0" smtClean="0">
                <a:solidFill>
                  <a:srgbClr val="0000FF"/>
                </a:solidFill>
                <a:ea typeface="宋体" pitchFamily="2" charset="-122"/>
              </a:rPr>
              <a:t>State Key Laboratory Clean Energy Utilization</a:t>
            </a:r>
          </a:p>
          <a:p>
            <a:pPr algn="ctr">
              <a:lnSpc>
                <a:spcPct val="80000"/>
              </a:lnSpc>
              <a:spcBef>
                <a:spcPct val="20000"/>
              </a:spcBef>
              <a:buClr>
                <a:schemeClr val="hlink"/>
              </a:buClr>
              <a:buFont typeface="Wingdings" pitchFamily="2" charset="2"/>
              <a:buNone/>
            </a:pPr>
            <a:r>
              <a:rPr lang="en-US" altLang="zh-CN" sz="2000" b="1" dirty="0" smtClean="0">
                <a:solidFill>
                  <a:srgbClr val="0000FF"/>
                </a:solidFill>
                <a:ea typeface="宋体" pitchFamily="2" charset="-122"/>
              </a:rPr>
              <a:t>Zhejiang University</a:t>
            </a:r>
          </a:p>
          <a:p>
            <a:pPr algn="ctr">
              <a:lnSpc>
                <a:spcPct val="80000"/>
              </a:lnSpc>
              <a:spcBef>
                <a:spcPct val="20000"/>
              </a:spcBef>
              <a:buClr>
                <a:schemeClr val="hlink"/>
              </a:buClr>
              <a:buFont typeface="Wingdings" pitchFamily="2" charset="2"/>
              <a:buNone/>
            </a:pPr>
            <a:endParaRPr lang="en-US" altLang="zh-CN" b="1" dirty="0" smtClean="0">
              <a:solidFill>
                <a:srgbClr val="0000FF"/>
              </a:solidFill>
              <a:ea typeface="宋体" pitchFamily="2" charset="-122"/>
            </a:endParaRPr>
          </a:p>
          <a:p>
            <a:pPr algn="ctr">
              <a:lnSpc>
                <a:spcPct val="80000"/>
              </a:lnSpc>
              <a:spcBef>
                <a:spcPct val="20000"/>
              </a:spcBef>
              <a:buClr>
                <a:schemeClr val="hlink"/>
              </a:buClr>
              <a:buFont typeface="Wingdings" pitchFamily="2" charset="2"/>
              <a:buNone/>
            </a:pPr>
            <a:endParaRPr lang="en-US" altLang="zh-CN" b="1" dirty="0" smtClean="0">
              <a:solidFill>
                <a:srgbClr val="0000FF"/>
              </a:solidFill>
              <a:ea typeface="宋体" pitchFamily="2" charset="-122"/>
            </a:endParaRPr>
          </a:p>
          <a:p>
            <a:pPr algn="ctr">
              <a:lnSpc>
                <a:spcPct val="80000"/>
              </a:lnSpc>
              <a:spcBef>
                <a:spcPct val="20000"/>
              </a:spcBef>
              <a:buClr>
                <a:schemeClr val="hlink"/>
              </a:buClr>
              <a:buFont typeface="Wingdings" pitchFamily="2" charset="2"/>
              <a:buNone/>
            </a:pPr>
            <a:r>
              <a:rPr lang="en-US" altLang="zh-CN" b="1" dirty="0" smtClean="0">
                <a:solidFill>
                  <a:srgbClr val="0000FF"/>
                </a:solidFill>
                <a:ea typeface="宋体" pitchFamily="2" charset="-122"/>
              </a:rPr>
              <a:t>Aug. 11-13, 2014, San Antonio,  USA</a:t>
            </a:r>
            <a:endParaRPr lang="zh-CN" altLang="en-US" b="1" dirty="0">
              <a:solidFill>
                <a:srgbClr val="0000FF"/>
              </a:solidFill>
              <a:ea typeface="宋体"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31640" y="1772816"/>
            <a:ext cx="6912768" cy="2016224"/>
          </a:xfrm>
        </p:spPr>
        <p:txBody>
          <a:bodyPr/>
          <a:lstStyle/>
          <a:p>
            <a:r>
              <a:rPr lang="en-US" altLang="zh-CN" dirty="0" smtClean="0"/>
              <a:t> </a:t>
            </a:r>
            <a:r>
              <a:rPr lang="en-US" altLang="zh-CN" sz="3200" dirty="0" smtClean="0"/>
              <a:t>Background</a:t>
            </a:r>
          </a:p>
          <a:p>
            <a:r>
              <a:rPr lang="en-US" altLang="zh-CN" sz="3200" dirty="0" smtClean="0"/>
              <a:t> Experiments and results</a:t>
            </a:r>
          </a:p>
          <a:p>
            <a:r>
              <a:rPr lang="en-US" altLang="zh-CN" sz="3200" dirty="0" smtClean="0"/>
              <a:t> Conclusions</a:t>
            </a:r>
            <a:endParaRPr lang="zh-CN" altLang="en-US" sz="3200" dirty="0"/>
          </a:p>
        </p:txBody>
      </p:sp>
      <p:sp>
        <p:nvSpPr>
          <p:cNvPr id="4" name="页脚占位符 3"/>
          <p:cNvSpPr>
            <a:spLocks noGrp="1"/>
          </p:cNvSpPr>
          <p:nvPr>
            <p:ph type="ftr" sz="quarter" idx="10"/>
          </p:nvPr>
        </p:nvSpPr>
        <p:spPr/>
        <p:txBody>
          <a:bodyPr/>
          <a:lstStyle/>
          <a:p>
            <a:pPr>
              <a:defRPr/>
            </a:pPr>
            <a:r>
              <a:rPr lang="en-US" altLang="zh-CN" smtClean="0"/>
              <a:t>ZJU</a:t>
            </a:r>
            <a:endParaRPr lang="en-US" altLang="zh-CN"/>
          </a:p>
        </p:txBody>
      </p:sp>
      <p:sp>
        <p:nvSpPr>
          <p:cNvPr id="5" name="灯片编号占位符 4"/>
          <p:cNvSpPr>
            <a:spLocks noGrp="1"/>
          </p:cNvSpPr>
          <p:nvPr>
            <p:ph type="sldNum" sz="quarter" idx="11"/>
          </p:nvPr>
        </p:nvSpPr>
        <p:spPr/>
        <p:txBody>
          <a:bodyPr/>
          <a:lstStyle/>
          <a:p>
            <a:pPr>
              <a:defRPr/>
            </a:pPr>
            <a:fld id="{C421CA8B-488F-4FFE-8ACF-036FA9C18950}" type="slidenum">
              <a:rPr lang="zh-CN" altLang="en-US" smtClean="0"/>
              <a:pPr>
                <a:defRPr/>
              </a:pPr>
              <a:t>4</a:t>
            </a:fld>
            <a:endParaRPr lang="en-US" altLang="zh-CN"/>
          </a:p>
        </p:txBody>
      </p:sp>
      <p:sp>
        <p:nvSpPr>
          <p:cNvPr id="6" name="TextBox 5"/>
          <p:cNvSpPr txBox="1"/>
          <p:nvPr/>
        </p:nvSpPr>
        <p:spPr>
          <a:xfrm>
            <a:off x="2195736" y="188640"/>
            <a:ext cx="2952328" cy="830997"/>
          </a:xfrm>
          <a:prstGeom prst="rect">
            <a:avLst/>
          </a:prstGeom>
          <a:noFill/>
        </p:spPr>
        <p:txBody>
          <a:bodyPr wrap="square" rtlCol="0">
            <a:spAutoFit/>
          </a:bodyPr>
          <a:lstStyle/>
          <a:p>
            <a:r>
              <a:rPr lang="en-US" altLang="zh-CN" sz="4800" b="1" dirty="0" smtClean="0">
                <a:solidFill>
                  <a:schemeClr val="bg1"/>
                </a:solidFill>
              </a:rPr>
              <a:t>Contents</a:t>
            </a:r>
            <a:endParaRPr lang="zh-CN" altLang="en-US" sz="4800" b="1" dirty="0">
              <a:solidFill>
                <a:schemeClr val="bg1"/>
              </a:solidFill>
            </a:endParaRPr>
          </a:p>
        </p:txBody>
      </p:sp>
      <p:pic>
        <p:nvPicPr>
          <p:cNvPr id="7" name="Picture 9" descr="29-1"/>
          <p:cNvPicPr>
            <a:picLocks noChangeArrowheads="1"/>
          </p:cNvPicPr>
          <p:nvPr/>
        </p:nvPicPr>
        <p:blipFill>
          <a:blip r:embed="rId2" cstate="print"/>
          <a:srcRect/>
          <a:stretch>
            <a:fillRect/>
          </a:stretch>
        </p:blipFill>
        <p:spPr bwMode="auto">
          <a:xfrm>
            <a:off x="899592" y="3717032"/>
            <a:ext cx="7630616" cy="2446338"/>
          </a:xfrm>
          <a:prstGeom prst="rect">
            <a:avLst/>
          </a:prstGeom>
          <a:noFill/>
          <a:ln w="38100">
            <a:solidFill>
              <a:schemeClr val="folHlink"/>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r>
              <a:rPr lang="en-US" altLang="zh-CN" smtClean="0"/>
              <a:t>ZJU</a:t>
            </a:r>
            <a:endParaRPr lang="en-US" altLang="zh-CN"/>
          </a:p>
        </p:txBody>
      </p:sp>
      <p:sp>
        <p:nvSpPr>
          <p:cNvPr id="5" name="灯片编号占位符 4"/>
          <p:cNvSpPr>
            <a:spLocks noGrp="1"/>
          </p:cNvSpPr>
          <p:nvPr>
            <p:ph type="sldNum" sz="quarter" idx="11"/>
          </p:nvPr>
        </p:nvSpPr>
        <p:spPr/>
        <p:txBody>
          <a:bodyPr/>
          <a:lstStyle/>
          <a:p>
            <a:pPr>
              <a:defRPr/>
            </a:pPr>
            <a:fld id="{C421CA8B-488F-4FFE-8ACF-036FA9C18950}" type="slidenum">
              <a:rPr lang="zh-CN" altLang="en-US" smtClean="0"/>
              <a:pPr>
                <a:defRPr/>
              </a:pPr>
              <a:t>5</a:t>
            </a:fld>
            <a:endParaRPr lang="en-US" altLang="zh-CN"/>
          </a:p>
        </p:txBody>
      </p:sp>
      <p:pic>
        <p:nvPicPr>
          <p:cNvPr id="6" name="内容占位符 5" descr="http://www.sipac.gov.cn/sytt/201102/W020110215549486433952.jpg"/>
          <p:cNvPicPr>
            <a:picLocks noGrp="1"/>
          </p:cNvPicPr>
          <p:nvPr>
            <p:ph idx="1"/>
          </p:nvPr>
        </p:nvPicPr>
        <p:blipFill rotWithShape="1">
          <a:blip r:embed="rId2" cstate="print">
            <a:extLst>
              <a:ext uri="{28A0092B-C50C-407E-A947-70E740481C1C}">
                <a14:useLocalDpi xmlns:a14="http://schemas.microsoft.com/office/drawing/2010/main" xmlns="" val="0"/>
              </a:ext>
            </a:extLst>
          </a:blip>
          <a:srcRect l="52735" t="1579" r="19755" b="69992"/>
          <a:stretch/>
        </p:blipFill>
        <p:spPr bwMode="auto">
          <a:xfrm>
            <a:off x="0" y="1484784"/>
            <a:ext cx="2088232" cy="1728192"/>
          </a:xfrm>
          <a:prstGeom prst="rect">
            <a:avLst/>
          </a:prstGeom>
          <a:noFill/>
          <a:ln>
            <a:noFill/>
          </a:ln>
        </p:spPr>
      </p:pic>
      <p:pic>
        <p:nvPicPr>
          <p:cNvPr id="8" name="内容占位符 5" descr="http://www.sipac.gov.cn/sytt/201102/W020110215549486433952.jpg"/>
          <p:cNvPicPr>
            <a:picLocks/>
          </p:cNvPicPr>
          <p:nvPr/>
        </p:nvPicPr>
        <p:blipFill rotWithShape="1">
          <a:blip r:embed="rId2" cstate="print">
            <a:extLst>
              <a:ext uri="{28A0092B-C50C-407E-A947-70E740481C1C}">
                <a14:useLocalDpi xmlns:a14="http://schemas.microsoft.com/office/drawing/2010/main" xmlns="" val="0"/>
              </a:ext>
            </a:extLst>
          </a:blip>
          <a:srcRect l="53799" t="34746" r="19931" b="38405"/>
          <a:stretch/>
        </p:blipFill>
        <p:spPr bwMode="auto">
          <a:xfrm>
            <a:off x="3275856" y="3140968"/>
            <a:ext cx="1728192" cy="1224136"/>
          </a:xfrm>
          <a:prstGeom prst="rect">
            <a:avLst/>
          </a:prstGeom>
          <a:noFill/>
          <a:ln w="9525">
            <a:noFill/>
            <a:miter lim="800000"/>
            <a:headEnd/>
            <a:tailEnd/>
          </a:ln>
        </p:spPr>
      </p:pic>
      <p:pic>
        <p:nvPicPr>
          <p:cNvPr id="9" name="内容占位符 5" descr="http://www.sipac.gov.cn/sytt/201102/W020110215549486433952.jpg"/>
          <p:cNvPicPr>
            <a:picLocks/>
          </p:cNvPicPr>
          <p:nvPr/>
        </p:nvPicPr>
        <p:blipFill rotWithShape="1">
          <a:blip r:embed="rId2" cstate="print">
            <a:extLst>
              <a:ext uri="{28A0092B-C50C-407E-A947-70E740481C1C}">
                <a14:useLocalDpi xmlns:a14="http://schemas.microsoft.com/office/drawing/2010/main" xmlns="" val="0"/>
              </a:ext>
            </a:extLst>
          </a:blip>
          <a:srcRect l="53799" t="73914" r="19931" b="5238"/>
          <a:stretch/>
        </p:blipFill>
        <p:spPr bwMode="auto">
          <a:xfrm>
            <a:off x="7308304" y="4941168"/>
            <a:ext cx="1368152" cy="1152128"/>
          </a:xfrm>
          <a:prstGeom prst="rect">
            <a:avLst/>
          </a:prstGeom>
          <a:noFill/>
          <a:ln w="9525">
            <a:noFill/>
            <a:miter lim="800000"/>
            <a:headEnd/>
            <a:tailEnd/>
          </a:ln>
        </p:spPr>
      </p:pic>
      <p:pic>
        <p:nvPicPr>
          <p:cNvPr id="10" name="图片 9" descr="http://img.my399.com/upload/0/2/2012/5/1337111482102.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933056"/>
            <a:ext cx="2088232" cy="1497459"/>
          </a:xfrm>
          <a:prstGeom prst="rect">
            <a:avLst/>
          </a:prstGeom>
          <a:noFill/>
          <a:ln>
            <a:noFill/>
          </a:ln>
        </p:spPr>
      </p:pic>
      <p:sp>
        <p:nvSpPr>
          <p:cNvPr id="11" name="TextBox 10"/>
          <p:cNvSpPr txBox="1"/>
          <p:nvPr/>
        </p:nvSpPr>
        <p:spPr>
          <a:xfrm>
            <a:off x="3275856" y="3356992"/>
            <a:ext cx="1728192" cy="369332"/>
          </a:xfrm>
          <a:prstGeom prst="rect">
            <a:avLst/>
          </a:prstGeom>
          <a:solidFill>
            <a:schemeClr val="tx1"/>
          </a:solidFill>
        </p:spPr>
        <p:txBody>
          <a:bodyPr wrap="square" rtlCol="0">
            <a:spAutoFit/>
          </a:bodyPr>
          <a:lstStyle/>
          <a:p>
            <a:r>
              <a:rPr lang="en-US" altLang="zh-CN" dirty="0" smtClean="0">
                <a:solidFill>
                  <a:schemeClr val="bg1"/>
                </a:solidFill>
              </a:rPr>
              <a:t>Drying process</a:t>
            </a:r>
            <a:endParaRPr lang="zh-CN" altLang="en-US" dirty="0">
              <a:solidFill>
                <a:schemeClr val="bg1"/>
              </a:solidFill>
            </a:endParaRPr>
          </a:p>
        </p:txBody>
      </p:sp>
      <p:pic>
        <p:nvPicPr>
          <p:cNvPr id="13" name="图片 12" descr="http://www.yuanjun.com.cn/mg_admin/webedit/UploadFile/2012359466869.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5856" y="4653136"/>
            <a:ext cx="1728192" cy="1347473"/>
          </a:xfrm>
          <a:prstGeom prst="rect">
            <a:avLst/>
          </a:prstGeom>
          <a:noFill/>
          <a:ln>
            <a:noFill/>
          </a:ln>
        </p:spPr>
      </p:pic>
      <p:pic>
        <p:nvPicPr>
          <p:cNvPr id="14" name="图片 13" descr="http://www.mississippi-water.com.cn/editor/attached/20120426110620_2963.jpg"/>
          <p:cNvPicPr/>
          <p:nvPr/>
        </p:nvPicPr>
        <p:blipFill>
          <a:blip r:embed="rId5" cstate="print">
            <a:extLst>
              <a:ext uri="{28A0092B-C50C-407E-A947-70E740481C1C}">
                <a14:useLocalDpi xmlns:a14="http://schemas.microsoft.com/office/drawing/2010/main" xmlns="" val="0"/>
              </a:ext>
            </a:extLst>
          </a:blip>
          <a:srcRect l="1365" r="67234"/>
          <a:stretch>
            <a:fillRect/>
          </a:stretch>
        </p:blipFill>
        <p:spPr bwMode="auto">
          <a:xfrm>
            <a:off x="3131840" y="1412776"/>
            <a:ext cx="1944216" cy="1440160"/>
          </a:xfrm>
          <a:prstGeom prst="rect">
            <a:avLst/>
          </a:prstGeom>
          <a:noFill/>
          <a:ln>
            <a:noFill/>
          </a:ln>
        </p:spPr>
      </p:pic>
      <p:pic>
        <p:nvPicPr>
          <p:cNvPr id="15" name="图片 14" descr="http://www.sh.xinhuanet.com/zhuanti/csj/2005-08/16/xinsrc_48080216153579626381.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28184" y="1484784"/>
            <a:ext cx="1152128" cy="1152128"/>
          </a:xfrm>
          <a:prstGeom prst="rect">
            <a:avLst/>
          </a:prstGeom>
          <a:noFill/>
          <a:ln>
            <a:noFill/>
          </a:ln>
        </p:spPr>
      </p:pic>
      <p:pic>
        <p:nvPicPr>
          <p:cNvPr id="16" name="图片 15" descr="http://www.mississippi-water.com.cn/editor/attached/20120426110620_2963.jpg"/>
          <p:cNvPicPr/>
          <p:nvPr/>
        </p:nvPicPr>
        <p:blipFill>
          <a:blip r:embed="rId5" cstate="print">
            <a:extLst>
              <a:ext uri="{28A0092B-C50C-407E-A947-70E740481C1C}">
                <a14:useLocalDpi xmlns:a14="http://schemas.microsoft.com/office/drawing/2010/main" xmlns="" val="0"/>
              </a:ext>
            </a:extLst>
          </a:blip>
          <a:srcRect l="65532" r="7163"/>
          <a:stretch>
            <a:fillRect/>
          </a:stretch>
        </p:blipFill>
        <p:spPr bwMode="auto">
          <a:xfrm>
            <a:off x="7308304" y="1412776"/>
            <a:ext cx="1224136" cy="1336422"/>
          </a:xfrm>
          <a:prstGeom prst="rect">
            <a:avLst/>
          </a:prstGeom>
          <a:noFill/>
          <a:ln>
            <a:noFill/>
          </a:ln>
        </p:spPr>
      </p:pic>
      <p:pic>
        <p:nvPicPr>
          <p:cNvPr id="17" name="图片 16" descr="http://www.zj.xinhuanet.com/website/2010-09/16/xin_0930907161134500040112.jp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80312" y="3356992"/>
            <a:ext cx="1296144" cy="1080120"/>
          </a:xfrm>
          <a:prstGeom prst="rect">
            <a:avLst/>
          </a:prstGeom>
          <a:noFill/>
          <a:ln>
            <a:noFill/>
          </a:ln>
        </p:spPr>
      </p:pic>
      <p:pic>
        <p:nvPicPr>
          <p:cNvPr id="18" name="图片 17" descr="http://www.mississippi-water.com.cn/editor/attached/20120426110620_2963.jpg"/>
          <p:cNvPicPr/>
          <p:nvPr/>
        </p:nvPicPr>
        <p:blipFill>
          <a:blip r:embed="rId5" cstate="print">
            <a:extLst>
              <a:ext uri="{28A0092B-C50C-407E-A947-70E740481C1C}">
                <a14:useLocalDpi xmlns:a14="http://schemas.microsoft.com/office/drawing/2010/main" xmlns="" val="0"/>
              </a:ext>
            </a:extLst>
          </a:blip>
          <a:srcRect l="36862" r="38563"/>
          <a:stretch>
            <a:fillRect/>
          </a:stretch>
        </p:blipFill>
        <p:spPr bwMode="auto">
          <a:xfrm>
            <a:off x="5076056" y="2924944"/>
            <a:ext cx="1008112" cy="1192406"/>
          </a:xfrm>
          <a:prstGeom prst="rect">
            <a:avLst/>
          </a:prstGeom>
          <a:noFill/>
          <a:ln>
            <a:noFill/>
          </a:ln>
        </p:spPr>
      </p:pic>
      <p:sp>
        <p:nvSpPr>
          <p:cNvPr id="19" name="TextBox 18"/>
          <p:cNvSpPr txBox="1"/>
          <p:nvPr/>
        </p:nvSpPr>
        <p:spPr>
          <a:xfrm>
            <a:off x="323528" y="3284984"/>
            <a:ext cx="1428596" cy="369332"/>
          </a:xfrm>
          <a:prstGeom prst="rect">
            <a:avLst/>
          </a:prstGeom>
          <a:noFill/>
        </p:spPr>
        <p:txBody>
          <a:bodyPr wrap="none" rtlCol="0">
            <a:spAutoFit/>
          </a:bodyPr>
          <a:lstStyle/>
          <a:p>
            <a:r>
              <a:rPr lang="en-US" altLang="zh-CN" b="1" dirty="0" smtClean="0">
                <a:solidFill>
                  <a:srgbClr val="080808"/>
                </a:solidFill>
              </a:rPr>
              <a:t>wastewater</a:t>
            </a:r>
            <a:endParaRPr lang="zh-CN" altLang="en-US" b="1" dirty="0">
              <a:solidFill>
                <a:srgbClr val="080808"/>
              </a:solidFill>
            </a:endParaRPr>
          </a:p>
        </p:txBody>
      </p:sp>
      <p:sp>
        <p:nvSpPr>
          <p:cNvPr id="20" name="TextBox 19"/>
          <p:cNvSpPr txBox="1"/>
          <p:nvPr/>
        </p:nvSpPr>
        <p:spPr>
          <a:xfrm>
            <a:off x="179512" y="5589240"/>
            <a:ext cx="1838965" cy="369332"/>
          </a:xfrm>
          <a:prstGeom prst="rect">
            <a:avLst/>
          </a:prstGeom>
          <a:noFill/>
        </p:spPr>
        <p:txBody>
          <a:bodyPr wrap="none" rtlCol="0">
            <a:spAutoFit/>
          </a:bodyPr>
          <a:lstStyle/>
          <a:p>
            <a:r>
              <a:rPr lang="en-US" altLang="zh-CN" b="1" dirty="0" smtClean="0">
                <a:solidFill>
                  <a:srgbClr val="080808"/>
                </a:solidFill>
              </a:rPr>
              <a:t>River </a:t>
            </a:r>
            <a:r>
              <a:rPr lang="en-US" altLang="zh-CN" b="1" dirty="0" err="1" smtClean="0">
                <a:solidFill>
                  <a:srgbClr val="080808"/>
                </a:solidFill>
              </a:rPr>
              <a:t>sidement</a:t>
            </a:r>
            <a:endParaRPr lang="zh-CN" altLang="en-US" b="1" dirty="0">
              <a:solidFill>
                <a:srgbClr val="080808"/>
              </a:solidFill>
            </a:endParaRPr>
          </a:p>
        </p:txBody>
      </p:sp>
      <p:sp>
        <p:nvSpPr>
          <p:cNvPr id="21" name="虚尾箭头 20"/>
          <p:cNvSpPr/>
          <p:nvPr/>
        </p:nvSpPr>
        <p:spPr>
          <a:xfrm>
            <a:off x="2411760" y="3140968"/>
            <a:ext cx="504056"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上箭头 24"/>
          <p:cNvSpPr/>
          <p:nvPr/>
        </p:nvSpPr>
        <p:spPr>
          <a:xfrm>
            <a:off x="3995936" y="2780928"/>
            <a:ext cx="432048"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下箭头 25"/>
          <p:cNvSpPr/>
          <p:nvPr/>
        </p:nvSpPr>
        <p:spPr>
          <a:xfrm>
            <a:off x="3995936" y="4437112"/>
            <a:ext cx="43204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descr="http://photocdn.sohu.com/20110508/Img307007361.jp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84168" y="4941168"/>
            <a:ext cx="1296144" cy="1054862"/>
          </a:xfrm>
          <a:prstGeom prst="rect">
            <a:avLst/>
          </a:prstGeom>
          <a:noFill/>
          <a:ln>
            <a:noFill/>
          </a:ln>
        </p:spPr>
      </p:pic>
      <p:pic>
        <p:nvPicPr>
          <p:cNvPr id="28" name="图片 27" descr="http://cqcbepaper.cqnews.net/cqcb/res/1/20100409/46341270753632687.jpg"/>
          <p:cNvPicPr/>
          <p:nvPr/>
        </p:nvPicPr>
        <p:blipFill rotWithShape="1">
          <a:blip r:embed="rId9" cstate="print">
            <a:extLst>
              <a:ext uri="{28A0092B-C50C-407E-A947-70E740481C1C}">
                <a14:useLocalDpi xmlns:a14="http://schemas.microsoft.com/office/drawing/2010/main" xmlns="" val="0"/>
              </a:ext>
            </a:extLst>
          </a:blip>
          <a:srcRect t="25611"/>
          <a:stretch/>
        </p:blipFill>
        <p:spPr bwMode="auto">
          <a:xfrm>
            <a:off x="6084168" y="3356992"/>
            <a:ext cx="1368152" cy="1064154"/>
          </a:xfrm>
          <a:prstGeom prst="rect">
            <a:avLst/>
          </a:prstGeom>
          <a:noFill/>
          <a:ln>
            <a:noFill/>
          </a:ln>
        </p:spPr>
      </p:pic>
      <p:sp>
        <p:nvSpPr>
          <p:cNvPr id="22" name="TextBox 21"/>
          <p:cNvSpPr txBox="1"/>
          <p:nvPr/>
        </p:nvSpPr>
        <p:spPr>
          <a:xfrm>
            <a:off x="6804248" y="2708920"/>
            <a:ext cx="992579" cy="369332"/>
          </a:xfrm>
          <a:prstGeom prst="rect">
            <a:avLst/>
          </a:prstGeom>
          <a:noFill/>
        </p:spPr>
        <p:txBody>
          <a:bodyPr wrap="none" rtlCol="0">
            <a:spAutoFit/>
          </a:bodyPr>
          <a:lstStyle/>
          <a:p>
            <a:r>
              <a:rPr lang="en-US" altLang="zh-CN" dirty="0" smtClean="0"/>
              <a:t>fertilizer</a:t>
            </a:r>
            <a:endParaRPr lang="zh-CN" altLang="en-US" dirty="0"/>
          </a:p>
        </p:txBody>
      </p:sp>
      <p:sp>
        <p:nvSpPr>
          <p:cNvPr id="23" name="TextBox 22"/>
          <p:cNvSpPr txBox="1"/>
          <p:nvPr/>
        </p:nvSpPr>
        <p:spPr>
          <a:xfrm>
            <a:off x="6372200" y="4509120"/>
            <a:ext cx="2005677" cy="369332"/>
          </a:xfrm>
          <a:prstGeom prst="rect">
            <a:avLst/>
          </a:prstGeom>
          <a:noFill/>
        </p:spPr>
        <p:txBody>
          <a:bodyPr wrap="none" rtlCol="0">
            <a:spAutoFit/>
          </a:bodyPr>
          <a:lstStyle/>
          <a:p>
            <a:r>
              <a:rPr lang="en-US" altLang="zh-CN" dirty="0" smtClean="0"/>
              <a:t>Building materials</a:t>
            </a:r>
            <a:endParaRPr lang="zh-CN" altLang="en-US" dirty="0"/>
          </a:p>
        </p:txBody>
      </p:sp>
      <p:sp>
        <p:nvSpPr>
          <p:cNvPr id="24" name="TextBox 23"/>
          <p:cNvSpPr txBox="1"/>
          <p:nvPr/>
        </p:nvSpPr>
        <p:spPr>
          <a:xfrm>
            <a:off x="7020272" y="6093296"/>
            <a:ext cx="556563" cy="369332"/>
          </a:xfrm>
          <a:prstGeom prst="rect">
            <a:avLst/>
          </a:prstGeom>
          <a:noFill/>
        </p:spPr>
        <p:txBody>
          <a:bodyPr wrap="none" rtlCol="0">
            <a:spAutoFit/>
          </a:bodyPr>
          <a:lstStyle/>
          <a:p>
            <a:r>
              <a:rPr lang="en-US" altLang="zh-CN" dirty="0" smtClean="0"/>
              <a:t>fuel</a:t>
            </a:r>
            <a:endParaRPr lang="zh-CN" altLang="en-US" dirty="0"/>
          </a:p>
        </p:txBody>
      </p:sp>
      <p:sp>
        <p:nvSpPr>
          <p:cNvPr id="29" name="TextBox 28"/>
          <p:cNvSpPr txBox="1"/>
          <p:nvPr/>
        </p:nvSpPr>
        <p:spPr>
          <a:xfrm>
            <a:off x="2555776" y="188640"/>
            <a:ext cx="5480988" cy="707886"/>
          </a:xfrm>
          <a:prstGeom prst="rect">
            <a:avLst/>
          </a:prstGeom>
          <a:noFill/>
        </p:spPr>
        <p:txBody>
          <a:bodyPr wrap="none" rtlCol="0">
            <a:spAutoFit/>
          </a:bodyPr>
          <a:lstStyle/>
          <a:p>
            <a:r>
              <a:rPr lang="en-US" altLang="zh-CN" sz="4000" b="1" dirty="0" smtClean="0">
                <a:solidFill>
                  <a:schemeClr val="bg1"/>
                </a:solidFill>
              </a:rPr>
              <a:t>Sludge and utilization</a:t>
            </a:r>
            <a:endParaRPr lang="zh-CN" altLang="en-US" sz="4000" b="1" dirty="0">
              <a:solidFill>
                <a:schemeClr val="bg1"/>
              </a:solidFill>
            </a:endParaRPr>
          </a:p>
        </p:txBody>
      </p:sp>
      <p:sp>
        <p:nvSpPr>
          <p:cNvPr id="30" name="TextBox 29"/>
          <p:cNvSpPr txBox="1"/>
          <p:nvPr/>
        </p:nvSpPr>
        <p:spPr>
          <a:xfrm>
            <a:off x="2123728" y="3573016"/>
            <a:ext cx="1249060" cy="923330"/>
          </a:xfrm>
          <a:prstGeom prst="rect">
            <a:avLst/>
          </a:prstGeom>
          <a:noFill/>
        </p:spPr>
        <p:txBody>
          <a:bodyPr wrap="none" rtlCol="0">
            <a:spAutoFit/>
          </a:bodyPr>
          <a:lstStyle/>
          <a:p>
            <a:r>
              <a:rPr lang="en-US" altLang="zh-CN" dirty="0" smtClean="0"/>
              <a:t>Water</a:t>
            </a:r>
          </a:p>
          <a:p>
            <a:r>
              <a:rPr lang="en-US" altLang="zh-CN" dirty="0" smtClean="0"/>
              <a:t>Organics</a:t>
            </a:r>
          </a:p>
          <a:p>
            <a:r>
              <a:rPr lang="en-US" altLang="zh-CN" dirty="0" err="1" smtClean="0"/>
              <a:t>Inorganics</a:t>
            </a:r>
            <a:endParaRPr lang="zh-CN" altLang="en-US" dirty="0"/>
          </a:p>
        </p:txBody>
      </p:sp>
    </p:spTree>
    <p:extLst>
      <p:ext uri="{BB962C8B-B14F-4D97-AF65-F5344CB8AC3E}">
        <p14:creationId xmlns:p14="http://schemas.microsoft.com/office/powerpoint/2010/main" xmlns="" val="1787167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r>
              <a:rPr lang="en-US" altLang="zh-CN" smtClean="0"/>
              <a:t>ZJU</a:t>
            </a:r>
            <a:endParaRPr lang="en-US" altLang="zh-CN"/>
          </a:p>
        </p:txBody>
      </p:sp>
      <p:sp>
        <p:nvSpPr>
          <p:cNvPr id="5" name="灯片编号占位符 4"/>
          <p:cNvSpPr>
            <a:spLocks noGrp="1"/>
          </p:cNvSpPr>
          <p:nvPr>
            <p:ph type="sldNum" sz="quarter" idx="11"/>
          </p:nvPr>
        </p:nvSpPr>
        <p:spPr/>
        <p:txBody>
          <a:bodyPr/>
          <a:lstStyle/>
          <a:p>
            <a:pPr>
              <a:defRPr/>
            </a:pPr>
            <a:fld id="{C421CA8B-488F-4FFE-8ACF-036FA9C18950}" type="slidenum">
              <a:rPr lang="zh-CN" altLang="en-US" smtClean="0"/>
              <a:pPr>
                <a:defRPr/>
              </a:pPr>
              <a:t>6</a:t>
            </a:fld>
            <a:endParaRPr lang="en-US" altLang="zh-CN"/>
          </a:p>
        </p:txBody>
      </p:sp>
      <p:grpSp>
        <p:nvGrpSpPr>
          <p:cNvPr id="24" name="组合 23"/>
          <p:cNvGrpSpPr/>
          <p:nvPr/>
        </p:nvGrpSpPr>
        <p:grpSpPr>
          <a:xfrm>
            <a:off x="0" y="1484784"/>
            <a:ext cx="6408712" cy="4464496"/>
            <a:chOff x="467544" y="1844824"/>
            <a:chExt cx="6210414" cy="3672408"/>
          </a:xfrm>
        </p:grpSpPr>
        <p:pic>
          <p:nvPicPr>
            <p:cNvPr id="7" name="图片 6" descr="http://www.cecc-china.org/topic/fenshao/images/e2_004.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2132856"/>
              <a:ext cx="5274310" cy="3216275"/>
            </a:xfrm>
            <a:prstGeom prst="rect">
              <a:avLst/>
            </a:prstGeom>
            <a:noFill/>
            <a:ln>
              <a:noFill/>
            </a:ln>
          </p:spPr>
        </p:pic>
        <p:sp>
          <p:nvSpPr>
            <p:cNvPr id="8" name="矩形 7"/>
            <p:cNvSpPr/>
            <p:nvPr/>
          </p:nvSpPr>
          <p:spPr>
            <a:xfrm>
              <a:off x="1707936" y="2424711"/>
              <a:ext cx="171389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547664" y="2204864"/>
              <a:ext cx="576064"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1619672" y="242088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885126" y="1844824"/>
              <a:ext cx="792832"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p:cNvSpPr/>
            <p:nvPr/>
          </p:nvSpPr>
          <p:spPr>
            <a:xfrm>
              <a:off x="609600" y="1844824"/>
              <a:ext cx="549229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67544" y="1988840"/>
              <a:ext cx="504056" cy="33602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27584" y="5229200"/>
              <a:ext cx="5492294" cy="119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203848" y="2636912"/>
              <a:ext cx="108012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691680" y="3068960"/>
              <a:ext cx="151216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820369" y="2440220"/>
              <a:ext cx="1382840" cy="607611"/>
            </a:xfrm>
            <a:prstGeom prst="rect">
              <a:avLst/>
            </a:prstGeom>
            <a:solidFill>
              <a:schemeClr val="bg1"/>
            </a:solidFill>
          </p:spPr>
          <p:txBody>
            <a:bodyPr wrap="none" rtlCol="0">
              <a:spAutoFit/>
            </a:bodyPr>
            <a:lstStyle/>
            <a:p>
              <a:pPr marL="285750" indent="-285750">
                <a:buFont typeface="Wingdings" panose="05000000000000000000" pitchFamily="2" charset="2"/>
                <a:buChar char="p"/>
              </a:pPr>
              <a:r>
                <a:rPr lang="en-US" altLang="zh-CN" sz="1400" b="1" dirty="0" smtClean="0">
                  <a:solidFill>
                    <a:srgbClr val="FFFFCC"/>
                  </a:solidFill>
                </a:rPr>
                <a:t> </a:t>
              </a:r>
              <a:r>
                <a:rPr lang="en-US" altLang="zh-CN" sz="1400" b="1" dirty="0" smtClean="0"/>
                <a:t>Landfill </a:t>
              </a:r>
            </a:p>
            <a:p>
              <a:pPr marL="285750" indent="-285750">
                <a:buFont typeface="Wingdings" panose="05000000000000000000" pitchFamily="2" charset="2"/>
                <a:buChar char="p"/>
              </a:pPr>
              <a:r>
                <a:rPr lang="en-US" altLang="zh-CN" sz="1400" b="1" dirty="0" smtClean="0">
                  <a:solidFill>
                    <a:srgbClr val="820000"/>
                  </a:solidFill>
                </a:rPr>
                <a:t> burn</a:t>
              </a:r>
            </a:p>
            <a:p>
              <a:pPr marL="285750" indent="-285750">
                <a:buFont typeface="Wingdings" panose="05000000000000000000" pitchFamily="2" charset="2"/>
                <a:buChar char="p"/>
              </a:pPr>
              <a:r>
                <a:rPr lang="en-US" altLang="zh-CN" sz="1400" b="1" dirty="0">
                  <a:solidFill>
                    <a:srgbClr val="692AA2"/>
                  </a:solidFill>
                </a:rPr>
                <a:t> </a:t>
              </a:r>
              <a:r>
                <a:rPr lang="en-US" altLang="zh-CN" sz="1400" b="1" dirty="0" smtClean="0">
                  <a:solidFill>
                    <a:srgbClr val="692AA2"/>
                  </a:solidFill>
                </a:rPr>
                <a:t>fertile land</a:t>
              </a:r>
              <a:endParaRPr lang="zh-CN" altLang="en-US" sz="1400" b="1" dirty="0">
                <a:solidFill>
                  <a:srgbClr val="692AA2"/>
                </a:solidFill>
              </a:endParaRPr>
            </a:p>
          </p:txBody>
        </p:sp>
      </p:grpSp>
      <p:sp>
        <p:nvSpPr>
          <p:cNvPr id="22" name="TextBox 21"/>
          <p:cNvSpPr txBox="1"/>
          <p:nvPr/>
        </p:nvSpPr>
        <p:spPr>
          <a:xfrm>
            <a:off x="5796136" y="2348880"/>
            <a:ext cx="2858475" cy="369332"/>
          </a:xfrm>
          <a:prstGeom prst="rect">
            <a:avLst/>
          </a:prstGeom>
          <a:noFill/>
          <a:ln>
            <a:solidFill>
              <a:srgbClr val="FF0000"/>
            </a:solidFill>
          </a:ln>
        </p:spPr>
        <p:txBody>
          <a:bodyPr wrap="none" rtlCol="0">
            <a:spAutoFit/>
          </a:bodyPr>
          <a:lstStyle/>
          <a:p>
            <a:r>
              <a:rPr lang="en-US" altLang="zh-CN" b="1" dirty="0" smtClean="0">
                <a:solidFill>
                  <a:srgbClr val="FF0000"/>
                </a:solidFill>
              </a:rPr>
              <a:t>Amount increased &gt;10%</a:t>
            </a:r>
            <a:endParaRPr lang="zh-CN" altLang="en-US" b="1" dirty="0">
              <a:solidFill>
                <a:srgbClr val="FF0000"/>
              </a:solidFill>
            </a:endParaRPr>
          </a:p>
        </p:txBody>
      </p:sp>
      <p:sp>
        <p:nvSpPr>
          <p:cNvPr id="27" name="TextBox 26"/>
          <p:cNvSpPr txBox="1"/>
          <p:nvPr/>
        </p:nvSpPr>
        <p:spPr>
          <a:xfrm>
            <a:off x="5868144" y="3429000"/>
            <a:ext cx="2710999" cy="646331"/>
          </a:xfrm>
          <a:prstGeom prst="rect">
            <a:avLst/>
          </a:prstGeom>
          <a:noFill/>
          <a:ln>
            <a:solidFill>
              <a:srgbClr val="0000FF"/>
            </a:solidFill>
          </a:ln>
        </p:spPr>
        <p:txBody>
          <a:bodyPr wrap="none" rtlCol="0">
            <a:spAutoFit/>
          </a:bodyPr>
          <a:lstStyle/>
          <a:p>
            <a:r>
              <a:rPr lang="en-US" altLang="zh-CN" b="1" dirty="0" smtClean="0">
                <a:solidFill>
                  <a:srgbClr val="0000FF"/>
                </a:solidFill>
              </a:rPr>
              <a:t>Utilization depends on </a:t>
            </a:r>
          </a:p>
          <a:p>
            <a:pPr algn="ctr"/>
            <a:r>
              <a:rPr lang="en-US" altLang="zh-CN" b="1" dirty="0" smtClean="0">
                <a:solidFill>
                  <a:srgbClr val="0000FF"/>
                </a:solidFill>
              </a:rPr>
              <a:t>heating value </a:t>
            </a:r>
            <a:endParaRPr lang="zh-CN" altLang="en-US" b="1" dirty="0">
              <a:solidFill>
                <a:srgbClr val="0000FF"/>
              </a:solidFill>
            </a:endParaRPr>
          </a:p>
        </p:txBody>
      </p:sp>
      <p:sp>
        <p:nvSpPr>
          <p:cNvPr id="25" name="TextBox 24"/>
          <p:cNvSpPr txBox="1"/>
          <p:nvPr/>
        </p:nvSpPr>
        <p:spPr>
          <a:xfrm>
            <a:off x="5796136" y="4653136"/>
            <a:ext cx="3096344" cy="1200329"/>
          </a:xfrm>
          <a:prstGeom prst="rect">
            <a:avLst/>
          </a:prstGeom>
          <a:solidFill>
            <a:schemeClr val="accent6">
              <a:lumMod val="20000"/>
              <a:lumOff val="80000"/>
            </a:schemeClr>
          </a:solidFill>
        </p:spPr>
        <p:txBody>
          <a:bodyPr wrap="square" rtlCol="0">
            <a:spAutoFit/>
          </a:bodyPr>
          <a:lstStyle/>
          <a:p>
            <a:r>
              <a:rPr lang="en-US" altLang="zh-CN" b="1" dirty="0" smtClean="0">
                <a:solidFill>
                  <a:srgbClr val="0000FF"/>
                </a:solidFill>
              </a:rPr>
              <a:t>It is highly  needed  to first and quickly know the heating value of sludge before used it </a:t>
            </a:r>
            <a:endParaRPr lang="zh-CN" altLang="en-US" b="1" dirty="0">
              <a:solidFill>
                <a:srgbClr val="0000FF"/>
              </a:solidFill>
            </a:endParaRPr>
          </a:p>
        </p:txBody>
      </p:sp>
      <p:sp>
        <p:nvSpPr>
          <p:cNvPr id="26" name="TextBox 25"/>
          <p:cNvSpPr txBox="1"/>
          <p:nvPr/>
        </p:nvSpPr>
        <p:spPr>
          <a:xfrm>
            <a:off x="2483768" y="188640"/>
            <a:ext cx="5480988" cy="707886"/>
          </a:xfrm>
          <a:prstGeom prst="rect">
            <a:avLst/>
          </a:prstGeom>
          <a:noFill/>
        </p:spPr>
        <p:txBody>
          <a:bodyPr wrap="none" rtlCol="0">
            <a:spAutoFit/>
          </a:bodyPr>
          <a:lstStyle/>
          <a:p>
            <a:r>
              <a:rPr lang="en-US" altLang="zh-CN" sz="4000" b="1" dirty="0" smtClean="0">
                <a:solidFill>
                  <a:schemeClr val="bg1"/>
                </a:solidFill>
              </a:rPr>
              <a:t>Sludge and utilization</a:t>
            </a:r>
            <a:endParaRPr lang="zh-CN" altLang="en-US" sz="4000" b="1" dirty="0">
              <a:solidFill>
                <a:schemeClr val="bg1"/>
              </a:solidFill>
            </a:endParaRPr>
          </a:p>
        </p:txBody>
      </p:sp>
    </p:spTree>
    <p:extLst>
      <p:ext uri="{BB962C8B-B14F-4D97-AF65-F5344CB8AC3E}">
        <p14:creationId xmlns:p14="http://schemas.microsoft.com/office/powerpoint/2010/main" xmlns="" val="390739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r>
              <a:rPr lang="en-US" altLang="zh-CN" smtClean="0"/>
              <a:t>ZJU</a:t>
            </a:r>
            <a:endParaRPr lang="en-US" altLang="zh-CN"/>
          </a:p>
        </p:txBody>
      </p:sp>
      <p:sp>
        <p:nvSpPr>
          <p:cNvPr id="5" name="灯片编号占位符 4"/>
          <p:cNvSpPr>
            <a:spLocks noGrp="1"/>
          </p:cNvSpPr>
          <p:nvPr>
            <p:ph type="sldNum" sz="quarter" idx="11"/>
          </p:nvPr>
        </p:nvSpPr>
        <p:spPr/>
        <p:txBody>
          <a:bodyPr/>
          <a:lstStyle/>
          <a:p>
            <a:pPr>
              <a:defRPr/>
            </a:pPr>
            <a:fld id="{C421CA8B-488F-4FFE-8ACF-036FA9C18950}" type="slidenum">
              <a:rPr lang="zh-CN" altLang="en-US" smtClean="0"/>
              <a:pPr>
                <a:defRPr/>
              </a:pPr>
              <a:t>7</a:t>
            </a:fld>
            <a:endParaRPr lang="en-US" altLang="zh-CN"/>
          </a:p>
        </p:txBody>
      </p:sp>
      <p:pic>
        <p:nvPicPr>
          <p:cNvPr id="6" name="图片 5" descr="http://www2.ev.chna.edu.tw/USER/default/Userfile/file/ff101113235540229871.jpg?t=131175541301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645024"/>
            <a:ext cx="2016224" cy="1799481"/>
          </a:xfrm>
          <a:prstGeom prst="rect">
            <a:avLst/>
          </a:prstGeom>
          <a:noFill/>
          <a:ln>
            <a:noFill/>
          </a:ln>
        </p:spPr>
      </p:pic>
      <p:pic>
        <p:nvPicPr>
          <p:cNvPr id="7" name="图片 6" descr="http://www.njcaonline.com/_c_fapTsKpL1iejTE0J-S3V5I9_8Km8kXOQZoq0e9UNaTxSe8L_rwce1UJH4gl7xxLibACCmAQnmYMhlwoPShZZnSUnfrLCb2K_.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412776"/>
            <a:ext cx="1656184" cy="1798712"/>
          </a:xfrm>
          <a:prstGeom prst="rect">
            <a:avLst/>
          </a:prstGeom>
          <a:noFill/>
          <a:ln>
            <a:noFill/>
          </a:ln>
        </p:spPr>
      </p:pic>
      <p:sp>
        <p:nvSpPr>
          <p:cNvPr id="8" name="矩形 7"/>
          <p:cNvSpPr/>
          <p:nvPr/>
        </p:nvSpPr>
        <p:spPr>
          <a:xfrm>
            <a:off x="5868144" y="4221088"/>
            <a:ext cx="2520280" cy="1200329"/>
          </a:xfrm>
          <a:prstGeom prst="rect">
            <a:avLst/>
          </a:prstGeom>
          <a:ln>
            <a:solidFill>
              <a:schemeClr val="accent1"/>
            </a:solidFill>
          </a:ln>
        </p:spPr>
        <p:txBody>
          <a:bodyPr wrap="square">
            <a:spAutoFit/>
          </a:bodyPr>
          <a:lstStyle/>
          <a:p>
            <a:pPr>
              <a:buFont typeface="Wingdings" pitchFamily="2" charset="2"/>
              <a:buChar char="u"/>
            </a:pPr>
            <a:r>
              <a:rPr lang="en-GB" altLang="zh-CN" dirty="0" smtClean="0"/>
              <a:t>  special apparatus</a:t>
            </a:r>
          </a:p>
          <a:p>
            <a:pPr marL="271463" indent="-271463">
              <a:buFont typeface="Wingdings" pitchFamily="2" charset="2"/>
              <a:buChar char="u"/>
            </a:pPr>
            <a:r>
              <a:rPr lang="en-GB" altLang="zh-CN" dirty="0" smtClean="0"/>
              <a:t> complicated measurement steps</a:t>
            </a:r>
          </a:p>
          <a:p>
            <a:pPr marL="271463" indent="-271463">
              <a:buFont typeface="Wingdings" pitchFamily="2" charset="2"/>
              <a:buChar char="u"/>
            </a:pPr>
            <a:r>
              <a:rPr lang="en-GB" altLang="zh-CN" dirty="0" smtClean="0"/>
              <a:t> long detection time.</a:t>
            </a:r>
            <a:endParaRPr lang="zh-CN" altLang="en-US" dirty="0"/>
          </a:p>
        </p:txBody>
      </p:sp>
      <p:sp>
        <p:nvSpPr>
          <p:cNvPr id="9" name="矩形 8"/>
          <p:cNvSpPr/>
          <p:nvPr/>
        </p:nvSpPr>
        <p:spPr>
          <a:xfrm>
            <a:off x="5652120" y="1916832"/>
            <a:ext cx="2808312" cy="1200329"/>
          </a:xfrm>
          <a:prstGeom prst="rect">
            <a:avLst/>
          </a:prstGeom>
          <a:ln>
            <a:solidFill>
              <a:schemeClr val="accent1"/>
            </a:solidFill>
          </a:ln>
        </p:spPr>
        <p:txBody>
          <a:bodyPr wrap="square">
            <a:spAutoFit/>
          </a:bodyPr>
          <a:lstStyle/>
          <a:p>
            <a:r>
              <a:rPr lang="en-US" altLang="zh-CN" sz="2400" dirty="0" smtClean="0"/>
              <a:t>Proximate analysis based multiple regression models</a:t>
            </a:r>
            <a:endParaRPr lang="zh-CN" altLang="en-US" sz="2400" dirty="0"/>
          </a:p>
        </p:txBody>
      </p:sp>
      <p:sp>
        <p:nvSpPr>
          <p:cNvPr id="11" name="矩形 10"/>
          <p:cNvSpPr/>
          <p:nvPr/>
        </p:nvSpPr>
        <p:spPr>
          <a:xfrm>
            <a:off x="2627784" y="2204864"/>
            <a:ext cx="2520280" cy="369332"/>
          </a:xfrm>
          <a:prstGeom prst="rect">
            <a:avLst/>
          </a:prstGeom>
        </p:spPr>
        <p:txBody>
          <a:bodyPr wrap="square">
            <a:spAutoFit/>
          </a:bodyPr>
          <a:lstStyle/>
          <a:p>
            <a:r>
              <a:rPr lang="en-US" altLang="zh-CN" b="1" dirty="0" smtClean="0"/>
              <a:t>oxygen bomb</a:t>
            </a:r>
            <a:endParaRPr lang="zh-CN" altLang="en-US" b="1" dirty="0"/>
          </a:p>
        </p:txBody>
      </p:sp>
      <p:sp>
        <p:nvSpPr>
          <p:cNvPr id="15" name="矩形 14"/>
          <p:cNvSpPr/>
          <p:nvPr/>
        </p:nvSpPr>
        <p:spPr>
          <a:xfrm>
            <a:off x="2699792" y="2996952"/>
            <a:ext cx="2095445" cy="369332"/>
          </a:xfrm>
          <a:prstGeom prst="rect">
            <a:avLst/>
          </a:prstGeom>
        </p:spPr>
        <p:txBody>
          <a:bodyPr wrap="none">
            <a:spAutoFit/>
          </a:bodyPr>
          <a:lstStyle/>
          <a:p>
            <a:r>
              <a:rPr lang="en-US" altLang="zh-CN" b="1" dirty="0" smtClean="0">
                <a:solidFill>
                  <a:srgbClr val="4D4D4D"/>
                </a:solidFill>
              </a:rPr>
              <a:t>element  analysis</a:t>
            </a:r>
            <a:endParaRPr lang="zh-CN" altLang="en-US" b="1" dirty="0"/>
          </a:p>
        </p:txBody>
      </p:sp>
      <p:sp>
        <p:nvSpPr>
          <p:cNvPr id="16" name="矩形 15"/>
          <p:cNvSpPr/>
          <p:nvPr/>
        </p:nvSpPr>
        <p:spPr>
          <a:xfrm>
            <a:off x="2627784" y="3933056"/>
            <a:ext cx="2198038" cy="369332"/>
          </a:xfrm>
          <a:prstGeom prst="rect">
            <a:avLst/>
          </a:prstGeom>
        </p:spPr>
        <p:txBody>
          <a:bodyPr wrap="none">
            <a:spAutoFit/>
          </a:bodyPr>
          <a:lstStyle/>
          <a:p>
            <a:pPr lvl="0"/>
            <a:r>
              <a:rPr lang="en-US" altLang="zh-CN" b="1" dirty="0" smtClean="0">
                <a:solidFill>
                  <a:srgbClr val="4D4D4D"/>
                </a:solidFill>
              </a:rPr>
              <a:t>industrial analysis</a:t>
            </a:r>
            <a:endParaRPr lang="zh-CN" altLang="en-US" b="1" dirty="0">
              <a:solidFill>
                <a:srgbClr val="4D4D4D"/>
              </a:solidFill>
            </a:endParaRPr>
          </a:p>
        </p:txBody>
      </p:sp>
      <p:sp>
        <p:nvSpPr>
          <p:cNvPr id="17" name="右大括号 16"/>
          <p:cNvSpPr/>
          <p:nvPr/>
        </p:nvSpPr>
        <p:spPr>
          <a:xfrm>
            <a:off x="2267744" y="2348880"/>
            <a:ext cx="432048" cy="17281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右大括号 17"/>
          <p:cNvSpPr/>
          <p:nvPr/>
        </p:nvSpPr>
        <p:spPr>
          <a:xfrm>
            <a:off x="4932040" y="2564904"/>
            <a:ext cx="216024" cy="14401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TextBox 19"/>
          <p:cNvSpPr txBox="1"/>
          <p:nvPr/>
        </p:nvSpPr>
        <p:spPr>
          <a:xfrm>
            <a:off x="611560" y="0"/>
            <a:ext cx="7725192" cy="1200329"/>
          </a:xfrm>
          <a:prstGeom prst="rect">
            <a:avLst/>
          </a:prstGeom>
          <a:noFill/>
        </p:spPr>
        <p:txBody>
          <a:bodyPr wrap="none" rtlCol="0">
            <a:spAutoFit/>
          </a:bodyPr>
          <a:lstStyle/>
          <a:p>
            <a:pPr algn="ctr"/>
            <a:r>
              <a:rPr lang="en-US" altLang="zh-CN" sz="3600" dirty="0" smtClean="0">
                <a:solidFill>
                  <a:schemeClr val="bg1"/>
                </a:solidFill>
              </a:rPr>
              <a:t>Present method for measuring</a:t>
            </a:r>
          </a:p>
          <a:p>
            <a:pPr algn="ctr"/>
            <a:r>
              <a:rPr lang="en-US" altLang="zh-CN" sz="3600" dirty="0" smtClean="0">
                <a:solidFill>
                  <a:schemeClr val="bg1"/>
                </a:solidFill>
              </a:rPr>
              <a:t> the heating value of sludge methods</a:t>
            </a:r>
            <a:endParaRPr lang="zh-CN" altLang="en-US" sz="3600" dirty="0">
              <a:solidFill>
                <a:schemeClr val="bg1"/>
              </a:solidFill>
            </a:endParaRPr>
          </a:p>
        </p:txBody>
      </p:sp>
      <p:sp>
        <p:nvSpPr>
          <p:cNvPr id="21" name="下箭头 20"/>
          <p:cNvSpPr/>
          <p:nvPr/>
        </p:nvSpPr>
        <p:spPr>
          <a:xfrm>
            <a:off x="6876256" y="3645024"/>
            <a:ext cx="5040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57515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8820472" cy="563562"/>
          </a:xfrm>
        </p:spPr>
        <p:txBody>
          <a:bodyPr/>
          <a:lstStyle/>
          <a:p>
            <a:r>
              <a:rPr lang="en-US" altLang="zh-CN" dirty="0" smtClean="0"/>
              <a:t>New </a:t>
            </a:r>
            <a:r>
              <a:rPr lang="en-US" altLang="zh-CN" dirty="0" err="1" smtClean="0"/>
              <a:t>technology:microbial</a:t>
            </a:r>
            <a:r>
              <a:rPr lang="en-US" altLang="zh-CN" dirty="0" smtClean="0"/>
              <a:t> fuel cell </a:t>
            </a:r>
            <a:endParaRPr lang="zh-CN" altLang="en-US" dirty="0"/>
          </a:p>
        </p:txBody>
      </p:sp>
      <p:sp>
        <p:nvSpPr>
          <p:cNvPr id="4" name="页脚占位符 3"/>
          <p:cNvSpPr>
            <a:spLocks noGrp="1"/>
          </p:cNvSpPr>
          <p:nvPr>
            <p:ph type="ftr" sz="quarter" idx="10"/>
          </p:nvPr>
        </p:nvSpPr>
        <p:spPr/>
        <p:txBody>
          <a:bodyPr/>
          <a:lstStyle/>
          <a:p>
            <a:pPr>
              <a:defRPr/>
            </a:pPr>
            <a:r>
              <a:rPr lang="en-US" altLang="zh-CN" smtClean="0"/>
              <a:t>ZJU</a:t>
            </a:r>
            <a:endParaRPr lang="en-US" altLang="zh-CN"/>
          </a:p>
        </p:txBody>
      </p:sp>
      <p:sp>
        <p:nvSpPr>
          <p:cNvPr id="5" name="灯片编号占位符 4"/>
          <p:cNvSpPr>
            <a:spLocks noGrp="1"/>
          </p:cNvSpPr>
          <p:nvPr>
            <p:ph type="sldNum" sz="quarter" idx="11"/>
          </p:nvPr>
        </p:nvSpPr>
        <p:spPr/>
        <p:txBody>
          <a:bodyPr/>
          <a:lstStyle/>
          <a:p>
            <a:pPr>
              <a:defRPr/>
            </a:pPr>
            <a:fld id="{C421CA8B-488F-4FFE-8ACF-036FA9C18950}" type="slidenum">
              <a:rPr lang="zh-CN" altLang="en-US" smtClean="0"/>
              <a:pPr>
                <a:defRPr/>
              </a:pPr>
              <a:t>8</a:t>
            </a:fld>
            <a:endParaRPr lang="en-US" altLang="zh-CN"/>
          </a:p>
        </p:txBody>
      </p:sp>
      <p:sp>
        <p:nvSpPr>
          <p:cNvPr id="6" name="TextBox 5"/>
          <p:cNvSpPr txBox="1"/>
          <p:nvPr/>
        </p:nvSpPr>
        <p:spPr>
          <a:xfrm>
            <a:off x="971600" y="1340768"/>
            <a:ext cx="7122463" cy="523220"/>
          </a:xfrm>
          <a:prstGeom prst="rect">
            <a:avLst/>
          </a:prstGeom>
          <a:solidFill>
            <a:schemeClr val="bg1"/>
          </a:solidFill>
          <a:ln>
            <a:solidFill>
              <a:schemeClr val="accent2"/>
            </a:solidFill>
          </a:ln>
        </p:spPr>
        <p:txBody>
          <a:bodyPr wrap="none" rtlCol="0">
            <a:spAutoFit/>
          </a:bodyPr>
          <a:lstStyle/>
          <a:p>
            <a:r>
              <a:rPr lang="en-US" altLang="zh-CN" sz="2800" dirty="0" smtClean="0"/>
              <a:t>Heating value of sludge----TCOD of  sludge</a:t>
            </a:r>
            <a:endParaRPr lang="zh-CN" altLang="en-US" sz="2800" dirty="0"/>
          </a:p>
        </p:txBody>
      </p:sp>
      <p:sp>
        <p:nvSpPr>
          <p:cNvPr id="7" name="TextBox 6"/>
          <p:cNvSpPr txBox="1"/>
          <p:nvPr/>
        </p:nvSpPr>
        <p:spPr>
          <a:xfrm>
            <a:off x="2987824" y="2564904"/>
            <a:ext cx="2941831" cy="584775"/>
          </a:xfrm>
          <a:prstGeom prst="rect">
            <a:avLst/>
          </a:prstGeom>
          <a:noFill/>
          <a:ln>
            <a:solidFill>
              <a:srgbClr val="C00000"/>
            </a:solidFill>
          </a:ln>
        </p:spPr>
        <p:txBody>
          <a:bodyPr wrap="none" rtlCol="0">
            <a:spAutoFit/>
          </a:bodyPr>
          <a:lstStyle/>
          <a:p>
            <a:r>
              <a:rPr lang="en-US" altLang="zh-CN" sz="3200" dirty="0" smtClean="0"/>
              <a:t>TCOD---SCOD</a:t>
            </a:r>
            <a:endParaRPr lang="zh-CN" altLang="en-US" sz="3200" dirty="0"/>
          </a:p>
        </p:txBody>
      </p:sp>
      <p:sp>
        <p:nvSpPr>
          <p:cNvPr id="8" name="TextBox 7"/>
          <p:cNvSpPr txBox="1"/>
          <p:nvPr/>
        </p:nvSpPr>
        <p:spPr>
          <a:xfrm>
            <a:off x="683568" y="5229200"/>
            <a:ext cx="8154797" cy="584775"/>
          </a:xfrm>
          <a:prstGeom prst="rect">
            <a:avLst/>
          </a:prstGeom>
          <a:noFill/>
          <a:ln>
            <a:solidFill>
              <a:srgbClr val="C00000"/>
            </a:solidFill>
          </a:ln>
        </p:spPr>
        <p:txBody>
          <a:bodyPr wrap="none" rtlCol="0">
            <a:spAutoFit/>
          </a:bodyPr>
          <a:lstStyle/>
          <a:p>
            <a:r>
              <a:rPr lang="en-US" altLang="zh-CN" sz="3200" dirty="0" smtClean="0"/>
              <a:t>Heating value of sludge----Microbial fuel cell</a:t>
            </a:r>
            <a:endParaRPr lang="zh-CN" altLang="en-US" sz="3200" dirty="0"/>
          </a:p>
        </p:txBody>
      </p:sp>
      <p:sp>
        <p:nvSpPr>
          <p:cNvPr id="10" name="下箭头 9"/>
          <p:cNvSpPr/>
          <p:nvPr/>
        </p:nvSpPr>
        <p:spPr>
          <a:xfrm>
            <a:off x="4139952" y="1916832"/>
            <a:ext cx="50405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0"/>
          <p:cNvSpPr/>
          <p:nvPr/>
        </p:nvSpPr>
        <p:spPr>
          <a:xfrm>
            <a:off x="4283968" y="4725144"/>
            <a:ext cx="50405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下箭头 11"/>
          <p:cNvSpPr/>
          <p:nvPr/>
        </p:nvSpPr>
        <p:spPr>
          <a:xfrm>
            <a:off x="4211960" y="3356992"/>
            <a:ext cx="50405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1835696" y="4005064"/>
            <a:ext cx="5059398" cy="584775"/>
          </a:xfrm>
          <a:prstGeom prst="rect">
            <a:avLst/>
          </a:prstGeom>
          <a:noFill/>
          <a:ln>
            <a:solidFill>
              <a:srgbClr val="C00000"/>
            </a:solidFill>
          </a:ln>
        </p:spPr>
        <p:txBody>
          <a:bodyPr wrap="none" rtlCol="0">
            <a:spAutoFit/>
          </a:bodyPr>
          <a:lstStyle/>
          <a:p>
            <a:r>
              <a:rPr lang="en-US" altLang="zh-CN" sz="3200" dirty="0" smtClean="0"/>
              <a:t>Microbial fuel cell----SCOD</a:t>
            </a:r>
            <a:endParaRPr lang="zh-CN" altLang="en-US" sz="3200" dirty="0"/>
          </a:p>
        </p:txBody>
      </p:sp>
      <p:sp>
        <p:nvSpPr>
          <p:cNvPr id="14" name="TextBox 13"/>
          <p:cNvSpPr txBox="1"/>
          <p:nvPr/>
        </p:nvSpPr>
        <p:spPr>
          <a:xfrm>
            <a:off x="5076056" y="4653136"/>
            <a:ext cx="595035" cy="584775"/>
          </a:xfrm>
          <a:prstGeom prst="rect">
            <a:avLst/>
          </a:prstGeom>
          <a:noFill/>
        </p:spPr>
        <p:txBody>
          <a:bodyPr wrap="none" rtlCol="0">
            <a:spAutoFit/>
          </a:bodyPr>
          <a:lstStyle/>
          <a:p>
            <a:r>
              <a:rPr lang="zh-CN" altLang="en-US" sz="3200" b="1" dirty="0" smtClean="0"/>
              <a:t>？</a:t>
            </a:r>
            <a:endParaRPr lang="zh-CN" altLang="en-US" sz="3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F28A29DB-D54A-41F8-9B75-1D94187225B7}" type="datetime1">
              <a:rPr lang="zh-CN" altLang="en-US" sz="1400"/>
              <a:pPr eaLnBrk="1" hangingPunct="1"/>
              <a:t>2014/9/24</a:t>
            </a:fld>
            <a:endParaRPr lang="en-US" altLang="zh-CN" sz="1400"/>
          </a:p>
        </p:txBody>
      </p:sp>
      <p:sp>
        <p:nvSpPr>
          <p:cNvPr id="14339" name="灯片编号占位符 6"/>
          <p:cNvSpPr>
            <a:spLocks noGrp="1"/>
          </p:cNvSpPr>
          <p:nvPr>
            <p:ph type="sldNum" sz="quarter" idx="4294967295"/>
          </p:nvPr>
        </p:nvSpPr>
        <p:spPr>
          <a:xfrm>
            <a:off x="6781800" y="63246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7C93F7D3-3F3A-40BB-9C37-5E4E0611BA56}" type="slidenum">
              <a:rPr lang="zh-CN" altLang="en-US" sz="1400"/>
              <a:pPr eaLnBrk="1" hangingPunct="1"/>
              <a:t>9</a:t>
            </a:fld>
            <a:endParaRPr lang="en-US" altLang="zh-CN" sz="1400"/>
          </a:p>
        </p:txBody>
      </p:sp>
      <p:sp>
        <p:nvSpPr>
          <p:cNvPr id="14340" name="Rectangle 2"/>
          <p:cNvSpPr>
            <a:spLocks noGrp="1" noChangeArrowheads="1"/>
          </p:cNvSpPr>
          <p:nvPr>
            <p:ph type="title"/>
          </p:nvPr>
        </p:nvSpPr>
        <p:spPr>
          <a:xfrm>
            <a:off x="1907704" y="260648"/>
            <a:ext cx="6730702" cy="633413"/>
          </a:xfrm>
        </p:spPr>
        <p:txBody>
          <a:bodyPr/>
          <a:lstStyle/>
          <a:p>
            <a:pPr eaLnBrk="1" hangingPunct="1"/>
            <a:r>
              <a:rPr lang="en-US" altLang="zh-CN" sz="4000" dirty="0" smtClean="0">
                <a:ea typeface="宋体" panose="02010600030101010101" pitchFamily="2" charset="-122"/>
              </a:rPr>
              <a:t>What</a:t>
            </a:r>
            <a:r>
              <a:rPr lang="en-US" altLang="zh-CN" sz="4000" dirty="0" smtClean="0">
                <a:latin typeface="Arial" panose="020B0604020202020204" pitchFamily="34" charset="0"/>
                <a:ea typeface="宋体" panose="02010600030101010101" pitchFamily="2" charset="-122"/>
              </a:rPr>
              <a:t>’</a:t>
            </a:r>
            <a:r>
              <a:rPr lang="en-US" altLang="zh-CN" sz="4000" dirty="0" smtClean="0">
                <a:ea typeface="宋体" panose="02010600030101010101" pitchFamily="2" charset="-122"/>
              </a:rPr>
              <a:t>s microbial fuel</a:t>
            </a:r>
            <a:r>
              <a:rPr lang="zh-CN" altLang="en-US" sz="4000" dirty="0" smtClean="0">
                <a:ea typeface="宋体" panose="02010600030101010101" pitchFamily="2" charset="-122"/>
              </a:rPr>
              <a:t> </a:t>
            </a:r>
            <a:r>
              <a:rPr lang="en-US" altLang="zh-CN" sz="4000" dirty="0" smtClean="0">
                <a:ea typeface="宋体" panose="02010600030101010101" pitchFamily="2" charset="-122"/>
              </a:rPr>
              <a:t>cell</a:t>
            </a:r>
          </a:p>
        </p:txBody>
      </p:sp>
      <p:sp>
        <p:nvSpPr>
          <p:cNvPr id="14341" name="Text Box 3"/>
          <p:cNvSpPr txBox="1">
            <a:spLocks noChangeArrowheads="1"/>
          </p:cNvSpPr>
          <p:nvPr/>
        </p:nvSpPr>
        <p:spPr bwMode="auto">
          <a:xfrm>
            <a:off x="457200" y="1524000"/>
            <a:ext cx="4256088" cy="1490663"/>
          </a:xfrm>
          <a:prstGeom prst="rect">
            <a:avLst/>
          </a:prstGeom>
          <a:noFill/>
          <a:ln w="25400">
            <a:solidFill>
              <a:srgbClr val="00008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altLang="zh-CN" sz="1800">
                <a:solidFill>
                  <a:srgbClr val="0033CC"/>
                </a:solidFill>
                <a:latin typeface="Arial" panose="020B0604020202020204" pitchFamily="34" charset="0"/>
                <a:ea typeface="宋体" panose="02010600030101010101" pitchFamily="2" charset="-122"/>
              </a:rPr>
              <a:t>A MFC is a device that use bacteria to oxidize organic matter and produce electricity.  The bacteria (attached to the anode) produce electrons that travel to the cathode (current).</a:t>
            </a:r>
          </a:p>
        </p:txBody>
      </p:sp>
      <p:sp>
        <p:nvSpPr>
          <p:cNvPr id="14342" name="Rectangle 4"/>
          <p:cNvSpPr>
            <a:spLocks noChangeArrowheads="1"/>
          </p:cNvSpPr>
          <p:nvPr/>
        </p:nvSpPr>
        <p:spPr bwMode="auto">
          <a:xfrm>
            <a:off x="1223963" y="4205288"/>
            <a:ext cx="3243262" cy="2090737"/>
          </a:xfrm>
          <a:prstGeom prst="rect">
            <a:avLst/>
          </a:prstGeom>
          <a:solidFill>
            <a:schemeClr val="accent1"/>
          </a:solidFill>
          <a:ln w="25400">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CN" altLang="en-US">
              <a:ea typeface="宋体" panose="02010600030101010101" pitchFamily="2" charset="-122"/>
            </a:endParaRPr>
          </a:p>
        </p:txBody>
      </p:sp>
      <p:sp>
        <p:nvSpPr>
          <p:cNvPr id="14343" name="Rectangle 5"/>
          <p:cNvSpPr>
            <a:spLocks noChangeArrowheads="1"/>
          </p:cNvSpPr>
          <p:nvPr/>
        </p:nvSpPr>
        <p:spPr bwMode="auto">
          <a:xfrm>
            <a:off x="2952750" y="4221163"/>
            <a:ext cx="1573213" cy="2073275"/>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CN" altLang="en-US">
              <a:ea typeface="宋体" panose="02010600030101010101" pitchFamily="2" charset="-122"/>
            </a:endParaRPr>
          </a:p>
        </p:txBody>
      </p:sp>
      <p:sp>
        <p:nvSpPr>
          <p:cNvPr id="14344" name="Line 6"/>
          <p:cNvSpPr>
            <a:spLocks noChangeShapeType="1"/>
          </p:cNvSpPr>
          <p:nvPr/>
        </p:nvSpPr>
        <p:spPr bwMode="auto">
          <a:xfrm>
            <a:off x="2922588" y="4176713"/>
            <a:ext cx="0" cy="20558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4345" name="Line 7"/>
          <p:cNvSpPr>
            <a:spLocks noChangeShapeType="1"/>
          </p:cNvSpPr>
          <p:nvPr/>
        </p:nvSpPr>
        <p:spPr bwMode="auto">
          <a:xfrm>
            <a:off x="2943225" y="4194175"/>
            <a:ext cx="157321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4346" name="Line 8"/>
          <p:cNvSpPr>
            <a:spLocks noChangeShapeType="1"/>
          </p:cNvSpPr>
          <p:nvPr/>
        </p:nvSpPr>
        <p:spPr bwMode="auto">
          <a:xfrm>
            <a:off x="2922588" y="6267450"/>
            <a:ext cx="15732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4347" name="Line 9"/>
          <p:cNvSpPr>
            <a:spLocks noChangeShapeType="1"/>
          </p:cNvSpPr>
          <p:nvPr/>
        </p:nvSpPr>
        <p:spPr bwMode="auto">
          <a:xfrm>
            <a:off x="4516438" y="4194175"/>
            <a:ext cx="0" cy="21097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4348" name="Text Box 10"/>
          <p:cNvSpPr txBox="1">
            <a:spLocks noChangeArrowheads="1"/>
          </p:cNvSpPr>
          <p:nvPr/>
        </p:nvSpPr>
        <p:spPr bwMode="auto">
          <a:xfrm>
            <a:off x="1800225" y="6400800"/>
            <a:ext cx="22494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zh-CN" altLang="en-US" sz="1200" b="1">
                <a:latin typeface="Arial" panose="020B0604020202020204" pitchFamily="34" charset="0"/>
                <a:ea typeface="宋体" panose="02010600030101010101" pitchFamily="2" charset="-122"/>
              </a:rPr>
              <a:t>         </a:t>
            </a:r>
            <a:r>
              <a:rPr lang="en-US" altLang="zh-CN" sz="1200" b="1">
                <a:latin typeface="Arial" panose="020B0604020202020204" pitchFamily="34" charset="0"/>
                <a:ea typeface="宋体" panose="02010600030101010101" pitchFamily="2" charset="-122"/>
              </a:rPr>
              <a:t>Proton Exchange membrane </a:t>
            </a:r>
          </a:p>
        </p:txBody>
      </p:sp>
      <p:sp>
        <p:nvSpPr>
          <p:cNvPr id="14349" name="Rectangle 11" descr="Granite"/>
          <p:cNvSpPr>
            <a:spLocks noChangeArrowheads="1"/>
          </p:cNvSpPr>
          <p:nvPr/>
        </p:nvSpPr>
        <p:spPr bwMode="auto">
          <a:xfrm>
            <a:off x="2024063" y="4613275"/>
            <a:ext cx="196850" cy="1017588"/>
          </a:xfrm>
          <a:prstGeom prst="rect">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CN" altLang="en-US">
              <a:ea typeface="宋体" panose="02010600030101010101" pitchFamily="2" charset="-122"/>
            </a:endParaRPr>
          </a:p>
        </p:txBody>
      </p:sp>
      <p:sp>
        <p:nvSpPr>
          <p:cNvPr id="14350" name="Rectangle 12" descr="Granite"/>
          <p:cNvSpPr>
            <a:spLocks noChangeArrowheads="1"/>
          </p:cNvSpPr>
          <p:nvPr/>
        </p:nvSpPr>
        <p:spPr bwMode="auto">
          <a:xfrm>
            <a:off x="3597275" y="4602163"/>
            <a:ext cx="196850" cy="1017587"/>
          </a:xfrm>
          <a:prstGeom prst="rect">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CN" altLang="en-US">
              <a:ea typeface="宋体" panose="02010600030101010101" pitchFamily="2" charset="-122"/>
            </a:endParaRPr>
          </a:p>
        </p:txBody>
      </p:sp>
      <p:sp>
        <p:nvSpPr>
          <p:cNvPr id="14351" name="Line 13"/>
          <p:cNvSpPr>
            <a:spLocks noChangeShapeType="1"/>
          </p:cNvSpPr>
          <p:nvPr/>
        </p:nvSpPr>
        <p:spPr bwMode="auto">
          <a:xfrm flipV="1">
            <a:off x="2124075" y="3486150"/>
            <a:ext cx="0" cy="112077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4352" name="Line 14"/>
          <p:cNvSpPr>
            <a:spLocks noChangeShapeType="1"/>
          </p:cNvSpPr>
          <p:nvPr/>
        </p:nvSpPr>
        <p:spPr bwMode="auto">
          <a:xfrm flipV="1">
            <a:off x="3683000" y="3481388"/>
            <a:ext cx="0" cy="112077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59759" name="Oval 15"/>
          <p:cNvSpPr>
            <a:spLocks noChangeArrowheads="1"/>
          </p:cNvSpPr>
          <p:nvPr/>
        </p:nvSpPr>
        <p:spPr bwMode="auto">
          <a:xfrm>
            <a:off x="2700338" y="3341688"/>
            <a:ext cx="492125" cy="3048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CN" altLang="en-US">
              <a:ea typeface="宋体" panose="02010600030101010101" pitchFamily="2" charset="-122"/>
            </a:endParaRPr>
          </a:p>
        </p:txBody>
      </p:sp>
      <p:sp>
        <p:nvSpPr>
          <p:cNvPr id="14354" name="Text Box 16"/>
          <p:cNvSpPr txBox="1">
            <a:spLocks noChangeArrowheads="1"/>
          </p:cNvSpPr>
          <p:nvPr/>
        </p:nvSpPr>
        <p:spPr bwMode="auto">
          <a:xfrm>
            <a:off x="2730500" y="3360738"/>
            <a:ext cx="7715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altLang="zh-CN" sz="1200">
                <a:solidFill>
                  <a:srgbClr val="000000"/>
                </a:solidFill>
                <a:latin typeface="Arial" panose="020B0604020202020204" pitchFamily="34" charset="0"/>
                <a:ea typeface="宋体" panose="02010600030101010101" pitchFamily="2" charset="-122"/>
              </a:rPr>
              <a:t>load</a:t>
            </a:r>
          </a:p>
        </p:txBody>
      </p:sp>
      <p:sp>
        <p:nvSpPr>
          <p:cNvPr id="14355" name="Line 17"/>
          <p:cNvSpPr>
            <a:spLocks noChangeShapeType="1"/>
          </p:cNvSpPr>
          <p:nvPr/>
        </p:nvSpPr>
        <p:spPr bwMode="auto">
          <a:xfrm>
            <a:off x="2124075" y="3481388"/>
            <a:ext cx="5889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4356" name="Line 18"/>
          <p:cNvSpPr>
            <a:spLocks noChangeShapeType="1"/>
          </p:cNvSpPr>
          <p:nvPr/>
        </p:nvSpPr>
        <p:spPr bwMode="auto">
          <a:xfrm flipH="1">
            <a:off x="3168650" y="3486150"/>
            <a:ext cx="503238"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4357" name="Oval 19"/>
          <p:cNvSpPr>
            <a:spLocks noChangeArrowheads="1"/>
          </p:cNvSpPr>
          <p:nvPr/>
        </p:nvSpPr>
        <p:spPr bwMode="auto">
          <a:xfrm>
            <a:off x="1990725" y="4687888"/>
            <a:ext cx="44450" cy="19208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CN" altLang="en-US">
              <a:ea typeface="宋体" panose="02010600030101010101" pitchFamily="2" charset="-122"/>
            </a:endParaRPr>
          </a:p>
        </p:txBody>
      </p:sp>
      <p:sp>
        <p:nvSpPr>
          <p:cNvPr id="14358" name="Oval 20"/>
          <p:cNvSpPr>
            <a:spLocks noChangeArrowheads="1"/>
          </p:cNvSpPr>
          <p:nvPr/>
        </p:nvSpPr>
        <p:spPr bwMode="auto">
          <a:xfrm>
            <a:off x="2220913" y="4927600"/>
            <a:ext cx="46037" cy="192088"/>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CN" altLang="en-US">
              <a:ea typeface="宋体" panose="02010600030101010101" pitchFamily="2" charset="-122"/>
            </a:endParaRPr>
          </a:p>
        </p:txBody>
      </p:sp>
      <p:sp>
        <p:nvSpPr>
          <p:cNvPr id="14359" name="Oval 21"/>
          <p:cNvSpPr>
            <a:spLocks noChangeArrowheads="1"/>
          </p:cNvSpPr>
          <p:nvPr/>
        </p:nvSpPr>
        <p:spPr bwMode="auto">
          <a:xfrm>
            <a:off x="2220913" y="5167313"/>
            <a:ext cx="46037" cy="1905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CN" altLang="en-US">
              <a:ea typeface="宋体" panose="02010600030101010101" pitchFamily="2" charset="-122"/>
            </a:endParaRPr>
          </a:p>
        </p:txBody>
      </p:sp>
      <p:sp>
        <p:nvSpPr>
          <p:cNvPr id="14360" name="Oval 22"/>
          <p:cNvSpPr>
            <a:spLocks noChangeArrowheads="1"/>
          </p:cNvSpPr>
          <p:nvPr/>
        </p:nvSpPr>
        <p:spPr bwMode="auto">
          <a:xfrm>
            <a:off x="2220913" y="4783138"/>
            <a:ext cx="46037" cy="19208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CN" altLang="en-US">
              <a:ea typeface="宋体" panose="02010600030101010101" pitchFamily="2" charset="-122"/>
            </a:endParaRPr>
          </a:p>
        </p:txBody>
      </p:sp>
      <p:sp>
        <p:nvSpPr>
          <p:cNvPr id="14361" name="Oval 23"/>
          <p:cNvSpPr>
            <a:spLocks noChangeArrowheads="1"/>
          </p:cNvSpPr>
          <p:nvPr/>
        </p:nvSpPr>
        <p:spPr bwMode="auto">
          <a:xfrm>
            <a:off x="2220913" y="5410200"/>
            <a:ext cx="46037" cy="1905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CN" altLang="en-US">
              <a:ea typeface="宋体" panose="02010600030101010101" pitchFamily="2" charset="-122"/>
            </a:endParaRPr>
          </a:p>
        </p:txBody>
      </p:sp>
      <p:sp>
        <p:nvSpPr>
          <p:cNvPr id="14362" name="Oval 24"/>
          <p:cNvSpPr>
            <a:spLocks noChangeArrowheads="1"/>
          </p:cNvSpPr>
          <p:nvPr/>
        </p:nvSpPr>
        <p:spPr bwMode="auto">
          <a:xfrm>
            <a:off x="1987550" y="5072063"/>
            <a:ext cx="44450" cy="1905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CN" altLang="en-US">
              <a:ea typeface="宋体" panose="02010600030101010101" pitchFamily="2" charset="-122"/>
            </a:endParaRPr>
          </a:p>
        </p:txBody>
      </p:sp>
      <p:sp>
        <p:nvSpPr>
          <p:cNvPr id="14363" name="Oval 25"/>
          <p:cNvSpPr>
            <a:spLocks noChangeArrowheads="1"/>
          </p:cNvSpPr>
          <p:nvPr/>
        </p:nvSpPr>
        <p:spPr bwMode="auto">
          <a:xfrm>
            <a:off x="2220913" y="4638675"/>
            <a:ext cx="46037" cy="1905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CN" altLang="en-US">
              <a:ea typeface="宋体" panose="02010600030101010101" pitchFamily="2" charset="-122"/>
            </a:endParaRPr>
          </a:p>
        </p:txBody>
      </p:sp>
      <p:sp>
        <p:nvSpPr>
          <p:cNvPr id="14364" name="Oval 26"/>
          <p:cNvSpPr>
            <a:spLocks noChangeArrowheads="1"/>
          </p:cNvSpPr>
          <p:nvPr/>
        </p:nvSpPr>
        <p:spPr bwMode="auto">
          <a:xfrm>
            <a:off x="1987550" y="5451475"/>
            <a:ext cx="44450" cy="1905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CN" altLang="en-US">
              <a:ea typeface="宋体" panose="02010600030101010101" pitchFamily="2" charset="-122"/>
            </a:endParaRPr>
          </a:p>
        </p:txBody>
      </p:sp>
      <p:sp>
        <p:nvSpPr>
          <p:cNvPr id="14365" name="Oval 27"/>
          <p:cNvSpPr>
            <a:spLocks noChangeArrowheads="1"/>
          </p:cNvSpPr>
          <p:nvPr/>
        </p:nvSpPr>
        <p:spPr bwMode="auto">
          <a:xfrm>
            <a:off x="1987550" y="5265738"/>
            <a:ext cx="44450" cy="1905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CN" altLang="en-US">
              <a:ea typeface="宋体" panose="02010600030101010101" pitchFamily="2" charset="-122"/>
            </a:endParaRPr>
          </a:p>
        </p:txBody>
      </p:sp>
      <p:sp>
        <p:nvSpPr>
          <p:cNvPr id="14366" name="Oval 28"/>
          <p:cNvSpPr>
            <a:spLocks noChangeArrowheads="1"/>
          </p:cNvSpPr>
          <p:nvPr/>
        </p:nvSpPr>
        <p:spPr bwMode="auto">
          <a:xfrm>
            <a:off x="1987550" y="4927600"/>
            <a:ext cx="44450" cy="192088"/>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CN" altLang="en-US">
              <a:ea typeface="宋体" panose="02010600030101010101" pitchFamily="2" charset="-122"/>
            </a:endParaRPr>
          </a:p>
        </p:txBody>
      </p:sp>
      <p:sp>
        <p:nvSpPr>
          <p:cNvPr id="14367" name="Text Box 29"/>
          <p:cNvSpPr txBox="1">
            <a:spLocks noChangeArrowheads="1"/>
          </p:cNvSpPr>
          <p:nvPr/>
        </p:nvSpPr>
        <p:spPr bwMode="auto">
          <a:xfrm>
            <a:off x="1725613" y="5807075"/>
            <a:ext cx="8826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altLang="zh-CN" sz="1200" b="1">
                <a:latin typeface="Arial" panose="020B0604020202020204" pitchFamily="34" charset="0"/>
                <a:ea typeface="宋体" panose="02010600030101010101" pitchFamily="2" charset="-122"/>
              </a:rPr>
              <a:t>Anode</a:t>
            </a:r>
          </a:p>
        </p:txBody>
      </p:sp>
      <p:sp>
        <p:nvSpPr>
          <p:cNvPr id="14368" name="Text Box 30"/>
          <p:cNvSpPr txBox="1">
            <a:spLocks noChangeArrowheads="1"/>
          </p:cNvSpPr>
          <p:nvPr/>
        </p:nvSpPr>
        <p:spPr bwMode="auto">
          <a:xfrm>
            <a:off x="3281363" y="5807075"/>
            <a:ext cx="11604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altLang="zh-CN" sz="1200" b="1">
                <a:solidFill>
                  <a:srgbClr val="000000"/>
                </a:solidFill>
                <a:latin typeface="Arial" panose="020B0604020202020204" pitchFamily="34" charset="0"/>
                <a:ea typeface="宋体" panose="02010600030101010101" pitchFamily="2" charset="-122"/>
              </a:rPr>
              <a:t>Cathode</a:t>
            </a:r>
          </a:p>
        </p:txBody>
      </p:sp>
      <p:sp>
        <p:nvSpPr>
          <p:cNvPr id="14369" name="Text Box 31"/>
          <p:cNvSpPr txBox="1">
            <a:spLocks noChangeArrowheads="1"/>
          </p:cNvSpPr>
          <p:nvPr/>
        </p:nvSpPr>
        <p:spPr bwMode="auto">
          <a:xfrm rot="-5400000">
            <a:off x="1876425" y="4887913"/>
            <a:ext cx="1165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altLang="zh-CN" sz="1400" b="1">
                <a:solidFill>
                  <a:srgbClr val="401E78"/>
                </a:solidFill>
                <a:latin typeface="Arial" panose="020B0604020202020204" pitchFamily="34" charset="0"/>
                <a:ea typeface="宋体" panose="02010600030101010101" pitchFamily="2" charset="-122"/>
              </a:rPr>
              <a:t>bacteria</a:t>
            </a:r>
          </a:p>
        </p:txBody>
      </p:sp>
      <p:sp>
        <p:nvSpPr>
          <p:cNvPr id="14370" name="Text Box 32"/>
          <p:cNvSpPr txBox="1">
            <a:spLocks noChangeArrowheads="1"/>
          </p:cNvSpPr>
          <p:nvPr/>
        </p:nvSpPr>
        <p:spPr bwMode="auto">
          <a:xfrm>
            <a:off x="0" y="5203825"/>
            <a:ext cx="1255713"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altLang="zh-CN" sz="1400" b="1">
                <a:latin typeface="Arial" panose="020B0604020202020204" pitchFamily="34" charset="0"/>
                <a:ea typeface="宋体" panose="02010600030101010101" pitchFamily="2" charset="-122"/>
              </a:rPr>
              <a:t>Oxidation products (CO</a:t>
            </a:r>
            <a:r>
              <a:rPr lang="en-US" altLang="zh-CN" sz="1400" b="1" baseline="-25000">
                <a:latin typeface="Arial" panose="020B0604020202020204" pitchFamily="34" charset="0"/>
                <a:ea typeface="宋体" panose="02010600030101010101" pitchFamily="2" charset="-122"/>
              </a:rPr>
              <a:t>2</a:t>
            </a:r>
            <a:r>
              <a:rPr lang="en-US" altLang="zh-CN" sz="1400" b="1">
                <a:latin typeface="Arial" panose="020B0604020202020204" pitchFamily="34" charset="0"/>
                <a:ea typeface="宋体" panose="02010600030101010101" pitchFamily="2" charset="-122"/>
              </a:rPr>
              <a:t>)</a:t>
            </a:r>
          </a:p>
        </p:txBody>
      </p:sp>
      <p:sp>
        <p:nvSpPr>
          <p:cNvPr id="14371" name="Text Box 33"/>
          <p:cNvSpPr txBox="1">
            <a:spLocks noChangeArrowheads="1"/>
          </p:cNvSpPr>
          <p:nvPr/>
        </p:nvSpPr>
        <p:spPr bwMode="auto">
          <a:xfrm>
            <a:off x="84138" y="4587875"/>
            <a:ext cx="12065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altLang="zh-CN" sz="1400" b="1">
                <a:latin typeface="Arial" panose="020B0604020202020204" pitchFamily="34" charset="0"/>
                <a:ea typeface="宋体" panose="02010600030101010101" pitchFamily="2" charset="-122"/>
              </a:rPr>
              <a:t>Fuel (wastes)</a:t>
            </a:r>
          </a:p>
        </p:txBody>
      </p:sp>
      <p:sp>
        <p:nvSpPr>
          <p:cNvPr id="14372" name="Line 34"/>
          <p:cNvSpPr>
            <a:spLocks noChangeShapeType="1"/>
          </p:cNvSpPr>
          <p:nvPr/>
        </p:nvSpPr>
        <p:spPr bwMode="auto">
          <a:xfrm>
            <a:off x="3502025" y="3608388"/>
            <a:ext cx="0" cy="319087"/>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14373" name="Line 35"/>
          <p:cNvSpPr>
            <a:spLocks noChangeShapeType="1"/>
          </p:cNvSpPr>
          <p:nvPr/>
        </p:nvSpPr>
        <p:spPr bwMode="auto">
          <a:xfrm>
            <a:off x="2233613" y="3786188"/>
            <a:ext cx="0" cy="282575"/>
          </a:xfrm>
          <a:prstGeom prst="line">
            <a:avLst/>
          </a:prstGeom>
          <a:noFill/>
          <a:ln w="25400">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endParaRPr lang="zh-CN" altLang="en-US"/>
          </a:p>
        </p:txBody>
      </p:sp>
      <p:sp>
        <p:nvSpPr>
          <p:cNvPr id="159780" name="Text Box 36"/>
          <p:cNvSpPr txBox="1">
            <a:spLocks noChangeArrowheads="1"/>
          </p:cNvSpPr>
          <p:nvPr/>
        </p:nvSpPr>
        <p:spPr bwMode="auto">
          <a:xfrm>
            <a:off x="2089150" y="3467100"/>
            <a:ext cx="4699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altLang="zh-CN" sz="2000" b="1">
                <a:solidFill>
                  <a:srgbClr val="FF0000"/>
                </a:solidFill>
                <a:latin typeface="Arial" panose="020B0604020202020204" pitchFamily="34" charset="0"/>
                <a:ea typeface="宋体" panose="02010600030101010101" pitchFamily="2" charset="-122"/>
              </a:rPr>
              <a:t>e</a:t>
            </a:r>
            <a:r>
              <a:rPr lang="en-US" altLang="zh-CN" sz="2000" b="1" baseline="30000">
                <a:solidFill>
                  <a:srgbClr val="FF0000"/>
                </a:solidFill>
                <a:latin typeface="Arial" panose="020B0604020202020204" pitchFamily="34" charset="0"/>
                <a:ea typeface="宋体" panose="02010600030101010101" pitchFamily="2" charset="-122"/>
              </a:rPr>
              <a:t>-</a:t>
            </a:r>
          </a:p>
        </p:txBody>
      </p:sp>
      <p:sp>
        <p:nvSpPr>
          <p:cNvPr id="159781" name="Text Box 37"/>
          <p:cNvSpPr txBox="1">
            <a:spLocks noChangeArrowheads="1"/>
          </p:cNvSpPr>
          <p:nvPr/>
        </p:nvSpPr>
        <p:spPr bwMode="auto">
          <a:xfrm>
            <a:off x="3319463" y="3821113"/>
            <a:ext cx="4714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altLang="zh-CN" sz="2000" b="1">
                <a:solidFill>
                  <a:srgbClr val="FF0000"/>
                </a:solidFill>
                <a:latin typeface="Arial" panose="020B0604020202020204" pitchFamily="34" charset="0"/>
                <a:ea typeface="宋体" panose="02010600030101010101" pitchFamily="2" charset="-122"/>
              </a:rPr>
              <a:t>e</a:t>
            </a:r>
            <a:r>
              <a:rPr lang="en-US" altLang="zh-CN" sz="2000" b="1" baseline="30000">
                <a:solidFill>
                  <a:srgbClr val="FF0000"/>
                </a:solidFill>
                <a:latin typeface="Arial" panose="020B0604020202020204" pitchFamily="34" charset="0"/>
                <a:ea typeface="宋体" panose="02010600030101010101" pitchFamily="2" charset="-122"/>
              </a:rPr>
              <a:t>-</a:t>
            </a:r>
          </a:p>
        </p:txBody>
      </p:sp>
      <p:sp>
        <p:nvSpPr>
          <p:cNvPr id="14376" name="Line 38"/>
          <p:cNvSpPr>
            <a:spLocks noChangeShapeType="1"/>
          </p:cNvSpPr>
          <p:nvPr/>
        </p:nvSpPr>
        <p:spPr bwMode="auto">
          <a:xfrm>
            <a:off x="3779838" y="5141913"/>
            <a:ext cx="217487" cy="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14377" name="Text Box 39"/>
          <p:cNvSpPr txBox="1">
            <a:spLocks noChangeArrowheads="1"/>
          </p:cNvSpPr>
          <p:nvPr/>
        </p:nvSpPr>
        <p:spPr bwMode="auto">
          <a:xfrm>
            <a:off x="4922838" y="4721225"/>
            <a:ext cx="4016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altLang="zh-CN" sz="1400" b="1">
                <a:latin typeface="Arial" panose="020B0604020202020204" pitchFamily="34" charset="0"/>
                <a:ea typeface="宋体" panose="02010600030101010101" pitchFamily="2" charset="-122"/>
              </a:rPr>
              <a:t>O</a:t>
            </a:r>
            <a:r>
              <a:rPr lang="en-US" altLang="zh-CN" sz="1400" b="1" baseline="-25000">
                <a:latin typeface="Arial" panose="020B0604020202020204" pitchFamily="34" charset="0"/>
                <a:ea typeface="宋体" panose="02010600030101010101" pitchFamily="2" charset="-122"/>
              </a:rPr>
              <a:t>2</a:t>
            </a:r>
            <a:endParaRPr lang="en-US" altLang="zh-CN" sz="1400" b="1">
              <a:latin typeface="Arial" panose="020B0604020202020204" pitchFamily="34" charset="0"/>
              <a:ea typeface="宋体" panose="02010600030101010101" pitchFamily="2" charset="-122"/>
            </a:endParaRPr>
          </a:p>
        </p:txBody>
      </p:sp>
      <p:sp>
        <p:nvSpPr>
          <p:cNvPr id="14378" name="Text Box 40"/>
          <p:cNvSpPr txBox="1">
            <a:spLocks noChangeArrowheads="1"/>
          </p:cNvSpPr>
          <p:nvPr/>
        </p:nvSpPr>
        <p:spPr bwMode="auto">
          <a:xfrm>
            <a:off x="4895850" y="5295900"/>
            <a:ext cx="5905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altLang="zh-CN" sz="1400" b="1">
                <a:latin typeface="Arial" panose="020B0604020202020204" pitchFamily="34" charset="0"/>
                <a:ea typeface="宋体" panose="02010600030101010101" pitchFamily="2" charset="-122"/>
              </a:rPr>
              <a:t>H</a:t>
            </a:r>
            <a:r>
              <a:rPr lang="en-US" altLang="zh-CN" sz="1400" b="1" baseline="-25000">
                <a:latin typeface="Arial" panose="020B0604020202020204" pitchFamily="34" charset="0"/>
                <a:ea typeface="宋体" panose="02010600030101010101" pitchFamily="2" charset="-122"/>
              </a:rPr>
              <a:t>2</a:t>
            </a:r>
            <a:r>
              <a:rPr lang="en-US" altLang="zh-CN" sz="1400" b="1">
                <a:latin typeface="Arial" panose="020B0604020202020204" pitchFamily="34" charset="0"/>
                <a:ea typeface="宋体" panose="02010600030101010101" pitchFamily="2" charset="-122"/>
              </a:rPr>
              <a:t>O</a:t>
            </a:r>
          </a:p>
        </p:txBody>
      </p:sp>
      <p:sp>
        <p:nvSpPr>
          <p:cNvPr id="14379" name="AutoShape 41"/>
          <p:cNvSpPr>
            <a:spLocks noChangeArrowheads="1"/>
          </p:cNvSpPr>
          <p:nvPr/>
        </p:nvSpPr>
        <p:spPr bwMode="auto">
          <a:xfrm>
            <a:off x="4262438" y="4778375"/>
            <a:ext cx="650875" cy="815975"/>
          </a:xfrm>
          <a:prstGeom prst="curvedRightArrow">
            <a:avLst>
              <a:gd name="adj1" fmla="val 25073"/>
              <a:gd name="adj2" fmla="val 50146"/>
              <a:gd name="adj3" fmla="val 33333"/>
            </a:avLst>
          </a:prstGeom>
          <a:solidFill>
            <a:srgbClr val="993366"/>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CN" altLang="en-US">
              <a:ea typeface="宋体" panose="02010600030101010101" pitchFamily="2" charset="-122"/>
            </a:endParaRPr>
          </a:p>
        </p:txBody>
      </p:sp>
      <p:sp>
        <p:nvSpPr>
          <p:cNvPr id="14380" name="AutoShape 42"/>
          <p:cNvSpPr>
            <a:spLocks noChangeArrowheads="1"/>
          </p:cNvSpPr>
          <p:nvPr/>
        </p:nvSpPr>
        <p:spPr bwMode="auto">
          <a:xfrm>
            <a:off x="1111250" y="4778375"/>
            <a:ext cx="831850" cy="852488"/>
          </a:xfrm>
          <a:prstGeom prst="curvedLeftArrow">
            <a:avLst>
              <a:gd name="adj1" fmla="val 20496"/>
              <a:gd name="adj2" fmla="val 40992"/>
              <a:gd name="adj3" fmla="val 33333"/>
            </a:avLst>
          </a:prstGeom>
          <a:solidFill>
            <a:srgbClr val="CC99FF"/>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CN" altLang="en-US">
              <a:ea typeface="宋体" panose="02010600030101010101" pitchFamily="2" charset="-122"/>
            </a:endParaRPr>
          </a:p>
        </p:txBody>
      </p:sp>
      <p:sp>
        <p:nvSpPr>
          <p:cNvPr id="159787" name="Text Box 43"/>
          <p:cNvSpPr txBox="1">
            <a:spLocks noChangeArrowheads="1"/>
          </p:cNvSpPr>
          <p:nvPr/>
        </p:nvSpPr>
        <p:spPr bwMode="auto">
          <a:xfrm>
            <a:off x="2484438" y="4997450"/>
            <a:ext cx="4714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altLang="zh-CN" sz="1800" b="1">
                <a:solidFill>
                  <a:srgbClr val="0000CC"/>
                </a:solidFill>
                <a:latin typeface="Arial" panose="020B0604020202020204" pitchFamily="34" charset="0"/>
                <a:ea typeface="宋体" panose="02010600030101010101" pitchFamily="2" charset="-122"/>
              </a:rPr>
              <a:t>H</a:t>
            </a:r>
            <a:r>
              <a:rPr lang="en-US" altLang="zh-CN" sz="2000" b="1" baseline="30000">
                <a:solidFill>
                  <a:srgbClr val="0000CC"/>
                </a:solidFill>
                <a:latin typeface="Arial" panose="020B0604020202020204" pitchFamily="34" charset="0"/>
                <a:ea typeface="宋体" panose="02010600030101010101" pitchFamily="2" charset="-122"/>
              </a:rPr>
              <a:t>+</a:t>
            </a:r>
          </a:p>
        </p:txBody>
      </p:sp>
      <p:sp>
        <p:nvSpPr>
          <p:cNvPr id="14382" name="Line 44"/>
          <p:cNvSpPr>
            <a:spLocks noChangeShapeType="1"/>
          </p:cNvSpPr>
          <p:nvPr/>
        </p:nvSpPr>
        <p:spPr bwMode="auto">
          <a:xfrm>
            <a:off x="2663825" y="5394325"/>
            <a:ext cx="647700"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xmlns="">
                <a:noFill/>
              </a14:hiddenFill>
            </a:ext>
          </a:extLst>
        </p:spPr>
        <p:txBody>
          <a:bodyPr anchor="ctr"/>
          <a:lstStyle/>
          <a:p>
            <a:endParaRPr lang="zh-CN" altLang="en-US"/>
          </a:p>
        </p:txBody>
      </p:sp>
      <p:sp>
        <p:nvSpPr>
          <p:cNvPr id="14383" name="Text Box 45"/>
          <p:cNvSpPr txBox="1">
            <a:spLocks noChangeArrowheads="1"/>
          </p:cNvSpPr>
          <p:nvPr/>
        </p:nvSpPr>
        <p:spPr bwMode="auto">
          <a:xfrm>
            <a:off x="4391025" y="6491288"/>
            <a:ext cx="47529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zh-CN" sz="1800">
                <a:latin typeface="Times New Roman" panose="02020603050405020304" pitchFamily="18" charset="0"/>
                <a:ea typeface="宋体" panose="02010600030101010101" pitchFamily="2" charset="-122"/>
              </a:rPr>
              <a:t>Reference: Liu et al., </a:t>
            </a:r>
            <a:r>
              <a:rPr lang="en-US" altLang="zh-CN" sz="1800" i="1">
                <a:latin typeface="Times New Roman" panose="02020603050405020304" pitchFamily="18" charset="0"/>
                <a:ea typeface="宋体" panose="02010600030101010101" pitchFamily="2" charset="-122"/>
              </a:rPr>
              <a:t>Environ. Sci. Technol.</a:t>
            </a:r>
            <a:r>
              <a:rPr lang="en-US" altLang="zh-CN" sz="1800">
                <a:latin typeface="Times New Roman" panose="02020603050405020304" pitchFamily="18" charset="0"/>
                <a:ea typeface="宋体" panose="02010600030101010101" pitchFamily="2" charset="-122"/>
              </a:rPr>
              <a:t> 2004 </a:t>
            </a:r>
          </a:p>
        </p:txBody>
      </p:sp>
      <p:sp>
        <p:nvSpPr>
          <p:cNvPr id="14384" name="Line 46"/>
          <p:cNvSpPr>
            <a:spLocks noChangeShapeType="1"/>
          </p:cNvSpPr>
          <p:nvPr/>
        </p:nvSpPr>
        <p:spPr bwMode="auto">
          <a:xfrm flipV="1">
            <a:off x="2843213" y="5876925"/>
            <a:ext cx="73025"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lstStyle/>
          <a:p>
            <a:endParaRPr lang="zh-CN" altLang="en-US"/>
          </a:p>
        </p:txBody>
      </p:sp>
      <p:sp>
        <p:nvSpPr>
          <p:cNvPr id="14385" name="Text Box 47"/>
          <p:cNvSpPr txBox="1">
            <a:spLocks noChangeArrowheads="1"/>
          </p:cNvSpPr>
          <p:nvPr/>
        </p:nvSpPr>
        <p:spPr bwMode="auto">
          <a:xfrm>
            <a:off x="215900" y="3429000"/>
            <a:ext cx="1727200" cy="679450"/>
          </a:xfrm>
          <a:prstGeom prst="rect">
            <a:avLst/>
          </a:prstGeom>
          <a:noFill/>
          <a:ln w="38100" algn="ctr">
            <a:solidFill>
              <a:srgbClr val="80008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zh-CN" sz="1800">
                <a:ea typeface="宋体" panose="02010600030101010101" pitchFamily="2" charset="-122"/>
              </a:rPr>
              <a:t>This is how a MFC works</a:t>
            </a:r>
          </a:p>
        </p:txBody>
      </p:sp>
      <p:pic>
        <p:nvPicPr>
          <p:cNvPr id="159792" name="Picture 4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86625" y="4735513"/>
            <a:ext cx="1693863"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9793" name="Picture 4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34025" y="4706938"/>
            <a:ext cx="1633538"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159794" name="Picture 50" descr="0bcd2b8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10375" y="1122363"/>
            <a:ext cx="1555750"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9795" name="Picture 51" descr="1477_fig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78600" y="2667000"/>
            <a:ext cx="1487488"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9796" name="Text Box 52"/>
          <p:cNvSpPr txBox="1">
            <a:spLocks noChangeArrowheads="1"/>
          </p:cNvSpPr>
          <p:nvPr/>
        </p:nvSpPr>
        <p:spPr bwMode="auto">
          <a:xfrm>
            <a:off x="5335588" y="1698625"/>
            <a:ext cx="1073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zh-CN" sz="1800">
                <a:latin typeface="Arial" panose="020B0604020202020204" pitchFamily="34" charset="0"/>
                <a:ea typeface="宋体" panose="02010600030101010101" pitchFamily="2" charset="-122"/>
              </a:rPr>
              <a:t>Mediater</a:t>
            </a:r>
          </a:p>
        </p:txBody>
      </p:sp>
      <p:sp>
        <p:nvSpPr>
          <p:cNvPr id="159797" name="Text Box 53"/>
          <p:cNvSpPr txBox="1">
            <a:spLocks noChangeArrowheads="1"/>
          </p:cNvSpPr>
          <p:nvPr/>
        </p:nvSpPr>
        <p:spPr bwMode="auto">
          <a:xfrm>
            <a:off x="5430838" y="3128963"/>
            <a:ext cx="781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zh-CN" sz="1800">
                <a:latin typeface="Arial" panose="020B0604020202020204" pitchFamily="34" charset="0"/>
                <a:ea typeface="宋体" panose="02010600030101010101" pitchFamily="2" charset="-122"/>
              </a:rPr>
              <a:t>Direct</a:t>
            </a:r>
          </a:p>
        </p:txBody>
      </p:sp>
      <p:sp>
        <p:nvSpPr>
          <p:cNvPr id="159798" name="Text Box 54"/>
          <p:cNvSpPr txBox="1">
            <a:spLocks noChangeArrowheads="1"/>
          </p:cNvSpPr>
          <p:nvPr/>
        </p:nvSpPr>
        <p:spPr bwMode="auto">
          <a:xfrm>
            <a:off x="5424488" y="4187825"/>
            <a:ext cx="1149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zh-CN" sz="1800">
                <a:latin typeface="Arial" panose="020B0604020202020204" pitchFamily="34" charset="0"/>
                <a:ea typeface="宋体" panose="02010600030101010101" pitchFamily="2" charset="-122"/>
              </a:rPr>
              <a:t>Nanowire</a:t>
            </a:r>
          </a:p>
        </p:txBody>
      </p:sp>
    </p:spTree>
    <p:extLst>
      <p:ext uri="{BB962C8B-B14F-4D97-AF65-F5344CB8AC3E}">
        <p14:creationId xmlns:p14="http://schemas.microsoft.com/office/powerpoint/2010/main" xmlns="" val="33706466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afterEffect">
                                  <p:stCondLst>
                                    <p:cond delay="0"/>
                                  </p:stCondLst>
                                  <p:childTnLst>
                                    <p:animMotion origin="layout" path="M -0.01545 0.20996 C -0.01597 0.1838 -0.02118 0.09815 -0.02048 0.05857 C -0.01979 0.01899 -0.02482 -0.01226 -0.0118 -0.02731 L 0.05816 -0.03148 " pathEditMode="relative" rAng="0" ptsTypes="faAf">
                                      <p:cBhvr>
                                        <p:cTn id="6" dur="3000" fill="hold"/>
                                        <p:tgtEl>
                                          <p:spTgt spid="159780">
                                            <p:txEl>
                                              <p:pRg st="0" end="0"/>
                                            </p:txEl>
                                          </p:spTgt>
                                        </p:tgtEl>
                                        <p:attrNameLst>
                                          <p:attrName>ppt_x</p:attrName>
                                          <p:attrName>ppt_y</p:attrName>
                                        </p:attrNameLst>
                                      </p:cBhvr>
                                      <p:rCtr x="3212" y="-12083"/>
                                    </p:animMotion>
                                  </p:childTnLst>
                                  <p:subTnLst>
                                    <p:set>
                                      <p:cBhvr override="childStyle">
                                        <p:cTn dur="1" fill="hold" display="0" masterRel="sameClick" afterEffect="1">
                                          <p:stCondLst>
                                            <p:cond evt="end" delay="0">
                                              <p:tn val="5"/>
                                            </p:cond>
                                          </p:stCondLst>
                                        </p:cTn>
                                        <p:tgtEl>
                                          <p:spTgt spid="159780">
                                            <p:txEl>
                                              <p:pRg st="0" end="0"/>
                                            </p:txEl>
                                          </p:spTgt>
                                        </p:tgtEl>
                                        <p:attrNameLst>
                                          <p:attrName>style.visibility</p:attrName>
                                        </p:attrNameLst>
                                      </p:cBhvr>
                                      <p:to>
                                        <p:strVal val="hidden"/>
                                      </p:to>
                                    </p:set>
                                  </p:subTnLst>
                                </p:cTn>
                              </p:par>
                              <p:par>
                                <p:cTn id="7" presetID="1" presetClass="emph" presetSubtype="2" accel="50000" fill="hold" nodeType="withEffect">
                                  <p:stCondLst>
                                    <p:cond delay="2500"/>
                                  </p:stCondLst>
                                  <p:childTnLst>
                                    <p:animClr clrSpc="rgb" dir="cw">
                                      <p:cBhvr>
                                        <p:cTn id="8" dur="500" fill="hold"/>
                                        <p:tgtEl>
                                          <p:spTgt spid="159759"/>
                                        </p:tgtEl>
                                        <p:attrNameLst>
                                          <p:attrName>fillcolor</p:attrName>
                                        </p:attrNameLst>
                                      </p:cBhvr>
                                      <p:to>
                                        <a:srgbClr val="FFFF00"/>
                                      </p:to>
                                    </p:animClr>
                                    <p:set>
                                      <p:cBhvr>
                                        <p:cTn id="9" dur="500" fill="hold"/>
                                        <p:tgtEl>
                                          <p:spTgt spid="159759"/>
                                        </p:tgtEl>
                                        <p:attrNameLst>
                                          <p:attrName>fill.type</p:attrName>
                                        </p:attrNameLst>
                                      </p:cBhvr>
                                      <p:to>
                                        <p:strVal val="solid"/>
                                      </p:to>
                                    </p:set>
                                    <p:set>
                                      <p:cBhvr>
                                        <p:cTn id="10" dur="500" fill="hold"/>
                                        <p:tgtEl>
                                          <p:spTgt spid="159759"/>
                                        </p:tgtEl>
                                        <p:attrNameLst>
                                          <p:attrName>fill.on</p:attrName>
                                        </p:attrNameLst>
                                      </p:cBhvr>
                                      <p:to>
                                        <p:strVal val="true"/>
                                      </p:to>
                                    </p:set>
                                  </p:childTnLst>
                                </p:cTn>
                              </p:par>
                              <p:par>
                                <p:cTn id="11" presetID="0" presetClass="path" presetSubtype="0" repeatCount="indefinite" accel="50000" decel="50000" fill="hold" nodeType="withEffect">
                                  <p:stCondLst>
                                    <p:cond delay="2500"/>
                                  </p:stCondLst>
                                  <p:childTnLst>
                                    <p:animMotion origin="layout" path="M -0.04045 -0.08101 L 0.02118 -0.0831 L 0.02118 0.16112 L 0.06111 0.16366 " pathEditMode="relative" rAng="0" ptsTypes="AAAA">
                                      <p:cBhvr>
                                        <p:cTn id="12" dur="3000" fill="hold"/>
                                        <p:tgtEl>
                                          <p:spTgt spid="159781">
                                            <p:txEl>
                                              <p:pRg st="0" end="0"/>
                                            </p:txEl>
                                          </p:spTgt>
                                        </p:tgtEl>
                                        <p:attrNameLst>
                                          <p:attrName>ppt_x</p:attrName>
                                          <p:attrName>ppt_y</p:attrName>
                                        </p:attrNameLst>
                                      </p:cBhvr>
                                      <p:rCtr x="5069" y="12130"/>
                                    </p:animMotion>
                                  </p:childTnLst>
                                </p:cTn>
                              </p:par>
                              <p:par>
                                <p:cTn id="13" presetID="0" presetClass="path" presetSubtype="0" repeatCount="indefinite" accel="50000" decel="50000" fill="hold" nodeType="withEffect">
                                  <p:stCondLst>
                                    <p:cond delay="0"/>
                                  </p:stCondLst>
                                  <p:childTnLst>
                                    <p:animMotion origin="layout" path="M -0.06371 0.00486 L 0.04861 0.00486 L 0.04861 -0.00023 L 0.11355 -0.00023 " pathEditMode="relative" rAng="0" ptsTypes="AAAA">
                                      <p:cBhvr>
                                        <p:cTn id="14" dur="3000" fill="hold"/>
                                        <p:tgtEl>
                                          <p:spTgt spid="159787">
                                            <p:txEl>
                                              <p:pRg st="0" end="0"/>
                                            </p:txEl>
                                          </p:spTgt>
                                        </p:tgtEl>
                                        <p:attrNameLst>
                                          <p:attrName>ppt_x</p:attrName>
                                          <p:attrName>ppt_y</p:attrName>
                                        </p:attrNameLst>
                                      </p:cBhvr>
                                      <p:rCtr x="8854" y="-255"/>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59794"/>
                                        </p:tgtEl>
                                        <p:attrNameLst>
                                          <p:attrName>style.visibility</p:attrName>
                                        </p:attrNameLst>
                                      </p:cBhvr>
                                      <p:to>
                                        <p:strVal val="visible"/>
                                      </p:to>
                                    </p:set>
                                    <p:anim calcmode="lin" valueType="num">
                                      <p:cBhvr additive="base">
                                        <p:cTn id="19" dur="500" fill="hold"/>
                                        <p:tgtEl>
                                          <p:spTgt spid="159794"/>
                                        </p:tgtEl>
                                        <p:attrNameLst>
                                          <p:attrName>ppt_x</p:attrName>
                                        </p:attrNameLst>
                                      </p:cBhvr>
                                      <p:tavLst>
                                        <p:tav tm="0">
                                          <p:val>
                                            <p:strVal val="1+#ppt_w/2"/>
                                          </p:val>
                                        </p:tav>
                                        <p:tav tm="100000">
                                          <p:val>
                                            <p:strVal val="#ppt_x"/>
                                          </p:val>
                                        </p:tav>
                                      </p:tavLst>
                                    </p:anim>
                                    <p:anim calcmode="lin" valueType="num">
                                      <p:cBhvr additive="base">
                                        <p:cTn id="20" dur="500" fill="hold"/>
                                        <p:tgtEl>
                                          <p:spTgt spid="15979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9796"/>
                                        </p:tgtEl>
                                        <p:attrNameLst>
                                          <p:attrName>style.visibility</p:attrName>
                                        </p:attrNameLst>
                                      </p:cBhvr>
                                      <p:to>
                                        <p:strVal val="visible"/>
                                      </p:to>
                                    </p:set>
                                    <p:anim calcmode="lin" valueType="num">
                                      <p:cBhvr additive="base">
                                        <p:cTn id="23" dur="500" fill="hold"/>
                                        <p:tgtEl>
                                          <p:spTgt spid="159796"/>
                                        </p:tgtEl>
                                        <p:attrNameLst>
                                          <p:attrName>ppt_x</p:attrName>
                                        </p:attrNameLst>
                                      </p:cBhvr>
                                      <p:tavLst>
                                        <p:tav tm="0">
                                          <p:val>
                                            <p:strVal val="1+#ppt_w/2"/>
                                          </p:val>
                                        </p:tav>
                                        <p:tav tm="100000">
                                          <p:val>
                                            <p:strVal val="#ppt_x"/>
                                          </p:val>
                                        </p:tav>
                                      </p:tavLst>
                                    </p:anim>
                                    <p:anim calcmode="lin" valueType="num">
                                      <p:cBhvr additive="base">
                                        <p:cTn id="24" dur="500" fill="hold"/>
                                        <p:tgtEl>
                                          <p:spTgt spid="15979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159795"/>
                                        </p:tgtEl>
                                        <p:attrNameLst>
                                          <p:attrName>style.visibility</p:attrName>
                                        </p:attrNameLst>
                                      </p:cBhvr>
                                      <p:to>
                                        <p:strVal val="visible"/>
                                      </p:to>
                                    </p:set>
                                    <p:anim calcmode="lin" valueType="num">
                                      <p:cBhvr additive="base">
                                        <p:cTn id="29" dur="500" fill="hold"/>
                                        <p:tgtEl>
                                          <p:spTgt spid="159795"/>
                                        </p:tgtEl>
                                        <p:attrNameLst>
                                          <p:attrName>ppt_x</p:attrName>
                                        </p:attrNameLst>
                                      </p:cBhvr>
                                      <p:tavLst>
                                        <p:tav tm="0">
                                          <p:val>
                                            <p:strVal val="1+#ppt_w/2"/>
                                          </p:val>
                                        </p:tav>
                                        <p:tav tm="100000">
                                          <p:val>
                                            <p:strVal val="#ppt_x"/>
                                          </p:val>
                                        </p:tav>
                                      </p:tavLst>
                                    </p:anim>
                                    <p:anim calcmode="lin" valueType="num">
                                      <p:cBhvr additive="base">
                                        <p:cTn id="30" dur="500" fill="hold"/>
                                        <p:tgtEl>
                                          <p:spTgt spid="15979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59797"/>
                                        </p:tgtEl>
                                        <p:attrNameLst>
                                          <p:attrName>style.visibility</p:attrName>
                                        </p:attrNameLst>
                                      </p:cBhvr>
                                      <p:to>
                                        <p:strVal val="visible"/>
                                      </p:to>
                                    </p:set>
                                    <p:anim calcmode="lin" valueType="num">
                                      <p:cBhvr additive="base">
                                        <p:cTn id="33" dur="500" fill="hold"/>
                                        <p:tgtEl>
                                          <p:spTgt spid="159797"/>
                                        </p:tgtEl>
                                        <p:attrNameLst>
                                          <p:attrName>ppt_x</p:attrName>
                                        </p:attrNameLst>
                                      </p:cBhvr>
                                      <p:tavLst>
                                        <p:tav tm="0">
                                          <p:val>
                                            <p:strVal val="1+#ppt_w/2"/>
                                          </p:val>
                                        </p:tav>
                                        <p:tav tm="100000">
                                          <p:val>
                                            <p:strVal val="#ppt_x"/>
                                          </p:val>
                                        </p:tav>
                                      </p:tavLst>
                                    </p:anim>
                                    <p:anim calcmode="lin" valueType="num">
                                      <p:cBhvr additive="base">
                                        <p:cTn id="34" dur="500" fill="hold"/>
                                        <p:tgtEl>
                                          <p:spTgt spid="159797"/>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159792"/>
                                        </p:tgtEl>
                                        <p:attrNameLst>
                                          <p:attrName>style.visibility</p:attrName>
                                        </p:attrNameLst>
                                      </p:cBhvr>
                                      <p:to>
                                        <p:strVal val="visible"/>
                                      </p:to>
                                    </p:set>
                                    <p:anim calcmode="lin" valueType="num">
                                      <p:cBhvr additive="base">
                                        <p:cTn id="39" dur="500" fill="hold"/>
                                        <p:tgtEl>
                                          <p:spTgt spid="159792"/>
                                        </p:tgtEl>
                                        <p:attrNameLst>
                                          <p:attrName>ppt_x</p:attrName>
                                        </p:attrNameLst>
                                      </p:cBhvr>
                                      <p:tavLst>
                                        <p:tav tm="0">
                                          <p:val>
                                            <p:strVal val="1+#ppt_w/2"/>
                                          </p:val>
                                        </p:tav>
                                        <p:tav tm="100000">
                                          <p:val>
                                            <p:strVal val="#ppt_x"/>
                                          </p:val>
                                        </p:tav>
                                      </p:tavLst>
                                    </p:anim>
                                    <p:anim calcmode="lin" valueType="num">
                                      <p:cBhvr additive="base">
                                        <p:cTn id="40" dur="500" fill="hold"/>
                                        <p:tgtEl>
                                          <p:spTgt spid="15979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59793"/>
                                        </p:tgtEl>
                                        <p:attrNameLst>
                                          <p:attrName>style.visibility</p:attrName>
                                        </p:attrNameLst>
                                      </p:cBhvr>
                                      <p:to>
                                        <p:strVal val="visible"/>
                                      </p:to>
                                    </p:set>
                                    <p:anim calcmode="lin" valueType="num">
                                      <p:cBhvr additive="base">
                                        <p:cTn id="43" dur="500" fill="hold"/>
                                        <p:tgtEl>
                                          <p:spTgt spid="159793"/>
                                        </p:tgtEl>
                                        <p:attrNameLst>
                                          <p:attrName>ppt_x</p:attrName>
                                        </p:attrNameLst>
                                      </p:cBhvr>
                                      <p:tavLst>
                                        <p:tav tm="0">
                                          <p:val>
                                            <p:strVal val="1+#ppt_w/2"/>
                                          </p:val>
                                        </p:tav>
                                        <p:tav tm="100000">
                                          <p:val>
                                            <p:strVal val="#ppt_x"/>
                                          </p:val>
                                        </p:tav>
                                      </p:tavLst>
                                    </p:anim>
                                    <p:anim calcmode="lin" valueType="num">
                                      <p:cBhvr additive="base">
                                        <p:cTn id="44" dur="500" fill="hold"/>
                                        <p:tgtEl>
                                          <p:spTgt spid="15979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59798"/>
                                        </p:tgtEl>
                                        <p:attrNameLst>
                                          <p:attrName>style.visibility</p:attrName>
                                        </p:attrNameLst>
                                      </p:cBhvr>
                                      <p:to>
                                        <p:strVal val="visible"/>
                                      </p:to>
                                    </p:set>
                                    <p:anim calcmode="lin" valueType="num">
                                      <p:cBhvr additive="base">
                                        <p:cTn id="47" dur="500" fill="hold"/>
                                        <p:tgtEl>
                                          <p:spTgt spid="159798"/>
                                        </p:tgtEl>
                                        <p:attrNameLst>
                                          <p:attrName>ppt_x</p:attrName>
                                        </p:attrNameLst>
                                      </p:cBhvr>
                                      <p:tavLst>
                                        <p:tav tm="0">
                                          <p:val>
                                            <p:strVal val="1+#ppt_w/2"/>
                                          </p:val>
                                        </p:tav>
                                        <p:tav tm="100000">
                                          <p:val>
                                            <p:strVal val="#ppt_x"/>
                                          </p:val>
                                        </p:tav>
                                      </p:tavLst>
                                    </p:anim>
                                    <p:anim calcmode="lin" valueType="num">
                                      <p:cBhvr additive="base">
                                        <p:cTn id="48" dur="500" fill="hold"/>
                                        <p:tgtEl>
                                          <p:spTgt spid="1597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96" grpId="0"/>
      <p:bldP spid="159797" grpId="0"/>
      <p:bldP spid="159798" grpId="0"/>
    </p:bldLst>
  </p:timing>
</p:sld>
</file>

<file path=ppt/theme/theme1.xml><?xml version="1.0" encoding="utf-8"?>
<a:theme xmlns:a="http://schemas.openxmlformats.org/drawingml/2006/main" name="032TGp_edu_biz_br_v3">
  <a:themeElements>
    <a:clrScheme name="032TGp_edu_biz_br_v3 3">
      <a:dk1>
        <a:srgbClr val="4D4D4D"/>
      </a:dk1>
      <a:lt1>
        <a:srgbClr val="FFFFFF"/>
      </a:lt1>
      <a:dk2>
        <a:srgbClr val="FFFFFF"/>
      </a:dk2>
      <a:lt2>
        <a:srgbClr val="B2B2B2"/>
      </a:lt2>
      <a:accent1>
        <a:srgbClr val="954E1D"/>
      </a:accent1>
      <a:accent2>
        <a:srgbClr val="CD6313"/>
      </a:accent2>
      <a:accent3>
        <a:srgbClr val="FFFFFF"/>
      </a:accent3>
      <a:accent4>
        <a:srgbClr val="404040"/>
      </a:accent4>
      <a:accent5>
        <a:srgbClr val="C8B2AB"/>
      </a:accent5>
      <a:accent6>
        <a:srgbClr val="BA5910"/>
      </a:accent6>
      <a:hlink>
        <a:srgbClr val="D79757"/>
      </a:hlink>
      <a:folHlink>
        <a:srgbClr val="467327"/>
      </a:folHlink>
    </a:clrScheme>
    <a:fontScheme name="032TGp_edu_biz_br_v3">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32TGp_edu_biz_br_v3 1">
        <a:dk1>
          <a:srgbClr val="333300"/>
        </a:dk1>
        <a:lt1>
          <a:srgbClr val="FFFFFF"/>
        </a:lt1>
        <a:dk2>
          <a:srgbClr val="FFFFE7"/>
        </a:dk2>
        <a:lt2>
          <a:srgbClr val="B2B2B2"/>
        </a:lt2>
        <a:accent1>
          <a:srgbClr val="398FBF"/>
        </a:accent1>
        <a:accent2>
          <a:srgbClr val="669900"/>
        </a:accent2>
        <a:accent3>
          <a:srgbClr val="FFFFFF"/>
        </a:accent3>
        <a:accent4>
          <a:srgbClr val="2A2A00"/>
        </a:accent4>
        <a:accent5>
          <a:srgbClr val="AEC6DC"/>
        </a:accent5>
        <a:accent6>
          <a:srgbClr val="5C8A00"/>
        </a:accent6>
        <a:hlink>
          <a:srgbClr val="E4CC64"/>
        </a:hlink>
        <a:folHlink>
          <a:srgbClr val="806AD2"/>
        </a:folHlink>
      </a:clrScheme>
      <a:clrMap bg1="lt1" tx1="dk1" bg2="lt2" tx2="dk2" accent1="accent1" accent2="accent2" accent3="accent3" accent4="accent4" accent5="accent5" accent6="accent6" hlink="hlink" folHlink="folHlink"/>
    </a:extraClrScheme>
    <a:extraClrScheme>
      <a:clrScheme name="032TGp_edu_biz_br_v3 2">
        <a:dk1>
          <a:srgbClr val="000000"/>
        </a:dk1>
        <a:lt1>
          <a:srgbClr val="FFFFFF"/>
        </a:lt1>
        <a:dk2>
          <a:srgbClr val="FFFFFF"/>
        </a:dk2>
        <a:lt2>
          <a:srgbClr val="B2B2B2"/>
        </a:lt2>
        <a:accent1>
          <a:srgbClr val="76A844"/>
        </a:accent1>
        <a:accent2>
          <a:srgbClr val="336699"/>
        </a:accent2>
        <a:accent3>
          <a:srgbClr val="FFFFFF"/>
        </a:accent3>
        <a:accent4>
          <a:srgbClr val="000000"/>
        </a:accent4>
        <a:accent5>
          <a:srgbClr val="BDD1B0"/>
        </a:accent5>
        <a:accent6>
          <a:srgbClr val="2D5C8A"/>
        </a:accent6>
        <a:hlink>
          <a:srgbClr val="BAC73B"/>
        </a:hlink>
        <a:folHlink>
          <a:srgbClr val="D5621B"/>
        </a:folHlink>
      </a:clrScheme>
      <a:clrMap bg1="lt1" tx1="dk1" bg2="lt2" tx2="dk2" accent1="accent1" accent2="accent2" accent3="accent3" accent4="accent4" accent5="accent5" accent6="accent6" hlink="hlink" folHlink="folHlink"/>
    </a:extraClrScheme>
    <a:extraClrScheme>
      <a:clrScheme name="032TGp_edu_biz_br_v3 3">
        <a:dk1>
          <a:srgbClr val="4D4D4D"/>
        </a:dk1>
        <a:lt1>
          <a:srgbClr val="FFFFFF"/>
        </a:lt1>
        <a:dk2>
          <a:srgbClr val="FFFFFF"/>
        </a:dk2>
        <a:lt2>
          <a:srgbClr val="B2B2B2"/>
        </a:lt2>
        <a:accent1>
          <a:srgbClr val="954E1D"/>
        </a:accent1>
        <a:accent2>
          <a:srgbClr val="CD6313"/>
        </a:accent2>
        <a:accent3>
          <a:srgbClr val="FFFFFF"/>
        </a:accent3>
        <a:accent4>
          <a:srgbClr val="404040"/>
        </a:accent4>
        <a:accent5>
          <a:srgbClr val="C8B2AB"/>
        </a:accent5>
        <a:accent6>
          <a:srgbClr val="BA5910"/>
        </a:accent6>
        <a:hlink>
          <a:srgbClr val="D79757"/>
        </a:hlink>
        <a:folHlink>
          <a:srgbClr val="46732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032TGp_edu_biz_br_v3</Template>
  <TotalTime>4446</TotalTime>
  <Words>883</Words>
  <Application>Microsoft Office PowerPoint</Application>
  <PresentationFormat>On-screen Show (4:3)</PresentationFormat>
  <Paragraphs>229</Paragraphs>
  <Slides>23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032TGp_edu_biz_br_v3</vt:lpstr>
      <vt:lpstr>Visio</vt:lpstr>
      <vt:lpstr>About OMICS Group</vt:lpstr>
      <vt:lpstr>About OMICS Group Conferences</vt:lpstr>
      <vt:lpstr>A Microbial Fuel Cell-Based Detection System for the Heating Value of Sludge</vt:lpstr>
      <vt:lpstr>Slide 4</vt:lpstr>
      <vt:lpstr>Slide 5</vt:lpstr>
      <vt:lpstr>Slide 6</vt:lpstr>
      <vt:lpstr>Slide 7</vt:lpstr>
      <vt:lpstr>New technology:microbial fuel cell </vt:lpstr>
      <vt:lpstr>What’s microbial fuel cell</vt:lpstr>
      <vt:lpstr>Slide 10</vt:lpstr>
      <vt:lpstr>Slide 11</vt:lpstr>
      <vt:lpstr>MFC:Power and COD removal</vt:lpstr>
      <vt:lpstr>Voltage of MFC ---SCOD</vt:lpstr>
      <vt:lpstr>Experiments</vt:lpstr>
      <vt:lpstr>Experiments </vt:lpstr>
      <vt:lpstr>Results---power generation and polarization</vt:lpstr>
      <vt:lpstr>Results---current generation at different concentrations for four sludges</vt:lpstr>
      <vt:lpstr>The relationship between the current and heating value</vt:lpstr>
      <vt:lpstr>Conclusions</vt:lpstr>
      <vt:lpstr>Slide 20</vt:lpstr>
      <vt:lpstr>Slide 21</vt:lpstr>
      <vt:lpstr>Slide 22</vt:lpstr>
      <vt:lpstr>Let Us Meet Again</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微软用户</dc:creator>
  <cp:lastModifiedBy>Dipti</cp:lastModifiedBy>
  <cp:revision>373</cp:revision>
  <dcterms:created xsi:type="dcterms:W3CDTF">2010-04-21T01:06:34Z</dcterms:created>
  <dcterms:modified xsi:type="dcterms:W3CDTF">2014-09-24T09:03:53Z</dcterms:modified>
</cp:coreProperties>
</file>