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5" r:id="rId2"/>
    <p:sldId id="286"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7" r:id="rId33"/>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33929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750" b="0" i="1">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750" b="0" i="1">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750" b="0" i="1">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1066800"/>
          </a:xfrm>
          <a:custGeom>
            <a:avLst/>
            <a:gdLst/>
            <a:ahLst/>
            <a:cxnLst/>
            <a:rect l="l" t="t" r="r" b="b"/>
            <a:pathLst>
              <a:path w="9144000" h="1066800">
                <a:moveTo>
                  <a:pt x="0" y="1066799"/>
                </a:moveTo>
                <a:lnTo>
                  <a:pt x="9143999" y="1066799"/>
                </a:lnTo>
                <a:lnTo>
                  <a:pt x="9143999" y="0"/>
                </a:lnTo>
                <a:lnTo>
                  <a:pt x="0" y="0"/>
                </a:lnTo>
                <a:lnTo>
                  <a:pt x="0" y="1066799"/>
                </a:lnTo>
                <a:close/>
              </a:path>
            </a:pathLst>
          </a:custGeom>
          <a:ln w="9524">
            <a:solidFill>
              <a:srgbClr val="000000"/>
            </a:solidFill>
          </a:ln>
        </p:spPr>
        <p:txBody>
          <a:bodyPr wrap="square" lIns="0" tIns="0" rIns="0" bIns="0" rtlCol="0"/>
          <a:lstStyle/>
          <a:p>
            <a:endParaRPr/>
          </a:p>
        </p:txBody>
      </p:sp>
      <p:sp>
        <p:nvSpPr>
          <p:cNvPr id="17" name="bk object 17"/>
          <p:cNvSpPr/>
          <p:nvPr/>
        </p:nvSpPr>
        <p:spPr>
          <a:xfrm>
            <a:off x="114300" y="76200"/>
            <a:ext cx="914400" cy="914400"/>
          </a:xfrm>
          <a:custGeom>
            <a:avLst/>
            <a:gdLst/>
            <a:ahLst/>
            <a:cxnLst/>
            <a:rect l="l" t="t" r="r" b="b"/>
            <a:pathLst>
              <a:path w="914400" h="914400">
                <a:moveTo>
                  <a:pt x="863366" y="247093"/>
                </a:moveTo>
                <a:lnTo>
                  <a:pt x="51033" y="247093"/>
                </a:lnTo>
                <a:lnTo>
                  <a:pt x="35930" y="279240"/>
                </a:lnTo>
                <a:lnTo>
                  <a:pt x="13287" y="347332"/>
                </a:lnTo>
                <a:lnTo>
                  <a:pt x="1515" y="419703"/>
                </a:lnTo>
                <a:lnTo>
                  <a:pt x="0" y="457199"/>
                </a:lnTo>
                <a:lnTo>
                  <a:pt x="1515" y="494696"/>
                </a:lnTo>
                <a:lnTo>
                  <a:pt x="13287" y="567067"/>
                </a:lnTo>
                <a:lnTo>
                  <a:pt x="35930" y="635159"/>
                </a:lnTo>
                <a:lnTo>
                  <a:pt x="68501" y="698029"/>
                </a:lnTo>
                <a:lnTo>
                  <a:pt x="110058" y="754737"/>
                </a:lnTo>
                <a:lnTo>
                  <a:pt x="159662" y="804341"/>
                </a:lnTo>
                <a:lnTo>
                  <a:pt x="216370" y="845898"/>
                </a:lnTo>
                <a:lnTo>
                  <a:pt x="279240" y="878469"/>
                </a:lnTo>
                <a:lnTo>
                  <a:pt x="347332" y="901112"/>
                </a:lnTo>
                <a:lnTo>
                  <a:pt x="419703" y="912884"/>
                </a:lnTo>
                <a:lnTo>
                  <a:pt x="457199" y="914399"/>
                </a:lnTo>
                <a:lnTo>
                  <a:pt x="494696" y="912884"/>
                </a:lnTo>
                <a:lnTo>
                  <a:pt x="567067" y="901112"/>
                </a:lnTo>
                <a:lnTo>
                  <a:pt x="635159" y="878469"/>
                </a:lnTo>
                <a:lnTo>
                  <a:pt x="698029" y="845898"/>
                </a:lnTo>
                <a:lnTo>
                  <a:pt x="754737" y="804341"/>
                </a:lnTo>
                <a:lnTo>
                  <a:pt x="804341" y="754737"/>
                </a:lnTo>
                <a:lnTo>
                  <a:pt x="845898" y="698029"/>
                </a:lnTo>
                <a:lnTo>
                  <a:pt x="878469" y="635159"/>
                </a:lnTo>
                <a:lnTo>
                  <a:pt x="901112" y="567067"/>
                </a:lnTo>
                <a:lnTo>
                  <a:pt x="912884" y="494696"/>
                </a:lnTo>
                <a:lnTo>
                  <a:pt x="914399" y="457199"/>
                </a:lnTo>
                <a:lnTo>
                  <a:pt x="912884" y="419703"/>
                </a:lnTo>
                <a:lnTo>
                  <a:pt x="901112" y="347332"/>
                </a:lnTo>
                <a:lnTo>
                  <a:pt x="878469" y="279240"/>
                </a:lnTo>
                <a:lnTo>
                  <a:pt x="863366" y="247093"/>
                </a:lnTo>
                <a:close/>
              </a:path>
              <a:path w="914400" h="914400">
                <a:moveTo>
                  <a:pt x="457199" y="0"/>
                </a:moveTo>
                <a:lnTo>
                  <a:pt x="383041" y="5984"/>
                </a:lnTo>
                <a:lnTo>
                  <a:pt x="312692" y="23309"/>
                </a:lnTo>
                <a:lnTo>
                  <a:pt x="247093" y="51033"/>
                </a:lnTo>
                <a:lnTo>
                  <a:pt x="187187" y="88215"/>
                </a:lnTo>
                <a:lnTo>
                  <a:pt x="133913" y="133913"/>
                </a:lnTo>
                <a:lnTo>
                  <a:pt x="88215" y="187187"/>
                </a:lnTo>
                <a:lnTo>
                  <a:pt x="68501" y="216370"/>
                </a:lnTo>
                <a:lnTo>
                  <a:pt x="845898" y="216370"/>
                </a:lnTo>
                <a:lnTo>
                  <a:pt x="804341" y="159662"/>
                </a:lnTo>
                <a:lnTo>
                  <a:pt x="754737" y="110058"/>
                </a:lnTo>
                <a:lnTo>
                  <a:pt x="698029" y="68501"/>
                </a:lnTo>
                <a:lnTo>
                  <a:pt x="635159" y="35930"/>
                </a:lnTo>
                <a:lnTo>
                  <a:pt x="567067" y="13287"/>
                </a:lnTo>
                <a:lnTo>
                  <a:pt x="494696" y="1515"/>
                </a:lnTo>
                <a:lnTo>
                  <a:pt x="457199" y="0"/>
                </a:lnTo>
                <a:close/>
              </a:path>
            </a:pathLst>
          </a:custGeom>
          <a:solidFill>
            <a:srgbClr val="FFFFFF"/>
          </a:solidFill>
        </p:spPr>
        <p:txBody>
          <a:bodyPr wrap="square" lIns="0" tIns="0" rIns="0" bIns="0" rtlCol="0"/>
          <a:lstStyle/>
          <a:p>
            <a:endParaRPr/>
          </a:p>
        </p:txBody>
      </p:sp>
      <p:sp>
        <p:nvSpPr>
          <p:cNvPr id="18" name="bk object 18"/>
          <p:cNvSpPr/>
          <p:nvPr/>
        </p:nvSpPr>
        <p:spPr>
          <a:xfrm>
            <a:off x="114300" y="76200"/>
            <a:ext cx="914400" cy="914400"/>
          </a:xfrm>
          <a:custGeom>
            <a:avLst/>
            <a:gdLst/>
            <a:ahLst/>
            <a:cxnLst/>
            <a:rect l="l" t="t" r="r" b="b"/>
            <a:pathLst>
              <a:path w="914400" h="914400">
                <a:moveTo>
                  <a:pt x="0" y="457199"/>
                </a:moveTo>
                <a:lnTo>
                  <a:pt x="5984" y="383041"/>
                </a:lnTo>
                <a:lnTo>
                  <a:pt x="23309" y="312692"/>
                </a:lnTo>
                <a:lnTo>
                  <a:pt x="51033" y="247093"/>
                </a:lnTo>
                <a:lnTo>
                  <a:pt x="88215" y="187187"/>
                </a:lnTo>
                <a:lnTo>
                  <a:pt x="133913" y="133913"/>
                </a:lnTo>
                <a:lnTo>
                  <a:pt x="187187" y="88215"/>
                </a:lnTo>
                <a:lnTo>
                  <a:pt x="247093" y="51033"/>
                </a:lnTo>
                <a:lnTo>
                  <a:pt x="312692" y="23309"/>
                </a:lnTo>
                <a:lnTo>
                  <a:pt x="383041" y="5984"/>
                </a:lnTo>
                <a:lnTo>
                  <a:pt x="457199" y="0"/>
                </a:lnTo>
                <a:lnTo>
                  <a:pt x="494696" y="1515"/>
                </a:lnTo>
                <a:lnTo>
                  <a:pt x="567067" y="13287"/>
                </a:lnTo>
                <a:lnTo>
                  <a:pt x="635159" y="35930"/>
                </a:lnTo>
                <a:lnTo>
                  <a:pt x="698029" y="68501"/>
                </a:lnTo>
                <a:lnTo>
                  <a:pt x="754737" y="110058"/>
                </a:lnTo>
                <a:lnTo>
                  <a:pt x="804341" y="159662"/>
                </a:lnTo>
                <a:lnTo>
                  <a:pt x="845898" y="216370"/>
                </a:lnTo>
                <a:lnTo>
                  <a:pt x="878469" y="279240"/>
                </a:lnTo>
                <a:lnTo>
                  <a:pt x="901112" y="347332"/>
                </a:lnTo>
                <a:lnTo>
                  <a:pt x="912884" y="419703"/>
                </a:lnTo>
                <a:lnTo>
                  <a:pt x="914399" y="457199"/>
                </a:lnTo>
                <a:lnTo>
                  <a:pt x="912884" y="494696"/>
                </a:lnTo>
                <a:lnTo>
                  <a:pt x="901112" y="567067"/>
                </a:lnTo>
                <a:lnTo>
                  <a:pt x="878469" y="635159"/>
                </a:lnTo>
                <a:lnTo>
                  <a:pt x="845898" y="698029"/>
                </a:lnTo>
                <a:lnTo>
                  <a:pt x="804341" y="754737"/>
                </a:lnTo>
                <a:lnTo>
                  <a:pt x="754737" y="804341"/>
                </a:lnTo>
                <a:lnTo>
                  <a:pt x="698029" y="845898"/>
                </a:lnTo>
                <a:lnTo>
                  <a:pt x="635159" y="878469"/>
                </a:lnTo>
                <a:lnTo>
                  <a:pt x="567067" y="901112"/>
                </a:lnTo>
                <a:lnTo>
                  <a:pt x="494696" y="912884"/>
                </a:lnTo>
                <a:lnTo>
                  <a:pt x="457199" y="914399"/>
                </a:lnTo>
                <a:lnTo>
                  <a:pt x="419703" y="912884"/>
                </a:lnTo>
                <a:lnTo>
                  <a:pt x="347332" y="901112"/>
                </a:lnTo>
                <a:lnTo>
                  <a:pt x="279240" y="878469"/>
                </a:lnTo>
                <a:lnTo>
                  <a:pt x="216370" y="845898"/>
                </a:lnTo>
                <a:lnTo>
                  <a:pt x="159662" y="804341"/>
                </a:lnTo>
                <a:lnTo>
                  <a:pt x="110058" y="754737"/>
                </a:lnTo>
                <a:lnTo>
                  <a:pt x="68501" y="698029"/>
                </a:lnTo>
                <a:lnTo>
                  <a:pt x="35930" y="635159"/>
                </a:lnTo>
                <a:lnTo>
                  <a:pt x="13287" y="567067"/>
                </a:lnTo>
                <a:lnTo>
                  <a:pt x="1515" y="494696"/>
                </a:lnTo>
                <a:lnTo>
                  <a:pt x="0" y="457199"/>
                </a:lnTo>
                <a:close/>
              </a:path>
            </a:pathLst>
          </a:custGeom>
          <a:ln w="38099">
            <a:solidFill>
              <a:srgbClr val="818181"/>
            </a:solidFill>
          </a:ln>
        </p:spPr>
        <p:txBody>
          <a:bodyPr wrap="square" lIns="0" tIns="0" rIns="0" bIns="0" rtlCol="0"/>
          <a:lstStyle/>
          <a:p>
            <a:endParaRPr/>
          </a:p>
        </p:txBody>
      </p:sp>
      <p:sp>
        <p:nvSpPr>
          <p:cNvPr id="19" name="bk object 19"/>
          <p:cNvSpPr/>
          <p:nvPr/>
        </p:nvSpPr>
        <p:spPr>
          <a:xfrm>
            <a:off x="0" y="6353175"/>
            <a:ext cx="9143999" cy="504824"/>
          </a:xfrm>
          <a:prstGeom prst="rect">
            <a:avLst/>
          </a:prstGeom>
          <a:blipFill>
            <a:blip r:embed="rId7" cstate="print"/>
            <a:stretch>
              <a:fillRect/>
            </a:stretch>
          </a:blipFill>
        </p:spPr>
        <p:txBody>
          <a:bodyPr wrap="square" lIns="0" tIns="0" rIns="0" bIns="0" rtlCol="0"/>
          <a:lstStyle/>
          <a:p>
            <a:endParaRPr/>
          </a:p>
        </p:txBody>
      </p:sp>
      <p:sp>
        <p:nvSpPr>
          <p:cNvPr id="20" name="bk object 20"/>
          <p:cNvSpPr/>
          <p:nvPr/>
        </p:nvSpPr>
        <p:spPr>
          <a:xfrm>
            <a:off x="7697266" y="229669"/>
            <a:ext cx="1219187" cy="779431"/>
          </a:xfrm>
          <a:prstGeom prst="rect">
            <a:avLst/>
          </a:prstGeom>
          <a:blipFill>
            <a:blip r:embed="rId8" cstate="print"/>
            <a:stretch>
              <a:fillRect/>
            </a:stretch>
          </a:blipFill>
        </p:spPr>
        <p:txBody>
          <a:bodyPr wrap="square" lIns="0" tIns="0" rIns="0" bIns="0" rtlCol="0"/>
          <a:lstStyle/>
          <a:p>
            <a:endParaRPr/>
          </a:p>
        </p:txBody>
      </p:sp>
      <p:sp>
        <p:nvSpPr>
          <p:cNvPr id="21" name="bk object 21"/>
          <p:cNvSpPr/>
          <p:nvPr/>
        </p:nvSpPr>
        <p:spPr>
          <a:xfrm>
            <a:off x="304800" y="247665"/>
            <a:ext cx="542961" cy="571484"/>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307340" y="1616113"/>
            <a:ext cx="8529319" cy="334010"/>
          </a:xfrm>
          <a:prstGeom prst="rect">
            <a:avLst/>
          </a:prstGeom>
        </p:spPr>
        <p:txBody>
          <a:bodyPr wrap="square" lIns="0" tIns="0" rIns="0" bIns="0">
            <a:spAutoFit/>
          </a:bodyPr>
          <a:lstStyle>
            <a:lvl1pPr>
              <a:defRPr sz="1750" b="0" i="1">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535940" y="2345065"/>
            <a:ext cx="8072119" cy="3863340"/>
          </a:xfrm>
          <a:prstGeom prst="rect">
            <a:avLst/>
          </a:prstGeom>
        </p:spPr>
        <p:txBody>
          <a:bodyPr wrap="square" lIns="0" tIns="0" rIns="0" bIns="0">
            <a:spAutoFit/>
          </a:bodyPr>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1.xml"/><Relationship Id="rId4" Type="http://schemas.openxmlformats.org/officeDocument/2006/relationships/hyperlink" Target="http://www.pharmaceuticalconference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82629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4294967295"/>
          </p:nvPr>
        </p:nvSpPr>
        <p:spPr>
          <a:xfrm>
            <a:off x="457200" y="1600200"/>
            <a:ext cx="8229600" cy="45259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620539"/>
            <a:ext cx="3949700" cy="254000"/>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000" spc="-20" dirty="0">
                <a:latin typeface="Arial"/>
                <a:cs typeface="Arial"/>
              </a:rPr>
              <a:t>1</a:t>
            </a:r>
            <a:r>
              <a:rPr sz="2000" spc="-10" dirty="0">
                <a:latin typeface="Arial"/>
                <a:cs typeface="Arial"/>
              </a:rPr>
              <a:t>. </a:t>
            </a:r>
            <a:r>
              <a:rPr sz="2000" spc="-20" dirty="0">
                <a:latin typeface="Arial"/>
                <a:cs typeface="Arial"/>
              </a:rPr>
              <a:t>P</a:t>
            </a:r>
            <a:r>
              <a:rPr sz="2000" spc="-5" dirty="0">
                <a:latin typeface="Arial"/>
                <a:cs typeface="Arial"/>
              </a:rPr>
              <a:t>i</a:t>
            </a:r>
            <a:r>
              <a:rPr sz="2000" spc="-20" dirty="0">
                <a:latin typeface="Arial"/>
                <a:cs typeface="Arial"/>
              </a:rPr>
              <a:t>e</a:t>
            </a:r>
            <a:r>
              <a:rPr sz="2000" spc="-10" dirty="0">
                <a:latin typeface="Arial"/>
                <a:cs typeface="Arial"/>
              </a:rPr>
              <a:t>z</a:t>
            </a:r>
            <a:r>
              <a:rPr sz="2000" spc="-20" dirty="0">
                <a:latin typeface="Arial"/>
                <a:cs typeface="Arial"/>
              </a:rPr>
              <a:t>oe</a:t>
            </a:r>
            <a:r>
              <a:rPr sz="2000" spc="-5" dirty="0">
                <a:latin typeface="Arial"/>
                <a:cs typeface="Arial"/>
              </a:rPr>
              <a:t>l</a:t>
            </a:r>
            <a:r>
              <a:rPr sz="2000" spc="-20" dirty="0">
                <a:latin typeface="Arial"/>
                <a:cs typeface="Arial"/>
              </a:rPr>
              <a:t>e</a:t>
            </a:r>
            <a:r>
              <a:rPr sz="2000" spc="-10" dirty="0">
                <a:latin typeface="Arial"/>
                <a:cs typeface="Arial"/>
              </a:rPr>
              <a:t>ctric</a:t>
            </a:r>
            <a:r>
              <a:rPr sz="2000" spc="10" dirty="0">
                <a:latin typeface="Arial"/>
                <a:cs typeface="Arial"/>
              </a:rPr>
              <a:t> </a:t>
            </a:r>
            <a:r>
              <a:rPr sz="2000" spc="-10" dirty="0">
                <a:latin typeface="Arial"/>
                <a:cs typeface="Arial"/>
              </a:rPr>
              <a:t>s</a:t>
            </a:r>
            <a:r>
              <a:rPr sz="2000" spc="-20" dirty="0">
                <a:latin typeface="Arial"/>
                <a:cs typeface="Arial"/>
              </a:rPr>
              <a:t>en</a:t>
            </a:r>
            <a:r>
              <a:rPr sz="2000" spc="-10" dirty="0">
                <a:latin typeface="Arial"/>
                <a:cs typeface="Arial"/>
              </a:rPr>
              <a:t>s</a:t>
            </a:r>
            <a:r>
              <a:rPr sz="2000" spc="-20" dirty="0">
                <a:latin typeface="Arial"/>
                <a:cs typeface="Arial"/>
              </a:rPr>
              <a:t>o</a:t>
            </a:r>
            <a:r>
              <a:rPr sz="2000" spc="-10" dirty="0">
                <a:latin typeface="Arial"/>
                <a:cs typeface="Arial"/>
              </a:rPr>
              <a:t>rs --</a:t>
            </a:r>
            <a:r>
              <a:rPr sz="2000" spc="-5" dirty="0">
                <a:latin typeface="Arial"/>
                <a:cs typeface="Arial"/>
              </a:rPr>
              <a:t> </a:t>
            </a:r>
            <a:r>
              <a:rPr sz="2000" spc="-25" dirty="0">
                <a:latin typeface="Arial"/>
                <a:cs typeface="Arial"/>
              </a:rPr>
              <a:t>QCM</a:t>
            </a:r>
            <a:endParaRPr sz="2000">
              <a:latin typeface="Arial"/>
              <a:cs typeface="Arial"/>
            </a:endParaRPr>
          </a:p>
        </p:txBody>
      </p:sp>
      <p:sp>
        <p:nvSpPr>
          <p:cNvPr id="3" name="object 3"/>
          <p:cNvSpPr txBox="1"/>
          <p:nvPr/>
        </p:nvSpPr>
        <p:spPr>
          <a:xfrm>
            <a:off x="535940" y="1986299"/>
            <a:ext cx="7192645" cy="3387725"/>
          </a:xfrm>
          <a:prstGeom prst="rect">
            <a:avLst/>
          </a:prstGeom>
        </p:spPr>
        <p:txBody>
          <a:bodyPr vert="horz" wrap="square" lIns="0" tIns="0" rIns="0" bIns="0" rtlCol="0">
            <a:spAutoFit/>
          </a:bodyPr>
          <a:lstStyle/>
          <a:p>
            <a:pPr marL="926465" marR="5080" indent="-913765">
              <a:lnSpc>
                <a:spcPct val="100000"/>
              </a:lnSpc>
              <a:buFont typeface="Arial"/>
              <a:buChar char="•"/>
              <a:tabLst>
                <a:tab pos="355600" algn="l"/>
              </a:tabLst>
            </a:pPr>
            <a:r>
              <a:rPr sz="2000" spc="-20" dirty="0">
                <a:latin typeface="Arial"/>
                <a:cs typeface="Arial"/>
              </a:rPr>
              <a:t>2</a:t>
            </a:r>
            <a:r>
              <a:rPr sz="2000" spc="-10" dirty="0">
                <a:latin typeface="Arial"/>
                <a:cs typeface="Arial"/>
              </a:rPr>
              <a:t>. </a:t>
            </a:r>
            <a:r>
              <a:rPr sz="2000" spc="-25" dirty="0">
                <a:latin typeface="Arial"/>
                <a:cs typeface="Arial"/>
              </a:rPr>
              <a:t>O</a:t>
            </a:r>
            <a:r>
              <a:rPr sz="2000" spc="-20" dirty="0">
                <a:latin typeface="Arial"/>
                <a:cs typeface="Arial"/>
              </a:rPr>
              <a:t>p</a:t>
            </a:r>
            <a:r>
              <a:rPr sz="2000" spc="-10" dirty="0">
                <a:latin typeface="Arial"/>
                <a:cs typeface="Arial"/>
              </a:rPr>
              <a:t>tic</a:t>
            </a:r>
            <a:r>
              <a:rPr sz="2000" spc="-20" dirty="0">
                <a:latin typeface="Arial"/>
                <a:cs typeface="Arial"/>
              </a:rPr>
              <a:t>a</a:t>
            </a:r>
            <a:r>
              <a:rPr sz="2000" spc="-5" dirty="0">
                <a:latin typeface="Arial"/>
                <a:cs typeface="Arial"/>
              </a:rPr>
              <a:t>l </a:t>
            </a:r>
            <a:r>
              <a:rPr sz="2000" spc="-10" dirty="0">
                <a:latin typeface="Arial"/>
                <a:cs typeface="Arial"/>
              </a:rPr>
              <a:t>s</a:t>
            </a:r>
            <a:r>
              <a:rPr sz="2000" spc="-20" dirty="0">
                <a:latin typeface="Arial"/>
                <a:cs typeface="Arial"/>
              </a:rPr>
              <a:t>en</a:t>
            </a:r>
            <a:r>
              <a:rPr sz="2000" spc="-10" dirty="0">
                <a:latin typeface="Arial"/>
                <a:cs typeface="Arial"/>
              </a:rPr>
              <a:t>s</a:t>
            </a:r>
            <a:r>
              <a:rPr sz="2000" spc="-20" dirty="0">
                <a:latin typeface="Arial"/>
                <a:cs typeface="Arial"/>
              </a:rPr>
              <a:t>o</a:t>
            </a:r>
            <a:r>
              <a:rPr sz="2000" spc="-10" dirty="0">
                <a:latin typeface="Arial"/>
                <a:cs typeface="Arial"/>
              </a:rPr>
              <a:t>rs </a:t>
            </a:r>
            <a:r>
              <a:rPr sz="2000" spc="-15" dirty="0">
                <a:latin typeface="Arial"/>
                <a:cs typeface="Arial"/>
              </a:rPr>
              <a:t>–</a:t>
            </a:r>
            <a:r>
              <a:rPr sz="2000" spc="-5" dirty="0">
                <a:latin typeface="Arial"/>
                <a:cs typeface="Arial"/>
              </a:rPr>
              <a:t> </a:t>
            </a:r>
            <a:r>
              <a:rPr sz="2000" spc="-20" dirty="0">
                <a:latin typeface="Arial"/>
                <a:cs typeface="Arial"/>
              </a:rPr>
              <a:t>F</a:t>
            </a:r>
            <a:r>
              <a:rPr sz="2000" spc="-5" dirty="0">
                <a:latin typeface="Arial"/>
                <a:cs typeface="Arial"/>
              </a:rPr>
              <a:t>i</a:t>
            </a:r>
            <a:r>
              <a:rPr sz="2000" spc="-20" dirty="0">
                <a:latin typeface="Arial"/>
                <a:cs typeface="Arial"/>
              </a:rPr>
              <a:t>be</a:t>
            </a:r>
            <a:r>
              <a:rPr sz="2000" spc="-10" dirty="0">
                <a:latin typeface="Arial"/>
                <a:cs typeface="Arial"/>
              </a:rPr>
              <a:t>r</a:t>
            </a:r>
            <a:r>
              <a:rPr sz="2000" spc="5" dirty="0">
                <a:latin typeface="Arial"/>
                <a:cs typeface="Arial"/>
              </a:rPr>
              <a:t> </a:t>
            </a:r>
            <a:r>
              <a:rPr sz="2000" spc="-20" dirty="0">
                <a:latin typeface="Arial"/>
                <a:cs typeface="Arial"/>
              </a:rPr>
              <a:t>op</a:t>
            </a:r>
            <a:r>
              <a:rPr sz="2000" spc="-10" dirty="0">
                <a:latin typeface="Arial"/>
                <a:cs typeface="Arial"/>
              </a:rPr>
              <a:t>tic</a:t>
            </a:r>
            <a:r>
              <a:rPr sz="2000" spc="-20" dirty="0">
                <a:latin typeface="Arial"/>
                <a:cs typeface="Arial"/>
              </a:rPr>
              <a:t>a</a:t>
            </a:r>
            <a:r>
              <a:rPr sz="2000" spc="-5" dirty="0">
                <a:latin typeface="Arial"/>
                <a:cs typeface="Arial"/>
              </a:rPr>
              <a:t>l, </a:t>
            </a:r>
            <a:r>
              <a:rPr sz="2000" spc="-20" dirty="0">
                <a:latin typeface="Arial"/>
                <a:cs typeface="Arial"/>
              </a:rPr>
              <a:t>Co</a:t>
            </a:r>
            <a:r>
              <a:rPr sz="2000" spc="-5" dirty="0">
                <a:latin typeface="Arial"/>
                <a:cs typeface="Arial"/>
              </a:rPr>
              <a:t>l</a:t>
            </a:r>
            <a:r>
              <a:rPr sz="2000" spc="-20" dirty="0">
                <a:latin typeface="Arial"/>
                <a:cs typeface="Arial"/>
              </a:rPr>
              <a:t>o</a:t>
            </a:r>
            <a:r>
              <a:rPr sz="2000" spc="-120" dirty="0">
                <a:latin typeface="Arial"/>
                <a:cs typeface="Arial"/>
              </a:rPr>
              <a:t>r</a:t>
            </a:r>
            <a:r>
              <a:rPr sz="2000" spc="-10" dirty="0">
                <a:latin typeface="Arial"/>
                <a:cs typeface="Arial"/>
              </a:rPr>
              <a:t>,</a:t>
            </a:r>
            <a:r>
              <a:rPr sz="2000" dirty="0">
                <a:latin typeface="Arial"/>
                <a:cs typeface="Arial"/>
              </a:rPr>
              <a:t> </a:t>
            </a:r>
            <a:r>
              <a:rPr sz="2000" spc="-20" dirty="0">
                <a:latin typeface="Arial"/>
                <a:cs typeface="Arial"/>
              </a:rPr>
              <a:t>F</a:t>
            </a:r>
            <a:r>
              <a:rPr sz="2000" spc="-5" dirty="0">
                <a:latin typeface="Arial"/>
                <a:cs typeface="Arial"/>
              </a:rPr>
              <a:t>l,</a:t>
            </a:r>
            <a:r>
              <a:rPr sz="2000" dirty="0">
                <a:latin typeface="Arial"/>
                <a:cs typeface="Arial"/>
              </a:rPr>
              <a:t> </a:t>
            </a:r>
            <a:r>
              <a:rPr sz="2000" spc="-20" dirty="0">
                <a:latin typeface="Arial"/>
                <a:cs typeface="Arial"/>
              </a:rPr>
              <a:t>Su</a:t>
            </a:r>
            <a:r>
              <a:rPr sz="2000" spc="-10" dirty="0">
                <a:latin typeface="Arial"/>
                <a:cs typeface="Arial"/>
              </a:rPr>
              <a:t>rf</a:t>
            </a:r>
            <a:r>
              <a:rPr sz="2000" spc="-20" dirty="0">
                <a:latin typeface="Arial"/>
                <a:cs typeface="Arial"/>
              </a:rPr>
              <a:t>a</a:t>
            </a:r>
            <a:r>
              <a:rPr sz="2000" spc="-15" dirty="0">
                <a:latin typeface="Arial"/>
                <a:cs typeface="Arial"/>
              </a:rPr>
              <a:t>ce </a:t>
            </a:r>
            <a:r>
              <a:rPr sz="2000" spc="-20" dirty="0">
                <a:latin typeface="Arial"/>
                <a:cs typeface="Arial"/>
              </a:rPr>
              <a:t>p</a:t>
            </a:r>
            <a:r>
              <a:rPr sz="2000" spc="-5" dirty="0">
                <a:latin typeface="Arial"/>
                <a:cs typeface="Arial"/>
              </a:rPr>
              <a:t>l</a:t>
            </a:r>
            <a:r>
              <a:rPr sz="2000" spc="-20" dirty="0">
                <a:latin typeface="Arial"/>
                <a:cs typeface="Arial"/>
              </a:rPr>
              <a:t>a</a:t>
            </a:r>
            <a:r>
              <a:rPr sz="2000" spc="-10" dirty="0">
                <a:latin typeface="Arial"/>
                <a:cs typeface="Arial"/>
              </a:rPr>
              <a:t>s</a:t>
            </a:r>
            <a:r>
              <a:rPr sz="2000" spc="-20" dirty="0">
                <a:latin typeface="Arial"/>
                <a:cs typeface="Arial"/>
              </a:rPr>
              <a:t>mo</a:t>
            </a:r>
            <a:r>
              <a:rPr sz="2000" spc="-15" dirty="0">
                <a:latin typeface="Arial"/>
                <a:cs typeface="Arial"/>
              </a:rPr>
              <a:t>n</a:t>
            </a:r>
            <a:r>
              <a:rPr sz="2000" spc="-10" dirty="0">
                <a:latin typeface="Arial"/>
                <a:cs typeface="Arial"/>
              </a:rPr>
              <a:t> r</a:t>
            </a:r>
            <a:r>
              <a:rPr sz="2000" spc="-20" dirty="0">
                <a:latin typeface="Arial"/>
                <a:cs typeface="Arial"/>
              </a:rPr>
              <a:t>e</a:t>
            </a:r>
            <a:r>
              <a:rPr sz="2000" spc="-10" dirty="0">
                <a:latin typeface="Arial"/>
                <a:cs typeface="Arial"/>
              </a:rPr>
              <a:t>s</a:t>
            </a:r>
            <a:r>
              <a:rPr sz="2000" spc="-20" dirty="0">
                <a:latin typeface="Arial"/>
                <a:cs typeface="Arial"/>
              </a:rPr>
              <a:t>onan</a:t>
            </a:r>
            <a:r>
              <a:rPr sz="2000" spc="-15" dirty="0">
                <a:latin typeface="Arial"/>
                <a:cs typeface="Arial"/>
              </a:rPr>
              <a:t>ce</a:t>
            </a:r>
            <a:r>
              <a:rPr sz="2000" dirty="0">
                <a:latin typeface="Arial"/>
                <a:cs typeface="Arial"/>
              </a:rPr>
              <a:t> </a:t>
            </a:r>
            <a:r>
              <a:rPr sz="2000" spc="-10" dirty="0">
                <a:latin typeface="Arial"/>
                <a:cs typeface="Arial"/>
              </a:rPr>
              <a:t>(</a:t>
            </a:r>
            <a:r>
              <a:rPr sz="2000" spc="-20" dirty="0">
                <a:latin typeface="Arial"/>
                <a:cs typeface="Arial"/>
              </a:rPr>
              <a:t>SPR</a:t>
            </a:r>
            <a:r>
              <a:rPr sz="2000" spc="-10" dirty="0">
                <a:latin typeface="Arial"/>
                <a:cs typeface="Arial"/>
              </a:rPr>
              <a:t>),</a:t>
            </a:r>
            <a:r>
              <a:rPr sz="2000" dirty="0">
                <a:latin typeface="Arial"/>
                <a:cs typeface="Arial"/>
              </a:rPr>
              <a:t> </a:t>
            </a:r>
            <a:r>
              <a:rPr sz="2000" spc="-20" dirty="0">
                <a:latin typeface="Arial"/>
                <a:cs typeface="Arial"/>
              </a:rPr>
              <a:t>E</a:t>
            </a:r>
            <a:r>
              <a:rPr sz="2000" spc="-10" dirty="0">
                <a:latin typeface="Arial"/>
                <a:cs typeface="Arial"/>
              </a:rPr>
              <a:t>v</a:t>
            </a:r>
            <a:r>
              <a:rPr sz="2000" spc="-20" dirty="0">
                <a:latin typeface="Arial"/>
                <a:cs typeface="Arial"/>
              </a:rPr>
              <a:t>ane</a:t>
            </a:r>
            <a:r>
              <a:rPr sz="2000" spc="-10" dirty="0">
                <a:latin typeface="Arial"/>
                <a:cs typeface="Arial"/>
              </a:rPr>
              <a:t>sc</a:t>
            </a:r>
            <a:r>
              <a:rPr sz="2000" spc="-20" dirty="0">
                <a:latin typeface="Arial"/>
                <a:cs typeface="Arial"/>
              </a:rPr>
              <a:t>en</a:t>
            </a:r>
            <a:r>
              <a:rPr sz="2000" spc="-10" dirty="0">
                <a:latin typeface="Arial"/>
                <a:cs typeface="Arial"/>
              </a:rPr>
              <a:t>t</a:t>
            </a:r>
            <a:r>
              <a:rPr sz="2000" spc="-5" dirty="0">
                <a:latin typeface="Arial"/>
                <a:cs typeface="Arial"/>
              </a:rPr>
              <a:t> </a:t>
            </a:r>
            <a:r>
              <a:rPr sz="2000" spc="-20" dirty="0">
                <a:latin typeface="Arial"/>
                <a:cs typeface="Arial"/>
              </a:rPr>
              <a:t>wa</a:t>
            </a:r>
            <a:r>
              <a:rPr sz="2000" spc="-15" dirty="0">
                <a:latin typeface="Arial"/>
                <a:cs typeface="Arial"/>
              </a:rPr>
              <a:t>ve</a:t>
            </a:r>
            <a:r>
              <a:rPr sz="2000" spc="5" dirty="0">
                <a:latin typeface="Arial"/>
                <a:cs typeface="Arial"/>
              </a:rPr>
              <a:t> </a:t>
            </a:r>
            <a:r>
              <a:rPr sz="2000" spc="-10" dirty="0">
                <a:latin typeface="Arial"/>
                <a:cs typeface="Arial"/>
              </a:rPr>
              <a:t>(</a:t>
            </a:r>
            <a:r>
              <a:rPr sz="2000" spc="-25" dirty="0">
                <a:latin typeface="Arial"/>
                <a:cs typeface="Arial"/>
              </a:rPr>
              <a:t>EW</a:t>
            </a:r>
            <a:r>
              <a:rPr sz="2000" spc="-10" dirty="0">
                <a:latin typeface="Arial"/>
                <a:cs typeface="Arial"/>
              </a:rPr>
              <a:t>),</a:t>
            </a:r>
            <a:r>
              <a:rPr sz="2000" spc="-15" dirty="0">
                <a:latin typeface="Arial"/>
                <a:cs typeface="Arial"/>
              </a:rPr>
              <a:t> </a:t>
            </a:r>
            <a:r>
              <a:rPr sz="2000" spc="-20" dirty="0">
                <a:latin typeface="Arial"/>
                <a:cs typeface="Arial"/>
              </a:rPr>
              <a:t>La</a:t>
            </a:r>
            <a:r>
              <a:rPr sz="2000" spc="-10" dirty="0">
                <a:latin typeface="Arial"/>
                <a:cs typeface="Arial"/>
              </a:rPr>
              <a:t>s</a:t>
            </a:r>
            <a:r>
              <a:rPr sz="2000" spc="-15" dirty="0">
                <a:latin typeface="Arial"/>
                <a:cs typeface="Arial"/>
              </a:rPr>
              <a:t>er</a:t>
            </a:r>
            <a:endParaRPr sz="2000">
              <a:latin typeface="Arial"/>
              <a:cs typeface="Arial"/>
            </a:endParaRPr>
          </a:p>
          <a:p>
            <a:pPr marL="355600" indent="-342900">
              <a:lnSpc>
                <a:spcPct val="100000"/>
              </a:lnSpc>
              <a:spcBef>
                <a:spcPts val="480"/>
              </a:spcBef>
              <a:buFont typeface="Arial"/>
              <a:buChar char="•"/>
              <a:tabLst>
                <a:tab pos="355600" algn="l"/>
              </a:tabLst>
            </a:pPr>
            <a:r>
              <a:rPr sz="2000" spc="-20" dirty="0">
                <a:latin typeface="Arial"/>
                <a:cs typeface="Arial"/>
              </a:rPr>
              <a:t>3</a:t>
            </a:r>
            <a:r>
              <a:rPr sz="2000" spc="-10" dirty="0">
                <a:latin typeface="Arial"/>
                <a:cs typeface="Arial"/>
              </a:rPr>
              <a:t>. </a:t>
            </a:r>
            <a:r>
              <a:rPr sz="2000" spc="-20" dirty="0">
                <a:latin typeface="Arial"/>
                <a:cs typeface="Arial"/>
              </a:rPr>
              <a:t>E</a:t>
            </a:r>
            <a:r>
              <a:rPr sz="2000" spc="-5" dirty="0">
                <a:latin typeface="Arial"/>
                <a:cs typeface="Arial"/>
              </a:rPr>
              <a:t>l</a:t>
            </a:r>
            <a:r>
              <a:rPr sz="2000" spc="-20" dirty="0">
                <a:latin typeface="Arial"/>
                <a:cs typeface="Arial"/>
              </a:rPr>
              <a:t>e</a:t>
            </a:r>
            <a:r>
              <a:rPr sz="2000" spc="-10" dirty="0">
                <a:latin typeface="Arial"/>
                <a:cs typeface="Arial"/>
              </a:rPr>
              <a:t>ctr</a:t>
            </a:r>
            <a:r>
              <a:rPr sz="2000" spc="-20" dirty="0">
                <a:latin typeface="Arial"/>
                <a:cs typeface="Arial"/>
              </a:rPr>
              <a:t>o</a:t>
            </a:r>
            <a:r>
              <a:rPr sz="2000" spc="-10" dirty="0">
                <a:latin typeface="Arial"/>
                <a:cs typeface="Arial"/>
              </a:rPr>
              <a:t>c</a:t>
            </a:r>
            <a:r>
              <a:rPr sz="2000" spc="-20" dirty="0">
                <a:latin typeface="Arial"/>
                <a:cs typeface="Arial"/>
              </a:rPr>
              <a:t>hem</a:t>
            </a:r>
            <a:r>
              <a:rPr sz="2000" spc="-10" dirty="0">
                <a:latin typeface="Arial"/>
                <a:cs typeface="Arial"/>
              </a:rPr>
              <a:t>ic</a:t>
            </a:r>
            <a:r>
              <a:rPr sz="2000" spc="-20" dirty="0">
                <a:latin typeface="Arial"/>
                <a:cs typeface="Arial"/>
              </a:rPr>
              <a:t>a</a:t>
            </a:r>
            <a:r>
              <a:rPr sz="2000" spc="-5" dirty="0">
                <a:latin typeface="Arial"/>
                <a:cs typeface="Arial"/>
              </a:rPr>
              <a:t>l</a:t>
            </a:r>
            <a:r>
              <a:rPr sz="2000" spc="10" dirty="0">
                <a:latin typeface="Arial"/>
                <a:cs typeface="Arial"/>
              </a:rPr>
              <a:t> </a:t>
            </a:r>
            <a:r>
              <a:rPr sz="2000" spc="-10" dirty="0">
                <a:latin typeface="Arial"/>
                <a:cs typeface="Arial"/>
              </a:rPr>
              <a:t>s</a:t>
            </a:r>
            <a:r>
              <a:rPr sz="2000" spc="-20" dirty="0">
                <a:latin typeface="Arial"/>
                <a:cs typeface="Arial"/>
              </a:rPr>
              <a:t>en</a:t>
            </a:r>
            <a:r>
              <a:rPr sz="2000" spc="-10" dirty="0">
                <a:latin typeface="Arial"/>
                <a:cs typeface="Arial"/>
              </a:rPr>
              <a:t>s</a:t>
            </a:r>
            <a:r>
              <a:rPr sz="2000" spc="-20" dirty="0">
                <a:latin typeface="Arial"/>
                <a:cs typeface="Arial"/>
              </a:rPr>
              <a:t>o</a:t>
            </a:r>
            <a:r>
              <a:rPr sz="2000" spc="-10" dirty="0">
                <a:latin typeface="Arial"/>
                <a:cs typeface="Arial"/>
              </a:rPr>
              <a:t>rs</a:t>
            </a:r>
            <a:endParaRPr sz="2000">
              <a:latin typeface="Arial"/>
              <a:cs typeface="Arial"/>
            </a:endParaRPr>
          </a:p>
          <a:p>
            <a:pPr marL="1155700" lvl="1" indent="-228600">
              <a:lnSpc>
                <a:spcPct val="100000"/>
              </a:lnSpc>
              <a:spcBef>
                <a:spcPts val="440"/>
              </a:spcBef>
              <a:buFont typeface="Arial"/>
              <a:buChar char="•"/>
              <a:tabLst>
                <a:tab pos="1155700" algn="l"/>
              </a:tabLst>
            </a:pPr>
            <a:r>
              <a:rPr sz="1800" spc="-5" dirty="0">
                <a:latin typeface="Arial"/>
                <a:cs typeface="Arial"/>
              </a:rPr>
              <a:t>P</a:t>
            </a:r>
            <a:r>
              <a:rPr sz="1800" dirty="0">
                <a:latin typeface="Arial"/>
                <a:cs typeface="Arial"/>
              </a:rPr>
              <a:t>o</a:t>
            </a:r>
            <a:r>
              <a:rPr sz="1800" spc="-5" dirty="0">
                <a:latin typeface="Arial"/>
                <a:cs typeface="Arial"/>
              </a:rPr>
              <a:t>t</a:t>
            </a:r>
            <a:r>
              <a:rPr sz="1800" dirty="0">
                <a:latin typeface="Arial"/>
                <a:cs typeface="Arial"/>
              </a:rPr>
              <a:t>en</a:t>
            </a:r>
            <a:r>
              <a:rPr sz="1800" spc="-5" dirty="0">
                <a:latin typeface="Arial"/>
                <a:cs typeface="Arial"/>
              </a:rPr>
              <a:t>t</a:t>
            </a:r>
            <a:r>
              <a:rPr sz="1800" dirty="0">
                <a:latin typeface="Arial"/>
                <a:cs typeface="Arial"/>
              </a:rPr>
              <a:t>iome</a:t>
            </a:r>
            <a:r>
              <a:rPr sz="1800" spc="-5" dirty="0">
                <a:latin typeface="Arial"/>
                <a:cs typeface="Arial"/>
              </a:rPr>
              <a:t>t</a:t>
            </a:r>
            <a:r>
              <a:rPr sz="1800" dirty="0">
                <a:latin typeface="Arial"/>
                <a:cs typeface="Arial"/>
              </a:rPr>
              <a:t>ric</a:t>
            </a:r>
            <a:r>
              <a:rPr sz="1800" spc="-10" dirty="0">
                <a:latin typeface="Arial"/>
                <a:cs typeface="Arial"/>
              </a:rPr>
              <a:t> </a:t>
            </a:r>
            <a:r>
              <a:rPr sz="1800" dirty="0">
                <a:latin typeface="Arial"/>
                <a:cs typeface="Arial"/>
              </a:rPr>
              <a:t>sensors</a:t>
            </a:r>
            <a:endParaRPr sz="1800">
              <a:latin typeface="Arial"/>
              <a:cs typeface="Arial"/>
            </a:endParaRPr>
          </a:p>
          <a:p>
            <a:pPr marL="1155700" lvl="1" indent="-228600">
              <a:lnSpc>
                <a:spcPct val="100000"/>
              </a:lnSpc>
              <a:spcBef>
                <a:spcPts val="430"/>
              </a:spcBef>
              <a:buFont typeface="Arial"/>
              <a:buChar char="•"/>
              <a:tabLst>
                <a:tab pos="1155700" algn="l"/>
              </a:tabLst>
            </a:pPr>
            <a:r>
              <a:rPr sz="1800" dirty="0">
                <a:latin typeface="Arial"/>
                <a:cs typeface="Arial"/>
              </a:rPr>
              <a:t>Amperome</a:t>
            </a:r>
            <a:r>
              <a:rPr sz="1800" spc="-5" dirty="0">
                <a:latin typeface="Arial"/>
                <a:cs typeface="Arial"/>
              </a:rPr>
              <a:t>t</a:t>
            </a:r>
            <a:r>
              <a:rPr sz="1800" dirty="0">
                <a:latin typeface="Arial"/>
                <a:cs typeface="Arial"/>
              </a:rPr>
              <a:t>ric</a:t>
            </a:r>
            <a:r>
              <a:rPr sz="1800" spc="-10" dirty="0">
                <a:latin typeface="Arial"/>
                <a:cs typeface="Arial"/>
              </a:rPr>
              <a:t> </a:t>
            </a:r>
            <a:r>
              <a:rPr sz="1800" dirty="0">
                <a:latin typeface="Arial"/>
                <a:cs typeface="Arial"/>
              </a:rPr>
              <a:t>sensors</a:t>
            </a:r>
            <a:endParaRPr sz="1800">
              <a:latin typeface="Arial"/>
              <a:cs typeface="Arial"/>
            </a:endParaRPr>
          </a:p>
          <a:p>
            <a:pPr marL="1155700" lvl="1" indent="-228600">
              <a:lnSpc>
                <a:spcPct val="100000"/>
              </a:lnSpc>
              <a:spcBef>
                <a:spcPts val="430"/>
              </a:spcBef>
              <a:buFont typeface="Arial"/>
              <a:buChar char="•"/>
              <a:tabLst>
                <a:tab pos="1155700" algn="l"/>
              </a:tabLst>
            </a:pPr>
            <a:r>
              <a:rPr sz="1800" spc="-5" dirty="0">
                <a:latin typeface="Arial"/>
                <a:cs typeface="Arial"/>
              </a:rPr>
              <a:t>Ot</a:t>
            </a:r>
            <a:r>
              <a:rPr sz="1800" dirty="0">
                <a:latin typeface="Arial"/>
                <a:cs typeface="Arial"/>
              </a:rPr>
              <a:t>hers</a:t>
            </a:r>
            <a:endParaRPr sz="1800">
              <a:latin typeface="Arial"/>
              <a:cs typeface="Arial"/>
            </a:endParaRPr>
          </a:p>
          <a:p>
            <a:pPr marL="355600" indent="-342900">
              <a:lnSpc>
                <a:spcPct val="100000"/>
              </a:lnSpc>
              <a:spcBef>
                <a:spcPts val="470"/>
              </a:spcBef>
              <a:buFont typeface="Arial"/>
              <a:buChar char="•"/>
              <a:tabLst>
                <a:tab pos="355600" algn="l"/>
              </a:tabLst>
            </a:pPr>
            <a:r>
              <a:rPr sz="2000" spc="-20" dirty="0">
                <a:latin typeface="Arial"/>
                <a:cs typeface="Arial"/>
              </a:rPr>
              <a:t>4</a:t>
            </a:r>
            <a:r>
              <a:rPr sz="2000" spc="-10" dirty="0">
                <a:latin typeface="Arial"/>
                <a:cs typeface="Arial"/>
              </a:rPr>
              <a:t>.</a:t>
            </a:r>
            <a:r>
              <a:rPr sz="2000" spc="-45" dirty="0">
                <a:latin typeface="Arial"/>
                <a:cs typeface="Arial"/>
              </a:rPr>
              <a:t> </a:t>
            </a:r>
            <a:r>
              <a:rPr sz="2000" spc="-20" dirty="0">
                <a:latin typeface="Arial"/>
                <a:cs typeface="Arial"/>
              </a:rPr>
              <a:t>The</a:t>
            </a:r>
            <a:r>
              <a:rPr sz="2000" spc="-10" dirty="0">
                <a:latin typeface="Arial"/>
                <a:cs typeface="Arial"/>
              </a:rPr>
              <a:t>r</a:t>
            </a:r>
            <a:r>
              <a:rPr sz="2000" spc="-20" dirty="0">
                <a:latin typeface="Arial"/>
                <a:cs typeface="Arial"/>
              </a:rPr>
              <a:t>mome</a:t>
            </a:r>
            <a:r>
              <a:rPr sz="2000" spc="-10" dirty="0">
                <a:latin typeface="Arial"/>
                <a:cs typeface="Arial"/>
              </a:rPr>
              <a:t>tric</a:t>
            </a:r>
            <a:r>
              <a:rPr sz="2000" spc="5" dirty="0">
                <a:latin typeface="Arial"/>
                <a:cs typeface="Arial"/>
              </a:rPr>
              <a:t> </a:t>
            </a:r>
            <a:r>
              <a:rPr sz="2000" spc="-10" dirty="0">
                <a:latin typeface="Arial"/>
                <a:cs typeface="Arial"/>
              </a:rPr>
              <a:t>s</a:t>
            </a:r>
            <a:r>
              <a:rPr sz="2000" spc="-20" dirty="0">
                <a:latin typeface="Arial"/>
                <a:cs typeface="Arial"/>
              </a:rPr>
              <a:t>en</a:t>
            </a:r>
            <a:r>
              <a:rPr sz="2000" spc="-10" dirty="0">
                <a:latin typeface="Arial"/>
                <a:cs typeface="Arial"/>
              </a:rPr>
              <a:t>s</a:t>
            </a:r>
            <a:r>
              <a:rPr sz="2000" spc="-20" dirty="0">
                <a:latin typeface="Arial"/>
                <a:cs typeface="Arial"/>
              </a:rPr>
              <a:t>o</a:t>
            </a:r>
            <a:r>
              <a:rPr sz="2000" spc="-10" dirty="0">
                <a:latin typeface="Arial"/>
                <a:cs typeface="Arial"/>
              </a:rPr>
              <a:t>rs,</a:t>
            </a:r>
            <a:r>
              <a:rPr sz="2000" spc="-15" dirty="0">
                <a:latin typeface="Arial"/>
                <a:cs typeface="Arial"/>
              </a:rPr>
              <a:t> </a:t>
            </a:r>
            <a:r>
              <a:rPr sz="2000" spc="-10" dirty="0">
                <a:latin typeface="Arial"/>
                <a:cs typeface="Arial"/>
              </a:rPr>
              <a:t>c</a:t>
            </a:r>
            <a:r>
              <a:rPr sz="2000" spc="-20" dirty="0">
                <a:latin typeface="Arial"/>
                <a:cs typeface="Arial"/>
              </a:rPr>
              <a:t>a</a:t>
            </a:r>
            <a:r>
              <a:rPr sz="2000" spc="-5" dirty="0">
                <a:latin typeface="Arial"/>
                <a:cs typeface="Arial"/>
              </a:rPr>
              <a:t>l</a:t>
            </a:r>
            <a:r>
              <a:rPr sz="2000" spc="-20" dirty="0">
                <a:latin typeface="Arial"/>
                <a:cs typeface="Arial"/>
              </a:rPr>
              <a:t>o</a:t>
            </a:r>
            <a:r>
              <a:rPr sz="2000" spc="-10" dirty="0">
                <a:latin typeface="Arial"/>
                <a:cs typeface="Arial"/>
              </a:rPr>
              <a:t>ri</a:t>
            </a:r>
            <a:r>
              <a:rPr sz="2000" spc="-20" dirty="0">
                <a:latin typeface="Arial"/>
                <a:cs typeface="Arial"/>
              </a:rPr>
              <a:t>me</a:t>
            </a:r>
            <a:r>
              <a:rPr sz="2000" spc="-10" dirty="0">
                <a:latin typeface="Arial"/>
                <a:cs typeface="Arial"/>
              </a:rPr>
              <a:t>t</a:t>
            </a:r>
            <a:r>
              <a:rPr sz="2000" spc="-20" dirty="0">
                <a:latin typeface="Arial"/>
                <a:cs typeface="Arial"/>
              </a:rPr>
              <a:t>e</a:t>
            </a:r>
            <a:r>
              <a:rPr sz="2000" spc="-10" dirty="0">
                <a:latin typeface="Arial"/>
                <a:cs typeface="Arial"/>
              </a:rPr>
              <a:t>r</a:t>
            </a:r>
            <a:endParaRPr sz="2000">
              <a:latin typeface="Arial"/>
              <a:cs typeface="Arial"/>
            </a:endParaRPr>
          </a:p>
          <a:p>
            <a:pPr marL="355600" indent="-342900">
              <a:lnSpc>
                <a:spcPct val="100000"/>
              </a:lnSpc>
              <a:spcBef>
                <a:spcPts val="480"/>
              </a:spcBef>
              <a:buFont typeface="Arial"/>
              <a:buChar char="•"/>
              <a:tabLst>
                <a:tab pos="355600" algn="l"/>
              </a:tabLst>
            </a:pPr>
            <a:r>
              <a:rPr sz="2000" spc="-20" dirty="0">
                <a:latin typeface="Arial"/>
                <a:cs typeface="Arial"/>
              </a:rPr>
              <a:t>5</a:t>
            </a:r>
            <a:r>
              <a:rPr sz="2000" spc="-10" dirty="0">
                <a:latin typeface="Arial"/>
                <a:cs typeface="Arial"/>
              </a:rPr>
              <a:t>. </a:t>
            </a:r>
            <a:r>
              <a:rPr sz="2000" spc="-20" dirty="0">
                <a:latin typeface="Arial"/>
                <a:cs typeface="Arial"/>
              </a:rPr>
              <a:t>FE</a:t>
            </a:r>
            <a:r>
              <a:rPr sz="2000" spc="-15" dirty="0">
                <a:latin typeface="Arial"/>
                <a:cs typeface="Arial"/>
              </a:rPr>
              <a:t>T</a:t>
            </a:r>
            <a:r>
              <a:rPr sz="2000" spc="-25" dirty="0">
                <a:latin typeface="Arial"/>
                <a:cs typeface="Arial"/>
              </a:rPr>
              <a:t> </a:t>
            </a:r>
            <a:r>
              <a:rPr sz="2000" spc="-10" dirty="0">
                <a:latin typeface="Arial"/>
                <a:cs typeface="Arial"/>
              </a:rPr>
              <a:t>s</a:t>
            </a:r>
            <a:r>
              <a:rPr sz="2000" spc="-20" dirty="0">
                <a:latin typeface="Arial"/>
                <a:cs typeface="Arial"/>
              </a:rPr>
              <a:t>en</a:t>
            </a:r>
            <a:r>
              <a:rPr sz="2000" spc="-10" dirty="0">
                <a:latin typeface="Arial"/>
                <a:cs typeface="Arial"/>
              </a:rPr>
              <a:t>s</a:t>
            </a:r>
            <a:r>
              <a:rPr sz="2000" spc="-20" dirty="0">
                <a:latin typeface="Arial"/>
                <a:cs typeface="Arial"/>
              </a:rPr>
              <a:t>o</a:t>
            </a:r>
            <a:r>
              <a:rPr sz="2000" spc="-10" dirty="0">
                <a:latin typeface="Arial"/>
                <a:cs typeface="Arial"/>
              </a:rPr>
              <a:t>rs</a:t>
            </a:r>
            <a:endParaRPr sz="2000">
              <a:latin typeface="Arial"/>
              <a:cs typeface="Arial"/>
            </a:endParaRPr>
          </a:p>
          <a:p>
            <a:pPr marL="355600" indent="-342900">
              <a:lnSpc>
                <a:spcPct val="100000"/>
              </a:lnSpc>
              <a:spcBef>
                <a:spcPts val="480"/>
              </a:spcBef>
              <a:buFont typeface="Arial"/>
              <a:buChar char="•"/>
              <a:tabLst>
                <a:tab pos="355600" algn="l"/>
              </a:tabLst>
            </a:pPr>
            <a:r>
              <a:rPr sz="2000" spc="-20" dirty="0">
                <a:latin typeface="Arial"/>
                <a:cs typeface="Arial"/>
              </a:rPr>
              <a:t>6</a:t>
            </a:r>
            <a:r>
              <a:rPr sz="2000" spc="-10" dirty="0">
                <a:latin typeface="Arial"/>
                <a:cs typeface="Arial"/>
              </a:rPr>
              <a:t>. </a:t>
            </a:r>
            <a:r>
              <a:rPr sz="2000" spc="-20" dirty="0">
                <a:latin typeface="Arial"/>
                <a:cs typeface="Arial"/>
              </a:rPr>
              <a:t>F</a:t>
            </a:r>
            <a:r>
              <a:rPr sz="2000" spc="-5" dirty="0">
                <a:latin typeface="Arial"/>
                <a:cs typeface="Arial"/>
              </a:rPr>
              <a:t>l</a:t>
            </a:r>
            <a:r>
              <a:rPr sz="2000" spc="-20" dirty="0">
                <a:latin typeface="Arial"/>
                <a:cs typeface="Arial"/>
              </a:rPr>
              <a:t>o</a:t>
            </a:r>
            <a:r>
              <a:rPr sz="2000" spc="-15" dirty="0">
                <a:latin typeface="Arial"/>
                <a:cs typeface="Arial"/>
              </a:rPr>
              <a:t>w</a:t>
            </a:r>
            <a:r>
              <a:rPr sz="2000" spc="15" dirty="0">
                <a:latin typeface="Arial"/>
                <a:cs typeface="Arial"/>
              </a:rPr>
              <a:t> </a:t>
            </a:r>
            <a:r>
              <a:rPr sz="2000" spc="-20" dirty="0">
                <a:latin typeface="Arial"/>
                <a:cs typeface="Arial"/>
              </a:rPr>
              <a:t>me</a:t>
            </a:r>
            <a:r>
              <a:rPr sz="2000" spc="-10" dirty="0">
                <a:latin typeface="Arial"/>
                <a:cs typeface="Arial"/>
              </a:rPr>
              <a:t>t</a:t>
            </a:r>
            <a:r>
              <a:rPr sz="2000" spc="-20" dirty="0">
                <a:latin typeface="Arial"/>
                <a:cs typeface="Arial"/>
              </a:rPr>
              <a:t>e</a:t>
            </a:r>
            <a:r>
              <a:rPr sz="2000" spc="-10" dirty="0">
                <a:latin typeface="Arial"/>
                <a:cs typeface="Arial"/>
              </a:rPr>
              <a:t>r</a:t>
            </a:r>
            <a:r>
              <a:rPr sz="2000" spc="-15" dirty="0">
                <a:latin typeface="Arial"/>
                <a:cs typeface="Arial"/>
              </a:rPr>
              <a:t> </a:t>
            </a:r>
            <a:r>
              <a:rPr sz="2000" spc="-10" dirty="0">
                <a:latin typeface="Arial"/>
                <a:cs typeface="Arial"/>
              </a:rPr>
              <a:t>s</a:t>
            </a:r>
            <a:r>
              <a:rPr sz="2000" spc="-20" dirty="0">
                <a:latin typeface="Arial"/>
                <a:cs typeface="Arial"/>
              </a:rPr>
              <a:t>en</a:t>
            </a:r>
            <a:r>
              <a:rPr sz="2000" spc="-10" dirty="0">
                <a:latin typeface="Arial"/>
                <a:cs typeface="Arial"/>
              </a:rPr>
              <a:t>s</a:t>
            </a:r>
            <a:r>
              <a:rPr sz="2000" spc="-20" dirty="0">
                <a:latin typeface="Arial"/>
                <a:cs typeface="Arial"/>
              </a:rPr>
              <a:t>o</a:t>
            </a:r>
            <a:r>
              <a:rPr sz="2000" spc="-10" dirty="0">
                <a:latin typeface="Arial"/>
                <a:cs typeface="Arial"/>
              </a:rPr>
              <a:t>r</a:t>
            </a:r>
            <a:r>
              <a:rPr sz="2000" spc="-5" dirty="0">
                <a:latin typeface="Arial"/>
                <a:cs typeface="Arial"/>
              </a:rPr>
              <a:t> </a:t>
            </a:r>
            <a:r>
              <a:rPr sz="2000" spc="-10" dirty="0">
                <a:latin typeface="Arial"/>
                <a:cs typeface="Arial"/>
              </a:rPr>
              <a:t>(</a:t>
            </a:r>
            <a:r>
              <a:rPr sz="2000" spc="-20" dirty="0">
                <a:latin typeface="Arial"/>
                <a:cs typeface="Arial"/>
              </a:rPr>
              <a:t>nanopo</a:t>
            </a:r>
            <a:r>
              <a:rPr sz="2000" spc="-10" dirty="0">
                <a:latin typeface="Arial"/>
                <a:cs typeface="Arial"/>
              </a:rPr>
              <a:t>r</a:t>
            </a:r>
            <a:r>
              <a:rPr sz="2000" spc="-20" dirty="0">
                <a:latin typeface="Arial"/>
                <a:cs typeface="Arial"/>
              </a:rPr>
              <a:t>ou</a:t>
            </a:r>
            <a:r>
              <a:rPr sz="2000" spc="-10" dirty="0">
                <a:latin typeface="Arial"/>
                <a:cs typeface="Arial"/>
              </a:rPr>
              <a:t>s,</a:t>
            </a:r>
            <a:r>
              <a:rPr sz="2000" spc="-5" dirty="0">
                <a:latin typeface="Arial"/>
                <a:cs typeface="Arial"/>
              </a:rPr>
              <a:t> </a:t>
            </a:r>
            <a:r>
              <a:rPr sz="2000" spc="-25" dirty="0">
                <a:latin typeface="Arial"/>
                <a:cs typeface="Arial"/>
              </a:rPr>
              <a:t>m</a:t>
            </a:r>
            <a:r>
              <a:rPr sz="2000" spc="-10" dirty="0">
                <a:latin typeface="Arial"/>
                <a:cs typeface="Arial"/>
              </a:rPr>
              <a:t>icr</a:t>
            </a:r>
            <a:r>
              <a:rPr sz="2000" spc="-20" dirty="0">
                <a:latin typeface="Arial"/>
                <a:cs typeface="Arial"/>
              </a:rPr>
              <a:t>o</a:t>
            </a:r>
            <a:r>
              <a:rPr sz="2000" spc="-5" dirty="0">
                <a:latin typeface="Arial"/>
                <a:cs typeface="Arial"/>
              </a:rPr>
              <a:t>fl</a:t>
            </a:r>
            <a:r>
              <a:rPr sz="2000" spc="-20" dirty="0">
                <a:latin typeface="Arial"/>
                <a:cs typeface="Arial"/>
              </a:rPr>
              <a:t>u</a:t>
            </a:r>
            <a:r>
              <a:rPr sz="2000" spc="-5" dirty="0">
                <a:latin typeface="Arial"/>
                <a:cs typeface="Arial"/>
              </a:rPr>
              <a:t>i</a:t>
            </a:r>
            <a:r>
              <a:rPr sz="2000" spc="-20" dirty="0">
                <a:latin typeface="Arial"/>
                <a:cs typeface="Arial"/>
              </a:rPr>
              <a:t>d</a:t>
            </a:r>
            <a:r>
              <a:rPr sz="2000" spc="-10" dirty="0">
                <a:latin typeface="Arial"/>
                <a:cs typeface="Arial"/>
              </a:rPr>
              <a:t>ic)</a:t>
            </a:r>
            <a:endParaRPr sz="2000">
              <a:latin typeface="Arial"/>
              <a:cs typeface="Arial"/>
            </a:endParaRPr>
          </a:p>
          <a:p>
            <a:pPr marL="355600" indent="-342900">
              <a:lnSpc>
                <a:spcPct val="100000"/>
              </a:lnSpc>
              <a:spcBef>
                <a:spcPts val="480"/>
              </a:spcBef>
              <a:buFont typeface="Arial"/>
              <a:buChar char="•"/>
              <a:tabLst>
                <a:tab pos="355600" algn="l"/>
              </a:tabLst>
            </a:pPr>
            <a:r>
              <a:rPr sz="2000" spc="-20" dirty="0">
                <a:latin typeface="Arial"/>
                <a:cs typeface="Arial"/>
              </a:rPr>
              <a:t>7</a:t>
            </a:r>
            <a:r>
              <a:rPr sz="2000" spc="-10" dirty="0">
                <a:latin typeface="Arial"/>
                <a:cs typeface="Arial"/>
              </a:rPr>
              <a:t>. </a:t>
            </a:r>
            <a:r>
              <a:rPr sz="2000" spc="-20" dirty="0">
                <a:latin typeface="Arial"/>
                <a:cs typeface="Arial"/>
              </a:rPr>
              <a:t>Can</a:t>
            </a:r>
            <a:r>
              <a:rPr sz="2000" spc="-5" dirty="0">
                <a:latin typeface="Arial"/>
                <a:cs typeface="Arial"/>
              </a:rPr>
              <a:t>til</a:t>
            </a:r>
            <a:r>
              <a:rPr sz="2000" spc="-20" dirty="0">
                <a:latin typeface="Arial"/>
                <a:cs typeface="Arial"/>
              </a:rPr>
              <a:t>e</a:t>
            </a:r>
            <a:r>
              <a:rPr sz="2000" spc="-10" dirty="0">
                <a:latin typeface="Arial"/>
                <a:cs typeface="Arial"/>
              </a:rPr>
              <a:t>v</a:t>
            </a:r>
            <a:r>
              <a:rPr sz="2000" spc="-20" dirty="0">
                <a:latin typeface="Arial"/>
                <a:cs typeface="Arial"/>
              </a:rPr>
              <a:t>e</a:t>
            </a:r>
            <a:r>
              <a:rPr sz="2000" spc="-10" dirty="0">
                <a:latin typeface="Arial"/>
                <a:cs typeface="Arial"/>
              </a:rPr>
              <a:t>r</a:t>
            </a:r>
            <a:r>
              <a:rPr sz="2000" spc="10" dirty="0">
                <a:latin typeface="Arial"/>
                <a:cs typeface="Arial"/>
              </a:rPr>
              <a:t> </a:t>
            </a:r>
            <a:r>
              <a:rPr sz="2000" spc="-10" dirty="0">
                <a:latin typeface="Arial"/>
                <a:cs typeface="Arial"/>
              </a:rPr>
              <a:t>s</a:t>
            </a:r>
            <a:r>
              <a:rPr sz="2000" spc="-20" dirty="0">
                <a:latin typeface="Arial"/>
                <a:cs typeface="Arial"/>
              </a:rPr>
              <a:t>en</a:t>
            </a:r>
            <a:r>
              <a:rPr sz="2000" spc="-10" dirty="0">
                <a:latin typeface="Arial"/>
                <a:cs typeface="Arial"/>
              </a:rPr>
              <a:t>s</a:t>
            </a:r>
            <a:r>
              <a:rPr sz="2000" spc="-20" dirty="0">
                <a:latin typeface="Arial"/>
                <a:cs typeface="Arial"/>
              </a:rPr>
              <a:t>o</a:t>
            </a:r>
            <a:r>
              <a:rPr sz="2000" spc="-10" dirty="0">
                <a:latin typeface="Arial"/>
                <a:cs typeface="Arial"/>
              </a:rPr>
              <a:t>rs</a:t>
            </a:r>
            <a:endParaRPr sz="20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4535" y="1526535"/>
            <a:ext cx="2285996" cy="1501773"/>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66690" y="3509939"/>
            <a:ext cx="2743190" cy="1422400"/>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4045396" y="1530812"/>
            <a:ext cx="2514599" cy="1400144"/>
          </a:xfrm>
          <a:prstGeom prst="rect">
            <a:avLst/>
          </a:prstGeom>
          <a:blipFill>
            <a:blip r:embed="rId5" cstate="print"/>
            <a:stretch>
              <a:fillRect/>
            </a:stretch>
          </a:blipFill>
        </p:spPr>
        <p:txBody>
          <a:bodyPr wrap="square" lIns="0" tIns="0" rIns="0" bIns="0" rtlCol="0"/>
          <a:lstStyle/>
          <a:p>
            <a:endParaRPr/>
          </a:p>
        </p:txBody>
      </p:sp>
      <p:sp>
        <p:nvSpPr>
          <p:cNvPr id="5" name="object 5"/>
          <p:cNvSpPr txBox="1"/>
          <p:nvPr/>
        </p:nvSpPr>
        <p:spPr>
          <a:xfrm>
            <a:off x="1069340" y="5572092"/>
            <a:ext cx="6124575" cy="279400"/>
          </a:xfrm>
          <a:prstGeom prst="rect">
            <a:avLst/>
          </a:prstGeom>
        </p:spPr>
        <p:txBody>
          <a:bodyPr vert="horz" wrap="square" lIns="0" tIns="0" rIns="0" bIns="0" rtlCol="0">
            <a:spAutoFit/>
          </a:bodyPr>
          <a:lstStyle/>
          <a:p>
            <a:pPr marL="12700">
              <a:lnSpc>
                <a:spcPct val="100000"/>
              </a:lnSpc>
            </a:pPr>
            <a:r>
              <a:rPr sz="2000" spc="-20" dirty="0">
                <a:latin typeface="Times New Roman"/>
                <a:cs typeface="Times New Roman"/>
              </a:rPr>
              <a:t>ORN</a:t>
            </a:r>
            <a:r>
              <a:rPr sz="2000" spc="-10" dirty="0">
                <a:latin typeface="Times New Roman"/>
                <a:cs typeface="Times New Roman"/>
              </a:rPr>
              <a:t>L,</a:t>
            </a:r>
            <a:r>
              <a:rPr sz="2000" spc="25" dirty="0">
                <a:latin typeface="Times New Roman"/>
                <a:cs typeface="Times New Roman"/>
              </a:rPr>
              <a:t> </a:t>
            </a:r>
            <a:r>
              <a:rPr sz="2000" spc="-20" dirty="0">
                <a:latin typeface="Times New Roman"/>
                <a:cs typeface="Times New Roman"/>
              </a:rPr>
              <a:t>B</a:t>
            </a:r>
            <a:r>
              <a:rPr sz="2000" spc="-10" dirty="0">
                <a:latin typeface="Times New Roman"/>
                <a:cs typeface="Times New Roman"/>
              </a:rPr>
              <a:t>erkele</a:t>
            </a:r>
            <a:r>
              <a:rPr sz="2000" spc="-140" dirty="0">
                <a:latin typeface="Times New Roman"/>
                <a:cs typeface="Times New Roman"/>
              </a:rPr>
              <a:t>y</a:t>
            </a:r>
            <a:r>
              <a:rPr sz="2000" spc="-5" dirty="0">
                <a:latin typeface="Times New Roman"/>
                <a:cs typeface="Times New Roman"/>
              </a:rPr>
              <a:t>,</a:t>
            </a:r>
            <a:r>
              <a:rPr sz="2000" spc="-10" dirty="0">
                <a:latin typeface="Times New Roman"/>
                <a:cs typeface="Times New Roman"/>
              </a:rPr>
              <a:t> </a:t>
            </a:r>
            <a:r>
              <a:rPr sz="2000" spc="-20" dirty="0">
                <a:latin typeface="Times New Roman"/>
                <a:cs typeface="Times New Roman"/>
              </a:rPr>
              <a:t>G</a:t>
            </a:r>
            <a:r>
              <a:rPr sz="2000" spc="-15" dirty="0">
                <a:latin typeface="Times New Roman"/>
                <a:cs typeface="Times New Roman"/>
              </a:rPr>
              <a:t>A</a:t>
            </a:r>
            <a:r>
              <a:rPr sz="2000" spc="-135" dirty="0">
                <a:latin typeface="Times New Roman"/>
                <a:cs typeface="Times New Roman"/>
              </a:rPr>
              <a:t> </a:t>
            </a:r>
            <a:r>
              <a:rPr sz="2000" spc="-160" dirty="0">
                <a:latin typeface="Times New Roman"/>
                <a:cs typeface="Times New Roman"/>
              </a:rPr>
              <a:t>T</a:t>
            </a:r>
            <a:r>
              <a:rPr sz="2000" spc="-10" dirty="0">
                <a:latin typeface="Times New Roman"/>
                <a:cs typeface="Times New Roman"/>
              </a:rPr>
              <a:t>ech,</a:t>
            </a:r>
            <a:r>
              <a:rPr sz="2000" spc="5" dirty="0">
                <a:latin typeface="Times New Roman"/>
                <a:cs typeface="Times New Roman"/>
              </a:rPr>
              <a:t> </a:t>
            </a:r>
            <a:r>
              <a:rPr sz="2000" spc="-20" dirty="0">
                <a:latin typeface="Times New Roman"/>
                <a:cs typeface="Times New Roman"/>
              </a:rPr>
              <a:t>P</a:t>
            </a:r>
            <a:r>
              <a:rPr sz="2000" spc="-10" dirty="0">
                <a:latin typeface="Times New Roman"/>
                <a:cs typeface="Times New Roman"/>
              </a:rPr>
              <a:t>urdue </a:t>
            </a:r>
            <a:r>
              <a:rPr sz="2000" spc="-20" dirty="0">
                <a:latin typeface="Times New Roman"/>
                <a:cs typeface="Times New Roman"/>
              </a:rPr>
              <a:t>U</a:t>
            </a:r>
            <a:r>
              <a:rPr sz="2000" spc="-10" dirty="0">
                <a:latin typeface="Times New Roman"/>
                <a:cs typeface="Times New Roman"/>
              </a:rPr>
              <a:t>ni</a:t>
            </a:r>
            <a:r>
              <a:rPr sz="2000" spc="-140" dirty="0">
                <a:latin typeface="Times New Roman"/>
                <a:cs typeface="Times New Roman"/>
              </a:rPr>
              <a:t>v</a:t>
            </a:r>
            <a:r>
              <a:rPr sz="2000" spc="-10" dirty="0">
                <a:latin typeface="Times New Roman"/>
                <a:cs typeface="Times New Roman"/>
              </a:rPr>
              <a:t>.</a:t>
            </a:r>
            <a:r>
              <a:rPr sz="2000" spc="-5" dirty="0">
                <a:latin typeface="Times New Roman"/>
                <a:cs typeface="Times New Roman"/>
              </a:rPr>
              <a:t>,</a:t>
            </a:r>
            <a:r>
              <a:rPr sz="2000" dirty="0">
                <a:latin typeface="Times New Roman"/>
                <a:cs typeface="Times New Roman"/>
              </a:rPr>
              <a:t> </a:t>
            </a:r>
            <a:r>
              <a:rPr sz="2000" spc="-10" dirty="0">
                <a:latin typeface="Times New Roman"/>
                <a:cs typeface="Times New Roman"/>
              </a:rPr>
              <a:t>I</a:t>
            </a:r>
            <a:r>
              <a:rPr sz="2000" spc="-20" dirty="0">
                <a:latin typeface="Times New Roman"/>
                <a:cs typeface="Times New Roman"/>
              </a:rPr>
              <a:t>BM</a:t>
            </a:r>
            <a:r>
              <a:rPr sz="2000" spc="-5" dirty="0">
                <a:latin typeface="Times New Roman"/>
                <a:cs typeface="Times New Roman"/>
              </a:rPr>
              <a:t> </a:t>
            </a:r>
            <a:r>
              <a:rPr sz="2000" spc="-20" dirty="0">
                <a:latin typeface="Times New Roman"/>
                <a:cs typeface="Times New Roman"/>
              </a:rPr>
              <a:t>Sw</a:t>
            </a:r>
            <a:r>
              <a:rPr sz="2000" spc="-10" dirty="0">
                <a:latin typeface="Times New Roman"/>
                <a:cs typeface="Times New Roman"/>
              </a:rPr>
              <a:t>itzerland</a:t>
            </a:r>
            <a:endParaRPr sz="2000">
              <a:latin typeface="Times New Roman"/>
              <a:cs typeface="Times New Roman"/>
            </a:endParaRPr>
          </a:p>
        </p:txBody>
      </p:sp>
      <p:sp>
        <p:nvSpPr>
          <p:cNvPr id="6" name="object 6"/>
          <p:cNvSpPr/>
          <p:nvPr/>
        </p:nvSpPr>
        <p:spPr>
          <a:xfrm>
            <a:off x="5793272" y="3202475"/>
            <a:ext cx="2743199" cy="2000246"/>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32" y="1613926"/>
            <a:ext cx="6616065" cy="2174240"/>
          </a:xfrm>
          <a:prstGeom prst="rect">
            <a:avLst/>
          </a:prstGeom>
        </p:spPr>
        <p:txBody>
          <a:bodyPr vert="horz" wrap="square" lIns="0" tIns="0" rIns="0" bIns="0" rtlCol="0">
            <a:spAutoFit/>
          </a:bodyPr>
          <a:lstStyle/>
          <a:p>
            <a:pPr marL="469900" indent="-457200">
              <a:lnSpc>
                <a:spcPct val="100000"/>
              </a:lnSpc>
              <a:buFont typeface="Times New Roman"/>
              <a:buChar char="•"/>
              <a:tabLst>
                <a:tab pos="469900" algn="l"/>
              </a:tabLst>
            </a:pPr>
            <a:r>
              <a:rPr sz="1800" dirty="0">
                <a:latin typeface="Times New Roman"/>
                <a:cs typeface="Times New Roman"/>
              </a:rPr>
              <a:t>S</a:t>
            </a:r>
            <a:r>
              <a:rPr sz="1800" spc="-5" dirty="0">
                <a:latin typeface="Times New Roman"/>
                <a:cs typeface="Times New Roman"/>
              </a:rPr>
              <a:t>ca</a:t>
            </a:r>
            <a:r>
              <a:rPr sz="1800" dirty="0">
                <a:latin typeface="Times New Roman"/>
                <a:cs typeface="Times New Roman"/>
              </a:rPr>
              <a:t>n </a:t>
            </a:r>
            <a:r>
              <a:rPr sz="1800" spc="-5" dirty="0">
                <a:latin typeface="Times New Roman"/>
                <a:cs typeface="Times New Roman"/>
              </a:rPr>
              <a:t>t</a:t>
            </a:r>
            <a:r>
              <a:rPr sz="1800" dirty="0">
                <a:latin typeface="Times New Roman"/>
                <a:cs typeface="Times New Roman"/>
              </a:rPr>
              <a:t>unn</a:t>
            </a:r>
            <a:r>
              <a:rPr sz="1800" spc="-5" dirty="0">
                <a:latin typeface="Times New Roman"/>
                <a:cs typeface="Times New Roman"/>
              </a:rPr>
              <a:t>eli</a:t>
            </a:r>
            <a:r>
              <a:rPr sz="1800" dirty="0">
                <a:latin typeface="Times New Roman"/>
                <a:cs typeface="Times New Roman"/>
              </a:rPr>
              <a:t>ng</a:t>
            </a:r>
            <a:r>
              <a:rPr sz="1800" spc="10" dirty="0">
                <a:latin typeface="Times New Roman"/>
                <a:cs typeface="Times New Roman"/>
              </a:rPr>
              <a:t> </a:t>
            </a:r>
            <a:r>
              <a:rPr sz="1800" dirty="0">
                <a:latin typeface="Times New Roman"/>
                <a:cs typeface="Times New Roman"/>
              </a:rPr>
              <a:t>– Un</a:t>
            </a:r>
            <a:r>
              <a:rPr sz="1800" spc="-5" dirty="0">
                <a:latin typeface="Times New Roman"/>
                <a:cs typeface="Times New Roman"/>
              </a:rPr>
              <a:t>i</a:t>
            </a:r>
            <a:r>
              <a:rPr sz="1800" dirty="0">
                <a:latin typeface="Times New Roman"/>
                <a:cs typeface="Times New Roman"/>
              </a:rPr>
              <a:t>v. M</a:t>
            </a:r>
            <a:r>
              <a:rPr sz="1800" spc="-5" dirty="0">
                <a:latin typeface="Times New Roman"/>
                <a:cs typeface="Times New Roman"/>
              </a:rPr>
              <a:t>i</a:t>
            </a:r>
            <a:r>
              <a:rPr sz="1800" dirty="0">
                <a:latin typeface="Times New Roman"/>
                <a:cs typeface="Times New Roman"/>
              </a:rPr>
              <a:t>nn</a:t>
            </a:r>
            <a:r>
              <a:rPr sz="1800" spc="-5" dirty="0">
                <a:latin typeface="Times New Roman"/>
                <a:cs typeface="Times New Roman"/>
              </a:rPr>
              <a:t>e</a:t>
            </a:r>
            <a:r>
              <a:rPr sz="1800" dirty="0">
                <a:latin typeface="Times New Roman"/>
                <a:cs typeface="Times New Roman"/>
              </a:rPr>
              <a:t>so</a:t>
            </a:r>
            <a:r>
              <a:rPr sz="1800" spc="-5" dirty="0">
                <a:latin typeface="Times New Roman"/>
                <a:cs typeface="Times New Roman"/>
              </a:rPr>
              <a:t>t</a:t>
            </a:r>
            <a:r>
              <a:rPr sz="1800" dirty="0">
                <a:latin typeface="Times New Roman"/>
                <a:cs typeface="Times New Roman"/>
              </a:rPr>
              <a:t>a</a:t>
            </a:r>
            <a:r>
              <a:rPr sz="1800" spc="-5" dirty="0">
                <a:latin typeface="Times New Roman"/>
                <a:cs typeface="Times New Roman"/>
              </a:rPr>
              <a:t> </a:t>
            </a:r>
            <a:r>
              <a:rPr sz="1800" dirty="0">
                <a:latin typeface="Times New Roman"/>
                <a:cs typeface="Times New Roman"/>
              </a:rPr>
              <a:t>N</a:t>
            </a:r>
            <a:r>
              <a:rPr sz="1800" spc="-5" dirty="0">
                <a:latin typeface="Times New Roman"/>
                <a:cs typeface="Times New Roman"/>
              </a:rPr>
              <a:t>a</a:t>
            </a:r>
            <a:r>
              <a:rPr sz="1800" dirty="0">
                <a:latin typeface="Times New Roman"/>
                <a:cs typeface="Times New Roman"/>
              </a:rPr>
              <a:t>nof</a:t>
            </a:r>
            <a:r>
              <a:rPr sz="1800" spc="-5" dirty="0">
                <a:latin typeface="Times New Roman"/>
                <a:cs typeface="Times New Roman"/>
              </a:rPr>
              <a:t>a</a:t>
            </a:r>
            <a:r>
              <a:rPr sz="1800" dirty="0">
                <a:latin typeface="Times New Roman"/>
                <a:cs typeface="Times New Roman"/>
              </a:rPr>
              <a:t>br</a:t>
            </a:r>
            <a:r>
              <a:rPr sz="1800" spc="-5" dirty="0">
                <a:latin typeface="Times New Roman"/>
                <a:cs typeface="Times New Roman"/>
              </a:rPr>
              <a:t>icati</a:t>
            </a:r>
            <a:r>
              <a:rPr sz="1800" dirty="0">
                <a:latin typeface="Times New Roman"/>
                <a:cs typeface="Times New Roman"/>
              </a:rPr>
              <a:t>on</a:t>
            </a:r>
            <a:r>
              <a:rPr sz="1800" spc="10" dirty="0">
                <a:latin typeface="Times New Roman"/>
                <a:cs typeface="Times New Roman"/>
              </a:rPr>
              <a:t> </a:t>
            </a:r>
            <a:r>
              <a:rPr sz="1800" dirty="0">
                <a:latin typeface="Times New Roman"/>
                <a:cs typeface="Times New Roman"/>
              </a:rPr>
              <a:t>C</a:t>
            </a:r>
            <a:r>
              <a:rPr sz="1800" spc="-5" dirty="0">
                <a:latin typeface="Times New Roman"/>
                <a:cs typeface="Times New Roman"/>
              </a:rPr>
              <a:t>e</a:t>
            </a:r>
            <a:r>
              <a:rPr sz="1800" dirty="0">
                <a:latin typeface="Times New Roman"/>
                <a:cs typeface="Times New Roman"/>
              </a:rPr>
              <a:t>n</a:t>
            </a:r>
            <a:r>
              <a:rPr sz="1800" spc="-5" dirty="0">
                <a:latin typeface="Times New Roman"/>
                <a:cs typeface="Times New Roman"/>
              </a:rPr>
              <a:t>te</a:t>
            </a:r>
            <a:r>
              <a:rPr sz="1800" dirty="0">
                <a:latin typeface="Times New Roman"/>
                <a:cs typeface="Times New Roman"/>
              </a:rPr>
              <a:t>r</a:t>
            </a:r>
            <a:endParaRPr sz="1800">
              <a:latin typeface="Times New Roman"/>
              <a:cs typeface="Times New Roman"/>
            </a:endParaRPr>
          </a:p>
          <a:p>
            <a:pPr marL="469900" indent="-457200">
              <a:lnSpc>
                <a:spcPct val="100000"/>
              </a:lnSpc>
              <a:spcBef>
                <a:spcPts val="430"/>
              </a:spcBef>
              <a:buFont typeface="Times New Roman"/>
              <a:buChar char="•"/>
              <a:tabLst>
                <a:tab pos="469900" algn="l"/>
              </a:tabLst>
            </a:pPr>
            <a:r>
              <a:rPr sz="1800" dirty="0">
                <a:latin typeface="Times New Roman"/>
                <a:cs typeface="Times New Roman"/>
              </a:rPr>
              <a:t>In</a:t>
            </a:r>
            <a:r>
              <a:rPr sz="1800" spc="-5" dirty="0">
                <a:latin typeface="Times New Roman"/>
                <a:cs typeface="Times New Roman"/>
              </a:rPr>
              <a:t>te</a:t>
            </a:r>
            <a:r>
              <a:rPr sz="1800" dirty="0">
                <a:latin typeface="Times New Roman"/>
                <a:cs typeface="Times New Roman"/>
              </a:rPr>
              <a:t>rf</a:t>
            </a:r>
            <a:r>
              <a:rPr sz="1800" spc="-5" dirty="0">
                <a:latin typeface="Times New Roman"/>
                <a:cs typeface="Times New Roman"/>
              </a:rPr>
              <a:t>e</a:t>
            </a:r>
            <a:r>
              <a:rPr sz="1800" dirty="0">
                <a:latin typeface="Times New Roman"/>
                <a:cs typeface="Times New Roman"/>
              </a:rPr>
              <a:t>ro</a:t>
            </a:r>
            <a:r>
              <a:rPr sz="1800" spc="-5" dirty="0">
                <a:latin typeface="Times New Roman"/>
                <a:cs typeface="Times New Roman"/>
              </a:rPr>
              <a:t>met</a:t>
            </a:r>
            <a:r>
              <a:rPr sz="1800" dirty="0">
                <a:latin typeface="Times New Roman"/>
                <a:cs typeface="Times New Roman"/>
              </a:rPr>
              <a:t>ry</a:t>
            </a:r>
            <a:r>
              <a:rPr sz="1800" spc="10" dirty="0">
                <a:latin typeface="Times New Roman"/>
                <a:cs typeface="Times New Roman"/>
              </a:rPr>
              <a:t> </a:t>
            </a:r>
            <a:r>
              <a:rPr sz="1800" dirty="0">
                <a:latin typeface="Times New Roman"/>
                <a:cs typeface="Times New Roman"/>
              </a:rPr>
              <a:t>– IBM Sw</a:t>
            </a:r>
            <a:r>
              <a:rPr sz="1800" spc="-5" dirty="0">
                <a:latin typeface="Times New Roman"/>
                <a:cs typeface="Times New Roman"/>
              </a:rPr>
              <a:t>itze</a:t>
            </a:r>
            <a:r>
              <a:rPr sz="1800" dirty="0">
                <a:latin typeface="Times New Roman"/>
                <a:cs typeface="Times New Roman"/>
              </a:rPr>
              <a:t>r</a:t>
            </a:r>
            <a:r>
              <a:rPr sz="1800" spc="-5" dirty="0">
                <a:latin typeface="Times New Roman"/>
                <a:cs typeface="Times New Roman"/>
              </a:rPr>
              <a:t>la</a:t>
            </a:r>
            <a:r>
              <a:rPr sz="1800" dirty="0">
                <a:latin typeface="Times New Roman"/>
                <a:cs typeface="Times New Roman"/>
              </a:rPr>
              <a:t>nd</a:t>
            </a:r>
            <a:endParaRPr sz="1800">
              <a:latin typeface="Times New Roman"/>
              <a:cs typeface="Times New Roman"/>
            </a:endParaRPr>
          </a:p>
          <a:p>
            <a:pPr marL="469900" indent="-457200">
              <a:lnSpc>
                <a:spcPct val="100000"/>
              </a:lnSpc>
              <a:spcBef>
                <a:spcPts val="430"/>
              </a:spcBef>
              <a:buFont typeface="Times New Roman"/>
              <a:buChar char="•"/>
              <a:tabLst>
                <a:tab pos="469900" algn="l"/>
              </a:tabLst>
            </a:pPr>
            <a:r>
              <a:rPr sz="1800" spc="-5" dirty="0">
                <a:latin typeface="Times New Roman"/>
                <a:cs typeface="Times New Roman"/>
              </a:rPr>
              <a:t>Elect</a:t>
            </a:r>
            <a:r>
              <a:rPr sz="1800" dirty="0">
                <a:latin typeface="Times New Roman"/>
                <a:cs typeface="Times New Roman"/>
              </a:rPr>
              <a:t>r</a:t>
            </a:r>
            <a:r>
              <a:rPr sz="1800" spc="-5" dirty="0">
                <a:latin typeface="Times New Roman"/>
                <a:cs typeface="Times New Roman"/>
              </a:rPr>
              <a:t>i</a:t>
            </a:r>
            <a:r>
              <a:rPr sz="1800" dirty="0">
                <a:latin typeface="Times New Roman"/>
                <a:cs typeface="Times New Roman"/>
              </a:rPr>
              <a:t>c</a:t>
            </a:r>
            <a:r>
              <a:rPr sz="1800" spc="10" dirty="0">
                <a:latin typeface="Times New Roman"/>
                <a:cs typeface="Times New Roman"/>
              </a:rPr>
              <a:t> </a:t>
            </a:r>
            <a:r>
              <a:rPr sz="1800" dirty="0">
                <a:latin typeface="Times New Roman"/>
                <a:cs typeface="Times New Roman"/>
              </a:rPr>
              <a:t>f</a:t>
            </a:r>
            <a:r>
              <a:rPr sz="1800" spc="-5" dirty="0">
                <a:latin typeface="Times New Roman"/>
                <a:cs typeface="Times New Roman"/>
              </a:rPr>
              <a:t>iel</a:t>
            </a:r>
            <a:r>
              <a:rPr sz="1800" dirty="0">
                <a:latin typeface="Times New Roman"/>
                <a:cs typeface="Times New Roman"/>
              </a:rPr>
              <a:t>d</a:t>
            </a:r>
            <a:r>
              <a:rPr sz="1800" spc="5" dirty="0">
                <a:latin typeface="Times New Roman"/>
                <a:cs typeface="Times New Roman"/>
              </a:rPr>
              <a:t> </a:t>
            </a:r>
            <a:r>
              <a:rPr sz="1800" dirty="0">
                <a:latin typeface="Times New Roman"/>
                <a:cs typeface="Times New Roman"/>
              </a:rPr>
              <a:t>gr</a:t>
            </a:r>
            <a:r>
              <a:rPr sz="1800" spc="-5" dirty="0">
                <a:latin typeface="Times New Roman"/>
                <a:cs typeface="Times New Roman"/>
              </a:rPr>
              <a:t>a</a:t>
            </a:r>
            <a:r>
              <a:rPr sz="1800" dirty="0">
                <a:latin typeface="Times New Roman"/>
                <a:cs typeface="Times New Roman"/>
              </a:rPr>
              <a:t>d</a:t>
            </a:r>
            <a:r>
              <a:rPr sz="1800" spc="-5" dirty="0">
                <a:latin typeface="Times New Roman"/>
                <a:cs typeface="Times New Roman"/>
              </a:rPr>
              <a:t>ie</a:t>
            </a:r>
            <a:r>
              <a:rPr sz="1800" dirty="0">
                <a:latin typeface="Times New Roman"/>
                <a:cs typeface="Times New Roman"/>
              </a:rPr>
              <a:t>nt</a:t>
            </a:r>
            <a:r>
              <a:rPr sz="1800" spc="10" dirty="0">
                <a:latin typeface="Times New Roman"/>
                <a:cs typeface="Times New Roman"/>
              </a:rPr>
              <a:t> </a:t>
            </a:r>
            <a:r>
              <a:rPr sz="1800" dirty="0">
                <a:latin typeface="Times New Roman"/>
                <a:cs typeface="Times New Roman"/>
              </a:rPr>
              <a:t>d</a:t>
            </a:r>
            <a:r>
              <a:rPr sz="1800" spc="-5" dirty="0">
                <a:latin typeface="Times New Roman"/>
                <a:cs typeface="Times New Roman"/>
              </a:rPr>
              <a:t>i</a:t>
            </a:r>
            <a:r>
              <a:rPr sz="1800" dirty="0">
                <a:latin typeface="Times New Roman"/>
                <a:cs typeface="Times New Roman"/>
              </a:rPr>
              <a:t>s</a:t>
            </a:r>
            <a:r>
              <a:rPr sz="1800" spc="-5" dirty="0">
                <a:latin typeface="Times New Roman"/>
                <a:cs typeface="Times New Roman"/>
              </a:rPr>
              <a:t>t</a:t>
            </a:r>
            <a:r>
              <a:rPr sz="1800" dirty="0">
                <a:latin typeface="Times New Roman"/>
                <a:cs typeface="Times New Roman"/>
              </a:rPr>
              <a:t>r</a:t>
            </a:r>
            <a:r>
              <a:rPr sz="1800" spc="-5" dirty="0">
                <a:latin typeface="Times New Roman"/>
                <a:cs typeface="Times New Roman"/>
              </a:rPr>
              <a:t>i</a:t>
            </a:r>
            <a:r>
              <a:rPr sz="1800" dirty="0">
                <a:latin typeface="Times New Roman"/>
                <a:cs typeface="Times New Roman"/>
              </a:rPr>
              <a:t>bu</a:t>
            </a:r>
            <a:r>
              <a:rPr sz="1800" spc="-5" dirty="0">
                <a:latin typeface="Times New Roman"/>
                <a:cs typeface="Times New Roman"/>
              </a:rPr>
              <a:t>ti</a:t>
            </a:r>
            <a:r>
              <a:rPr sz="1800" dirty="0">
                <a:latin typeface="Times New Roman"/>
                <a:cs typeface="Times New Roman"/>
              </a:rPr>
              <a:t>on</a:t>
            </a:r>
            <a:r>
              <a:rPr sz="1800" spc="5" dirty="0">
                <a:latin typeface="Times New Roman"/>
                <a:cs typeface="Times New Roman"/>
              </a:rPr>
              <a:t> </a:t>
            </a:r>
            <a:r>
              <a:rPr sz="1800" dirty="0">
                <a:latin typeface="Times New Roman"/>
                <a:cs typeface="Times New Roman"/>
              </a:rPr>
              <a:t>– NIST</a:t>
            </a:r>
            <a:endParaRPr sz="1800">
              <a:latin typeface="Times New Roman"/>
              <a:cs typeface="Times New Roman"/>
            </a:endParaRPr>
          </a:p>
          <a:p>
            <a:pPr marL="469900" indent="-457200">
              <a:lnSpc>
                <a:spcPct val="100000"/>
              </a:lnSpc>
              <a:spcBef>
                <a:spcPts val="430"/>
              </a:spcBef>
              <a:buFont typeface="Times New Roman"/>
              <a:buChar char="•"/>
              <a:tabLst>
                <a:tab pos="469900" algn="l"/>
              </a:tabLst>
            </a:pPr>
            <a:r>
              <a:rPr sz="1800" dirty="0">
                <a:latin typeface="Times New Roman"/>
                <a:cs typeface="Times New Roman"/>
              </a:rPr>
              <a:t>For</a:t>
            </a:r>
            <a:r>
              <a:rPr sz="1800" spc="-5" dirty="0">
                <a:latin typeface="Times New Roman"/>
                <a:cs typeface="Times New Roman"/>
              </a:rPr>
              <a:t>c</a:t>
            </a:r>
            <a:r>
              <a:rPr sz="1800" dirty="0">
                <a:latin typeface="Times New Roman"/>
                <a:cs typeface="Times New Roman"/>
              </a:rPr>
              <a:t>e-D</a:t>
            </a:r>
            <a:r>
              <a:rPr sz="1800" spc="-5" dirty="0">
                <a:latin typeface="Times New Roman"/>
                <a:cs typeface="Times New Roman"/>
              </a:rPr>
              <a:t>i</a:t>
            </a:r>
            <a:r>
              <a:rPr sz="1800" dirty="0">
                <a:latin typeface="Times New Roman"/>
                <a:cs typeface="Times New Roman"/>
              </a:rPr>
              <a:t>s</a:t>
            </a:r>
            <a:r>
              <a:rPr sz="1800" spc="-5" dirty="0">
                <a:latin typeface="Times New Roman"/>
                <a:cs typeface="Times New Roman"/>
              </a:rPr>
              <a:t>ta</a:t>
            </a:r>
            <a:r>
              <a:rPr sz="1800" dirty="0">
                <a:latin typeface="Times New Roman"/>
                <a:cs typeface="Times New Roman"/>
              </a:rPr>
              <a:t>n</a:t>
            </a:r>
            <a:r>
              <a:rPr sz="1800" spc="-5" dirty="0">
                <a:latin typeface="Times New Roman"/>
                <a:cs typeface="Times New Roman"/>
              </a:rPr>
              <a:t>c</a:t>
            </a:r>
            <a:r>
              <a:rPr sz="1800" dirty="0">
                <a:latin typeface="Times New Roman"/>
                <a:cs typeface="Times New Roman"/>
              </a:rPr>
              <a:t>e – IBM Sw</a:t>
            </a:r>
            <a:r>
              <a:rPr sz="1800" spc="-5" dirty="0">
                <a:latin typeface="Times New Roman"/>
                <a:cs typeface="Times New Roman"/>
              </a:rPr>
              <a:t>itze</a:t>
            </a:r>
            <a:r>
              <a:rPr sz="1800" dirty="0">
                <a:latin typeface="Times New Roman"/>
                <a:cs typeface="Times New Roman"/>
              </a:rPr>
              <a:t>r</a:t>
            </a:r>
            <a:r>
              <a:rPr sz="1800" spc="-5" dirty="0">
                <a:latin typeface="Times New Roman"/>
                <a:cs typeface="Times New Roman"/>
              </a:rPr>
              <a:t>la</a:t>
            </a:r>
            <a:r>
              <a:rPr sz="1800" dirty="0">
                <a:latin typeface="Times New Roman"/>
                <a:cs typeface="Times New Roman"/>
              </a:rPr>
              <a:t>nd</a:t>
            </a:r>
            <a:endParaRPr sz="1800">
              <a:latin typeface="Times New Roman"/>
              <a:cs typeface="Times New Roman"/>
            </a:endParaRPr>
          </a:p>
          <a:p>
            <a:pPr marL="469900" marR="5080" indent="-457200">
              <a:lnSpc>
                <a:spcPct val="100000"/>
              </a:lnSpc>
              <a:spcBef>
                <a:spcPts val="430"/>
              </a:spcBef>
              <a:buFont typeface="Times New Roman"/>
              <a:buChar char="•"/>
              <a:tabLst>
                <a:tab pos="469900" algn="l"/>
              </a:tabLst>
            </a:pPr>
            <a:r>
              <a:rPr sz="1800" dirty="0">
                <a:latin typeface="Times New Roman"/>
                <a:cs typeface="Times New Roman"/>
              </a:rPr>
              <a:t>MOSF</a:t>
            </a:r>
            <a:r>
              <a:rPr sz="1800" spc="-5" dirty="0">
                <a:latin typeface="Times New Roman"/>
                <a:cs typeface="Times New Roman"/>
              </a:rPr>
              <a:t>E</a:t>
            </a:r>
            <a:r>
              <a:rPr sz="1800" dirty="0">
                <a:latin typeface="Times New Roman"/>
                <a:cs typeface="Times New Roman"/>
              </a:rPr>
              <a:t>T</a:t>
            </a:r>
            <a:r>
              <a:rPr sz="1800" spc="-10" dirty="0">
                <a:latin typeface="Times New Roman"/>
                <a:cs typeface="Times New Roman"/>
              </a:rPr>
              <a:t> </a:t>
            </a:r>
            <a:r>
              <a:rPr sz="1800" spc="-5" dirty="0">
                <a:latin typeface="Times New Roman"/>
                <a:cs typeface="Times New Roman"/>
              </a:rPr>
              <a:t>met</a:t>
            </a:r>
            <a:r>
              <a:rPr sz="1800" dirty="0">
                <a:latin typeface="Times New Roman"/>
                <a:cs typeface="Times New Roman"/>
              </a:rPr>
              <a:t>hods</a:t>
            </a:r>
            <a:r>
              <a:rPr sz="1800" spc="5" dirty="0">
                <a:latin typeface="Times New Roman"/>
                <a:cs typeface="Times New Roman"/>
              </a:rPr>
              <a:t> </a:t>
            </a:r>
            <a:r>
              <a:rPr sz="1800" dirty="0">
                <a:latin typeface="Times New Roman"/>
                <a:cs typeface="Times New Roman"/>
              </a:rPr>
              <a:t>– Nor</a:t>
            </a:r>
            <a:r>
              <a:rPr sz="1800" spc="-5" dirty="0">
                <a:latin typeface="Times New Roman"/>
                <a:cs typeface="Times New Roman"/>
              </a:rPr>
              <a:t>t</a:t>
            </a:r>
            <a:r>
              <a:rPr sz="1800" dirty="0">
                <a:latin typeface="Times New Roman"/>
                <a:cs typeface="Times New Roman"/>
              </a:rPr>
              <a:t>hw</a:t>
            </a:r>
            <a:r>
              <a:rPr sz="1800" spc="-5" dirty="0">
                <a:latin typeface="Times New Roman"/>
                <a:cs typeface="Times New Roman"/>
              </a:rPr>
              <a:t>e</a:t>
            </a:r>
            <a:r>
              <a:rPr sz="1800" dirty="0">
                <a:latin typeface="Times New Roman"/>
                <a:cs typeface="Times New Roman"/>
              </a:rPr>
              <a:t>s</a:t>
            </a:r>
            <a:r>
              <a:rPr sz="1800" spc="-5" dirty="0">
                <a:latin typeface="Times New Roman"/>
                <a:cs typeface="Times New Roman"/>
              </a:rPr>
              <a:t>te</a:t>
            </a:r>
            <a:r>
              <a:rPr sz="1800" dirty="0">
                <a:latin typeface="Times New Roman"/>
                <a:cs typeface="Times New Roman"/>
              </a:rPr>
              <a:t>rn Un</a:t>
            </a:r>
            <a:r>
              <a:rPr sz="1800" spc="-5" dirty="0">
                <a:latin typeface="Times New Roman"/>
                <a:cs typeface="Times New Roman"/>
              </a:rPr>
              <a:t>i</a:t>
            </a:r>
            <a:r>
              <a:rPr sz="1800" dirty="0">
                <a:latin typeface="Times New Roman"/>
                <a:cs typeface="Times New Roman"/>
              </a:rPr>
              <a:t>v. In</a:t>
            </a:r>
            <a:r>
              <a:rPr sz="1800" spc="-5" dirty="0">
                <a:latin typeface="Times New Roman"/>
                <a:cs typeface="Times New Roman"/>
              </a:rPr>
              <a:t>te</a:t>
            </a:r>
            <a:r>
              <a:rPr sz="1800" dirty="0">
                <a:latin typeface="Times New Roman"/>
                <a:cs typeface="Times New Roman"/>
              </a:rPr>
              <a:t>rn</a:t>
            </a:r>
            <a:r>
              <a:rPr sz="1800" spc="-5" dirty="0">
                <a:latin typeface="Times New Roman"/>
                <a:cs typeface="Times New Roman"/>
              </a:rPr>
              <a:t>ati</a:t>
            </a:r>
            <a:r>
              <a:rPr sz="1800" dirty="0">
                <a:latin typeface="Times New Roman"/>
                <a:cs typeface="Times New Roman"/>
              </a:rPr>
              <a:t>on</a:t>
            </a:r>
            <a:r>
              <a:rPr sz="1800" spc="-5" dirty="0">
                <a:latin typeface="Times New Roman"/>
                <a:cs typeface="Times New Roman"/>
              </a:rPr>
              <a:t>a</a:t>
            </a:r>
            <a:r>
              <a:rPr sz="1800" dirty="0">
                <a:latin typeface="Times New Roman"/>
                <a:cs typeface="Times New Roman"/>
              </a:rPr>
              <a:t>l</a:t>
            </a:r>
            <a:r>
              <a:rPr sz="1800" spc="15" dirty="0">
                <a:latin typeface="Times New Roman"/>
                <a:cs typeface="Times New Roman"/>
              </a:rPr>
              <a:t> </a:t>
            </a:r>
            <a:r>
              <a:rPr sz="1800" dirty="0">
                <a:latin typeface="Times New Roman"/>
                <a:cs typeface="Times New Roman"/>
              </a:rPr>
              <a:t>Ins</a:t>
            </a:r>
            <a:r>
              <a:rPr sz="1800" spc="-5" dirty="0">
                <a:latin typeface="Times New Roman"/>
                <a:cs typeface="Times New Roman"/>
              </a:rPr>
              <a:t>tit</a:t>
            </a:r>
            <a:r>
              <a:rPr sz="1800" dirty="0">
                <a:latin typeface="Times New Roman"/>
                <a:cs typeface="Times New Roman"/>
              </a:rPr>
              <a:t>u</a:t>
            </a:r>
            <a:r>
              <a:rPr sz="1800" spc="-5" dirty="0">
                <a:latin typeface="Times New Roman"/>
                <a:cs typeface="Times New Roman"/>
              </a:rPr>
              <a:t>t</a:t>
            </a:r>
            <a:r>
              <a:rPr sz="1800" dirty="0">
                <a:latin typeface="Times New Roman"/>
                <a:cs typeface="Times New Roman"/>
              </a:rPr>
              <a:t>e for N</a:t>
            </a:r>
            <a:r>
              <a:rPr sz="1800" spc="-5" dirty="0">
                <a:latin typeface="Times New Roman"/>
                <a:cs typeface="Times New Roman"/>
              </a:rPr>
              <a:t>a</a:t>
            </a:r>
            <a:r>
              <a:rPr sz="1800" dirty="0">
                <a:latin typeface="Times New Roman"/>
                <a:cs typeface="Times New Roman"/>
              </a:rPr>
              <a:t>no</a:t>
            </a:r>
            <a:r>
              <a:rPr sz="1800" spc="-5" dirty="0">
                <a:latin typeface="Times New Roman"/>
                <a:cs typeface="Times New Roman"/>
              </a:rPr>
              <a:t>tec</a:t>
            </a:r>
            <a:r>
              <a:rPr sz="1800" dirty="0">
                <a:latin typeface="Times New Roman"/>
                <a:cs typeface="Times New Roman"/>
              </a:rPr>
              <a:t>hno</a:t>
            </a:r>
            <a:r>
              <a:rPr sz="1800" spc="-5" dirty="0">
                <a:latin typeface="Times New Roman"/>
                <a:cs typeface="Times New Roman"/>
              </a:rPr>
              <a:t>l</a:t>
            </a:r>
            <a:r>
              <a:rPr sz="1800" dirty="0">
                <a:latin typeface="Times New Roman"/>
                <a:cs typeface="Times New Roman"/>
              </a:rPr>
              <a:t>ogy</a:t>
            </a:r>
            <a:endParaRPr sz="1800">
              <a:latin typeface="Times New Roman"/>
              <a:cs typeface="Times New Roman"/>
            </a:endParaRPr>
          </a:p>
          <a:p>
            <a:pPr marL="469900" indent="-457200">
              <a:lnSpc>
                <a:spcPct val="100000"/>
              </a:lnSpc>
              <a:spcBef>
                <a:spcPts val="430"/>
              </a:spcBef>
              <a:buFont typeface="Times New Roman"/>
              <a:buChar char="•"/>
              <a:tabLst>
                <a:tab pos="469900" algn="l"/>
              </a:tabLst>
            </a:pPr>
            <a:r>
              <a:rPr sz="1800" spc="-5" dirty="0">
                <a:latin typeface="Times New Roman"/>
                <a:cs typeface="Times New Roman"/>
              </a:rPr>
              <a:t>Li</a:t>
            </a:r>
            <a:r>
              <a:rPr sz="1800" dirty="0">
                <a:latin typeface="Times New Roman"/>
                <a:cs typeface="Times New Roman"/>
              </a:rPr>
              <a:t>qu</a:t>
            </a:r>
            <a:r>
              <a:rPr sz="1800" spc="-5" dirty="0">
                <a:latin typeface="Times New Roman"/>
                <a:cs typeface="Times New Roman"/>
              </a:rPr>
              <a:t>i</a:t>
            </a:r>
            <a:r>
              <a:rPr sz="1800" dirty="0">
                <a:latin typeface="Times New Roman"/>
                <a:cs typeface="Times New Roman"/>
              </a:rPr>
              <a:t>d</a:t>
            </a:r>
            <a:r>
              <a:rPr sz="1800" spc="5" dirty="0">
                <a:latin typeface="Times New Roman"/>
                <a:cs typeface="Times New Roman"/>
              </a:rPr>
              <a:t> </a:t>
            </a:r>
            <a:r>
              <a:rPr sz="1800" spc="-5" dirty="0">
                <a:latin typeface="Times New Roman"/>
                <a:cs typeface="Times New Roman"/>
              </a:rPr>
              <a:t>i</a:t>
            </a:r>
            <a:r>
              <a:rPr sz="1800" dirty="0">
                <a:latin typeface="Times New Roman"/>
                <a:cs typeface="Times New Roman"/>
              </a:rPr>
              <a:t>ns</a:t>
            </a:r>
            <a:r>
              <a:rPr sz="1800" spc="-5" dirty="0">
                <a:latin typeface="Times New Roman"/>
                <a:cs typeface="Times New Roman"/>
              </a:rPr>
              <a:t>i</a:t>
            </a:r>
            <a:r>
              <a:rPr sz="1800" dirty="0">
                <a:latin typeface="Times New Roman"/>
                <a:cs typeface="Times New Roman"/>
              </a:rPr>
              <a:t>de </a:t>
            </a:r>
            <a:r>
              <a:rPr sz="1800" spc="-5" dirty="0">
                <a:latin typeface="Times New Roman"/>
                <a:cs typeface="Times New Roman"/>
              </a:rPr>
              <a:t>t</a:t>
            </a:r>
            <a:r>
              <a:rPr sz="1800" dirty="0">
                <a:latin typeface="Times New Roman"/>
                <a:cs typeface="Times New Roman"/>
              </a:rPr>
              <a:t>he</a:t>
            </a:r>
            <a:r>
              <a:rPr sz="1800" spc="-5" dirty="0">
                <a:latin typeface="Times New Roman"/>
                <a:cs typeface="Times New Roman"/>
              </a:rPr>
              <a:t> mic</a:t>
            </a:r>
            <a:r>
              <a:rPr sz="1800" dirty="0">
                <a:latin typeface="Times New Roman"/>
                <a:cs typeface="Times New Roman"/>
              </a:rPr>
              <a:t>ro</a:t>
            </a:r>
            <a:r>
              <a:rPr sz="1800" spc="-5" dirty="0">
                <a:latin typeface="Times New Roman"/>
                <a:cs typeface="Times New Roman"/>
              </a:rPr>
              <a:t>ca</a:t>
            </a:r>
            <a:r>
              <a:rPr sz="1800" dirty="0">
                <a:latin typeface="Times New Roman"/>
                <a:cs typeface="Times New Roman"/>
              </a:rPr>
              <a:t>n</a:t>
            </a:r>
            <a:r>
              <a:rPr sz="1800" spc="-5" dirty="0">
                <a:latin typeface="Times New Roman"/>
                <a:cs typeface="Times New Roman"/>
              </a:rPr>
              <a:t>tile</a:t>
            </a:r>
            <a:r>
              <a:rPr sz="1800" dirty="0">
                <a:latin typeface="Times New Roman"/>
                <a:cs typeface="Times New Roman"/>
              </a:rPr>
              <a:t>v</a:t>
            </a:r>
            <a:r>
              <a:rPr sz="1800" spc="-5" dirty="0">
                <a:latin typeface="Times New Roman"/>
                <a:cs typeface="Times New Roman"/>
              </a:rPr>
              <a:t>e</a:t>
            </a:r>
            <a:r>
              <a:rPr sz="1800" dirty="0">
                <a:latin typeface="Times New Roman"/>
                <a:cs typeface="Times New Roman"/>
              </a:rPr>
              <a:t>r</a:t>
            </a:r>
            <a:r>
              <a:rPr sz="1800" spc="25" dirty="0">
                <a:latin typeface="Times New Roman"/>
                <a:cs typeface="Times New Roman"/>
              </a:rPr>
              <a:t> </a:t>
            </a:r>
            <a:r>
              <a:rPr sz="1800" dirty="0">
                <a:latin typeface="Times New Roman"/>
                <a:cs typeface="Times New Roman"/>
              </a:rPr>
              <a:t>– MIT</a:t>
            </a:r>
            <a:endParaRPr sz="1800">
              <a:latin typeface="Times New Roman"/>
              <a:cs typeface="Times New Roman"/>
            </a:endParaRPr>
          </a:p>
        </p:txBody>
      </p:sp>
      <p:sp>
        <p:nvSpPr>
          <p:cNvPr id="3" name="object 3"/>
          <p:cNvSpPr txBox="1"/>
          <p:nvPr/>
        </p:nvSpPr>
        <p:spPr>
          <a:xfrm>
            <a:off x="535932" y="4521720"/>
            <a:ext cx="7542530" cy="254000"/>
          </a:xfrm>
          <a:prstGeom prst="rect">
            <a:avLst/>
          </a:prstGeom>
        </p:spPr>
        <p:txBody>
          <a:bodyPr vert="horz" wrap="square" lIns="0" tIns="0" rIns="0" bIns="0" rtlCol="0">
            <a:spAutoFit/>
          </a:bodyPr>
          <a:lstStyle/>
          <a:p>
            <a:pPr marL="469900" indent="-457200">
              <a:lnSpc>
                <a:spcPct val="100000"/>
              </a:lnSpc>
              <a:buFont typeface="Times New Roman"/>
              <a:buChar char="•"/>
              <a:tabLst>
                <a:tab pos="469900" algn="l"/>
              </a:tabLst>
            </a:pPr>
            <a:r>
              <a:rPr sz="1800" spc="-5" dirty="0">
                <a:latin typeface="Times New Roman"/>
                <a:cs typeface="Times New Roman"/>
              </a:rPr>
              <a:t>T</a:t>
            </a:r>
            <a:r>
              <a:rPr sz="1800" dirty="0">
                <a:latin typeface="Times New Roman"/>
                <a:cs typeface="Times New Roman"/>
              </a:rPr>
              <a:t>he 2008 Conf</a:t>
            </a:r>
            <a:r>
              <a:rPr sz="1800" spc="-5" dirty="0">
                <a:latin typeface="Times New Roman"/>
                <a:cs typeface="Times New Roman"/>
              </a:rPr>
              <a:t>e</a:t>
            </a:r>
            <a:r>
              <a:rPr sz="1800" dirty="0">
                <a:latin typeface="Times New Roman"/>
                <a:cs typeface="Times New Roman"/>
              </a:rPr>
              <a:t>r</a:t>
            </a:r>
            <a:r>
              <a:rPr sz="1800" spc="-5" dirty="0">
                <a:latin typeface="Times New Roman"/>
                <a:cs typeface="Times New Roman"/>
              </a:rPr>
              <a:t>e</a:t>
            </a:r>
            <a:r>
              <a:rPr sz="1800" dirty="0">
                <a:latin typeface="Times New Roman"/>
                <a:cs typeface="Times New Roman"/>
              </a:rPr>
              <a:t>e N</a:t>
            </a:r>
            <a:r>
              <a:rPr sz="1800" spc="-5" dirty="0">
                <a:latin typeface="Times New Roman"/>
                <a:cs typeface="Times New Roman"/>
              </a:rPr>
              <a:t>et</a:t>
            </a:r>
            <a:r>
              <a:rPr sz="1800" dirty="0">
                <a:latin typeface="Times New Roman"/>
                <a:cs typeface="Times New Roman"/>
              </a:rPr>
              <a:t>work</a:t>
            </a:r>
            <a:r>
              <a:rPr sz="1800" spc="-5" dirty="0">
                <a:latin typeface="Times New Roman"/>
                <a:cs typeface="Times New Roman"/>
              </a:rPr>
              <a:t>i</a:t>
            </a:r>
            <a:r>
              <a:rPr sz="1800" dirty="0">
                <a:latin typeface="Times New Roman"/>
                <a:cs typeface="Times New Roman"/>
              </a:rPr>
              <a:t>ng (CN) </a:t>
            </a:r>
            <a:r>
              <a:rPr sz="1800" spc="-5" dirty="0">
                <a:latin typeface="Times New Roman"/>
                <a:cs typeface="Times New Roman"/>
              </a:rPr>
              <a:t>"</a:t>
            </a:r>
            <a:r>
              <a:rPr sz="1800" dirty="0">
                <a:latin typeface="Times New Roman"/>
                <a:cs typeface="Times New Roman"/>
              </a:rPr>
              <a:t>M</a:t>
            </a:r>
            <a:r>
              <a:rPr sz="1800" spc="-5" dirty="0">
                <a:latin typeface="Times New Roman"/>
                <a:cs typeface="Times New Roman"/>
              </a:rPr>
              <a:t>ic</a:t>
            </a:r>
            <a:r>
              <a:rPr sz="1800" dirty="0">
                <a:latin typeface="Times New Roman"/>
                <a:cs typeface="Times New Roman"/>
              </a:rPr>
              <a:t>ro</a:t>
            </a:r>
            <a:r>
              <a:rPr sz="1800" spc="-5" dirty="0">
                <a:latin typeface="Times New Roman"/>
                <a:cs typeface="Times New Roman"/>
              </a:rPr>
              <a:t>mec</a:t>
            </a:r>
            <a:r>
              <a:rPr sz="1800" dirty="0">
                <a:latin typeface="Times New Roman"/>
                <a:cs typeface="Times New Roman"/>
              </a:rPr>
              <a:t>h</a:t>
            </a:r>
            <a:r>
              <a:rPr sz="1800" spc="-5" dirty="0">
                <a:latin typeface="Times New Roman"/>
                <a:cs typeface="Times New Roman"/>
              </a:rPr>
              <a:t>a</a:t>
            </a:r>
            <a:r>
              <a:rPr sz="1800" dirty="0">
                <a:latin typeface="Times New Roman"/>
                <a:cs typeface="Times New Roman"/>
              </a:rPr>
              <a:t>n</a:t>
            </a:r>
            <a:r>
              <a:rPr sz="1800" spc="-5" dirty="0">
                <a:latin typeface="Times New Roman"/>
                <a:cs typeface="Times New Roman"/>
              </a:rPr>
              <a:t>ica</a:t>
            </a:r>
            <a:r>
              <a:rPr sz="1800" dirty="0">
                <a:latin typeface="Times New Roman"/>
                <a:cs typeface="Times New Roman"/>
              </a:rPr>
              <a:t>l</a:t>
            </a:r>
            <a:r>
              <a:rPr sz="1800" spc="20" dirty="0">
                <a:latin typeface="Times New Roman"/>
                <a:cs typeface="Times New Roman"/>
              </a:rPr>
              <a:t> </a:t>
            </a:r>
            <a:r>
              <a:rPr sz="1800" dirty="0">
                <a:latin typeface="Times New Roman"/>
                <a:cs typeface="Times New Roman"/>
              </a:rPr>
              <a:t>Ch</a:t>
            </a:r>
            <a:r>
              <a:rPr sz="1800" spc="-5" dirty="0">
                <a:latin typeface="Times New Roman"/>
                <a:cs typeface="Times New Roman"/>
              </a:rPr>
              <a:t>em/</a:t>
            </a:r>
            <a:r>
              <a:rPr sz="1800" dirty="0">
                <a:latin typeface="Times New Roman"/>
                <a:cs typeface="Times New Roman"/>
              </a:rPr>
              <a:t>B</a:t>
            </a:r>
            <a:r>
              <a:rPr sz="1800" spc="-5" dirty="0">
                <a:latin typeface="Times New Roman"/>
                <a:cs typeface="Times New Roman"/>
              </a:rPr>
              <a:t>i</a:t>
            </a:r>
            <a:r>
              <a:rPr sz="1800" dirty="0">
                <a:latin typeface="Times New Roman"/>
                <a:cs typeface="Times New Roman"/>
              </a:rPr>
              <a:t>o</a:t>
            </a:r>
            <a:r>
              <a:rPr sz="1800" spc="5" dirty="0">
                <a:latin typeface="Times New Roman"/>
                <a:cs typeface="Times New Roman"/>
              </a:rPr>
              <a:t> </a:t>
            </a:r>
            <a:r>
              <a:rPr sz="1800" dirty="0">
                <a:latin typeface="Times New Roman"/>
                <a:cs typeface="Times New Roman"/>
              </a:rPr>
              <a:t>S</a:t>
            </a:r>
            <a:r>
              <a:rPr sz="1800" spc="-5" dirty="0">
                <a:latin typeface="Times New Roman"/>
                <a:cs typeface="Times New Roman"/>
              </a:rPr>
              <a:t>e</a:t>
            </a:r>
            <a:r>
              <a:rPr sz="1800" dirty="0">
                <a:latin typeface="Times New Roman"/>
                <a:cs typeface="Times New Roman"/>
              </a:rPr>
              <a:t>nsors”</a:t>
            </a:r>
            <a:endParaRPr sz="18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6878" y="1602272"/>
            <a:ext cx="2743193" cy="205739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355297" y="3192291"/>
            <a:ext cx="5180330" cy="629920"/>
          </a:xfrm>
          <a:prstGeom prst="rect">
            <a:avLst/>
          </a:prstGeom>
        </p:spPr>
        <p:txBody>
          <a:bodyPr vert="horz" wrap="square" lIns="0" tIns="0" rIns="0" bIns="0" rtlCol="0">
            <a:spAutoFit/>
          </a:bodyPr>
          <a:lstStyle/>
          <a:p>
            <a:pPr marL="12700" marR="5080">
              <a:lnSpc>
                <a:spcPct val="100000"/>
              </a:lnSpc>
            </a:pPr>
            <a:r>
              <a:rPr sz="1400" b="1" spc="-114" dirty="0">
                <a:latin typeface="Arial"/>
                <a:cs typeface="Arial"/>
              </a:rPr>
              <a:t>T</a:t>
            </a:r>
            <a:r>
              <a:rPr sz="1400" b="1" spc="-10" dirty="0">
                <a:latin typeface="Arial"/>
                <a:cs typeface="Arial"/>
              </a:rPr>
              <a:t>a</a:t>
            </a:r>
            <a:r>
              <a:rPr sz="1400" b="1" spc="-15" dirty="0">
                <a:latin typeface="Arial"/>
                <a:cs typeface="Arial"/>
              </a:rPr>
              <a:t>b</a:t>
            </a:r>
            <a:r>
              <a:rPr sz="1400" b="1" spc="-10" dirty="0">
                <a:latin typeface="Arial"/>
                <a:cs typeface="Arial"/>
              </a:rPr>
              <a:t>le</a:t>
            </a:r>
            <a:r>
              <a:rPr sz="1400" b="1" spc="-15" dirty="0">
                <a:latin typeface="Arial"/>
                <a:cs typeface="Arial"/>
              </a:rPr>
              <a:t> </a:t>
            </a:r>
            <a:r>
              <a:rPr sz="1400" b="1" spc="-10" dirty="0">
                <a:latin typeface="Arial"/>
                <a:cs typeface="Arial"/>
              </a:rPr>
              <a:t>2</a:t>
            </a:r>
            <a:r>
              <a:rPr sz="1400" spc="-5" dirty="0">
                <a:latin typeface="Arial"/>
                <a:cs typeface="Arial"/>
              </a:rPr>
              <a:t>.</a:t>
            </a:r>
            <a:r>
              <a:rPr sz="1400" spc="-35" dirty="0">
                <a:latin typeface="Arial"/>
                <a:cs typeface="Arial"/>
              </a:rPr>
              <a:t> </a:t>
            </a:r>
            <a:r>
              <a:rPr sz="1400" spc="-15" dirty="0">
                <a:latin typeface="Arial"/>
                <a:cs typeface="Arial"/>
              </a:rPr>
              <a:t>T</a:t>
            </a:r>
            <a:r>
              <a:rPr sz="1400" spc="-10" dirty="0">
                <a:latin typeface="Arial"/>
                <a:cs typeface="Arial"/>
              </a:rPr>
              <a:t>he</a:t>
            </a:r>
            <a:r>
              <a:rPr sz="1400" spc="-15" dirty="0">
                <a:latin typeface="Arial"/>
                <a:cs typeface="Arial"/>
              </a:rPr>
              <a:t> </a:t>
            </a:r>
            <a:r>
              <a:rPr sz="1400" spc="-95" dirty="0">
                <a:latin typeface="Arial"/>
                <a:cs typeface="Arial"/>
              </a:rPr>
              <a:t>V</a:t>
            </a:r>
            <a:r>
              <a:rPr sz="1400" spc="-10" dirty="0">
                <a:latin typeface="Arial"/>
                <a:cs typeface="Arial"/>
              </a:rPr>
              <a:t>out</a:t>
            </a:r>
            <a:r>
              <a:rPr sz="1400" spc="-5" dirty="0">
                <a:latin typeface="Arial"/>
                <a:cs typeface="Arial"/>
              </a:rPr>
              <a:t> </a:t>
            </a:r>
            <a:r>
              <a:rPr sz="1400" spc="-10" dirty="0">
                <a:latin typeface="Arial"/>
                <a:cs typeface="Arial"/>
              </a:rPr>
              <a:t>of the second</a:t>
            </a:r>
            <a:r>
              <a:rPr sz="1400" spc="-25" dirty="0">
                <a:latin typeface="Arial"/>
                <a:cs typeface="Arial"/>
              </a:rPr>
              <a:t> </a:t>
            </a:r>
            <a:r>
              <a:rPr sz="1400" spc="-10" dirty="0">
                <a:latin typeface="Arial"/>
                <a:cs typeface="Arial"/>
              </a:rPr>
              <a:t>coil upon</a:t>
            </a:r>
            <a:r>
              <a:rPr sz="1400" spc="-25" dirty="0">
                <a:latin typeface="Arial"/>
                <a:cs typeface="Arial"/>
              </a:rPr>
              <a:t> </a:t>
            </a:r>
            <a:r>
              <a:rPr sz="1400" spc="-10" dirty="0">
                <a:latin typeface="Arial"/>
                <a:cs typeface="Arial"/>
              </a:rPr>
              <a:t>2</a:t>
            </a:r>
            <a:r>
              <a:rPr sz="1400" spc="-5" dirty="0">
                <a:latin typeface="Arial"/>
                <a:cs typeface="Arial"/>
              </a:rPr>
              <a:t> </a:t>
            </a:r>
            <a:r>
              <a:rPr sz="1400" spc="-10" dirty="0">
                <a:latin typeface="Arial"/>
                <a:cs typeface="Arial"/>
              </a:rPr>
              <a:t>V</a:t>
            </a:r>
            <a:r>
              <a:rPr sz="1400" dirty="0">
                <a:latin typeface="Arial"/>
                <a:cs typeface="Arial"/>
              </a:rPr>
              <a:t> </a:t>
            </a:r>
            <a:r>
              <a:rPr sz="1400" spc="-40" dirty="0">
                <a:latin typeface="Arial"/>
                <a:cs typeface="Arial"/>
              </a:rPr>
              <a:t>V</a:t>
            </a:r>
            <a:r>
              <a:rPr sz="1400" spc="-10" dirty="0">
                <a:latin typeface="Arial"/>
                <a:cs typeface="Arial"/>
              </a:rPr>
              <a:t>in</a:t>
            </a:r>
            <a:r>
              <a:rPr sz="1400" dirty="0">
                <a:latin typeface="Arial"/>
                <a:cs typeface="Arial"/>
              </a:rPr>
              <a:t> </a:t>
            </a:r>
            <a:r>
              <a:rPr sz="1400" spc="-10" dirty="0">
                <a:latin typeface="Arial"/>
                <a:cs typeface="Arial"/>
              </a:rPr>
              <a:t>of the </a:t>
            </a:r>
            <a:r>
              <a:rPr sz="1400" spc="-5" dirty="0">
                <a:latin typeface="Arial"/>
                <a:cs typeface="Arial"/>
              </a:rPr>
              <a:t>first</a:t>
            </a:r>
            <a:r>
              <a:rPr sz="1400" spc="-20" dirty="0">
                <a:latin typeface="Arial"/>
                <a:cs typeface="Arial"/>
              </a:rPr>
              <a:t> </a:t>
            </a:r>
            <a:r>
              <a:rPr sz="1400" spc="-5" dirty="0">
                <a:latin typeface="Arial"/>
                <a:cs typeface="Arial"/>
              </a:rPr>
              <a:t>coil. </a:t>
            </a:r>
            <a:r>
              <a:rPr sz="1400" spc="-15" dirty="0">
                <a:latin typeface="Arial"/>
                <a:cs typeface="Arial"/>
              </a:rPr>
              <a:t>T</a:t>
            </a:r>
            <a:r>
              <a:rPr sz="1400" spc="-10" dirty="0">
                <a:latin typeface="Arial"/>
                <a:cs typeface="Arial"/>
              </a:rPr>
              <a:t>he </a:t>
            </a:r>
            <a:r>
              <a:rPr sz="1400" spc="-5" dirty="0">
                <a:latin typeface="Arial"/>
                <a:cs typeface="Arial"/>
              </a:rPr>
              <a:t>t</a:t>
            </a:r>
            <a:r>
              <a:rPr sz="1400" spc="-20" dirty="0">
                <a:latin typeface="Arial"/>
                <a:cs typeface="Arial"/>
              </a:rPr>
              <a:t>w</a:t>
            </a:r>
            <a:r>
              <a:rPr sz="1400" spc="-10" dirty="0">
                <a:latin typeface="Arial"/>
                <a:cs typeface="Arial"/>
              </a:rPr>
              <a:t>o</a:t>
            </a:r>
            <a:r>
              <a:rPr sz="1400" spc="-5" dirty="0">
                <a:latin typeface="Arial"/>
                <a:cs typeface="Arial"/>
              </a:rPr>
              <a:t> </a:t>
            </a:r>
            <a:r>
              <a:rPr sz="1400" spc="-10" dirty="0">
                <a:latin typeface="Arial"/>
                <a:cs typeface="Arial"/>
              </a:rPr>
              <a:t>coils are</a:t>
            </a:r>
            <a:r>
              <a:rPr sz="1400" spc="-15" dirty="0">
                <a:latin typeface="Arial"/>
                <a:cs typeface="Arial"/>
              </a:rPr>
              <a:t> </a:t>
            </a:r>
            <a:r>
              <a:rPr sz="1400" spc="-10" dirty="0">
                <a:latin typeface="Arial"/>
                <a:cs typeface="Arial"/>
              </a:rPr>
              <a:t>sepa</a:t>
            </a:r>
            <a:r>
              <a:rPr sz="1400" spc="-15" dirty="0">
                <a:latin typeface="Arial"/>
                <a:cs typeface="Arial"/>
              </a:rPr>
              <a:t>ra</a:t>
            </a:r>
            <a:r>
              <a:rPr sz="1400" spc="-5" dirty="0">
                <a:latin typeface="Arial"/>
                <a:cs typeface="Arial"/>
              </a:rPr>
              <a:t>t</a:t>
            </a:r>
            <a:r>
              <a:rPr sz="1400" spc="-15" dirty="0">
                <a:latin typeface="Arial"/>
                <a:cs typeface="Arial"/>
              </a:rPr>
              <a:t>e</a:t>
            </a:r>
            <a:r>
              <a:rPr sz="1400" spc="-10" dirty="0">
                <a:latin typeface="Arial"/>
                <a:cs typeface="Arial"/>
              </a:rPr>
              <a:t>d</a:t>
            </a:r>
            <a:r>
              <a:rPr sz="1400" spc="-25" dirty="0">
                <a:latin typeface="Arial"/>
                <a:cs typeface="Arial"/>
              </a:rPr>
              <a:t> </a:t>
            </a:r>
            <a:r>
              <a:rPr sz="1400" spc="-10" dirty="0">
                <a:latin typeface="Arial"/>
                <a:cs typeface="Arial"/>
              </a:rPr>
              <a:t>by </a:t>
            </a:r>
            <a:r>
              <a:rPr sz="1400" b="1" spc="-10" dirty="0">
                <a:latin typeface="Arial"/>
                <a:cs typeface="Arial"/>
              </a:rPr>
              <a:t>10 </a:t>
            </a:r>
            <a:r>
              <a:rPr sz="1400" spc="-20" dirty="0">
                <a:latin typeface="Symbol"/>
                <a:cs typeface="Symbol"/>
              </a:rPr>
              <a:t></a:t>
            </a:r>
            <a:r>
              <a:rPr sz="1400" spc="-20" dirty="0">
                <a:latin typeface="Arial"/>
                <a:cs typeface="Arial"/>
              </a:rPr>
              <a:t>m</a:t>
            </a:r>
            <a:r>
              <a:rPr sz="1400" spc="-5" dirty="0">
                <a:latin typeface="Arial"/>
                <a:cs typeface="Arial"/>
              </a:rPr>
              <a:t>.</a:t>
            </a:r>
            <a:r>
              <a:rPr sz="1400" spc="-20" dirty="0">
                <a:latin typeface="Arial"/>
                <a:cs typeface="Arial"/>
              </a:rPr>
              <a:t> </a:t>
            </a:r>
            <a:r>
              <a:rPr sz="1400" spc="-15" dirty="0">
                <a:latin typeface="Arial"/>
                <a:cs typeface="Arial"/>
              </a:rPr>
              <a:t>T</a:t>
            </a:r>
            <a:r>
              <a:rPr sz="1400" spc="-10" dirty="0">
                <a:latin typeface="Arial"/>
                <a:cs typeface="Arial"/>
              </a:rPr>
              <a:t>he thickn</a:t>
            </a:r>
            <a:r>
              <a:rPr sz="1400" spc="-15" dirty="0">
                <a:latin typeface="Arial"/>
                <a:cs typeface="Arial"/>
              </a:rPr>
              <a:t>e</a:t>
            </a:r>
            <a:r>
              <a:rPr sz="1400" spc="-10" dirty="0">
                <a:latin typeface="Arial"/>
                <a:cs typeface="Arial"/>
              </a:rPr>
              <a:t>ss</a:t>
            </a:r>
            <a:r>
              <a:rPr sz="1400" spc="-25" dirty="0">
                <a:latin typeface="Arial"/>
                <a:cs typeface="Arial"/>
              </a:rPr>
              <a:t> </a:t>
            </a:r>
            <a:r>
              <a:rPr sz="1400" spc="-10" dirty="0">
                <a:latin typeface="Arial"/>
                <a:cs typeface="Arial"/>
              </a:rPr>
              <a:t>and</a:t>
            </a:r>
            <a:r>
              <a:rPr sz="1400" spc="-15" dirty="0">
                <a:latin typeface="Arial"/>
                <a:cs typeface="Arial"/>
              </a:rPr>
              <a:t> </a:t>
            </a:r>
            <a:r>
              <a:rPr sz="1400" spc="-20" dirty="0">
                <a:latin typeface="Arial"/>
                <a:cs typeface="Arial"/>
              </a:rPr>
              <a:t>w</a:t>
            </a:r>
            <a:r>
              <a:rPr sz="1400" spc="-10" dirty="0">
                <a:latin typeface="Arial"/>
                <a:cs typeface="Arial"/>
              </a:rPr>
              <a:t>idth</a:t>
            </a:r>
            <a:r>
              <a:rPr sz="1400" spc="-5" dirty="0">
                <a:latin typeface="Arial"/>
                <a:cs typeface="Arial"/>
              </a:rPr>
              <a:t> </a:t>
            </a:r>
            <a:r>
              <a:rPr sz="1400" spc="-10" dirty="0">
                <a:latin typeface="Arial"/>
                <a:cs typeface="Arial"/>
              </a:rPr>
              <a:t>of the coils are</a:t>
            </a:r>
            <a:r>
              <a:rPr sz="1400" spc="-15" dirty="0">
                <a:latin typeface="Arial"/>
                <a:cs typeface="Arial"/>
              </a:rPr>
              <a:t> </a:t>
            </a:r>
            <a:r>
              <a:rPr sz="1400" spc="-10" dirty="0">
                <a:latin typeface="Arial"/>
                <a:cs typeface="Arial"/>
              </a:rPr>
              <a:t>1</a:t>
            </a:r>
            <a:r>
              <a:rPr sz="1400" spc="-5" dirty="0">
                <a:latin typeface="Arial"/>
                <a:cs typeface="Arial"/>
              </a:rPr>
              <a:t> </a:t>
            </a:r>
            <a:r>
              <a:rPr sz="1400" spc="-20" dirty="0">
                <a:latin typeface="Arial"/>
                <a:cs typeface="Arial"/>
              </a:rPr>
              <a:t>mm</a:t>
            </a:r>
            <a:r>
              <a:rPr sz="1400" spc="-5" dirty="0">
                <a:latin typeface="Arial"/>
                <a:cs typeface="Arial"/>
              </a:rPr>
              <a:t>,</a:t>
            </a:r>
            <a:r>
              <a:rPr sz="1400" spc="-10" dirty="0">
                <a:latin typeface="Arial"/>
                <a:cs typeface="Arial"/>
              </a:rPr>
              <a:t> and</a:t>
            </a:r>
            <a:r>
              <a:rPr sz="1400" spc="-15" dirty="0">
                <a:latin typeface="Arial"/>
                <a:cs typeface="Arial"/>
              </a:rPr>
              <a:t> </a:t>
            </a:r>
            <a:r>
              <a:rPr sz="1400" spc="-10" dirty="0">
                <a:latin typeface="Arial"/>
                <a:cs typeface="Arial"/>
              </a:rPr>
              <a:t>10 </a:t>
            </a:r>
            <a:r>
              <a:rPr sz="1400" spc="-20" dirty="0">
                <a:latin typeface="Arial"/>
                <a:cs typeface="Arial"/>
              </a:rPr>
              <a:t>mm</a:t>
            </a:r>
            <a:r>
              <a:rPr sz="1400" spc="-5" dirty="0">
                <a:latin typeface="Arial"/>
                <a:cs typeface="Arial"/>
              </a:rPr>
              <a:t>, </a:t>
            </a:r>
            <a:r>
              <a:rPr sz="1400" spc="-10" dirty="0">
                <a:latin typeface="Arial"/>
                <a:cs typeface="Arial"/>
              </a:rPr>
              <a:t>resp</a:t>
            </a:r>
            <a:r>
              <a:rPr sz="1400" spc="-15" dirty="0">
                <a:latin typeface="Arial"/>
                <a:cs typeface="Arial"/>
              </a:rPr>
              <a:t>e</a:t>
            </a:r>
            <a:r>
              <a:rPr sz="1400" spc="-10" dirty="0">
                <a:latin typeface="Arial"/>
                <a:cs typeface="Arial"/>
              </a:rPr>
              <a:t>ct</a:t>
            </a:r>
            <a:r>
              <a:rPr sz="1400" spc="-5" dirty="0">
                <a:latin typeface="Arial"/>
                <a:cs typeface="Arial"/>
              </a:rPr>
              <a:t>iv</a:t>
            </a:r>
            <a:r>
              <a:rPr sz="1400" spc="-15" dirty="0">
                <a:latin typeface="Arial"/>
                <a:cs typeface="Arial"/>
              </a:rPr>
              <a:t>e</a:t>
            </a:r>
            <a:r>
              <a:rPr sz="1400" spc="-5" dirty="0">
                <a:latin typeface="Arial"/>
                <a:cs typeface="Arial"/>
              </a:rPr>
              <a:t>l</a:t>
            </a:r>
            <a:r>
              <a:rPr sz="1400" spc="-110" dirty="0">
                <a:latin typeface="Arial"/>
                <a:cs typeface="Arial"/>
              </a:rPr>
              <a:t>y</a:t>
            </a:r>
            <a:r>
              <a:rPr sz="1400" spc="-5" dirty="0">
                <a:latin typeface="Arial"/>
                <a:cs typeface="Arial"/>
              </a:rPr>
              <a:t>.</a:t>
            </a:r>
            <a:endParaRPr sz="1400">
              <a:latin typeface="Arial"/>
              <a:cs typeface="Arial"/>
            </a:endParaRPr>
          </a:p>
        </p:txBody>
      </p:sp>
      <p:sp>
        <p:nvSpPr>
          <p:cNvPr id="6" name="object 6"/>
          <p:cNvSpPr txBox="1"/>
          <p:nvPr/>
        </p:nvSpPr>
        <p:spPr>
          <a:xfrm>
            <a:off x="3278944" y="5554360"/>
            <a:ext cx="5377180" cy="629920"/>
          </a:xfrm>
          <a:prstGeom prst="rect">
            <a:avLst/>
          </a:prstGeom>
        </p:spPr>
        <p:txBody>
          <a:bodyPr vert="horz" wrap="square" lIns="0" tIns="0" rIns="0" bIns="0" rtlCol="0">
            <a:spAutoFit/>
          </a:bodyPr>
          <a:lstStyle/>
          <a:p>
            <a:pPr marL="12700" marR="5080">
              <a:lnSpc>
                <a:spcPct val="100000"/>
              </a:lnSpc>
            </a:pPr>
            <a:r>
              <a:rPr sz="1400" b="1" spc="-114" dirty="0">
                <a:latin typeface="Arial"/>
                <a:cs typeface="Arial"/>
              </a:rPr>
              <a:t>T</a:t>
            </a:r>
            <a:r>
              <a:rPr sz="1400" b="1" spc="-10" dirty="0">
                <a:latin typeface="Arial"/>
                <a:cs typeface="Arial"/>
              </a:rPr>
              <a:t>a</a:t>
            </a:r>
            <a:r>
              <a:rPr sz="1400" b="1" spc="-15" dirty="0">
                <a:latin typeface="Arial"/>
                <a:cs typeface="Arial"/>
              </a:rPr>
              <a:t>b</a:t>
            </a:r>
            <a:r>
              <a:rPr sz="1400" b="1" spc="-10" dirty="0">
                <a:latin typeface="Arial"/>
                <a:cs typeface="Arial"/>
              </a:rPr>
              <a:t>le</a:t>
            </a:r>
            <a:r>
              <a:rPr sz="1400" b="1" spc="-15" dirty="0">
                <a:latin typeface="Arial"/>
                <a:cs typeface="Arial"/>
              </a:rPr>
              <a:t> </a:t>
            </a:r>
            <a:r>
              <a:rPr sz="1400" b="1" spc="-10" dirty="0">
                <a:latin typeface="Arial"/>
                <a:cs typeface="Arial"/>
              </a:rPr>
              <a:t>3</a:t>
            </a:r>
            <a:r>
              <a:rPr sz="1400" spc="-5" dirty="0">
                <a:latin typeface="Arial"/>
                <a:cs typeface="Arial"/>
              </a:rPr>
              <a:t>.</a:t>
            </a:r>
            <a:r>
              <a:rPr sz="1400" spc="-35" dirty="0">
                <a:latin typeface="Arial"/>
                <a:cs typeface="Arial"/>
              </a:rPr>
              <a:t> </a:t>
            </a:r>
            <a:r>
              <a:rPr sz="1400" spc="-15" dirty="0">
                <a:latin typeface="Arial"/>
                <a:cs typeface="Arial"/>
              </a:rPr>
              <a:t>T</a:t>
            </a:r>
            <a:r>
              <a:rPr sz="1400" spc="-10" dirty="0">
                <a:latin typeface="Arial"/>
                <a:cs typeface="Arial"/>
              </a:rPr>
              <a:t>he</a:t>
            </a:r>
            <a:r>
              <a:rPr sz="1400" spc="-15" dirty="0">
                <a:latin typeface="Arial"/>
                <a:cs typeface="Arial"/>
              </a:rPr>
              <a:t> </a:t>
            </a:r>
            <a:r>
              <a:rPr sz="1400" spc="-95" dirty="0">
                <a:latin typeface="Arial"/>
                <a:cs typeface="Arial"/>
              </a:rPr>
              <a:t>V</a:t>
            </a:r>
            <a:r>
              <a:rPr sz="1400" spc="-10" dirty="0">
                <a:latin typeface="Arial"/>
                <a:cs typeface="Arial"/>
              </a:rPr>
              <a:t>out</a:t>
            </a:r>
            <a:r>
              <a:rPr sz="1400" spc="-5" dirty="0">
                <a:latin typeface="Arial"/>
                <a:cs typeface="Arial"/>
              </a:rPr>
              <a:t> </a:t>
            </a:r>
            <a:r>
              <a:rPr sz="1400" spc="-10" dirty="0">
                <a:latin typeface="Arial"/>
                <a:cs typeface="Arial"/>
              </a:rPr>
              <a:t>of the second</a:t>
            </a:r>
            <a:r>
              <a:rPr sz="1400" spc="-25" dirty="0">
                <a:latin typeface="Arial"/>
                <a:cs typeface="Arial"/>
              </a:rPr>
              <a:t> </a:t>
            </a:r>
            <a:r>
              <a:rPr sz="1400" spc="-10" dirty="0">
                <a:latin typeface="Arial"/>
                <a:cs typeface="Arial"/>
              </a:rPr>
              <a:t>coil upon</a:t>
            </a:r>
            <a:r>
              <a:rPr sz="1400" spc="-25" dirty="0">
                <a:latin typeface="Arial"/>
                <a:cs typeface="Arial"/>
              </a:rPr>
              <a:t> </a:t>
            </a:r>
            <a:r>
              <a:rPr sz="1400" spc="-10" dirty="0">
                <a:latin typeface="Arial"/>
                <a:cs typeface="Arial"/>
              </a:rPr>
              <a:t>2</a:t>
            </a:r>
            <a:r>
              <a:rPr sz="1400" spc="-5" dirty="0">
                <a:latin typeface="Arial"/>
                <a:cs typeface="Arial"/>
              </a:rPr>
              <a:t> </a:t>
            </a:r>
            <a:r>
              <a:rPr sz="1400" spc="-10" dirty="0">
                <a:latin typeface="Arial"/>
                <a:cs typeface="Arial"/>
              </a:rPr>
              <a:t>V</a:t>
            </a:r>
            <a:r>
              <a:rPr sz="1400" dirty="0">
                <a:latin typeface="Arial"/>
                <a:cs typeface="Arial"/>
              </a:rPr>
              <a:t> </a:t>
            </a:r>
            <a:r>
              <a:rPr sz="1400" spc="-40" dirty="0">
                <a:latin typeface="Arial"/>
                <a:cs typeface="Arial"/>
              </a:rPr>
              <a:t>V</a:t>
            </a:r>
            <a:r>
              <a:rPr sz="1400" spc="-10" dirty="0">
                <a:latin typeface="Arial"/>
                <a:cs typeface="Arial"/>
              </a:rPr>
              <a:t>in</a:t>
            </a:r>
            <a:r>
              <a:rPr sz="1400" dirty="0">
                <a:latin typeface="Arial"/>
                <a:cs typeface="Arial"/>
              </a:rPr>
              <a:t> </a:t>
            </a:r>
            <a:r>
              <a:rPr sz="1400" spc="-10" dirty="0">
                <a:latin typeface="Arial"/>
                <a:cs typeface="Arial"/>
              </a:rPr>
              <a:t>of the </a:t>
            </a:r>
            <a:r>
              <a:rPr sz="1400" spc="-5" dirty="0">
                <a:latin typeface="Arial"/>
                <a:cs typeface="Arial"/>
              </a:rPr>
              <a:t>first</a:t>
            </a:r>
            <a:r>
              <a:rPr sz="1400" spc="-20" dirty="0">
                <a:latin typeface="Arial"/>
                <a:cs typeface="Arial"/>
              </a:rPr>
              <a:t> </a:t>
            </a:r>
            <a:r>
              <a:rPr sz="1400" spc="-5" dirty="0">
                <a:latin typeface="Arial"/>
                <a:cs typeface="Arial"/>
              </a:rPr>
              <a:t>coil. </a:t>
            </a:r>
            <a:r>
              <a:rPr sz="1400" spc="-15" dirty="0">
                <a:latin typeface="Arial"/>
                <a:cs typeface="Arial"/>
              </a:rPr>
              <a:t>T</a:t>
            </a:r>
            <a:r>
              <a:rPr sz="1400" spc="-10" dirty="0">
                <a:latin typeface="Arial"/>
                <a:cs typeface="Arial"/>
              </a:rPr>
              <a:t>he </a:t>
            </a:r>
            <a:r>
              <a:rPr sz="1400" spc="-5" dirty="0">
                <a:latin typeface="Arial"/>
                <a:cs typeface="Arial"/>
              </a:rPr>
              <a:t>t</a:t>
            </a:r>
            <a:r>
              <a:rPr sz="1400" spc="-20" dirty="0">
                <a:latin typeface="Arial"/>
                <a:cs typeface="Arial"/>
              </a:rPr>
              <a:t>w</a:t>
            </a:r>
            <a:r>
              <a:rPr sz="1400" spc="-10" dirty="0">
                <a:latin typeface="Arial"/>
                <a:cs typeface="Arial"/>
              </a:rPr>
              <a:t>o</a:t>
            </a:r>
            <a:r>
              <a:rPr sz="1400" spc="-5" dirty="0">
                <a:latin typeface="Arial"/>
                <a:cs typeface="Arial"/>
              </a:rPr>
              <a:t> </a:t>
            </a:r>
            <a:r>
              <a:rPr sz="1400" spc="-10" dirty="0">
                <a:latin typeface="Arial"/>
                <a:cs typeface="Arial"/>
              </a:rPr>
              <a:t>coils are</a:t>
            </a:r>
            <a:r>
              <a:rPr sz="1400" spc="-15" dirty="0">
                <a:latin typeface="Arial"/>
                <a:cs typeface="Arial"/>
              </a:rPr>
              <a:t> </a:t>
            </a:r>
            <a:r>
              <a:rPr sz="1400" spc="-10" dirty="0">
                <a:latin typeface="Arial"/>
                <a:cs typeface="Arial"/>
              </a:rPr>
              <a:t>sepa</a:t>
            </a:r>
            <a:r>
              <a:rPr sz="1400" spc="-15" dirty="0">
                <a:latin typeface="Arial"/>
                <a:cs typeface="Arial"/>
              </a:rPr>
              <a:t>ra</a:t>
            </a:r>
            <a:r>
              <a:rPr sz="1400" spc="-5" dirty="0">
                <a:latin typeface="Arial"/>
                <a:cs typeface="Arial"/>
              </a:rPr>
              <a:t>t</a:t>
            </a:r>
            <a:r>
              <a:rPr sz="1400" spc="-15" dirty="0">
                <a:latin typeface="Arial"/>
                <a:cs typeface="Arial"/>
              </a:rPr>
              <a:t>e</a:t>
            </a:r>
            <a:r>
              <a:rPr sz="1400" spc="-10" dirty="0">
                <a:latin typeface="Arial"/>
                <a:cs typeface="Arial"/>
              </a:rPr>
              <a:t>d</a:t>
            </a:r>
            <a:r>
              <a:rPr sz="1400" spc="-25" dirty="0">
                <a:latin typeface="Arial"/>
                <a:cs typeface="Arial"/>
              </a:rPr>
              <a:t> </a:t>
            </a:r>
            <a:r>
              <a:rPr sz="1400" spc="-10" dirty="0">
                <a:latin typeface="Arial"/>
                <a:cs typeface="Arial"/>
              </a:rPr>
              <a:t>by </a:t>
            </a:r>
            <a:r>
              <a:rPr sz="1400" b="1" spc="-10" dirty="0">
                <a:latin typeface="Arial"/>
                <a:cs typeface="Arial"/>
              </a:rPr>
              <a:t>1</a:t>
            </a:r>
            <a:r>
              <a:rPr sz="1400" b="1" spc="-5" dirty="0">
                <a:latin typeface="Arial"/>
                <a:cs typeface="Arial"/>
              </a:rPr>
              <a:t> </a:t>
            </a:r>
            <a:r>
              <a:rPr sz="1400" spc="-20" dirty="0">
                <a:latin typeface="Symbol"/>
                <a:cs typeface="Symbol"/>
              </a:rPr>
              <a:t></a:t>
            </a:r>
            <a:r>
              <a:rPr sz="1400" spc="-20" dirty="0">
                <a:latin typeface="Arial"/>
                <a:cs typeface="Arial"/>
              </a:rPr>
              <a:t>m</a:t>
            </a:r>
            <a:r>
              <a:rPr sz="1400" spc="-5" dirty="0">
                <a:latin typeface="Arial"/>
                <a:cs typeface="Arial"/>
              </a:rPr>
              <a:t>.</a:t>
            </a:r>
            <a:r>
              <a:rPr sz="1400" spc="-20" dirty="0">
                <a:latin typeface="Arial"/>
                <a:cs typeface="Arial"/>
              </a:rPr>
              <a:t> </a:t>
            </a:r>
            <a:r>
              <a:rPr sz="1400" spc="-15" dirty="0">
                <a:latin typeface="Arial"/>
                <a:cs typeface="Arial"/>
              </a:rPr>
              <a:t>T</a:t>
            </a:r>
            <a:r>
              <a:rPr sz="1400" spc="-10" dirty="0">
                <a:latin typeface="Arial"/>
                <a:cs typeface="Arial"/>
              </a:rPr>
              <a:t>he thickn</a:t>
            </a:r>
            <a:r>
              <a:rPr sz="1400" spc="-15" dirty="0">
                <a:latin typeface="Arial"/>
                <a:cs typeface="Arial"/>
              </a:rPr>
              <a:t>e</a:t>
            </a:r>
            <a:r>
              <a:rPr sz="1400" spc="-10" dirty="0">
                <a:latin typeface="Arial"/>
                <a:cs typeface="Arial"/>
              </a:rPr>
              <a:t>ss</a:t>
            </a:r>
            <a:r>
              <a:rPr sz="1400" spc="-25" dirty="0">
                <a:latin typeface="Arial"/>
                <a:cs typeface="Arial"/>
              </a:rPr>
              <a:t> </a:t>
            </a:r>
            <a:r>
              <a:rPr sz="1400" spc="-10" dirty="0">
                <a:latin typeface="Arial"/>
                <a:cs typeface="Arial"/>
              </a:rPr>
              <a:t>and</a:t>
            </a:r>
            <a:r>
              <a:rPr sz="1400" spc="-15" dirty="0">
                <a:latin typeface="Arial"/>
                <a:cs typeface="Arial"/>
              </a:rPr>
              <a:t> </a:t>
            </a:r>
            <a:r>
              <a:rPr sz="1400" spc="-20" dirty="0">
                <a:latin typeface="Arial"/>
                <a:cs typeface="Arial"/>
              </a:rPr>
              <a:t>w</a:t>
            </a:r>
            <a:r>
              <a:rPr sz="1400" spc="-10" dirty="0">
                <a:latin typeface="Arial"/>
                <a:cs typeface="Arial"/>
              </a:rPr>
              <a:t>idth</a:t>
            </a:r>
            <a:r>
              <a:rPr sz="1400" spc="-5" dirty="0">
                <a:latin typeface="Arial"/>
                <a:cs typeface="Arial"/>
              </a:rPr>
              <a:t> </a:t>
            </a:r>
            <a:r>
              <a:rPr sz="1400" spc="-10" dirty="0">
                <a:latin typeface="Arial"/>
                <a:cs typeface="Arial"/>
              </a:rPr>
              <a:t>of the coils are</a:t>
            </a:r>
            <a:r>
              <a:rPr sz="1400" spc="-15" dirty="0">
                <a:latin typeface="Arial"/>
                <a:cs typeface="Arial"/>
              </a:rPr>
              <a:t> </a:t>
            </a:r>
            <a:r>
              <a:rPr sz="1400" spc="-10" dirty="0">
                <a:latin typeface="Arial"/>
                <a:cs typeface="Arial"/>
              </a:rPr>
              <a:t>1</a:t>
            </a:r>
            <a:r>
              <a:rPr sz="1400" spc="-5" dirty="0">
                <a:latin typeface="Arial"/>
                <a:cs typeface="Arial"/>
              </a:rPr>
              <a:t> </a:t>
            </a:r>
            <a:r>
              <a:rPr sz="1400" spc="-20" dirty="0">
                <a:latin typeface="Arial"/>
                <a:cs typeface="Arial"/>
              </a:rPr>
              <a:t>mm</a:t>
            </a:r>
            <a:r>
              <a:rPr sz="1400" spc="-5" dirty="0">
                <a:latin typeface="Arial"/>
                <a:cs typeface="Arial"/>
              </a:rPr>
              <a:t>, </a:t>
            </a:r>
            <a:r>
              <a:rPr sz="1400" spc="-10" dirty="0">
                <a:latin typeface="Arial"/>
                <a:cs typeface="Arial"/>
              </a:rPr>
              <a:t>and</a:t>
            </a:r>
            <a:r>
              <a:rPr sz="1400" spc="-15" dirty="0">
                <a:latin typeface="Arial"/>
                <a:cs typeface="Arial"/>
              </a:rPr>
              <a:t> </a:t>
            </a:r>
            <a:r>
              <a:rPr sz="1400" spc="-10" dirty="0">
                <a:latin typeface="Arial"/>
                <a:cs typeface="Arial"/>
              </a:rPr>
              <a:t>10 </a:t>
            </a:r>
            <a:r>
              <a:rPr sz="1400" spc="-20" dirty="0">
                <a:latin typeface="Arial"/>
                <a:cs typeface="Arial"/>
              </a:rPr>
              <a:t>mm</a:t>
            </a:r>
            <a:r>
              <a:rPr sz="1400" spc="-5" dirty="0">
                <a:latin typeface="Arial"/>
                <a:cs typeface="Arial"/>
              </a:rPr>
              <a:t>,</a:t>
            </a:r>
            <a:r>
              <a:rPr sz="1400" spc="-10" dirty="0">
                <a:latin typeface="Arial"/>
                <a:cs typeface="Arial"/>
              </a:rPr>
              <a:t> respe</a:t>
            </a:r>
            <a:r>
              <a:rPr sz="1400" spc="-15" dirty="0">
                <a:latin typeface="Arial"/>
                <a:cs typeface="Arial"/>
              </a:rPr>
              <a:t>c</a:t>
            </a:r>
            <a:r>
              <a:rPr sz="1400" spc="-5" dirty="0">
                <a:latin typeface="Arial"/>
                <a:cs typeface="Arial"/>
              </a:rPr>
              <a:t>tiv</a:t>
            </a:r>
            <a:r>
              <a:rPr sz="1400" spc="-15" dirty="0">
                <a:latin typeface="Arial"/>
                <a:cs typeface="Arial"/>
              </a:rPr>
              <a:t>e</a:t>
            </a:r>
            <a:r>
              <a:rPr sz="1400" spc="-5" dirty="0">
                <a:latin typeface="Arial"/>
                <a:cs typeface="Arial"/>
              </a:rPr>
              <a:t>l</a:t>
            </a:r>
            <a:r>
              <a:rPr sz="1400" spc="-114" dirty="0">
                <a:latin typeface="Arial"/>
                <a:cs typeface="Arial"/>
              </a:rPr>
              <a:t>y</a:t>
            </a:r>
            <a:r>
              <a:rPr sz="1400" spc="-5" dirty="0">
                <a:latin typeface="Arial"/>
                <a:cs typeface="Arial"/>
              </a:rPr>
              <a:t>.</a:t>
            </a:r>
            <a:endParaRPr sz="1400">
              <a:latin typeface="Arial"/>
              <a:cs typeface="Arial"/>
            </a:endParaRPr>
          </a:p>
        </p:txBody>
      </p:sp>
      <p:sp>
        <p:nvSpPr>
          <p:cNvPr id="7" name="object 7"/>
          <p:cNvSpPr txBox="1"/>
          <p:nvPr/>
        </p:nvSpPr>
        <p:spPr>
          <a:xfrm>
            <a:off x="307364" y="4181049"/>
            <a:ext cx="2647315" cy="1697355"/>
          </a:xfrm>
          <a:prstGeom prst="rect">
            <a:avLst/>
          </a:prstGeom>
        </p:spPr>
        <p:txBody>
          <a:bodyPr vert="horz" wrap="square" lIns="0" tIns="0" rIns="0" bIns="0" rtlCol="0">
            <a:spAutoFit/>
          </a:bodyPr>
          <a:lstStyle/>
          <a:p>
            <a:pPr marL="12700" marR="5080">
              <a:lnSpc>
                <a:spcPct val="100000"/>
              </a:lnSpc>
            </a:pPr>
            <a:r>
              <a:rPr sz="1400" spc="-15" dirty="0">
                <a:latin typeface="Arial"/>
                <a:cs typeface="Arial"/>
              </a:rPr>
              <a:t>T</a:t>
            </a:r>
            <a:r>
              <a:rPr sz="1400" spc="-10" dirty="0">
                <a:latin typeface="Arial"/>
                <a:cs typeface="Arial"/>
              </a:rPr>
              <a:t>his struct</a:t>
            </a:r>
            <a:r>
              <a:rPr sz="1400" spc="-15" dirty="0">
                <a:latin typeface="Arial"/>
                <a:cs typeface="Arial"/>
              </a:rPr>
              <a:t>ur</a:t>
            </a:r>
            <a:r>
              <a:rPr sz="1400" spc="-10" dirty="0">
                <a:latin typeface="Arial"/>
                <a:cs typeface="Arial"/>
              </a:rPr>
              <a:t>e</a:t>
            </a:r>
            <a:r>
              <a:rPr sz="1400" spc="-25" dirty="0">
                <a:latin typeface="Arial"/>
                <a:cs typeface="Arial"/>
              </a:rPr>
              <a:t> </a:t>
            </a:r>
            <a:r>
              <a:rPr sz="1400" spc="-10" dirty="0">
                <a:latin typeface="Arial"/>
                <a:cs typeface="Arial"/>
              </a:rPr>
              <a:t>consists</a:t>
            </a:r>
            <a:r>
              <a:rPr sz="1400" spc="-25" dirty="0">
                <a:latin typeface="Arial"/>
                <a:cs typeface="Arial"/>
              </a:rPr>
              <a:t> </a:t>
            </a:r>
            <a:r>
              <a:rPr sz="1400" spc="-10" dirty="0">
                <a:latin typeface="Arial"/>
                <a:cs typeface="Arial"/>
              </a:rPr>
              <a:t>of</a:t>
            </a:r>
            <a:r>
              <a:rPr sz="1400" spc="-5" dirty="0">
                <a:latin typeface="Arial"/>
                <a:cs typeface="Arial"/>
              </a:rPr>
              <a:t> </a:t>
            </a:r>
            <a:r>
              <a:rPr sz="1400" spc="-10" dirty="0">
                <a:latin typeface="Arial"/>
                <a:cs typeface="Arial"/>
              </a:rPr>
              <a:t>one</a:t>
            </a:r>
            <a:r>
              <a:rPr sz="1400" spc="-5" dirty="0">
                <a:latin typeface="Arial"/>
                <a:cs typeface="Arial"/>
              </a:rPr>
              <a:t> pri</a:t>
            </a:r>
            <a:r>
              <a:rPr sz="1400" spc="-20" dirty="0">
                <a:latin typeface="Arial"/>
                <a:cs typeface="Arial"/>
              </a:rPr>
              <a:t>m</a:t>
            </a:r>
            <a:r>
              <a:rPr sz="1400" spc="-10" dirty="0">
                <a:latin typeface="Arial"/>
                <a:cs typeface="Arial"/>
              </a:rPr>
              <a:t>ary</a:t>
            </a:r>
            <a:r>
              <a:rPr sz="1400" spc="-15" dirty="0">
                <a:latin typeface="Arial"/>
                <a:cs typeface="Arial"/>
              </a:rPr>
              <a:t> </a:t>
            </a:r>
            <a:r>
              <a:rPr sz="1400" spc="-20" dirty="0">
                <a:latin typeface="Arial"/>
                <a:cs typeface="Arial"/>
              </a:rPr>
              <a:t>m</a:t>
            </a:r>
            <a:r>
              <a:rPr sz="1400" spc="-10" dirty="0">
                <a:latin typeface="Arial"/>
                <a:cs typeface="Arial"/>
              </a:rPr>
              <a:t>etal</a:t>
            </a:r>
            <a:r>
              <a:rPr sz="1400" spc="-20" dirty="0">
                <a:latin typeface="Arial"/>
                <a:cs typeface="Arial"/>
              </a:rPr>
              <a:t> </a:t>
            </a:r>
            <a:r>
              <a:rPr sz="1400" spc="-10" dirty="0">
                <a:latin typeface="Arial"/>
                <a:cs typeface="Arial"/>
              </a:rPr>
              <a:t>coil</a:t>
            </a:r>
            <a:r>
              <a:rPr sz="1400" spc="-5" dirty="0">
                <a:latin typeface="Arial"/>
                <a:cs typeface="Arial"/>
              </a:rPr>
              <a:t> </a:t>
            </a:r>
            <a:r>
              <a:rPr sz="1400" spc="-10" dirty="0">
                <a:latin typeface="Arial"/>
                <a:cs typeface="Arial"/>
              </a:rPr>
              <a:t>on</a:t>
            </a:r>
            <a:r>
              <a:rPr sz="1400" spc="-15" dirty="0">
                <a:latin typeface="Arial"/>
                <a:cs typeface="Arial"/>
              </a:rPr>
              <a:t> </a:t>
            </a:r>
            <a:r>
              <a:rPr sz="1400" spc="-10" dirty="0">
                <a:latin typeface="Arial"/>
                <a:cs typeface="Arial"/>
              </a:rPr>
              <a:t>a</a:t>
            </a:r>
            <a:r>
              <a:rPr sz="1400" spc="-5" dirty="0">
                <a:latin typeface="Arial"/>
                <a:cs typeface="Arial"/>
              </a:rPr>
              <a:t> </a:t>
            </a:r>
            <a:r>
              <a:rPr sz="1400" spc="-20" dirty="0">
                <a:latin typeface="Arial"/>
                <a:cs typeface="Arial"/>
              </a:rPr>
              <a:t>m</a:t>
            </a:r>
            <a:r>
              <a:rPr sz="1400" spc="-10" dirty="0">
                <a:latin typeface="Arial"/>
                <a:cs typeface="Arial"/>
              </a:rPr>
              <a:t>icroca</a:t>
            </a:r>
            <a:r>
              <a:rPr sz="1400" spc="-15" dirty="0">
                <a:latin typeface="Arial"/>
                <a:cs typeface="Arial"/>
              </a:rPr>
              <a:t>nt</a:t>
            </a:r>
            <a:r>
              <a:rPr sz="1400" spc="-5" dirty="0">
                <a:latin typeface="Arial"/>
                <a:cs typeface="Arial"/>
              </a:rPr>
              <a:t>ile</a:t>
            </a:r>
            <a:r>
              <a:rPr sz="1400" spc="-15" dirty="0">
                <a:latin typeface="Arial"/>
                <a:cs typeface="Arial"/>
              </a:rPr>
              <a:t>v</a:t>
            </a:r>
            <a:r>
              <a:rPr sz="1400" spc="-10" dirty="0">
                <a:latin typeface="Arial"/>
                <a:cs typeface="Arial"/>
              </a:rPr>
              <a:t>er</a:t>
            </a:r>
            <a:r>
              <a:rPr sz="1400" spc="-30" dirty="0">
                <a:latin typeface="Arial"/>
                <a:cs typeface="Arial"/>
              </a:rPr>
              <a:t> </a:t>
            </a:r>
            <a:r>
              <a:rPr sz="1400" spc="-10" dirty="0">
                <a:latin typeface="Arial"/>
                <a:cs typeface="Arial"/>
              </a:rPr>
              <a:t>and</a:t>
            </a:r>
            <a:r>
              <a:rPr sz="1400" spc="-15" dirty="0">
                <a:latin typeface="Arial"/>
                <a:cs typeface="Arial"/>
              </a:rPr>
              <a:t> </a:t>
            </a:r>
            <a:r>
              <a:rPr sz="1400" spc="-10" dirty="0">
                <a:latin typeface="Arial"/>
                <a:cs typeface="Arial"/>
              </a:rPr>
              <a:t>a</a:t>
            </a:r>
            <a:r>
              <a:rPr sz="1400" spc="-5" dirty="0">
                <a:latin typeface="Arial"/>
                <a:cs typeface="Arial"/>
              </a:rPr>
              <a:t> </a:t>
            </a:r>
            <a:r>
              <a:rPr sz="1400" spc="-10" dirty="0">
                <a:latin typeface="Arial"/>
                <a:cs typeface="Arial"/>
              </a:rPr>
              <a:t>secon</a:t>
            </a:r>
            <a:r>
              <a:rPr sz="1400" spc="-15" dirty="0">
                <a:latin typeface="Arial"/>
                <a:cs typeface="Arial"/>
              </a:rPr>
              <a:t>dar</a:t>
            </a:r>
            <a:r>
              <a:rPr sz="1400" spc="-10" dirty="0">
                <a:latin typeface="Arial"/>
                <a:cs typeface="Arial"/>
              </a:rPr>
              <a:t>y</a:t>
            </a:r>
            <a:r>
              <a:rPr sz="1400" spc="-5" dirty="0">
                <a:latin typeface="Arial"/>
                <a:cs typeface="Arial"/>
              </a:rPr>
              <a:t> coil </a:t>
            </a:r>
            <a:r>
              <a:rPr sz="1400" spc="-10" dirty="0">
                <a:latin typeface="Arial"/>
                <a:cs typeface="Arial"/>
              </a:rPr>
              <a:t>on the</a:t>
            </a:r>
            <a:r>
              <a:rPr sz="1400" spc="-15" dirty="0">
                <a:latin typeface="Arial"/>
                <a:cs typeface="Arial"/>
              </a:rPr>
              <a:t> </a:t>
            </a:r>
            <a:r>
              <a:rPr sz="1400" spc="-10" dirty="0">
                <a:latin typeface="Arial"/>
                <a:cs typeface="Arial"/>
              </a:rPr>
              <a:t>surr</a:t>
            </a:r>
            <a:r>
              <a:rPr sz="1400" spc="-15" dirty="0">
                <a:latin typeface="Arial"/>
                <a:cs typeface="Arial"/>
              </a:rPr>
              <a:t>ou</a:t>
            </a:r>
            <a:r>
              <a:rPr sz="1400" spc="-10" dirty="0">
                <a:latin typeface="Arial"/>
                <a:cs typeface="Arial"/>
              </a:rPr>
              <a:t>n</a:t>
            </a:r>
            <a:r>
              <a:rPr sz="1400" spc="-15" dirty="0">
                <a:latin typeface="Arial"/>
                <a:cs typeface="Arial"/>
              </a:rPr>
              <a:t>d</a:t>
            </a:r>
            <a:r>
              <a:rPr sz="1400" spc="-5" dirty="0">
                <a:latin typeface="Arial"/>
                <a:cs typeface="Arial"/>
              </a:rPr>
              <a:t>i</a:t>
            </a:r>
            <a:r>
              <a:rPr sz="1400" spc="-15" dirty="0">
                <a:latin typeface="Arial"/>
                <a:cs typeface="Arial"/>
              </a:rPr>
              <a:t>n</a:t>
            </a:r>
            <a:r>
              <a:rPr sz="1400" spc="-10" dirty="0">
                <a:latin typeface="Arial"/>
                <a:cs typeface="Arial"/>
              </a:rPr>
              <a:t>g</a:t>
            </a:r>
            <a:r>
              <a:rPr sz="1400" spc="-25" dirty="0">
                <a:latin typeface="Arial"/>
                <a:cs typeface="Arial"/>
              </a:rPr>
              <a:t> </a:t>
            </a:r>
            <a:r>
              <a:rPr sz="1400" spc="-10" dirty="0">
                <a:latin typeface="Arial"/>
                <a:cs typeface="Arial"/>
              </a:rPr>
              <a:t>subst</a:t>
            </a:r>
            <a:r>
              <a:rPr sz="1400" spc="-15" dirty="0">
                <a:latin typeface="Arial"/>
                <a:cs typeface="Arial"/>
              </a:rPr>
              <a:t>ra</a:t>
            </a:r>
            <a:r>
              <a:rPr sz="1400" spc="-5" dirty="0">
                <a:latin typeface="Arial"/>
                <a:cs typeface="Arial"/>
              </a:rPr>
              <a:t>t</a:t>
            </a:r>
            <a:r>
              <a:rPr sz="1400" spc="-15" dirty="0">
                <a:latin typeface="Arial"/>
                <a:cs typeface="Arial"/>
              </a:rPr>
              <a:t>e</a:t>
            </a:r>
            <a:r>
              <a:rPr sz="1400" spc="-5" dirty="0">
                <a:latin typeface="Arial"/>
                <a:cs typeface="Arial"/>
              </a:rPr>
              <a:t>.</a:t>
            </a:r>
            <a:r>
              <a:rPr sz="1400" spc="-10" dirty="0">
                <a:latin typeface="Arial"/>
                <a:cs typeface="Arial"/>
              </a:rPr>
              <a:t> When voltage</a:t>
            </a:r>
            <a:r>
              <a:rPr sz="1400" spc="-25" dirty="0">
                <a:latin typeface="Arial"/>
                <a:cs typeface="Arial"/>
              </a:rPr>
              <a:t> </a:t>
            </a:r>
            <a:r>
              <a:rPr sz="1400" spc="-5" dirty="0">
                <a:latin typeface="Arial"/>
                <a:cs typeface="Arial"/>
              </a:rPr>
              <a:t>is </a:t>
            </a:r>
            <a:r>
              <a:rPr sz="1400" spc="-10" dirty="0">
                <a:latin typeface="Arial"/>
                <a:cs typeface="Arial"/>
              </a:rPr>
              <a:t>applied</a:t>
            </a:r>
            <a:r>
              <a:rPr sz="1400" spc="-30" dirty="0">
                <a:latin typeface="Arial"/>
                <a:cs typeface="Arial"/>
              </a:rPr>
              <a:t> </a:t>
            </a:r>
            <a:r>
              <a:rPr sz="1400" spc="-10" dirty="0">
                <a:latin typeface="Arial"/>
                <a:cs typeface="Arial"/>
              </a:rPr>
              <a:t>on the</a:t>
            </a:r>
            <a:r>
              <a:rPr sz="1400" spc="-5" dirty="0">
                <a:latin typeface="Arial"/>
                <a:cs typeface="Arial"/>
              </a:rPr>
              <a:t> pri</a:t>
            </a:r>
            <a:r>
              <a:rPr sz="1400" spc="-20" dirty="0">
                <a:latin typeface="Arial"/>
                <a:cs typeface="Arial"/>
              </a:rPr>
              <a:t>m</a:t>
            </a:r>
            <a:r>
              <a:rPr sz="1400" spc="-10" dirty="0">
                <a:latin typeface="Arial"/>
                <a:cs typeface="Arial"/>
              </a:rPr>
              <a:t>ary</a:t>
            </a:r>
            <a:r>
              <a:rPr sz="1400" spc="-15" dirty="0">
                <a:latin typeface="Arial"/>
                <a:cs typeface="Arial"/>
              </a:rPr>
              <a:t> </a:t>
            </a:r>
            <a:r>
              <a:rPr sz="1400" spc="-5" dirty="0">
                <a:latin typeface="Arial"/>
                <a:cs typeface="Arial"/>
              </a:rPr>
              <a:t>coil,</a:t>
            </a:r>
            <a:r>
              <a:rPr sz="1400" spc="-10" dirty="0">
                <a:latin typeface="Arial"/>
                <a:cs typeface="Arial"/>
              </a:rPr>
              <a:t> the</a:t>
            </a:r>
            <a:r>
              <a:rPr sz="1400" spc="-15" dirty="0">
                <a:latin typeface="Arial"/>
                <a:cs typeface="Arial"/>
              </a:rPr>
              <a:t> </a:t>
            </a:r>
            <a:r>
              <a:rPr sz="1400" spc="-10" dirty="0">
                <a:latin typeface="Arial"/>
                <a:cs typeface="Arial"/>
              </a:rPr>
              <a:t>creat</a:t>
            </a:r>
            <a:r>
              <a:rPr sz="1400" spc="-15" dirty="0">
                <a:latin typeface="Arial"/>
                <a:cs typeface="Arial"/>
              </a:rPr>
              <a:t>e</a:t>
            </a:r>
            <a:r>
              <a:rPr sz="1400" spc="-10" dirty="0">
                <a:latin typeface="Arial"/>
                <a:cs typeface="Arial"/>
              </a:rPr>
              <a:t>d</a:t>
            </a:r>
            <a:r>
              <a:rPr sz="1400" spc="-5" dirty="0">
                <a:latin typeface="Arial"/>
                <a:cs typeface="Arial"/>
              </a:rPr>
              <a:t> </a:t>
            </a:r>
            <a:r>
              <a:rPr sz="1400" spc="-20" dirty="0">
                <a:latin typeface="Arial"/>
                <a:cs typeface="Arial"/>
              </a:rPr>
              <a:t>m</a:t>
            </a:r>
            <a:r>
              <a:rPr sz="1400" spc="-10" dirty="0">
                <a:latin typeface="Arial"/>
                <a:cs typeface="Arial"/>
              </a:rPr>
              <a:t>agn</a:t>
            </a:r>
            <a:r>
              <a:rPr sz="1400" spc="-15" dirty="0">
                <a:latin typeface="Arial"/>
                <a:cs typeface="Arial"/>
              </a:rPr>
              <a:t>e</a:t>
            </a:r>
            <a:r>
              <a:rPr sz="1400" spc="-5" dirty="0">
                <a:latin typeface="Arial"/>
                <a:cs typeface="Arial"/>
              </a:rPr>
              <a:t>tic</a:t>
            </a:r>
            <a:r>
              <a:rPr sz="1400" spc="-25" dirty="0">
                <a:latin typeface="Arial"/>
                <a:cs typeface="Arial"/>
              </a:rPr>
              <a:t> </a:t>
            </a:r>
            <a:r>
              <a:rPr sz="1400" spc="-10" dirty="0">
                <a:latin typeface="Arial"/>
                <a:cs typeface="Arial"/>
              </a:rPr>
              <a:t>field causes</a:t>
            </a:r>
            <a:r>
              <a:rPr sz="1400" spc="-25" dirty="0">
                <a:latin typeface="Arial"/>
                <a:cs typeface="Arial"/>
              </a:rPr>
              <a:t> </a:t>
            </a:r>
            <a:r>
              <a:rPr sz="1400" spc="-10" dirty="0">
                <a:latin typeface="Arial"/>
                <a:cs typeface="Arial"/>
              </a:rPr>
              <a:t>induced voltage</a:t>
            </a:r>
            <a:r>
              <a:rPr sz="1400" spc="-25" dirty="0">
                <a:latin typeface="Arial"/>
                <a:cs typeface="Arial"/>
              </a:rPr>
              <a:t> </a:t>
            </a:r>
            <a:r>
              <a:rPr sz="1400" spc="-10" dirty="0">
                <a:latin typeface="Arial"/>
                <a:cs typeface="Arial"/>
              </a:rPr>
              <a:t>on the</a:t>
            </a:r>
            <a:r>
              <a:rPr sz="1400" spc="-15" dirty="0">
                <a:latin typeface="Arial"/>
                <a:cs typeface="Arial"/>
              </a:rPr>
              <a:t> </a:t>
            </a:r>
            <a:r>
              <a:rPr sz="1400" spc="-10" dirty="0">
                <a:latin typeface="Arial"/>
                <a:cs typeface="Arial"/>
              </a:rPr>
              <a:t>secon</a:t>
            </a:r>
            <a:r>
              <a:rPr sz="1400" spc="-15" dirty="0">
                <a:latin typeface="Arial"/>
                <a:cs typeface="Arial"/>
              </a:rPr>
              <a:t>dar</a:t>
            </a:r>
            <a:r>
              <a:rPr sz="1400" spc="-10" dirty="0">
                <a:latin typeface="Arial"/>
                <a:cs typeface="Arial"/>
              </a:rPr>
              <a:t>y</a:t>
            </a:r>
            <a:r>
              <a:rPr sz="1400" spc="-15" dirty="0">
                <a:latin typeface="Arial"/>
                <a:cs typeface="Arial"/>
              </a:rPr>
              <a:t> </a:t>
            </a:r>
            <a:r>
              <a:rPr sz="1400" spc="-5" dirty="0">
                <a:latin typeface="Arial"/>
                <a:cs typeface="Arial"/>
              </a:rPr>
              <a:t>coil.</a:t>
            </a:r>
            <a:endParaRPr sz="1400">
              <a:latin typeface="Arial"/>
              <a:cs typeface="Arial"/>
            </a:endParaRPr>
          </a:p>
        </p:txBody>
      </p:sp>
      <p:graphicFrame>
        <p:nvGraphicFramePr>
          <p:cNvPr id="3" name="object 3"/>
          <p:cNvGraphicFramePr>
            <a:graphicFrameLocks noGrp="1"/>
          </p:cNvGraphicFramePr>
          <p:nvPr/>
        </p:nvGraphicFramePr>
        <p:xfrm>
          <a:off x="3136900" y="4108450"/>
          <a:ext cx="5848347" cy="1127757"/>
        </p:xfrm>
        <a:graphic>
          <a:graphicData uri="http://schemas.openxmlformats.org/drawingml/2006/table">
            <a:tbl>
              <a:tblPr firstRow="1" bandRow="1">
                <a:tableStyleId>{2D5ABB26-0587-4C30-8999-92F81FD0307C}</a:tableStyleId>
              </a:tblPr>
              <a:tblGrid>
                <a:gridCol w="971549"/>
                <a:gridCol w="1438290"/>
                <a:gridCol w="1762109"/>
                <a:gridCol w="1676399"/>
              </a:tblGrid>
              <a:tr h="518159">
                <a:tc>
                  <a:txBody>
                    <a:bodyPr/>
                    <a:lstStyle/>
                    <a:p>
                      <a:pPr marL="261620">
                        <a:lnSpc>
                          <a:spcPct val="100000"/>
                        </a:lnSpc>
                      </a:pPr>
                      <a:r>
                        <a:rPr sz="1100" dirty="0">
                          <a:latin typeface="Times New Roman"/>
                          <a:cs typeface="Times New Roman"/>
                        </a:rPr>
                        <a:t>M</a:t>
                      </a:r>
                      <a:r>
                        <a:rPr sz="1100" spc="-5" dirty="0">
                          <a:latin typeface="Times New Roman"/>
                          <a:cs typeface="Times New Roman"/>
                        </a:rPr>
                        <a:t>e</a:t>
                      </a:r>
                      <a:r>
                        <a:rPr sz="1100" dirty="0">
                          <a:latin typeface="Times New Roman"/>
                          <a:cs typeface="Times New Roman"/>
                        </a:rPr>
                        <a:t>thod</a:t>
                      </a: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3550" marR="207645" indent="-248285">
                        <a:lnSpc>
                          <a:spcPct val="100000"/>
                        </a:lnSpc>
                      </a:pPr>
                      <a:r>
                        <a:rPr sz="1100" spc="-5" dirty="0">
                          <a:latin typeface="Times New Roman"/>
                          <a:cs typeface="Times New Roman"/>
                        </a:rPr>
                        <a:t>V</a:t>
                      </a:r>
                      <a:r>
                        <a:rPr sz="1050" baseline="-23809" dirty="0">
                          <a:latin typeface="Times New Roman"/>
                          <a:cs typeface="Times New Roman"/>
                        </a:rPr>
                        <a:t>out </a:t>
                      </a:r>
                      <a:r>
                        <a:rPr sz="1050" spc="-120" baseline="-23809" dirty="0">
                          <a:latin typeface="Times New Roman"/>
                          <a:cs typeface="Times New Roman"/>
                        </a:rPr>
                        <a:t> </a:t>
                      </a:r>
                      <a:r>
                        <a:rPr sz="1100" dirty="0">
                          <a:latin typeface="Times New Roman"/>
                          <a:cs typeface="Times New Roman"/>
                        </a:rPr>
                        <a:t>(</a:t>
                      </a:r>
                      <a:r>
                        <a:rPr sz="1100" spc="-10" dirty="0">
                          <a:latin typeface="Times New Roman"/>
                          <a:cs typeface="Times New Roman"/>
                        </a:rPr>
                        <a:t>m</a:t>
                      </a:r>
                      <a:r>
                        <a:rPr sz="1100" spc="-5" dirty="0">
                          <a:latin typeface="Times New Roman"/>
                          <a:cs typeface="Times New Roman"/>
                        </a:rPr>
                        <a:t>V</a:t>
                      </a:r>
                      <a:r>
                        <a:rPr sz="1100" dirty="0">
                          <a:latin typeface="Times New Roman"/>
                          <a:cs typeface="Times New Roman"/>
                        </a:rPr>
                        <a:t>)</a:t>
                      </a:r>
                      <a:r>
                        <a:rPr sz="1100" spc="5" dirty="0">
                          <a:latin typeface="Times New Roman"/>
                          <a:cs typeface="Times New Roman"/>
                        </a:rPr>
                        <a:t> </a:t>
                      </a:r>
                      <a:r>
                        <a:rPr sz="1100" dirty="0">
                          <a:latin typeface="Times New Roman"/>
                          <a:cs typeface="Times New Roman"/>
                        </a:rPr>
                        <a:t>(b</a:t>
                      </a:r>
                      <a:r>
                        <a:rPr sz="1100" spc="-5" dirty="0">
                          <a:latin typeface="Times New Roman"/>
                          <a:cs typeface="Times New Roman"/>
                        </a:rPr>
                        <a:t>e</a:t>
                      </a:r>
                      <a:r>
                        <a:rPr sz="1100" dirty="0">
                          <a:latin typeface="Times New Roman"/>
                          <a:cs typeface="Times New Roman"/>
                        </a:rPr>
                        <a:t>fore b</a:t>
                      </a:r>
                      <a:r>
                        <a:rPr sz="1100" spc="-5" dirty="0">
                          <a:latin typeface="Times New Roman"/>
                          <a:cs typeface="Times New Roman"/>
                        </a:rPr>
                        <a:t>e</a:t>
                      </a:r>
                      <a:r>
                        <a:rPr sz="1100" dirty="0">
                          <a:latin typeface="Times New Roman"/>
                          <a:cs typeface="Times New Roman"/>
                        </a:rPr>
                        <a:t>nding)</a:t>
                      </a: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37845" marR="76835" indent="-452755">
                        <a:lnSpc>
                          <a:spcPct val="100000"/>
                        </a:lnSpc>
                      </a:pPr>
                      <a:r>
                        <a:rPr sz="1400" b="1" spc="-130" dirty="0">
                          <a:latin typeface="Times New Roman"/>
                          <a:cs typeface="Times New Roman"/>
                        </a:rPr>
                        <a:t>V</a:t>
                      </a:r>
                      <a:r>
                        <a:rPr sz="1350" b="1" baseline="-24691" dirty="0">
                          <a:latin typeface="Times New Roman"/>
                          <a:cs typeface="Times New Roman"/>
                        </a:rPr>
                        <a:t>out </a:t>
                      </a:r>
                      <a:r>
                        <a:rPr sz="1350" b="1" spc="-157" baseline="-24691" dirty="0">
                          <a:latin typeface="Times New Roman"/>
                          <a:cs typeface="Times New Roman"/>
                        </a:rPr>
                        <a:t> </a:t>
                      </a:r>
                      <a:r>
                        <a:rPr sz="1400" b="1" dirty="0">
                          <a:latin typeface="Times New Roman"/>
                          <a:cs typeface="Times New Roman"/>
                        </a:rPr>
                        <a:t>(</a:t>
                      </a:r>
                      <a:r>
                        <a:rPr sz="1400" b="1" spc="-5" dirty="0">
                          <a:latin typeface="Times New Roman"/>
                          <a:cs typeface="Times New Roman"/>
                        </a:rPr>
                        <a:t>mV</a:t>
                      </a:r>
                      <a:r>
                        <a:rPr sz="1400" b="1" dirty="0">
                          <a:latin typeface="Times New Roman"/>
                          <a:cs typeface="Times New Roman"/>
                        </a:rPr>
                        <a:t>)</a:t>
                      </a:r>
                      <a:r>
                        <a:rPr sz="1400" b="1" spc="-10" dirty="0">
                          <a:latin typeface="Times New Roman"/>
                          <a:cs typeface="Times New Roman"/>
                        </a:rPr>
                        <a:t> </a:t>
                      </a:r>
                      <a:r>
                        <a:rPr sz="1400" b="1" dirty="0">
                          <a:latin typeface="Times New Roman"/>
                          <a:cs typeface="Times New Roman"/>
                        </a:rPr>
                        <a:t>(</a:t>
                      </a:r>
                      <a:r>
                        <a:rPr sz="1400" b="1" spc="-15" dirty="0">
                          <a:latin typeface="Times New Roman"/>
                          <a:cs typeface="Times New Roman"/>
                        </a:rPr>
                        <a:t>w</a:t>
                      </a:r>
                      <a:r>
                        <a:rPr sz="1400" b="1" dirty="0">
                          <a:latin typeface="Times New Roman"/>
                          <a:cs typeface="Times New Roman"/>
                        </a:rPr>
                        <a:t>ith 1 nm b</a:t>
                      </a:r>
                      <a:r>
                        <a:rPr sz="1400" b="1" spc="-5" dirty="0">
                          <a:latin typeface="Times New Roman"/>
                          <a:cs typeface="Times New Roman"/>
                        </a:rPr>
                        <a:t>e</a:t>
                      </a:r>
                      <a:r>
                        <a:rPr sz="1400" b="1" dirty="0">
                          <a:latin typeface="Times New Roman"/>
                          <a:cs typeface="Times New Roman"/>
                        </a:rPr>
                        <a:t>nding)</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48640">
                        <a:lnSpc>
                          <a:spcPct val="100000"/>
                        </a:lnSpc>
                      </a:pPr>
                      <a:r>
                        <a:rPr sz="1400" b="1" spc="5" dirty="0">
                          <a:latin typeface="Symbol"/>
                          <a:cs typeface="Symbol"/>
                        </a:rPr>
                        <a:t></a:t>
                      </a:r>
                      <a:r>
                        <a:rPr sz="1400" b="1" spc="-5" dirty="0">
                          <a:latin typeface="Times New Roman"/>
                          <a:cs typeface="Times New Roman"/>
                        </a:rPr>
                        <a:t>V</a:t>
                      </a:r>
                      <a:r>
                        <a:rPr sz="1400" b="1" dirty="0">
                          <a:latin typeface="Times New Roman"/>
                          <a:cs typeface="Times New Roman"/>
                        </a:rPr>
                        <a:t>/</a:t>
                      </a:r>
                      <a:r>
                        <a:rPr sz="1400" b="1" spc="-130" dirty="0">
                          <a:latin typeface="Times New Roman"/>
                          <a:cs typeface="Times New Roman"/>
                        </a:rPr>
                        <a:t>V</a:t>
                      </a:r>
                      <a:r>
                        <a:rPr sz="1350" b="1" baseline="-24691" dirty="0">
                          <a:latin typeface="Times New Roman"/>
                          <a:cs typeface="Times New Roman"/>
                        </a:rPr>
                        <a:t>out</a:t>
                      </a:r>
                      <a:endParaRPr sz="1350" baseline="-24691">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04799">
                <a:tc>
                  <a:txBody>
                    <a:bodyPr/>
                    <a:lstStyle/>
                    <a:p>
                      <a:pPr marL="156845">
                        <a:lnSpc>
                          <a:spcPct val="100000"/>
                        </a:lnSpc>
                      </a:pPr>
                      <a:r>
                        <a:rPr sz="1100" spc="-5" dirty="0">
                          <a:latin typeface="Times New Roman"/>
                          <a:cs typeface="Times New Roman"/>
                        </a:rPr>
                        <a:t>Ca</a:t>
                      </a:r>
                      <a:r>
                        <a:rPr sz="1100" dirty="0">
                          <a:latin typeface="Times New Roman"/>
                          <a:cs typeface="Times New Roman"/>
                        </a:rPr>
                        <a:t>l</a:t>
                      </a:r>
                      <a:r>
                        <a:rPr sz="1100" spc="-5" dirty="0">
                          <a:latin typeface="Times New Roman"/>
                          <a:cs typeface="Times New Roman"/>
                        </a:rPr>
                        <a:t>c</a:t>
                      </a:r>
                      <a:r>
                        <a:rPr sz="1100" dirty="0">
                          <a:latin typeface="Times New Roman"/>
                          <a:cs typeface="Times New Roman"/>
                        </a:rPr>
                        <a:t>ul</a:t>
                      </a:r>
                      <a:r>
                        <a:rPr sz="1100" spc="-5" dirty="0">
                          <a:latin typeface="Times New Roman"/>
                          <a:cs typeface="Times New Roman"/>
                        </a:rPr>
                        <a:t>a</a:t>
                      </a:r>
                      <a:r>
                        <a:rPr sz="1100" dirty="0">
                          <a:latin typeface="Times New Roman"/>
                          <a:cs typeface="Times New Roman"/>
                        </a:rPr>
                        <a:t>tion</a:t>
                      </a: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100" dirty="0">
                          <a:latin typeface="Times New Roman"/>
                          <a:cs typeface="Times New Roman"/>
                        </a:rPr>
                        <a:t>279.89</a:t>
                      </a: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100" dirty="0">
                          <a:latin typeface="Times New Roman"/>
                          <a:cs typeface="Times New Roman"/>
                        </a:rPr>
                        <a:t>279.24</a:t>
                      </a: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400" b="1" dirty="0">
                          <a:latin typeface="Times New Roman"/>
                          <a:cs typeface="Times New Roman"/>
                        </a:rPr>
                        <a:t>0</a:t>
                      </a:r>
                      <a:r>
                        <a:rPr sz="1400" b="1" spc="-5" dirty="0">
                          <a:latin typeface="Times New Roman"/>
                          <a:cs typeface="Times New Roman"/>
                        </a:rPr>
                        <a:t>.</a:t>
                      </a:r>
                      <a:r>
                        <a:rPr sz="1400" b="1" dirty="0">
                          <a:latin typeface="Times New Roman"/>
                          <a:cs typeface="Times New Roman"/>
                        </a:rPr>
                        <a:t>23%</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04799">
                <a:tc>
                  <a:txBody>
                    <a:bodyPr/>
                    <a:lstStyle/>
                    <a:p>
                      <a:pPr marL="84455">
                        <a:lnSpc>
                          <a:spcPct val="100000"/>
                        </a:lnSpc>
                      </a:pPr>
                      <a:r>
                        <a:rPr sz="1100" dirty="0">
                          <a:latin typeface="Times New Roman"/>
                          <a:cs typeface="Times New Roman"/>
                        </a:rPr>
                        <a:t>Si</a:t>
                      </a:r>
                      <a:r>
                        <a:rPr sz="1100" spc="-10" dirty="0">
                          <a:latin typeface="Times New Roman"/>
                          <a:cs typeface="Times New Roman"/>
                        </a:rPr>
                        <a:t>m</a:t>
                      </a:r>
                      <a:r>
                        <a:rPr sz="1100" dirty="0">
                          <a:latin typeface="Times New Roman"/>
                          <a:cs typeface="Times New Roman"/>
                        </a:rPr>
                        <a:t>ul</a:t>
                      </a:r>
                      <a:r>
                        <a:rPr sz="1100" spc="-5" dirty="0">
                          <a:latin typeface="Times New Roman"/>
                          <a:cs typeface="Times New Roman"/>
                        </a:rPr>
                        <a:t>a</a:t>
                      </a:r>
                      <a:r>
                        <a:rPr sz="1100" dirty="0">
                          <a:latin typeface="Times New Roman"/>
                          <a:cs typeface="Times New Roman"/>
                        </a:rPr>
                        <a:t>ti</a:t>
                      </a:r>
                      <a:r>
                        <a:rPr sz="1100" spc="-5" dirty="0">
                          <a:latin typeface="Times New Roman"/>
                          <a:cs typeface="Times New Roman"/>
                        </a:rPr>
                        <a:t>o</a:t>
                      </a:r>
                      <a:r>
                        <a:rPr sz="1100" dirty="0">
                          <a:latin typeface="Times New Roman"/>
                          <a:cs typeface="Times New Roman"/>
                        </a:rPr>
                        <a:t>n</a:t>
                      </a: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44805">
                        <a:lnSpc>
                          <a:spcPct val="100000"/>
                        </a:lnSpc>
                      </a:pPr>
                      <a:r>
                        <a:rPr sz="1100" dirty="0">
                          <a:latin typeface="Times New Roman"/>
                          <a:cs typeface="Times New Roman"/>
                        </a:rPr>
                        <a:t>256.3556735</a:t>
                      </a: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6095">
                        <a:lnSpc>
                          <a:spcPct val="100000"/>
                        </a:lnSpc>
                      </a:pPr>
                      <a:r>
                        <a:rPr sz="1100" dirty="0">
                          <a:latin typeface="Times New Roman"/>
                          <a:cs typeface="Times New Roman"/>
                        </a:rPr>
                        <a:t>255.7546534</a:t>
                      </a: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400" b="1" dirty="0">
                          <a:latin typeface="Times New Roman"/>
                          <a:cs typeface="Times New Roman"/>
                        </a:rPr>
                        <a:t>0</a:t>
                      </a:r>
                      <a:r>
                        <a:rPr sz="1400" b="1" spc="-5" dirty="0">
                          <a:latin typeface="Times New Roman"/>
                          <a:cs typeface="Times New Roman"/>
                        </a:rPr>
                        <a:t>.</a:t>
                      </a:r>
                      <a:r>
                        <a:rPr sz="1400" b="1" dirty="0">
                          <a:latin typeface="Times New Roman"/>
                          <a:cs typeface="Times New Roman"/>
                        </a:rPr>
                        <a:t>24%</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4" name="object 4"/>
          <p:cNvGraphicFramePr>
            <a:graphicFrameLocks noGrp="1"/>
          </p:cNvGraphicFramePr>
          <p:nvPr/>
        </p:nvGraphicFramePr>
        <p:xfrm>
          <a:off x="3270250" y="1593850"/>
          <a:ext cx="5716581" cy="1523996"/>
        </p:xfrm>
        <a:graphic>
          <a:graphicData uri="http://schemas.openxmlformats.org/drawingml/2006/table">
            <a:tbl>
              <a:tblPr firstRow="1" bandRow="1">
                <a:tableStyleId>{2D5ABB26-0587-4C30-8999-92F81FD0307C}</a:tableStyleId>
              </a:tblPr>
              <a:tblGrid>
                <a:gridCol w="809640"/>
                <a:gridCol w="1019159"/>
                <a:gridCol w="1676399"/>
                <a:gridCol w="990599"/>
                <a:gridCol w="1220784"/>
              </a:tblGrid>
              <a:tr h="518159">
                <a:tc>
                  <a:txBody>
                    <a:bodyPr/>
                    <a:lstStyle/>
                    <a:p>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77495" marR="196215" indent="-73660">
                        <a:lnSpc>
                          <a:spcPct val="100000"/>
                        </a:lnSpc>
                      </a:pPr>
                      <a:r>
                        <a:rPr sz="1000" spc="-5" dirty="0">
                          <a:latin typeface="Arial"/>
                          <a:cs typeface="Arial"/>
                        </a:rPr>
                        <a:t>V</a:t>
                      </a:r>
                      <a:r>
                        <a:rPr sz="975" baseline="-25641" dirty="0">
                          <a:latin typeface="Arial"/>
                          <a:cs typeface="Arial"/>
                        </a:rPr>
                        <a:t>out </a:t>
                      </a:r>
                      <a:r>
                        <a:rPr sz="975" spc="-120" baseline="-25641" dirty="0">
                          <a:latin typeface="Arial"/>
                          <a:cs typeface="Arial"/>
                        </a:rPr>
                        <a:t> </a:t>
                      </a:r>
                      <a:r>
                        <a:rPr sz="1000" dirty="0">
                          <a:latin typeface="Arial"/>
                          <a:cs typeface="Arial"/>
                        </a:rPr>
                        <a:t>be</a:t>
                      </a:r>
                      <a:r>
                        <a:rPr sz="1000" spc="-10" dirty="0">
                          <a:latin typeface="Arial"/>
                          <a:cs typeface="Arial"/>
                        </a:rPr>
                        <a:t>f</a:t>
                      </a:r>
                      <a:r>
                        <a:rPr sz="1000" spc="-5" dirty="0">
                          <a:latin typeface="Arial"/>
                          <a:cs typeface="Arial"/>
                        </a:rPr>
                        <a:t>o</a:t>
                      </a:r>
                      <a:r>
                        <a:rPr sz="1000" dirty="0">
                          <a:latin typeface="Arial"/>
                          <a:cs typeface="Arial"/>
                        </a:rPr>
                        <a:t>re be</a:t>
                      </a:r>
                      <a:r>
                        <a:rPr sz="1000" spc="-5" dirty="0">
                          <a:latin typeface="Arial"/>
                          <a:cs typeface="Arial"/>
                        </a:rPr>
                        <a:t>nding</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6409" marR="100330" indent="-379095">
                        <a:lnSpc>
                          <a:spcPct val="100000"/>
                        </a:lnSpc>
                      </a:pPr>
                      <a:r>
                        <a:rPr sz="1400" b="1" spc="-5" dirty="0">
                          <a:latin typeface="Arial"/>
                          <a:cs typeface="Arial"/>
                        </a:rPr>
                        <a:t>V</a:t>
                      </a:r>
                      <a:r>
                        <a:rPr sz="1400" b="1" dirty="0">
                          <a:latin typeface="Arial"/>
                          <a:cs typeface="Arial"/>
                        </a:rPr>
                        <a:t>’</a:t>
                      </a:r>
                      <a:r>
                        <a:rPr sz="1350" b="1" spc="-7" baseline="-24691" dirty="0">
                          <a:latin typeface="Arial"/>
                          <a:cs typeface="Arial"/>
                        </a:rPr>
                        <a:t>ou</a:t>
                      </a:r>
                      <a:r>
                        <a:rPr sz="1350" b="1" baseline="-24691" dirty="0">
                          <a:latin typeface="Arial"/>
                          <a:cs typeface="Arial"/>
                        </a:rPr>
                        <a:t>t </a:t>
                      </a:r>
                      <a:r>
                        <a:rPr sz="1350" b="1" spc="-150" baseline="-24691" dirty="0">
                          <a:latin typeface="Arial"/>
                          <a:cs typeface="Arial"/>
                        </a:rPr>
                        <a:t> </a:t>
                      </a:r>
                      <a:r>
                        <a:rPr sz="1400" b="1" dirty="0">
                          <a:latin typeface="Arial"/>
                          <a:cs typeface="Arial"/>
                        </a:rPr>
                        <a:t>after</a:t>
                      </a:r>
                      <a:r>
                        <a:rPr sz="1400" b="1" spc="-15" dirty="0">
                          <a:latin typeface="Arial"/>
                          <a:cs typeface="Arial"/>
                        </a:rPr>
                        <a:t> </a:t>
                      </a:r>
                      <a:r>
                        <a:rPr sz="1400" b="1" dirty="0">
                          <a:latin typeface="Arial"/>
                          <a:cs typeface="Arial"/>
                        </a:rPr>
                        <a:t>100</a:t>
                      </a:r>
                      <a:r>
                        <a:rPr sz="1400" b="1" spc="-15" dirty="0">
                          <a:latin typeface="Arial"/>
                          <a:cs typeface="Arial"/>
                        </a:rPr>
                        <a:t> </a:t>
                      </a:r>
                      <a:r>
                        <a:rPr sz="1400" b="1" spc="-5" dirty="0">
                          <a:latin typeface="Arial"/>
                          <a:cs typeface="Arial"/>
                        </a:rPr>
                        <a:t>n</a:t>
                      </a:r>
                      <a:r>
                        <a:rPr sz="1400" b="1" dirty="0">
                          <a:latin typeface="Arial"/>
                          <a:cs typeface="Arial"/>
                        </a:rPr>
                        <a:t>m </a:t>
                      </a:r>
                      <a:r>
                        <a:rPr sz="1400" b="1" spc="-5" dirty="0">
                          <a:latin typeface="Arial"/>
                          <a:cs typeface="Arial"/>
                        </a:rPr>
                        <a:t>b</a:t>
                      </a:r>
                      <a:r>
                        <a:rPr sz="1400" b="1" dirty="0">
                          <a:latin typeface="Arial"/>
                          <a:cs typeface="Arial"/>
                        </a:rPr>
                        <a:t>e</a:t>
                      </a:r>
                      <a:r>
                        <a:rPr sz="1400" b="1" spc="-5" dirty="0">
                          <a:latin typeface="Arial"/>
                          <a:cs typeface="Arial"/>
                        </a:rPr>
                        <a:t>nd</a:t>
                      </a:r>
                      <a:r>
                        <a:rPr sz="1400" b="1" dirty="0">
                          <a:latin typeface="Arial"/>
                          <a:cs typeface="Arial"/>
                        </a:rPr>
                        <a:t>i</a:t>
                      </a:r>
                      <a:r>
                        <a:rPr sz="1400" b="1" spc="-5" dirty="0">
                          <a:latin typeface="Arial"/>
                          <a:cs typeface="Arial"/>
                        </a:rPr>
                        <a:t>n</a:t>
                      </a:r>
                      <a:r>
                        <a:rPr sz="1400" b="1" dirty="0">
                          <a:latin typeface="Arial"/>
                          <a:cs typeface="Arial"/>
                        </a:rPr>
                        <a:t>g</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500" spc="-7" baseline="16666" dirty="0">
                          <a:latin typeface="Symbol"/>
                          <a:cs typeface="Symbol"/>
                        </a:rPr>
                        <a:t></a:t>
                      </a:r>
                      <a:r>
                        <a:rPr sz="1500" spc="-7" baseline="16666" dirty="0">
                          <a:latin typeface="Arial"/>
                          <a:cs typeface="Arial"/>
                        </a:rPr>
                        <a:t>V</a:t>
                      </a:r>
                      <a:r>
                        <a:rPr sz="650" dirty="0">
                          <a:latin typeface="Arial"/>
                          <a:cs typeface="Arial"/>
                        </a:rPr>
                        <a:t>out</a:t>
                      </a:r>
                      <a:endParaRPr sz="65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315">
                        <a:lnSpc>
                          <a:spcPct val="100000"/>
                        </a:lnSpc>
                      </a:pPr>
                      <a:r>
                        <a:rPr sz="2100" b="1" spc="7" baseline="15873" dirty="0">
                          <a:latin typeface="Symbol"/>
                          <a:cs typeface="Symbol"/>
                        </a:rPr>
                        <a:t></a:t>
                      </a:r>
                      <a:r>
                        <a:rPr sz="2100" b="1" spc="-157" baseline="15873" dirty="0">
                          <a:latin typeface="Arial"/>
                          <a:cs typeface="Arial"/>
                        </a:rPr>
                        <a:t>V</a:t>
                      </a:r>
                      <a:r>
                        <a:rPr sz="900" b="1" spc="-5" dirty="0">
                          <a:latin typeface="Arial"/>
                          <a:cs typeface="Arial"/>
                        </a:rPr>
                        <a:t>ou</a:t>
                      </a:r>
                      <a:r>
                        <a:rPr sz="900" b="1" dirty="0">
                          <a:latin typeface="Arial"/>
                          <a:cs typeface="Arial"/>
                        </a:rPr>
                        <a:t>t</a:t>
                      </a:r>
                      <a:r>
                        <a:rPr sz="2100" b="1" baseline="15873" dirty="0">
                          <a:latin typeface="Arial"/>
                          <a:cs typeface="Arial"/>
                        </a:rPr>
                        <a:t>/</a:t>
                      </a:r>
                      <a:r>
                        <a:rPr sz="2100" b="1" spc="-157" baseline="15873" dirty="0">
                          <a:latin typeface="Arial"/>
                          <a:cs typeface="Arial"/>
                        </a:rPr>
                        <a:t>V</a:t>
                      </a:r>
                      <a:r>
                        <a:rPr sz="900" b="1" spc="-5" dirty="0">
                          <a:latin typeface="Arial"/>
                          <a:cs typeface="Arial"/>
                        </a:rPr>
                        <a:t>out</a:t>
                      </a:r>
                      <a:endParaRPr sz="9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04799">
                <a:tc>
                  <a:txBody>
                    <a:bodyPr/>
                    <a:lstStyle/>
                    <a:p>
                      <a:pPr marL="85090">
                        <a:lnSpc>
                          <a:spcPct val="100000"/>
                        </a:lnSpc>
                      </a:pPr>
                      <a:r>
                        <a:rPr sz="1000" dirty="0">
                          <a:latin typeface="Arial"/>
                          <a:cs typeface="Arial"/>
                        </a:rPr>
                        <a:t>Ca</a:t>
                      </a:r>
                      <a:r>
                        <a:rPr sz="1000" spc="-5" dirty="0">
                          <a:latin typeface="Arial"/>
                          <a:cs typeface="Arial"/>
                        </a:rPr>
                        <a:t>l</a:t>
                      </a:r>
                      <a:r>
                        <a:rPr sz="1000" dirty="0">
                          <a:latin typeface="Arial"/>
                          <a:cs typeface="Arial"/>
                        </a:rPr>
                        <a:t>cu</a:t>
                      </a:r>
                      <a:r>
                        <a:rPr sz="1000" spc="-10" dirty="0">
                          <a:latin typeface="Arial"/>
                          <a:cs typeface="Arial"/>
                        </a:rPr>
                        <a:t>latio</a:t>
                      </a:r>
                      <a:r>
                        <a:rPr sz="1000" dirty="0">
                          <a:latin typeface="Arial"/>
                          <a:cs typeface="Arial"/>
                        </a:rPr>
                        <a:t>n</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09245">
                        <a:lnSpc>
                          <a:spcPct val="100000"/>
                        </a:lnSpc>
                      </a:pPr>
                      <a:r>
                        <a:rPr sz="1000" dirty="0">
                          <a:latin typeface="Arial"/>
                          <a:cs typeface="Arial"/>
                        </a:rPr>
                        <a:t>2</a:t>
                      </a:r>
                      <a:r>
                        <a:rPr sz="1000" spc="-5" dirty="0">
                          <a:latin typeface="Arial"/>
                          <a:cs typeface="Arial"/>
                        </a:rPr>
                        <a:t>.</a:t>
                      </a:r>
                      <a:r>
                        <a:rPr sz="1000" dirty="0">
                          <a:latin typeface="Arial"/>
                          <a:cs typeface="Arial"/>
                        </a:rPr>
                        <a:t>8</a:t>
                      </a:r>
                      <a:r>
                        <a:rPr sz="1000" spc="-5" dirty="0">
                          <a:latin typeface="Arial"/>
                          <a:cs typeface="Arial"/>
                        </a:rPr>
                        <a:t>911</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000" dirty="0">
                          <a:latin typeface="Arial"/>
                          <a:cs typeface="Arial"/>
                        </a:rPr>
                        <a:t>2</a:t>
                      </a:r>
                      <a:r>
                        <a:rPr sz="1000" spc="-5" dirty="0">
                          <a:latin typeface="Arial"/>
                          <a:cs typeface="Arial"/>
                        </a:rPr>
                        <a:t>.</a:t>
                      </a:r>
                      <a:r>
                        <a:rPr sz="1000" dirty="0">
                          <a:latin typeface="Arial"/>
                          <a:cs typeface="Arial"/>
                        </a:rPr>
                        <a:t>8</a:t>
                      </a:r>
                      <a:r>
                        <a:rPr sz="1000" spc="-5" dirty="0">
                          <a:latin typeface="Arial"/>
                          <a:cs typeface="Arial"/>
                        </a:rPr>
                        <a:t>875</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5275">
                        <a:lnSpc>
                          <a:spcPct val="100000"/>
                        </a:lnSpc>
                      </a:pPr>
                      <a:r>
                        <a:rPr sz="1000" dirty="0">
                          <a:latin typeface="Arial"/>
                          <a:cs typeface="Arial"/>
                        </a:rPr>
                        <a:t>0</a:t>
                      </a:r>
                      <a:r>
                        <a:rPr sz="1000" spc="-5" dirty="0">
                          <a:latin typeface="Arial"/>
                          <a:cs typeface="Arial"/>
                        </a:rPr>
                        <a:t>.</a:t>
                      </a:r>
                      <a:r>
                        <a:rPr sz="1000" dirty="0">
                          <a:latin typeface="Arial"/>
                          <a:cs typeface="Arial"/>
                        </a:rPr>
                        <a:t>0</a:t>
                      </a:r>
                      <a:r>
                        <a:rPr sz="1000" spc="-5" dirty="0">
                          <a:latin typeface="Arial"/>
                          <a:cs typeface="Arial"/>
                        </a:rPr>
                        <a:t>036</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04800">
                        <a:lnSpc>
                          <a:spcPct val="100000"/>
                        </a:lnSpc>
                      </a:pPr>
                      <a:r>
                        <a:rPr sz="1400" b="1" dirty="0">
                          <a:latin typeface="Arial"/>
                          <a:cs typeface="Arial"/>
                        </a:rPr>
                        <a:t>0.125%</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04799">
                <a:tc>
                  <a:txBody>
                    <a:bodyPr/>
                    <a:lstStyle/>
                    <a:p>
                      <a:pPr marL="101600">
                        <a:lnSpc>
                          <a:spcPct val="100000"/>
                        </a:lnSpc>
                      </a:pPr>
                      <a:r>
                        <a:rPr sz="1000" spc="-5" dirty="0">
                          <a:latin typeface="Arial"/>
                          <a:cs typeface="Arial"/>
                        </a:rPr>
                        <a:t>Sim</a:t>
                      </a:r>
                      <a:r>
                        <a:rPr sz="1000" dirty="0">
                          <a:latin typeface="Arial"/>
                          <a:cs typeface="Arial"/>
                        </a:rPr>
                        <a:t>u</a:t>
                      </a:r>
                      <a:r>
                        <a:rPr sz="1000" spc="-5" dirty="0">
                          <a:latin typeface="Arial"/>
                          <a:cs typeface="Arial"/>
                        </a:rPr>
                        <a:t>l</a:t>
                      </a:r>
                      <a:r>
                        <a:rPr sz="1000" dirty="0">
                          <a:latin typeface="Arial"/>
                          <a:cs typeface="Arial"/>
                        </a:rPr>
                        <a:t>a</a:t>
                      </a:r>
                      <a:r>
                        <a:rPr sz="1000" spc="-5" dirty="0">
                          <a:latin typeface="Arial"/>
                          <a:cs typeface="Arial"/>
                        </a:rPr>
                        <a:t>ti</a:t>
                      </a:r>
                      <a:r>
                        <a:rPr sz="1000" dirty="0">
                          <a:latin typeface="Arial"/>
                          <a:cs typeface="Arial"/>
                        </a:rPr>
                        <a:t>on</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0180">
                        <a:lnSpc>
                          <a:spcPct val="100000"/>
                        </a:lnSpc>
                      </a:pPr>
                      <a:r>
                        <a:rPr sz="1000" dirty="0">
                          <a:latin typeface="Arial"/>
                          <a:cs typeface="Arial"/>
                        </a:rPr>
                        <a:t>2</a:t>
                      </a:r>
                      <a:r>
                        <a:rPr sz="1000" spc="-5" dirty="0">
                          <a:latin typeface="Arial"/>
                          <a:cs typeface="Arial"/>
                        </a:rPr>
                        <a:t>.</a:t>
                      </a:r>
                      <a:r>
                        <a:rPr sz="1000" dirty="0">
                          <a:latin typeface="Arial"/>
                          <a:cs typeface="Arial"/>
                        </a:rPr>
                        <a:t>6</a:t>
                      </a:r>
                      <a:r>
                        <a:rPr sz="1000" spc="-5" dirty="0">
                          <a:latin typeface="Arial"/>
                          <a:cs typeface="Arial"/>
                        </a:rPr>
                        <a:t>42</a:t>
                      </a:r>
                      <a:r>
                        <a:rPr sz="1000" spc="-15" dirty="0">
                          <a:latin typeface="Arial"/>
                          <a:cs typeface="Arial"/>
                        </a:rPr>
                        <a:t>7</a:t>
                      </a:r>
                      <a:r>
                        <a:rPr sz="1000" spc="-5" dirty="0">
                          <a:latin typeface="Arial"/>
                          <a:cs typeface="Arial"/>
                        </a:rPr>
                        <a:t>96</a:t>
                      </a:r>
                      <a:r>
                        <a:rPr sz="1000" spc="-15" dirty="0">
                          <a:latin typeface="Arial"/>
                          <a:cs typeface="Arial"/>
                        </a:rPr>
                        <a:t>2</a:t>
                      </a:r>
                      <a:r>
                        <a:rPr sz="1000" dirty="0">
                          <a:latin typeface="Arial"/>
                          <a:cs typeface="Arial"/>
                        </a:rPr>
                        <a:t>8</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8475">
                        <a:lnSpc>
                          <a:spcPct val="100000"/>
                        </a:lnSpc>
                      </a:pPr>
                      <a:r>
                        <a:rPr sz="1000" dirty="0">
                          <a:latin typeface="Arial"/>
                          <a:cs typeface="Arial"/>
                        </a:rPr>
                        <a:t>2</a:t>
                      </a:r>
                      <a:r>
                        <a:rPr sz="1000" spc="-5" dirty="0">
                          <a:latin typeface="Arial"/>
                          <a:cs typeface="Arial"/>
                        </a:rPr>
                        <a:t>.</a:t>
                      </a:r>
                      <a:r>
                        <a:rPr sz="1000" dirty="0">
                          <a:latin typeface="Arial"/>
                          <a:cs typeface="Arial"/>
                        </a:rPr>
                        <a:t>6</a:t>
                      </a:r>
                      <a:r>
                        <a:rPr sz="1000" spc="-5" dirty="0">
                          <a:latin typeface="Arial"/>
                          <a:cs typeface="Arial"/>
                        </a:rPr>
                        <a:t>39</a:t>
                      </a:r>
                      <a:r>
                        <a:rPr sz="1000" spc="-15" dirty="0">
                          <a:latin typeface="Arial"/>
                          <a:cs typeface="Arial"/>
                        </a:rPr>
                        <a:t>0</a:t>
                      </a:r>
                      <a:r>
                        <a:rPr sz="1000" spc="-5" dirty="0">
                          <a:latin typeface="Arial"/>
                          <a:cs typeface="Arial"/>
                        </a:rPr>
                        <a:t>61</a:t>
                      </a:r>
                      <a:r>
                        <a:rPr sz="1000" spc="-15" dirty="0">
                          <a:latin typeface="Arial"/>
                          <a:cs typeface="Arial"/>
                        </a:rPr>
                        <a:t>2</a:t>
                      </a:r>
                      <a:r>
                        <a:rPr sz="1000" dirty="0">
                          <a:latin typeface="Arial"/>
                          <a:cs typeface="Arial"/>
                        </a:rPr>
                        <a:t>1</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55575">
                        <a:lnSpc>
                          <a:spcPct val="100000"/>
                        </a:lnSpc>
                      </a:pPr>
                      <a:r>
                        <a:rPr sz="1000" dirty="0">
                          <a:latin typeface="Arial"/>
                          <a:cs typeface="Arial"/>
                        </a:rPr>
                        <a:t>0</a:t>
                      </a:r>
                      <a:r>
                        <a:rPr sz="1000" spc="-5" dirty="0">
                          <a:latin typeface="Arial"/>
                          <a:cs typeface="Arial"/>
                        </a:rPr>
                        <a:t>.</a:t>
                      </a:r>
                      <a:r>
                        <a:rPr sz="1000" dirty="0">
                          <a:latin typeface="Arial"/>
                          <a:cs typeface="Arial"/>
                        </a:rPr>
                        <a:t>0</a:t>
                      </a:r>
                      <a:r>
                        <a:rPr sz="1000" spc="-5" dirty="0">
                          <a:latin typeface="Arial"/>
                          <a:cs typeface="Arial"/>
                        </a:rPr>
                        <a:t>03</a:t>
                      </a:r>
                      <a:r>
                        <a:rPr sz="1000" spc="-15" dirty="0">
                          <a:latin typeface="Arial"/>
                          <a:cs typeface="Arial"/>
                        </a:rPr>
                        <a:t>7</a:t>
                      </a:r>
                      <a:r>
                        <a:rPr sz="1000" spc="-5" dirty="0">
                          <a:latin typeface="Arial"/>
                          <a:cs typeface="Arial"/>
                        </a:rPr>
                        <a:t>35</a:t>
                      </a:r>
                      <a:r>
                        <a:rPr sz="1000" spc="-15" dirty="0">
                          <a:latin typeface="Arial"/>
                          <a:cs typeface="Arial"/>
                        </a:rPr>
                        <a:t>0</a:t>
                      </a:r>
                      <a:r>
                        <a:rPr sz="1000" dirty="0">
                          <a:latin typeface="Arial"/>
                          <a:cs typeface="Arial"/>
                        </a:rPr>
                        <a:t>7</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06375">
                        <a:lnSpc>
                          <a:spcPct val="100000"/>
                        </a:lnSpc>
                      </a:pPr>
                      <a:r>
                        <a:rPr sz="1400" b="1" dirty="0">
                          <a:latin typeface="Arial"/>
                          <a:cs typeface="Arial"/>
                        </a:rPr>
                        <a:t>0.14</a:t>
                      </a:r>
                      <a:r>
                        <a:rPr sz="1400" b="1" spc="-5" dirty="0">
                          <a:latin typeface="Arial"/>
                          <a:cs typeface="Arial"/>
                        </a:rPr>
                        <a:t>13</a:t>
                      </a:r>
                      <a:r>
                        <a:rPr sz="1400" b="1" dirty="0">
                          <a:latin typeface="Arial"/>
                          <a:cs typeface="Arial"/>
                        </a:rPr>
                        <a:t>3%</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96239">
                <a:tc>
                  <a:txBody>
                    <a:bodyPr/>
                    <a:lstStyle/>
                    <a:p>
                      <a:pPr marL="380365" marR="85725" indent="-286385">
                        <a:lnSpc>
                          <a:spcPct val="100000"/>
                        </a:lnSpc>
                      </a:pPr>
                      <a:r>
                        <a:rPr sz="1000" spc="-5" dirty="0">
                          <a:latin typeface="Arial"/>
                          <a:cs typeface="Arial"/>
                        </a:rPr>
                        <a:t>Ex</a:t>
                      </a:r>
                      <a:r>
                        <a:rPr sz="1000" dirty="0">
                          <a:latin typeface="Arial"/>
                          <a:cs typeface="Arial"/>
                        </a:rPr>
                        <a:t>per</a:t>
                      </a:r>
                      <a:r>
                        <a:rPr sz="1000" spc="-5" dirty="0">
                          <a:latin typeface="Arial"/>
                          <a:cs typeface="Arial"/>
                        </a:rPr>
                        <a:t>im</a:t>
                      </a:r>
                      <a:r>
                        <a:rPr sz="1000" dirty="0">
                          <a:latin typeface="Arial"/>
                          <a:cs typeface="Arial"/>
                        </a:rPr>
                        <a:t>en t</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09245">
                        <a:lnSpc>
                          <a:spcPct val="100000"/>
                        </a:lnSpc>
                      </a:pPr>
                      <a:r>
                        <a:rPr sz="1000" dirty="0">
                          <a:latin typeface="Arial"/>
                          <a:cs typeface="Arial"/>
                        </a:rPr>
                        <a:t>2</a:t>
                      </a:r>
                      <a:r>
                        <a:rPr sz="1000" spc="-5" dirty="0">
                          <a:latin typeface="Arial"/>
                          <a:cs typeface="Arial"/>
                        </a:rPr>
                        <a:t>.</a:t>
                      </a:r>
                      <a:r>
                        <a:rPr sz="1000" dirty="0">
                          <a:latin typeface="Arial"/>
                          <a:cs typeface="Arial"/>
                        </a:rPr>
                        <a:t>4</a:t>
                      </a:r>
                      <a:r>
                        <a:rPr sz="1000" spc="-5" dirty="0">
                          <a:latin typeface="Arial"/>
                          <a:cs typeface="Arial"/>
                        </a:rPr>
                        <a:t>723</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000" dirty="0">
                          <a:latin typeface="Arial"/>
                          <a:cs typeface="Arial"/>
                        </a:rPr>
                        <a:t>2</a:t>
                      </a:r>
                      <a:r>
                        <a:rPr sz="1000" spc="-5" dirty="0">
                          <a:latin typeface="Arial"/>
                          <a:cs typeface="Arial"/>
                        </a:rPr>
                        <a:t>.</a:t>
                      </a:r>
                      <a:r>
                        <a:rPr sz="1000" dirty="0">
                          <a:latin typeface="Arial"/>
                          <a:cs typeface="Arial"/>
                        </a:rPr>
                        <a:t>4</a:t>
                      </a:r>
                      <a:r>
                        <a:rPr sz="1000" spc="-5" dirty="0">
                          <a:latin typeface="Arial"/>
                          <a:cs typeface="Arial"/>
                        </a:rPr>
                        <a:t>685</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5275">
                        <a:lnSpc>
                          <a:spcPct val="100000"/>
                        </a:lnSpc>
                      </a:pPr>
                      <a:r>
                        <a:rPr sz="1000" dirty="0">
                          <a:latin typeface="Arial"/>
                          <a:cs typeface="Arial"/>
                        </a:rPr>
                        <a:t>0</a:t>
                      </a:r>
                      <a:r>
                        <a:rPr sz="1000" spc="-5" dirty="0">
                          <a:latin typeface="Arial"/>
                          <a:cs typeface="Arial"/>
                        </a:rPr>
                        <a:t>.</a:t>
                      </a:r>
                      <a:r>
                        <a:rPr sz="1000" dirty="0">
                          <a:latin typeface="Arial"/>
                          <a:cs typeface="Arial"/>
                        </a:rPr>
                        <a:t>0</a:t>
                      </a:r>
                      <a:r>
                        <a:rPr sz="1000" spc="-5" dirty="0">
                          <a:latin typeface="Arial"/>
                          <a:cs typeface="Arial"/>
                        </a:rPr>
                        <a:t>038</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5270">
                        <a:lnSpc>
                          <a:spcPct val="100000"/>
                        </a:lnSpc>
                      </a:pPr>
                      <a:r>
                        <a:rPr sz="1400" b="1" dirty="0">
                          <a:latin typeface="Arial"/>
                          <a:cs typeface="Arial"/>
                        </a:rPr>
                        <a:t>0.15</a:t>
                      </a:r>
                      <a:r>
                        <a:rPr sz="1400" b="1" spc="-5" dirty="0">
                          <a:latin typeface="Arial"/>
                          <a:cs typeface="Arial"/>
                        </a:rPr>
                        <a:t>3</a:t>
                      </a:r>
                      <a:r>
                        <a:rPr sz="1400" b="1" dirty="0">
                          <a:latin typeface="Arial"/>
                          <a:cs typeface="Arial"/>
                        </a:rPr>
                        <a:t>7%</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72772" y="4190548"/>
            <a:ext cx="76835" cy="76200"/>
          </a:xfrm>
          <a:custGeom>
            <a:avLst/>
            <a:gdLst/>
            <a:ahLst/>
            <a:cxnLst/>
            <a:rect l="l" t="t" r="r" b="b"/>
            <a:pathLst>
              <a:path w="76835" h="76200">
                <a:moveTo>
                  <a:pt x="304" y="0"/>
                </a:moveTo>
                <a:lnTo>
                  <a:pt x="0" y="76199"/>
                </a:lnTo>
                <a:lnTo>
                  <a:pt x="76352" y="38395"/>
                </a:lnTo>
                <a:lnTo>
                  <a:pt x="304" y="0"/>
                </a:lnTo>
                <a:close/>
              </a:path>
            </a:pathLst>
          </a:custGeom>
          <a:solidFill>
            <a:srgbClr val="000000"/>
          </a:solidFill>
        </p:spPr>
        <p:txBody>
          <a:bodyPr wrap="square" lIns="0" tIns="0" rIns="0" bIns="0" rtlCol="0"/>
          <a:lstStyle/>
          <a:p>
            <a:endParaRPr/>
          </a:p>
        </p:txBody>
      </p:sp>
      <p:sp>
        <p:nvSpPr>
          <p:cNvPr id="3" name="object 3"/>
          <p:cNvSpPr/>
          <p:nvPr/>
        </p:nvSpPr>
        <p:spPr>
          <a:xfrm>
            <a:off x="4263603" y="3293019"/>
            <a:ext cx="1629410" cy="1128395"/>
          </a:xfrm>
          <a:custGeom>
            <a:avLst/>
            <a:gdLst/>
            <a:ahLst/>
            <a:cxnLst/>
            <a:rect l="l" t="t" r="r" b="b"/>
            <a:pathLst>
              <a:path w="1629410" h="1128395">
                <a:moveTo>
                  <a:pt x="0" y="1128104"/>
                </a:moveTo>
                <a:lnTo>
                  <a:pt x="1629262" y="1128104"/>
                </a:lnTo>
                <a:lnTo>
                  <a:pt x="1629262" y="0"/>
                </a:lnTo>
                <a:lnTo>
                  <a:pt x="0" y="0"/>
                </a:lnTo>
                <a:lnTo>
                  <a:pt x="0" y="1128104"/>
                </a:lnTo>
                <a:close/>
              </a:path>
            </a:pathLst>
          </a:custGeom>
          <a:ln w="9524">
            <a:solidFill>
              <a:srgbClr val="000000"/>
            </a:solidFill>
          </a:ln>
        </p:spPr>
        <p:txBody>
          <a:bodyPr wrap="square" lIns="0" tIns="0" rIns="0" bIns="0" rtlCol="0"/>
          <a:lstStyle/>
          <a:p>
            <a:endParaRPr/>
          </a:p>
        </p:txBody>
      </p:sp>
      <p:sp>
        <p:nvSpPr>
          <p:cNvPr id="4" name="object 4"/>
          <p:cNvSpPr/>
          <p:nvPr/>
        </p:nvSpPr>
        <p:spPr>
          <a:xfrm>
            <a:off x="4263603" y="4053410"/>
            <a:ext cx="469265" cy="368300"/>
          </a:xfrm>
          <a:custGeom>
            <a:avLst/>
            <a:gdLst/>
            <a:ahLst/>
            <a:cxnLst/>
            <a:rect l="l" t="t" r="r" b="b"/>
            <a:pathLst>
              <a:path w="469264" h="368300">
                <a:moveTo>
                  <a:pt x="0" y="367713"/>
                </a:moveTo>
                <a:lnTo>
                  <a:pt x="468666" y="367713"/>
                </a:lnTo>
                <a:lnTo>
                  <a:pt x="468666" y="0"/>
                </a:lnTo>
                <a:lnTo>
                  <a:pt x="0" y="0"/>
                </a:lnTo>
                <a:lnTo>
                  <a:pt x="0" y="367713"/>
                </a:lnTo>
                <a:close/>
              </a:path>
            </a:pathLst>
          </a:custGeom>
          <a:solidFill>
            <a:srgbClr val="FFFFFF"/>
          </a:solidFill>
        </p:spPr>
        <p:txBody>
          <a:bodyPr wrap="square" lIns="0" tIns="0" rIns="0" bIns="0" rtlCol="0"/>
          <a:lstStyle/>
          <a:p>
            <a:endParaRPr/>
          </a:p>
        </p:txBody>
      </p:sp>
      <p:sp>
        <p:nvSpPr>
          <p:cNvPr id="5" name="object 5"/>
          <p:cNvSpPr/>
          <p:nvPr/>
        </p:nvSpPr>
        <p:spPr>
          <a:xfrm>
            <a:off x="4263603" y="4053410"/>
            <a:ext cx="469265" cy="368300"/>
          </a:xfrm>
          <a:custGeom>
            <a:avLst/>
            <a:gdLst/>
            <a:ahLst/>
            <a:cxnLst/>
            <a:rect l="l" t="t" r="r" b="b"/>
            <a:pathLst>
              <a:path w="469264" h="368300">
                <a:moveTo>
                  <a:pt x="0" y="367713"/>
                </a:moveTo>
                <a:lnTo>
                  <a:pt x="468666" y="367713"/>
                </a:lnTo>
                <a:lnTo>
                  <a:pt x="468666" y="0"/>
                </a:lnTo>
                <a:lnTo>
                  <a:pt x="0" y="0"/>
                </a:lnTo>
                <a:lnTo>
                  <a:pt x="0" y="367713"/>
                </a:lnTo>
                <a:close/>
              </a:path>
            </a:pathLst>
          </a:custGeom>
          <a:ln w="9524">
            <a:solidFill>
              <a:srgbClr val="000000"/>
            </a:solidFill>
          </a:ln>
        </p:spPr>
        <p:txBody>
          <a:bodyPr wrap="square" lIns="0" tIns="0" rIns="0" bIns="0" rtlCol="0"/>
          <a:lstStyle/>
          <a:p>
            <a:endParaRPr/>
          </a:p>
        </p:txBody>
      </p:sp>
      <p:sp>
        <p:nvSpPr>
          <p:cNvPr id="6" name="object 6"/>
          <p:cNvSpPr/>
          <p:nvPr/>
        </p:nvSpPr>
        <p:spPr>
          <a:xfrm>
            <a:off x="4058259" y="4829495"/>
            <a:ext cx="1052830" cy="657225"/>
          </a:xfrm>
          <a:custGeom>
            <a:avLst/>
            <a:gdLst/>
            <a:ahLst/>
            <a:cxnLst/>
            <a:rect l="l" t="t" r="r" b="b"/>
            <a:pathLst>
              <a:path w="1052829" h="657225">
                <a:moveTo>
                  <a:pt x="0" y="656904"/>
                </a:moveTo>
                <a:lnTo>
                  <a:pt x="1052370" y="656904"/>
                </a:lnTo>
                <a:lnTo>
                  <a:pt x="1052370" y="0"/>
                </a:lnTo>
                <a:lnTo>
                  <a:pt x="0" y="0"/>
                </a:lnTo>
                <a:lnTo>
                  <a:pt x="0" y="656904"/>
                </a:lnTo>
                <a:close/>
              </a:path>
            </a:pathLst>
          </a:custGeom>
          <a:ln w="9524">
            <a:solidFill>
              <a:srgbClr val="000000"/>
            </a:solidFill>
          </a:ln>
        </p:spPr>
        <p:txBody>
          <a:bodyPr wrap="square" lIns="0" tIns="0" rIns="0" bIns="0" rtlCol="0"/>
          <a:lstStyle/>
          <a:p>
            <a:endParaRPr/>
          </a:p>
        </p:txBody>
      </p:sp>
      <p:sp>
        <p:nvSpPr>
          <p:cNvPr id="7" name="object 7"/>
          <p:cNvSpPr/>
          <p:nvPr/>
        </p:nvSpPr>
        <p:spPr>
          <a:xfrm>
            <a:off x="6395618" y="3147965"/>
            <a:ext cx="1072515" cy="644525"/>
          </a:xfrm>
          <a:custGeom>
            <a:avLst/>
            <a:gdLst/>
            <a:ahLst/>
            <a:cxnLst/>
            <a:rect l="l" t="t" r="r" b="b"/>
            <a:pathLst>
              <a:path w="1072515" h="644525">
                <a:moveTo>
                  <a:pt x="0" y="643960"/>
                </a:moveTo>
                <a:lnTo>
                  <a:pt x="1071966" y="643960"/>
                </a:lnTo>
                <a:lnTo>
                  <a:pt x="1071966" y="0"/>
                </a:lnTo>
                <a:lnTo>
                  <a:pt x="0" y="0"/>
                </a:lnTo>
                <a:lnTo>
                  <a:pt x="0" y="643960"/>
                </a:lnTo>
                <a:close/>
              </a:path>
            </a:pathLst>
          </a:custGeom>
          <a:ln w="9524">
            <a:solidFill>
              <a:srgbClr val="000000"/>
            </a:solidFill>
          </a:ln>
        </p:spPr>
        <p:txBody>
          <a:bodyPr wrap="square" lIns="0" tIns="0" rIns="0" bIns="0" rtlCol="0"/>
          <a:lstStyle/>
          <a:p>
            <a:endParaRPr/>
          </a:p>
        </p:txBody>
      </p:sp>
      <p:sp>
        <p:nvSpPr>
          <p:cNvPr id="8" name="object 8"/>
          <p:cNvSpPr/>
          <p:nvPr/>
        </p:nvSpPr>
        <p:spPr>
          <a:xfrm>
            <a:off x="4831140" y="3022061"/>
            <a:ext cx="0" cy="271145"/>
          </a:xfrm>
          <a:custGeom>
            <a:avLst/>
            <a:gdLst/>
            <a:ahLst/>
            <a:cxnLst/>
            <a:rect l="l" t="t" r="r" b="b"/>
            <a:pathLst>
              <a:path h="271145">
                <a:moveTo>
                  <a:pt x="0" y="270967"/>
                </a:moveTo>
                <a:lnTo>
                  <a:pt x="0" y="0"/>
                </a:lnTo>
              </a:path>
            </a:pathLst>
          </a:custGeom>
          <a:ln w="9524">
            <a:solidFill>
              <a:srgbClr val="000000"/>
            </a:solidFill>
          </a:ln>
        </p:spPr>
        <p:txBody>
          <a:bodyPr wrap="square" lIns="0" tIns="0" rIns="0" bIns="0" rtlCol="0"/>
          <a:lstStyle/>
          <a:p>
            <a:endParaRPr/>
          </a:p>
        </p:txBody>
      </p:sp>
      <p:sp>
        <p:nvSpPr>
          <p:cNvPr id="9" name="object 9"/>
          <p:cNvSpPr/>
          <p:nvPr/>
        </p:nvSpPr>
        <p:spPr>
          <a:xfrm>
            <a:off x="4793040" y="2958571"/>
            <a:ext cx="76200" cy="76200"/>
          </a:xfrm>
          <a:custGeom>
            <a:avLst/>
            <a:gdLst/>
            <a:ahLst/>
            <a:cxnLst/>
            <a:rect l="l" t="t" r="r" b="b"/>
            <a:pathLst>
              <a:path w="76200" h="76200">
                <a:moveTo>
                  <a:pt x="38099" y="0"/>
                </a:moveTo>
                <a:lnTo>
                  <a:pt x="0" y="76199"/>
                </a:lnTo>
                <a:lnTo>
                  <a:pt x="76199" y="76199"/>
                </a:lnTo>
                <a:lnTo>
                  <a:pt x="38099" y="0"/>
                </a:lnTo>
                <a:close/>
              </a:path>
            </a:pathLst>
          </a:custGeom>
          <a:solidFill>
            <a:srgbClr val="000000"/>
          </a:solidFill>
        </p:spPr>
        <p:txBody>
          <a:bodyPr wrap="square" lIns="0" tIns="0" rIns="0" bIns="0" rtlCol="0"/>
          <a:lstStyle/>
          <a:p>
            <a:endParaRPr/>
          </a:p>
        </p:txBody>
      </p:sp>
      <p:sp>
        <p:nvSpPr>
          <p:cNvPr id="10" name="object 10"/>
          <p:cNvSpPr/>
          <p:nvPr/>
        </p:nvSpPr>
        <p:spPr>
          <a:xfrm>
            <a:off x="5348356" y="3010052"/>
            <a:ext cx="0" cy="271145"/>
          </a:xfrm>
          <a:custGeom>
            <a:avLst/>
            <a:gdLst/>
            <a:ahLst/>
            <a:cxnLst/>
            <a:rect l="l" t="t" r="r" b="b"/>
            <a:pathLst>
              <a:path h="271145">
                <a:moveTo>
                  <a:pt x="0" y="270967"/>
                </a:moveTo>
                <a:lnTo>
                  <a:pt x="0" y="0"/>
                </a:lnTo>
              </a:path>
            </a:pathLst>
          </a:custGeom>
          <a:ln w="9524">
            <a:solidFill>
              <a:srgbClr val="000000"/>
            </a:solidFill>
          </a:ln>
        </p:spPr>
        <p:txBody>
          <a:bodyPr wrap="square" lIns="0" tIns="0" rIns="0" bIns="0" rtlCol="0"/>
          <a:lstStyle/>
          <a:p>
            <a:endParaRPr/>
          </a:p>
        </p:txBody>
      </p:sp>
      <p:sp>
        <p:nvSpPr>
          <p:cNvPr id="11" name="object 11"/>
          <p:cNvSpPr/>
          <p:nvPr/>
        </p:nvSpPr>
        <p:spPr>
          <a:xfrm>
            <a:off x="5310256" y="2946532"/>
            <a:ext cx="76200" cy="76200"/>
          </a:xfrm>
          <a:custGeom>
            <a:avLst/>
            <a:gdLst/>
            <a:ahLst/>
            <a:cxnLst/>
            <a:rect l="l" t="t" r="r" b="b"/>
            <a:pathLst>
              <a:path w="76200" h="76200">
                <a:moveTo>
                  <a:pt x="38099" y="0"/>
                </a:moveTo>
                <a:lnTo>
                  <a:pt x="0" y="76199"/>
                </a:lnTo>
                <a:lnTo>
                  <a:pt x="76199" y="76199"/>
                </a:lnTo>
                <a:lnTo>
                  <a:pt x="38099" y="0"/>
                </a:lnTo>
                <a:close/>
              </a:path>
            </a:pathLst>
          </a:custGeom>
          <a:solidFill>
            <a:srgbClr val="000000"/>
          </a:solidFill>
        </p:spPr>
        <p:txBody>
          <a:bodyPr wrap="square" lIns="0" tIns="0" rIns="0" bIns="0" rtlCol="0"/>
          <a:lstStyle/>
          <a:p>
            <a:endParaRPr/>
          </a:p>
        </p:txBody>
      </p:sp>
      <p:sp>
        <p:nvSpPr>
          <p:cNvPr id="12" name="object 12"/>
          <p:cNvSpPr/>
          <p:nvPr/>
        </p:nvSpPr>
        <p:spPr>
          <a:xfrm>
            <a:off x="4366717" y="4484632"/>
            <a:ext cx="1270" cy="345440"/>
          </a:xfrm>
          <a:custGeom>
            <a:avLst/>
            <a:gdLst/>
            <a:ahLst/>
            <a:cxnLst/>
            <a:rect l="l" t="t" r="r" b="b"/>
            <a:pathLst>
              <a:path w="1270" h="345439">
                <a:moveTo>
                  <a:pt x="0" y="344862"/>
                </a:moveTo>
                <a:lnTo>
                  <a:pt x="731" y="0"/>
                </a:lnTo>
              </a:path>
            </a:pathLst>
          </a:custGeom>
          <a:ln w="9524">
            <a:solidFill>
              <a:srgbClr val="000000"/>
            </a:solidFill>
          </a:ln>
        </p:spPr>
        <p:txBody>
          <a:bodyPr wrap="square" lIns="0" tIns="0" rIns="0" bIns="0" rtlCol="0"/>
          <a:lstStyle/>
          <a:p>
            <a:endParaRPr/>
          </a:p>
        </p:txBody>
      </p:sp>
      <p:sp>
        <p:nvSpPr>
          <p:cNvPr id="13" name="object 13"/>
          <p:cNvSpPr/>
          <p:nvPr/>
        </p:nvSpPr>
        <p:spPr>
          <a:xfrm>
            <a:off x="4329318" y="4421123"/>
            <a:ext cx="76200" cy="76835"/>
          </a:xfrm>
          <a:custGeom>
            <a:avLst/>
            <a:gdLst/>
            <a:ahLst/>
            <a:cxnLst/>
            <a:rect l="l" t="t" r="r" b="b"/>
            <a:pathLst>
              <a:path w="76200" h="76835">
                <a:moveTo>
                  <a:pt x="38252" y="0"/>
                </a:moveTo>
                <a:lnTo>
                  <a:pt x="0" y="76129"/>
                </a:lnTo>
                <a:lnTo>
                  <a:pt x="76199" y="76282"/>
                </a:lnTo>
                <a:lnTo>
                  <a:pt x="38252" y="0"/>
                </a:lnTo>
                <a:close/>
              </a:path>
            </a:pathLst>
          </a:custGeom>
          <a:solidFill>
            <a:srgbClr val="000000"/>
          </a:solidFill>
        </p:spPr>
        <p:txBody>
          <a:bodyPr wrap="square" lIns="0" tIns="0" rIns="0" bIns="0" rtlCol="0"/>
          <a:lstStyle/>
          <a:p>
            <a:endParaRPr/>
          </a:p>
        </p:txBody>
      </p:sp>
      <p:sp>
        <p:nvSpPr>
          <p:cNvPr id="14" name="object 14"/>
          <p:cNvSpPr/>
          <p:nvPr/>
        </p:nvSpPr>
        <p:spPr>
          <a:xfrm>
            <a:off x="4623815" y="4421123"/>
            <a:ext cx="76200" cy="76835"/>
          </a:xfrm>
          <a:custGeom>
            <a:avLst/>
            <a:gdLst/>
            <a:ahLst/>
            <a:cxnLst/>
            <a:rect l="l" t="t" r="r" b="b"/>
            <a:pathLst>
              <a:path w="76200" h="76835">
                <a:moveTo>
                  <a:pt x="38587" y="0"/>
                </a:moveTo>
                <a:lnTo>
                  <a:pt x="0" y="75950"/>
                </a:lnTo>
                <a:lnTo>
                  <a:pt x="76199" y="76449"/>
                </a:lnTo>
                <a:lnTo>
                  <a:pt x="38587" y="0"/>
                </a:lnTo>
                <a:close/>
              </a:path>
            </a:pathLst>
          </a:custGeom>
          <a:solidFill>
            <a:srgbClr val="000000"/>
          </a:solidFill>
        </p:spPr>
        <p:txBody>
          <a:bodyPr wrap="square" lIns="0" tIns="0" rIns="0" bIns="0" rtlCol="0"/>
          <a:lstStyle/>
          <a:p>
            <a:endParaRPr/>
          </a:p>
        </p:txBody>
      </p:sp>
      <p:sp>
        <p:nvSpPr>
          <p:cNvPr id="15" name="object 15"/>
          <p:cNvSpPr/>
          <p:nvPr/>
        </p:nvSpPr>
        <p:spPr>
          <a:xfrm>
            <a:off x="4065056" y="2958571"/>
            <a:ext cx="0" cy="492125"/>
          </a:xfrm>
          <a:custGeom>
            <a:avLst/>
            <a:gdLst/>
            <a:ahLst/>
            <a:cxnLst/>
            <a:rect l="l" t="t" r="r" b="b"/>
            <a:pathLst>
              <a:path h="492125">
                <a:moveTo>
                  <a:pt x="0" y="491520"/>
                </a:moveTo>
                <a:lnTo>
                  <a:pt x="0" y="0"/>
                </a:lnTo>
              </a:path>
            </a:pathLst>
          </a:custGeom>
          <a:ln w="9524">
            <a:solidFill>
              <a:srgbClr val="000000"/>
            </a:solidFill>
          </a:ln>
        </p:spPr>
        <p:txBody>
          <a:bodyPr wrap="square" lIns="0" tIns="0" rIns="0" bIns="0" rtlCol="0"/>
          <a:lstStyle/>
          <a:p>
            <a:endParaRPr/>
          </a:p>
        </p:txBody>
      </p:sp>
      <p:sp>
        <p:nvSpPr>
          <p:cNvPr id="16" name="object 16"/>
          <p:cNvSpPr/>
          <p:nvPr/>
        </p:nvSpPr>
        <p:spPr>
          <a:xfrm>
            <a:off x="4065056" y="3450092"/>
            <a:ext cx="198755" cy="0"/>
          </a:xfrm>
          <a:custGeom>
            <a:avLst/>
            <a:gdLst/>
            <a:ahLst/>
            <a:cxnLst/>
            <a:rect l="l" t="t" r="r" b="b"/>
            <a:pathLst>
              <a:path w="198754">
                <a:moveTo>
                  <a:pt x="198546" y="0"/>
                </a:moveTo>
                <a:lnTo>
                  <a:pt x="0" y="0"/>
                </a:lnTo>
              </a:path>
            </a:pathLst>
          </a:custGeom>
          <a:ln w="9524">
            <a:solidFill>
              <a:srgbClr val="000000"/>
            </a:solidFill>
          </a:ln>
        </p:spPr>
        <p:txBody>
          <a:bodyPr wrap="square" lIns="0" tIns="0" rIns="0" bIns="0" rtlCol="0"/>
          <a:lstStyle/>
          <a:p>
            <a:endParaRPr/>
          </a:p>
        </p:txBody>
      </p:sp>
      <p:sp>
        <p:nvSpPr>
          <p:cNvPr id="17" name="object 17"/>
          <p:cNvSpPr/>
          <p:nvPr/>
        </p:nvSpPr>
        <p:spPr>
          <a:xfrm>
            <a:off x="3252154" y="4031229"/>
            <a:ext cx="0" cy="22225"/>
          </a:xfrm>
          <a:custGeom>
            <a:avLst/>
            <a:gdLst/>
            <a:ahLst/>
            <a:cxnLst/>
            <a:rect l="l" t="t" r="r" b="b"/>
            <a:pathLst>
              <a:path h="22225">
                <a:moveTo>
                  <a:pt x="0" y="0"/>
                </a:moveTo>
                <a:lnTo>
                  <a:pt x="0" y="22180"/>
                </a:lnTo>
              </a:path>
            </a:pathLst>
          </a:custGeom>
          <a:ln w="9524">
            <a:solidFill>
              <a:srgbClr val="000000"/>
            </a:solidFill>
          </a:ln>
        </p:spPr>
        <p:txBody>
          <a:bodyPr wrap="square" lIns="0" tIns="0" rIns="0" bIns="0" rtlCol="0"/>
          <a:lstStyle/>
          <a:p>
            <a:endParaRPr/>
          </a:p>
        </p:txBody>
      </p:sp>
      <p:sp>
        <p:nvSpPr>
          <p:cNvPr id="18" name="object 18"/>
          <p:cNvSpPr/>
          <p:nvPr/>
        </p:nvSpPr>
        <p:spPr>
          <a:xfrm>
            <a:off x="3252154" y="4109764"/>
            <a:ext cx="0" cy="22225"/>
          </a:xfrm>
          <a:custGeom>
            <a:avLst/>
            <a:gdLst/>
            <a:ahLst/>
            <a:cxnLst/>
            <a:rect l="l" t="t" r="r" b="b"/>
            <a:pathLst>
              <a:path h="22225">
                <a:moveTo>
                  <a:pt x="0" y="0"/>
                </a:moveTo>
                <a:lnTo>
                  <a:pt x="0" y="22168"/>
                </a:lnTo>
              </a:path>
            </a:pathLst>
          </a:custGeom>
          <a:ln w="9524">
            <a:solidFill>
              <a:srgbClr val="000000"/>
            </a:solidFill>
          </a:ln>
        </p:spPr>
        <p:txBody>
          <a:bodyPr wrap="square" lIns="0" tIns="0" rIns="0" bIns="0" rtlCol="0"/>
          <a:lstStyle/>
          <a:p>
            <a:endParaRPr/>
          </a:p>
        </p:txBody>
      </p:sp>
      <p:sp>
        <p:nvSpPr>
          <p:cNvPr id="19" name="object 19"/>
          <p:cNvSpPr/>
          <p:nvPr/>
        </p:nvSpPr>
        <p:spPr>
          <a:xfrm>
            <a:off x="3252154" y="4197537"/>
            <a:ext cx="0" cy="22225"/>
          </a:xfrm>
          <a:custGeom>
            <a:avLst/>
            <a:gdLst/>
            <a:ahLst/>
            <a:cxnLst/>
            <a:rect l="l" t="t" r="r" b="b"/>
            <a:pathLst>
              <a:path h="22225">
                <a:moveTo>
                  <a:pt x="0" y="0"/>
                </a:moveTo>
                <a:lnTo>
                  <a:pt x="0" y="22168"/>
                </a:lnTo>
              </a:path>
            </a:pathLst>
          </a:custGeom>
          <a:ln w="9524">
            <a:solidFill>
              <a:srgbClr val="000000"/>
            </a:solidFill>
          </a:ln>
        </p:spPr>
        <p:txBody>
          <a:bodyPr wrap="square" lIns="0" tIns="0" rIns="0" bIns="0" rtlCol="0"/>
          <a:lstStyle/>
          <a:p>
            <a:endParaRPr/>
          </a:p>
        </p:txBody>
      </p:sp>
      <p:sp>
        <p:nvSpPr>
          <p:cNvPr id="20" name="object 20"/>
          <p:cNvSpPr/>
          <p:nvPr/>
        </p:nvSpPr>
        <p:spPr>
          <a:xfrm>
            <a:off x="3252154" y="4281616"/>
            <a:ext cx="0" cy="21590"/>
          </a:xfrm>
          <a:custGeom>
            <a:avLst/>
            <a:gdLst/>
            <a:ahLst/>
            <a:cxnLst/>
            <a:rect l="l" t="t" r="r" b="b"/>
            <a:pathLst>
              <a:path h="21589">
                <a:moveTo>
                  <a:pt x="0" y="0"/>
                </a:moveTo>
                <a:lnTo>
                  <a:pt x="0" y="21241"/>
                </a:lnTo>
              </a:path>
            </a:pathLst>
          </a:custGeom>
          <a:ln w="9524">
            <a:solidFill>
              <a:srgbClr val="000000"/>
            </a:solidFill>
          </a:ln>
        </p:spPr>
        <p:txBody>
          <a:bodyPr wrap="square" lIns="0" tIns="0" rIns="0" bIns="0" rtlCol="0"/>
          <a:lstStyle/>
          <a:p>
            <a:endParaRPr/>
          </a:p>
        </p:txBody>
      </p:sp>
      <p:sp>
        <p:nvSpPr>
          <p:cNvPr id="22" name="object 22"/>
          <p:cNvSpPr txBox="1"/>
          <p:nvPr/>
        </p:nvSpPr>
        <p:spPr>
          <a:xfrm>
            <a:off x="2873800" y="2752530"/>
            <a:ext cx="814705" cy="429895"/>
          </a:xfrm>
          <a:prstGeom prst="rect">
            <a:avLst/>
          </a:prstGeom>
          <a:ln w="9524">
            <a:solidFill>
              <a:srgbClr val="000000"/>
            </a:solidFill>
          </a:ln>
        </p:spPr>
        <p:txBody>
          <a:bodyPr vert="horz" wrap="square" lIns="0" tIns="0" rIns="0" bIns="0" rtlCol="0">
            <a:spAutoFit/>
          </a:bodyPr>
          <a:lstStyle/>
          <a:p>
            <a:pPr marL="86360">
              <a:lnSpc>
                <a:spcPct val="100000"/>
              </a:lnSpc>
            </a:pPr>
            <a:r>
              <a:rPr sz="1000" dirty="0">
                <a:latin typeface="Times New Roman"/>
                <a:cs typeface="Times New Roman"/>
              </a:rPr>
              <a:t>AGC</a:t>
            </a:r>
            <a:endParaRPr sz="1000">
              <a:latin typeface="Times New Roman"/>
              <a:cs typeface="Times New Roman"/>
            </a:endParaRPr>
          </a:p>
        </p:txBody>
      </p:sp>
      <p:sp>
        <p:nvSpPr>
          <p:cNvPr id="23" name="object 23"/>
          <p:cNvSpPr txBox="1"/>
          <p:nvPr/>
        </p:nvSpPr>
        <p:spPr>
          <a:xfrm>
            <a:off x="4342362" y="3207026"/>
            <a:ext cx="2616835" cy="511175"/>
          </a:xfrm>
          <a:prstGeom prst="rect">
            <a:avLst/>
          </a:prstGeom>
        </p:spPr>
        <p:txBody>
          <a:bodyPr vert="horz" wrap="square" lIns="0" tIns="0" rIns="0" bIns="0" rtlCol="0">
            <a:spAutoFit/>
          </a:bodyPr>
          <a:lstStyle/>
          <a:p>
            <a:pPr marL="2144395" marR="5080">
              <a:lnSpc>
                <a:spcPct val="100000"/>
              </a:lnSpc>
            </a:pPr>
            <a:r>
              <a:rPr sz="1000" spc="-5" dirty="0">
                <a:latin typeface="Times New Roman"/>
                <a:cs typeface="Times New Roman"/>
              </a:rPr>
              <a:t>Cl</a:t>
            </a:r>
            <a:r>
              <a:rPr sz="1000" dirty="0">
                <a:latin typeface="Times New Roman"/>
                <a:cs typeface="Times New Roman"/>
              </a:rPr>
              <a:t>o</a:t>
            </a:r>
            <a:r>
              <a:rPr sz="1000" spc="-5" dirty="0">
                <a:latin typeface="Times New Roman"/>
                <a:cs typeface="Times New Roman"/>
              </a:rPr>
              <a:t>c</a:t>
            </a:r>
            <a:r>
              <a:rPr sz="1000" dirty="0">
                <a:latin typeface="Times New Roman"/>
                <a:cs typeface="Times New Roman"/>
              </a:rPr>
              <a:t>k/ </a:t>
            </a:r>
            <a:r>
              <a:rPr sz="1000" spc="-5" dirty="0">
                <a:latin typeface="Times New Roman"/>
                <a:cs typeface="Times New Roman"/>
              </a:rPr>
              <a:t>Cale</a:t>
            </a:r>
            <a:r>
              <a:rPr sz="1000" dirty="0">
                <a:latin typeface="Times New Roman"/>
                <a:cs typeface="Times New Roman"/>
              </a:rPr>
              <a:t>nd</a:t>
            </a:r>
            <a:r>
              <a:rPr sz="1000" spc="-5" dirty="0">
                <a:latin typeface="Times New Roman"/>
                <a:cs typeface="Times New Roman"/>
              </a:rPr>
              <a:t>ar</a:t>
            </a:r>
            <a:endParaRPr sz="1000">
              <a:latin typeface="Times New Roman"/>
              <a:cs typeface="Times New Roman"/>
            </a:endParaRPr>
          </a:p>
          <a:p>
            <a:pPr marL="12700">
              <a:lnSpc>
                <a:spcPct val="100000"/>
              </a:lnSpc>
              <a:spcBef>
                <a:spcPts val="170"/>
              </a:spcBef>
            </a:pPr>
            <a:r>
              <a:rPr sz="1200" dirty="0">
                <a:latin typeface="Times New Roman"/>
                <a:cs typeface="Times New Roman"/>
              </a:rPr>
              <a:t>Microcontroller</a:t>
            </a:r>
            <a:endParaRPr sz="1200">
              <a:latin typeface="Times New Roman"/>
              <a:cs typeface="Times New Roman"/>
            </a:endParaRPr>
          </a:p>
        </p:txBody>
      </p:sp>
      <p:sp>
        <p:nvSpPr>
          <p:cNvPr id="24" name="object 24"/>
          <p:cNvSpPr txBox="1"/>
          <p:nvPr/>
        </p:nvSpPr>
        <p:spPr>
          <a:xfrm>
            <a:off x="4630033" y="2438400"/>
            <a:ext cx="942975" cy="520700"/>
          </a:xfrm>
          <a:prstGeom prst="rect">
            <a:avLst/>
          </a:prstGeom>
          <a:ln w="9524">
            <a:solidFill>
              <a:srgbClr val="000000"/>
            </a:solidFill>
          </a:ln>
        </p:spPr>
        <p:txBody>
          <a:bodyPr vert="horz" wrap="square" lIns="0" tIns="0" rIns="0" bIns="0" rtlCol="0">
            <a:spAutoFit/>
          </a:bodyPr>
          <a:lstStyle/>
          <a:p>
            <a:pPr marL="118110">
              <a:lnSpc>
                <a:spcPct val="100000"/>
              </a:lnSpc>
            </a:pPr>
            <a:r>
              <a:rPr sz="1000" dirty="0">
                <a:latin typeface="Times New Roman"/>
                <a:cs typeface="Times New Roman"/>
              </a:rPr>
              <a:t>D</a:t>
            </a:r>
            <a:r>
              <a:rPr sz="1000" spc="-5" dirty="0">
                <a:latin typeface="Times New Roman"/>
                <a:cs typeface="Times New Roman"/>
              </a:rPr>
              <a:t>i</a:t>
            </a:r>
            <a:r>
              <a:rPr sz="1000" dirty="0">
                <a:latin typeface="Times New Roman"/>
                <a:cs typeface="Times New Roman"/>
              </a:rPr>
              <a:t>sp</a:t>
            </a:r>
            <a:r>
              <a:rPr sz="1000" spc="-5" dirty="0">
                <a:latin typeface="Times New Roman"/>
                <a:cs typeface="Times New Roman"/>
              </a:rPr>
              <a:t>la</a:t>
            </a:r>
            <a:r>
              <a:rPr sz="1000" dirty="0">
                <a:latin typeface="Times New Roman"/>
                <a:cs typeface="Times New Roman"/>
              </a:rPr>
              <a:t>y</a:t>
            </a:r>
            <a:endParaRPr sz="1000">
              <a:latin typeface="Times New Roman"/>
              <a:cs typeface="Times New Roman"/>
            </a:endParaRPr>
          </a:p>
        </p:txBody>
      </p:sp>
      <p:sp>
        <p:nvSpPr>
          <p:cNvPr id="25" name="object 25"/>
          <p:cNvSpPr txBox="1"/>
          <p:nvPr/>
        </p:nvSpPr>
        <p:spPr>
          <a:xfrm>
            <a:off x="4278353" y="4091830"/>
            <a:ext cx="308610" cy="158750"/>
          </a:xfrm>
          <a:prstGeom prst="rect">
            <a:avLst/>
          </a:prstGeom>
        </p:spPr>
        <p:txBody>
          <a:bodyPr vert="horz" wrap="square" lIns="0" tIns="0" rIns="0" bIns="0" rtlCol="0">
            <a:spAutoFit/>
          </a:bodyPr>
          <a:lstStyle/>
          <a:p>
            <a:pPr marL="12700">
              <a:lnSpc>
                <a:spcPct val="100000"/>
              </a:lnSpc>
            </a:pPr>
            <a:r>
              <a:rPr sz="900" spc="-5" dirty="0">
                <a:latin typeface="Times New Roman"/>
                <a:cs typeface="Times New Roman"/>
              </a:rPr>
              <a:t>ADC</a:t>
            </a:r>
            <a:r>
              <a:rPr sz="900" baseline="-18518" dirty="0">
                <a:latin typeface="Times New Roman"/>
                <a:cs typeface="Times New Roman"/>
              </a:rPr>
              <a:t>S</a:t>
            </a:r>
            <a:endParaRPr sz="900" baseline="-18518">
              <a:latin typeface="Times New Roman"/>
              <a:cs typeface="Times New Roman"/>
            </a:endParaRPr>
          </a:p>
        </p:txBody>
      </p:sp>
      <p:sp>
        <p:nvSpPr>
          <p:cNvPr id="26" name="object 26"/>
          <p:cNvSpPr txBox="1"/>
          <p:nvPr/>
        </p:nvSpPr>
        <p:spPr>
          <a:xfrm>
            <a:off x="4136990" y="4888558"/>
            <a:ext cx="513715" cy="305435"/>
          </a:xfrm>
          <a:prstGeom prst="rect">
            <a:avLst/>
          </a:prstGeom>
        </p:spPr>
        <p:txBody>
          <a:bodyPr vert="horz" wrap="square" lIns="0" tIns="0" rIns="0" bIns="0" rtlCol="0">
            <a:spAutoFit/>
          </a:bodyPr>
          <a:lstStyle/>
          <a:p>
            <a:pPr marL="12700" marR="5080">
              <a:lnSpc>
                <a:spcPct val="100000"/>
              </a:lnSpc>
            </a:pPr>
            <a:r>
              <a:rPr sz="1000" dirty="0">
                <a:latin typeface="Times New Roman"/>
                <a:cs typeface="Times New Roman"/>
              </a:rPr>
              <a:t>V</a:t>
            </a:r>
            <a:r>
              <a:rPr sz="1000" spc="-5" dirty="0">
                <a:latin typeface="Times New Roman"/>
                <a:cs typeface="Times New Roman"/>
              </a:rPr>
              <a:t>i</a:t>
            </a:r>
            <a:r>
              <a:rPr sz="1000" dirty="0">
                <a:latin typeface="Times New Roman"/>
                <a:cs typeface="Times New Roman"/>
              </a:rPr>
              <a:t>br</a:t>
            </a:r>
            <a:r>
              <a:rPr sz="1000" spc="-5" dirty="0">
                <a:latin typeface="Times New Roman"/>
                <a:cs typeface="Times New Roman"/>
              </a:rPr>
              <a:t>ati</a:t>
            </a:r>
            <a:r>
              <a:rPr sz="1000" dirty="0">
                <a:latin typeface="Times New Roman"/>
                <a:cs typeface="Times New Roman"/>
              </a:rPr>
              <a:t>on r</a:t>
            </a:r>
            <a:r>
              <a:rPr sz="1000" spc="-5" dirty="0">
                <a:latin typeface="Times New Roman"/>
                <a:cs typeface="Times New Roman"/>
              </a:rPr>
              <a:t>e</a:t>
            </a:r>
            <a:r>
              <a:rPr sz="1000" dirty="0">
                <a:latin typeface="Times New Roman"/>
                <a:cs typeface="Times New Roman"/>
              </a:rPr>
              <a:t>f</a:t>
            </a:r>
            <a:r>
              <a:rPr sz="1000" spc="-5" dirty="0">
                <a:latin typeface="Times New Roman"/>
                <a:cs typeface="Times New Roman"/>
              </a:rPr>
              <a:t>e</a:t>
            </a:r>
            <a:r>
              <a:rPr sz="1000" dirty="0">
                <a:latin typeface="Times New Roman"/>
                <a:cs typeface="Times New Roman"/>
              </a:rPr>
              <a:t>r</a:t>
            </a:r>
            <a:r>
              <a:rPr sz="1000" spc="-5" dirty="0">
                <a:latin typeface="Times New Roman"/>
                <a:cs typeface="Times New Roman"/>
              </a:rPr>
              <a:t>e</a:t>
            </a:r>
            <a:r>
              <a:rPr sz="1000" dirty="0">
                <a:latin typeface="Times New Roman"/>
                <a:cs typeface="Times New Roman"/>
              </a:rPr>
              <a:t>n</a:t>
            </a:r>
            <a:r>
              <a:rPr sz="1000" spc="-5" dirty="0">
                <a:latin typeface="Times New Roman"/>
                <a:cs typeface="Times New Roman"/>
              </a:rPr>
              <a:t>ce</a:t>
            </a:r>
            <a:endParaRPr sz="1000">
              <a:latin typeface="Times New Roman"/>
              <a:cs typeface="Times New Roman"/>
            </a:endParaRPr>
          </a:p>
        </p:txBody>
      </p:sp>
      <p:sp>
        <p:nvSpPr>
          <p:cNvPr id="28" name="object 28"/>
          <p:cNvSpPr/>
          <p:nvPr/>
        </p:nvSpPr>
        <p:spPr>
          <a:xfrm>
            <a:off x="2551331" y="3732580"/>
            <a:ext cx="76200" cy="76200"/>
          </a:xfrm>
          <a:custGeom>
            <a:avLst/>
            <a:gdLst/>
            <a:ahLst/>
            <a:cxnLst/>
            <a:rect l="l" t="t" r="r" b="b"/>
            <a:pathLst>
              <a:path w="76200" h="76200">
                <a:moveTo>
                  <a:pt x="0" y="0"/>
                </a:moveTo>
                <a:lnTo>
                  <a:pt x="0" y="76199"/>
                </a:lnTo>
                <a:lnTo>
                  <a:pt x="76199" y="38099"/>
                </a:lnTo>
                <a:lnTo>
                  <a:pt x="0" y="0"/>
                </a:lnTo>
                <a:close/>
              </a:path>
            </a:pathLst>
          </a:custGeom>
          <a:solidFill>
            <a:srgbClr val="000000"/>
          </a:solidFill>
        </p:spPr>
        <p:txBody>
          <a:bodyPr wrap="square" lIns="0" tIns="0" rIns="0" bIns="0" rtlCol="0"/>
          <a:lstStyle/>
          <a:p>
            <a:endParaRPr/>
          </a:p>
        </p:txBody>
      </p:sp>
      <p:sp>
        <p:nvSpPr>
          <p:cNvPr id="29" name="object 29"/>
          <p:cNvSpPr/>
          <p:nvPr/>
        </p:nvSpPr>
        <p:spPr>
          <a:xfrm>
            <a:off x="2551331" y="4534543"/>
            <a:ext cx="76200" cy="76200"/>
          </a:xfrm>
          <a:custGeom>
            <a:avLst/>
            <a:gdLst/>
            <a:ahLst/>
            <a:cxnLst/>
            <a:rect l="l" t="t" r="r" b="b"/>
            <a:pathLst>
              <a:path w="76200" h="76200">
                <a:moveTo>
                  <a:pt x="0" y="0"/>
                </a:moveTo>
                <a:lnTo>
                  <a:pt x="0" y="76199"/>
                </a:lnTo>
                <a:lnTo>
                  <a:pt x="76199" y="38099"/>
                </a:lnTo>
                <a:lnTo>
                  <a:pt x="0" y="0"/>
                </a:lnTo>
                <a:close/>
              </a:path>
            </a:pathLst>
          </a:custGeom>
          <a:solidFill>
            <a:srgbClr val="000000"/>
          </a:solidFill>
        </p:spPr>
        <p:txBody>
          <a:bodyPr wrap="square" lIns="0" tIns="0" rIns="0" bIns="0" rtlCol="0"/>
          <a:lstStyle/>
          <a:p>
            <a:endParaRPr/>
          </a:p>
        </p:txBody>
      </p:sp>
      <p:sp>
        <p:nvSpPr>
          <p:cNvPr id="30" name="object 30"/>
          <p:cNvSpPr/>
          <p:nvPr/>
        </p:nvSpPr>
        <p:spPr>
          <a:xfrm>
            <a:off x="5969995" y="3474110"/>
            <a:ext cx="427355" cy="1270"/>
          </a:xfrm>
          <a:custGeom>
            <a:avLst/>
            <a:gdLst/>
            <a:ahLst/>
            <a:cxnLst/>
            <a:rect l="l" t="t" r="r" b="b"/>
            <a:pathLst>
              <a:path w="427354" h="1270">
                <a:moveTo>
                  <a:pt x="427329" y="0"/>
                </a:moveTo>
                <a:lnTo>
                  <a:pt x="0" y="792"/>
                </a:lnTo>
              </a:path>
            </a:pathLst>
          </a:custGeom>
          <a:ln w="9524">
            <a:solidFill>
              <a:srgbClr val="000000"/>
            </a:solidFill>
          </a:ln>
        </p:spPr>
        <p:txBody>
          <a:bodyPr wrap="square" lIns="0" tIns="0" rIns="0" bIns="0" rtlCol="0"/>
          <a:lstStyle/>
          <a:p>
            <a:endParaRPr/>
          </a:p>
        </p:txBody>
      </p:sp>
      <p:sp>
        <p:nvSpPr>
          <p:cNvPr id="31" name="object 31"/>
          <p:cNvSpPr/>
          <p:nvPr/>
        </p:nvSpPr>
        <p:spPr>
          <a:xfrm>
            <a:off x="5906505" y="3436772"/>
            <a:ext cx="76835" cy="76200"/>
          </a:xfrm>
          <a:custGeom>
            <a:avLst/>
            <a:gdLst/>
            <a:ahLst/>
            <a:cxnLst/>
            <a:rect l="l" t="t" r="r" b="b"/>
            <a:pathLst>
              <a:path w="76835" h="76200">
                <a:moveTo>
                  <a:pt x="76139" y="0"/>
                </a:moveTo>
                <a:lnTo>
                  <a:pt x="0" y="38282"/>
                </a:lnTo>
                <a:lnTo>
                  <a:pt x="76291" y="76199"/>
                </a:lnTo>
                <a:lnTo>
                  <a:pt x="76139" y="0"/>
                </a:lnTo>
                <a:close/>
              </a:path>
            </a:pathLst>
          </a:custGeom>
          <a:solidFill>
            <a:srgbClr val="000000"/>
          </a:solidFill>
        </p:spPr>
        <p:txBody>
          <a:bodyPr wrap="square" lIns="0" tIns="0" rIns="0" bIns="0" rtlCol="0"/>
          <a:lstStyle/>
          <a:p>
            <a:endParaRPr/>
          </a:p>
        </p:txBody>
      </p:sp>
      <p:sp>
        <p:nvSpPr>
          <p:cNvPr id="32" name="object 32"/>
          <p:cNvSpPr/>
          <p:nvPr/>
        </p:nvSpPr>
        <p:spPr>
          <a:xfrm>
            <a:off x="3761292" y="2960431"/>
            <a:ext cx="283845" cy="1905"/>
          </a:xfrm>
          <a:custGeom>
            <a:avLst/>
            <a:gdLst/>
            <a:ahLst/>
            <a:cxnLst/>
            <a:rect l="l" t="t" r="r" b="b"/>
            <a:pathLst>
              <a:path w="283845" h="1905">
                <a:moveTo>
                  <a:pt x="283311" y="0"/>
                </a:moveTo>
                <a:lnTo>
                  <a:pt x="0" y="1493"/>
                </a:lnTo>
              </a:path>
            </a:pathLst>
          </a:custGeom>
          <a:ln w="9524">
            <a:solidFill>
              <a:srgbClr val="000000"/>
            </a:solidFill>
          </a:ln>
        </p:spPr>
        <p:txBody>
          <a:bodyPr wrap="square" lIns="0" tIns="0" rIns="0" bIns="0" rtlCol="0"/>
          <a:lstStyle/>
          <a:p>
            <a:endParaRPr/>
          </a:p>
        </p:txBody>
      </p:sp>
      <p:sp>
        <p:nvSpPr>
          <p:cNvPr id="33" name="object 33"/>
          <p:cNvSpPr/>
          <p:nvPr/>
        </p:nvSpPr>
        <p:spPr>
          <a:xfrm>
            <a:off x="3697802" y="2923733"/>
            <a:ext cx="76835" cy="76200"/>
          </a:xfrm>
          <a:custGeom>
            <a:avLst/>
            <a:gdLst/>
            <a:ahLst/>
            <a:cxnLst/>
            <a:rect l="l" t="t" r="r" b="b"/>
            <a:pathLst>
              <a:path w="76835" h="76200">
                <a:moveTo>
                  <a:pt x="75986" y="0"/>
                </a:moveTo>
                <a:lnTo>
                  <a:pt x="0" y="38526"/>
                </a:lnTo>
                <a:lnTo>
                  <a:pt x="76382" y="76199"/>
                </a:lnTo>
                <a:lnTo>
                  <a:pt x="75986" y="0"/>
                </a:lnTo>
                <a:close/>
              </a:path>
            </a:pathLst>
          </a:custGeom>
          <a:solidFill>
            <a:srgbClr val="000000"/>
          </a:solidFill>
        </p:spPr>
        <p:txBody>
          <a:bodyPr wrap="square" lIns="0" tIns="0" rIns="0" bIns="0" rtlCol="0"/>
          <a:lstStyle/>
          <a:p>
            <a:endParaRPr/>
          </a:p>
        </p:txBody>
      </p:sp>
      <p:sp>
        <p:nvSpPr>
          <p:cNvPr id="34" name="object 34"/>
          <p:cNvSpPr/>
          <p:nvPr/>
        </p:nvSpPr>
        <p:spPr>
          <a:xfrm>
            <a:off x="1703832" y="2946532"/>
            <a:ext cx="1143000" cy="12065"/>
          </a:xfrm>
          <a:custGeom>
            <a:avLst/>
            <a:gdLst/>
            <a:ahLst/>
            <a:cxnLst/>
            <a:rect l="l" t="t" r="r" b="b"/>
            <a:pathLst>
              <a:path w="1143000" h="12064">
                <a:moveTo>
                  <a:pt x="1142689" y="12039"/>
                </a:moveTo>
                <a:lnTo>
                  <a:pt x="0" y="0"/>
                </a:lnTo>
              </a:path>
            </a:pathLst>
          </a:custGeom>
          <a:ln w="9524">
            <a:solidFill>
              <a:srgbClr val="000000"/>
            </a:solidFill>
          </a:ln>
        </p:spPr>
        <p:txBody>
          <a:bodyPr wrap="square" lIns="0" tIns="0" rIns="0" bIns="0" rtlCol="0"/>
          <a:lstStyle/>
          <a:p>
            <a:endParaRPr/>
          </a:p>
        </p:txBody>
      </p:sp>
      <p:sp>
        <p:nvSpPr>
          <p:cNvPr id="35" name="object 35"/>
          <p:cNvSpPr/>
          <p:nvPr/>
        </p:nvSpPr>
        <p:spPr>
          <a:xfrm>
            <a:off x="1407295" y="3724503"/>
            <a:ext cx="587375" cy="5715"/>
          </a:xfrm>
          <a:custGeom>
            <a:avLst/>
            <a:gdLst/>
            <a:ahLst/>
            <a:cxnLst/>
            <a:rect l="l" t="t" r="r" b="b"/>
            <a:pathLst>
              <a:path w="587375" h="5714">
                <a:moveTo>
                  <a:pt x="587108" y="5547"/>
                </a:moveTo>
                <a:lnTo>
                  <a:pt x="0" y="0"/>
                </a:lnTo>
              </a:path>
            </a:pathLst>
          </a:custGeom>
          <a:ln w="9524">
            <a:solidFill>
              <a:srgbClr val="000000"/>
            </a:solidFill>
          </a:ln>
        </p:spPr>
        <p:txBody>
          <a:bodyPr wrap="square" lIns="0" tIns="0" rIns="0" bIns="0" rtlCol="0"/>
          <a:lstStyle/>
          <a:p>
            <a:endParaRPr/>
          </a:p>
        </p:txBody>
      </p:sp>
      <p:sp>
        <p:nvSpPr>
          <p:cNvPr id="36" name="object 36"/>
          <p:cNvSpPr/>
          <p:nvPr/>
        </p:nvSpPr>
        <p:spPr>
          <a:xfrm>
            <a:off x="1703832" y="2946562"/>
            <a:ext cx="0" cy="973455"/>
          </a:xfrm>
          <a:custGeom>
            <a:avLst/>
            <a:gdLst/>
            <a:ahLst/>
            <a:cxnLst/>
            <a:rect l="l" t="t" r="r" b="b"/>
            <a:pathLst>
              <a:path h="973454">
                <a:moveTo>
                  <a:pt x="0" y="0"/>
                </a:moveTo>
                <a:lnTo>
                  <a:pt x="0" y="973116"/>
                </a:lnTo>
              </a:path>
            </a:pathLst>
          </a:custGeom>
          <a:ln w="9524">
            <a:solidFill>
              <a:srgbClr val="000000"/>
            </a:solidFill>
          </a:ln>
        </p:spPr>
        <p:txBody>
          <a:bodyPr wrap="square" lIns="0" tIns="0" rIns="0" bIns="0" rtlCol="0"/>
          <a:lstStyle/>
          <a:p>
            <a:endParaRPr/>
          </a:p>
        </p:txBody>
      </p:sp>
      <p:sp>
        <p:nvSpPr>
          <p:cNvPr id="37" name="object 37"/>
          <p:cNvSpPr/>
          <p:nvPr/>
        </p:nvSpPr>
        <p:spPr>
          <a:xfrm>
            <a:off x="1407295" y="3730051"/>
            <a:ext cx="0" cy="189865"/>
          </a:xfrm>
          <a:custGeom>
            <a:avLst/>
            <a:gdLst/>
            <a:ahLst/>
            <a:cxnLst/>
            <a:rect l="l" t="t" r="r" b="b"/>
            <a:pathLst>
              <a:path h="189864">
                <a:moveTo>
                  <a:pt x="0" y="0"/>
                </a:moveTo>
                <a:lnTo>
                  <a:pt x="0" y="189628"/>
                </a:lnTo>
              </a:path>
            </a:pathLst>
          </a:custGeom>
          <a:ln w="9524">
            <a:solidFill>
              <a:srgbClr val="000000"/>
            </a:solidFill>
          </a:ln>
        </p:spPr>
        <p:txBody>
          <a:bodyPr wrap="square" lIns="0" tIns="0" rIns="0" bIns="0" rtlCol="0"/>
          <a:lstStyle/>
          <a:p>
            <a:endParaRPr/>
          </a:p>
        </p:txBody>
      </p:sp>
      <p:sp>
        <p:nvSpPr>
          <p:cNvPr id="38" name="object 38"/>
          <p:cNvSpPr/>
          <p:nvPr/>
        </p:nvSpPr>
        <p:spPr>
          <a:xfrm>
            <a:off x="1369195" y="3906987"/>
            <a:ext cx="76200" cy="76200"/>
          </a:xfrm>
          <a:custGeom>
            <a:avLst/>
            <a:gdLst/>
            <a:ahLst/>
            <a:cxnLst/>
            <a:rect l="l" t="t" r="r" b="b"/>
            <a:pathLst>
              <a:path w="76200" h="76200">
                <a:moveTo>
                  <a:pt x="76199" y="0"/>
                </a:moveTo>
                <a:lnTo>
                  <a:pt x="0" y="0"/>
                </a:lnTo>
                <a:lnTo>
                  <a:pt x="38099" y="76199"/>
                </a:lnTo>
                <a:lnTo>
                  <a:pt x="76199" y="0"/>
                </a:lnTo>
                <a:close/>
              </a:path>
            </a:pathLst>
          </a:custGeom>
          <a:solidFill>
            <a:srgbClr val="000000"/>
          </a:solidFill>
        </p:spPr>
        <p:txBody>
          <a:bodyPr wrap="square" lIns="0" tIns="0" rIns="0" bIns="0" rtlCol="0"/>
          <a:lstStyle/>
          <a:p>
            <a:endParaRPr/>
          </a:p>
        </p:txBody>
      </p:sp>
      <p:sp>
        <p:nvSpPr>
          <p:cNvPr id="39" name="object 39"/>
          <p:cNvSpPr/>
          <p:nvPr/>
        </p:nvSpPr>
        <p:spPr>
          <a:xfrm>
            <a:off x="1994403" y="3730051"/>
            <a:ext cx="0" cy="189865"/>
          </a:xfrm>
          <a:custGeom>
            <a:avLst/>
            <a:gdLst/>
            <a:ahLst/>
            <a:cxnLst/>
            <a:rect l="l" t="t" r="r" b="b"/>
            <a:pathLst>
              <a:path h="189864">
                <a:moveTo>
                  <a:pt x="0" y="0"/>
                </a:moveTo>
                <a:lnTo>
                  <a:pt x="0" y="189628"/>
                </a:lnTo>
              </a:path>
            </a:pathLst>
          </a:custGeom>
          <a:ln w="9524">
            <a:solidFill>
              <a:srgbClr val="000000"/>
            </a:solidFill>
          </a:ln>
        </p:spPr>
        <p:txBody>
          <a:bodyPr wrap="square" lIns="0" tIns="0" rIns="0" bIns="0" rtlCol="0"/>
          <a:lstStyle/>
          <a:p>
            <a:endParaRPr/>
          </a:p>
        </p:txBody>
      </p:sp>
      <p:sp>
        <p:nvSpPr>
          <p:cNvPr id="40" name="object 40"/>
          <p:cNvSpPr/>
          <p:nvPr/>
        </p:nvSpPr>
        <p:spPr>
          <a:xfrm>
            <a:off x="1956303" y="3906987"/>
            <a:ext cx="76200" cy="76200"/>
          </a:xfrm>
          <a:custGeom>
            <a:avLst/>
            <a:gdLst/>
            <a:ahLst/>
            <a:cxnLst/>
            <a:rect l="l" t="t" r="r" b="b"/>
            <a:pathLst>
              <a:path w="76200" h="76200">
                <a:moveTo>
                  <a:pt x="76199" y="0"/>
                </a:moveTo>
                <a:lnTo>
                  <a:pt x="0" y="0"/>
                </a:lnTo>
                <a:lnTo>
                  <a:pt x="38099" y="76199"/>
                </a:lnTo>
                <a:lnTo>
                  <a:pt x="76199" y="0"/>
                </a:lnTo>
                <a:close/>
              </a:path>
            </a:pathLst>
          </a:custGeom>
          <a:solidFill>
            <a:srgbClr val="000000"/>
          </a:solidFill>
        </p:spPr>
        <p:txBody>
          <a:bodyPr wrap="square" lIns="0" tIns="0" rIns="0" bIns="0" rtlCol="0"/>
          <a:lstStyle/>
          <a:p>
            <a:endParaRPr/>
          </a:p>
        </p:txBody>
      </p:sp>
      <p:sp>
        <p:nvSpPr>
          <p:cNvPr id="41" name="object 41"/>
          <p:cNvSpPr/>
          <p:nvPr/>
        </p:nvSpPr>
        <p:spPr>
          <a:xfrm>
            <a:off x="1665732" y="3906987"/>
            <a:ext cx="76200" cy="76200"/>
          </a:xfrm>
          <a:custGeom>
            <a:avLst/>
            <a:gdLst/>
            <a:ahLst/>
            <a:cxnLst/>
            <a:rect l="l" t="t" r="r" b="b"/>
            <a:pathLst>
              <a:path w="76200" h="76200">
                <a:moveTo>
                  <a:pt x="76199" y="0"/>
                </a:moveTo>
                <a:lnTo>
                  <a:pt x="0" y="0"/>
                </a:lnTo>
                <a:lnTo>
                  <a:pt x="38099" y="76199"/>
                </a:lnTo>
                <a:lnTo>
                  <a:pt x="76199" y="0"/>
                </a:lnTo>
                <a:close/>
              </a:path>
            </a:pathLst>
          </a:custGeom>
          <a:solidFill>
            <a:srgbClr val="000000"/>
          </a:solidFill>
        </p:spPr>
        <p:txBody>
          <a:bodyPr wrap="square" lIns="0" tIns="0" rIns="0" bIns="0" rtlCol="0"/>
          <a:lstStyle/>
          <a:p>
            <a:endParaRPr/>
          </a:p>
        </p:txBody>
      </p:sp>
      <p:sp>
        <p:nvSpPr>
          <p:cNvPr id="42" name="object 42"/>
          <p:cNvSpPr/>
          <p:nvPr/>
        </p:nvSpPr>
        <p:spPr>
          <a:xfrm>
            <a:off x="2486930" y="4184605"/>
            <a:ext cx="82550" cy="0"/>
          </a:xfrm>
          <a:custGeom>
            <a:avLst/>
            <a:gdLst/>
            <a:ahLst/>
            <a:cxnLst/>
            <a:rect l="l" t="t" r="r" b="b"/>
            <a:pathLst>
              <a:path w="82550">
                <a:moveTo>
                  <a:pt x="0" y="0"/>
                </a:moveTo>
                <a:lnTo>
                  <a:pt x="82213" y="0"/>
                </a:lnTo>
              </a:path>
            </a:pathLst>
          </a:custGeom>
          <a:ln w="9524">
            <a:solidFill>
              <a:srgbClr val="000000"/>
            </a:solidFill>
          </a:ln>
        </p:spPr>
        <p:txBody>
          <a:bodyPr wrap="square" lIns="0" tIns="0" rIns="0" bIns="0" rtlCol="0"/>
          <a:lstStyle/>
          <a:p>
            <a:endParaRPr/>
          </a:p>
        </p:txBody>
      </p:sp>
      <p:sp>
        <p:nvSpPr>
          <p:cNvPr id="44" name="object 44"/>
          <p:cNvSpPr/>
          <p:nvPr/>
        </p:nvSpPr>
        <p:spPr>
          <a:xfrm>
            <a:off x="2556448" y="4146493"/>
            <a:ext cx="76200" cy="76200"/>
          </a:xfrm>
          <a:custGeom>
            <a:avLst/>
            <a:gdLst/>
            <a:ahLst/>
            <a:cxnLst/>
            <a:rect l="l" t="t" r="r" b="b"/>
            <a:pathLst>
              <a:path w="76200" h="76200">
                <a:moveTo>
                  <a:pt x="0" y="0"/>
                </a:moveTo>
                <a:lnTo>
                  <a:pt x="0" y="76199"/>
                </a:lnTo>
                <a:lnTo>
                  <a:pt x="76199" y="38099"/>
                </a:lnTo>
                <a:lnTo>
                  <a:pt x="0" y="0"/>
                </a:lnTo>
                <a:close/>
              </a:path>
            </a:pathLst>
          </a:custGeom>
          <a:solidFill>
            <a:srgbClr val="000000"/>
          </a:solidFill>
        </p:spPr>
        <p:txBody>
          <a:bodyPr wrap="square" lIns="0" tIns="0" rIns="0" bIns="0" rtlCol="0"/>
          <a:lstStyle/>
          <a:p>
            <a:endParaRPr/>
          </a:p>
        </p:txBody>
      </p:sp>
      <p:sp>
        <p:nvSpPr>
          <p:cNvPr id="45" name="object 45"/>
          <p:cNvSpPr/>
          <p:nvPr/>
        </p:nvSpPr>
        <p:spPr>
          <a:xfrm>
            <a:off x="6395618" y="4048780"/>
            <a:ext cx="1072515" cy="400050"/>
          </a:xfrm>
          <a:custGeom>
            <a:avLst/>
            <a:gdLst/>
            <a:ahLst/>
            <a:cxnLst/>
            <a:rect l="l" t="t" r="r" b="b"/>
            <a:pathLst>
              <a:path w="1072515" h="400050">
                <a:moveTo>
                  <a:pt x="0" y="400049"/>
                </a:moveTo>
                <a:lnTo>
                  <a:pt x="1071966" y="400049"/>
                </a:lnTo>
                <a:lnTo>
                  <a:pt x="1071966" y="0"/>
                </a:lnTo>
                <a:lnTo>
                  <a:pt x="0" y="0"/>
                </a:lnTo>
                <a:lnTo>
                  <a:pt x="0" y="400049"/>
                </a:lnTo>
                <a:close/>
              </a:path>
            </a:pathLst>
          </a:custGeom>
          <a:ln w="9524">
            <a:solidFill>
              <a:srgbClr val="000000"/>
            </a:solidFill>
          </a:ln>
        </p:spPr>
        <p:txBody>
          <a:bodyPr wrap="square" lIns="0" tIns="0" rIns="0" bIns="0" rtlCol="0"/>
          <a:lstStyle/>
          <a:p>
            <a:endParaRPr/>
          </a:p>
        </p:txBody>
      </p:sp>
      <p:sp>
        <p:nvSpPr>
          <p:cNvPr id="46" name="object 46"/>
          <p:cNvSpPr txBox="1"/>
          <p:nvPr/>
        </p:nvSpPr>
        <p:spPr>
          <a:xfrm>
            <a:off x="6537609" y="4107850"/>
            <a:ext cx="399415" cy="153035"/>
          </a:xfrm>
          <a:prstGeom prst="rect">
            <a:avLst/>
          </a:prstGeom>
        </p:spPr>
        <p:txBody>
          <a:bodyPr vert="horz" wrap="square" lIns="0" tIns="0" rIns="0" bIns="0" rtlCol="0">
            <a:spAutoFit/>
          </a:bodyPr>
          <a:lstStyle/>
          <a:p>
            <a:pPr marL="12700">
              <a:lnSpc>
                <a:spcPct val="100000"/>
              </a:lnSpc>
            </a:pPr>
            <a:r>
              <a:rPr sz="1000" spc="-5" dirty="0">
                <a:latin typeface="Times New Roman"/>
                <a:cs typeface="Times New Roman"/>
              </a:rPr>
              <a:t>Batte</a:t>
            </a:r>
            <a:r>
              <a:rPr sz="1000" dirty="0">
                <a:latin typeface="Times New Roman"/>
                <a:cs typeface="Times New Roman"/>
              </a:rPr>
              <a:t>ry</a:t>
            </a:r>
            <a:endParaRPr sz="1000">
              <a:latin typeface="Times New Roman"/>
              <a:cs typeface="Times New Roman"/>
            </a:endParaRPr>
          </a:p>
        </p:txBody>
      </p:sp>
      <p:sp>
        <p:nvSpPr>
          <p:cNvPr id="47" name="object 47"/>
          <p:cNvSpPr/>
          <p:nvPr/>
        </p:nvSpPr>
        <p:spPr>
          <a:xfrm>
            <a:off x="5969995" y="4238183"/>
            <a:ext cx="427355" cy="1270"/>
          </a:xfrm>
          <a:custGeom>
            <a:avLst/>
            <a:gdLst/>
            <a:ahLst/>
            <a:cxnLst/>
            <a:rect l="l" t="t" r="r" b="b"/>
            <a:pathLst>
              <a:path w="427354" h="1270">
                <a:moveTo>
                  <a:pt x="427329" y="0"/>
                </a:moveTo>
                <a:lnTo>
                  <a:pt x="0" y="810"/>
                </a:lnTo>
              </a:path>
            </a:pathLst>
          </a:custGeom>
          <a:ln w="9524">
            <a:solidFill>
              <a:srgbClr val="000000"/>
            </a:solidFill>
          </a:ln>
        </p:spPr>
        <p:txBody>
          <a:bodyPr wrap="square" lIns="0" tIns="0" rIns="0" bIns="0" rtlCol="0"/>
          <a:lstStyle/>
          <a:p>
            <a:endParaRPr/>
          </a:p>
        </p:txBody>
      </p:sp>
      <p:sp>
        <p:nvSpPr>
          <p:cNvPr id="48" name="object 48"/>
          <p:cNvSpPr/>
          <p:nvPr/>
        </p:nvSpPr>
        <p:spPr>
          <a:xfrm>
            <a:off x="5906505" y="4200869"/>
            <a:ext cx="76835" cy="76200"/>
          </a:xfrm>
          <a:custGeom>
            <a:avLst/>
            <a:gdLst/>
            <a:ahLst/>
            <a:cxnLst/>
            <a:rect l="l" t="t" r="r" b="b"/>
            <a:pathLst>
              <a:path w="76835" h="76200">
                <a:moveTo>
                  <a:pt x="76139" y="0"/>
                </a:moveTo>
                <a:lnTo>
                  <a:pt x="0" y="38243"/>
                </a:lnTo>
                <a:lnTo>
                  <a:pt x="76291" y="76199"/>
                </a:lnTo>
                <a:lnTo>
                  <a:pt x="76139" y="0"/>
                </a:lnTo>
                <a:close/>
              </a:path>
            </a:pathLst>
          </a:custGeom>
          <a:solidFill>
            <a:srgbClr val="000000"/>
          </a:solidFill>
        </p:spPr>
        <p:txBody>
          <a:bodyPr wrap="square" lIns="0" tIns="0" rIns="0" bIns="0" rtlCol="0"/>
          <a:lstStyle/>
          <a:p>
            <a:endParaRPr/>
          </a:p>
        </p:txBody>
      </p:sp>
      <p:graphicFrame>
        <p:nvGraphicFramePr>
          <p:cNvPr id="21" name="object 21"/>
          <p:cNvGraphicFramePr>
            <a:graphicFrameLocks noGrp="1"/>
          </p:cNvGraphicFramePr>
          <p:nvPr/>
        </p:nvGraphicFramePr>
        <p:xfrm>
          <a:off x="2636399" y="3569136"/>
          <a:ext cx="1558084" cy="1255605"/>
        </p:xfrm>
        <a:graphic>
          <a:graphicData uri="http://schemas.openxmlformats.org/drawingml/2006/table">
            <a:tbl>
              <a:tblPr firstRow="1" bandRow="1">
                <a:tableStyleId>{2D5ABB26-0587-4C30-8999-92F81FD0307C}</a:tableStyleId>
              </a:tblPr>
              <a:tblGrid>
                <a:gridCol w="1226201"/>
                <a:gridCol w="46027"/>
                <a:gridCol w="117607"/>
                <a:gridCol w="168249"/>
              </a:tblGrid>
              <a:tr h="196781">
                <a:tc rowSpan="2">
                  <a:txBody>
                    <a:bodyPr/>
                    <a:lstStyle/>
                    <a:p>
                      <a:pPr marL="86360">
                        <a:lnSpc>
                          <a:spcPct val="100000"/>
                        </a:lnSpc>
                      </a:pPr>
                      <a:r>
                        <a:rPr sz="1000" dirty="0">
                          <a:latin typeface="Times New Roman"/>
                          <a:cs typeface="Times New Roman"/>
                        </a:rPr>
                        <a:t>Pr</a:t>
                      </a:r>
                      <a:r>
                        <a:rPr sz="1000" spc="-5" dirty="0">
                          <a:latin typeface="Times New Roman"/>
                          <a:cs typeface="Times New Roman"/>
                        </a:rPr>
                        <a:t>ea</a:t>
                      </a:r>
                      <a:r>
                        <a:rPr sz="1000" spc="-15" dirty="0">
                          <a:latin typeface="Times New Roman"/>
                          <a:cs typeface="Times New Roman"/>
                        </a:rPr>
                        <a:t>m</a:t>
                      </a:r>
                      <a:r>
                        <a:rPr sz="1000" dirty="0">
                          <a:latin typeface="Times New Roman"/>
                          <a:cs typeface="Times New Roman"/>
                        </a:rPr>
                        <a:t>p</a:t>
                      </a:r>
                      <a:r>
                        <a:rPr sz="1000" spc="-5" dirty="0">
                          <a:latin typeface="Times New Roman"/>
                          <a:cs typeface="Times New Roman"/>
                        </a:rPr>
                        <a:t>li</a:t>
                      </a:r>
                      <a:r>
                        <a:rPr sz="1000" dirty="0">
                          <a:latin typeface="Times New Roman"/>
                          <a:cs typeface="Times New Roman"/>
                        </a:rPr>
                        <a:t>f</a:t>
                      </a:r>
                      <a:r>
                        <a:rPr sz="1000" spc="-5" dirty="0">
                          <a:latin typeface="Times New Roman"/>
                          <a:cs typeface="Times New Roman"/>
                        </a:rPr>
                        <a:t>ie</a:t>
                      </a:r>
                      <a:r>
                        <a:rPr sz="1000" dirty="0">
                          <a:latin typeface="Times New Roman"/>
                          <a:cs typeface="Times New Roman"/>
                        </a:rPr>
                        <a:t>r</a:t>
                      </a:r>
                      <a:endParaRPr sz="1000">
                        <a:latin typeface="Times New Roman"/>
                        <a:cs typeface="Times New Roman"/>
                      </a:endParaRPr>
                    </a:p>
                  </a:txBody>
                  <a:tcPr marL="0" marR="0" marT="0" marB="0">
                    <a:lnL w="9524">
                      <a:solidFill>
                        <a:srgbClr val="000000"/>
                      </a:solidFill>
                      <a:prstDash val="solid"/>
                    </a:lnL>
                    <a:lnT w="9524">
                      <a:solidFill>
                        <a:srgbClr val="000000"/>
                      </a:solidFill>
                      <a:prstDash val="solid"/>
                    </a:lnT>
                    <a:lnB w="9524">
                      <a:solidFill>
                        <a:srgbClr val="000000"/>
                      </a:solidFill>
                      <a:prstDash val="solid"/>
                    </a:lnB>
                  </a:tcPr>
                </a:tc>
                <a:tc>
                  <a:txBody>
                    <a:bodyPr/>
                    <a:lstStyle/>
                    <a:p>
                      <a:endParaRPr sz="1000">
                        <a:latin typeface="Times New Roman"/>
                        <a:cs typeface="Times New Roman"/>
                      </a:endParaRPr>
                    </a:p>
                  </a:txBody>
                  <a:tcPr marL="0" marR="0" marT="0" marB="0">
                    <a:lnR w="9524">
                      <a:solidFill>
                        <a:srgbClr val="000000"/>
                      </a:solidFill>
                      <a:prstDash val="solid"/>
                    </a:lnR>
                    <a:lnT w="9524">
                      <a:solidFill>
                        <a:srgbClr val="000000"/>
                      </a:solidFill>
                      <a:prstDash val="solid"/>
                    </a:lnT>
                    <a:lnB w="9524">
                      <a:solidFill>
                        <a:srgbClr val="000000"/>
                      </a:solidFill>
                      <a:prstDash val="solid"/>
                    </a:lnB>
                  </a:tcPr>
                </a:tc>
                <a:tc gridSpan="2">
                  <a:txBody>
                    <a:bodyPr/>
                    <a:lstStyle/>
                    <a:p>
                      <a:endParaRPr sz="1000">
                        <a:latin typeface="Times New Roman"/>
                        <a:cs typeface="Times New Roman"/>
                      </a:endParaRPr>
                    </a:p>
                  </a:txBody>
                  <a:tcPr marL="0" marR="0" marT="0" marB="0">
                    <a:lnL w="9524">
                      <a:solidFill>
                        <a:srgbClr val="000000"/>
                      </a:solidFill>
                      <a:prstDash val="solid"/>
                    </a:lnL>
                  </a:tcPr>
                </a:tc>
                <a:tc hMerge="1">
                  <a:txBody>
                    <a:bodyPr/>
                    <a:lstStyle/>
                    <a:p>
                      <a:endParaRPr/>
                    </a:p>
                  </a:txBody>
                  <a:tcPr marL="0" marR="0" marT="0" marB="0"/>
                </a:tc>
              </a:tr>
              <a:tr h="192170">
                <a:tc vMerge="1">
                  <a:txBody>
                    <a:bodyPr/>
                    <a:lstStyle/>
                    <a:p>
                      <a:endParaRPr/>
                    </a:p>
                  </a:txBody>
                  <a:tcPr marL="0" marR="0" marT="0" marB="0">
                    <a:lnL w="9524">
                      <a:solidFill>
                        <a:srgbClr val="000000"/>
                      </a:solidFill>
                      <a:prstDash val="solid"/>
                    </a:lnL>
                    <a:lnT w="9524">
                      <a:solidFill>
                        <a:srgbClr val="000000"/>
                      </a:solidFill>
                      <a:prstDash val="solid"/>
                    </a:lnT>
                    <a:lnB w="9524">
                      <a:solidFill>
                        <a:srgbClr val="000000"/>
                      </a:solidFill>
                      <a:prstDash val="solid"/>
                    </a:lnB>
                  </a:tcPr>
                </a:tc>
                <a:tc>
                  <a:txBody>
                    <a:bodyPr/>
                    <a:lstStyle/>
                    <a:p>
                      <a:endParaRPr sz="1000">
                        <a:latin typeface="Times New Roman"/>
                        <a:cs typeface="Times New Roman"/>
                      </a:endParaRPr>
                    </a:p>
                  </a:txBody>
                  <a:tcPr marL="0" marR="0" marT="0" marB="0">
                    <a:lnR w="9524">
                      <a:solidFill>
                        <a:srgbClr val="000000"/>
                      </a:solidFill>
                      <a:prstDash val="solid"/>
                    </a:lnR>
                    <a:lnT w="9524">
                      <a:solidFill>
                        <a:srgbClr val="000000"/>
                      </a:solidFill>
                      <a:prstDash val="solid"/>
                    </a:lnT>
                    <a:lnB w="9524">
                      <a:solidFill>
                        <a:srgbClr val="000000"/>
                      </a:solidFill>
                      <a:prstDash val="solid"/>
                    </a:lnB>
                  </a:tcPr>
                </a:tc>
                <a:tc>
                  <a:txBody>
                    <a:bodyPr/>
                    <a:lstStyle/>
                    <a:p>
                      <a:endParaRPr sz="1000">
                        <a:latin typeface="Times New Roman"/>
                        <a:cs typeface="Times New Roman"/>
                      </a:endParaRPr>
                    </a:p>
                  </a:txBody>
                  <a:tcPr marL="0" marR="0" marT="0" marB="0">
                    <a:lnL w="9524">
                      <a:solidFill>
                        <a:srgbClr val="000000"/>
                      </a:solidFill>
                      <a:prstDash val="solid"/>
                    </a:lnL>
                    <a:lnR w="9524">
                      <a:solidFill>
                        <a:srgbClr val="000000"/>
                      </a:solidFill>
                      <a:prstDash val="solid"/>
                    </a:lnR>
                  </a:tcPr>
                </a:tc>
                <a:tc rowSpan="2">
                  <a:txBody>
                    <a:bodyPr/>
                    <a:lstStyle/>
                    <a:p>
                      <a:endParaRPr sz="1000">
                        <a:latin typeface="Times New Roman"/>
                        <a:cs typeface="Times New Roman"/>
                      </a:endParaRPr>
                    </a:p>
                  </a:txBody>
                  <a:tcPr marL="0" marR="0" marT="0" marB="0">
                    <a:lnL w="9524">
                      <a:solidFill>
                        <a:srgbClr val="000000"/>
                      </a:solidFill>
                      <a:prstDash val="solid"/>
                    </a:lnL>
                    <a:lnB w="9524">
                      <a:solidFill>
                        <a:srgbClr val="000000"/>
                      </a:solidFill>
                      <a:prstDash val="solid"/>
                    </a:lnB>
                  </a:tcPr>
                </a:tc>
              </a:tr>
              <a:tr h="265509">
                <a:tc rowSpan="2" gridSpan="3">
                  <a:txBody>
                    <a:bodyPr/>
                    <a:lstStyle/>
                    <a:p>
                      <a:endParaRPr sz="1000">
                        <a:latin typeface="Times New Roman"/>
                        <a:cs typeface="Times New Roman"/>
                      </a:endParaRPr>
                    </a:p>
                  </a:txBody>
                  <a:tcPr marL="0" marR="0" marT="0" marB="0">
                    <a:lnR w="9524">
                      <a:solidFill>
                        <a:srgbClr val="000000"/>
                      </a:solidFill>
                      <a:prstDash val="solid"/>
                    </a:lnR>
                    <a:lnT w="9524">
                      <a:solidFill>
                        <a:srgbClr val="000000"/>
                      </a:solidFill>
                      <a:prstDash val="solid"/>
                    </a:lnT>
                    <a:lnB w="9524">
                      <a:solidFill>
                        <a:srgbClr val="000000"/>
                      </a:solidFill>
                      <a:prstDash val="solid"/>
                    </a:lnB>
                  </a:tcPr>
                </a:tc>
                <a:tc rowSpan="2" hMerge="1">
                  <a:txBody>
                    <a:bodyPr/>
                    <a:lstStyle/>
                    <a:p>
                      <a:endParaRPr/>
                    </a:p>
                  </a:txBody>
                  <a:tcPr marL="0" marR="0" marT="0" marB="0"/>
                </a:tc>
                <a:tc rowSpan="2" hMerge="1">
                  <a:txBody>
                    <a:bodyPr/>
                    <a:lstStyle/>
                    <a:p>
                      <a:endParaRPr/>
                    </a:p>
                  </a:txBody>
                  <a:tcPr marL="0" marR="0" marT="0" marB="0"/>
                </a:tc>
                <a:tc vMerge="1">
                  <a:txBody>
                    <a:bodyPr/>
                    <a:lstStyle/>
                    <a:p>
                      <a:endParaRPr/>
                    </a:p>
                  </a:txBody>
                  <a:tcPr marL="0" marR="0" marT="0" marB="0">
                    <a:lnL w="9524">
                      <a:solidFill>
                        <a:srgbClr val="000000"/>
                      </a:solidFill>
                      <a:prstDash val="solid"/>
                    </a:lnL>
                    <a:lnB w="9524">
                      <a:solidFill>
                        <a:srgbClr val="000000"/>
                      </a:solidFill>
                      <a:prstDash val="solid"/>
                    </a:lnB>
                  </a:tcPr>
                </a:tc>
              </a:tr>
              <a:tr h="142873">
                <a:tc gridSpan="3" vMerge="1">
                  <a:txBody>
                    <a:bodyPr/>
                    <a:lstStyle/>
                    <a:p>
                      <a:endParaRPr/>
                    </a:p>
                  </a:txBody>
                  <a:tcPr marL="0" marR="0" marT="0" marB="0">
                    <a:lnR w="9524">
                      <a:solidFill>
                        <a:srgbClr val="000000"/>
                      </a:solidFill>
                      <a:prstDash val="solid"/>
                    </a:lnR>
                    <a:lnT w="9524">
                      <a:solidFill>
                        <a:srgbClr val="000000"/>
                      </a:solidFill>
                      <a:prstDash val="solid"/>
                    </a:lnT>
                    <a:lnB w="9524">
                      <a:solidFill>
                        <a:srgbClr val="000000"/>
                      </a:solidFill>
                      <a:prstDash val="solid"/>
                    </a:lnB>
                  </a:tcPr>
                </a:tc>
                <a:tc hMerge="1" vMerge="1">
                  <a:txBody>
                    <a:bodyPr/>
                    <a:lstStyle/>
                    <a:p>
                      <a:endParaRPr/>
                    </a:p>
                  </a:txBody>
                  <a:tcPr marL="0" marR="0" marT="0" marB="0"/>
                </a:tc>
                <a:tc hMerge="1" vMerge="1">
                  <a:txBody>
                    <a:bodyPr/>
                    <a:lstStyle/>
                    <a:p>
                      <a:endParaRPr/>
                    </a:p>
                  </a:txBody>
                  <a:tcPr marL="0" marR="0" marT="0" marB="0"/>
                </a:tc>
                <a:tc rowSpan="2">
                  <a:txBody>
                    <a:bodyPr/>
                    <a:lstStyle/>
                    <a:p>
                      <a:endParaRPr sz="1000">
                        <a:latin typeface="Times New Roman"/>
                        <a:cs typeface="Times New Roman"/>
                      </a:endParaRPr>
                    </a:p>
                  </a:txBody>
                  <a:tcPr marL="0" marR="0" marT="0" marB="0">
                    <a:lnL w="9524">
                      <a:solidFill>
                        <a:srgbClr val="000000"/>
                      </a:solidFill>
                      <a:prstDash val="solid"/>
                    </a:lnL>
                    <a:lnT w="9524">
                      <a:solidFill>
                        <a:srgbClr val="000000"/>
                      </a:solidFill>
                      <a:prstDash val="solid"/>
                    </a:lnT>
                  </a:tcPr>
                </a:tc>
              </a:tr>
              <a:tr h="214350">
                <a:tc rowSpan="2">
                  <a:txBody>
                    <a:bodyPr/>
                    <a:lstStyle/>
                    <a:p>
                      <a:pPr marL="86360">
                        <a:lnSpc>
                          <a:spcPct val="100000"/>
                        </a:lnSpc>
                      </a:pPr>
                      <a:r>
                        <a:rPr sz="1000" dirty="0">
                          <a:latin typeface="Times New Roman"/>
                          <a:cs typeface="Times New Roman"/>
                        </a:rPr>
                        <a:t>Pr</a:t>
                      </a:r>
                      <a:r>
                        <a:rPr sz="1000" spc="-5" dirty="0">
                          <a:latin typeface="Times New Roman"/>
                          <a:cs typeface="Times New Roman"/>
                        </a:rPr>
                        <a:t>ea</a:t>
                      </a:r>
                      <a:r>
                        <a:rPr sz="1000" spc="-15" dirty="0">
                          <a:latin typeface="Times New Roman"/>
                          <a:cs typeface="Times New Roman"/>
                        </a:rPr>
                        <a:t>m</a:t>
                      </a:r>
                      <a:r>
                        <a:rPr sz="1000" dirty="0">
                          <a:latin typeface="Times New Roman"/>
                          <a:cs typeface="Times New Roman"/>
                        </a:rPr>
                        <a:t>p</a:t>
                      </a:r>
                      <a:r>
                        <a:rPr sz="1000" spc="-5" dirty="0">
                          <a:latin typeface="Times New Roman"/>
                          <a:cs typeface="Times New Roman"/>
                        </a:rPr>
                        <a:t>li</a:t>
                      </a:r>
                      <a:r>
                        <a:rPr sz="1000" dirty="0">
                          <a:latin typeface="Times New Roman"/>
                          <a:cs typeface="Times New Roman"/>
                        </a:rPr>
                        <a:t>f</a:t>
                      </a:r>
                      <a:r>
                        <a:rPr sz="1000" spc="-5" dirty="0">
                          <a:latin typeface="Times New Roman"/>
                          <a:cs typeface="Times New Roman"/>
                        </a:rPr>
                        <a:t>ie</a:t>
                      </a:r>
                      <a:r>
                        <a:rPr sz="1000" dirty="0">
                          <a:latin typeface="Times New Roman"/>
                          <a:cs typeface="Times New Roman"/>
                        </a:rPr>
                        <a:t>r</a:t>
                      </a:r>
                      <a:endParaRPr sz="1000">
                        <a:latin typeface="Times New Roman"/>
                        <a:cs typeface="Times New Roman"/>
                      </a:endParaRPr>
                    </a:p>
                  </a:txBody>
                  <a:tcPr marL="0" marR="0" marT="0" marB="0">
                    <a:lnL w="9524">
                      <a:solidFill>
                        <a:srgbClr val="000000"/>
                      </a:solidFill>
                      <a:prstDash val="solid"/>
                    </a:lnL>
                    <a:lnT w="9524">
                      <a:solidFill>
                        <a:srgbClr val="000000"/>
                      </a:solidFill>
                      <a:prstDash val="solid"/>
                    </a:lnT>
                    <a:lnB w="9524">
                      <a:solidFill>
                        <a:srgbClr val="000000"/>
                      </a:solidFill>
                      <a:prstDash val="solid"/>
                    </a:lnB>
                  </a:tcPr>
                </a:tc>
                <a:tc>
                  <a:txBody>
                    <a:bodyPr/>
                    <a:lstStyle/>
                    <a:p>
                      <a:endParaRPr sz="1000">
                        <a:latin typeface="Times New Roman"/>
                        <a:cs typeface="Times New Roman"/>
                      </a:endParaRPr>
                    </a:p>
                  </a:txBody>
                  <a:tcPr marL="0" marR="0" marT="0" marB="0">
                    <a:lnR w="9524">
                      <a:solidFill>
                        <a:srgbClr val="000000"/>
                      </a:solidFill>
                      <a:prstDash val="solid"/>
                    </a:lnR>
                    <a:lnT w="9524">
                      <a:solidFill>
                        <a:srgbClr val="000000"/>
                      </a:solidFill>
                      <a:prstDash val="solid"/>
                    </a:lnT>
                    <a:lnB w="9524">
                      <a:solidFill>
                        <a:srgbClr val="000000"/>
                      </a:solidFill>
                      <a:prstDash val="solid"/>
                    </a:lnB>
                  </a:tcPr>
                </a:tc>
                <a:tc>
                  <a:txBody>
                    <a:bodyPr/>
                    <a:lstStyle/>
                    <a:p>
                      <a:endParaRPr sz="1000">
                        <a:latin typeface="Times New Roman"/>
                        <a:cs typeface="Times New Roman"/>
                      </a:endParaRPr>
                    </a:p>
                  </a:txBody>
                  <a:tcPr marL="0" marR="0" marT="0" marB="0">
                    <a:lnL w="9524">
                      <a:solidFill>
                        <a:srgbClr val="000000"/>
                      </a:solidFill>
                      <a:prstDash val="solid"/>
                    </a:lnL>
                    <a:lnR w="9524">
                      <a:solidFill>
                        <a:srgbClr val="000000"/>
                      </a:solidFill>
                      <a:prstDash val="solid"/>
                    </a:lnR>
                    <a:lnB w="9524">
                      <a:solidFill>
                        <a:srgbClr val="000000"/>
                      </a:solidFill>
                      <a:prstDash val="solid"/>
                    </a:lnB>
                  </a:tcPr>
                </a:tc>
                <a:tc vMerge="1">
                  <a:txBody>
                    <a:bodyPr/>
                    <a:lstStyle/>
                    <a:p>
                      <a:endParaRPr/>
                    </a:p>
                  </a:txBody>
                  <a:tcPr marL="0" marR="0" marT="0" marB="0">
                    <a:lnL w="9524">
                      <a:solidFill>
                        <a:srgbClr val="000000"/>
                      </a:solidFill>
                      <a:prstDash val="solid"/>
                    </a:lnL>
                    <a:lnT w="9524">
                      <a:solidFill>
                        <a:srgbClr val="000000"/>
                      </a:solidFill>
                      <a:prstDash val="solid"/>
                    </a:lnT>
                  </a:tcPr>
                </a:tc>
              </a:tr>
              <a:tr h="243922">
                <a:tc vMerge="1">
                  <a:txBody>
                    <a:bodyPr/>
                    <a:lstStyle/>
                    <a:p>
                      <a:endParaRPr/>
                    </a:p>
                  </a:txBody>
                  <a:tcPr marL="0" marR="0" marT="0" marB="0">
                    <a:lnL w="9524">
                      <a:solidFill>
                        <a:srgbClr val="000000"/>
                      </a:solidFill>
                      <a:prstDash val="solid"/>
                    </a:lnL>
                    <a:lnT w="9524">
                      <a:solidFill>
                        <a:srgbClr val="000000"/>
                      </a:solidFill>
                      <a:prstDash val="solid"/>
                    </a:lnT>
                    <a:lnB w="9524">
                      <a:solidFill>
                        <a:srgbClr val="000000"/>
                      </a:solidFill>
                      <a:prstDash val="solid"/>
                    </a:lnB>
                  </a:tcPr>
                </a:tc>
                <a:tc>
                  <a:txBody>
                    <a:bodyPr/>
                    <a:lstStyle/>
                    <a:p>
                      <a:endParaRPr sz="1000">
                        <a:latin typeface="Times New Roman"/>
                        <a:cs typeface="Times New Roman"/>
                      </a:endParaRPr>
                    </a:p>
                  </a:txBody>
                  <a:tcPr marL="0" marR="0" marT="0" marB="0">
                    <a:lnR w="9524">
                      <a:solidFill>
                        <a:srgbClr val="000000"/>
                      </a:solidFill>
                      <a:prstDash val="solid"/>
                    </a:lnR>
                    <a:lnT w="9524">
                      <a:solidFill>
                        <a:srgbClr val="000000"/>
                      </a:solidFill>
                      <a:prstDash val="solid"/>
                    </a:lnT>
                    <a:lnB w="9524">
                      <a:solidFill>
                        <a:srgbClr val="000000"/>
                      </a:solidFill>
                      <a:prstDash val="solid"/>
                    </a:lnB>
                  </a:tcPr>
                </a:tc>
                <a:tc gridSpan="2">
                  <a:txBody>
                    <a:bodyPr/>
                    <a:lstStyle/>
                    <a:p>
                      <a:endParaRPr sz="1000">
                        <a:latin typeface="Times New Roman"/>
                        <a:cs typeface="Times New Roman"/>
                      </a:endParaRPr>
                    </a:p>
                  </a:txBody>
                  <a:tcPr marL="0" marR="0" marT="0" marB="0">
                    <a:lnL w="9524">
                      <a:solidFill>
                        <a:srgbClr val="000000"/>
                      </a:solidFill>
                      <a:prstDash val="solid"/>
                    </a:lnL>
                    <a:lnT w="9524" cap="flat" cmpd="sng" algn="ctr">
                      <a:solidFill>
                        <a:srgbClr val="000000"/>
                      </a:solidFill>
                      <a:prstDash val="solid"/>
                      <a:round/>
                      <a:headEnd type="none" w="med" len="med"/>
                      <a:tailEnd type="none" w="med" len="med"/>
                    </a:lnT>
                  </a:tcPr>
                </a:tc>
                <a:tc hMerge="1">
                  <a:txBody>
                    <a:bodyPr/>
                    <a:lstStyle/>
                    <a:p>
                      <a:endParaRPr/>
                    </a:p>
                  </a:txBody>
                  <a:tcPr marL="0" marR="0" marT="0" marB="0"/>
                </a:tc>
              </a:tr>
            </a:tbl>
          </a:graphicData>
        </a:graphic>
      </p:graphicFrame>
      <p:graphicFrame>
        <p:nvGraphicFramePr>
          <p:cNvPr id="27" name="object 27"/>
          <p:cNvGraphicFramePr>
            <a:graphicFrameLocks noGrp="1"/>
          </p:cNvGraphicFramePr>
          <p:nvPr/>
        </p:nvGraphicFramePr>
        <p:xfrm>
          <a:off x="4656574" y="4484620"/>
          <a:ext cx="1932829" cy="1005887"/>
        </p:xfrm>
        <a:graphic>
          <a:graphicData uri="http://schemas.openxmlformats.org/drawingml/2006/table">
            <a:tbl>
              <a:tblPr firstRow="1" bandRow="1">
                <a:tableStyleId>{2D5ABB26-0587-4C30-8999-92F81FD0307C}</a:tableStyleId>
              </a:tblPr>
              <a:tblGrid>
                <a:gridCol w="595853"/>
                <a:gridCol w="685098"/>
                <a:gridCol w="651878"/>
              </a:tblGrid>
              <a:tr h="196583">
                <a:tc gridSpan="3">
                  <a:txBody>
                    <a:bodyPr/>
                    <a:lstStyle/>
                    <a:p>
                      <a:endParaRPr sz="1000">
                        <a:latin typeface="Times New Roman"/>
                        <a:cs typeface="Times New Roman"/>
                      </a:endParaRPr>
                    </a:p>
                  </a:txBody>
                  <a:tcPr marL="0" marR="0" marT="0" marB="0">
                    <a:lnL w="9524">
                      <a:solidFill>
                        <a:srgbClr val="000000"/>
                      </a:solidFill>
                      <a:prstDash val="solid"/>
                    </a:lnL>
                  </a:tcPr>
                </a:tc>
                <a:tc hMerge="1">
                  <a:txBody>
                    <a:bodyPr/>
                    <a:lstStyle/>
                    <a:p>
                      <a:endParaRPr/>
                    </a:p>
                  </a:txBody>
                  <a:tcPr marL="0" marR="0" marT="0" marB="0"/>
                </a:tc>
                <a:tc hMerge="1">
                  <a:txBody>
                    <a:bodyPr/>
                    <a:lstStyle/>
                    <a:p>
                      <a:endParaRPr/>
                    </a:p>
                  </a:txBody>
                  <a:tcPr marL="0" marR="0" marT="0" marB="0"/>
                </a:tc>
              </a:tr>
              <a:tr h="148291">
                <a:tc gridSpan="2">
                  <a:txBody>
                    <a:bodyPr/>
                    <a:lstStyle/>
                    <a:p>
                      <a:endParaRPr sz="1000">
                        <a:latin typeface="Times New Roman"/>
                        <a:cs typeface="Times New Roman"/>
                      </a:endParaRPr>
                    </a:p>
                  </a:txBody>
                  <a:tcPr marL="0" marR="0" marT="0" marB="0">
                    <a:lnR w="9524">
                      <a:solidFill>
                        <a:srgbClr val="000000"/>
                      </a:solidFill>
                      <a:prstDash val="solid"/>
                    </a:lnR>
                  </a:tcPr>
                </a:tc>
                <a:tc hMerge="1">
                  <a:txBody>
                    <a:bodyPr/>
                    <a:lstStyle/>
                    <a:p>
                      <a:endParaRPr/>
                    </a:p>
                  </a:txBody>
                  <a:tcPr marL="0" marR="0" marT="0" marB="0"/>
                </a:tc>
                <a:tc>
                  <a:txBody>
                    <a:bodyPr/>
                    <a:lstStyle/>
                    <a:p>
                      <a:endParaRPr sz="1000">
                        <a:latin typeface="Times New Roman"/>
                        <a:cs typeface="Times New Roman"/>
                      </a:endParaRPr>
                    </a:p>
                  </a:txBody>
                  <a:tcPr marL="0" marR="0" marT="0" marB="0">
                    <a:lnL w="9524">
                      <a:solidFill>
                        <a:srgbClr val="000000"/>
                      </a:solidFill>
                      <a:prstDash val="solid"/>
                    </a:lnL>
                    <a:lnB w="9524">
                      <a:solidFill>
                        <a:srgbClr val="000000"/>
                      </a:solidFill>
                      <a:prstDash val="solid"/>
                    </a:lnB>
                  </a:tcPr>
                </a:tc>
              </a:tr>
              <a:tr h="656904">
                <a:tc>
                  <a:txBody>
                    <a:bodyPr/>
                    <a:lstStyle/>
                    <a:p>
                      <a:endParaRPr sz="1000">
                        <a:latin typeface="Times New Roman"/>
                        <a:cs typeface="Times New Roman"/>
                      </a:endParaRPr>
                    </a:p>
                  </a:txBody>
                  <a:tcPr marL="0" marR="0" marT="0" marB="0">
                    <a:lnR w="9524">
                      <a:solidFill>
                        <a:srgbClr val="000000"/>
                      </a:solidFill>
                      <a:prstDash val="solid"/>
                    </a:lnR>
                  </a:tcPr>
                </a:tc>
                <a:tc gridSpan="2">
                  <a:txBody>
                    <a:bodyPr/>
                    <a:lstStyle/>
                    <a:p>
                      <a:pPr marL="86360" marR="583565">
                        <a:lnSpc>
                          <a:spcPct val="100000"/>
                        </a:lnSpc>
                      </a:pPr>
                      <a:r>
                        <a:rPr sz="1000" spc="-5" dirty="0">
                          <a:latin typeface="Times New Roman"/>
                          <a:cs typeface="Times New Roman"/>
                        </a:rPr>
                        <a:t>Te</a:t>
                      </a:r>
                      <a:r>
                        <a:rPr sz="1000" spc="-15" dirty="0">
                          <a:latin typeface="Times New Roman"/>
                          <a:cs typeface="Times New Roman"/>
                        </a:rPr>
                        <a:t>m</a:t>
                      </a:r>
                      <a:r>
                        <a:rPr sz="1000" dirty="0">
                          <a:latin typeface="Times New Roman"/>
                          <a:cs typeface="Times New Roman"/>
                        </a:rPr>
                        <a:t>p</a:t>
                      </a:r>
                      <a:r>
                        <a:rPr sz="1000" spc="-5" dirty="0">
                          <a:latin typeface="Times New Roman"/>
                          <a:cs typeface="Times New Roman"/>
                        </a:rPr>
                        <a:t>e</a:t>
                      </a:r>
                      <a:r>
                        <a:rPr sz="1000" dirty="0">
                          <a:latin typeface="Times New Roman"/>
                          <a:cs typeface="Times New Roman"/>
                        </a:rPr>
                        <a:t>r</a:t>
                      </a:r>
                      <a:r>
                        <a:rPr sz="1000" spc="-5" dirty="0">
                          <a:latin typeface="Times New Roman"/>
                          <a:cs typeface="Times New Roman"/>
                        </a:rPr>
                        <a:t>at</a:t>
                      </a:r>
                      <a:r>
                        <a:rPr sz="1000" dirty="0">
                          <a:latin typeface="Times New Roman"/>
                          <a:cs typeface="Times New Roman"/>
                        </a:rPr>
                        <a:t>ure r</a:t>
                      </a:r>
                      <a:r>
                        <a:rPr sz="1000" spc="-5" dirty="0">
                          <a:latin typeface="Times New Roman"/>
                          <a:cs typeface="Times New Roman"/>
                        </a:rPr>
                        <a:t>e</a:t>
                      </a:r>
                      <a:r>
                        <a:rPr sz="1000" dirty="0">
                          <a:latin typeface="Times New Roman"/>
                          <a:cs typeface="Times New Roman"/>
                        </a:rPr>
                        <a:t>f</a:t>
                      </a:r>
                      <a:r>
                        <a:rPr sz="1000" spc="-5" dirty="0">
                          <a:latin typeface="Times New Roman"/>
                          <a:cs typeface="Times New Roman"/>
                        </a:rPr>
                        <a:t>e</a:t>
                      </a:r>
                      <a:r>
                        <a:rPr sz="1000" dirty="0">
                          <a:latin typeface="Times New Roman"/>
                          <a:cs typeface="Times New Roman"/>
                        </a:rPr>
                        <a:t>r</a:t>
                      </a:r>
                      <a:r>
                        <a:rPr sz="1000" spc="-5" dirty="0">
                          <a:latin typeface="Times New Roman"/>
                          <a:cs typeface="Times New Roman"/>
                        </a:rPr>
                        <a:t>e</a:t>
                      </a:r>
                      <a:r>
                        <a:rPr sz="1000" dirty="0">
                          <a:latin typeface="Times New Roman"/>
                          <a:cs typeface="Times New Roman"/>
                        </a:rPr>
                        <a:t>n</a:t>
                      </a:r>
                      <a:r>
                        <a:rPr sz="1000" spc="-5" dirty="0">
                          <a:latin typeface="Times New Roman"/>
                          <a:cs typeface="Times New Roman"/>
                        </a:rPr>
                        <a:t>ce</a:t>
                      </a:r>
                      <a:endParaRPr sz="1000">
                        <a:latin typeface="Times New Roman"/>
                        <a:cs typeface="Times New Roman"/>
                      </a:endParaRPr>
                    </a:p>
                  </a:txBody>
                  <a:tcPr marL="0" marR="0" marT="0" marB="0">
                    <a:lnL w="9524">
                      <a:solidFill>
                        <a:srgbClr val="000000"/>
                      </a:solidFill>
                      <a:prstDash val="solid"/>
                    </a:lnL>
                    <a:lnR w="9524">
                      <a:solidFill>
                        <a:srgbClr val="000000"/>
                      </a:solidFill>
                      <a:prstDash val="solid"/>
                    </a:lnR>
                    <a:lnT w="9524">
                      <a:solidFill>
                        <a:srgbClr val="000000"/>
                      </a:solidFill>
                      <a:prstDash val="solid"/>
                    </a:lnT>
                    <a:lnB w="9524">
                      <a:solidFill>
                        <a:srgbClr val="000000"/>
                      </a:solidFill>
                      <a:prstDash val="solid"/>
                    </a:lnB>
                  </a:tcPr>
                </a:tc>
                <a:tc hMerge="1">
                  <a:txBody>
                    <a:bodyPr/>
                    <a:lstStyle/>
                    <a:p>
                      <a:endParaRPr/>
                    </a:p>
                  </a:txBody>
                  <a:tcPr marL="0" marR="0" marT="0" marB="0"/>
                </a:tc>
              </a:tr>
            </a:tbl>
          </a:graphicData>
        </a:graphic>
      </p:graphicFrame>
      <p:graphicFrame>
        <p:nvGraphicFramePr>
          <p:cNvPr id="43" name="object 43"/>
          <p:cNvGraphicFramePr>
            <a:graphicFrameLocks noGrp="1"/>
          </p:cNvGraphicFramePr>
          <p:nvPr/>
        </p:nvGraphicFramePr>
        <p:xfrm>
          <a:off x="985837" y="3770680"/>
          <a:ext cx="1491221" cy="801960"/>
        </p:xfrm>
        <a:graphic>
          <a:graphicData uri="http://schemas.openxmlformats.org/drawingml/2006/table">
            <a:tbl>
              <a:tblPr firstRow="1" bandRow="1">
                <a:tableStyleId>{2D5ABB26-0587-4C30-8999-92F81FD0307C}</a:tableStyleId>
              </a:tblPr>
              <a:tblGrid>
                <a:gridCol w="1344655"/>
                <a:gridCol w="146566"/>
              </a:tblGrid>
              <a:tr h="212506">
                <a:tc gridSpan="2">
                  <a:txBody>
                    <a:bodyPr/>
                    <a:lstStyle/>
                    <a:p>
                      <a:endParaRPr sz="1000">
                        <a:latin typeface="Times New Roman"/>
                        <a:cs typeface="Times New Roman"/>
                      </a:endParaRPr>
                    </a:p>
                  </a:txBody>
                  <a:tcPr marL="0" marR="0" marT="0" marB="0">
                    <a:lnR w="9524">
                      <a:solidFill>
                        <a:srgbClr val="000000"/>
                      </a:solidFill>
                      <a:prstDash val="solid"/>
                    </a:lnR>
                    <a:lnB w="9524">
                      <a:solidFill>
                        <a:srgbClr val="000000"/>
                      </a:solidFill>
                      <a:prstDash val="solid"/>
                    </a:lnB>
                  </a:tcPr>
                </a:tc>
                <a:tc hMerge="1">
                  <a:txBody>
                    <a:bodyPr/>
                    <a:lstStyle/>
                    <a:p>
                      <a:endParaRPr/>
                    </a:p>
                  </a:txBody>
                  <a:tcPr marL="0" marR="0" marT="0" marB="0"/>
                </a:tc>
              </a:tr>
              <a:tr h="197714">
                <a:tc rowSpan="2">
                  <a:txBody>
                    <a:bodyPr/>
                    <a:lstStyle/>
                    <a:p>
                      <a:pPr marL="86360">
                        <a:lnSpc>
                          <a:spcPct val="100000"/>
                        </a:lnSpc>
                      </a:pPr>
                      <a:r>
                        <a:rPr sz="1000" dirty="0">
                          <a:latin typeface="Times New Roman"/>
                          <a:cs typeface="Times New Roman"/>
                        </a:rPr>
                        <a:t>S</a:t>
                      </a:r>
                      <a:r>
                        <a:rPr sz="1000" spc="-5" dirty="0">
                          <a:latin typeface="Times New Roman"/>
                          <a:cs typeface="Times New Roman"/>
                        </a:rPr>
                        <a:t>e</a:t>
                      </a:r>
                      <a:r>
                        <a:rPr sz="1000" dirty="0">
                          <a:latin typeface="Times New Roman"/>
                          <a:cs typeface="Times New Roman"/>
                        </a:rPr>
                        <a:t>nsor</a:t>
                      </a:r>
                      <a:r>
                        <a:rPr sz="1000" spc="-10" dirty="0">
                          <a:latin typeface="Times New Roman"/>
                          <a:cs typeface="Times New Roman"/>
                        </a:rPr>
                        <a:t> </a:t>
                      </a:r>
                      <a:r>
                        <a:rPr sz="1000" dirty="0">
                          <a:latin typeface="Times New Roman"/>
                          <a:cs typeface="Times New Roman"/>
                        </a:rPr>
                        <a:t>Arr</a:t>
                      </a:r>
                      <a:r>
                        <a:rPr sz="1000" spc="-5" dirty="0">
                          <a:latin typeface="Times New Roman"/>
                          <a:cs typeface="Times New Roman"/>
                        </a:rPr>
                        <a:t>a</a:t>
                      </a:r>
                      <a:r>
                        <a:rPr sz="1000" dirty="0">
                          <a:latin typeface="Times New Roman"/>
                          <a:cs typeface="Times New Roman"/>
                        </a:rPr>
                        <a:t>y</a:t>
                      </a:r>
                      <a:endParaRPr sz="1000">
                        <a:latin typeface="Times New Roman"/>
                        <a:cs typeface="Times New Roman"/>
                      </a:endParaRPr>
                    </a:p>
                  </a:txBody>
                  <a:tcPr marL="0" marR="0" marT="0" marB="0">
                    <a:lnL w="9524">
                      <a:solidFill>
                        <a:srgbClr val="000000"/>
                      </a:solidFill>
                      <a:prstDash val="solid"/>
                    </a:lnL>
                    <a:lnR w="9524">
                      <a:solidFill>
                        <a:srgbClr val="000000"/>
                      </a:solidFill>
                      <a:prstDash val="solid"/>
                    </a:lnR>
                    <a:lnT w="9524">
                      <a:solidFill>
                        <a:srgbClr val="000000"/>
                      </a:solidFill>
                      <a:prstDash val="solid"/>
                    </a:lnT>
                    <a:lnB w="9524">
                      <a:solidFill>
                        <a:srgbClr val="000000"/>
                      </a:solidFill>
                      <a:prstDash val="solid"/>
                    </a:lnB>
                  </a:tcPr>
                </a:tc>
                <a:tc>
                  <a:txBody>
                    <a:bodyPr/>
                    <a:lstStyle/>
                    <a:p>
                      <a:endParaRPr sz="1000">
                        <a:latin typeface="Times New Roman"/>
                        <a:cs typeface="Times New Roman"/>
                      </a:endParaRPr>
                    </a:p>
                  </a:txBody>
                  <a:tcPr marL="0" marR="0" marT="0" marB="0">
                    <a:lnL w="9524">
                      <a:solidFill>
                        <a:srgbClr val="000000"/>
                      </a:solidFill>
                      <a:prstDash val="solid"/>
                    </a:lnL>
                    <a:lnR w="9524">
                      <a:solidFill>
                        <a:srgbClr val="000000"/>
                      </a:solidFill>
                      <a:prstDash val="solid"/>
                    </a:lnR>
                    <a:lnB w="9524">
                      <a:solidFill>
                        <a:srgbClr val="000000"/>
                      </a:solidFill>
                      <a:prstDash val="solid"/>
                    </a:lnB>
                  </a:tcPr>
                </a:tc>
              </a:tr>
              <a:tr h="190335">
                <a:tc vMerge="1">
                  <a:txBody>
                    <a:bodyPr/>
                    <a:lstStyle/>
                    <a:p>
                      <a:endParaRPr/>
                    </a:p>
                  </a:txBody>
                  <a:tcPr marL="0" marR="0" marT="0" marB="0">
                    <a:lnL w="9524">
                      <a:solidFill>
                        <a:srgbClr val="000000"/>
                      </a:solidFill>
                      <a:prstDash val="solid"/>
                    </a:lnL>
                    <a:lnR w="9524">
                      <a:solidFill>
                        <a:srgbClr val="000000"/>
                      </a:solidFill>
                      <a:prstDash val="solid"/>
                    </a:lnR>
                    <a:lnT w="9524">
                      <a:solidFill>
                        <a:srgbClr val="000000"/>
                      </a:solidFill>
                      <a:prstDash val="solid"/>
                    </a:lnT>
                    <a:lnB w="9524">
                      <a:solidFill>
                        <a:srgbClr val="000000"/>
                      </a:solidFill>
                      <a:prstDash val="solid"/>
                    </a:lnB>
                  </a:tcPr>
                </a:tc>
                <a:tc>
                  <a:txBody>
                    <a:bodyPr/>
                    <a:lstStyle/>
                    <a:p>
                      <a:endParaRPr sz="1000">
                        <a:latin typeface="Times New Roman"/>
                        <a:cs typeface="Times New Roman"/>
                      </a:endParaRPr>
                    </a:p>
                  </a:txBody>
                  <a:tcPr marL="0" marR="0" marT="0" marB="0">
                    <a:lnL w="9524">
                      <a:solidFill>
                        <a:srgbClr val="000000"/>
                      </a:solidFill>
                      <a:prstDash val="solid"/>
                    </a:lnL>
                    <a:lnR w="9524">
                      <a:solidFill>
                        <a:srgbClr val="000000"/>
                      </a:solidFill>
                      <a:prstDash val="solid"/>
                    </a:lnR>
                    <a:lnT w="9524">
                      <a:solidFill>
                        <a:srgbClr val="000000"/>
                      </a:solidFill>
                      <a:prstDash val="solid"/>
                    </a:lnT>
                  </a:tcPr>
                </a:tc>
              </a:tr>
              <a:tr h="201405">
                <a:tc gridSpan="2">
                  <a:txBody>
                    <a:bodyPr/>
                    <a:lstStyle/>
                    <a:p>
                      <a:endParaRPr sz="1000">
                        <a:latin typeface="Times New Roman"/>
                        <a:cs typeface="Times New Roman"/>
                      </a:endParaRPr>
                    </a:p>
                  </a:txBody>
                  <a:tcPr marL="0" marR="0" marT="0" marB="0">
                    <a:lnR w="9524">
                      <a:solidFill>
                        <a:srgbClr val="000000"/>
                      </a:solidFill>
                      <a:prstDash val="solid"/>
                    </a:lnR>
                    <a:lnT w="9524">
                      <a:solidFill>
                        <a:srgbClr val="000000"/>
                      </a:solidFill>
                      <a:prstDash val="solid"/>
                    </a:lnT>
                  </a:tcPr>
                </a:tc>
                <a:tc hMerge="1">
                  <a:txBody>
                    <a:bodyPr/>
                    <a:lstStyle/>
                    <a:p>
                      <a:endParaRPr/>
                    </a:p>
                  </a:txBody>
                  <a:tcPr marL="0" marR="0" marT="0" marB="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0626" rIns="0" bIns="0" rtlCol="0">
            <a:spAutoFit/>
          </a:bodyPr>
          <a:lstStyle/>
          <a:p>
            <a:pPr marL="241300">
              <a:lnSpc>
                <a:spcPct val="100000"/>
              </a:lnSpc>
            </a:pPr>
            <a:r>
              <a:rPr sz="2000" i="0" spc="-20" dirty="0">
                <a:latin typeface="Arial"/>
                <a:cs typeface="Arial"/>
              </a:rPr>
              <a:t>1</a:t>
            </a:r>
            <a:r>
              <a:rPr sz="2000" i="0" spc="-10" dirty="0">
                <a:latin typeface="Arial"/>
                <a:cs typeface="Arial"/>
              </a:rPr>
              <a:t>. </a:t>
            </a:r>
            <a:r>
              <a:rPr sz="2000" i="0" spc="-20" dirty="0">
                <a:latin typeface="Arial"/>
                <a:cs typeface="Arial"/>
              </a:rPr>
              <a:t>Se</a:t>
            </a:r>
            <a:r>
              <a:rPr sz="2000" i="0" spc="-5" dirty="0">
                <a:latin typeface="Arial"/>
                <a:cs typeface="Arial"/>
              </a:rPr>
              <a:t>lf</a:t>
            </a:r>
            <a:r>
              <a:rPr sz="2000" i="0" spc="-110" dirty="0">
                <a:latin typeface="Arial"/>
                <a:cs typeface="Arial"/>
              </a:rPr>
              <a:t> </a:t>
            </a:r>
            <a:r>
              <a:rPr sz="2000" i="0" spc="-20" dirty="0">
                <a:latin typeface="Arial"/>
                <a:cs typeface="Arial"/>
              </a:rPr>
              <a:t>A</a:t>
            </a:r>
            <a:r>
              <a:rPr sz="2000" i="0" spc="-10" dirty="0">
                <a:latin typeface="Arial"/>
                <a:cs typeface="Arial"/>
              </a:rPr>
              <a:t>ss</a:t>
            </a:r>
            <a:r>
              <a:rPr sz="2000" i="0" spc="-20" dirty="0">
                <a:latin typeface="Arial"/>
                <a:cs typeface="Arial"/>
              </a:rPr>
              <a:t>emb</a:t>
            </a:r>
            <a:r>
              <a:rPr sz="2000" i="0" spc="-5" dirty="0">
                <a:latin typeface="Arial"/>
                <a:cs typeface="Arial"/>
              </a:rPr>
              <a:t>l</a:t>
            </a:r>
            <a:r>
              <a:rPr sz="2000" i="0" spc="-20" dirty="0">
                <a:latin typeface="Arial"/>
                <a:cs typeface="Arial"/>
              </a:rPr>
              <a:t>e</a:t>
            </a:r>
            <a:r>
              <a:rPr sz="2000" i="0" spc="-15" dirty="0">
                <a:latin typeface="Arial"/>
                <a:cs typeface="Arial"/>
              </a:rPr>
              <a:t>d</a:t>
            </a:r>
            <a:r>
              <a:rPr sz="2000" i="0" spc="10" dirty="0">
                <a:latin typeface="Arial"/>
                <a:cs typeface="Arial"/>
              </a:rPr>
              <a:t> </a:t>
            </a:r>
            <a:r>
              <a:rPr sz="2000" i="0" spc="-20" dirty="0">
                <a:latin typeface="Arial"/>
                <a:cs typeface="Arial"/>
              </a:rPr>
              <a:t>Mono</a:t>
            </a:r>
            <a:r>
              <a:rPr sz="2000" i="0" spc="-5" dirty="0">
                <a:latin typeface="Arial"/>
                <a:cs typeface="Arial"/>
              </a:rPr>
              <a:t>l</a:t>
            </a:r>
            <a:r>
              <a:rPr sz="2000" i="0" spc="-20" dirty="0">
                <a:latin typeface="Arial"/>
                <a:cs typeface="Arial"/>
              </a:rPr>
              <a:t>a</a:t>
            </a:r>
            <a:r>
              <a:rPr sz="2000" i="0" spc="-10" dirty="0">
                <a:latin typeface="Arial"/>
                <a:cs typeface="Arial"/>
              </a:rPr>
              <a:t>y</a:t>
            </a:r>
            <a:r>
              <a:rPr sz="2000" i="0" spc="-20" dirty="0">
                <a:latin typeface="Arial"/>
                <a:cs typeface="Arial"/>
              </a:rPr>
              <a:t>e</a:t>
            </a:r>
            <a:r>
              <a:rPr sz="2000" i="0" spc="-10" dirty="0">
                <a:latin typeface="Arial"/>
                <a:cs typeface="Arial"/>
              </a:rPr>
              <a:t>rs</a:t>
            </a:r>
            <a:r>
              <a:rPr sz="2000" i="0" spc="5" dirty="0">
                <a:latin typeface="Arial"/>
                <a:cs typeface="Arial"/>
              </a:rPr>
              <a:t> </a:t>
            </a:r>
            <a:r>
              <a:rPr sz="2000" i="0" spc="-20" dirty="0">
                <a:latin typeface="Arial"/>
                <a:cs typeface="Arial"/>
              </a:rPr>
              <a:t>an</a:t>
            </a:r>
            <a:r>
              <a:rPr sz="2000" i="0" spc="-15" dirty="0">
                <a:latin typeface="Arial"/>
                <a:cs typeface="Arial"/>
              </a:rPr>
              <a:t>d</a:t>
            </a:r>
            <a:r>
              <a:rPr sz="2000" i="0" dirty="0">
                <a:latin typeface="Arial"/>
                <a:cs typeface="Arial"/>
              </a:rPr>
              <a:t> </a:t>
            </a:r>
            <a:r>
              <a:rPr sz="2000" i="0" spc="-20" dirty="0">
                <a:latin typeface="Arial"/>
                <a:cs typeface="Arial"/>
              </a:rPr>
              <a:t>Su</a:t>
            </a:r>
            <a:r>
              <a:rPr sz="2000" i="0" spc="-10" dirty="0">
                <a:latin typeface="Arial"/>
                <a:cs typeface="Arial"/>
              </a:rPr>
              <a:t>rf</a:t>
            </a:r>
            <a:r>
              <a:rPr sz="2000" i="0" spc="-20" dirty="0">
                <a:latin typeface="Arial"/>
                <a:cs typeface="Arial"/>
              </a:rPr>
              <a:t>a</a:t>
            </a:r>
            <a:r>
              <a:rPr sz="2000" i="0" spc="-15" dirty="0">
                <a:latin typeface="Arial"/>
                <a:cs typeface="Arial"/>
              </a:rPr>
              <a:t>ce</a:t>
            </a:r>
            <a:r>
              <a:rPr sz="2000" i="0" spc="-5" dirty="0">
                <a:latin typeface="Arial"/>
                <a:cs typeface="Arial"/>
              </a:rPr>
              <a:t> </a:t>
            </a:r>
            <a:r>
              <a:rPr sz="2000" i="0" spc="-20" dirty="0">
                <a:latin typeface="Arial"/>
                <a:cs typeface="Arial"/>
              </a:rPr>
              <a:t>Con</a:t>
            </a:r>
            <a:r>
              <a:rPr sz="2000" i="0" spc="-5" dirty="0">
                <a:latin typeface="Arial"/>
                <a:cs typeface="Arial"/>
              </a:rPr>
              <a:t>j</a:t>
            </a:r>
            <a:r>
              <a:rPr sz="2000" i="0" spc="-20" dirty="0">
                <a:latin typeface="Arial"/>
                <a:cs typeface="Arial"/>
              </a:rPr>
              <a:t>uga</a:t>
            </a:r>
            <a:r>
              <a:rPr sz="2000" i="0" spc="-5" dirty="0">
                <a:latin typeface="Arial"/>
                <a:cs typeface="Arial"/>
              </a:rPr>
              <a:t>ti</a:t>
            </a:r>
            <a:r>
              <a:rPr sz="2000" i="0" spc="-20" dirty="0">
                <a:latin typeface="Arial"/>
                <a:cs typeface="Arial"/>
              </a:rPr>
              <a:t>o</a:t>
            </a:r>
            <a:r>
              <a:rPr sz="2000" i="0" spc="-15" dirty="0">
                <a:latin typeface="Arial"/>
                <a:cs typeface="Arial"/>
              </a:rPr>
              <a:t>n</a:t>
            </a:r>
            <a:r>
              <a:rPr sz="2000" i="0" spc="25" dirty="0">
                <a:latin typeface="Arial"/>
                <a:cs typeface="Arial"/>
              </a:rPr>
              <a:t> </a:t>
            </a:r>
            <a:r>
              <a:rPr sz="2000" i="0" spc="-20" dirty="0">
                <a:latin typeface="Arial"/>
                <a:cs typeface="Arial"/>
              </a:rPr>
              <a:t>Chem</a:t>
            </a:r>
            <a:r>
              <a:rPr sz="2000" i="0" spc="-10" dirty="0">
                <a:latin typeface="Arial"/>
                <a:cs typeface="Arial"/>
              </a:rPr>
              <a:t>istry</a:t>
            </a:r>
            <a:endParaRPr sz="2000">
              <a:latin typeface="Arial"/>
              <a:cs typeface="Arial"/>
            </a:endParaRPr>
          </a:p>
        </p:txBody>
      </p:sp>
      <p:sp>
        <p:nvSpPr>
          <p:cNvPr id="3" name="object 3"/>
          <p:cNvSpPr txBox="1"/>
          <p:nvPr/>
        </p:nvSpPr>
        <p:spPr>
          <a:xfrm>
            <a:off x="4803144" y="2133187"/>
            <a:ext cx="3150870" cy="2164080"/>
          </a:xfrm>
          <a:prstGeom prst="rect">
            <a:avLst/>
          </a:prstGeom>
        </p:spPr>
        <p:txBody>
          <a:bodyPr vert="horz" wrap="square" lIns="0" tIns="0" rIns="0" bIns="0" rtlCol="0">
            <a:spAutoFit/>
          </a:bodyPr>
          <a:lstStyle/>
          <a:p>
            <a:pPr marL="12700" marR="217170">
              <a:lnSpc>
                <a:spcPct val="100000"/>
              </a:lnSpc>
            </a:pPr>
            <a:r>
              <a:rPr sz="1200" spc="-5" dirty="0">
                <a:latin typeface="Arial"/>
                <a:cs typeface="Arial"/>
              </a:rPr>
              <a:t>Che</a:t>
            </a:r>
            <a:r>
              <a:rPr sz="1200" dirty="0">
                <a:latin typeface="Arial"/>
                <a:cs typeface="Arial"/>
              </a:rPr>
              <a:t>m</a:t>
            </a:r>
            <a:r>
              <a:rPr sz="1200" spc="-5" dirty="0">
                <a:latin typeface="Arial"/>
                <a:cs typeface="Arial"/>
              </a:rPr>
              <a:t>i</a:t>
            </a:r>
            <a:r>
              <a:rPr sz="1200" dirty="0">
                <a:latin typeface="Arial"/>
                <a:cs typeface="Arial"/>
              </a:rPr>
              <a:t>c</a:t>
            </a:r>
            <a:r>
              <a:rPr sz="1200" spc="-5" dirty="0">
                <a:latin typeface="Arial"/>
                <a:cs typeface="Arial"/>
              </a:rPr>
              <a:t>a</a:t>
            </a:r>
            <a:r>
              <a:rPr sz="1200" dirty="0">
                <a:latin typeface="Arial"/>
                <a:cs typeface="Arial"/>
              </a:rPr>
              <a:t>l</a:t>
            </a:r>
            <a:r>
              <a:rPr sz="1200" spc="-20" dirty="0">
                <a:latin typeface="Arial"/>
                <a:cs typeface="Arial"/>
              </a:rPr>
              <a:t> </a:t>
            </a:r>
            <a:r>
              <a:rPr sz="1200" dirty="0">
                <a:latin typeface="Arial"/>
                <a:cs typeface="Arial"/>
              </a:rPr>
              <a:t>m</a:t>
            </a:r>
            <a:r>
              <a:rPr sz="1200" spc="-5" dirty="0">
                <a:latin typeface="Arial"/>
                <a:cs typeface="Arial"/>
              </a:rPr>
              <a:t>odi</a:t>
            </a:r>
            <a:r>
              <a:rPr sz="1200" dirty="0">
                <a:latin typeface="Arial"/>
                <a:cs typeface="Arial"/>
              </a:rPr>
              <a:t>f</a:t>
            </a:r>
            <a:r>
              <a:rPr sz="1200" spc="-5" dirty="0">
                <a:latin typeface="Arial"/>
                <a:cs typeface="Arial"/>
              </a:rPr>
              <a:t>i</a:t>
            </a:r>
            <a:r>
              <a:rPr sz="1200" dirty="0">
                <a:latin typeface="Arial"/>
                <a:cs typeface="Arial"/>
              </a:rPr>
              <a:t>c</a:t>
            </a:r>
            <a:r>
              <a:rPr sz="1200" spc="-5" dirty="0">
                <a:latin typeface="Arial"/>
                <a:cs typeface="Arial"/>
              </a:rPr>
              <a:t>a</a:t>
            </a:r>
            <a:r>
              <a:rPr sz="1200" dirty="0">
                <a:latin typeface="Arial"/>
                <a:cs typeface="Arial"/>
              </a:rPr>
              <a:t>t</a:t>
            </a:r>
            <a:r>
              <a:rPr sz="1200" spc="-5" dirty="0">
                <a:latin typeface="Arial"/>
                <a:cs typeface="Arial"/>
              </a:rPr>
              <a:t>io</a:t>
            </a:r>
            <a:r>
              <a:rPr sz="1200" dirty="0">
                <a:latin typeface="Arial"/>
                <a:cs typeface="Arial"/>
              </a:rPr>
              <a:t>n</a:t>
            </a:r>
            <a:r>
              <a:rPr sz="1200" spc="-20" dirty="0">
                <a:latin typeface="Arial"/>
                <a:cs typeface="Arial"/>
              </a:rPr>
              <a:t> </a:t>
            </a:r>
            <a:r>
              <a:rPr sz="1200" spc="-5" dirty="0">
                <a:latin typeface="Arial"/>
                <a:cs typeface="Arial"/>
              </a:rPr>
              <a:t>o</a:t>
            </a:r>
            <a:r>
              <a:rPr sz="1200" dirty="0">
                <a:latin typeface="Arial"/>
                <a:cs typeface="Arial"/>
              </a:rPr>
              <a:t>f t</a:t>
            </a:r>
            <a:r>
              <a:rPr sz="1200" spc="-5" dirty="0">
                <a:latin typeface="Arial"/>
                <a:cs typeface="Arial"/>
              </a:rPr>
              <a:t>h</a:t>
            </a:r>
            <a:r>
              <a:rPr sz="1200" dirty="0">
                <a:latin typeface="Arial"/>
                <a:cs typeface="Arial"/>
              </a:rPr>
              <a:t>e</a:t>
            </a:r>
            <a:r>
              <a:rPr sz="1200" spc="-5" dirty="0">
                <a:latin typeface="Arial"/>
                <a:cs typeface="Arial"/>
              </a:rPr>
              <a:t> </a:t>
            </a:r>
            <a:r>
              <a:rPr sz="1200" dirty="0">
                <a:latin typeface="Arial"/>
                <a:cs typeface="Arial"/>
              </a:rPr>
              <a:t>s</a:t>
            </a:r>
            <a:r>
              <a:rPr sz="1200" spc="-5" dirty="0">
                <a:latin typeface="Arial"/>
                <a:cs typeface="Arial"/>
              </a:rPr>
              <a:t>ili</a:t>
            </a:r>
            <a:r>
              <a:rPr sz="1200" dirty="0">
                <a:latin typeface="Arial"/>
                <a:cs typeface="Arial"/>
              </a:rPr>
              <a:t>ca</a:t>
            </a:r>
            <a:r>
              <a:rPr sz="1200" spc="-5" dirty="0">
                <a:latin typeface="Arial"/>
                <a:cs typeface="Arial"/>
              </a:rPr>
              <a:t> an</a:t>
            </a:r>
            <a:r>
              <a:rPr sz="1200" dirty="0">
                <a:latin typeface="Arial"/>
                <a:cs typeface="Arial"/>
              </a:rPr>
              <a:t>d</a:t>
            </a:r>
            <a:r>
              <a:rPr sz="1200" spc="-5" dirty="0">
                <a:latin typeface="Arial"/>
                <a:cs typeface="Arial"/>
              </a:rPr>
              <a:t> gol</a:t>
            </a:r>
            <a:r>
              <a:rPr sz="1200" dirty="0">
                <a:latin typeface="Arial"/>
                <a:cs typeface="Arial"/>
              </a:rPr>
              <a:t>d s</a:t>
            </a:r>
            <a:r>
              <a:rPr sz="1200" spc="-5" dirty="0">
                <a:latin typeface="Arial"/>
                <a:cs typeface="Arial"/>
              </a:rPr>
              <a:t>u</a:t>
            </a:r>
            <a:r>
              <a:rPr sz="1200" dirty="0">
                <a:latin typeface="Arial"/>
                <a:cs typeface="Arial"/>
              </a:rPr>
              <a:t>rf</a:t>
            </a:r>
            <a:r>
              <a:rPr sz="1200" spc="-5" dirty="0">
                <a:latin typeface="Arial"/>
                <a:cs typeface="Arial"/>
              </a:rPr>
              <a:t>a</a:t>
            </a:r>
            <a:r>
              <a:rPr sz="1200" dirty="0">
                <a:latin typeface="Arial"/>
                <a:cs typeface="Arial"/>
              </a:rPr>
              <a:t>ce</a:t>
            </a:r>
            <a:r>
              <a:rPr sz="1200" spc="-15" dirty="0">
                <a:latin typeface="Arial"/>
                <a:cs typeface="Arial"/>
              </a:rPr>
              <a:t> </a:t>
            </a:r>
            <a:r>
              <a:rPr sz="1200" spc="-5" dirty="0">
                <a:latin typeface="Arial"/>
                <a:cs typeface="Arial"/>
              </a:rPr>
              <a:t>i</a:t>
            </a:r>
            <a:r>
              <a:rPr sz="1200" dirty="0">
                <a:latin typeface="Arial"/>
                <a:cs typeface="Arial"/>
              </a:rPr>
              <a:t>s </a:t>
            </a:r>
            <a:r>
              <a:rPr sz="1200" spc="-5" dirty="0">
                <a:latin typeface="Arial"/>
                <a:cs typeface="Arial"/>
              </a:rPr>
              <a:t>wel</a:t>
            </a:r>
            <a:r>
              <a:rPr sz="1200" dirty="0">
                <a:latin typeface="Arial"/>
                <a:cs typeface="Arial"/>
              </a:rPr>
              <a:t>l</a:t>
            </a:r>
            <a:r>
              <a:rPr sz="1200" spc="-10" dirty="0">
                <a:latin typeface="Arial"/>
                <a:cs typeface="Arial"/>
              </a:rPr>
              <a:t> </a:t>
            </a:r>
            <a:r>
              <a:rPr sz="1200" spc="-5" dirty="0">
                <a:latin typeface="Arial"/>
                <a:cs typeface="Arial"/>
              </a:rPr>
              <a:t>de</a:t>
            </a:r>
            <a:r>
              <a:rPr sz="1200" dirty="0">
                <a:latin typeface="Arial"/>
                <a:cs typeface="Arial"/>
              </a:rPr>
              <a:t>v</a:t>
            </a:r>
            <a:r>
              <a:rPr sz="1200" spc="-5" dirty="0">
                <a:latin typeface="Arial"/>
                <a:cs typeface="Arial"/>
              </a:rPr>
              <a:t>elope</a:t>
            </a:r>
            <a:r>
              <a:rPr sz="1200" spc="-10" dirty="0">
                <a:latin typeface="Arial"/>
                <a:cs typeface="Arial"/>
              </a:rPr>
              <a:t>d</a:t>
            </a:r>
            <a:r>
              <a:rPr sz="1200" dirty="0">
                <a:latin typeface="Arial"/>
                <a:cs typeface="Arial"/>
              </a:rPr>
              <a:t>.</a:t>
            </a:r>
            <a:r>
              <a:rPr sz="1200" spc="-10" dirty="0">
                <a:latin typeface="Arial"/>
                <a:cs typeface="Arial"/>
              </a:rPr>
              <a:t> </a:t>
            </a:r>
            <a:r>
              <a:rPr sz="1200" spc="-5" dirty="0">
                <a:latin typeface="Arial"/>
                <a:cs typeface="Arial"/>
              </a:rPr>
              <a:t>So</a:t>
            </a:r>
            <a:r>
              <a:rPr sz="1200" dirty="0">
                <a:latin typeface="Arial"/>
                <a:cs typeface="Arial"/>
              </a:rPr>
              <a:t>me</a:t>
            </a:r>
            <a:r>
              <a:rPr sz="1200" spc="-5" dirty="0">
                <a:latin typeface="Arial"/>
                <a:cs typeface="Arial"/>
              </a:rPr>
              <a:t> o</a:t>
            </a:r>
            <a:r>
              <a:rPr sz="1200" dirty="0">
                <a:latin typeface="Arial"/>
                <a:cs typeface="Arial"/>
              </a:rPr>
              <a:t>f t</a:t>
            </a:r>
            <a:r>
              <a:rPr sz="1200" spc="-5" dirty="0">
                <a:latin typeface="Arial"/>
                <a:cs typeface="Arial"/>
              </a:rPr>
              <a:t>he </a:t>
            </a:r>
            <a:r>
              <a:rPr sz="1200" dirty="0">
                <a:latin typeface="Arial"/>
                <a:cs typeface="Arial"/>
              </a:rPr>
              <a:t>c</a:t>
            </a:r>
            <a:r>
              <a:rPr sz="1200" spc="-5" dirty="0">
                <a:latin typeface="Arial"/>
                <a:cs typeface="Arial"/>
              </a:rPr>
              <a:t>o</a:t>
            </a:r>
            <a:r>
              <a:rPr sz="1200" dirty="0">
                <a:latin typeface="Arial"/>
                <a:cs typeface="Arial"/>
              </a:rPr>
              <a:t>mm</a:t>
            </a:r>
            <a:r>
              <a:rPr sz="1200" spc="-5" dirty="0">
                <a:latin typeface="Arial"/>
                <a:cs typeface="Arial"/>
              </a:rPr>
              <a:t>o</a:t>
            </a:r>
            <a:r>
              <a:rPr sz="1200" dirty="0">
                <a:latin typeface="Arial"/>
                <a:cs typeface="Arial"/>
              </a:rPr>
              <a:t>n</a:t>
            </a:r>
            <a:r>
              <a:rPr sz="1200" spc="-15" dirty="0">
                <a:latin typeface="Arial"/>
                <a:cs typeface="Arial"/>
              </a:rPr>
              <a:t> </a:t>
            </a:r>
            <a:r>
              <a:rPr sz="1200" dirty="0">
                <a:latin typeface="Arial"/>
                <a:cs typeface="Arial"/>
              </a:rPr>
              <a:t>c</a:t>
            </a:r>
            <a:r>
              <a:rPr sz="1200" spc="-5" dirty="0">
                <a:latin typeface="Arial"/>
                <a:cs typeface="Arial"/>
              </a:rPr>
              <a:t>hoi</a:t>
            </a:r>
            <a:r>
              <a:rPr sz="1200" dirty="0">
                <a:latin typeface="Arial"/>
                <a:cs typeface="Arial"/>
              </a:rPr>
              <a:t>c</a:t>
            </a:r>
            <a:r>
              <a:rPr sz="1200" spc="-5" dirty="0">
                <a:latin typeface="Arial"/>
                <a:cs typeface="Arial"/>
              </a:rPr>
              <a:t>e</a:t>
            </a:r>
            <a:r>
              <a:rPr sz="1200" dirty="0">
                <a:latin typeface="Arial"/>
                <a:cs typeface="Arial"/>
              </a:rPr>
              <a:t>s</a:t>
            </a:r>
            <a:r>
              <a:rPr sz="1200" spc="-10" dirty="0">
                <a:latin typeface="Arial"/>
                <a:cs typeface="Arial"/>
              </a:rPr>
              <a:t> </a:t>
            </a:r>
            <a:r>
              <a:rPr sz="1200" spc="-5" dirty="0">
                <a:latin typeface="Arial"/>
                <a:cs typeface="Arial"/>
              </a:rPr>
              <a:t>in</a:t>
            </a:r>
            <a:r>
              <a:rPr sz="1200" dirty="0">
                <a:latin typeface="Arial"/>
                <a:cs typeface="Arial"/>
              </a:rPr>
              <a:t>c</a:t>
            </a:r>
            <a:r>
              <a:rPr sz="1200" spc="-5" dirty="0">
                <a:latin typeface="Arial"/>
                <a:cs typeface="Arial"/>
              </a:rPr>
              <a:t>lude:</a:t>
            </a:r>
            <a:endParaRPr sz="1200">
              <a:latin typeface="Arial"/>
              <a:cs typeface="Arial"/>
            </a:endParaRPr>
          </a:p>
          <a:p>
            <a:pPr marL="258445" indent="-245745">
              <a:lnSpc>
                <a:spcPct val="100000"/>
              </a:lnSpc>
              <a:buFont typeface="Arial"/>
              <a:buAutoNum type="alphaUcParenBoth"/>
              <a:tabLst>
                <a:tab pos="259079" algn="l"/>
              </a:tabLst>
            </a:pPr>
            <a:r>
              <a:rPr sz="1200" spc="-5" dirty="0">
                <a:latin typeface="Arial"/>
                <a:cs typeface="Arial"/>
              </a:rPr>
              <a:t>Ca</a:t>
            </a:r>
            <a:r>
              <a:rPr sz="1200" dirty="0">
                <a:latin typeface="Arial"/>
                <a:cs typeface="Arial"/>
              </a:rPr>
              <a:t>r</a:t>
            </a:r>
            <a:r>
              <a:rPr sz="1200" spc="-5" dirty="0">
                <a:latin typeface="Arial"/>
                <a:cs typeface="Arial"/>
              </a:rPr>
              <a:t>bo</a:t>
            </a:r>
            <a:r>
              <a:rPr sz="1200" spc="-10" dirty="0">
                <a:latin typeface="Arial"/>
                <a:cs typeface="Arial"/>
              </a:rPr>
              <a:t>x</a:t>
            </a:r>
            <a:r>
              <a:rPr sz="1200" dirty="0">
                <a:latin typeface="Arial"/>
                <a:cs typeface="Arial"/>
              </a:rPr>
              <a:t>yl</a:t>
            </a:r>
            <a:r>
              <a:rPr sz="1200" spc="-10" dirty="0">
                <a:latin typeface="Arial"/>
                <a:cs typeface="Arial"/>
              </a:rPr>
              <a:t> </a:t>
            </a:r>
            <a:r>
              <a:rPr sz="1200" dirty="0">
                <a:latin typeface="Arial"/>
                <a:cs typeface="Arial"/>
              </a:rPr>
              <a:t>(-</a:t>
            </a:r>
            <a:r>
              <a:rPr sz="1200" spc="-5" dirty="0">
                <a:latin typeface="Arial"/>
                <a:cs typeface="Arial"/>
              </a:rPr>
              <a:t>C</a:t>
            </a:r>
            <a:r>
              <a:rPr sz="1200" dirty="0">
                <a:latin typeface="Arial"/>
                <a:cs typeface="Arial"/>
              </a:rPr>
              <a:t>OO</a:t>
            </a:r>
            <a:r>
              <a:rPr sz="1200" spc="-5" dirty="0">
                <a:latin typeface="Arial"/>
                <a:cs typeface="Arial"/>
              </a:rPr>
              <a:t>H</a:t>
            </a:r>
            <a:r>
              <a:rPr sz="1200" dirty="0">
                <a:latin typeface="Arial"/>
                <a:cs typeface="Arial"/>
              </a:rPr>
              <a:t>)-m</a:t>
            </a:r>
            <a:r>
              <a:rPr sz="1200" spc="-5" dirty="0">
                <a:latin typeface="Arial"/>
                <a:cs typeface="Arial"/>
              </a:rPr>
              <a:t>odi</a:t>
            </a:r>
            <a:r>
              <a:rPr sz="1200" dirty="0">
                <a:latin typeface="Arial"/>
                <a:cs typeface="Arial"/>
              </a:rPr>
              <a:t>f</a:t>
            </a:r>
            <a:r>
              <a:rPr sz="1200" spc="-5" dirty="0">
                <a:latin typeface="Arial"/>
                <a:cs typeface="Arial"/>
              </a:rPr>
              <a:t>i</a:t>
            </a:r>
            <a:r>
              <a:rPr sz="1200" spc="-10" dirty="0">
                <a:latin typeface="Arial"/>
                <a:cs typeface="Arial"/>
              </a:rPr>
              <a:t>e</a:t>
            </a:r>
            <a:r>
              <a:rPr sz="1200" dirty="0">
                <a:latin typeface="Arial"/>
                <a:cs typeface="Arial"/>
              </a:rPr>
              <a:t>d</a:t>
            </a:r>
            <a:r>
              <a:rPr sz="1200" spc="-5" dirty="0">
                <a:latin typeface="Arial"/>
                <a:cs typeface="Arial"/>
              </a:rPr>
              <a:t> </a:t>
            </a:r>
            <a:r>
              <a:rPr sz="1200" dirty="0">
                <a:latin typeface="Arial"/>
                <a:cs typeface="Arial"/>
              </a:rPr>
              <a:t>c</a:t>
            </a:r>
            <a:r>
              <a:rPr sz="1200" spc="-5" dirty="0">
                <a:latin typeface="Arial"/>
                <a:cs typeface="Arial"/>
              </a:rPr>
              <a:t>a</a:t>
            </a:r>
            <a:r>
              <a:rPr sz="1200" spc="-10" dirty="0">
                <a:latin typeface="Arial"/>
                <a:cs typeface="Arial"/>
              </a:rPr>
              <a:t>n</a:t>
            </a:r>
            <a:r>
              <a:rPr sz="1200" dirty="0">
                <a:latin typeface="Arial"/>
                <a:cs typeface="Arial"/>
              </a:rPr>
              <a:t>t</a:t>
            </a:r>
            <a:r>
              <a:rPr sz="1200" spc="-5" dirty="0">
                <a:latin typeface="Arial"/>
                <a:cs typeface="Arial"/>
              </a:rPr>
              <a:t>ile</a:t>
            </a:r>
            <a:r>
              <a:rPr sz="1200" dirty="0">
                <a:latin typeface="Arial"/>
                <a:cs typeface="Arial"/>
              </a:rPr>
              <a:t>v</a:t>
            </a:r>
            <a:r>
              <a:rPr sz="1200" spc="-10" dirty="0">
                <a:latin typeface="Arial"/>
                <a:cs typeface="Arial"/>
              </a:rPr>
              <a:t>e</a:t>
            </a:r>
            <a:r>
              <a:rPr sz="1200" spc="-65" dirty="0">
                <a:latin typeface="Arial"/>
                <a:cs typeface="Arial"/>
              </a:rPr>
              <a:t>r</a:t>
            </a:r>
            <a:r>
              <a:rPr sz="1200" dirty="0">
                <a:latin typeface="Arial"/>
                <a:cs typeface="Arial"/>
              </a:rPr>
              <a:t>,</a:t>
            </a:r>
            <a:endParaRPr sz="1200">
              <a:latin typeface="Arial"/>
              <a:cs typeface="Arial"/>
            </a:endParaRPr>
          </a:p>
          <a:p>
            <a:pPr marL="250190" indent="-237490">
              <a:lnSpc>
                <a:spcPct val="100000"/>
              </a:lnSpc>
              <a:buFont typeface="Arial"/>
              <a:buAutoNum type="alphaUcParenBoth"/>
              <a:tabLst>
                <a:tab pos="250825" algn="l"/>
              </a:tabLst>
            </a:pPr>
            <a:r>
              <a:rPr sz="1200" spc="-5" dirty="0">
                <a:latin typeface="Arial"/>
                <a:cs typeface="Arial"/>
              </a:rPr>
              <a:t>A</a:t>
            </a:r>
            <a:r>
              <a:rPr sz="1200" dirty="0">
                <a:latin typeface="Arial"/>
                <a:cs typeface="Arial"/>
              </a:rPr>
              <a:t>m</a:t>
            </a:r>
            <a:r>
              <a:rPr sz="1200" spc="-5" dirty="0">
                <a:latin typeface="Arial"/>
                <a:cs typeface="Arial"/>
              </a:rPr>
              <a:t>in</a:t>
            </a:r>
            <a:r>
              <a:rPr sz="1200" dirty="0">
                <a:latin typeface="Arial"/>
                <a:cs typeface="Arial"/>
              </a:rPr>
              <a:t>o</a:t>
            </a:r>
            <a:r>
              <a:rPr sz="1200" spc="-5" dirty="0">
                <a:latin typeface="Arial"/>
                <a:cs typeface="Arial"/>
              </a:rPr>
              <a:t> </a:t>
            </a:r>
            <a:r>
              <a:rPr sz="1200" dirty="0">
                <a:latin typeface="Arial"/>
                <a:cs typeface="Arial"/>
              </a:rPr>
              <a:t>(-</a:t>
            </a:r>
            <a:r>
              <a:rPr sz="1200" spc="-5" dirty="0">
                <a:latin typeface="Arial"/>
                <a:cs typeface="Arial"/>
              </a:rPr>
              <a:t>NH2</a:t>
            </a:r>
            <a:r>
              <a:rPr sz="1200" dirty="0">
                <a:latin typeface="Arial"/>
                <a:cs typeface="Arial"/>
              </a:rPr>
              <a:t>)-m</a:t>
            </a:r>
            <a:r>
              <a:rPr sz="1200" spc="-10" dirty="0">
                <a:latin typeface="Arial"/>
                <a:cs typeface="Arial"/>
              </a:rPr>
              <a:t>o</a:t>
            </a:r>
            <a:r>
              <a:rPr sz="1200" spc="-5" dirty="0">
                <a:latin typeface="Arial"/>
                <a:cs typeface="Arial"/>
              </a:rPr>
              <a:t>di</a:t>
            </a:r>
            <a:r>
              <a:rPr sz="1200" dirty="0">
                <a:latin typeface="Arial"/>
                <a:cs typeface="Arial"/>
              </a:rPr>
              <a:t>f</a:t>
            </a:r>
            <a:r>
              <a:rPr sz="1200" spc="-5" dirty="0">
                <a:latin typeface="Arial"/>
                <a:cs typeface="Arial"/>
              </a:rPr>
              <a:t>i</a:t>
            </a:r>
            <a:r>
              <a:rPr sz="1200" spc="-10" dirty="0">
                <a:latin typeface="Arial"/>
                <a:cs typeface="Arial"/>
              </a:rPr>
              <a:t>e</a:t>
            </a:r>
            <a:r>
              <a:rPr sz="1200" dirty="0">
                <a:latin typeface="Arial"/>
                <a:cs typeface="Arial"/>
              </a:rPr>
              <a:t>d</a:t>
            </a:r>
            <a:r>
              <a:rPr sz="1200" spc="-5" dirty="0">
                <a:latin typeface="Arial"/>
                <a:cs typeface="Arial"/>
              </a:rPr>
              <a:t> </a:t>
            </a:r>
            <a:r>
              <a:rPr sz="1200" dirty="0">
                <a:latin typeface="Arial"/>
                <a:cs typeface="Arial"/>
              </a:rPr>
              <a:t>c</a:t>
            </a:r>
            <a:r>
              <a:rPr sz="1200" spc="-5" dirty="0">
                <a:latin typeface="Arial"/>
                <a:cs typeface="Arial"/>
              </a:rPr>
              <a:t>an</a:t>
            </a:r>
            <a:r>
              <a:rPr sz="1200" dirty="0">
                <a:latin typeface="Arial"/>
                <a:cs typeface="Arial"/>
              </a:rPr>
              <a:t>t</a:t>
            </a:r>
            <a:r>
              <a:rPr sz="1200" spc="-5" dirty="0">
                <a:latin typeface="Arial"/>
                <a:cs typeface="Arial"/>
              </a:rPr>
              <a:t>i</a:t>
            </a:r>
            <a:r>
              <a:rPr sz="1200" spc="-10" dirty="0">
                <a:latin typeface="Arial"/>
                <a:cs typeface="Arial"/>
              </a:rPr>
              <a:t>l</a:t>
            </a:r>
            <a:r>
              <a:rPr sz="1200" spc="-5" dirty="0">
                <a:latin typeface="Arial"/>
                <a:cs typeface="Arial"/>
              </a:rPr>
              <a:t>e</a:t>
            </a:r>
            <a:r>
              <a:rPr sz="1200" dirty="0">
                <a:latin typeface="Arial"/>
                <a:cs typeface="Arial"/>
              </a:rPr>
              <a:t>v</a:t>
            </a:r>
            <a:r>
              <a:rPr sz="1200" spc="-10" dirty="0">
                <a:latin typeface="Arial"/>
                <a:cs typeface="Arial"/>
              </a:rPr>
              <a:t>e</a:t>
            </a:r>
            <a:r>
              <a:rPr sz="1200" spc="-65" dirty="0">
                <a:latin typeface="Arial"/>
                <a:cs typeface="Arial"/>
              </a:rPr>
              <a:t>r</a:t>
            </a:r>
            <a:r>
              <a:rPr sz="1200" dirty="0">
                <a:latin typeface="Arial"/>
                <a:cs typeface="Arial"/>
              </a:rPr>
              <a:t>,</a:t>
            </a:r>
            <a:endParaRPr sz="1200">
              <a:latin typeface="Arial"/>
              <a:cs typeface="Arial"/>
            </a:endParaRPr>
          </a:p>
          <a:p>
            <a:pPr marL="266065" indent="-253365">
              <a:lnSpc>
                <a:spcPct val="100000"/>
              </a:lnSpc>
              <a:buFont typeface="Arial"/>
              <a:buAutoNum type="alphaUcParenBoth"/>
              <a:tabLst>
                <a:tab pos="266700" algn="l"/>
              </a:tabLst>
            </a:pPr>
            <a:r>
              <a:rPr sz="1200" spc="-5" dirty="0">
                <a:latin typeface="Arial"/>
                <a:cs typeface="Arial"/>
              </a:rPr>
              <a:t>H</a:t>
            </a:r>
            <a:r>
              <a:rPr sz="1200" dirty="0">
                <a:latin typeface="Arial"/>
                <a:cs typeface="Arial"/>
              </a:rPr>
              <a:t>y</a:t>
            </a:r>
            <a:r>
              <a:rPr sz="1200" spc="-5" dirty="0">
                <a:latin typeface="Arial"/>
                <a:cs typeface="Arial"/>
              </a:rPr>
              <a:t>d</a:t>
            </a:r>
            <a:r>
              <a:rPr sz="1200" dirty="0">
                <a:latin typeface="Arial"/>
                <a:cs typeface="Arial"/>
              </a:rPr>
              <a:t>r</a:t>
            </a:r>
            <a:r>
              <a:rPr sz="1200" spc="-5" dirty="0">
                <a:latin typeface="Arial"/>
                <a:cs typeface="Arial"/>
              </a:rPr>
              <a:t>o</a:t>
            </a:r>
            <a:r>
              <a:rPr sz="1200" spc="-10" dirty="0">
                <a:latin typeface="Arial"/>
                <a:cs typeface="Arial"/>
              </a:rPr>
              <a:t>x</a:t>
            </a:r>
            <a:r>
              <a:rPr sz="1200" dirty="0">
                <a:latin typeface="Arial"/>
                <a:cs typeface="Arial"/>
              </a:rPr>
              <a:t>yl (-O</a:t>
            </a:r>
            <a:r>
              <a:rPr sz="1200" spc="-5" dirty="0">
                <a:latin typeface="Arial"/>
                <a:cs typeface="Arial"/>
              </a:rPr>
              <a:t>H</a:t>
            </a:r>
            <a:r>
              <a:rPr sz="1200" dirty="0">
                <a:latin typeface="Arial"/>
                <a:cs typeface="Arial"/>
              </a:rPr>
              <a:t>)-m</a:t>
            </a:r>
            <a:r>
              <a:rPr sz="1200" spc="-5" dirty="0">
                <a:latin typeface="Arial"/>
                <a:cs typeface="Arial"/>
              </a:rPr>
              <a:t>odi</a:t>
            </a:r>
            <a:r>
              <a:rPr sz="1200" dirty="0">
                <a:latin typeface="Arial"/>
                <a:cs typeface="Arial"/>
              </a:rPr>
              <a:t>f</a:t>
            </a:r>
            <a:r>
              <a:rPr sz="1200" spc="-5" dirty="0">
                <a:latin typeface="Arial"/>
                <a:cs typeface="Arial"/>
              </a:rPr>
              <a:t>i</a:t>
            </a:r>
            <a:r>
              <a:rPr sz="1200" spc="-10" dirty="0">
                <a:latin typeface="Arial"/>
                <a:cs typeface="Arial"/>
              </a:rPr>
              <a:t>e</a:t>
            </a:r>
            <a:r>
              <a:rPr sz="1200" dirty="0">
                <a:latin typeface="Arial"/>
                <a:cs typeface="Arial"/>
              </a:rPr>
              <a:t>d</a:t>
            </a:r>
            <a:r>
              <a:rPr sz="1200" spc="-5" dirty="0">
                <a:latin typeface="Arial"/>
                <a:cs typeface="Arial"/>
              </a:rPr>
              <a:t> </a:t>
            </a:r>
            <a:r>
              <a:rPr sz="1200" dirty="0">
                <a:latin typeface="Arial"/>
                <a:cs typeface="Arial"/>
              </a:rPr>
              <a:t>c</a:t>
            </a:r>
            <a:r>
              <a:rPr sz="1200" spc="-5" dirty="0">
                <a:latin typeface="Arial"/>
                <a:cs typeface="Arial"/>
              </a:rPr>
              <a:t>a</a:t>
            </a:r>
            <a:r>
              <a:rPr sz="1200" spc="-10" dirty="0">
                <a:latin typeface="Arial"/>
                <a:cs typeface="Arial"/>
              </a:rPr>
              <a:t>n</a:t>
            </a:r>
            <a:r>
              <a:rPr sz="1200" dirty="0">
                <a:latin typeface="Arial"/>
                <a:cs typeface="Arial"/>
              </a:rPr>
              <a:t>t</a:t>
            </a:r>
            <a:r>
              <a:rPr sz="1200" spc="-5" dirty="0">
                <a:latin typeface="Arial"/>
                <a:cs typeface="Arial"/>
              </a:rPr>
              <a:t>ile</a:t>
            </a:r>
            <a:r>
              <a:rPr sz="1200" dirty="0">
                <a:latin typeface="Arial"/>
                <a:cs typeface="Arial"/>
              </a:rPr>
              <a:t>v</a:t>
            </a:r>
            <a:r>
              <a:rPr sz="1200" spc="-10" dirty="0">
                <a:latin typeface="Arial"/>
                <a:cs typeface="Arial"/>
              </a:rPr>
              <a:t>e</a:t>
            </a:r>
            <a:r>
              <a:rPr sz="1200" spc="-65" dirty="0">
                <a:latin typeface="Arial"/>
                <a:cs typeface="Arial"/>
              </a:rPr>
              <a:t>r</a:t>
            </a:r>
            <a:r>
              <a:rPr sz="1200" dirty="0">
                <a:latin typeface="Arial"/>
                <a:cs typeface="Arial"/>
              </a:rPr>
              <a:t>,</a:t>
            </a:r>
            <a:endParaRPr sz="1200">
              <a:latin typeface="Arial"/>
              <a:cs typeface="Arial"/>
            </a:endParaRPr>
          </a:p>
          <a:p>
            <a:pPr marL="266065" indent="-253365">
              <a:lnSpc>
                <a:spcPct val="100000"/>
              </a:lnSpc>
              <a:buFont typeface="Arial"/>
              <a:buAutoNum type="alphaUcParenBoth"/>
              <a:tabLst>
                <a:tab pos="266700" algn="l"/>
              </a:tabLst>
            </a:pPr>
            <a:r>
              <a:rPr sz="1200" spc="-5" dirty="0">
                <a:latin typeface="Arial"/>
                <a:cs typeface="Arial"/>
              </a:rPr>
              <a:t>H</a:t>
            </a:r>
            <a:r>
              <a:rPr sz="1200" dirty="0">
                <a:latin typeface="Arial"/>
                <a:cs typeface="Arial"/>
              </a:rPr>
              <a:t>y</a:t>
            </a:r>
            <a:r>
              <a:rPr sz="1200" spc="-5" dirty="0">
                <a:latin typeface="Arial"/>
                <a:cs typeface="Arial"/>
              </a:rPr>
              <a:t>d</a:t>
            </a:r>
            <a:r>
              <a:rPr sz="1200" dirty="0">
                <a:latin typeface="Arial"/>
                <a:cs typeface="Arial"/>
              </a:rPr>
              <a:t>r</a:t>
            </a:r>
            <a:r>
              <a:rPr sz="1200" spc="-5" dirty="0">
                <a:latin typeface="Arial"/>
                <a:cs typeface="Arial"/>
              </a:rPr>
              <a:t>a</a:t>
            </a:r>
            <a:r>
              <a:rPr sz="1200" dirty="0">
                <a:latin typeface="Arial"/>
                <a:cs typeface="Arial"/>
              </a:rPr>
              <a:t>z</a:t>
            </a:r>
            <a:r>
              <a:rPr sz="1200" spc="-5" dirty="0">
                <a:latin typeface="Arial"/>
                <a:cs typeface="Arial"/>
              </a:rPr>
              <a:t>id</a:t>
            </a:r>
            <a:r>
              <a:rPr sz="1200" dirty="0">
                <a:latin typeface="Arial"/>
                <a:cs typeface="Arial"/>
              </a:rPr>
              <a:t>e</a:t>
            </a:r>
            <a:r>
              <a:rPr sz="1200" spc="-20" dirty="0">
                <a:latin typeface="Arial"/>
                <a:cs typeface="Arial"/>
              </a:rPr>
              <a:t> </a:t>
            </a:r>
            <a:r>
              <a:rPr sz="1200" dirty="0">
                <a:latin typeface="Arial"/>
                <a:cs typeface="Arial"/>
              </a:rPr>
              <a:t>(-</a:t>
            </a:r>
            <a:r>
              <a:rPr sz="1200" spc="-5" dirty="0">
                <a:latin typeface="Arial"/>
                <a:cs typeface="Arial"/>
              </a:rPr>
              <a:t>NHNH2</a:t>
            </a:r>
            <a:r>
              <a:rPr sz="1200" dirty="0">
                <a:latin typeface="Arial"/>
                <a:cs typeface="Arial"/>
              </a:rPr>
              <a:t>)-m</a:t>
            </a:r>
            <a:r>
              <a:rPr sz="1200" spc="-5" dirty="0">
                <a:latin typeface="Arial"/>
                <a:cs typeface="Arial"/>
              </a:rPr>
              <a:t>o</a:t>
            </a:r>
            <a:r>
              <a:rPr sz="1200" spc="-10" dirty="0">
                <a:latin typeface="Arial"/>
                <a:cs typeface="Arial"/>
              </a:rPr>
              <a:t>d</a:t>
            </a:r>
            <a:r>
              <a:rPr sz="1200" spc="-5" dirty="0">
                <a:latin typeface="Arial"/>
                <a:cs typeface="Arial"/>
              </a:rPr>
              <a:t>i</a:t>
            </a:r>
            <a:r>
              <a:rPr sz="1200" dirty="0">
                <a:latin typeface="Arial"/>
                <a:cs typeface="Arial"/>
              </a:rPr>
              <a:t>f</a:t>
            </a:r>
            <a:r>
              <a:rPr sz="1200" spc="-5" dirty="0">
                <a:latin typeface="Arial"/>
                <a:cs typeface="Arial"/>
              </a:rPr>
              <a:t>i</a:t>
            </a:r>
            <a:r>
              <a:rPr sz="1200" spc="-10" dirty="0">
                <a:latin typeface="Arial"/>
                <a:cs typeface="Arial"/>
              </a:rPr>
              <a:t>e</a:t>
            </a:r>
            <a:r>
              <a:rPr sz="1200" dirty="0">
                <a:latin typeface="Arial"/>
                <a:cs typeface="Arial"/>
              </a:rPr>
              <a:t>d</a:t>
            </a:r>
            <a:r>
              <a:rPr sz="1200" spc="-20" dirty="0">
                <a:latin typeface="Arial"/>
                <a:cs typeface="Arial"/>
              </a:rPr>
              <a:t> </a:t>
            </a:r>
            <a:r>
              <a:rPr sz="1200" dirty="0">
                <a:latin typeface="Arial"/>
                <a:cs typeface="Arial"/>
              </a:rPr>
              <a:t>c</a:t>
            </a:r>
            <a:r>
              <a:rPr sz="1200" spc="-5" dirty="0">
                <a:latin typeface="Arial"/>
                <a:cs typeface="Arial"/>
              </a:rPr>
              <a:t>an</a:t>
            </a:r>
            <a:r>
              <a:rPr sz="1200" dirty="0">
                <a:latin typeface="Arial"/>
                <a:cs typeface="Arial"/>
              </a:rPr>
              <a:t>t</a:t>
            </a:r>
            <a:r>
              <a:rPr sz="1200" spc="-5" dirty="0">
                <a:latin typeface="Arial"/>
                <a:cs typeface="Arial"/>
              </a:rPr>
              <a:t>ile</a:t>
            </a:r>
            <a:r>
              <a:rPr sz="1200" dirty="0">
                <a:latin typeface="Arial"/>
                <a:cs typeface="Arial"/>
              </a:rPr>
              <a:t>v</a:t>
            </a:r>
            <a:r>
              <a:rPr sz="1200" spc="-5" dirty="0">
                <a:latin typeface="Arial"/>
                <a:cs typeface="Arial"/>
              </a:rPr>
              <a:t>e</a:t>
            </a:r>
            <a:r>
              <a:rPr sz="1200" spc="-65" dirty="0">
                <a:latin typeface="Arial"/>
                <a:cs typeface="Arial"/>
              </a:rPr>
              <a:t>r</a:t>
            </a:r>
            <a:r>
              <a:rPr sz="1200" dirty="0">
                <a:latin typeface="Arial"/>
                <a:cs typeface="Arial"/>
              </a:rPr>
              <a:t>,</a:t>
            </a:r>
            <a:endParaRPr sz="1200">
              <a:latin typeface="Arial"/>
              <a:cs typeface="Arial"/>
            </a:endParaRPr>
          </a:p>
          <a:p>
            <a:pPr marL="250190" indent="-237490">
              <a:lnSpc>
                <a:spcPct val="100000"/>
              </a:lnSpc>
              <a:buFont typeface="Arial"/>
              <a:buAutoNum type="alphaUcParenBoth"/>
              <a:tabLst>
                <a:tab pos="250825" algn="l"/>
              </a:tabLst>
            </a:pPr>
            <a:r>
              <a:rPr sz="1200" spc="-5" dirty="0">
                <a:latin typeface="Arial"/>
                <a:cs typeface="Arial"/>
              </a:rPr>
              <a:t>A</a:t>
            </a:r>
            <a:r>
              <a:rPr sz="1200" dirty="0">
                <a:latin typeface="Arial"/>
                <a:cs typeface="Arial"/>
              </a:rPr>
              <a:t>m</a:t>
            </a:r>
            <a:r>
              <a:rPr sz="1200" spc="-5" dirty="0">
                <a:latin typeface="Arial"/>
                <a:cs typeface="Arial"/>
              </a:rPr>
              <a:t>id</a:t>
            </a:r>
            <a:r>
              <a:rPr sz="1200" dirty="0">
                <a:latin typeface="Arial"/>
                <a:cs typeface="Arial"/>
              </a:rPr>
              <a:t>e</a:t>
            </a:r>
            <a:r>
              <a:rPr sz="1200" spc="-5" dirty="0">
                <a:latin typeface="Arial"/>
                <a:cs typeface="Arial"/>
              </a:rPr>
              <a:t> </a:t>
            </a:r>
            <a:r>
              <a:rPr sz="1200" dirty="0">
                <a:latin typeface="Arial"/>
                <a:cs typeface="Arial"/>
              </a:rPr>
              <a:t>(-</a:t>
            </a:r>
            <a:r>
              <a:rPr sz="1200" spc="-5" dirty="0">
                <a:latin typeface="Arial"/>
                <a:cs typeface="Arial"/>
              </a:rPr>
              <a:t>C</a:t>
            </a:r>
            <a:r>
              <a:rPr sz="1200" dirty="0">
                <a:latin typeface="Arial"/>
                <a:cs typeface="Arial"/>
              </a:rPr>
              <a:t>O</a:t>
            </a:r>
            <a:r>
              <a:rPr sz="1200" spc="-5" dirty="0">
                <a:latin typeface="Arial"/>
                <a:cs typeface="Arial"/>
              </a:rPr>
              <a:t>NH2</a:t>
            </a:r>
            <a:r>
              <a:rPr sz="1200" dirty="0">
                <a:latin typeface="Arial"/>
                <a:cs typeface="Arial"/>
              </a:rPr>
              <a:t>)-m</a:t>
            </a:r>
            <a:r>
              <a:rPr sz="1200" spc="-10" dirty="0">
                <a:latin typeface="Arial"/>
                <a:cs typeface="Arial"/>
              </a:rPr>
              <a:t>o</a:t>
            </a:r>
            <a:r>
              <a:rPr sz="1200" spc="-5" dirty="0">
                <a:latin typeface="Arial"/>
                <a:cs typeface="Arial"/>
              </a:rPr>
              <a:t>di</a:t>
            </a:r>
            <a:r>
              <a:rPr sz="1200" dirty="0">
                <a:latin typeface="Arial"/>
                <a:cs typeface="Arial"/>
              </a:rPr>
              <a:t>f</a:t>
            </a:r>
            <a:r>
              <a:rPr sz="1200" spc="-5" dirty="0">
                <a:latin typeface="Arial"/>
                <a:cs typeface="Arial"/>
              </a:rPr>
              <a:t>i</a:t>
            </a:r>
            <a:r>
              <a:rPr sz="1200" spc="-10" dirty="0">
                <a:latin typeface="Arial"/>
                <a:cs typeface="Arial"/>
              </a:rPr>
              <a:t>e</a:t>
            </a:r>
            <a:r>
              <a:rPr sz="1200" dirty="0">
                <a:latin typeface="Arial"/>
                <a:cs typeface="Arial"/>
              </a:rPr>
              <a:t>d</a:t>
            </a:r>
            <a:r>
              <a:rPr sz="1200" spc="-5" dirty="0">
                <a:latin typeface="Arial"/>
                <a:cs typeface="Arial"/>
              </a:rPr>
              <a:t> </a:t>
            </a:r>
            <a:r>
              <a:rPr sz="1200" dirty="0">
                <a:latin typeface="Arial"/>
                <a:cs typeface="Arial"/>
              </a:rPr>
              <a:t>c</a:t>
            </a:r>
            <a:r>
              <a:rPr sz="1200" spc="-5" dirty="0">
                <a:latin typeface="Arial"/>
                <a:cs typeface="Arial"/>
              </a:rPr>
              <a:t>an</a:t>
            </a:r>
            <a:r>
              <a:rPr sz="1200" dirty="0">
                <a:latin typeface="Arial"/>
                <a:cs typeface="Arial"/>
              </a:rPr>
              <a:t>t</a:t>
            </a:r>
            <a:r>
              <a:rPr sz="1200" spc="-5" dirty="0">
                <a:latin typeface="Arial"/>
                <a:cs typeface="Arial"/>
              </a:rPr>
              <a:t>i</a:t>
            </a:r>
            <a:r>
              <a:rPr sz="1200" spc="-10" dirty="0">
                <a:latin typeface="Arial"/>
                <a:cs typeface="Arial"/>
              </a:rPr>
              <a:t>l</a:t>
            </a:r>
            <a:r>
              <a:rPr sz="1200" spc="-5" dirty="0">
                <a:latin typeface="Arial"/>
                <a:cs typeface="Arial"/>
              </a:rPr>
              <a:t>e</a:t>
            </a:r>
            <a:r>
              <a:rPr sz="1200" dirty="0">
                <a:latin typeface="Arial"/>
                <a:cs typeface="Arial"/>
              </a:rPr>
              <a:t>v</a:t>
            </a:r>
            <a:r>
              <a:rPr sz="1200" spc="-10" dirty="0">
                <a:latin typeface="Arial"/>
                <a:cs typeface="Arial"/>
              </a:rPr>
              <a:t>e</a:t>
            </a:r>
            <a:r>
              <a:rPr sz="1200" dirty="0">
                <a:latin typeface="Arial"/>
                <a:cs typeface="Arial"/>
              </a:rPr>
              <a:t>r;</a:t>
            </a:r>
            <a:endParaRPr sz="1200">
              <a:latin typeface="Arial"/>
              <a:cs typeface="Arial"/>
            </a:endParaRPr>
          </a:p>
          <a:p>
            <a:pPr marL="250825" indent="-238125">
              <a:lnSpc>
                <a:spcPct val="100000"/>
              </a:lnSpc>
              <a:buFont typeface="Arial"/>
              <a:buAutoNum type="alphaUcParenBoth"/>
              <a:tabLst>
                <a:tab pos="251460" algn="l"/>
              </a:tabLst>
            </a:pPr>
            <a:r>
              <a:rPr sz="1200" spc="-5" dirty="0">
                <a:latin typeface="Arial"/>
                <a:cs typeface="Arial"/>
              </a:rPr>
              <a:t>Chlo</a:t>
            </a:r>
            <a:r>
              <a:rPr sz="1200" dirty="0">
                <a:latin typeface="Arial"/>
                <a:cs typeface="Arial"/>
              </a:rPr>
              <a:t>r</a:t>
            </a:r>
            <a:r>
              <a:rPr sz="1200" spc="-5" dirty="0">
                <a:latin typeface="Arial"/>
                <a:cs typeface="Arial"/>
              </a:rPr>
              <a:t>o</a:t>
            </a:r>
            <a:r>
              <a:rPr sz="1200" dirty="0">
                <a:latin typeface="Arial"/>
                <a:cs typeface="Arial"/>
              </a:rPr>
              <a:t>m</a:t>
            </a:r>
            <a:r>
              <a:rPr sz="1200" spc="-10" dirty="0">
                <a:latin typeface="Arial"/>
                <a:cs typeface="Arial"/>
              </a:rPr>
              <a:t>e</a:t>
            </a:r>
            <a:r>
              <a:rPr sz="1200" dirty="0">
                <a:latin typeface="Arial"/>
                <a:cs typeface="Arial"/>
              </a:rPr>
              <a:t>t</a:t>
            </a:r>
            <a:r>
              <a:rPr sz="1200" spc="-5" dirty="0">
                <a:latin typeface="Arial"/>
                <a:cs typeface="Arial"/>
              </a:rPr>
              <a:t>h</a:t>
            </a:r>
            <a:r>
              <a:rPr sz="1200" dirty="0">
                <a:latin typeface="Arial"/>
                <a:cs typeface="Arial"/>
              </a:rPr>
              <a:t>yl</a:t>
            </a:r>
            <a:r>
              <a:rPr sz="1200" spc="-10" dirty="0">
                <a:latin typeface="Arial"/>
                <a:cs typeface="Arial"/>
              </a:rPr>
              <a:t> </a:t>
            </a:r>
            <a:r>
              <a:rPr sz="1200" dirty="0">
                <a:latin typeface="Arial"/>
                <a:cs typeface="Arial"/>
              </a:rPr>
              <a:t>(-</a:t>
            </a:r>
            <a:r>
              <a:rPr sz="1200" spc="-5" dirty="0">
                <a:latin typeface="Arial"/>
                <a:cs typeface="Arial"/>
              </a:rPr>
              <a:t>CH</a:t>
            </a:r>
            <a:r>
              <a:rPr sz="1200" spc="-10" dirty="0">
                <a:latin typeface="Arial"/>
                <a:cs typeface="Arial"/>
              </a:rPr>
              <a:t>2</a:t>
            </a:r>
            <a:r>
              <a:rPr sz="1200" spc="-5" dirty="0">
                <a:latin typeface="Arial"/>
                <a:cs typeface="Arial"/>
              </a:rPr>
              <a:t>C</a:t>
            </a:r>
            <a:r>
              <a:rPr sz="1200" spc="-10" dirty="0">
                <a:latin typeface="Arial"/>
                <a:cs typeface="Arial"/>
              </a:rPr>
              <a:t>l</a:t>
            </a:r>
            <a:r>
              <a:rPr sz="1200" dirty="0">
                <a:latin typeface="Arial"/>
                <a:cs typeface="Arial"/>
              </a:rPr>
              <a:t>)-</a:t>
            </a:r>
            <a:r>
              <a:rPr sz="1200" spc="-5" dirty="0">
                <a:latin typeface="Arial"/>
                <a:cs typeface="Arial"/>
              </a:rPr>
              <a:t>mo</a:t>
            </a:r>
            <a:r>
              <a:rPr sz="1200" spc="-10" dirty="0">
                <a:latin typeface="Arial"/>
                <a:cs typeface="Arial"/>
              </a:rPr>
              <a:t>d</a:t>
            </a:r>
            <a:r>
              <a:rPr sz="1200" spc="-5" dirty="0">
                <a:latin typeface="Arial"/>
                <a:cs typeface="Arial"/>
              </a:rPr>
              <a:t>i</a:t>
            </a:r>
            <a:r>
              <a:rPr sz="1200" dirty="0">
                <a:latin typeface="Arial"/>
                <a:cs typeface="Arial"/>
              </a:rPr>
              <a:t>f</a:t>
            </a:r>
            <a:r>
              <a:rPr sz="1200" spc="-5" dirty="0">
                <a:latin typeface="Arial"/>
                <a:cs typeface="Arial"/>
              </a:rPr>
              <a:t>i</a:t>
            </a:r>
            <a:r>
              <a:rPr sz="1200" spc="-10" dirty="0">
                <a:latin typeface="Arial"/>
                <a:cs typeface="Arial"/>
              </a:rPr>
              <a:t>e</a:t>
            </a:r>
            <a:r>
              <a:rPr sz="1200" dirty="0">
                <a:latin typeface="Arial"/>
                <a:cs typeface="Arial"/>
              </a:rPr>
              <a:t>d</a:t>
            </a:r>
            <a:r>
              <a:rPr sz="1200" spc="-20" dirty="0">
                <a:latin typeface="Arial"/>
                <a:cs typeface="Arial"/>
              </a:rPr>
              <a:t> </a:t>
            </a:r>
            <a:r>
              <a:rPr sz="1200" dirty="0">
                <a:latin typeface="Arial"/>
                <a:cs typeface="Arial"/>
              </a:rPr>
              <a:t>c</a:t>
            </a:r>
            <a:r>
              <a:rPr sz="1200" spc="-5" dirty="0">
                <a:latin typeface="Arial"/>
                <a:cs typeface="Arial"/>
              </a:rPr>
              <a:t>an</a:t>
            </a:r>
            <a:r>
              <a:rPr sz="1200" dirty="0">
                <a:latin typeface="Arial"/>
                <a:cs typeface="Arial"/>
              </a:rPr>
              <a:t>t</a:t>
            </a:r>
            <a:r>
              <a:rPr sz="1200" spc="-5" dirty="0">
                <a:latin typeface="Arial"/>
                <a:cs typeface="Arial"/>
              </a:rPr>
              <a:t>ile</a:t>
            </a:r>
            <a:r>
              <a:rPr sz="1200" dirty="0">
                <a:latin typeface="Arial"/>
                <a:cs typeface="Arial"/>
              </a:rPr>
              <a:t>v</a:t>
            </a:r>
            <a:r>
              <a:rPr sz="1200" spc="-5" dirty="0">
                <a:latin typeface="Arial"/>
                <a:cs typeface="Arial"/>
              </a:rPr>
              <a:t>e</a:t>
            </a:r>
            <a:r>
              <a:rPr sz="1200" spc="-65" dirty="0">
                <a:latin typeface="Arial"/>
                <a:cs typeface="Arial"/>
              </a:rPr>
              <a:t>r</a:t>
            </a:r>
            <a:r>
              <a:rPr sz="1200" dirty="0">
                <a:latin typeface="Arial"/>
                <a:cs typeface="Arial"/>
              </a:rPr>
              <a:t>,</a:t>
            </a:r>
            <a:endParaRPr sz="1200">
              <a:latin typeface="Arial"/>
              <a:cs typeface="Arial"/>
            </a:endParaRPr>
          </a:p>
          <a:p>
            <a:pPr marL="276225" indent="-263525">
              <a:lnSpc>
                <a:spcPct val="100000"/>
              </a:lnSpc>
              <a:buFont typeface="Arial"/>
              <a:buAutoNum type="alphaUcParenBoth"/>
              <a:tabLst>
                <a:tab pos="276860" algn="l"/>
              </a:tabLst>
            </a:pPr>
            <a:r>
              <a:rPr sz="1200" spc="-5" dirty="0">
                <a:latin typeface="Arial"/>
                <a:cs typeface="Arial"/>
              </a:rPr>
              <a:t>Epo</a:t>
            </a:r>
            <a:r>
              <a:rPr sz="1200" spc="-10" dirty="0">
                <a:latin typeface="Arial"/>
                <a:cs typeface="Arial"/>
              </a:rPr>
              <a:t>x</a:t>
            </a:r>
            <a:r>
              <a:rPr sz="1200" dirty="0">
                <a:latin typeface="Arial"/>
                <a:cs typeface="Arial"/>
              </a:rPr>
              <a:t>y-m</a:t>
            </a:r>
            <a:r>
              <a:rPr sz="1200" spc="-5" dirty="0">
                <a:latin typeface="Arial"/>
                <a:cs typeface="Arial"/>
              </a:rPr>
              <a:t>odi</a:t>
            </a:r>
            <a:r>
              <a:rPr sz="1200" dirty="0">
                <a:latin typeface="Arial"/>
                <a:cs typeface="Arial"/>
              </a:rPr>
              <a:t>f</a:t>
            </a:r>
            <a:r>
              <a:rPr sz="1200" spc="-5" dirty="0">
                <a:latin typeface="Arial"/>
                <a:cs typeface="Arial"/>
              </a:rPr>
              <a:t>ie</a:t>
            </a:r>
            <a:r>
              <a:rPr sz="1200" dirty="0">
                <a:latin typeface="Arial"/>
                <a:cs typeface="Arial"/>
              </a:rPr>
              <a:t>d</a:t>
            </a:r>
            <a:r>
              <a:rPr sz="1200" spc="-20" dirty="0">
                <a:latin typeface="Arial"/>
                <a:cs typeface="Arial"/>
              </a:rPr>
              <a:t> </a:t>
            </a:r>
            <a:r>
              <a:rPr sz="1200" dirty="0">
                <a:latin typeface="Arial"/>
                <a:cs typeface="Arial"/>
              </a:rPr>
              <a:t>c</a:t>
            </a:r>
            <a:r>
              <a:rPr sz="1200" spc="-5" dirty="0">
                <a:latin typeface="Arial"/>
                <a:cs typeface="Arial"/>
              </a:rPr>
              <a:t>an</a:t>
            </a:r>
            <a:r>
              <a:rPr sz="1200" dirty="0">
                <a:latin typeface="Arial"/>
                <a:cs typeface="Arial"/>
              </a:rPr>
              <a:t>t</a:t>
            </a:r>
            <a:r>
              <a:rPr sz="1200" spc="-5" dirty="0">
                <a:latin typeface="Arial"/>
                <a:cs typeface="Arial"/>
              </a:rPr>
              <a:t>ile</a:t>
            </a:r>
            <a:r>
              <a:rPr sz="1200" dirty="0">
                <a:latin typeface="Arial"/>
                <a:cs typeface="Arial"/>
              </a:rPr>
              <a:t>v</a:t>
            </a:r>
            <a:r>
              <a:rPr sz="1200" spc="-5" dirty="0">
                <a:latin typeface="Arial"/>
                <a:cs typeface="Arial"/>
              </a:rPr>
              <a:t>e</a:t>
            </a:r>
            <a:r>
              <a:rPr sz="1200" spc="-65" dirty="0">
                <a:latin typeface="Arial"/>
                <a:cs typeface="Arial"/>
              </a:rPr>
              <a:t>r</a:t>
            </a:r>
            <a:r>
              <a:rPr sz="1200" dirty="0">
                <a:latin typeface="Arial"/>
                <a:cs typeface="Arial"/>
              </a:rPr>
              <a:t>,</a:t>
            </a:r>
            <a:endParaRPr sz="1200">
              <a:latin typeface="Arial"/>
              <a:cs typeface="Arial"/>
            </a:endParaRPr>
          </a:p>
          <a:p>
            <a:pPr marL="257810" indent="-245110">
              <a:lnSpc>
                <a:spcPct val="100000"/>
              </a:lnSpc>
              <a:buFont typeface="Arial"/>
              <a:buAutoNum type="alphaUcParenBoth"/>
              <a:tabLst>
                <a:tab pos="258445" algn="l"/>
              </a:tabLst>
            </a:pPr>
            <a:r>
              <a:rPr sz="1200" spc="-5" dirty="0">
                <a:latin typeface="Arial"/>
                <a:cs typeface="Arial"/>
              </a:rPr>
              <a:t>Aldeh</a:t>
            </a:r>
            <a:r>
              <a:rPr sz="1200" dirty="0">
                <a:latin typeface="Arial"/>
                <a:cs typeface="Arial"/>
              </a:rPr>
              <a:t>y</a:t>
            </a:r>
            <a:r>
              <a:rPr sz="1200" spc="-5" dirty="0">
                <a:latin typeface="Arial"/>
                <a:cs typeface="Arial"/>
              </a:rPr>
              <a:t>d</a:t>
            </a:r>
            <a:r>
              <a:rPr sz="1200" dirty="0">
                <a:latin typeface="Arial"/>
                <a:cs typeface="Arial"/>
              </a:rPr>
              <a:t>e</a:t>
            </a:r>
            <a:r>
              <a:rPr sz="1200" spc="-15" dirty="0">
                <a:latin typeface="Arial"/>
                <a:cs typeface="Arial"/>
              </a:rPr>
              <a:t> </a:t>
            </a:r>
            <a:r>
              <a:rPr sz="1200" dirty="0">
                <a:latin typeface="Arial"/>
                <a:cs typeface="Arial"/>
              </a:rPr>
              <a:t>(-</a:t>
            </a:r>
            <a:r>
              <a:rPr sz="1200" spc="-5" dirty="0">
                <a:latin typeface="Arial"/>
                <a:cs typeface="Arial"/>
              </a:rPr>
              <a:t>CH</a:t>
            </a:r>
            <a:r>
              <a:rPr sz="1200" dirty="0">
                <a:latin typeface="Arial"/>
                <a:cs typeface="Arial"/>
              </a:rPr>
              <a:t>O)-m</a:t>
            </a:r>
            <a:r>
              <a:rPr sz="1200" spc="-5" dirty="0">
                <a:latin typeface="Arial"/>
                <a:cs typeface="Arial"/>
              </a:rPr>
              <a:t>od</a:t>
            </a:r>
            <a:r>
              <a:rPr sz="1200" spc="-10" dirty="0">
                <a:latin typeface="Arial"/>
                <a:cs typeface="Arial"/>
              </a:rPr>
              <a:t>i</a:t>
            </a:r>
            <a:r>
              <a:rPr sz="1200" dirty="0">
                <a:latin typeface="Arial"/>
                <a:cs typeface="Arial"/>
              </a:rPr>
              <a:t>f</a:t>
            </a:r>
            <a:r>
              <a:rPr sz="1200" spc="-5" dirty="0">
                <a:latin typeface="Arial"/>
                <a:cs typeface="Arial"/>
              </a:rPr>
              <a:t>ie</a:t>
            </a:r>
            <a:r>
              <a:rPr sz="1200" dirty="0">
                <a:latin typeface="Arial"/>
                <a:cs typeface="Arial"/>
              </a:rPr>
              <a:t>d</a:t>
            </a:r>
            <a:r>
              <a:rPr sz="1200" spc="-5" dirty="0">
                <a:latin typeface="Arial"/>
                <a:cs typeface="Arial"/>
              </a:rPr>
              <a:t> </a:t>
            </a:r>
            <a:r>
              <a:rPr sz="1200" dirty="0">
                <a:latin typeface="Arial"/>
                <a:cs typeface="Arial"/>
              </a:rPr>
              <a:t>c</a:t>
            </a:r>
            <a:r>
              <a:rPr sz="1200" spc="-5" dirty="0">
                <a:latin typeface="Arial"/>
                <a:cs typeface="Arial"/>
              </a:rPr>
              <a:t>a</a:t>
            </a:r>
            <a:r>
              <a:rPr sz="1200" spc="-10" dirty="0">
                <a:latin typeface="Arial"/>
                <a:cs typeface="Arial"/>
              </a:rPr>
              <a:t>n</a:t>
            </a:r>
            <a:r>
              <a:rPr sz="1200" dirty="0">
                <a:latin typeface="Arial"/>
                <a:cs typeface="Arial"/>
              </a:rPr>
              <a:t>t</a:t>
            </a:r>
            <a:r>
              <a:rPr sz="1200" spc="-5" dirty="0">
                <a:latin typeface="Arial"/>
                <a:cs typeface="Arial"/>
              </a:rPr>
              <a:t>ile</a:t>
            </a:r>
            <a:r>
              <a:rPr sz="1200" dirty="0">
                <a:latin typeface="Arial"/>
                <a:cs typeface="Arial"/>
              </a:rPr>
              <a:t>v</a:t>
            </a:r>
            <a:r>
              <a:rPr sz="1200" spc="-10" dirty="0">
                <a:latin typeface="Arial"/>
                <a:cs typeface="Arial"/>
              </a:rPr>
              <a:t>e</a:t>
            </a:r>
            <a:r>
              <a:rPr sz="1200" dirty="0">
                <a:latin typeface="Arial"/>
                <a:cs typeface="Arial"/>
              </a:rPr>
              <a:t>r</a:t>
            </a:r>
            <a:endParaRPr sz="1200">
              <a:latin typeface="Arial"/>
              <a:cs typeface="Arial"/>
            </a:endParaRPr>
          </a:p>
          <a:p>
            <a:pPr marL="12700">
              <a:lnSpc>
                <a:spcPct val="100000"/>
              </a:lnSpc>
            </a:pPr>
            <a:r>
              <a:rPr sz="1200" dirty="0">
                <a:latin typeface="Arial"/>
                <a:cs typeface="Arial"/>
              </a:rPr>
              <a:t>(I)</a:t>
            </a:r>
            <a:r>
              <a:rPr sz="1200" spc="-20" dirty="0">
                <a:latin typeface="Arial"/>
                <a:cs typeface="Arial"/>
              </a:rPr>
              <a:t> </a:t>
            </a:r>
            <a:r>
              <a:rPr sz="1200" spc="-135" dirty="0">
                <a:latin typeface="Arial"/>
                <a:cs typeface="Arial"/>
              </a:rPr>
              <a:t>T</a:t>
            </a:r>
            <a:r>
              <a:rPr sz="1200" spc="-5" dirty="0">
                <a:latin typeface="Arial"/>
                <a:cs typeface="Arial"/>
              </a:rPr>
              <a:t>o</a:t>
            </a:r>
            <a:r>
              <a:rPr sz="1200" dirty="0">
                <a:latin typeface="Arial"/>
                <a:cs typeface="Arial"/>
              </a:rPr>
              <a:t>sy</a:t>
            </a:r>
            <a:r>
              <a:rPr sz="1200" spc="-5" dirty="0">
                <a:latin typeface="Arial"/>
                <a:cs typeface="Arial"/>
              </a:rPr>
              <a:t>l</a:t>
            </a:r>
            <a:r>
              <a:rPr sz="1200" dirty="0">
                <a:latin typeface="Arial"/>
                <a:cs typeface="Arial"/>
              </a:rPr>
              <a:t>-m</a:t>
            </a:r>
            <a:r>
              <a:rPr sz="1200" spc="-5" dirty="0">
                <a:latin typeface="Arial"/>
                <a:cs typeface="Arial"/>
              </a:rPr>
              <a:t>odi</a:t>
            </a:r>
            <a:r>
              <a:rPr sz="1200" dirty="0">
                <a:latin typeface="Arial"/>
                <a:cs typeface="Arial"/>
              </a:rPr>
              <a:t>f</a:t>
            </a:r>
            <a:r>
              <a:rPr sz="1200" spc="-5" dirty="0">
                <a:latin typeface="Arial"/>
                <a:cs typeface="Arial"/>
              </a:rPr>
              <a:t>ie</a:t>
            </a:r>
            <a:r>
              <a:rPr sz="1200" dirty="0">
                <a:latin typeface="Arial"/>
                <a:cs typeface="Arial"/>
              </a:rPr>
              <a:t>d</a:t>
            </a:r>
            <a:r>
              <a:rPr sz="1200" spc="-20" dirty="0">
                <a:latin typeface="Arial"/>
                <a:cs typeface="Arial"/>
              </a:rPr>
              <a:t> </a:t>
            </a:r>
            <a:r>
              <a:rPr sz="1200" dirty="0">
                <a:latin typeface="Arial"/>
                <a:cs typeface="Arial"/>
              </a:rPr>
              <a:t>c</a:t>
            </a:r>
            <a:r>
              <a:rPr sz="1200" spc="-5" dirty="0">
                <a:latin typeface="Arial"/>
                <a:cs typeface="Arial"/>
              </a:rPr>
              <a:t>an</a:t>
            </a:r>
            <a:r>
              <a:rPr sz="1200" dirty="0">
                <a:latin typeface="Arial"/>
                <a:cs typeface="Arial"/>
              </a:rPr>
              <a:t>t</a:t>
            </a:r>
            <a:r>
              <a:rPr sz="1200" spc="-5" dirty="0">
                <a:latin typeface="Arial"/>
                <a:cs typeface="Arial"/>
              </a:rPr>
              <a:t>ile</a:t>
            </a:r>
            <a:r>
              <a:rPr sz="1200" dirty="0">
                <a:latin typeface="Arial"/>
                <a:cs typeface="Arial"/>
              </a:rPr>
              <a:t>v</a:t>
            </a:r>
            <a:r>
              <a:rPr sz="1200" spc="-5" dirty="0">
                <a:latin typeface="Arial"/>
                <a:cs typeface="Arial"/>
              </a:rPr>
              <a:t>e</a:t>
            </a:r>
            <a:r>
              <a:rPr sz="1200" spc="-65" dirty="0">
                <a:latin typeface="Arial"/>
                <a:cs typeface="Arial"/>
              </a:rPr>
              <a:t>r</a:t>
            </a:r>
            <a:r>
              <a:rPr sz="1200" dirty="0">
                <a:latin typeface="Arial"/>
                <a:cs typeface="Arial"/>
              </a:rPr>
              <a:t>.</a:t>
            </a:r>
            <a:endParaRPr sz="1200">
              <a:latin typeface="Arial"/>
              <a:cs typeface="Arial"/>
            </a:endParaRPr>
          </a:p>
        </p:txBody>
      </p:sp>
      <p:sp>
        <p:nvSpPr>
          <p:cNvPr id="4" name="object 4"/>
          <p:cNvSpPr/>
          <p:nvPr/>
        </p:nvSpPr>
        <p:spPr>
          <a:xfrm>
            <a:off x="461964" y="2271711"/>
            <a:ext cx="3505199" cy="23240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052512" y="1384317"/>
          <a:ext cx="7162795" cy="4946614"/>
        </p:xfrm>
        <a:graphic>
          <a:graphicData uri="http://schemas.openxmlformats.org/drawingml/2006/table">
            <a:tbl>
              <a:tblPr firstRow="1" bandRow="1">
                <a:tableStyleId>{2D5ABB26-0587-4C30-8999-92F81FD0307C}</a:tableStyleId>
              </a:tblPr>
              <a:tblGrid>
                <a:gridCol w="1981199"/>
                <a:gridCol w="1142999"/>
                <a:gridCol w="1295399"/>
                <a:gridCol w="1676399"/>
                <a:gridCol w="1066799"/>
              </a:tblGrid>
              <a:tr h="304799">
                <a:tc>
                  <a:txBody>
                    <a:bodyPr/>
                    <a:lstStyle/>
                    <a:p>
                      <a:pPr marL="76835">
                        <a:lnSpc>
                          <a:spcPct val="100000"/>
                        </a:lnSpc>
                      </a:pPr>
                      <a:r>
                        <a:rPr sz="1400" spc="-5" dirty="0">
                          <a:latin typeface="Times New Roman"/>
                          <a:cs typeface="Times New Roman"/>
                        </a:rPr>
                        <a:t>Rece</a:t>
                      </a:r>
                      <a:r>
                        <a:rPr sz="1400" dirty="0">
                          <a:latin typeface="Times New Roman"/>
                          <a:cs typeface="Times New Roman"/>
                        </a:rPr>
                        <a:t>ptors</a:t>
                      </a:r>
                      <a:endParaRPr sz="1400">
                        <a:latin typeface="Times New Roman"/>
                        <a:cs typeface="Times New Roman"/>
                      </a:endParaRPr>
                    </a:p>
                  </a:txBody>
                  <a:tcPr marL="0" marR="0" marT="0" marB="0">
                    <a:lnL w="28574">
                      <a:solidFill>
                        <a:srgbClr val="000000"/>
                      </a:solidFill>
                      <a:prstDash val="solid"/>
                    </a:lnL>
                    <a:lnR w="12700">
                      <a:solidFill>
                        <a:srgbClr val="000000"/>
                      </a:solidFill>
                      <a:prstDash val="solid"/>
                    </a:lnR>
                    <a:lnT w="28574">
                      <a:solidFill>
                        <a:srgbClr val="000000"/>
                      </a:solidFill>
                      <a:prstDash val="solid"/>
                    </a:lnT>
                    <a:lnB w="12700">
                      <a:solidFill>
                        <a:srgbClr val="000000"/>
                      </a:solidFill>
                      <a:prstDash val="solid"/>
                    </a:lnB>
                  </a:tcPr>
                </a:tc>
                <a:tc>
                  <a:txBody>
                    <a:bodyPr/>
                    <a:lstStyle/>
                    <a:p>
                      <a:pPr marL="85090">
                        <a:lnSpc>
                          <a:spcPct val="100000"/>
                        </a:lnSpc>
                      </a:pPr>
                      <a:r>
                        <a:rPr sz="1400" spc="-5" dirty="0">
                          <a:latin typeface="Times New Roman"/>
                          <a:cs typeface="Times New Roman"/>
                        </a:rPr>
                        <a:t>A</a:t>
                      </a:r>
                      <a:r>
                        <a:rPr sz="1400" dirty="0">
                          <a:latin typeface="Times New Roman"/>
                          <a:cs typeface="Times New Roman"/>
                        </a:rPr>
                        <a:t>n</a:t>
                      </a:r>
                      <a:r>
                        <a:rPr sz="1400" spc="-5" dirty="0">
                          <a:latin typeface="Times New Roman"/>
                          <a:cs typeface="Times New Roman"/>
                        </a:rPr>
                        <a:t>a</a:t>
                      </a:r>
                      <a:r>
                        <a:rPr sz="1400" dirty="0">
                          <a:latin typeface="Times New Roman"/>
                          <a:cs typeface="Times New Roman"/>
                        </a:rPr>
                        <a:t>lyt</a:t>
                      </a:r>
                      <a:r>
                        <a:rPr sz="1400" spc="-5" dirty="0">
                          <a:latin typeface="Times New Roman"/>
                          <a:cs typeface="Times New Roman"/>
                        </a:rPr>
                        <a:t>es</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28574">
                      <a:solidFill>
                        <a:srgbClr val="000000"/>
                      </a:solidFill>
                      <a:prstDash val="solid"/>
                    </a:lnT>
                    <a:lnB w="12700">
                      <a:solidFill>
                        <a:srgbClr val="000000"/>
                      </a:solidFill>
                      <a:prstDash val="solid"/>
                    </a:lnB>
                  </a:tcPr>
                </a:tc>
                <a:tc>
                  <a:txBody>
                    <a:bodyPr/>
                    <a:lstStyle/>
                    <a:p>
                      <a:pPr marL="85090">
                        <a:lnSpc>
                          <a:spcPct val="100000"/>
                        </a:lnSpc>
                      </a:pPr>
                      <a:r>
                        <a:rPr sz="1400" dirty="0">
                          <a:latin typeface="Times New Roman"/>
                          <a:cs typeface="Times New Roman"/>
                        </a:rPr>
                        <a:t>D </a:t>
                      </a:r>
                      <a:r>
                        <a:rPr sz="1400" spc="-5" dirty="0">
                          <a:latin typeface="Times New Roman"/>
                          <a:cs typeface="Times New Roman"/>
                        </a:rPr>
                        <a:t>a</a:t>
                      </a:r>
                      <a:r>
                        <a:rPr sz="1400" spc="-10" dirty="0">
                          <a:latin typeface="Times New Roman"/>
                          <a:cs typeface="Times New Roman"/>
                        </a:rPr>
                        <a:t>m</a:t>
                      </a:r>
                      <a:r>
                        <a:rPr sz="1400" dirty="0">
                          <a:latin typeface="Times New Roman"/>
                          <a:cs typeface="Times New Roman"/>
                        </a:rPr>
                        <a:t>plitud</a:t>
                      </a:r>
                      <a:r>
                        <a:rPr sz="1400" spc="-5" dirty="0">
                          <a:latin typeface="Times New Roman"/>
                          <a:cs typeface="Times New Roman"/>
                        </a:rPr>
                        <a:t>e</a:t>
                      </a:r>
                      <a:r>
                        <a:rPr sz="1400" dirty="0">
                          <a:latin typeface="Times New Roman"/>
                          <a:cs typeface="Times New Roman"/>
                        </a:rPr>
                        <a:t>s</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28574">
                      <a:solidFill>
                        <a:srgbClr val="000000"/>
                      </a:solidFill>
                      <a:prstDash val="solid"/>
                    </a:lnT>
                    <a:lnB w="12700">
                      <a:solidFill>
                        <a:srgbClr val="000000"/>
                      </a:solidFill>
                      <a:prstDash val="solid"/>
                    </a:lnB>
                  </a:tcPr>
                </a:tc>
                <a:tc>
                  <a:txBody>
                    <a:bodyPr/>
                    <a:lstStyle/>
                    <a:p>
                      <a:pPr marL="85090">
                        <a:lnSpc>
                          <a:spcPct val="100000"/>
                        </a:lnSpc>
                      </a:pPr>
                      <a:r>
                        <a:rPr sz="1400" spc="-5" dirty="0">
                          <a:latin typeface="Times New Roman"/>
                          <a:cs typeface="Times New Roman"/>
                        </a:rPr>
                        <a:t>Mec</a:t>
                      </a:r>
                      <a:r>
                        <a:rPr sz="1400" dirty="0">
                          <a:latin typeface="Times New Roman"/>
                          <a:cs typeface="Times New Roman"/>
                        </a:rPr>
                        <a:t>h</a:t>
                      </a:r>
                      <a:r>
                        <a:rPr sz="1400" spc="-5" dirty="0">
                          <a:latin typeface="Times New Roman"/>
                          <a:cs typeface="Times New Roman"/>
                        </a:rPr>
                        <a:t>a</a:t>
                      </a:r>
                      <a:r>
                        <a:rPr sz="1400" dirty="0">
                          <a:latin typeface="Times New Roman"/>
                          <a:cs typeface="Times New Roman"/>
                        </a:rPr>
                        <a:t>ni</a:t>
                      </a:r>
                      <a:r>
                        <a:rPr sz="1400" spc="5" dirty="0">
                          <a:latin typeface="Times New Roman"/>
                          <a:cs typeface="Times New Roman"/>
                        </a:rPr>
                        <a:t>s</a:t>
                      </a:r>
                      <a:r>
                        <a:rPr sz="1400" dirty="0">
                          <a:latin typeface="Times New Roman"/>
                          <a:cs typeface="Times New Roman"/>
                        </a:rPr>
                        <a:t>m</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28574">
                      <a:solidFill>
                        <a:srgbClr val="000000"/>
                      </a:solidFill>
                      <a:prstDash val="solid"/>
                    </a:lnT>
                    <a:lnB w="12700">
                      <a:solidFill>
                        <a:srgbClr val="000000"/>
                      </a:solidFill>
                      <a:prstDash val="solid"/>
                    </a:lnB>
                  </a:tcPr>
                </a:tc>
                <a:tc>
                  <a:txBody>
                    <a:bodyPr/>
                    <a:lstStyle/>
                    <a:p>
                      <a:pPr marL="85090">
                        <a:lnSpc>
                          <a:spcPct val="100000"/>
                        </a:lnSpc>
                      </a:pPr>
                      <a:r>
                        <a:rPr sz="1400" spc="-5" dirty="0">
                          <a:latin typeface="Times New Roman"/>
                          <a:cs typeface="Times New Roman"/>
                        </a:rPr>
                        <a:t>C</a:t>
                      </a:r>
                      <a:r>
                        <a:rPr sz="1400" dirty="0">
                          <a:latin typeface="Times New Roman"/>
                          <a:cs typeface="Times New Roman"/>
                        </a:rPr>
                        <a:t>o</a:t>
                      </a:r>
                      <a:r>
                        <a:rPr sz="1400" spc="-10" dirty="0">
                          <a:latin typeface="Times New Roman"/>
                          <a:cs typeface="Times New Roman"/>
                        </a:rPr>
                        <a:t>mm</a:t>
                      </a:r>
                      <a:r>
                        <a:rPr sz="1400" spc="-5" dirty="0">
                          <a:latin typeface="Times New Roman"/>
                          <a:cs typeface="Times New Roman"/>
                        </a:rPr>
                        <a:t>e</a:t>
                      </a:r>
                      <a:r>
                        <a:rPr sz="1400" dirty="0">
                          <a:latin typeface="Times New Roman"/>
                          <a:cs typeface="Times New Roman"/>
                        </a:rPr>
                        <a:t>nts</a:t>
                      </a:r>
                      <a:endParaRPr sz="1400">
                        <a:latin typeface="Times New Roman"/>
                        <a:cs typeface="Times New Roman"/>
                      </a:endParaRPr>
                    </a:p>
                  </a:txBody>
                  <a:tcPr marL="0" marR="0" marT="0" marB="0">
                    <a:lnL w="12700">
                      <a:solidFill>
                        <a:srgbClr val="000000"/>
                      </a:solidFill>
                      <a:prstDash val="solid"/>
                    </a:lnL>
                    <a:lnR w="28574">
                      <a:solidFill>
                        <a:srgbClr val="000000"/>
                      </a:solidFill>
                      <a:prstDash val="solid"/>
                    </a:lnR>
                    <a:lnT w="28574">
                      <a:solidFill>
                        <a:srgbClr val="000000"/>
                      </a:solidFill>
                      <a:prstDash val="solid"/>
                    </a:lnT>
                    <a:lnB w="12700">
                      <a:solidFill>
                        <a:srgbClr val="000000"/>
                      </a:solidFill>
                      <a:prstDash val="solid"/>
                    </a:lnB>
                  </a:tcPr>
                </a:tc>
              </a:tr>
              <a:tr h="304799">
                <a:tc>
                  <a:txBody>
                    <a:bodyPr/>
                    <a:lstStyle/>
                    <a:p>
                      <a:pPr marL="76835">
                        <a:lnSpc>
                          <a:spcPct val="100000"/>
                        </a:lnSpc>
                      </a:pPr>
                      <a:r>
                        <a:rPr sz="1400" dirty="0">
                          <a:latin typeface="Times New Roman"/>
                          <a:cs typeface="Times New Roman"/>
                        </a:rPr>
                        <a:t>18-</a:t>
                      </a:r>
                      <a:r>
                        <a:rPr sz="1400" spc="-5" dirty="0">
                          <a:latin typeface="Times New Roman"/>
                          <a:cs typeface="Times New Roman"/>
                        </a:rPr>
                        <a:t>c</a:t>
                      </a:r>
                      <a:r>
                        <a:rPr sz="1400" dirty="0">
                          <a:latin typeface="Times New Roman"/>
                          <a:cs typeface="Times New Roman"/>
                        </a:rPr>
                        <a:t>ro</a:t>
                      </a:r>
                      <a:r>
                        <a:rPr sz="1400" spc="-5" dirty="0">
                          <a:latin typeface="Times New Roman"/>
                          <a:cs typeface="Times New Roman"/>
                        </a:rPr>
                        <a:t>w</a:t>
                      </a:r>
                      <a:r>
                        <a:rPr sz="1400" dirty="0">
                          <a:latin typeface="Times New Roman"/>
                          <a:cs typeface="Times New Roman"/>
                        </a:rPr>
                        <a:t>n-6</a:t>
                      </a:r>
                      <a:endParaRPr sz="1400">
                        <a:latin typeface="Times New Roman"/>
                        <a:cs typeface="Times New Roman"/>
                      </a:endParaRPr>
                    </a:p>
                  </a:txBody>
                  <a:tcPr marL="0" marR="0" marT="0" marB="0">
                    <a:lnL w="28574">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090">
                        <a:lnSpc>
                          <a:spcPct val="100000"/>
                        </a:lnSpc>
                      </a:pPr>
                      <a:r>
                        <a:rPr sz="2100" spc="-7" baseline="-15873" dirty="0">
                          <a:latin typeface="Times New Roman"/>
                          <a:cs typeface="Times New Roman"/>
                        </a:rPr>
                        <a:t>K</a:t>
                      </a:r>
                      <a:r>
                        <a:rPr sz="900" dirty="0">
                          <a:latin typeface="Times New Roman"/>
                          <a:cs typeface="Times New Roman"/>
                        </a:rPr>
                        <a:t>+</a:t>
                      </a: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090">
                        <a:lnSpc>
                          <a:spcPct val="100000"/>
                        </a:lnSpc>
                      </a:pPr>
                      <a:r>
                        <a:rPr sz="1400" dirty="0">
                          <a:latin typeface="Times New Roman"/>
                          <a:cs typeface="Times New Roman"/>
                        </a:rPr>
                        <a:t>0 nm</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spc="-5" dirty="0">
                          <a:latin typeface="Times New Roman"/>
                          <a:cs typeface="Times New Roman"/>
                        </a:rPr>
                        <a:t>C</a:t>
                      </a:r>
                      <a:r>
                        <a:rPr sz="1400" dirty="0">
                          <a:latin typeface="Times New Roman"/>
                          <a:cs typeface="Times New Roman"/>
                        </a:rPr>
                        <a:t>ro</a:t>
                      </a:r>
                      <a:r>
                        <a:rPr sz="1400" spc="-5" dirty="0">
                          <a:latin typeface="Times New Roman"/>
                          <a:cs typeface="Times New Roman"/>
                        </a:rPr>
                        <a:t>w</a:t>
                      </a:r>
                      <a:r>
                        <a:rPr sz="1400" dirty="0">
                          <a:latin typeface="Times New Roman"/>
                          <a:cs typeface="Times New Roman"/>
                        </a:rPr>
                        <a:t>n</a:t>
                      </a:r>
                      <a:r>
                        <a:rPr sz="1400" spc="5" dirty="0">
                          <a:latin typeface="Times New Roman"/>
                          <a:cs typeface="Times New Roman"/>
                        </a:rPr>
                        <a:t> </a:t>
                      </a:r>
                      <a:r>
                        <a:rPr sz="1400" spc="-5" dirty="0">
                          <a:latin typeface="Times New Roman"/>
                          <a:cs typeface="Times New Roman"/>
                        </a:rPr>
                        <a:t>e</a:t>
                      </a:r>
                      <a:r>
                        <a:rPr sz="1400" dirty="0">
                          <a:latin typeface="Times New Roman"/>
                          <a:cs typeface="Times New Roman"/>
                        </a:rPr>
                        <a:t>th</a:t>
                      </a:r>
                      <a:r>
                        <a:rPr sz="1400" spc="-5" dirty="0">
                          <a:latin typeface="Times New Roman"/>
                          <a:cs typeface="Times New Roman"/>
                        </a:rPr>
                        <a:t>e</a:t>
                      </a:r>
                      <a:r>
                        <a:rPr sz="1400" spc="-30" dirty="0">
                          <a:latin typeface="Times New Roman"/>
                          <a:cs typeface="Times New Roman"/>
                        </a:rPr>
                        <a:t>r</a:t>
                      </a:r>
                      <a:r>
                        <a:rPr sz="1400" dirty="0">
                          <a:latin typeface="Times New Roman"/>
                          <a:cs typeface="Times New Roman"/>
                        </a:rPr>
                        <a:t>-ions</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Times New Roman"/>
                        <a:cs typeface="Times New Roman"/>
                      </a:endParaRPr>
                    </a:p>
                  </a:txBody>
                  <a:tcPr marL="0" marR="0" marT="0" marB="0">
                    <a:lnL w="12700">
                      <a:solidFill>
                        <a:srgbClr val="000000"/>
                      </a:solidFill>
                      <a:prstDash val="solid"/>
                    </a:lnL>
                    <a:lnR w="28574">
                      <a:solidFill>
                        <a:srgbClr val="000000"/>
                      </a:solidFill>
                      <a:prstDash val="solid"/>
                    </a:lnR>
                    <a:lnT w="12700">
                      <a:solidFill>
                        <a:srgbClr val="000000"/>
                      </a:solidFill>
                      <a:prstDash val="solid"/>
                    </a:lnT>
                    <a:lnB w="12700">
                      <a:solidFill>
                        <a:srgbClr val="000000"/>
                      </a:solidFill>
                      <a:prstDash val="solid"/>
                    </a:lnB>
                  </a:tcPr>
                </a:tc>
              </a:tr>
              <a:tr h="371459">
                <a:tc>
                  <a:txBody>
                    <a:bodyPr/>
                    <a:lstStyle/>
                    <a:p>
                      <a:pPr marL="76835">
                        <a:lnSpc>
                          <a:spcPct val="100000"/>
                        </a:lnSpc>
                      </a:pPr>
                      <a:r>
                        <a:rPr sz="1400" dirty="0">
                          <a:latin typeface="Times New Roman"/>
                          <a:cs typeface="Times New Roman"/>
                        </a:rPr>
                        <a:t>15-</a:t>
                      </a:r>
                      <a:r>
                        <a:rPr sz="1400" spc="-5" dirty="0">
                          <a:latin typeface="Times New Roman"/>
                          <a:cs typeface="Times New Roman"/>
                        </a:rPr>
                        <a:t>c</a:t>
                      </a:r>
                      <a:r>
                        <a:rPr sz="1400" dirty="0">
                          <a:latin typeface="Times New Roman"/>
                          <a:cs typeface="Times New Roman"/>
                        </a:rPr>
                        <a:t>ro</a:t>
                      </a:r>
                      <a:r>
                        <a:rPr sz="1400" spc="-5" dirty="0">
                          <a:latin typeface="Times New Roman"/>
                          <a:cs typeface="Times New Roman"/>
                        </a:rPr>
                        <a:t>w</a:t>
                      </a:r>
                      <a:r>
                        <a:rPr sz="1400" dirty="0">
                          <a:latin typeface="Times New Roman"/>
                          <a:cs typeface="Times New Roman"/>
                        </a:rPr>
                        <a:t>n-5</a:t>
                      </a:r>
                      <a:endParaRPr sz="1400">
                        <a:latin typeface="Times New Roman"/>
                        <a:cs typeface="Times New Roman"/>
                      </a:endParaRPr>
                    </a:p>
                  </a:txBody>
                  <a:tcPr marL="0" marR="0" marT="0" marB="0">
                    <a:lnL w="28574">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090">
                        <a:lnSpc>
                          <a:spcPct val="100000"/>
                        </a:lnSpc>
                      </a:pPr>
                      <a:r>
                        <a:rPr sz="1400" spc="-5" dirty="0">
                          <a:latin typeface="Times New Roman"/>
                          <a:cs typeface="Times New Roman"/>
                        </a:rPr>
                        <a:t>Na</a:t>
                      </a:r>
                      <a:r>
                        <a:rPr sz="1350" baseline="24691" dirty="0">
                          <a:latin typeface="Times New Roman"/>
                          <a:cs typeface="Times New Roman"/>
                        </a:rPr>
                        <a:t>+</a:t>
                      </a:r>
                      <a:endParaRPr sz="1350" baseline="24691">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090">
                        <a:lnSpc>
                          <a:spcPct val="100000"/>
                        </a:lnSpc>
                      </a:pPr>
                      <a:r>
                        <a:rPr sz="1400" dirty="0">
                          <a:latin typeface="Times New Roman"/>
                          <a:cs typeface="Times New Roman"/>
                        </a:rPr>
                        <a:t>0 nm</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spc="-5" dirty="0">
                          <a:latin typeface="Times New Roman"/>
                          <a:cs typeface="Times New Roman"/>
                        </a:rPr>
                        <a:t>C</a:t>
                      </a:r>
                      <a:r>
                        <a:rPr sz="1400" dirty="0">
                          <a:latin typeface="Times New Roman"/>
                          <a:cs typeface="Times New Roman"/>
                        </a:rPr>
                        <a:t>ro</a:t>
                      </a:r>
                      <a:r>
                        <a:rPr sz="1400" spc="-5" dirty="0">
                          <a:latin typeface="Times New Roman"/>
                          <a:cs typeface="Times New Roman"/>
                        </a:rPr>
                        <a:t>w</a:t>
                      </a:r>
                      <a:r>
                        <a:rPr sz="1400" dirty="0">
                          <a:latin typeface="Times New Roman"/>
                          <a:cs typeface="Times New Roman"/>
                        </a:rPr>
                        <a:t>n</a:t>
                      </a:r>
                      <a:r>
                        <a:rPr sz="1400" spc="5" dirty="0">
                          <a:latin typeface="Times New Roman"/>
                          <a:cs typeface="Times New Roman"/>
                        </a:rPr>
                        <a:t> </a:t>
                      </a:r>
                      <a:r>
                        <a:rPr sz="1400" spc="-5" dirty="0">
                          <a:latin typeface="Times New Roman"/>
                          <a:cs typeface="Times New Roman"/>
                        </a:rPr>
                        <a:t>e</a:t>
                      </a:r>
                      <a:r>
                        <a:rPr sz="1400" dirty="0">
                          <a:latin typeface="Times New Roman"/>
                          <a:cs typeface="Times New Roman"/>
                        </a:rPr>
                        <a:t>th</a:t>
                      </a:r>
                      <a:r>
                        <a:rPr sz="1400" spc="-5" dirty="0">
                          <a:latin typeface="Times New Roman"/>
                          <a:cs typeface="Times New Roman"/>
                        </a:rPr>
                        <a:t>e</a:t>
                      </a:r>
                      <a:r>
                        <a:rPr sz="1400" spc="-30" dirty="0">
                          <a:latin typeface="Times New Roman"/>
                          <a:cs typeface="Times New Roman"/>
                        </a:rPr>
                        <a:t>r</a:t>
                      </a:r>
                      <a:r>
                        <a:rPr sz="1400" dirty="0">
                          <a:latin typeface="Times New Roman"/>
                          <a:cs typeface="Times New Roman"/>
                        </a:rPr>
                        <a:t>-ions</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Times New Roman"/>
                        <a:cs typeface="Times New Roman"/>
                      </a:endParaRPr>
                    </a:p>
                  </a:txBody>
                  <a:tcPr marL="0" marR="0" marT="0" marB="0">
                    <a:lnL w="12700">
                      <a:solidFill>
                        <a:srgbClr val="000000"/>
                      </a:solidFill>
                      <a:prstDash val="solid"/>
                    </a:lnL>
                    <a:lnR w="28574">
                      <a:solidFill>
                        <a:srgbClr val="000000"/>
                      </a:solidFill>
                      <a:prstDash val="solid"/>
                    </a:lnR>
                    <a:lnT w="12700">
                      <a:solidFill>
                        <a:srgbClr val="000000"/>
                      </a:solidFill>
                      <a:prstDash val="solid"/>
                    </a:lnT>
                    <a:lnB w="12700">
                      <a:solidFill>
                        <a:srgbClr val="000000"/>
                      </a:solidFill>
                      <a:prstDash val="solid"/>
                    </a:lnB>
                  </a:tcPr>
                </a:tc>
              </a:tr>
              <a:tr h="304799">
                <a:tc>
                  <a:txBody>
                    <a:bodyPr/>
                    <a:lstStyle/>
                    <a:p>
                      <a:pPr marL="76835">
                        <a:lnSpc>
                          <a:spcPct val="100000"/>
                        </a:lnSpc>
                      </a:pPr>
                      <a:r>
                        <a:rPr sz="1400" spc="-5" dirty="0">
                          <a:latin typeface="Times New Roman"/>
                          <a:cs typeface="Times New Roman"/>
                        </a:rPr>
                        <a:t>ca</a:t>
                      </a:r>
                      <a:r>
                        <a:rPr sz="1400" dirty="0">
                          <a:latin typeface="Times New Roman"/>
                          <a:cs typeface="Times New Roman"/>
                        </a:rPr>
                        <a:t>lix</a:t>
                      </a:r>
                      <a:r>
                        <a:rPr sz="1400" spc="-5" dirty="0">
                          <a:latin typeface="Times New Roman"/>
                          <a:cs typeface="Times New Roman"/>
                        </a:rPr>
                        <a:t>c</a:t>
                      </a:r>
                      <a:r>
                        <a:rPr sz="1400" dirty="0">
                          <a:latin typeface="Times New Roman"/>
                          <a:cs typeface="Times New Roman"/>
                        </a:rPr>
                        <a:t>ro</a:t>
                      </a:r>
                      <a:r>
                        <a:rPr sz="1400" spc="-5" dirty="0">
                          <a:latin typeface="Times New Roman"/>
                          <a:cs typeface="Times New Roman"/>
                        </a:rPr>
                        <a:t>w</a:t>
                      </a:r>
                      <a:r>
                        <a:rPr sz="1400" dirty="0">
                          <a:latin typeface="Times New Roman"/>
                          <a:cs typeface="Times New Roman"/>
                        </a:rPr>
                        <a:t>n</a:t>
                      </a:r>
                      <a:endParaRPr sz="1400">
                        <a:latin typeface="Times New Roman"/>
                        <a:cs typeface="Times New Roman"/>
                      </a:endParaRPr>
                    </a:p>
                  </a:txBody>
                  <a:tcPr marL="0" marR="0" marT="0" marB="0">
                    <a:lnL w="28574">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2100" baseline="-15873" dirty="0">
                          <a:latin typeface="Times New Roman"/>
                          <a:cs typeface="Times New Roman"/>
                        </a:rPr>
                        <a:t>Sr</a:t>
                      </a:r>
                      <a:r>
                        <a:rPr sz="900" dirty="0">
                          <a:latin typeface="Times New Roman"/>
                          <a:cs typeface="Times New Roman"/>
                        </a:rPr>
                        <a:t>2+</a:t>
                      </a: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090">
                        <a:lnSpc>
                          <a:spcPct val="100000"/>
                        </a:lnSpc>
                      </a:pPr>
                      <a:r>
                        <a:rPr sz="1400" dirty="0">
                          <a:latin typeface="Times New Roman"/>
                          <a:cs typeface="Times New Roman"/>
                        </a:rPr>
                        <a:t>0 nm</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spc="-5" dirty="0">
                          <a:latin typeface="Times New Roman"/>
                          <a:cs typeface="Times New Roman"/>
                        </a:rPr>
                        <a:t>Ca</a:t>
                      </a:r>
                      <a:r>
                        <a:rPr sz="1400" dirty="0">
                          <a:latin typeface="Times New Roman"/>
                          <a:cs typeface="Times New Roman"/>
                        </a:rPr>
                        <a:t>lix-</a:t>
                      </a:r>
                      <a:r>
                        <a:rPr sz="1400" spc="-5" dirty="0">
                          <a:latin typeface="Times New Roman"/>
                          <a:cs typeface="Times New Roman"/>
                        </a:rPr>
                        <a:t>c</a:t>
                      </a:r>
                      <a:r>
                        <a:rPr sz="1400" dirty="0">
                          <a:latin typeface="Times New Roman"/>
                          <a:cs typeface="Times New Roman"/>
                        </a:rPr>
                        <a:t>ro</a:t>
                      </a:r>
                      <a:r>
                        <a:rPr sz="1400" spc="-5" dirty="0">
                          <a:latin typeface="Times New Roman"/>
                          <a:cs typeface="Times New Roman"/>
                        </a:rPr>
                        <a:t>w</a:t>
                      </a:r>
                      <a:r>
                        <a:rPr sz="1400" dirty="0">
                          <a:latin typeface="Times New Roman"/>
                          <a:cs typeface="Times New Roman"/>
                        </a:rPr>
                        <a:t>n-ions</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Times New Roman"/>
                        <a:cs typeface="Times New Roman"/>
                      </a:endParaRPr>
                    </a:p>
                  </a:txBody>
                  <a:tcPr marL="0" marR="0" marT="0" marB="0">
                    <a:lnL w="12700">
                      <a:solidFill>
                        <a:srgbClr val="000000"/>
                      </a:solidFill>
                      <a:prstDash val="solid"/>
                    </a:lnL>
                    <a:lnR w="28574">
                      <a:solidFill>
                        <a:srgbClr val="000000"/>
                      </a:solidFill>
                      <a:prstDash val="solid"/>
                    </a:lnR>
                    <a:lnT w="12700">
                      <a:solidFill>
                        <a:srgbClr val="000000"/>
                      </a:solidFill>
                      <a:prstDash val="solid"/>
                    </a:lnT>
                    <a:lnB w="12700">
                      <a:solidFill>
                        <a:srgbClr val="000000"/>
                      </a:solidFill>
                      <a:prstDash val="solid"/>
                    </a:lnB>
                  </a:tcPr>
                </a:tc>
              </a:tr>
              <a:tr h="304799">
                <a:tc>
                  <a:txBody>
                    <a:bodyPr/>
                    <a:lstStyle/>
                    <a:p>
                      <a:pPr marL="76835">
                        <a:lnSpc>
                          <a:spcPct val="100000"/>
                        </a:lnSpc>
                      </a:pPr>
                      <a:r>
                        <a:rPr sz="1400" spc="-5" dirty="0">
                          <a:latin typeface="Times New Roman"/>
                          <a:cs typeface="Times New Roman"/>
                        </a:rPr>
                        <a:t>G</a:t>
                      </a:r>
                      <a:r>
                        <a:rPr sz="1400" dirty="0">
                          <a:latin typeface="Times New Roman"/>
                          <a:cs typeface="Times New Roman"/>
                        </a:rPr>
                        <a:t>lu</a:t>
                      </a:r>
                      <a:r>
                        <a:rPr sz="1400" spc="-5" dirty="0">
                          <a:latin typeface="Times New Roman"/>
                          <a:cs typeface="Times New Roman"/>
                        </a:rPr>
                        <a:t>c</a:t>
                      </a:r>
                      <a:r>
                        <a:rPr sz="1400" dirty="0">
                          <a:latin typeface="Times New Roman"/>
                          <a:cs typeface="Times New Roman"/>
                        </a:rPr>
                        <a:t>ose</a:t>
                      </a:r>
                      <a:r>
                        <a:rPr sz="1400" spc="10" dirty="0">
                          <a:latin typeface="Times New Roman"/>
                          <a:cs typeface="Times New Roman"/>
                        </a:rPr>
                        <a:t> </a:t>
                      </a:r>
                      <a:r>
                        <a:rPr sz="1400" dirty="0">
                          <a:latin typeface="Times New Roman"/>
                          <a:cs typeface="Times New Roman"/>
                        </a:rPr>
                        <a:t>oxid</a:t>
                      </a:r>
                      <a:r>
                        <a:rPr sz="1400" spc="-5" dirty="0">
                          <a:latin typeface="Times New Roman"/>
                          <a:cs typeface="Times New Roman"/>
                        </a:rPr>
                        <a:t>a</a:t>
                      </a:r>
                      <a:r>
                        <a:rPr sz="1400" dirty="0">
                          <a:latin typeface="Times New Roman"/>
                          <a:cs typeface="Times New Roman"/>
                        </a:rPr>
                        <a:t>se</a:t>
                      </a:r>
                      <a:endParaRPr sz="1400">
                        <a:latin typeface="Times New Roman"/>
                        <a:cs typeface="Times New Roman"/>
                      </a:endParaRPr>
                    </a:p>
                  </a:txBody>
                  <a:tcPr marL="0" marR="0" marT="0" marB="0">
                    <a:lnL w="28574">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dirty="0">
                          <a:latin typeface="Times New Roman"/>
                          <a:cs typeface="Times New Roman"/>
                        </a:rPr>
                        <a:t>glu</a:t>
                      </a:r>
                      <a:r>
                        <a:rPr sz="1400" spc="-5" dirty="0">
                          <a:latin typeface="Times New Roman"/>
                          <a:cs typeface="Times New Roman"/>
                        </a:rPr>
                        <a:t>c</a:t>
                      </a:r>
                      <a:r>
                        <a:rPr sz="1400" dirty="0">
                          <a:latin typeface="Times New Roman"/>
                          <a:cs typeface="Times New Roman"/>
                        </a:rPr>
                        <a:t>ose</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dirty="0">
                          <a:latin typeface="Times New Roman"/>
                          <a:cs typeface="Times New Roman"/>
                        </a:rPr>
                        <a:t>7 nm</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spc="-5" dirty="0">
                          <a:latin typeface="Times New Roman"/>
                          <a:cs typeface="Times New Roman"/>
                        </a:rPr>
                        <a:t>E</a:t>
                      </a:r>
                      <a:r>
                        <a:rPr sz="1400" dirty="0">
                          <a:latin typeface="Times New Roman"/>
                          <a:cs typeface="Times New Roman"/>
                        </a:rPr>
                        <a:t>n</a:t>
                      </a:r>
                      <a:r>
                        <a:rPr sz="1400" spc="-5" dirty="0">
                          <a:latin typeface="Times New Roman"/>
                          <a:cs typeface="Times New Roman"/>
                        </a:rPr>
                        <a:t>z</a:t>
                      </a:r>
                      <a:r>
                        <a:rPr sz="1400" dirty="0">
                          <a:latin typeface="Times New Roman"/>
                          <a:cs typeface="Times New Roman"/>
                        </a:rPr>
                        <a:t>y</a:t>
                      </a:r>
                      <a:r>
                        <a:rPr sz="1400" spc="-10" dirty="0">
                          <a:latin typeface="Times New Roman"/>
                          <a:cs typeface="Times New Roman"/>
                        </a:rPr>
                        <a:t>m</a:t>
                      </a:r>
                      <a:r>
                        <a:rPr sz="1400" spc="-5" dirty="0">
                          <a:latin typeface="Times New Roman"/>
                          <a:cs typeface="Times New Roman"/>
                        </a:rPr>
                        <a:t>e</a:t>
                      </a:r>
                      <a:r>
                        <a:rPr sz="1400" dirty="0">
                          <a:latin typeface="Times New Roman"/>
                          <a:cs typeface="Times New Roman"/>
                        </a:rPr>
                        <a:t>-o</a:t>
                      </a:r>
                      <a:r>
                        <a:rPr sz="1400" spc="-25" dirty="0">
                          <a:latin typeface="Times New Roman"/>
                          <a:cs typeface="Times New Roman"/>
                        </a:rPr>
                        <a:t>r</a:t>
                      </a:r>
                      <a:r>
                        <a:rPr sz="1400" dirty="0">
                          <a:latin typeface="Times New Roman"/>
                          <a:cs typeface="Times New Roman"/>
                        </a:rPr>
                        <a:t>g</a:t>
                      </a:r>
                      <a:r>
                        <a:rPr sz="1400" spc="-5" dirty="0">
                          <a:latin typeface="Times New Roman"/>
                          <a:cs typeface="Times New Roman"/>
                        </a:rPr>
                        <a:t>a</a:t>
                      </a:r>
                      <a:r>
                        <a:rPr sz="1400" dirty="0">
                          <a:latin typeface="Times New Roman"/>
                          <a:cs typeface="Times New Roman"/>
                        </a:rPr>
                        <a:t>nic</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spc="-5" dirty="0">
                          <a:latin typeface="Times New Roman"/>
                          <a:cs typeface="Times New Roman"/>
                        </a:rPr>
                        <a:t>De</a:t>
                      </a:r>
                      <a:r>
                        <a:rPr sz="1400" dirty="0">
                          <a:latin typeface="Times New Roman"/>
                          <a:cs typeface="Times New Roman"/>
                        </a:rPr>
                        <a:t>p</a:t>
                      </a:r>
                      <a:r>
                        <a:rPr sz="1400" spc="-5" dirty="0">
                          <a:latin typeface="Times New Roman"/>
                          <a:cs typeface="Times New Roman"/>
                        </a:rPr>
                        <a:t>e</a:t>
                      </a:r>
                      <a:r>
                        <a:rPr sz="1400" dirty="0">
                          <a:latin typeface="Times New Roman"/>
                          <a:cs typeface="Times New Roman"/>
                        </a:rPr>
                        <a:t>nd</a:t>
                      </a:r>
                      <a:r>
                        <a:rPr sz="1400" spc="10" dirty="0">
                          <a:latin typeface="Times New Roman"/>
                          <a:cs typeface="Times New Roman"/>
                        </a:rPr>
                        <a:t> </a:t>
                      </a:r>
                      <a:r>
                        <a:rPr sz="1400" dirty="0">
                          <a:latin typeface="Times New Roman"/>
                          <a:cs typeface="Times New Roman"/>
                        </a:rPr>
                        <a:t>on</a:t>
                      </a:r>
                      <a:endParaRPr sz="1400">
                        <a:latin typeface="Times New Roman"/>
                        <a:cs typeface="Times New Roman"/>
                      </a:endParaRPr>
                    </a:p>
                  </a:txBody>
                  <a:tcPr marL="0" marR="0" marT="0" marB="0">
                    <a:lnL w="12700">
                      <a:solidFill>
                        <a:srgbClr val="000000"/>
                      </a:solidFill>
                      <a:prstDash val="solid"/>
                    </a:lnL>
                    <a:lnR w="28574">
                      <a:solidFill>
                        <a:srgbClr val="000000"/>
                      </a:solidFill>
                      <a:prstDash val="solid"/>
                    </a:lnR>
                    <a:lnT w="12700">
                      <a:solidFill>
                        <a:srgbClr val="000000"/>
                      </a:solidFill>
                      <a:prstDash val="solid"/>
                    </a:lnT>
                    <a:lnB w="12700">
                      <a:solidFill>
                        <a:srgbClr val="000000"/>
                      </a:solidFill>
                      <a:prstDash val="solid"/>
                    </a:lnB>
                  </a:tcPr>
                </a:tc>
              </a:tr>
              <a:tr h="304799">
                <a:tc>
                  <a:txBody>
                    <a:bodyPr/>
                    <a:lstStyle/>
                    <a:p>
                      <a:pPr marL="76835">
                        <a:lnSpc>
                          <a:spcPct val="100000"/>
                        </a:lnSpc>
                      </a:pPr>
                      <a:r>
                        <a:rPr sz="1400" spc="-5" dirty="0">
                          <a:latin typeface="Times New Roman"/>
                          <a:cs typeface="Times New Roman"/>
                        </a:rPr>
                        <a:t>AC</a:t>
                      </a:r>
                      <a:r>
                        <a:rPr sz="1400" dirty="0">
                          <a:latin typeface="Times New Roman"/>
                          <a:cs typeface="Times New Roman"/>
                        </a:rPr>
                        <a:t>hE</a:t>
                      </a:r>
                      <a:endParaRPr sz="1400">
                        <a:latin typeface="Times New Roman"/>
                        <a:cs typeface="Times New Roman"/>
                      </a:endParaRPr>
                    </a:p>
                  </a:txBody>
                  <a:tcPr marL="0" marR="0" marT="0" marB="0">
                    <a:lnL w="28574">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spc="-5" dirty="0">
                          <a:latin typeface="Times New Roman"/>
                          <a:cs typeface="Times New Roman"/>
                        </a:rPr>
                        <a:t>O</a:t>
                      </a:r>
                      <a:r>
                        <a:rPr sz="1400" dirty="0">
                          <a:latin typeface="Times New Roman"/>
                          <a:cs typeface="Times New Roman"/>
                        </a:rPr>
                        <a:t>Ps</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090">
                        <a:lnSpc>
                          <a:spcPct val="100000"/>
                        </a:lnSpc>
                      </a:pPr>
                      <a:r>
                        <a:rPr sz="1400" dirty="0">
                          <a:latin typeface="Times New Roman"/>
                          <a:cs typeface="Times New Roman"/>
                        </a:rPr>
                        <a:t>9 nm</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spc="-5" dirty="0">
                          <a:latin typeface="Times New Roman"/>
                          <a:cs typeface="Times New Roman"/>
                        </a:rPr>
                        <a:t>E</a:t>
                      </a:r>
                      <a:r>
                        <a:rPr sz="1400" dirty="0">
                          <a:latin typeface="Times New Roman"/>
                          <a:cs typeface="Times New Roman"/>
                        </a:rPr>
                        <a:t>n</a:t>
                      </a:r>
                      <a:r>
                        <a:rPr sz="1400" spc="-5" dirty="0">
                          <a:latin typeface="Times New Roman"/>
                          <a:cs typeface="Times New Roman"/>
                        </a:rPr>
                        <a:t>z</a:t>
                      </a:r>
                      <a:r>
                        <a:rPr sz="1400" dirty="0">
                          <a:latin typeface="Times New Roman"/>
                          <a:cs typeface="Times New Roman"/>
                        </a:rPr>
                        <a:t>y</a:t>
                      </a:r>
                      <a:r>
                        <a:rPr sz="1400" spc="-10" dirty="0">
                          <a:latin typeface="Times New Roman"/>
                          <a:cs typeface="Times New Roman"/>
                        </a:rPr>
                        <a:t>m</a:t>
                      </a:r>
                      <a:r>
                        <a:rPr sz="1400" spc="-5" dirty="0">
                          <a:latin typeface="Times New Roman"/>
                          <a:cs typeface="Times New Roman"/>
                        </a:rPr>
                        <a:t>e</a:t>
                      </a:r>
                      <a:r>
                        <a:rPr sz="1400" dirty="0">
                          <a:latin typeface="Times New Roman"/>
                          <a:cs typeface="Times New Roman"/>
                        </a:rPr>
                        <a:t>-o</a:t>
                      </a:r>
                      <a:r>
                        <a:rPr sz="1400" spc="-25" dirty="0">
                          <a:latin typeface="Times New Roman"/>
                          <a:cs typeface="Times New Roman"/>
                        </a:rPr>
                        <a:t>r</a:t>
                      </a:r>
                      <a:r>
                        <a:rPr sz="1400" dirty="0">
                          <a:latin typeface="Times New Roman"/>
                          <a:cs typeface="Times New Roman"/>
                        </a:rPr>
                        <a:t>g</a:t>
                      </a:r>
                      <a:r>
                        <a:rPr sz="1400" spc="-5" dirty="0">
                          <a:latin typeface="Times New Roman"/>
                          <a:cs typeface="Times New Roman"/>
                        </a:rPr>
                        <a:t>a</a:t>
                      </a:r>
                      <a:r>
                        <a:rPr sz="1400" dirty="0">
                          <a:latin typeface="Times New Roman"/>
                          <a:cs typeface="Times New Roman"/>
                        </a:rPr>
                        <a:t>nic</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spc="-5" dirty="0">
                          <a:latin typeface="Times New Roman"/>
                          <a:cs typeface="Times New Roman"/>
                        </a:rPr>
                        <a:t>C</a:t>
                      </a:r>
                      <a:r>
                        <a:rPr sz="1400" dirty="0">
                          <a:latin typeface="Times New Roman"/>
                          <a:cs typeface="Times New Roman"/>
                        </a:rPr>
                        <a:t>onjug</a:t>
                      </a:r>
                      <a:r>
                        <a:rPr sz="1400" spc="-5" dirty="0">
                          <a:latin typeface="Times New Roman"/>
                          <a:cs typeface="Times New Roman"/>
                        </a:rPr>
                        <a:t>a</a:t>
                      </a:r>
                      <a:r>
                        <a:rPr sz="1400" dirty="0">
                          <a:latin typeface="Times New Roman"/>
                          <a:cs typeface="Times New Roman"/>
                        </a:rPr>
                        <a:t>tion</a:t>
                      </a:r>
                      <a:endParaRPr sz="1400">
                        <a:latin typeface="Times New Roman"/>
                        <a:cs typeface="Times New Roman"/>
                      </a:endParaRPr>
                    </a:p>
                  </a:txBody>
                  <a:tcPr marL="0" marR="0" marT="0" marB="0">
                    <a:lnL w="12700">
                      <a:solidFill>
                        <a:srgbClr val="000000"/>
                      </a:solidFill>
                      <a:prstDash val="solid"/>
                    </a:lnL>
                    <a:lnR w="28574">
                      <a:solidFill>
                        <a:srgbClr val="000000"/>
                      </a:solidFill>
                      <a:prstDash val="solid"/>
                    </a:lnR>
                    <a:lnT w="12700">
                      <a:solidFill>
                        <a:srgbClr val="000000"/>
                      </a:solidFill>
                      <a:prstDash val="solid"/>
                    </a:lnT>
                    <a:lnB w="12700">
                      <a:solidFill>
                        <a:srgbClr val="000000"/>
                      </a:solidFill>
                      <a:prstDash val="solid"/>
                    </a:lnB>
                  </a:tcPr>
                </a:tc>
              </a:tr>
              <a:tr h="304799">
                <a:tc>
                  <a:txBody>
                    <a:bodyPr/>
                    <a:lstStyle/>
                    <a:p>
                      <a:pPr marL="76835">
                        <a:lnSpc>
                          <a:spcPct val="100000"/>
                        </a:lnSpc>
                      </a:pPr>
                      <a:r>
                        <a:rPr sz="1400" spc="-5" dirty="0">
                          <a:latin typeface="Times New Roman"/>
                          <a:cs typeface="Times New Roman"/>
                        </a:rPr>
                        <a:t>C</a:t>
                      </a:r>
                      <a:r>
                        <a:rPr sz="1400" dirty="0">
                          <a:latin typeface="Times New Roman"/>
                          <a:cs typeface="Times New Roman"/>
                        </a:rPr>
                        <a:t>yst</a:t>
                      </a:r>
                      <a:r>
                        <a:rPr sz="1400" spc="-5" dirty="0">
                          <a:latin typeface="Times New Roman"/>
                          <a:cs typeface="Times New Roman"/>
                        </a:rPr>
                        <a:t>e</a:t>
                      </a:r>
                      <a:r>
                        <a:rPr sz="1400" dirty="0">
                          <a:latin typeface="Times New Roman"/>
                          <a:cs typeface="Times New Roman"/>
                        </a:rPr>
                        <a:t>in-</a:t>
                      </a:r>
                      <a:r>
                        <a:rPr sz="1400" spc="-5" dirty="0">
                          <a:latin typeface="Times New Roman"/>
                          <a:cs typeface="Times New Roman"/>
                        </a:rPr>
                        <a:t>C</a:t>
                      </a:r>
                      <a:r>
                        <a:rPr sz="1400" dirty="0">
                          <a:latin typeface="Times New Roman"/>
                          <a:cs typeface="Times New Roman"/>
                        </a:rPr>
                        <a:t>u</a:t>
                      </a:r>
                      <a:r>
                        <a:rPr sz="1350" baseline="24691" dirty="0">
                          <a:latin typeface="Times New Roman"/>
                          <a:cs typeface="Times New Roman"/>
                        </a:rPr>
                        <a:t>2+ </a:t>
                      </a:r>
                      <a:r>
                        <a:rPr sz="1350" spc="-150" baseline="24691" dirty="0">
                          <a:latin typeface="Times New Roman"/>
                          <a:cs typeface="Times New Roman"/>
                        </a:rPr>
                        <a:t> </a:t>
                      </a:r>
                      <a:r>
                        <a:rPr sz="1400" spc="-5" dirty="0">
                          <a:latin typeface="Times New Roman"/>
                          <a:cs typeface="Times New Roman"/>
                        </a:rPr>
                        <a:t>c</a:t>
                      </a:r>
                      <a:r>
                        <a:rPr sz="1400" dirty="0">
                          <a:latin typeface="Times New Roman"/>
                          <a:cs typeface="Times New Roman"/>
                        </a:rPr>
                        <a:t>o</a:t>
                      </a:r>
                      <a:r>
                        <a:rPr sz="1400" spc="-10" dirty="0">
                          <a:latin typeface="Times New Roman"/>
                          <a:cs typeface="Times New Roman"/>
                        </a:rPr>
                        <a:t>m</a:t>
                      </a:r>
                      <a:r>
                        <a:rPr sz="1400" dirty="0">
                          <a:latin typeface="Times New Roman"/>
                          <a:cs typeface="Times New Roman"/>
                        </a:rPr>
                        <a:t>pl</a:t>
                      </a:r>
                      <a:r>
                        <a:rPr sz="1400" spc="-5" dirty="0">
                          <a:latin typeface="Times New Roman"/>
                          <a:cs typeface="Times New Roman"/>
                        </a:rPr>
                        <a:t>ex</a:t>
                      </a:r>
                      <a:endParaRPr sz="1400">
                        <a:latin typeface="Times New Roman"/>
                        <a:cs typeface="Times New Roman"/>
                      </a:endParaRPr>
                    </a:p>
                  </a:txBody>
                  <a:tcPr marL="0" marR="0" marT="0" marB="0">
                    <a:lnL w="28574">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spc="-5" dirty="0">
                          <a:latin typeface="Times New Roman"/>
                          <a:cs typeface="Times New Roman"/>
                        </a:rPr>
                        <a:t>O</a:t>
                      </a:r>
                      <a:r>
                        <a:rPr sz="1400" dirty="0">
                          <a:latin typeface="Times New Roman"/>
                          <a:cs typeface="Times New Roman"/>
                        </a:rPr>
                        <a:t>Ps</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090">
                        <a:lnSpc>
                          <a:spcPct val="100000"/>
                        </a:lnSpc>
                      </a:pPr>
                      <a:r>
                        <a:rPr sz="1400" dirty="0">
                          <a:latin typeface="Times New Roman"/>
                          <a:cs typeface="Times New Roman"/>
                        </a:rPr>
                        <a:t>30 nm</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090">
                        <a:lnSpc>
                          <a:spcPct val="100000"/>
                        </a:lnSpc>
                      </a:pPr>
                      <a:r>
                        <a:rPr sz="1400" spc="-5" dirty="0">
                          <a:latin typeface="Times New Roman"/>
                          <a:cs typeface="Times New Roman"/>
                        </a:rPr>
                        <a:t>C</a:t>
                      </a:r>
                      <a:r>
                        <a:rPr sz="1400" dirty="0">
                          <a:latin typeface="Times New Roman"/>
                          <a:cs typeface="Times New Roman"/>
                        </a:rPr>
                        <a:t>o</a:t>
                      </a:r>
                      <a:r>
                        <a:rPr sz="1400" spc="-10" dirty="0">
                          <a:latin typeface="Times New Roman"/>
                          <a:cs typeface="Times New Roman"/>
                        </a:rPr>
                        <a:t>m</a:t>
                      </a:r>
                      <a:r>
                        <a:rPr sz="1400" dirty="0">
                          <a:latin typeface="Times New Roman"/>
                          <a:cs typeface="Times New Roman"/>
                        </a:rPr>
                        <a:t>pl</a:t>
                      </a:r>
                      <a:r>
                        <a:rPr sz="1400" spc="-5" dirty="0">
                          <a:latin typeface="Times New Roman"/>
                          <a:cs typeface="Times New Roman"/>
                        </a:rPr>
                        <a:t>e</a:t>
                      </a:r>
                      <a:r>
                        <a:rPr sz="1400" dirty="0">
                          <a:latin typeface="Times New Roman"/>
                          <a:cs typeface="Times New Roman"/>
                        </a:rPr>
                        <a:t>x-o</a:t>
                      </a:r>
                      <a:r>
                        <a:rPr sz="1400" spc="-25" dirty="0">
                          <a:latin typeface="Times New Roman"/>
                          <a:cs typeface="Times New Roman"/>
                        </a:rPr>
                        <a:t>r</a:t>
                      </a:r>
                      <a:r>
                        <a:rPr sz="1400" dirty="0">
                          <a:latin typeface="Times New Roman"/>
                          <a:cs typeface="Times New Roman"/>
                        </a:rPr>
                        <a:t>g</a:t>
                      </a:r>
                      <a:r>
                        <a:rPr sz="1400" spc="-5" dirty="0">
                          <a:latin typeface="Times New Roman"/>
                          <a:cs typeface="Times New Roman"/>
                        </a:rPr>
                        <a:t>a</a:t>
                      </a:r>
                      <a:r>
                        <a:rPr sz="1400" dirty="0">
                          <a:latin typeface="Times New Roman"/>
                          <a:cs typeface="Times New Roman"/>
                        </a:rPr>
                        <a:t>nic</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spc="-5" dirty="0">
                          <a:latin typeface="Times New Roman"/>
                          <a:cs typeface="Times New Roman"/>
                        </a:rPr>
                        <a:t>C</a:t>
                      </a:r>
                      <a:r>
                        <a:rPr sz="1400" dirty="0">
                          <a:latin typeface="Times New Roman"/>
                          <a:cs typeface="Times New Roman"/>
                        </a:rPr>
                        <a:t>h</a:t>
                      </a:r>
                      <a:r>
                        <a:rPr sz="1400" spc="-5" dirty="0">
                          <a:latin typeface="Times New Roman"/>
                          <a:cs typeface="Times New Roman"/>
                        </a:rPr>
                        <a:t>e</a:t>
                      </a:r>
                      <a:r>
                        <a:rPr sz="1400" spc="-10" dirty="0">
                          <a:latin typeface="Times New Roman"/>
                          <a:cs typeface="Times New Roman"/>
                        </a:rPr>
                        <a:t>m</a:t>
                      </a:r>
                      <a:r>
                        <a:rPr sz="1400" dirty="0">
                          <a:latin typeface="Times New Roman"/>
                          <a:cs typeface="Times New Roman"/>
                        </a:rPr>
                        <a:t>istry</a:t>
                      </a:r>
                      <a:endParaRPr sz="1400">
                        <a:latin typeface="Times New Roman"/>
                        <a:cs typeface="Times New Roman"/>
                      </a:endParaRPr>
                    </a:p>
                  </a:txBody>
                  <a:tcPr marL="0" marR="0" marT="0" marB="0">
                    <a:lnL w="12700">
                      <a:solidFill>
                        <a:srgbClr val="000000"/>
                      </a:solidFill>
                      <a:prstDash val="solid"/>
                    </a:lnL>
                    <a:lnR w="28574">
                      <a:solidFill>
                        <a:srgbClr val="000000"/>
                      </a:solidFill>
                      <a:prstDash val="solid"/>
                    </a:lnR>
                    <a:lnT w="12700">
                      <a:solidFill>
                        <a:srgbClr val="000000"/>
                      </a:solidFill>
                      <a:prstDash val="solid"/>
                    </a:lnT>
                    <a:lnB w="12700">
                      <a:solidFill>
                        <a:srgbClr val="000000"/>
                      </a:solidFill>
                      <a:prstDash val="solid"/>
                    </a:lnB>
                  </a:tcPr>
                </a:tc>
              </a:tr>
              <a:tr h="304799">
                <a:tc>
                  <a:txBody>
                    <a:bodyPr/>
                    <a:lstStyle/>
                    <a:p>
                      <a:pPr marL="76835">
                        <a:lnSpc>
                          <a:spcPct val="100000"/>
                        </a:lnSpc>
                      </a:pPr>
                      <a:r>
                        <a:rPr sz="1400" dirty="0">
                          <a:latin typeface="Times New Roman"/>
                          <a:cs typeface="Times New Roman"/>
                        </a:rPr>
                        <a:t>SH</a:t>
                      </a:r>
                      <a:r>
                        <a:rPr sz="1400" spc="-5" dirty="0">
                          <a:latin typeface="Times New Roman"/>
                          <a:cs typeface="Times New Roman"/>
                        </a:rPr>
                        <a:t> </a:t>
                      </a:r>
                      <a:r>
                        <a:rPr sz="1400" dirty="0">
                          <a:latin typeface="Times New Roman"/>
                          <a:cs typeface="Times New Roman"/>
                        </a:rPr>
                        <a:t>group</a:t>
                      </a:r>
                      <a:endParaRPr sz="1400">
                        <a:latin typeface="Times New Roman"/>
                        <a:cs typeface="Times New Roman"/>
                      </a:endParaRPr>
                    </a:p>
                  </a:txBody>
                  <a:tcPr marL="0" marR="0" marT="0" marB="0">
                    <a:lnL w="28574">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spc="-5" dirty="0">
                          <a:latin typeface="Times New Roman"/>
                          <a:cs typeface="Times New Roman"/>
                        </a:rPr>
                        <a:t>H</a:t>
                      </a:r>
                      <a:r>
                        <a:rPr sz="1400" dirty="0">
                          <a:latin typeface="Times New Roman"/>
                          <a:cs typeface="Times New Roman"/>
                        </a:rPr>
                        <a:t>g</a:t>
                      </a:r>
                      <a:r>
                        <a:rPr sz="1400" spc="-5" dirty="0">
                          <a:latin typeface="Times New Roman"/>
                          <a:cs typeface="Times New Roman"/>
                        </a:rPr>
                        <a:t>Me</a:t>
                      </a:r>
                      <a:r>
                        <a:rPr sz="1350" baseline="24691" dirty="0">
                          <a:latin typeface="Times New Roman"/>
                          <a:cs typeface="Times New Roman"/>
                        </a:rPr>
                        <a:t>+</a:t>
                      </a:r>
                      <a:endParaRPr sz="1350" baseline="24691">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dirty="0">
                          <a:latin typeface="Times New Roman"/>
                          <a:cs typeface="Times New Roman"/>
                        </a:rPr>
                        <a:t>22 nm</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spc="-5" dirty="0">
                          <a:latin typeface="Times New Roman"/>
                          <a:cs typeface="Times New Roman"/>
                        </a:rPr>
                        <a:t>C</a:t>
                      </a:r>
                      <a:r>
                        <a:rPr sz="1400" dirty="0">
                          <a:latin typeface="Times New Roman"/>
                          <a:cs typeface="Times New Roman"/>
                        </a:rPr>
                        <a:t>o</a:t>
                      </a:r>
                      <a:r>
                        <a:rPr sz="1400" spc="-10" dirty="0">
                          <a:latin typeface="Times New Roman"/>
                          <a:cs typeface="Times New Roman"/>
                        </a:rPr>
                        <a:t>m</a:t>
                      </a:r>
                      <a:r>
                        <a:rPr sz="1400" dirty="0">
                          <a:latin typeface="Times New Roman"/>
                          <a:cs typeface="Times New Roman"/>
                        </a:rPr>
                        <a:t>pl</a:t>
                      </a:r>
                      <a:r>
                        <a:rPr sz="1400" spc="-5" dirty="0">
                          <a:latin typeface="Times New Roman"/>
                          <a:cs typeface="Times New Roman"/>
                        </a:rPr>
                        <a:t>e</a:t>
                      </a:r>
                      <a:r>
                        <a:rPr sz="1400" dirty="0">
                          <a:latin typeface="Times New Roman"/>
                          <a:cs typeface="Times New Roman"/>
                        </a:rPr>
                        <a:t>x-ions</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Times New Roman"/>
                        <a:cs typeface="Times New Roman"/>
                      </a:endParaRPr>
                    </a:p>
                  </a:txBody>
                  <a:tcPr marL="0" marR="0" marT="0" marB="0">
                    <a:lnL w="12700">
                      <a:solidFill>
                        <a:srgbClr val="000000"/>
                      </a:solidFill>
                      <a:prstDash val="solid"/>
                    </a:lnL>
                    <a:lnR w="28574">
                      <a:solidFill>
                        <a:srgbClr val="000000"/>
                      </a:solidFill>
                      <a:prstDash val="solid"/>
                    </a:lnR>
                    <a:lnT w="12700">
                      <a:solidFill>
                        <a:srgbClr val="000000"/>
                      </a:solidFill>
                      <a:prstDash val="solid"/>
                    </a:lnT>
                    <a:lnB w="12700">
                      <a:solidFill>
                        <a:srgbClr val="000000"/>
                      </a:solidFill>
                      <a:prstDash val="solid"/>
                    </a:lnB>
                  </a:tcPr>
                </a:tc>
              </a:tr>
              <a:tr h="304799">
                <a:tc>
                  <a:txBody>
                    <a:bodyPr/>
                    <a:lstStyle/>
                    <a:p>
                      <a:pPr marL="76835">
                        <a:lnSpc>
                          <a:spcPct val="100000"/>
                        </a:lnSpc>
                      </a:pPr>
                      <a:r>
                        <a:rPr sz="1400" dirty="0">
                          <a:latin typeface="Times New Roman"/>
                          <a:cs typeface="Times New Roman"/>
                        </a:rPr>
                        <a:t>phosph</a:t>
                      </a:r>
                      <a:r>
                        <a:rPr sz="1400" spc="-5" dirty="0">
                          <a:latin typeface="Times New Roman"/>
                          <a:cs typeface="Times New Roman"/>
                        </a:rPr>
                        <a:t>a</a:t>
                      </a:r>
                      <a:r>
                        <a:rPr sz="1400" dirty="0">
                          <a:latin typeface="Times New Roman"/>
                          <a:cs typeface="Times New Roman"/>
                        </a:rPr>
                        <a:t>te</a:t>
                      </a:r>
                      <a:endParaRPr sz="1400">
                        <a:latin typeface="Times New Roman"/>
                        <a:cs typeface="Times New Roman"/>
                      </a:endParaRPr>
                    </a:p>
                  </a:txBody>
                  <a:tcPr marL="0" marR="0" marT="0" marB="0">
                    <a:lnL w="28574">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2100" spc="-7" baseline="-15873" dirty="0">
                          <a:latin typeface="Times New Roman"/>
                          <a:cs typeface="Times New Roman"/>
                        </a:rPr>
                        <a:t>C</a:t>
                      </a:r>
                      <a:r>
                        <a:rPr sz="2100" baseline="-15873" dirty="0">
                          <a:latin typeface="Times New Roman"/>
                          <a:cs typeface="Times New Roman"/>
                        </a:rPr>
                        <a:t>a</a:t>
                      </a:r>
                      <a:r>
                        <a:rPr sz="900" dirty="0">
                          <a:latin typeface="Times New Roman"/>
                          <a:cs typeface="Times New Roman"/>
                        </a:rPr>
                        <a:t>2+</a:t>
                      </a: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090">
                        <a:lnSpc>
                          <a:spcPct val="100000"/>
                        </a:lnSpc>
                      </a:pPr>
                      <a:r>
                        <a:rPr sz="1400" dirty="0">
                          <a:latin typeface="Times New Roman"/>
                          <a:cs typeface="Times New Roman"/>
                        </a:rPr>
                        <a:t>40 nm</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dirty="0">
                          <a:latin typeface="Times New Roman"/>
                          <a:cs typeface="Times New Roman"/>
                        </a:rPr>
                        <a:t>Ion</a:t>
                      </a:r>
                      <a:r>
                        <a:rPr sz="1400" spc="-5" dirty="0">
                          <a:latin typeface="Times New Roman"/>
                          <a:cs typeface="Times New Roman"/>
                        </a:rPr>
                        <a:t> </a:t>
                      </a:r>
                      <a:r>
                        <a:rPr sz="1400" dirty="0">
                          <a:latin typeface="Times New Roman"/>
                          <a:cs typeface="Times New Roman"/>
                        </a:rPr>
                        <a:t>p</a:t>
                      </a:r>
                      <a:r>
                        <a:rPr sz="1400" spc="-5" dirty="0">
                          <a:latin typeface="Times New Roman"/>
                          <a:cs typeface="Times New Roman"/>
                        </a:rPr>
                        <a:t>a</a:t>
                      </a:r>
                      <a:r>
                        <a:rPr sz="1400" dirty="0">
                          <a:latin typeface="Times New Roman"/>
                          <a:cs typeface="Times New Roman"/>
                        </a:rPr>
                        <a:t>irs</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Times New Roman"/>
                        <a:cs typeface="Times New Roman"/>
                      </a:endParaRPr>
                    </a:p>
                  </a:txBody>
                  <a:tcPr marL="0" marR="0" marT="0" marB="0">
                    <a:lnL w="12700">
                      <a:solidFill>
                        <a:srgbClr val="000000"/>
                      </a:solidFill>
                      <a:prstDash val="solid"/>
                    </a:lnL>
                    <a:lnR w="28574">
                      <a:solidFill>
                        <a:srgbClr val="000000"/>
                      </a:solidFill>
                      <a:prstDash val="solid"/>
                    </a:lnR>
                    <a:lnT w="12700">
                      <a:solidFill>
                        <a:srgbClr val="000000"/>
                      </a:solidFill>
                      <a:prstDash val="solid"/>
                    </a:lnT>
                    <a:lnB w="12700">
                      <a:solidFill>
                        <a:srgbClr val="000000"/>
                      </a:solidFill>
                      <a:prstDash val="solid"/>
                    </a:lnB>
                  </a:tcPr>
                </a:tc>
              </a:tr>
              <a:tr h="304799">
                <a:tc>
                  <a:txBody>
                    <a:bodyPr/>
                    <a:lstStyle/>
                    <a:p>
                      <a:pPr marL="76835">
                        <a:lnSpc>
                          <a:spcPct val="100000"/>
                        </a:lnSpc>
                      </a:pPr>
                      <a:r>
                        <a:rPr sz="1400" spc="-5" dirty="0">
                          <a:latin typeface="Times New Roman"/>
                          <a:cs typeface="Times New Roman"/>
                        </a:rPr>
                        <a:t>A</a:t>
                      </a:r>
                      <a:r>
                        <a:rPr sz="1400" dirty="0">
                          <a:latin typeface="Times New Roman"/>
                          <a:cs typeface="Times New Roman"/>
                        </a:rPr>
                        <a:t>nti-</a:t>
                      </a:r>
                      <a:r>
                        <a:rPr sz="1400" spc="-5" dirty="0">
                          <a:latin typeface="Times New Roman"/>
                          <a:cs typeface="Times New Roman"/>
                        </a:rPr>
                        <a:t>C</a:t>
                      </a:r>
                      <a:r>
                        <a:rPr sz="1400" dirty="0">
                          <a:latin typeface="Times New Roman"/>
                          <a:cs typeface="Times New Roman"/>
                        </a:rPr>
                        <a:t>d-</a:t>
                      </a:r>
                      <a:r>
                        <a:rPr sz="1400" spc="-5" dirty="0">
                          <a:latin typeface="Times New Roman"/>
                          <a:cs typeface="Times New Roman"/>
                        </a:rPr>
                        <a:t>ED</a:t>
                      </a:r>
                      <a:r>
                        <a:rPr sz="1400" spc="-120" dirty="0">
                          <a:latin typeface="Times New Roman"/>
                          <a:cs typeface="Times New Roman"/>
                        </a:rPr>
                        <a:t>T</a:t>
                      </a:r>
                      <a:r>
                        <a:rPr sz="1400" dirty="0">
                          <a:latin typeface="Times New Roman"/>
                          <a:cs typeface="Times New Roman"/>
                        </a:rPr>
                        <a:t>A</a:t>
                      </a:r>
                      <a:endParaRPr sz="1400">
                        <a:latin typeface="Times New Roman"/>
                        <a:cs typeface="Times New Roman"/>
                      </a:endParaRPr>
                    </a:p>
                  </a:txBody>
                  <a:tcPr marL="0" marR="0" marT="0" marB="0">
                    <a:lnL w="28574">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spc="-5" dirty="0">
                          <a:latin typeface="Times New Roman"/>
                          <a:cs typeface="Times New Roman"/>
                        </a:rPr>
                        <a:t>ED</a:t>
                      </a:r>
                      <a:r>
                        <a:rPr sz="1400" spc="-120" dirty="0">
                          <a:latin typeface="Times New Roman"/>
                          <a:cs typeface="Times New Roman"/>
                        </a:rPr>
                        <a:t>T</a:t>
                      </a:r>
                      <a:r>
                        <a:rPr sz="1400" spc="-5" dirty="0">
                          <a:latin typeface="Times New Roman"/>
                          <a:cs typeface="Times New Roman"/>
                        </a:rPr>
                        <a:t>A</a:t>
                      </a:r>
                      <a:r>
                        <a:rPr sz="1400" dirty="0">
                          <a:latin typeface="Times New Roman"/>
                          <a:cs typeface="Times New Roman"/>
                        </a:rPr>
                        <a:t>-</a:t>
                      </a:r>
                      <a:r>
                        <a:rPr sz="1400" spc="-5" dirty="0">
                          <a:latin typeface="Times New Roman"/>
                          <a:cs typeface="Times New Roman"/>
                        </a:rPr>
                        <a:t>C</a:t>
                      </a:r>
                      <a:r>
                        <a:rPr sz="1400" dirty="0">
                          <a:latin typeface="Times New Roman"/>
                          <a:cs typeface="Times New Roman"/>
                        </a:rPr>
                        <a:t>d</a:t>
                      </a:r>
                      <a:r>
                        <a:rPr sz="1350" baseline="24691" dirty="0">
                          <a:latin typeface="Times New Roman"/>
                          <a:cs typeface="Times New Roman"/>
                        </a:rPr>
                        <a:t>2+</a:t>
                      </a:r>
                      <a:endParaRPr sz="1350" baseline="24691">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090">
                        <a:lnSpc>
                          <a:spcPct val="100000"/>
                        </a:lnSpc>
                      </a:pPr>
                      <a:r>
                        <a:rPr sz="1400" dirty="0">
                          <a:latin typeface="Times New Roman"/>
                          <a:cs typeface="Times New Roman"/>
                        </a:rPr>
                        <a:t>100</a:t>
                      </a:r>
                      <a:r>
                        <a:rPr sz="1400" spc="-5" dirty="0">
                          <a:latin typeface="Times New Roman"/>
                          <a:cs typeface="Times New Roman"/>
                        </a:rPr>
                        <a:t> </a:t>
                      </a:r>
                      <a:r>
                        <a:rPr sz="1400" dirty="0">
                          <a:latin typeface="Times New Roman"/>
                          <a:cs typeface="Times New Roman"/>
                        </a:rPr>
                        <a:t>nm</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spc="-5" dirty="0">
                          <a:latin typeface="Times New Roman"/>
                          <a:cs typeface="Times New Roman"/>
                        </a:rPr>
                        <a:t>A</a:t>
                      </a:r>
                      <a:r>
                        <a:rPr sz="1400" dirty="0">
                          <a:latin typeface="Times New Roman"/>
                          <a:cs typeface="Times New Roman"/>
                        </a:rPr>
                        <a:t>ntibody-io</a:t>
                      </a:r>
                      <a:r>
                        <a:rPr sz="1400" spc="-5" dirty="0">
                          <a:latin typeface="Times New Roman"/>
                          <a:cs typeface="Times New Roman"/>
                        </a:rPr>
                        <a:t>ns</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Times New Roman"/>
                        <a:cs typeface="Times New Roman"/>
                      </a:endParaRPr>
                    </a:p>
                  </a:txBody>
                  <a:tcPr marL="0" marR="0" marT="0" marB="0">
                    <a:lnL w="12700">
                      <a:solidFill>
                        <a:srgbClr val="000000"/>
                      </a:solidFill>
                      <a:prstDash val="solid"/>
                    </a:lnL>
                    <a:lnR w="28574">
                      <a:solidFill>
                        <a:srgbClr val="000000"/>
                      </a:solidFill>
                      <a:prstDash val="solid"/>
                    </a:lnR>
                    <a:lnT w="12700">
                      <a:solidFill>
                        <a:srgbClr val="000000"/>
                      </a:solidFill>
                      <a:prstDash val="solid"/>
                    </a:lnT>
                    <a:lnB w="12700">
                      <a:solidFill>
                        <a:srgbClr val="000000"/>
                      </a:solidFill>
                      <a:prstDash val="solid"/>
                    </a:lnB>
                  </a:tcPr>
                </a:tc>
              </a:tr>
              <a:tr h="304799">
                <a:tc>
                  <a:txBody>
                    <a:bodyPr/>
                    <a:lstStyle/>
                    <a:p>
                      <a:pPr marL="76835">
                        <a:lnSpc>
                          <a:spcPct val="100000"/>
                        </a:lnSpc>
                      </a:pPr>
                      <a:r>
                        <a:rPr sz="1400" spc="-5" dirty="0">
                          <a:latin typeface="Times New Roman"/>
                          <a:cs typeface="Times New Roman"/>
                        </a:rPr>
                        <a:t>c</a:t>
                      </a:r>
                      <a:r>
                        <a:rPr sz="1400" dirty="0">
                          <a:latin typeface="Times New Roman"/>
                          <a:cs typeface="Times New Roman"/>
                        </a:rPr>
                        <a:t>yst</a:t>
                      </a:r>
                      <a:r>
                        <a:rPr sz="1400" spc="-5" dirty="0">
                          <a:latin typeface="Times New Roman"/>
                          <a:cs typeface="Times New Roman"/>
                        </a:rPr>
                        <a:t>e</a:t>
                      </a:r>
                      <a:r>
                        <a:rPr sz="1400" dirty="0">
                          <a:latin typeface="Times New Roman"/>
                          <a:cs typeface="Times New Roman"/>
                        </a:rPr>
                        <a:t>ine</a:t>
                      </a:r>
                      <a:endParaRPr sz="1400">
                        <a:latin typeface="Times New Roman"/>
                        <a:cs typeface="Times New Roman"/>
                      </a:endParaRPr>
                    </a:p>
                  </a:txBody>
                  <a:tcPr marL="0" marR="0" marT="0" marB="0">
                    <a:lnL w="28574">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2100" spc="-7" baseline="-15873" dirty="0">
                          <a:latin typeface="Times New Roman"/>
                          <a:cs typeface="Times New Roman"/>
                        </a:rPr>
                        <a:t>C</a:t>
                      </a:r>
                      <a:r>
                        <a:rPr sz="2100" baseline="-15873" dirty="0">
                          <a:latin typeface="Times New Roman"/>
                          <a:cs typeface="Times New Roman"/>
                        </a:rPr>
                        <a:t>u</a:t>
                      </a:r>
                      <a:r>
                        <a:rPr sz="900" dirty="0">
                          <a:latin typeface="Times New Roman"/>
                          <a:cs typeface="Times New Roman"/>
                        </a:rPr>
                        <a:t>2+</a:t>
                      </a: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090">
                        <a:lnSpc>
                          <a:spcPct val="100000"/>
                        </a:lnSpc>
                      </a:pPr>
                      <a:r>
                        <a:rPr sz="1400" dirty="0">
                          <a:latin typeface="Times New Roman"/>
                          <a:cs typeface="Times New Roman"/>
                        </a:rPr>
                        <a:t>150</a:t>
                      </a:r>
                      <a:r>
                        <a:rPr sz="1400" spc="-5" dirty="0">
                          <a:latin typeface="Times New Roman"/>
                          <a:cs typeface="Times New Roman"/>
                        </a:rPr>
                        <a:t> </a:t>
                      </a:r>
                      <a:r>
                        <a:rPr sz="1400" dirty="0">
                          <a:latin typeface="Times New Roman"/>
                          <a:cs typeface="Times New Roman"/>
                        </a:rPr>
                        <a:t>nm</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dirty="0">
                          <a:latin typeface="Times New Roman"/>
                          <a:cs typeface="Times New Roman"/>
                        </a:rPr>
                        <a:t>Ion</a:t>
                      </a:r>
                      <a:r>
                        <a:rPr sz="1400" spc="-5" dirty="0">
                          <a:latin typeface="Times New Roman"/>
                          <a:cs typeface="Times New Roman"/>
                        </a:rPr>
                        <a:t> </a:t>
                      </a:r>
                      <a:r>
                        <a:rPr sz="1400" dirty="0">
                          <a:latin typeface="Times New Roman"/>
                          <a:cs typeface="Times New Roman"/>
                        </a:rPr>
                        <a:t>p</a:t>
                      </a:r>
                      <a:r>
                        <a:rPr sz="1400" spc="-5" dirty="0">
                          <a:latin typeface="Times New Roman"/>
                          <a:cs typeface="Times New Roman"/>
                        </a:rPr>
                        <a:t>a</a:t>
                      </a:r>
                      <a:r>
                        <a:rPr sz="1400" dirty="0">
                          <a:latin typeface="Times New Roman"/>
                          <a:cs typeface="Times New Roman"/>
                        </a:rPr>
                        <a:t>irs</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Times New Roman"/>
                        <a:cs typeface="Times New Roman"/>
                      </a:endParaRPr>
                    </a:p>
                  </a:txBody>
                  <a:tcPr marL="0" marR="0" marT="0" marB="0">
                    <a:lnL w="12700">
                      <a:solidFill>
                        <a:srgbClr val="000000"/>
                      </a:solidFill>
                      <a:prstDash val="solid"/>
                    </a:lnL>
                    <a:lnR w="28574">
                      <a:solidFill>
                        <a:srgbClr val="000000"/>
                      </a:solidFill>
                      <a:prstDash val="solid"/>
                    </a:lnR>
                    <a:lnT w="12700">
                      <a:solidFill>
                        <a:srgbClr val="000000"/>
                      </a:solidFill>
                      <a:prstDash val="solid"/>
                    </a:lnT>
                    <a:lnB w="12700">
                      <a:solidFill>
                        <a:srgbClr val="000000"/>
                      </a:solidFill>
                      <a:prstDash val="solid"/>
                    </a:lnB>
                  </a:tcPr>
                </a:tc>
              </a:tr>
              <a:tr h="304799">
                <a:tc>
                  <a:txBody>
                    <a:bodyPr/>
                    <a:lstStyle/>
                    <a:p>
                      <a:pPr marL="76835">
                        <a:lnSpc>
                          <a:spcPct val="100000"/>
                        </a:lnSpc>
                      </a:pPr>
                      <a:r>
                        <a:rPr sz="1400" spc="-5" dirty="0">
                          <a:latin typeface="Times New Roman"/>
                          <a:cs typeface="Times New Roman"/>
                        </a:rPr>
                        <a:t>a</a:t>
                      </a:r>
                      <a:r>
                        <a:rPr sz="1400" spc="-10" dirty="0">
                          <a:latin typeface="Times New Roman"/>
                          <a:cs typeface="Times New Roman"/>
                        </a:rPr>
                        <a:t>mm</a:t>
                      </a:r>
                      <a:r>
                        <a:rPr sz="1400" dirty="0">
                          <a:latin typeface="Times New Roman"/>
                          <a:cs typeface="Times New Roman"/>
                        </a:rPr>
                        <a:t>onium</a:t>
                      </a:r>
                      <a:endParaRPr sz="1400">
                        <a:latin typeface="Times New Roman"/>
                        <a:cs typeface="Times New Roman"/>
                      </a:endParaRPr>
                    </a:p>
                  </a:txBody>
                  <a:tcPr marL="0" marR="0" marT="0" marB="0">
                    <a:lnL w="28574">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ts val="1260"/>
                        </a:lnSpc>
                      </a:pPr>
                      <a:r>
                        <a:rPr sz="1400" spc="-5" dirty="0">
                          <a:latin typeface="Times New Roman"/>
                          <a:cs typeface="Times New Roman"/>
                        </a:rPr>
                        <a:t>C</a:t>
                      </a:r>
                      <a:r>
                        <a:rPr sz="1400" dirty="0">
                          <a:latin typeface="Times New Roman"/>
                          <a:cs typeface="Times New Roman"/>
                        </a:rPr>
                        <a:t>rO</a:t>
                      </a:r>
                      <a:r>
                        <a:rPr sz="1400" spc="114" dirty="0">
                          <a:latin typeface="Times New Roman"/>
                          <a:cs typeface="Times New Roman"/>
                        </a:rPr>
                        <a:t> </a:t>
                      </a:r>
                      <a:r>
                        <a:rPr sz="1350" baseline="24691" dirty="0">
                          <a:latin typeface="Times New Roman"/>
                          <a:cs typeface="Times New Roman"/>
                        </a:rPr>
                        <a:t>2-</a:t>
                      </a:r>
                      <a:endParaRPr sz="1350" baseline="24691">
                        <a:latin typeface="Times New Roman"/>
                        <a:cs typeface="Times New Roman"/>
                      </a:endParaRPr>
                    </a:p>
                    <a:p>
                      <a:pPr marR="282575" algn="ctr">
                        <a:lnSpc>
                          <a:spcPts val="660"/>
                        </a:lnSpc>
                      </a:pPr>
                      <a:r>
                        <a:rPr sz="900" dirty="0">
                          <a:latin typeface="Times New Roman"/>
                          <a:cs typeface="Times New Roman"/>
                        </a:rPr>
                        <a:t>4</a:t>
                      </a: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090">
                        <a:lnSpc>
                          <a:spcPct val="100000"/>
                        </a:lnSpc>
                      </a:pPr>
                      <a:r>
                        <a:rPr sz="1400" dirty="0">
                          <a:latin typeface="Times New Roman"/>
                          <a:cs typeface="Times New Roman"/>
                        </a:rPr>
                        <a:t>450</a:t>
                      </a:r>
                      <a:r>
                        <a:rPr sz="1400" spc="-5" dirty="0">
                          <a:latin typeface="Times New Roman"/>
                          <a:cs typeface="Times New Roman"/>
                        </a:rPr>
                        <a:t> </a:t>
                      </a:r>
                      <a:r>
                        <a:rPr sz="1400" dirty="0">
                          <a:latin typeface="Times New Roman"/>
                          <a:cs typeface="Times New Roman"/>
                        </a:rPr>
                        <a:t>nm</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dirty="0">
                          <a:latin typeface="Times New Roman"/>
                          <a:cs typeface="Times New Roman"/>
                        </a:rPr>
                        <a:t>Ion</a:t>
                      </a:r>
                      <a:r>
                        <a:rPr sz="1400" spc="-5" dirty="0">
                          <a:latin typeface="Times New Roman"/>
                          <a:cs typeface="Times New Roman"/>
                        </a:rPr>
                        <a:t> </a:t>
                      </a:r>
                      <a:r>
                        <a:rPr sz="1400" dirty="0">
                          <a:latin typeface="Times New Roman"/>
                          <a:cs typeface="Times New Roman"/>
                        </a:rPr>
                        <a:t>p</a:t>
                      </a:r>
                      <a:r>
                        <a:rPr sz="1400" spc="-5" dirty="0">
                          <a:latin typeface="Times New Roman"/>
                          <a:cs typeface="Times New Roman"/>
                        </a:rPr>
                        <a:t>a</a:t>
                      </a:r>
                      <a:r>
                        <a:rPr sz="1400" dirty="0">
                          <a:latin typeface="Times New Roman"/>
                          <a:cs typeface="Times New Roman"/>
                        </a:rPr>
                        <a:t>ir</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Times New Roman"/>
                        <a:cs typeface="Times New Roman"/>
                      </a:endParaRPr>
                    </a:p>
                  </a:txBody>
                  <a:tcPr marL="0" marR="0" marT="0" marB="0">
                    <a:lnL w="12700">
                      <a:solidFill>
                        <a:srgbClr val="000000"/>
                      </a:solidFill>
                      <a:prstDash val="solid"/>
                    </a:lnL>
                    <a:lnR w="28574">
                      <a:solidFill>
                        <a:srgbClr val="000000"/>
                      </a:solidFill>
                      <a:prstDash val="solid"/>
                    </a:lnR>
                    <a:lnT w="12700">
                      <a:solidFill>
                        <a:srgbClr val="000000"/>
                      </a:solidFill>
                      <a:prstDash val="solid"/>
                    </a:lnT>
                    <a:lnB w="12700">
                      <a:solidFill>
                        <a:srgbClr val="000000"/>
                      </a:solidFill>
                      <a:prstDash val="solid"/>
                    </a:lnB>
                  </a:tcPr>
                </a:tc>
              </a:tr>
              <a:tr h="304799">
                <a:tc>
                  <a:txBody>
                    <a:bodyPr/>
                    <a:lstStyle/>
                    <a:p>
                      <a:pPr marL="76835">
                        <a:lnSpc>
                          <a:spcPct val="100000"/>
                        </a:lnSpc>
                      </a:pPr>
                      <a:r>
                        <a:rPr sz="1400" spc="-5" dirty="0">
                          <a:latin typeface="Times New Roman"/>
                          <a:cs typeface="Times New Roman"/>
                        </a:rPr>
                        <a:t>A</a:t>
                      </a:r>
                      <a:r>
                        <a:rPr sz="1400" dirty="0">
                          <a:latin typeface="Times New Roman"/>
                          <a:cs typeface="Times New Roman"/>
                        </a:rPr>
                        <a:t>nti-S</a:t>
                      </a:r>
                      <a:r>
                        <a:rPr sz="1400" spc="-5" dirty="0">
                          <a:latin typeface="Times New Roman"/>
                          <a:cs typeface="Times New Roman"/>
                        </a:rPr>
                        <a:t>ARS</a:t>
                      </a:r>
                      <a:endParaRPr sz="1400">
                        <a:latin typeface="Times New Roman"/>
                        <a:cs typeface="Times New Roman"/>
                      </a:endParaRPr>
                    </a:p>
                  </a:txBody>
                  <a:tcPr marL="0" marR="0" marT="0" marB="0">
                    <a:lnL w="28574">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dirty="0">
                          <a:latin typeface="Times New Roman"/>
                          <a:cs typeface="Times New Roman"/>
                        </a:rPr>
                        <a:t>S</a:t>
                      </a:r>
                      <a:r>
                        <a:rPr sz="1400" spc="-5" dirty="0">
                          <a:latin typeface="Times New Roman"/>
                          <a:cs typeface="Times New Roman"/>
                        </a:rPr>
                        <a:t>ARS</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090">
                        <a:lnSpc>
                          <a:spcPct val="100000"/>
                        </a:lnSpc>
                      </a:pPr>
                      <a:r>
                        <a:rPr sz="1400" dirty="0">
                          <a:latin typeface="Times New Roman"/>
                          <a:cs typeface="Times New Roman"/>
                        </a:rPr>
                        <a:t>800</a:t>
                      </a:r>
                      <a:r>
                        <a:rPr sz="1400" spc="-5" dirty="0">
                          <a:latin typeface="Times New Roman"/>
                          <a:cs typeface="Times New Roman"/>
                        </a:rPr>
                        <a:t> </a:t>
                      </a:r>
                      <a:r>
                        <a:rPr sz="1400" dirty="0">
                          <a:latin typeface="Times New Roman"/>
                          <a:cs typeface="Times New Roman"/>
                        </a:rPr>
                        <a:t>nm</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spc="-5" dirty="0">
                          <a:latin typeface="Times New Roman"/>
                          <a:cs typeface="Times New Roman"/>
                        </a:rPr>
                        <a:t>A</a:t>
                      </a:r>
                      <a:r>
                        <a:rPr sz="1400" dirty="0">
                          <a:latin typeface="Times New Roman"/>
                          <a:cs typeface="Times New Roman"/>
                        </a:rPr>
                        <a:t>ntibody-</a:t>
                      </a:r>
                      <a:r>
                        <a:rPr sz="1400" spc="-5" dirty="0">
                          <a:latin typeface="Times New Roman"/>
                          <a:cs typeface="Times New Roman"/>
                        </a:rPr>
                        <a:t>Bac</a:t>
                      </a:r>
                      <a:r>
                        <a:rPr sz="1400" dirty="0">
                          <a:latin typeface="Times New Roman"/>
                          <a:cs typeface="Times New Roman"/>
                        </a:rPr>
                        <a:t>t</a:t>
                      </a:r>
                      <a:r>
                        <a:rPr sz="1400" spc="-5" dirty="0">
                          <a:latin typeface="Times New Roman"/>
                          <a:cs typeface="Times New Roman"/>
                        </a:rPr>
                        <a:t>e</a:t>
                      </a:r>
                      <a:r>
                        <a:rPr sz="1400" dirty="0">
                          <a:latin typeface="Times New Roman"/>
                          <a:cs typeface="Times New Roman"/>
                        </a:rPr>
                        <a:t>ria</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Times New Roman"/>
                        <a:cs typeface="Times New Roman"/>
                      </a:endParaRPr>
                    </a:p>
                  </a:txBody>
                  <a:tcPr marL="0" marR="0" marT="0" marB="0">
                    <a:lnL w="12700">
                      <a:solidFill>
                        <a:srgbClr val="000000"/>
                      </a:solidFill>
                      <a:prstDash val="solid"/>
                    </a:lnL>
                    <a:lnR w="28574">
                      <a:solidFill>
                        <a:srgbClr val="000000"/>
                      </a:solidFill>
                      <a:prstDash val="solid"/>
                    </a:lnR>
                    <a:lnT w="12700">
                      <a:solidFill>
                        <a:srgbClr val="000000"/>
                      </a:solidFill>
                      <a:prstDash val="solid"/>
                    </a:lnT>
                    <a:lnB w="12700">
                      <a:solidFill>
                        <a:srgbClr val="000000"/>
                      </a:solidFill>
                      <a:prstDash val="solid"/>
                    </a:lnB>
                  </a:tcPr>
                </a:tc>
              </a:tr>
              <a:tr h="307969">
                <a:tc>
                  <a:txBody>
                    <a:bodyPr/>
                    <a:lstStyle/>
                    <a:p>
                      <a:pPr marL="76835">
                        <a:lnSpc>
                          <a:spcPct val="100000"/>
                        </a:lnSpc>
                      </a:pPr>
                      <a:r>
                        <a:rPr sz="1400" spc="-5" dirty="0">
                          <a:latin typeface="Times New Roman"/>
                          <a:cs typeface="Times New Roman"/>
                        </a:rPr>
                        <a:t>A</a:t>
                      </a:r>
                      <a:r>
                        <a:rPr sz="1400" dirty="0">
                          <a:latin typeface="Times New Roman"/>
                          <a:cs typeface="Times New Roman"/>
                        </a:rPr>
                        <a:t>nti-</a:t>
                      </a:r>
                      <a:r>
                        <a:rPr sz="1400" spc="-5" dirty="0">
                          <a:latin typeface="Times New Roman"/>
                          <a:cs typeface="Times New Roman"/>
                        </a:rPr>
                        <a:t>E.C</a:t>
                      </a:r>
                      <a:r>
                        <a:rPr sz="1400" dirty="0">
                          <a:latin typeface="Times New Roman"/>
                          <a:cs typeface="Times New Roman"/>
                        </a:rPr>
                        <a:t>oli</a:t>
                      </a:r>
                      <a:endParaRPr sz="1400">
                        <a:latin typeface="Times New Roman"/>
                        <a:cs typeface="Times New Roman"/>
                      </a:endParaRPr>
                    </a:p>
                  </a:txBody>
                  <a:tcPr marL="0" marR="0" marT="0" marB="0">
                    <a:lnL w="28574">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spc="-5" dirty="0">
                          <a:latin typeface="Times New Roman"/>
                          <a:cs typeface="Times New Roman"/>
                        </a:rPr>
                        <a:t>E</a:t>
                      </a:r>
                      <a:r>
                        <a:rPr sz="1400" dirty="0">
                          <a:latin typeface="Times New Roman"/>
                          <a:cs typeface="Times New Roman"/>
                        </a:rPr>
                        <a:t>.</a:t>
                      </a:r>
                      <a:r>
                        <a:rPr sz="1400" spc="-5" dirty="0">
                          <a:latin typeface="Times New Roman"/>
                          <a:cs typeface="Times New Roman"/>
                        </a:rPr>
                        <a:t> C</a:t>
                      </a:r>
                      <a:r>
                        <a:rPr sz="1400" dirty="0">
                          <a:latin typeface="Times New Roman"/>
                          <a:cs typeface="Times New Roman"/>
                        </a:rPr>
                        <a:t>oli</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090">
                        <a:lnSpc>
                          <a:spcPct val="100000"/>
                        </a:lnSpc>
                      </a:pPr>
                      <a:r>
                        <a:rPr sz="1400" dirty="0">
                          <a:latin typeface="Times New Roman"/>
                          <a:cs typeface="Times New Roman"/>
                        </a:rPr>
                        <a:t>800</a:t>
                      </a:r>
                      <a:r>
                        <a:rPr sz="1400" spc="-5" dirty="0">
                          <a:latin typeface="Times New Roman"/>
                          <a:cs typeface="Times New Roman"/>
                        </a:rPr>
                        <a:t> </a:t>
                      </a:r>
                      <a:r>
                        <a:rPr sz="1400" dirty="0">
                          <a:latin typeface="Times New Roman"/>
                          <a:cs typeface="Times New Roman"/>
                        </a:rPr>
                        <a:t>nm</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spc="-5" dirty="0">
                          <a:latin typeface="Times New Roman"/>
                          <a:cs typeface="Times New Roman"/>
                        </a:rPr>
                        <a:t>A</a:t>
                      </a:r>
                      <a:r>
                        <a:rPr sz="1400" dirty="0">
                          <a:latin typeface="Times New Roman"/>
                          <a:cs typeface="Times New Roman"/>
                        </a:rPr>
                        <a:t>ntibody-</a:t>
                      </a:r>
                      <a:r>
                        <a:rPr sz="1400" spc="-5" dirty="0">
                          <a:latin typeface="Times New Roman"/>
                          <a:cs typeface="Times New Roman"/>
                        </a:rPr>
                        <a:t>Bac</a:t>
                      </a:r>
                      <a:r>
                        <a:rPr sz="1400" dirty="0">
                          <a:latin typeface="Times New Roman"/>
                          <a:cs typeface="Times New Roman"/>
                        </a:rPr>
                        <a:t>t</a:t>
                      </a:r>
                      <a:r>
                        <a:rPr sz="1400" spc="-5" dirty="0">
                          <a:latin typeface="Times New Roman"/>
                          <a:cs typeface="Times New Roman"/>
                        </a:rPr>
                        <a:t>e</a:t>
                      </a:r>
                      <a:r>
                        <a:rPr sz="1400" dirty="0">
                          <a:latin typeface="Times New Roman"/>
                          <a:cs typeface="Times New Roman"/>
                        </a:rPr>
                        <a:t>ria</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Times New Roman"/>
                        <a:cs typeface="Times New Roman"/>
                      </a:endParaRPr>
                    </a:p>
                  </a:txBody>
                  <a:tcPr marL="0" marR="0" marT="0" marB="0">
                    <a:lnL w="12700">
                      <a:solidFill>
                        <a:srgbClr val="000000"/>
                      </a:solidFill>
                      <a:prstDash val="solid"/>
                    </a:lnL>
                    <a:lnR w="28574">
                      <a:solidFill>
                        <a:srgbClr val="000000"/>
                      </a:solidFill>
                      <a:prstDash val="solid"/>
                    </a:lnR>
                    <a:lnT w="12700">
                      <a:solidFill>
                        <a:srgbClr val="000000"/>
                      </a:solidFill>
                      <a:prstDash val="solid"/>
                    </a:lnT>
                    <a:lnB w="12700">
                      <a:solidFill>
                        <a:srgbClr val="000000"/>
                      </a:solidFill>
                      <a:prstDash val="solid"/>
                    </a:lnB>
                  </a:tcPr>
                </a:tc>
              </a:tr>
              <a:tr h="304799">
                <a:tc>
                  <a:txBody>
                    <a:bodyPr/>
                    <a:lstStyle/>
                    <a:p>
                      <a:pPr marL="76835">
                        <a:lnSpc>
                          <a:spcPct val="100000"/>
                        </a:lnSpc>
                      </a:pPr>
                      <a:r>
                        <a:rPr sz="1400" spc="-5" dirty="0">
                          <a:latin typeface="Times New Roman"/>
                          <a:cs typeface="Times New Roman"/>
                        </a:rPr>
                        <a:t>A</a:t>
                      </a:r>
                      <a:r>
                        <a:rPr sz="1400" dirty="0">
                          <a:latin typeface="Times New Roman"/>
                          <a:cs typeface="Times New Roman"/>
                        </a:rPr>
                        <a:t>nti-</a:t>
                      </a:r>
                      <a:r>
                        <a:rPr sz="1400" spc="-55" dirty="0">
                          <a:latin typeface="Times New Roman"/>
                          <a:cs typeface="Times New Roman"/>
                        </a:rPr>
                        <a:t>T</a:t>
                      </a:r>
                      <a:r>
                        <a:rPr sz="1400" dirty="0">
                          <a:latin typeface="Times New Roman"/>
                          <a:cs typeface="Times New Roman"/>
                        </a:rPr>
                        <a:t>ul</a:t>
                      </a:r>
                      <a:r>
                        <a:rPr sz="1400" spc="-5" dirty="0">
                          <a:latin typeface="Times New Roman"/>
                          <a:cs typeface="Times New Roman"/>
                        </a:rPr>
                        <a:t>a</a:t>
                      </a:r>
                      <a:r>
                        <a:rPr sz="1400" dirty="0">
                          <a:latin typeface="Times New Roman"/>
                          <a:cs typeface="Times New Roman"/>
                        </a:rPr>
                        <a:t>r</a:t>
                      </a:r>
                      <a:r>
                        <a:rPr sz="1400" spc="-5" dirty="0">
                          <a:latin typeface="Times New Roman"/>
                          <a:cs typeface="Times New Roman"/>
                        </a:rPr>
                        <a:t>e</a:t>
                      </a:r>
                      <a:r>
                        <a:rPr sz="1400" spc="-10" dirty="0">
                          <a:latin typeface="Times New Roman"/>
                          <a:cs typeface="Times New Roman"/>
                        </a:rPr>
                        <a:t>m</a:t>
                      </a:r>
                      <a:r>
                        <a:rPr sz="1400" dirty="0">
                          <a:latin typeface="Times New Roman"/>
                          <a:cs typeface="Times New Roman"/>
                        </a:rPr>
                        <a:t>ia</a:t>
                      </a:r>
                      <a:endParaRPr sz="1400">
                        <a:latin typeface="Times New Roman"/>
                        <a:cs typeface="Times New Roman"/>
                      </a:endParaRPr>
                    </a:p>
                  </a:txBody>
                  <a:tcPr marL="0" marR="0" marT="0" marB="0">
                    <a:lnL w="28574">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spc="-55" dirty="0">
                          <a:latin typeface="Times New Roman"/>
                          <a:cs typeface="Times New Roman"/>
                        </a:rPr>
                        <a:t>T</a:t>
                      </a:r>
                      <a:r>
                        <a:rPr sz="1400" dirty="0">
                          <a:latin typeface="Times New Roman"/>
                          <a:cs typeface="Times New Roman"/>
                        </a:rPr>
                        <a:t>ul</a:t>
                      </a:r>
                      <a:r>
                        <a:rPr sz="1400" spc="-5" dirty="0">
                          <a:latin typeface="Times New Roman"/>
                          <a:cs typeface="Times New Roman"/>
                        </a:rPr>
                        <a:t>a</a:t>
                      </a:r>
                      <a:r>
                        <a:rPr sz="1400" dirty="0">
                          <a:latin typeface="Times New Roman"/>
                          <a:cs typeface="Times New Roman"/>
                        </a:rPr>
                        <a:t>r</a:t>
                      </a:r>
                      <a:r>
                        <a:rPr sz="1400" spc="-5" dirty="0">
                          <a:latin typeface="Times New Roman"/>
                          <a:cs typeface="Times New Roman"/>
                        </a:rPr>
                        <a:t>e</a:t>
                      </a:r>
                      <a:r>
                        <a:rPr sz="1400" spc="-10" dirty="0">
                          <a:latin typeface="Times New Roman"/>
                          <a:cs typeface="Times New Roman"/>
                        </a:rPr>
                        <a:t>m</a:t>
                      </a:r>
                      <a:r>
                        <a:rPr sz="1400" dirty="0">
                          <a:latin typeface="Times New Roman"/>
                          <a:cs typeface="Times New Roman"/>
                        </a:rPr>
                        <a:t>ia</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090">
                        <a:lnSpc>
                          <a:spcPct val="100000"/>
                        </a:lnSpc>
                      </a:pPr>
                      <a:r>
                        <a:rPr sz="1400" dirty="0">
                          <a:latin typeface="Times New Roman"/>
                          <a:cs typeface="Times New Roman"/>
                        </a:rPr>
                        <a:t>700</a:t>
                      </a:r>
                      <a:r>
                        <a:rPr sz="1400" spc="-5" dirty="0">
                          <a:latin typeface="Times New Roman"/>
                          <a:cs typeface="Times New Roman"/>
                        </a:rPr>
                        <a:t> </a:t>
                      </a:r>
                      <a:r>
                        <a:rPr sz="1400" dirty="0">
                          <a:latin typeface="Times New Roman"/>
                          <a:cs typeface="Times New Roman"/>
                        </a:rPr>
                        <a:t>nm</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1400" spc="-5" dirty="0">
                          <a:latin typeface="Times New Roman"/>
                          <a:cs typeface="Times New Roman"/>
                        </a:rPr>
                        <a:t>A</a:t>
                      </a:r>
                      <a:r>
                        <a:rPr sz="1400" dirty="0">
                          <a:latin typeface="Times New Roman"/>
                          <a:cs typeface="Times New Roman"/>
                        </a:rPr>
                        <a:t>ntibody-</a:t>
                      </a:r>
                      <a:r>
                        <a:rPr sz="1400" spc="-90" dirty="0">
                          <a:latin typeface="Times New Roman"/>
                          <a:cs typeface="Times New Roman"/>
                        </a:rPr>
                        <a:t>V</a:t>
                      </a:r>
                      <a:r>
                        <a:rPr sz="1400" dirty="0">
                          <a:latin typeface="Times New Roman"/>
                          <a:cs typeface="Times New Roman"/>
                        </a:rPr>
                        <a:t>ir</a:t>
                      </a:r>
                      <a:r>
                        <a:rPr sz="1400" spc="-5" dirty="0">
                          <a:latin typeface="Times New Roman"/>
                          <a:cs typeface="Times New Roman"/>
                        </a:rPr>
                        <a:t>u</a:t>
                      </a:r>
                      <a:r>
                        <a:rPr sz="1400" dirty="0">
                          <a:latin typeface="Times New Roman"/>
                          <a:cs typeface="Times New Roman"/>
                        </a:rPr>
                        <a:t>s</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Times New Roman"/>
                        <a:cs typeface="Times New Roman"/>
                      </a:endParaRPr>
                    </a:p>
                  </a:txBody>
                  <a:tcPr marL="0" marR="0" marT="0" marB="0">
                    <a:lnL w="12700">
                      <a:solidFill>
                        <a:srgbClr val="000000"/>
                      </a:solidFill>
                      <a:prstDash val="solid"/>
                    </a:lnL>
                    <a:lnR w="28574">
                      <a:solidFill>
                        <a:srgbClr val="000000"/>
                      </a:solidFill>
                      <a:prstDash val="solid"/>
                    </a:lnR>
                    <a:lnT w="12700">
                      <a:solidFill>
                        <a:srgbClr val="000000"/>
                      </a:solidFill>
                      <a:prstDash val="solid"/>
                    </a:lnT>
                    <a:lnB w="12700">
                      <a:solidFill>
                        <a:srgbClr val="000000"/>
                      </a:solidFill>
                      <a:prstDash val="solid"/>
                    </a:lnB>
                  </a:tcPr>
                </a:tc>
              </a:tr>
              <a:tr h="304799">
                <a:tc>
                  <a:txBody>
                    <a:bodyPr/>
                    <a:lstStyle/>
                    <a:p>
                      <a:endParaRPr sz="1400">
                        <a:latin typeface="Times New Roman"/>
                        <a:cs typeface="Times New Roman"/>
                      </a:endParaRPr>
                    </a:p>
                  </a:txBody>
                  <a:tcPr marL="0" marR="0" marT="0" marB="0">
                    <a:lnL w="28574">
                      <a:solidFill>
                        <a:srgbClr val="000000"/>
                      </a:solidFill>
                      <a:prstDash val="solid"/>
                    </a:lnL>
                    <a:lnR w="12700">
                      <a:solidFill>
                        <a:srgbClr val="000000"/>
                      </a:solidFill>
                      <a:prstDash val="solid"/>
                    </a:lnR>
                    <a:lnT w="12700">
                      <a:solidFill>
                        <a:srgbClr val="000000"/>
                      </a:solidFill>
                      <a:prstDash val="solid"/>
                    </a:lnT>
                    <a:lnB w="28574">
                      <a:solidFill>
                        <a:srgbClr val="000000"/>
                      </a:solidFill>
                      <a:prstDash val="solid"/>
                    </a:lnB>
                  </a:tcPr>
                </a:tc>
                <a:tc>
                  <a:txBody>
                    <a:bodyPr/>
                    <a:lstStyle/>
                    <a:p>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4">
                      <a:solidFill>
                        <a:srgbClr val="000000"/>
                      </a:solidFill>
                      <a:prstDash val="solid"/>
                    </a:lnB>
                  </a:tcPr>
                </a:tc>
                <a:tc>
                  <a:txBody>
                    <a:bodyPr/>
                    <a:lstStyle/>
                    <a:p>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4">
                      <a:solidFill>
                        <a:srgbClr val="000000"/>
                      </a:solidFill>
                      <a:prstDash val="solid"/>
                    </a:lnB>
                  </a:tcPr>
                </a:tc>
                <a:tc>
                  <a:txBody>
                    <a:bodyPr/>
                    <a:lstStyle/>
                    <a:p>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4">
                      <a:solidFill>
                        <a:srgbClr val="000000"/>
                      </a:solidFill>
                      <a:prstDash val="solid"/>
                    </a:lnB>
                  </a:tcPr>
                </a:tc>
                <a:tc>
                  <a:txBody>
                    <a:bodyPr/>
                    <a:lstStyle/>
                    <a:p>
                      <a:endParaRPr sz="1400">
                        <a:latin typeface="Times New Roman"/>
                        <a:cs typeface="Times New Roman"/>
                      </a:endParaRPr>
                    </a:p>
                  </a:txBody>
                  <a:tcPr marL="0" marR="0" marT="0" marB="0">
                    <a:lnL w="12700">
                      <a:solidFill>
                        <a:srgbClr val="000000"/>
                      </a:solidFill>
                      <a:prstDash val="solid"/>
                    </a:lnL>
                    <a:lnR w="28574">
                      <a:solidFill>
                        <a:srgbClr val="000000"/>
                      </a:solidFill>
                      <a:prstDash val="solid"/>
                    </a:lnR>
                    <a:lnT w="12700">
                      <a:solidFill>
                        <a:srgbClr val="000000"/>
                      </a:solidFill>
                      <a:prstDash val="solid"/>
                    </a:lnT>
                    <a:lnB w="28574">
                      <a:solidFill>
                        <a:srgbClr val="000000"/>
                      </a:solidFill>
                      <a:prstDash val="soli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79344" y="4793206"/>
            <a:ext cx="3195320" cy="416559"/>
          </a:xfrm>
          <a:prstGeom prst="rect">
            <a:avLst/>
          </a:prstGeom>
        </p:spPr>
        <p:txBody>
          <a:bodyPr vert="horz" wrap="square" lIns="0" tIns="0" rIns="0" bIns="0" rtlCol="0">
            <a:spAutoFit/>
          </a:bodyPr>
          <a:lstStyle/>
          <a:p>
            <a:pPr marL="12700" marR="5080">
              <a:lnSpc>
                <a:spcPct val="100000"/>
              </a:lnSpc>
            </a:pPr>
            <a:r>
              <a:rPr sz="1400" spc="-15" dirty="0">
                <a:latin typeface="Arial"/>
                <a:cs typeface="Arial"/>
              </a:rPr>
              <a:t>T</a:t>
            </a:r>
            <a:r>
              <a:rPr sz="1400" spc="-10" dirty="0">
                <a:latin typeface="Arial"/>
                <a:cs typeface="Arial"/>
              </a:rPr>
              <a:t>he exa</a:t>
            </a:r>
            <a:r>
              <a:rPr sz="1400" spc="-20" dirty="0">
                <a:latin typeface="Arial"/>
                <a:cs typeface="Arial"/>
              </a:rPr>
              <a:t>m</a:t>
            </a:r>
            <a:r>
              <a:rPr sz="1400" spc="-10" dirty="0">
                <a:latin typeface="Arial"/>
                <a:cs typeface="Arial"/>
              </a:rPr>
              <a:t>ple</a:t>
            </a:r>
            <a:r>
              <a:rPr sz="1400" spc="-30" dirty="0">
                <a:latin typeface="Arial"/>
                <a:cs typeface="Arial"/>
              </a:rPr>
              <a:t> </a:t>
            </a:r>
            <a:r>
              <a:rPr sz="1400" spc="-10" dirty="0">
                <a:latin typeface="Arial"/>
                <a:cs typeface="Arial"/>
              </a:rPr>
              <a:t>of</a:t>
            </a:r>
            <a:r>
              <a:rPr sz="1400" spc="-5" dirty="0">
                <a:latin typeface="Arial"/>
                <a:cs typeface="Arial"/>
              </a:rPr>
              <a:t> </a:t>
            </a:r>
            <a:r>
              <a:rPr sz="1400" spc="-15" dirty="0">
                <a:latin typeface="Arial"/>
                <a:cs typeface="Arial"/>
              </a:rPr>
              <a:t>PDDA</a:t>
            </a:r>
            <a:r>
              <a:rPr sz="1400" spc="-10" dirty="0">
                <a:latin typeface="Arial"/>
                <a:cs typeface="Arial"/>
              </a:rPr>
              <a:t>/PSS</a:t>
            </a:r>
            <a:r>
              <a:rPr sz="1400" spc="25" dirty="0">
                <a:latin typeface="Arial"/>
                <a:cs typeface="Arial"/>
              </a:rPr>
              <a:t> </a:t>
            </a:r>
            <a:r>
              <a:rPr sz="1400" spc="-20" dirty="0">
                <a:latin typeface="Arial"/>
                <a:cs typeface="Arial"/>
              </a:rPr>
              <a:t>m</a:t>
            </a:r>
            <a:r>
              <a:rPr sz="1400" spc="-10" dirty="0">
                <a:latin typeface="Arial"/>
                <a:cs typeface="Arial"/>
              </a:rPr>
              <a:t>odific</a:t>
            </a:r>
            <a:r>
              <a:rPr sz="1400" spc="-15" dirty="0">
                <a:latin typeface="Arial"/>
                <a:cs typeface="Arial"/>
              </a:rPr>
              <a:t>a</a:t>
            </a:r>
            <a:r>
              <a:rPr sz="1400" spc="-5" dirty="0">
                <a:latin typeface="Arial"/>
                <a:cs typeface="Arial"/>
              </a:rPr>
              <a:t>ti</a:t>
            </a:r>
            <a:r>
              <a:rPr sz="1400" spc="-15" dirty="0">
                <a:latin typeface="Arial"/>
                <a:cs typeface="Arial"/>
              </a:rPr>
              <a:t>o</a:t>
            </a:r>
            <a:r>
              <a:rPr sz="1400" spc="-10" dirty="0">
                <a:latin typeface="Arial"/>
                <a:cs typeface="Arial"/>
              </a:rPr>
              <a:t>n proc</a:t>
            </a:r>
            <a:r>
              <a:rPr sz="1400" spc="-15" dirty="0">
                <a:latin typeface="Arial"/>
                <a:cs typeface="Arial"/>
              </a:rPr>
              <a:t>e</a:t>
            </a:r>
            <a:r>
              <a:rPr sz="1400" spc="-10" dirty="0">
                <a:latin typeface="Arial"/>
                <a:cs typeface="Arial"/>
              </a:rPr>
              <a:t>ss</a:t>
            </a:r>
            <a:r>
              <a:rPr sz="1400" spc="-25" dirty="0">
                <a:latin typeface="Arial"/>
                <a:cs typeface="Arial"/>
              </a:rPr>
              <a:t> </a:t>
            </a:r>
            <a:r>
              <a:rPr sz="1400" spc="-10" dirty="0">
                <a:latin typeface="Arial"/>
                <a:cs typeface="Arial"/>
              </a:rPr>
              <a:t>of</a:t>
            </a:r>
            <a:r>
              <a:rPr sz="1400" spc="-5" dirty="0">
                <a:latin typeface="Arial"/>
                <a:cs typeface="Arial"/>
              </a:rPr>
              <a:t> </a:t>
            </a:r>
            <a:r>
              <a:rPr sz="1400" spc="-10" dirty="0">
                <a:latin typeface="Arial"/>
                <a:cs typeface="Arial"/>
              </a:rPr>
              <a:t>a </a:t>
            </a:r>
            <a:r>
              <a:rPr sz="1400" spc="-20" dirty="0">
                <a:latin typeface="Arial"/>
                <a:cs typeface="Arial"/>
              </a:rPr>
              <a:t>m</a:t>
            </a:r>
            <a:r>
              <a:rPr sz="1400" spc="-10" dirty="0">
                <a:latin typeface="Arial"/>
                <a:cs typeface="Arial"/>
              </a:rPr>
              <a:t>icroca</a:t>
            </a:r>
            <a:r>
              <a:rPr sz="1400" spc="-15" dirty="0">
                <a:latin typeface="Arial"/>
                <a:cs typeface="Arial"/>
              </a:rPr>
              <a:t>n</a:t>
            </a:r>
            <a:r>
              <a:rPr sz="1400" spc="-5" dirty="0">
                <a:latin typeface="Arial"/>
                <a:cs typeface="Arial"/>
              </a:rPr>
              <a:t>til</a:t>
            </a:r>
            <a:r>
              <a:rPr sz="1400" spc="-15" dirty="0">
                <a:latin typeface="Arial"/>
                <a:cs typeface="Arial"/>
              </a:rPr>
              <a:t>e</a:t>
            </a:r>
            <a:r>
              <a:rPr sz="1400" spc="-10" dirty="0">
                <a:latin typeface="Arial"/>
                <a:cs typeface="Arial"/>
              </a:rPr>
              <a:t>v</a:t>
            </a:r>
            <a:r>
              <a:rPr sz="1400" spc="-15" dirty="0">
                <a:latin typeface="Arial"/>
                <a:cs typeface="Arial"/>
              </a:rPr>
              <a:t>e</a:t>
            </a:r>
            <a:r>
              <a:rPr sz="1400" spc="-5" dirty="0">
                <a:latin typeface="Arial"/>
                <a:cs typeface="Arial"/>
              </a:rPr>
              <a:t>r</a:t>
            </a:r>
            <a:endParaRPr sz="1400">
              <a:latin typeface="Arial"/>
              <a:cs typeface="Arial"/>
            </a:endParaRPr>
          </a:p>
        </p:txBody>
      </p:sp>
      <p:sp>
        <p:nvSpPr>
          <p:cNvPr id="3" name="object 3"/>
          <p:cNvSpPr txBox="1">
            <a:spLocks noGrp="1"/>
          </p:cNvSpPr>
          <p:nvPr>
            <p:ph type="title"/>
          </p:nvPr>
        </p:nvSpPr>
        <p:spPr>
          <a:prstGeom prst="rect">
            <a:avLst/>
          </a:prstGeom>
        </p:spPr>
        <p:txBody>
          <a:bodyPr vert="horz" wrap="square" lIns="0" tIns="67926" rIns="0" bIns="0" rtlCol="0">
            <a:spAutoFit/>
          </a:bodyPr>
          <a:lstStyle/>
          <a:p>
            <a:pPr marL="241300">
              <a:lnSpc>
                <a:spcPct val="100000"/>
              </a:lnSpc>
            </a:pPr>
            <a:r>
              <a:rPr sz="2000" i="0" spc="-20" dirty="0">
                <a:latin typeface="Arial"/>
                <a:cs typeface="Arial"/>
              </a:rPr>
              <a:t>2</a:t>
            </a:r>
            <a:r>
              <a:rPr sz="2000" i="0" spc="-10" dirty="0">
                <a:latin typeface="Arial"/>
                <a:cs typeface="Arial"/>
              </a:rPr>
              <a:t>. </a:t>
            </a:r>
            <a:r>
              <a:rPr sz="2000" i="0" spc="-20" dirty="0">
                <a:latin typeface="Arial"/>
                <a:cs typeface="Arial"/>
              </a:rPr>
              <a:t>Se</a:t>
            </a:r>
            <a:r>
              <a:rPr sz="2000" i="0" spc="-5" dirty="0">
                <a:latin typeface="Arial"/>
                <a:cs typeface="Arial"/>
              </a:rPr>
              <a:t>lf</a:t>
            </a:r>
            <a:r>
              <a:rPr sz="2000" i="0" spc="-110" dirty="0">
                <a:latin typeface="Arial"/>
                <a:cs typeface="Arial"/>
              </a:rPr>
              <a:t> </a:t>
            </a:r>
            <a:r>
              <a:rPr sz="2000" i="0" spc="-20" dirty="0">
                <a:latin typeface="Arial"/>
                <a:cs typeface="Arial"/>
              </a:rPr>
              <a:t>A</a:t>
            </a:r>
            <a:r>
              <a:rPr sz="2000" i="0" spc="-10" dirty="0">
                <a:latin typeface="Arial"/>
                <a:cs typeface="Arial"/>
              </a:rPr>
              <a:t>ss</a:t>
            </a:r>
            <a:r>
              <a:rPr sz="2000" i="0" spc="-20" dirty="0">
                <a:latin typeface="Arial"/>
                <a:cs typeface="Arial"/>
              </a:rPr>
              <a:t>emb</a:t>
            </a:r>
            <a:r>
              <a:rPr sz="2000" i="0" spc="-5" dirty="0">
                <a:latin typeface="Arial"/>
                <a:cs typeface="Arial"/>
              </a:rPr>
              <a:t>l</a:t>
            </a:r>
            <a:r>
              <a:rPr sz="2000" i="0" spc="-20" dirty="0">
                <a:latin typeface="Arial"/>
                <a:cs typeface="Arial"/>
              </a:rPr>
              <a:t>e</a:t>
            </a:r>
            <a:r>
              <a:rPr sz="2000" i="0" spc="-15" dirty="0">
                <a:latin typeface="Arial"/>
                <a:cs typeface="Arial"/>
              </a:rPr>
              <a:t>d</a:t>
            </a:r>
            <a:r>
              <a:rPr sz="2000" i="0" spc="10" dirty="0">
                <a:latin typeface="Arial"/>
                <a:cs typeface="Arial"/>
              </a:rPr>
              <a:t> </a:t>
            </a:r>
            <a:r>
              <a:rPr sz="2000" i="0" spc="-20" dirty="0">
                <a:latin typeface="Arial"/>
                <a:cs typeface="Arial"/>
              </a:rPr>
              <a:t>Mu</a:t>
            </a:r>
            <a:r>
              <a:rPr sz="2000" i="0" spc="-5" dirty="0">
                <a:latin typeface="Arial"/>
                <a:cs typeface="Arial"/>
              </a:rPr>
              <a:t>ltil</a:t>
            </a:r>
            <a:r>
              <a:rPr sz="2000" i="0" spc="-20" dirty="0">
                <a:latin typeface="Arial"/>
                <a:cs typeface="Arial"/>
              </a:rPr>
              <a:t>a</a:t>
            </a:r>
            <a:r>
              <a:rPr sz="2000" i="0" spc="-10" dirty="0">
                <a:latin typeface="Arial"/>
                <a:cs typeface="Arial"/>
              </a:rPr>
              <a:t>y</a:t>
            </a:r>
            <a:r>
              <a:rPr sz="2000" i="0" spc="-20" dirty="0">
                <a:latin typeface="Arial"/>
                <a:cs typeface="Arial"/>
              </a:rPr>
              <a:t>e</a:t>
            </a:r>
            <a:r>
              <a:rPr sz="2000" i="0" spc="-10" dirty="0">
                <a:latin typeface="Arial"/>
                <a:cs typeface="Arial"/>
              </a:rPr>
              <a:t>rs</a:t>
            </a:r>
            <a:endParaRPr sz="2000">
              <a:latin typeface="Arial"/>
              <a:cs typeface="Arial"/>
            </a:endParaRPr>
          </a:p>
        </p:txBody>
      </p:sp>
      <p:sp>
        <p:nvSpPr>
          <p:cNvPr id="4" name="object 4"/>
          <p:cNvSpPr/>
          <p:nvPr/>
        </p:nvSpPr>
        <p:spPr>
          <a:xfrm>
            <a:off x="1016318" y="4791075"/>
            <a:ext cx="79375" cy="241935"/>
          </a:xfrm>
          <a:custGeom>
            <a:avLst/>
            <a:gdLst/>
            <a:ahLst/>
            <a:cxnLst/>
            <a:rect l="l" t="t" r="r" b="b"/>
            <a:pathLst>
              <a:path w="79375" h="241935">
                <a:moveTo>
                  <a:pt x="0" y="241934"/>
                </a:moveTo>
                <a:lnTo>
                  <a:pt x="79055" y="0"/>
                </a:lnTo>
              </a:path>
            </a:pathLst>
          </a:custGeom>
          <a:ln w="9524">
            <a:solidFill>
              <a:srgbClr val="000000"/>
            </a:solidFill>
          </a:ln>
        </p:spPr>
        <p:txBody>
          <a:bodyPr wrap="square" lIns="0" tIns="0" rIns="0" bIns="0" rtlCol="0"/>
          <a:lstStyle/>
          <a:p>
            <a:endParaRPr/>
          </a:p>
        </p:txBody>
      </p:sp>
      <p:sp>
        <p:nvSpPr>
          <p:cNvPr id="5" name="object 5"/>
          <p:cNvSpPr/>
          <p:nvPr/>
        </p:nvSpPr>
        <p:spPr>
          <a:xfrm>
            <a:off x="1016318" y="5033010"/>
            <a:ext cx="125095" cy="90805"/>
          </a:xfrm>
          <a:custGeom>
            <a:avLst/>
            <a:gdLst/>
            <a:ahLst/>
            <a:cxnLst/>
            <a:rect l="l" t="t" r="r" b="b"/>
            <a:pathLst>
              <a:path w="125094" h="90804">
                <a:moveTo>
                  <a:pt x="124775" y="90485"/>
                </a:moveTo>
                <a:lnTo>
                  <a:pt x="0" y="0"/>
                </a:lnTo>
              </a:path>
            </a:pathLst>
          </a:custGeom>
          <a:ln w="9524">
            <a:solidFill>
              <a:srgbClr val="000000"/>
            </a:solidFill>
          </a:ln>
        </p:spPr>
        <p:txBody>
          <a:bodyPr wrap="square" lIns="0" tIns="0" rIns="0" bIns="0" rtlCol="0"/>
          <a:lstStyle/>
          <a:p>
            <a:endParaRPr/>
          </a:p>
        </p:txBody>
      </p:sp>
      <p:sp>
        <p:nvSpPr>
          <p:cNvPr id="6" name="object 6"/>
          <p:cNvSpPr/>
          <p:nvPr/>
        </p:nvSpPr>
        <p:spPr>
          <a:xfrm>
            <a:off x="1293494" y="5033010"/>
            <a:ext cx="134620" cy="97155"/>
          </a:xfrm>
          <a:custGeom>
            <a:avLst/>
            <a:gdLst/>
            <a:ahLst/>
            <a:cxnLst/>
            <a:rect l="l" t="t" r="r" b="b"/>
            <a:pathLst>
              <a:path w="134619" h="97154">
                <a:moveTo>
                  <a:pt x="134304" y="0"/>
                </a:moveTo>
                <a:lnTo>
                  <a:pt x="0" y="97154"/>
                </a:lnTo>
              </a:path>
            </a:pathLst>
          </a:custGeom>
          <a:ln w="9524">
            <a:solidFill>
              <a:srgbClr val="000000"/>
            </a:solidFill>
          </a:ln>
        </p:spPr>
        <p:txBody>
          <a:bodyPr wrap="square" lIns="0" tIns="0" rIns="0" bIns="0" rtlCol="0"/>
          <a:lstStyle/>
          <a:p>
            <a:endParaRPr/>
          </a:p>
        </p:txBody>
      </p:sp>
      <p:sp>
        <p:nvSpPr>
          <p:cNvPr id="7" name="object 7"/>
          <p:cNvSpPr/>
          <p:nvPr/>
        </p:nvSpPr>
        <p:spPr>
          <a:xfrm>
            <a:off x="1349693" y="4791075"/>
            <a:ext cx="78105" cy="241935"/>
          </a:xfrm>
          <a:custGeom>
            <a:avLst/>
            <a:gdLst/>
            <a:ahLst/>
            <a:cxnLst/>
            <a:rect l="l" t="t" r="r" b="b"/>
            <a:pathLst>
              <a:path w="78105" h="241935">
                <a:moveTo>
                  <a:pt x="0" y="0"/>
                </a:moveTo>
                <a:lnTo>
                  <a:pt x="78104" y="241934"/>
                </a:lnTo>
              </a:path>
            </a:pathLst>
          </a:custGeom>
          <a:ln w="9524">
            <a:solidFill>
              <a:srgbClr val="000000"/>
            </a:solidFill>
          </a:ln>
        </p:spPr>
        <p:txBody>
          <a:bodyPr wrap="square" lIns="0" tIns="0" rIns="0" bIns="0" rtlCol="0"/>
          <a:lstStyle/>
          <a:p>
            <a:endParaRPr/>
          </a:p>
        </p:txBody>
      </p:sp>
      <p:sp>
        <p:nvSpPr>
          <p:cNvPr id="8" name="object 8"/>
          <p:cNvSpPr/>
          <p:nvPr/>
        </p:nvSpPr>
        <p:spPr>
          <a:xfrm>
            <a:off x="1095375" y="4585335"/>
            <a:ext cx="656590" cy="205740"/>
          </a:xfrm>
          <a:custGeom>
            <a:avLst/>
            <a:gdLst/>
            <a:ahLst/>
            <a:cxnLst/>
            <a:rect l="l" t="t" r="r" b="b"/>
            <a:pathLst>
              <a:path w="656589" h="205739">
                <a:moveTo>
                  <a:pt x="0" y="205739"/>
                </a:moveTo>
                <a:lnTo>
                  <a:pt x="254319" y="205739"/>
                </a:lnTo>
                <a:lnTo>
                  <a:pt x="402909" y="0"/>
                </a:lnTo>
                <a:lnTo>
                  <a:pt x="656274" y="26669"/>
                </a:lnTo>
              </a:path>
            </a:pathLst>
          </a:custGeom>
          <a:ln w="9524">
            <a:solidFill>
              <a:srgbClr val="000000"/>
            </a:solidFill>
          </a:ln>
        </p:spPr>
        <p:txBody>
          <a:bodyPr wrap="square" lIns="0" tIns="0" rIns="0" bIns="0" rtlCol="0"/>
          <a:lstStyle/>
          <a:p>
            <a:endParaRPr/>
          </a:p>
        </p:txBody>
      </p:sp>
      <p:sp>
        <p:nvSpPr>
          <p:cNvPr id="9" name="object 9"/>
          <p:cNvSpPr/>
          <p:nvPr/>
        </p:nvSpPr>
        <p:spPr>
          <a:xfrm>
            <a:off x="945834" y="4585335"/>
            <a:ext cx="149860" cy="205740"/>
          </a:xfrm>
          <a:custGeom>
            <a:avLst/>
            <a:gdLst/>
            <a:ahLst/>
            <a:cxnLst/>
            <a:rect l="l" t="t" r="r" b="b"/>
            <a:pathLst>
              <a:path w="149859" h="205739">
                <a:moveTo>
                  <a:pt x="149540" y="205739"/>
                </a:moveTo>
                <a:lnTo>
                  <a:pt x="0" y="0"/>
                </a:lnTo>
              </a:path>
            </a:pathLst>
          </a:custGeom>
          <a:ln w="9524">
            <a:solidFill>
              <a:srgbClr val="000000"/>
            </a:solidFill>
          </a:ln>
        </p:spPr>
        <p:txBody>
          <a:bodyPr wrap="square" lIns="0" tIns="0" rIns="0" bIns="0" rtlCol="0"/>
          <a:lstStyle/>
          <a:p>
            <a:endParaRPr/>
          </a:p>
        </p:txBody>
      </p:sp>
      <p:sp>
        <p:nvSpPr>
          <p:cNvPr id="10" name="object 10"/>
          <p:cNvSpPr/>
          <p:nvPr/>
        </p:nvSpPr>
        <p:spPr>
          <a:xfrm>
            <a:off x="1042988" y="5248275"/>
            <a:ext cx="112395" cy="113664"/>
          </a:xfrm>
          <a:custGeom>
            <a:avLst/>
            <a:gdLst/>
            <a:ahLst/>
            <a:cxnLst/>
            <a:rect l="l" t="t" r="r" b="b"/>
            <a:pathLst>
              <a:path w="112394" h="113664">
                <a:moveTo>
                  <a:pt x="112394" y="0"/>
                </a:moveTo>
                <a:lnTo>
                  <a:pt x="0" y="113345"/>
                </a:lnTo>
              </a:path>
            </a:pathLst>
          </a:custGeom>
          <a:ln w="9524">
            <a:solidFill>
              <a:srgbClr val="000000"/>
            </a:solidFill>
          </a:ln>
        </p:spPr>
        <p:txBody>
          <a:bodyPr wrap="square" lIns="0" tIns="0" rIns="0" bIns="0" rtlCol="0"/>
          <a:lstStyle/>
          <a:p>
            <a:endParaRPr/>
          </a:p>
        </p:txBody>
      </p:sp>
      <p:sp>
        <p:nvSpPr>
          <p:cNvPr id="11" name="object 11"/>
          <p:cNvSpPr/>
          <p:nvPr/>
        </p:nvSpPr>
        <p:spPr>
          <a:xfrm>
            <a:off x="1282064" y="5241606"/>
            <a:ext cx="120014" cy="120014"/>
          </a:xfrm>
          <a:custGeom>
            <a:avLst/>
            <a:gdLst/>
            <a:ahLst/>
            <a:cxnLst/>
            <a:rect l="l" t="t" r="r" b="b"/>
            <a:pathLst>
              <a:path w="120015" h="120014">
                <a:moveTo>
                  <a:pt x="0" y="0"/>
                </a:moveTo>
                <a:lnTo>
                  <a:pt x="120014" y="120014"/>
                </a:lnTo>
              </a:path>
            </a:pathLst>
          </a:custGeom>
          <a:ln w="9524">
            <a:solidFill>
              <a:srgbClr val="000000"/>
            </a:solidFill>
          </a:ln>
        </p:spPr>
        <p:txBody>
          <a:bodyPr wrap="square" lIns="0" tIns="0" rIns="0" bIns="0" rtlCol="0"/>
          <a:lstStyle/>
          <a:p>
            <a:endParaRPr/>
          </a:p>
        </p:txBody>
      </p:sp>
      <p:sp>
        <p:nvSpPr>
          <p:cNvPr id="12" name="object 12"/>
          <p:cNvSpPr/>
          <p:nvPr/>
        </p:nvSpPr>
        <p:spPr>
          <a:xfrm>
            <a:off x="990834" y="4521052"/>
            <a:ext cx="49530" cy="276860"/>
          </a:xfrm>
          <a:custGeom>
            <a:avLst/>
            <a:gdLst/>
            <a:ahLst/>
            <a:cxnLst/>
            <a:rect l="l" t="t" r="r" b="b"/>
            <a:pathLst>
              <a:path w="49530" h="276860">
                <a:moveTo>
                  <a:pt x="49365" y="0"/>
                </a:moveTo>
                <a:lnTo>
                  <a:pt x="22265" y="42557"/>
                </a:lnTo>
                <a:lnTo>
                  <a:pt x="8491" y="78470"/>
                </a:lnTo>
                <a:lnTo>
                  <a:pt x="998" y="117142"/>
                </a:lnTo>
                <a:lnTo>
                  <a:pt x="0" y="130543"/>
                </a:lnTo>
                <a:lnTo>
                  <a:pt x="298" y="145566"/>
                </a:lnTo>
                <a:lnTo>
                  <a:pt x="5296" y="187332"/>
                </a:lnTo>
                <a:lnTo>
                  <a:pt x="16048" y="224422"/>
                </a:lnTo>
                <a:lnTo>
                  <a:pt x="38451" y="267224"/>
                </a:lnTo>
                <a:lnTo>
                  <a:pt x="45365" y="276826"/>
                </a:lnTo>
              </a:path>
            </a:pathLst>
          </a:custGeom>
          <a:ln w="9524">
            <a:solidFill>
              <a:srgbClr val="000000"/>
            </a:solidFill>
          </a:ln>
        </p:spPr>
        <p:txBody>
          <a:bodyPr wrap="square" lIns="0" tIns="0" rIns="0" bIns="0" rtlCol="0"/>
          <a:lstStyle/>
          <a:p>
            <a:endParaRPr/>
          </a:p>
        </p:txBody>
      </p:sp>
      <p:sp>
        <p:nvSpPr>
          <p:cNvPr id="13" name="object 13"/>
          <p:cNvSpPr/>
          <p:nvPr/>
        </p:nvSpPr>
        <p:spPr>
          <a:xfrm>
            <a:off x="1655969" y="4533395"/>
            <a:ext cx="47625" cy="266700"/>
          </a:xfrm>
          <a:custGeom>
            <a:avLst/>
            <a:gdLst/>
            <a:ahLst/>
            <a:cxnLst/>
            <a:rect l="l" t="t" r="r" b="b"/>
            <a:pathLst>
              <a:path w="47625" h="266700">
                <a:moveTo>
                  <a:pt x="0" y="266430"/>
                </a:moveTo>
                <a:lnTo>
                  <a:pt x="26306" y="223417"/>
                </a:lnTo>
                <a:lnTo>
                  <a:pt x="39437" y="187259"/>
                </a:lnTo>
                <a:lnTo>
                  <a:pt x="46249" y="148418"/>
                </a:lnTo>
                <a:lnTo>
                  <a:pt x="47013" y="134977"/>
                </a:lnTo>
                <a:lnTo>
                  <a:pt x="46668" y="120501"/>
                </a:lnTo>
                <a:lnTo>
                  <a:pt x="41383" y="79764"/>
                </a:lnTo>
                <a:lnTo>
                  <a:pt x="30140" y="42995"/>
                </a:lnTo>
                <a:lnTo>
                  <a:pt x="13472" y="10112"/>
                </a:lnTo>
                <a:lnTo>
                  <a:pt x="6803" y="0"/>
                </a:lnTo>
              </a:path>
            </a:pathLst>
          </a:custGeom>
          <a:ln w="9524">
            <a:solidFill>
              <a:srgbClr val="000000"/>
            </a:solidFill>
          </a:ln>
        </p:spPr>
        <p:txBody>
          <a:bodyPr wrap="square" lIns="0" tIns="0" rIns="0" bIns="0" rtlCol="0"/>
          <a:lstStyle/>
          <a:p>
            <a:endParaRPr/>
          </a:p>
        </p:txBody>
      </p:sp>
      <p:sp>
        <p:nvSpPr>
          <p:cNvPr id="14" name="object 14"/>
          <p:cNvSpPr txBox="1"/>
          <p:nvPr/>
        </p:nvSpPr>
        <p:spPr>
          <a:xfrm>
            <a:off x="1152208" y="5097936"/>
            <a:ext cx="135890" cy="307340"/>
          </a:xfrm>
          <a:prstGeom prst="rect">
            <a:avLst/>
          </a:prstGeom>
        </p:spPr>
        <p:txBody>
          <a:bodyPr vert="horz" wrap="square" lIns="0" tIns="0" rIns="0" bIns="0" rtlCol="0">
            <a:spAutoFit/>
          </a:bodyPr>
          <a:lstStyle/>
          <a:p>
            <a:pPr marL="12700">
              <a:lnSpc>
                <a:spcPts val="1415"/>
              </a:lnSpc>
            </a:pPr>
            <a:r>
              <a:rPr sz="1200" dirty="0">
                <a:latin typeface="Times New Roman"/>
                <a:cs typeface="Times New Roman"/>
              </a:rPr>
              <a:t>N</a:t>
            </a:r>
            <a:endParaRPr sz="1200">
              <a:latin typeface="Times New Roman"/>
              <a:cs typeface="Times New Roman"/>
            </a:endParaRPr>
          </a:p>
          <a:p>
            <a:pPr marL="43180">
              <a:lnSpc>
                <a:spcPts val="1055"/>
              </a:lnSpc>
            </a:pPr>
            <a:r>
              <a:rPr sz="900" dirty="0">
                <a:latin typeface="Times New Roman"/>
                <a:cs typeface="Times New Roman"/>
              </a:rPr>
              <a:t>+</a:t>
            </a:r>
            <a:endParaRPr sz="900">
              <a:latin typeface="Times New Roman"/>
              <a:cs typeface="Times New Roman"/>
            </a:endParaRPr>
          </a:p>
        </p:txBody>
      </p:sp>
      <p:sp>
        <p:nvSpPr>
          <p:cNvPr id="15" name="object 15"/>
          <p:cNvSpPr txBox="1"/>
          <p:nvPr/>
        </p:nvSpPr>
        <p:spPr>
          <a:xfrm>
            <a:off x="1725613" y="4678836"/>
            <a:ext cx="101600" cy="177800"/>
          </a:xfrm>
          <a:prstGeom prst="rect">
            <a:avLst/>
          </a:prstGeom>
        </p:spPr>
        <p:txBody>
          <a:bodyPr vert="horz" wrap="square" lIns="0" tIns="0" rIns="0" bIns="0" rtlCol="0">
            <a:spAutoFit/>
          </a:bodyPr>
          <a:lstStyle/>
          <a:p>
            <a:pPr marL="12700">
              <a:lnSpc>
                <a:spcPct val="100000"/>
              </a:lnSpc>
            </a:pPr>
            <a:r>
              <a:rPr sz="1200" dirty="0">
                <a:latin typeface="Times New Roman"/>
                <a:cs typeface="Times New Roman"/>
              </a:rPr>
              <a:t>n</a:t>
            </a:r>
            <a:endParaRPr sz="1200">
              <a:latin typeface="Times New Roman"/>
              <a:cs typeface="Times New Roman"/>
            </a:endParaRPr>
          </a:p>
        </p:txBody>
      </p:sp>
      <p:sp>
        <p:nvSpPr>
          <p:cNvPr id="16" name="object 16"/>
          <p:cNvSpPr txBox="1"/>
          <p:nvPr/>
        </p:nvSpPr>
        <p:spPr>
          <a:xfrm>
            <a:off x="1430338" y="4988756"/>
            <a:ext cx="196850" cy="225425"/>
          </a:xfrm>
          <a:prstGeom prst="rect">
            <a:avLst/>
          </a:prstGeom>
        </p:spPr>
        <p:txBody>
          <a:bodyPr vert="horz" wrap="square" lIns="0" tIns="0" rIns="0" bIns="0" rtlCol="0">
            <a:spAutoFit/>
          </a:bodyPr>
          <a:lstStyle/>
          <a:p>
            <a:pPr marL="12700">
              <a:lnSpc>
                <a:spcPct val="100000"/>
              </a:lnSpc>
            </a:pPr>
            <a:r>
              <a:rPr sz="1200" spc="20" dirty="0">
                <a:latin typeface="Times New Roman"/>
                <a:cs typeface="Times New Roman"/>
              </a:rPr>
              <a:t>C</a:t>
            </a:r>
            <a:r>
              <a:rPr sz="1200" spc="-110" dirty="0">
                <a:latin typeface="Times New Roman"/>
                <a:cs typeface="Times New Roman"/>
              </a:rPr>
              <a:t>l</a:t>
            </a:r>
            <a:r>
              <a:rPr sz="1350" baseline="37037" dirty="0">
                <a:latin typeface="Times New Roman"/>
                <a:cs typeface="Times New Roman"/>
              </a:rPr>
              <a:t>-</a:t>
            </a:r>
            <a:endParaRPr sz="1350" baseline="37037">
              <a:latin typeface="Times New Roman"/>
              <a:cs typeface="Times New Roman"/>
            </a:endParaRPr>
          </a:p>
        </p:txBody>
      </p:sp>
      <p:sp>
        <p:nvSpPr>
          <p:cNvPr id="17" name="object 17"/>
          <p:cNvSpPr txBox="1"/>
          <p:nvPr/>
        </p:nvSpPr>
        <p:spPr>
          <a:xfrm>
            <a:off x="3106740" y="4640724"/>
            <a:ext cx="101600" cy="177800"/>
          </a:xfrm>
          <a:prstGeom prst="rect">
            <a:avLst/>
          </a:prstGeom>
        </p:spPr>
        <p:txBody>
          <a:bodyPr vert="horz" wrap="square" lIns="0" tIns="0" rIns="0" bIns="0" rtlCol="0">
            <a:spAutoFit/>
          </a:bodyPr>
          <a:lstStyle/>
          <a:p>
            <a:pPr marL="12700">
              <a:lnSpc>
                <a:spcPct val="100000"/>
              </a:lnSpc>
            </a:pPr>
            <a:r>
              <a:rPr sz="1200" dirty="0">
                <a:latin typeface="Times New Roman"/>
                <a:cs typeface="Times New Roman"/>
              </a:rPr>
              <a:t>n</a:t>
            </a:r>
            <a:endParaRPr sz="1200">
              <a:latin typeface="Times New Roman"/>
              <a:cs typeface="Times New Roman"/>
            </a:endParaRPr>
          </a:p>
        </p:txBody>
      </p:sp>
      <p:sp>
        <p:nvSpPr>
          <p:cNvPr id="18" name="object 18"/>
          <p:cNvSpPr/>
          <p:nvPr/>
        </p:nvSpPr>
        <p:spPr>
          <a:xfrm>
            <a:off x="2588894" y="4844402"/>
            <a:ext cx="192405" cy="111760"/>
          </a:xfrm>
          <a:custGeom>
            <a:avLst/>
            <a:gdLst/>
            <a:ahLst/>
            <a:cxnLst/>
            <a:rect l="l" t="t" r="r" b="b"/>
            <a:pathLst>
              <a:path w="192405" h="111760">
                <a:moveTo>
                  <a:pt x="192404" y="0"/>
                </a:moveTo>
                <a:lnTo>
                  <a:pt x="0" y="111444"/>
                </a:lnTo>
              </a:path>
            </a:pathLst>
          </a:custGeom>
          <a:ln w="9524">
            <a:solidFill>
              <a:srgbClr val="000000"/>
            </a:solidFill>
          </a:ln>
        </p:spPr>
        <p:txBody>
          <a:bodyPr wrap="square" lIns="0" tIns="0" rIns="0" bIns="0" rtlCol="0"/>
          <a:lstStyle/>
          <a:p>
            <a:endParaRPr/>
          </a:p>
        </p:txBody>
      </p:sp>
      <p:sp>
        <p:nvSpPr>
          <p:cNvPr id="19" name="object 19"/>
          <p:cNvSpPr/>
          <p:nvPr/>
        </p:nvSpPr>
        <p:spPr>
          <a:xfrm>
            <a:off x="2637473" y="4892981"/>
            <a:ext cx="130810" cy="76200"/>
          </a:xfrm>
          <a:custGeom>
            <a:avLst/>
            <a:gdLst/>
            <a:ahLst/>
            <a:cxnLst/>
            <a:rect l="l" t="t" r="r" b="b"/>
            <a:pathLst>
              <a:path w="130810" h="76200">
                <a:moveTo>
                  <a:pt x="130490" y="0"/>
                </a:moveTo>
                <a:lnTo>
                  <a:pt x="0" y="76199"/>
                </a:lnTo>
              </a:path>
            </a:pathLst>
          </a:custGeom>
          <a:ln w="9524">
            <a:solidFill>
              <a:srgbClr val="000000"/>
            </a:solidFill>
          </a:ln>
        </p:spPr>
        <p:txBody>
          <a:bodyPr wrap="square" lIns="0" tIns="0" rIns="0" bIns="0" rtlCol="0"/>
          <a:lstStyle/>
          <a:p>
            <a:endParaRPr/>
          </a:p>
        </p:txBody>
      </p:sp>
      <p:sp>
        <p:nvSpPr>
          <p:cNvPr id="20" name="object 20"/>
          <p:cNvSpPr/>
          <p:nvPr/>
        </p:nvSpPr>
        <p:spPr>
          <a:xfrm>
            <a:off x="2781300" y="4844402"/>
            <a:ext cx="192405" cy="111760"/>
          </a:xfrm>
          <a:custGeom>
            <a:avLst/>
            <a:gdLst/>
            <a:ahLst/>
            <a:cxnLst/>
            <a:rect l="l" t="t" r="r" b="b"/>
            <a:pathLst>
              <a:path w="192405" h="111760">
                <a:moveTo>
                  <a:pt x="192404" y="111444"/>
                </a:moveTo>
                <a:lnTo>
                  <a:pt x="0" y="0"/>
                </a:lnTo>
              </a:path>
            </a:pathLst>
          </a:custGeom>
          <a:ln w="9524">
            <a:solidFill>
              <a:srgbClr val="000000"/>
            </a:solidFill>
          </a:ln>
        </p:spPr>
        <p:txBody>
          <a:bodyPr wrap="square" lIns="0" tIns="0" rIns="0" bIns="0" rtlCol="0"/>
          <a:lstStyle/>
          <a:p>
            <a:endParaRPr/>
          </a:p>
        </p:txBody>
      </p:sp>
      <p:sp>
        <p:nvSpPr>
          <p:cNvPr id="21" name="object 21"/>
          <p:cNvSpPr/>
          <p:nvPr/>
        </p:nvSpPr>
        <p:spPr>
          <a:xfrm>
            <a:off x="2973704" y="4955846"/>
            <a:ext cx="0" cy="222250"/>
          </a:xfrm>
          <a:custGeom>
            <a:avLst/>
            <a:gdLst/>
            <a:ahLst/>
            <a:cxnLst/>
            <a:rect l="l" t="t" r="r" b="b"/>
            <a:pathLst>
              <a:path h="222250">
                <a:moveTo>
                  <a:pt x="0" y="221930"/>
                </a:moveTo>
                <a:lnTo>
                  <a:pt x="0" y="0"/>
                </a:lnTo>
              </a:path>
            </a:pathLst>
          </a:custGeom>
          <a:ln w="9524">
            <a:solidFill>
              <a:srgbClr val="000000"/>
            </a:solidFill>
          </a:ln>
        </p:spPr>
        <p:txBody>
          <a:bodyPr wrap="square" lIns="0" tIns="0" rIns="0" bIns="0" rtlCol="0"/>
          <a:lstStyle/>
          <a:p>
            <a:endParaRPr/>
          </a:p>
        </p:txBody>
      </p:sp>
      <p:sp>
        <p:nvSpPr>
          <p:cNvPr id="22" name="object 22"/>
          <p:cNvSpPr/>
          <p:nvPr/>
        </p:nvSpPr>
        <p:spPr>
          <a:xfrm>
            <a:off x="2938464" y="4991087"/>
            <a:ext cx="0" cy="151765"/>
          </a:xfrm>
          <a:custGeom>
            <a:avLst/>
            <a:gdLst/>
            <a:ahLst/>
            <a:cxnLst/>
            <a:rect l="l" t="t" r="r" b="b"/>
            <a:pathLst>
              <a:path h="151764">
                <a:moveTo>
                  <a:pt x="0" y="151449"/>
                </a:moveTo>
                <a:lnTo>
                  <a:pt x="0" y="0"/>
                </a:lnTo>
              </a:path>
            </a:pathLst>
          </a:custGeom>
          <a:ln w="9524">
            <a:solidFill>
              <a:srgbClr val="000000"/>
            </a:solidFill>
          </a:ln>
        </p:spPr>
        <p:txBody>
          <a:bodyPr wrap="square" lIns="0" tIns="0" rIns="0" bIns="0" rtlCol="0"/>
          <a:lstStyle/>
          <a:p>
            <a:endParaRPr/>
          </a:p>
        </p:txBody>
      </p:sp>
      <p:sp>
        <p:nvSpPr>
          <p:cNvPr id="23" name="object 23"/>
          <p:cNvSpPr/>
          <p:nvPr/>
        </p:nvSpPr>
        <p:spPr>
          <a:xfrm>
            <a:off x="2781300" y="5177777"/>
            <a:ext cx="192405" cy="110489"/>
          </a:xfrm>
          <a:custGeom>
            <a:avLst/>
            <a:gdLst/>
            <a:ahLst/>
            <a:cxnLst/>
            <a:rect l="l" t="t" r="r" b="b"/>
            <a:pathLst>
              <a:path w="192405" h="110489">
                <a:moveTo>
                  <a:pt x="0" y="110489"/>
                </a:moveTo>
                <a:lnTo>
                  <a:pt x="192404" y="0"/>
                </a:lnTo>
              </a:path>
            </a:pathLst>
          </a:custGeom>
          <a:ln w="9524">
            <a:solidFill>
              <a:srgbClr val="000000"/>
            </a:solidFill>
          </a:ln>
        </p:spPr>
        <p:txBody>
          <a:bodyPr wrap="square" lIns="0" tIns="0" rIns="0" bIns="0" rtlCol="0"/>
          <a:lstStyle/>
          <a:p>
            <a:endParaRPr/>
          </a:p>
        </p:txBody>
      </p:sp>
      <p:sp>
        <p:nvSpPr>
          <p:cNvPr id="24" name="object 24"/>
          <p:cNvSpPr/>
          <p:nvPr/>
        </p:nvSpPr>
        <p:spPr>
          <a:xfrm>
            <a:off x="2588894" y="5177777"/>
            <a:ext cx="192405" cy="110489"/>
          </a:xfrm>
          <a:custGeom>
            <a:avLst/>
            <a:gdLst/>
            <a:ahLst/>
            <a:cxnLst/>
            <a:rect l="l" t="t" r="r" b="b"/>
            <a:pathLst>
              <a:path w="192405" h="110489">
                <a:moveTo>
                  <a:pt x="0" y="0"/>
                </a:moveTo>
                <a:lnTo>
                  <a:pt x="192404" y="110489"/>
                </a:lnTo>
              </a:path>
            </a:pathLst>
          </a:custGeom>
          <a:ln w="9524">
            <a:solidFill>
              <a:srgbClr val="000000"/>
            </a:solidFill>
          </a:ln>
        </p:spPr>
        <p:txBody>
          <a:bodyPr wrap="square" lIns="0" tIns="0" rIns="0" bIns="0" rtlCol="0"/>
          <a:lstStyle/>
          <a:p>
            <a:endParaRPr/>
          </a:p>
        </p:txBody>
      </p:sp>
      <p:sp>
        <p:nvSpPr>
          <p:cNvPr id="25" name="object 25"/>
          <p:cNvSpPr/>
          <p:nvPr/>
        </p:nvSpPr>
        <p:spPr>
          <a:xfrm>
            <a:off x="2637473" y="5164442"/>
            <a:ext cx="130810" cy="75565"/>
          </a:xfrm>
          <a:custGeom>
            <a:avLst/>
            <a:gdLst/>
            <a:ahLst/>
            <a:cxnLst/>
            <a:rect l="l" t="t" r="r" b="b"/>
            <a:pathLst>
              <a:path w="130810" h="75564">
                <a:moveTo>
                  <a:pt x="0" y="0"/>
                </a:moveTo>
                <a:lnTo>
                  <a:pt x="130490" y="75249"/>
                </a:lnTo>
              </a:path>
            </a:pathLst>
          </a:custGeom>
          <a:ln w="9524">
            <a:solidFill>
              <a:srgbClr val="000000"/>
            </a:solidFill>
          </a:ln>
        </p:spPr>
        <p:txBody>
          <a:bodyPr wrap="square" lIns="0" tIns="0" rIns="0" bIns="0" rtlCol="0"/>
          <a:lstStyle/>
          <a:p>
            <a:endParaRPr/>
          </a:p>
        </p:txBody>
      </p:sp>
      <p:sp>
        <p:nvSpPr>
          <p:cNvPr id="26" name="object 26"/>
          <p:cNvSpPr/>
          <p:nvPr/>
        </p:nvSpPr>
        <p:spPr>
          <a:xfrm>
            <a:off x="2588894" y="4955846"/>
            <a:ext cx="0" cy="222250"/>
          </a:xfrm>
          <a:custGeom>
            <a:avLst/>
            <a:gdLst/>
            <a:ahLst/>
            <a:cxnLst/>
            <a:rect l="l" t="t" r="r" b="b"/>
            <a:pathLst>
              <a:path h="222250">
                <a:moveTo>
                  <a:pt x="0" y="0"/>
                </a:moveTo>
                <a:lnTo>
                  <a:pt x="0" y="221930"/>
                </a:lnTo>
              </a:path>
            </a:pathLst>
          </a:custGeom>
          <a:ln w="9524">
            <a:solidFill>
              <a:srgbClr val="000000"/>
            </a:solidFill>
          </a:ln>
        </p:spPr>
        <p:txBody>
          <a:bodyPr wrap="square" lIns="0" tIns="0" rIns="0" bIns="0" rtlCol="0"/>
          <a:lstStyle/>
          <a:p>
            <a:endParaRPr/>
          </a:p>
        </p:txBody>
      </p:sp>
      <p:sp>
        <p:nvSpPr>
          <p:cNvPr id="27" name="object 27"/>
          <p:cNvSpPr/>
          <p:nvPr/>
        </p:nvSpPr>
        <p:spPr>
          <a:xfrm>
            <a:off x="2781300" y="5288267"/>
            <a:ext cx="0" cy="136525"/>
          </a:xfrm>
          <a:custGeom>
            <a:avLst/>
            <a:gdLst/>
            <a:ahLst/>
            <a:cxnLst/>
            <a:rect l="l" t="t" r="r" b="b"/>
            <a:pathLst>
              <a:path h="136525">
                <a:moveTo>
                  <a:pt x="0" y="0"/>
                </a:moveTo>
                <a:lnTo>
                  <a:pt x="0" y="136209"/>
                </a:lnTo>
              </a:path>
            </a:pathLst>
          </a:custGeom>
          <a:ln w="9524">
            <a:solidFill>
              <a:srgbClr val="000000"/>
            </a:solidFill>
          </a:ln>
        </p:spPr>
        <p:txBody>
          <a:bodyPr wrap="square" lIns="0" tIns="0" rIns="0" bIns="0" rtlCol="0"/>
          <a:lstStyle/>
          <a:p>
            <a:endParaRPr/>
          </a:p>
        </p:txBody>
      </p:sp>
      <p:sp>
        <p:nvSpPr>
          <p:cNvPr id="28" name="object 28"/>
          <p:cNvSpPr/>
          <p:nvPr/>
        </p:nvSpPr>
        <p:spPr>
          <a:xfrm>
            <a:off x="2589848" y="4511981"/>
            <a:ext cx="191770" cy="332740"/>
          </a:xfrm>
          <a:custGeom>
            <a:avLst/>
            <a:gdLst/>
            <a:ahLst/>
            <a:cxnLst/>
            <a:rect l="l" t="t" r="r" b="b"/>
            <a:pathLst>
              <a:path w="191769" h="332739">
                <a:moveTo>
                  <a:pt x="191450" y="332420"/>
                </a:moveTo>
                <a:lnTo>
                  <a:pt x="191450" y="110489"/>
                </a:lnTo>
                <a:lnTo>
                  <a:pt x="0" y="0"/>
                </a:lnTo>
              </a:path>
            </a:pathLst>
          </a:custGeom>
          <a:ln w="9524">
            <a:solidFill>
              <a:srgbClr val="000000"/>
            </a:solidFill>
          </a:ln>
        </p:spPr>
        <p:txBody>
          <a:bodyPr wrap="square" lIns="0" tIns="0" rIns="0" bIns="0" rtlCol="0"/>
          <a:lstStyle/>
          <a:p>
            <a:endParaRPr/>
          </a:p>
        </p:txBody>
      </p:sp>
      <p:sp>
        <p:nvSpPr>
          <p:cNvPr id="29" name="object 29"/>
          <p:cNvSpPr/>
          <p:nvPr/>
        </p:nvSpPr>
        <p:spPr>
          <a:xfrm>
            <a:off x="2781300" y="4511981"/>
            <a:ext cx="412750" cy="127000"/>
          </a:xfrm>
          <a:custGeom>
            <a:avLst/>
            <a:gdLst/>
            <a:ahLst/>
            <a:cxnLst/>
            <a:rect l="l" t="t" r="r" b="b"/>
            <a:pathLst>
              <a:path w="412750" h="127000">
                <a:moveTo>
                  <a:pt x="0" y="110489"/>
                </a:moveTo>
                <a:lnTo>
                  <a:pt x="192404" y="0"/>
                </a:lnTo>
                <a:lnTo>
                  <a:pt x="412424" y="126680"/>
                </a:lnTo>
              </a:path>
            </a:pathLst>
          </a:custGeom>
          <a:ln w="9524">
            <a:solidFill>
              <a:srgbClr val="000000"/>
            </a:solidFill>
          </a:ln>
        </p:spPr>
        <p:txBody>
          <a:bodyPr wrap="square" lIns="0" tIns="0" rIns="0" bIns="0" rtlCol="0"/>
          <a:lstStyle/>
          <a:p>
            <a:endParaRPr/>
          </a:p>
        </p:txBody>
      </p:sp>
      <p:sp>
        <p:nvSpPr>
          <p:cNvPr id="30" name="object 30"/>
          <p:cNvSpPr txBox="1"/>
          <p:nvPr/>
        </p:nvSpPr>
        <p:spPr>
          <a:xfrm>
            <a:off x="2692402" y="5421775"/>
            <a:ext cx="316230" cy="454025"/>
          </a:xfrm>
          <a:prstGeom prst="rect">
            <a:avLst/>
          </a:prstGeom>
        </p:spPr>
        <p:txBody>
          <a:bodyPr vert="horz" wrap="square" lIns="0" tIns="0" rIns="0" bIns="0" rtlCol="0">
            <a:spAutoFit/>
          </a:bodyPr>
          <a:lstStyle/>
          <a:p>
            <a:pPr marL="12700" marR="5080" indent="33020">
              <a:lnSpc>
                <a:spcPct val="151000"/>
              </a:lnSpc>
            </a:pPr>
            <a:r>
              <a:rPr sz="1200" spc="5" dirty="0">
                <a:latin typeface="Times New Roman"/>
                <a:cs typeface="Times New Roman"/>
              </a:rPr>
              <a:t>S</a:t>
            </a:r>
            <a:r>
              <a:rPr sz="1200" spc="30" dirty="0">
                <a:latin typeface="Times New Roman"/>
                <a:cs typeface="Times New Roman"/>
              </a:rPr>
              <a:t>O</a:t>
            </a:r>
            <a:r>
              <a:rPr sz="1350" baseline="-15432" dirty="0">
                <a:latin typeface="Times New Roman"/>
                <a:cs typeface="Times New Roman"/>
              </a:rPr>
              <a:t>3 </a:t>
            </a:r>
            <a:r>
              <a:rPr sz="1200" spc="5" dirty="0">
                <a:latin typeface="Times New Roman"/>
                <a:cs typeface="Times New Roman"/>
              </a:rPr>
              <a:t>PS</a:t>
            </a:r>
            <a:r>
              <a:rPr sz="1200" dirty="0">
                <a:latin typeface="Times New Roman"/>
                <a:cs typeface="Times New Roman"/>
              </a:rPr>
              <a:t>S</a:t>
            </a:r>
            <a:endParaRPr sz="1200">
              <a:latin typeface="Times New Roman"/>
              <a:cs typeface="Times New Roman"/>
            </a:endParaRPr>
          </a:p>
        </p:txBody>
      </p:sp>
      <p:sp>
        <p:nvSpPr>
          <p:cNvPr id="31" name="object 31"/>
          <p:cNvSpPr txBox="1"/>
          <p:nvPr/>
        </p:nvSpPr>
        <p:spPr>
          <a:xfrm>
            <a:off x="2982914" y="5374471"/>
            <a:ext cx="63500" cy="139700"/>
          </a:xfrm>
          <a:prstGeom prst="rect">
            <a:avLst/>
          </a:prstGeom>
        </p:spPr>
        <p:txBody>
          <a:bodyPr vert="horz" wrap="square" lIns="0" tIns="0" rIns="0" bIns="0" rtlCol="0">
            <a:spAutoFit/>
          </a:bodyPr>
          <a:lstStyle/>
          <a:p>
            <a:pPr marL="12700">
              <a:lnSpc>
                <a:spcPct val="100000"/>
              </a:lnSpc>
            </a:pPr>
            <a:r>
              <a:rPr sz="900" dirty="0">
                <a:latin typeface="Times New Roman"/>
                <a:cs typeface="Times New Roman"/>
              </a:rPr>
              <a:t>-</a:t>
            </a:r>
            <a:endParaRPr sz="900">
              <a:latin typeface="Times New Roman"/>
              <a:cs typeface="Times New Roman"/>
            </a:endParaRPr>
          </a:p>
        </p:txBody>
      </p:sp>
      <p:sp>
        <p:nvSpPr>
          <p:cNvPr id="32" name="object 32"/>
          <p:cNvSpPr txBox="1"/>
          <p:nvPr/>
        </p:nvSpPr>
        <p:spPr>
          <a:xfrm>
            <a:off x="1072998" y="5698000"/>
            <a:ext cx="430530" cy="177800"/>
          </a:xfrm>
          <a:prstGeom prst="rect">
            <a:avLst/>
          </a:prstGeom>
        </p:spPr>
        <p:txBody>
          <a:bodyPr vert="horz" wrap="square" lIns="0" tIns="0" rIns="0" bIns="0" rtlCol="0">
            <a:spAutoFit/>
          </a:bodyPr>
          <a:lstStyle/>
          <a:p>
            <a:pPr marL="12700">
              <a:lnSpc>
                <a:spcPct val="100000"/>
              </a:lnSpc>
            </a:pPr>
            <a:r>
              <a:rPr sz="1200" spc="5" dirty="0">
                <a:latin typeface="Times New Roman"/>
                <a:cs typeface="Times New Roman"/>
              </a:rPr>
              <a:t>P</a:t>
            </a:r>
            <a:r>
              <a:rPr sz="1200" spc="-45" dirty="0">
                <a:latin typeface="Times New Roman"/>
                <a:cs typeface="Times New Roman"/>
              </a:rPr>
              <a:t>DD</a:t>
            </a:r>
            <a:r>
              <a:rPr sz="1200" dirty="0">
                <a:latin typeface="Times New Roman"/>
                <a:cs typeface="Times New Roman"/>
              </a:rPr>
              <a:t>A</a:t>
            </a:r>
            <a:endParaRPr sz="1200">
              <a:latin typeface="Times New Roman"/>
              <a:cs typeface="Times New Roman"/>
            </a:endParaRPr>
          </a:p>
        </p:txBody>
      </p:sp>
      <p:sp>
        <p:nvSpPr>
          <p:cNvPr id="33" name="object 33"/>
          <p:cNvSpPr/>
          <p:nvPr/>
        </p:nvSpPr>
        <p:spPr>
          <a:xfrm>
            <a:off x="2638462" y="4446068"/>
            <a:ext cx="48895" cy="264795"/>
          </a:xfrm>
          <a:custGeom>
            <a:avLst/>
            <a:gdLst/>
            <a:ahLst/>
            <a:cxnLst/>
            <a:rect l="l" t="t" r="r" b="b"/>
            <a:pathLst>
              <a:path w="48894" h="264795">
                <a:moveTo>
                  <a:pt x="48599" y="0"/>
                </a:moveTo>
                <a:lnTo>
                  <a:pt x="21146" y="42390"/>
                </a:lnTo>
                <a:lnTo>
                  <a:pt x="7539" y="78446"/>
                </a:lnTo>
                <a:lnTo>
                  <a:pt x="673" y="117404"/>
                </a:lnTo>
                <a:lnTo>
                  <a:pt x="0" y="130918"/>
                </a:lnTo>
                <a:lnTo>
                  <a:pt x="394" y="145111"/>
                </a:lnTo>
                <a:lnTo>
                  <a:pt x="6233" y="185311"/>
                </a:lnTo>
                <a:lnTo>
                  <a:pt x="18565" y="221782"/>
                </a:lnTo>
                <a:lnTo>
                  <a:pt x="36757" y="254313"/>
                </a:lnTo>
                <a:lnTo>
                  <a:pt x="44013" y="264244"/>
                </a:lnTo>
              </a:path>
            </a:pathLst>
          </a:custGeom>
          <a:ln w="9524">
            <a:solidFill>
              <a:srgbClr val="000000"/>
            </a:solidFill>
          </a:ln>
        </p:spPr>
        <p:txBody>
          <a:bodyPr wrap="square" lIns="0" tIns="0" rIns="0" bIns="0" rtlCol="0"/>
          <a:lstStyle/>
          <a:p>
            <a:endParaRPr/>
          </a:p>
        </p:txBody>
      </p:sp>
      <p:sp>
        <p:nvSpPr>
          <p:cNvPr id="34" name="object 34"/>
          <p:cNvSpPr/>
          <p:nvPr/>
        </p:nvSpPr>
        <p:spPr>
          <a:xfrm>
            <a:off x="3064885" y="4451970"/>
            <a:ext cx="48895" cy="264795"/>
          </a:xfrm>
          <a:custGeom>
            <a:avLst/>
            <a:gdLst/>
            <a:ahLst/>
            <a:cxnLst/>
            <a:rect l="l" t="t" r="r" b="b"/>
            <a:pathLst>
              <a:path w="48894" h="264795">
                <a:moveTo>
                  <a:pt x="0" y="264272"/>
                </a:moveTo>
                <a:lnTo>
                  <a:pt x="27507" y="221920"/>
                </a:lnTo>
                <a:lnTo>
                  <a:pt x="41167" y="185882"/>
                </a:lnTo>
                <a:lnTo>
                  <a:pt x="48092" y="146936"/>
                </a:lnTo>
                <a:lnTo>
                  <a:pt x="48785" y="133426"/>
                </a:lnTo>
                <a:lnTo>
                  <a:pt x="48394" y="119188"/>
                </a:lnTo>
                <a:lnTo>
                  <a:pt x="42579" y="78912"/>
                </a:lnTo>
                <a:lnTo>
                  <a:pt x="30296" y="42431"/>
                </a:lnTo>
                <a:lnTo>
                  <a:pt x="12176" y="9922"/>
                </a:lnTo>
                <a:lnTo>
                  <a:pt x="4949" y="0"/>
                </a:lnTo>
              </a:path>
            </a:pathLst>
          </a:custGeom>
          <a:ln w="9524">
            <a:solidFill>
              <a:srgbClr val="000000"/>
            </a:solidFill>
          </a:ln>
        </p:spPr>
        <p:txBody>
          <a:bodyPr wrap="square" lIns="0" tIns="0" rIns="0" bIns="0" rtlCol="0"/>
          <a:lstStyle/>
          <a:p>
            <a:endParaRPr/>
          </a:p>
        </p:txBody>
      </p:sp>
      <p:sp>
        <p:nvSpPr>
          <p:cNvPr id="35" name="object 35"/>
          <p:cNvSpPr/>
          <p:nvPr/>
        </p:nvSpPr>
        <p:spPr>
          <a:xfrm>
            <a:off x="6624637" y="2890990"/>
            <a:ext cx="2432367" cy="1149984"/>
          </a:xfrm>
          <a:prstGeom prst="rect">
            <a:avLst/>
          </a:prstGeom>
          <a:blipFill>
            <a:blip r:embed="rId3" cstate="print"/>
            <a:stretch>
              <a:fillRect/>
            </a:stretch>
          </a:blipFill>
        </p:spPr>
        <p:txBody>
          <a:bodyPr wrap="square" lIns="0" tIns="0" rIns="0" bIns="0" rtlCol="0"/>
          <a:lstStyle/>
          <a:p>
            <a:endParaRPr/>
          </a:p>
        </p:txBody>
      </p:sp>
      <p:sp>
        <p:nvSpPr>
          <p:cNvPr id="36" name="object 36"/>
          <p:cNvSpPr/>
          <p:nvPr/>
        </p:nvSpPr>
        <p:spPr>
          <a:xfrm>
            <a:off x="3972456" y="3133646"/>
            <a:ext cx="2204505" cy="1023205"/>
          </a:xfrm>
          <a:prstGeom prst="rect">
            <a:avLst/>
          </a:prstGeom>
          <a:blipFill>
            <a:blip r:embed="rId4" cstate="print"/>
            <a:stretch>
              <a:fillRect/>
            </a:stretch>
          </a:blipFill>
        </p:spPr>
        <p:txBody>
          <a:bodyPr wrap="square" lIns="0" tIns="0" rIns="0" bIns="0" rtlCol="0"/>
          <a:lstStyle/>
          <a:p>
            <a:endParaRPr/>
          </a:p>
        </p:txBody>
      </p:sp>
      <p:sp>
        <p:nvSpPr>
          <p:cNvPr id="37" name="object 37"/>
          <p:cNvSpPr txBox="1"/>
          <p:nvPr/>
        </p:nvSpPr>
        <p:spPr>
          <a:xfrm>
            <a:off x="4650743" y="3187010"/>
            <a:ext cx="3726179" cy="635635"/>
          </a:xfrm>
          <a:prstGeom prst="rect">
            <a:avLst/>
          </a:prstGeom>
        </p:spPr>
        <p:txBody>
          <a:bodyPr vert="horz" wrap="square" lIns="0" tIns="0" rIns="0" bIns="0" rtlCol="0">
            <a:spAutoFit/>
          </a:bodyPr>
          <a:lstStyle/>
          <a:p>
            <a:pPr marR="144145" algn="ctr">
              <a:lnSpc>
                <a:spcPct val="100000"/>
              </a:lnSpc>
            </a:pPr>
            <a:r>
              <a:rPr sz="1200" b="1" dirty="0">
                <a:solidFill>
                  <a:srgbClr val="0000FF"/>
                </a:solidFill>
                <a:latin typeface="Arial"/>
                <a:cs typeface="Arial"/>
              </a:rPr>
              <a:t>G</a:t>
            </a:r>
            <a:r>
              <a:rPr sz="1200" b="1" spc="-5" dirty="0">
                <a:solidFill>
                  <a:srgbClr val="0000FF"/>
                </a:solidFill>
                <a:latin typeface="Arial"/>
                <a:cs typeface="Arial"/>
              </a:rPr>
              <a:t>o</a:t>
            </a:r>
            <a:r>
              <a:rPr sz="1200" b="1" dirty="0">
                <a:solidFill>
                  <a:srgbClr val="0000FF"/>
                </a:solidFill>
                <a:latin typeface="Arial"/>
                <a:cs typeface="Arial"/>
              </a:rPr>
              <a:t>ld</a:t>
            </a:r>
            <a:endParaRPr sz="1200">
              <a:latin typeface="Arial"/>
              <a:cs typeface="Arial"/>
            </a:endParaRPr>
          </a:p>
          <a:p>
            <a:pPr marR="5080" algn="r">
              <a:lnSpc>
                <a:spcPct val="100000"/>
              </a:lnSpc>
              <a:spcBef>
                <a:spcPts val="365"/>
              </a:spcBef>
            </a:pPr>
            <a:r>
              <a:rPr sz="1200" b="1" spc="-5" dirty="0">
                <a:solidFill>
                  <a:srgbClr val="0000FF"/>
                </a:solidFill>
                <a:latin typeface="Arial"/>
                <a:cs typeface="Arial"/>
              </a:rPr>
              <a:t>S</a:t>
            </a:r>
            <a:r>
              <a:rPr sz="1200" b="1" dirty="0">
                <a:solidFill>
                  <a:srgbClr val="0000FF"/>
                </a:solidFill>
                <a:latin typeface="Arial"/>
                <a:cs typeface="Arial"/>
              </a:rPr>
              <a:t>ili</a:t>
            </a:r>
            <a:r>
              <a:rPr sz="1200" b="1" spc="-5" dirty="0">
                <a:solidFill>
                  <a:srgbClr val="0000FF"/>
                </a:solidFill>
                <a:latin typeface="Arial"/>
                <a:cs typeface="Arial"/>
              </a:rPr>
              <a:t>co</a:t>
            </a:r>
            <a:r>
              <a:rPr sz="1200" b="1" dirty="0">
                <a:solidFill>
                  <a:srgbClr val="0000FF"/>
                </a:solidFill>
                <a:latin typeface="Arial"/>
                <a:cs typeface="Arial"/>
              </a:rPr>
              <a:t>n</a:t>
            </a:r>
            <a:endParaRPr sz="1200">
              <a:latin typeface="Arial"/>
              <a:cs typeface="Arial"/>
            </a:endParaRPr>
          </a:p>
          <a:p>
            <a:pPr marL="12700">
              <a:lnSpc>
                <a:spcPct val="100000"/>
              </a:lnSpc>
              <a:spcBef>
                <a:spcPts val="355"/>
              </a:spcBef>
            </a:pPr>
            <a:r>
              <a:rPr sz="1200" b="1" spc="-5" dirty="0">
                <a:solidFill>
                  <a:srgbClr val="0000FF"/>
                </a:solidFill>
                <a:latin typeface="Arial"/>
                <a:cs typeface="Arial"/>
              </a:rPr>
              <a:t>S</a:t>
            </a:r>
            <a:r>
              <a:rPr sz="1200" b="1" dirty="0">
                <a:solidFill>
                  <a:srgbClr val="0000FF"/>
                </a:solidFill>
                <a:latin typeface="Arial"/>
                <a:cs typeface="Arial"/>
              </a:rPr>
              <a:t>ili</a:t>
            </a:r>
            <a:r>
              <a:rPr sz="1200" b="1" spc="-5" dirty="0">
                <a:solidFill>
                  <a:srgbClr val="0000FF"/>
                </a:solidFill>
                <a:latin typeface="Arial"/>
                <a:cs typeface="Arial"/>
              </a:rPr>
              <a:t>co</a:t>
            </a:r>
            <a:r>
              <a:rPr sz="1200" b="1" dirty="0">
                <a:solidFill>
                  <a:srgbClr val="0000FF"/>
                </a:solidFill>
                <a:latin typeface="Arial"/>
                <a:cs typeface="Arial"/>
              </a:rPr>
              <a:t>n</a:t>
            </a:r>
            <a:endParaRPr sz="1200">
              <a:latin typeface="Arial"/>
              <a:cs typeface="Arial"/>
            </a:endParaRPr>
          </a:p>
        </p:txBody>
      </p:sp>
      <p:sp>
        <p:nvSpPr>
          <p:cNvPr id="38" name="object 38"/>
          <p:cNvSpPr txBox="1"/>
          <p:nvPr/>
        </p:nvSpPr>
        <p:spPr>
          <a:xfrm>
            <a:off x="6136644" y="4101843"/>
            <a:ext cx="711200" cy="177800"/>
          </a:xfrm>
          <a:prstGeom prst="rect">
            <a:avLst/>
          </a:prstGeom>
        </p:spPr>
        <p:txBody>
          <a:bodyPr vert="horz" wrap="square" lIns="0" tIns="0" rIns="0" bIns="0" rtlCol="0">
            <a:spAutoFit/>
          </a:bodyPr>
          <a:lstStyle/>
          <a:p>
            <a:pPr marL="12700">
              <a:lnSpc>
                <a:spcPct val="100000"/>
              </a:lnSpc>
            </a:pPr>
            <a:r>
              <a:rPr sz="1200" b="1" spc="-5" dirty="0">
                <a:solidFill>
                  <a:srgbClr val="0000FF"/>
                </a:solidFill>
                <a:latin typeface="Arial"/>
                <a:cs typeface="Arial"/>
              </a:rPr>
              <a:t>TT</a:t>
            </a:r>
            <a:r>
              <a:rPr sz="1200" b="1" dirty="0">
                <a:solidFill>
                  <a:srgbClr val="0000FF"/>
                </a:solidFill>
                <a:latin typeface="Arial"/>
                <a:cs typeface="Arial"/>
              </a:rPr>
              <a:t>S</a:t>
            </a:r>
            <a:r>
              <a:rPr sz="1200" b="1" spc="10" dirty="0">
                <a:solidFill>
                  <a:srgbClr val="0000FF"/>
                </a:solidFill>
                <a:latin typeface="Arial"/>
                <a:cs typeface="Arial"/>
              </a:rPr>
              <a:t> </a:t>
            </a:r>
            <a:r>
              <a:rPr sz="1200" b="1" dirty="0">
                <a:solidFill>
                  <a:srgbClr val="0000FF"/>
                </a:solidFill>
                <a:latin typeface="Arial"/>
                <a:cs typeface="Arial"/>
              </a:rPr>
              <a:t>l</a:t>
            </a:r>
            <a:r>
              <a:rPr sz="1200" b="1" spc="-5" dirty="0">
                <a:solidFill>
                  <a:srgbClr val="0000FF"/>
                </a:solidFill>
                <a:latin typeface="Arial"/>
                <a:cs typeface="Arial"/>
              </a:rPr>
              <a:t>a</a:t>
            </a:r>
            <a:r>
              <a:rPr sz="1200" b="1" spc="-15" dirty="0">
                <a:solidFill>
                  <a:srgbClr val="0000FF"/>
                </a:solidFill>
                <a:latin typeface="Arial"/>
                <a:cs typeface="Arial"/>
              </a:rPr>
              <a:t>y</a:t>
            </a:r>
            <a:r>
              <a:rPr sz="1200" b="1" spc="-5" dirty="0">
                <a:solidFill>
                  <a:srgbClr val="0000FF"/>
                </a:solidFill>
                <a:latin typeface="Arial"/>
                <a:cs typeface="Arial"/>
              </a:rPr>
              <a:t>er</a:t>
            </a:r>
            <a:endParaRPr sz="1200">
              <a:latin typeface="Arial"/>
              <a:cs typeface="Arial"/>
            </a:endParaRPr>
          </a:p>
        </p:txBody>
      </p:sp>
      <p:sp>
        <p:nvSpPr>
          <p:cNvPr id="39" name="object 39"/>
          <p:cNvSpPr txBox="1"/>
          <p:nvPr/>
        </p:nvSpPr>
        <p:spPr>
          <a:xfrm>
            <a:off x="4079243" y="2387050"/>
            <a:ext cx="796290" cy="543560"/>
          </a:xfrm>
          <a:prstGeom prst="rect">
            <a:avLst/>
          </a:prstGeom>
        </p:spPr>
        <p:txBody>
          <a:bodyPr vert="horz" wrap="square" lIns="0" tIns="0" rIns="0" bIns="0" rtlCol="0">
            <a:spAutoFit/>
          </a:bodyPr>
          <a:lstStyle/>
          <a:p>
            <a:pPr marL="12700" marR="5080">
              <a:lnSpc>
                <a:spcPct val="100000"/>
              </a:lnSpc>
            </a:pPr>
            <a:r>
              <a:rPr sz="1200" b="1" dirty="0">
                <a:solidFill>
                  <a:srgbClr val="0000FF"/>
                </a:solidFill>
                <a:latin typeface="Arial"/>
                <a:cs typeface="Arial"/>
              </a:rPr>
              <a:t>GOx </a:t>
            </a:r>
            <a:r>
              <a:rPr sz="1200" b="1" spc="-5" dirty="0">
                <a:solidFill>
                  <a:srgbClr val="0000FF"/>
                </a:solidFill>
                <a:latin typeface="Arial"/>
                <a:cs typeface="Arial"/>
              </a:rPr>
              <a:t>con</a:t>
            </a:r>
            <a:r>
              <a:rPr sz="1200" b="1" dirty="0">
                <a:solidFill>
                  <a:srgbClr val="0000FF"/>
                </a:solidFill>
                <a:latin typeface="Arial"/>
                <a:cs typeface="Arial"/>
              </a:rPr>
              <a:t>t</a:t>
            </a:r>
            <a:r>
              <a:rPr sz="1200" b="1" spc="-5" dirty="0">
                <a:solidFill>
                  <a:srgbClr val="0000FF"/>
                </a:solidFill>
                <a:latin typeface="Arial"/>
                <a:cs typeface="Arial"/>
              </a:rPr>
              <a:t>a</a:t>
            </a:r>
            <a:r>
              <a:rPr sz="1200" b="1" dirty="0">
                <a:solidFill>
                  <a:srgbClr val="0000FF"/>
                </a:solidFill>
                <a:latin typeface="Arial"/>
                <a:cs typeface="Arial"/>
              </a:rPr>
              <a:t>i</a:t>
            </a:r>
            <a:r>
              <a:rPr sz="1200" b="1" spc="-5" dirty="0">
                <a:solidFill>
                  <a:srgbClr val="0000FF"/>
                </a:solidFill>
                <a:latin typeface="Arial"/>
                <a:cs typeface="Arial"/>
              </a:rPr>
              <a:t>n</a:t>
            </a:r>
            <a:r>
              <a:rPr sz="1200" b="1" dirty="0">
                <a:solidFill>
                  <a:srgbClr val="0000FF"/>
                </a:solidFill>
                <a:latin typeface="Arial"/>
                <a:cs typeface="Arial"/>
              </a:rPr>
              <a:t>i</a:t>
            </a:r>
            <a:r>
              <a:rPr sz="1200" b="1" spc="-5" dirty="0">
                <a:solidFill>
                  <a:srgbClr val="0000FF"/>
                </a:solidFill>
                <a:latin typeface="Arial"/>
                <a:cs typeface="Arial"/>
              </a:rPr>
              <a:t>ng </a:t>
            </a:r>
            <a:r>
              <a:rPr sz="1200" b="1" dirty="0">
                <a:solidFill>
                  <a:srgbClr val="0000FF"/>
                </a:solidFill>
                <a:latin typeface="Arial"/>
                <a:cs typeface="Arial"/>
              </a:rPr>
              <a:t>M</a:t>
            </a:r>
            <a:r>
              <a:rPr sz="1200" b="1" spc="-5" dirty="0">
                <a:solidFill>
                  <a:srgbClr val="0000FF"/>
                </a:solidFill>
                <a:latin typeface="Arial"/>
                <a:cs typeface="Arial"/>
              </a:rPr>
              <a:t>u</a:t>
            </a:r>
            <a:r>
              <a:rPr sz="1200" b="1" dirty="0">
                <a:solidFill>
                  <a:srgbClr val="0000FF"/>
                </a:solidFill>
                <a:latin typeface="Arial"/>
                <a:cs typeface="Arial"/>
              </a:rPr>
              <a:t>ltil</a:t>
            </a:r>
            <a:r>
              <a:rPr sz="1200" b="1" spc="-5" dirty="0">
                <a:solidFill>
                  <a:srgbClr val="0000FF"/>
                </a:solidFill>
                <a:latin typeface="Arial"/>
                <a:cs typeface="Arial"/>
              </a:rPr>
              <a:t>a</a:t>
            </a:r>
            <a:r>
              <a:rPr sz="1200" b="1" spc="-15" dirty="0">
                <a:solidFill>
                  <a:srgbClr val="0000FF"/>
                </a:solidFill>
                <a:latin typeface="Arial"/>
                <a:cs typeface="Arial"/>
              </a:rPr>
              <a:t>y</a:t>
            </a:r>
            <a:r>
              <a:rPr sz="1200" b="1" spc="-5" dirty="0">
                <a:solidFill>
                  <a:srgbClr val="0000FF"/>
                </a:solidFill>
                <a:latin typeface="Arial"/>
                <a:cs typeface="Arial"/>
              </a:rPr>
              <a:t>e</a:t>
            </a:r>
            <a:r>
              <a:rPr sz="1200" b="1" dirty="0">
                <a:solidFill>
                  <a:srgbClr val="0000FF"/>
                </a:solidFill>
                <a:latin typeface="Arial"/>
                <a:cs typeface="Arial"/>
              </a:rPr>
              <a:t>r</a:t>
            </a:r>
            <a:endParaRPr sz="1200">
              <a:latin typeface="Arial"/>
              <a:cs typeface="Arial"/>
            </a:endParaRPr>
          </a:p>
        </p:txBody>
      </p:sp>
      <p:sp>
        <p:nvSpPr>
          <p:cNvPr id="40" name="object 40"/>
          <p:cNvSpPr txBox="1"/>
          <p:nvPr/>
        </p:nvSpPr>
        <p:spPr>
          <a:xfrm>
            <a:off x="7508246" y="4215927"/>
            <a:ext cx="1304925" cy="177800"/>
          </a:xfrm>
          <a:prstGeom prst="rect">
            <a:avLst/>
          </a:prstGeom>
        </p:spPr>
        <p:txBody>
          <a:bodyPr vert="horz" wrap="square" lIns="0" tIns="0" rIns="0" bIns="0" rtlCol="0">
            <a:spAutoFit/>
          </a:bodyPr>
          <a:lstStyle/>
          <a:p>
            <a:pPr marL="12700">
              <a:lnSpc>
                <a:spcPct val="100000"/>
              </a:lnSpc>
            </a:pPr>
            <a:r>
              <a:rPr sz="1200" b="1" dirty="0">
                <a:latin typeface="Arial"/>
                <a:cs typeface="Arial"/>
              </a:rPr>
              <a:t>Mi</a:t>
            </a:r>
            <a:r>
              <a:rPr sz="1200" b="1" spc="-5" dirty="0">
                <a:latin typeface="Arial"/>
                <a:cs typeface="Arial"/>
              </a:rPr>
              <a:t>c</a:t>
            </a:r>
            <a:r>
              <a:rPr sz="1200" b="1" dirty="0">
                <a:latin typeface="Arial"/>
                <a:cs typeface="Arial"/>
              </a:rPr>
              <a:t>r</a:t>
            </a:r>
            <a:r>
              <a:rPr sz="1200" b="1" spc="-5" dirty="0">
                <a:latin typeface="Arial"/>
                <a:cs typeface="Arial"/>
              </a:rPr>
              <a:t>ocan</a:t>
            </a:r>
            <a:r>
              <a:rPr sz="1200" b="1" dirty="0">
                <a:latin typeface="Arial"/>
                <a:cs typeface="Arial"/>
              </a:rPr>
              <a:t>til</a:t>
            </a:r>
            <a:r>
              <a:rPr sz="1200" b="1" spc="-5" dirty="0">
                <a:latin typeface="Arial"/>
                <a:cs typeface="Arial"/>
              </a:rPr>
              <a:t>eve</a:t>
            </a:r>
            <a:r>
              <a:rPr sz="1200" b="1" dirty="0">
                <a:latin typeface="Arial"/>
                <a:cs typeface="Arial"/>
              </a:rPr>
              <a:t>r</a:t>
            </a:r>
            <a:r>
              <a:rPr sz="1200" b="1" spc="-5" dirty="0">
                <a:latin typeface="Arial"/>
                <a:cs typeface="Arial"/>
              </a:rPr>
              <a:t>-</a:t>
            </a:r>
            <a:r>
              <a:rPr sz="1200" b="1" dirty="0">
                <a:latin typeface="Arial"/>
                <a:cs typeface="Arial"/>
              </a:rPr>
              <a:t>B</a:t>
            </a:r>
            <a:endParaRPr sz="1200">
              <a:latin typeface="Arial"/>
              <a:cs typeface="Arial"/>
            </a:endParaRPr>
          </a:p>
        </p:txBody>
      </p:sp>
      <p:sp>
        <p:nvSpPr>
          <p:cNvPr id="41" name="object 41"/>
          <p:cNvSpPr txBox="1"/>
          <p:nvPr/>
        </p:nvSpPr>
        <p:spPr>
          <a:xfrm>
            <a:off x="4307843" y="4215927"/>
            <a:ext cx="1304925" cy="177800"/>
          </a:xfrm>
          <a:prstGeom prst="rect">
            <a:avLst/>
          </a:prstGeom>
        </p:spPr>
        <p:txBody>
          <a:bodyPr vert="horz" wrap="square" lIns="0" tIns="0" rIns="0" bIns="0" rtlCol="0">
            <a:spAutoFit/>
          </a:bodyPr>
          <a:lstStyle/>
          <a:p>
            <a:pPr marL="12700">
              <a:lnSpc>
                <a:spcPct val="100000"/>
              </a:lnSpc>
            </a:pPr>
            <a:r>
              <a:rPr sz="1200" b="1" dirty="0">
                <a:latin typeface="Arial"/>
                <a:cs typeface="Arial"/>
              </a:rPr>
              <a:t>Mi</a:t>
            </a:r>
            <a:r>
              <a:rPr sz="1200" b="1" spc="-5" dirty="0">
                <a:latin typeface="Arial"/>
                <a:cs typeface="Arial"/>
              </a:rPr>
              <a:t>c</a:t>
            </a:r>
            <a:r>
              <a:rPr sz="1200" b="1" dirty="0">
                <a:latin typeface="Arial"/>
                <a:cs typeface="Arial"/>
              </a:rPr>
              <a:t>r</a:t>
            </a:r>
            <a:r>
              <a:rPr sz="1200" b="1" spc="-5" dirty="0">
                <a:latin typeface="Arial"/>
                <a:cs typeface="Arial"/>
              </a:rPr>
              <a:t>ocan</a:t>
            </a:r>
            <a:r>
              <a:rPr sz="1200" b="1" dirty="0">
                <a:latin typeface="Arial"/>
                <a:cs typeface="Arial"/>
              </a:rPr>
              <a:t>til</a:t>
            </a:r>
            <a:r>
              <a:rPr sz="1200" b="1" spc="-5" dirty="0">
                <a:latin typeface="Arial"/>
                <a:cs typeface="Arial"/>
              </a:rPr>
              <a:t>eve</a:t>
            </a:r>
            <a:r>
              <a:rPr sz="1200" b="1" dirty="0">
                <a:latin typeface="Arial"/>
                <a:cs typeface="Arial"/>
              </a:rPr>
              <a:t>r</a:t>
            </a:r>
            <a:r>
              <a:rPr sz="1200" b="1" spc="-5" dirty="0">
                <a:latin typeface="Arial"/>
                <a:cs typeface="Arial"/>
              </a:rPr>
              <a:t>-</a:t>
            </a:r>
            <a:r>
              <a:rPr sz="1200" b="1" dirty="0">
                <a:latin typeface="Arial"/>
                <a:cs typeface="Arial"/>
              </a:rPr>
              <a:t>A</a:t>
            </a:r>
            <a:endParaRPr sz="1200">
              <a:latin typeface="Arial"/>
              <a:cs typeface="Arial"/>
            </a:endParaRPr>
          </a:p>
        </p:txBody>
      </p:sp>
      <p:sp>
        <p:nvSpPr>
          <p:cNvPr id="42" name="object 42"/>
          <p:cNvSpPr/>
          <p:nvPr/>
        </p:nvSpPr>
        <p:spPr>
          <a:xfrm>
            <a:off x="4457700" y="2781665"/>
            <a:ext cx="183515" cy="181610"/>
          </a:xfrm>
          <a:custGeom>
            <a:avLst/>
            <a:gdLst/>
            <a:ahLst/>
            <a:cxnLst/>
            <a:rect l="l" t="t" r="r" b="b"/>
            <a:pathLst>
              <a:path w="183514" h="181610">
                <a:moveTo>
                  <a:pt x="0" y="0"/>
                </a:moveTo>
                <a:lnTo>
                  <a:pt x="183428" y="181295"/>
                </a:lnTo>
              </a:path>
            </a:pathLst>
          </a:custGeom>
          <a:ln w="9524">
            <a:solidFill>
              <a:srgbClr val="000000"/>
            </a:solidFill>
          </a:ln>
        </p:spPr>
        <p:txBody>
          <a:bodyPr wrap="square" lIns="0" tIns="0" rIns="0" bIns="0" rtlCol="0"/>
          <a:lstStyle/>
          <a:p>
            <a:endParaRPr/>
          </a:p>
        </p:txBody>
      </p:sp>
      <p:sp>
        <p:nvSpPr>
          <p:cNvPr id="43" name="object 43"/>
          <p:cNvSpPr/>
          <p:nvPr/>
        </p:nvSpPr>
        <p:spPr>
          <a:xfrm>
            <a:off x="4605314" y="2926933"/>
            <a:ext cx="81280" cy="81280"/>
          </a:xfrm>
          <a:custGeom>
            <a:avLst/>
            <a:gdLst/>
            <a:ahLst/>
            <a:cxnLst/>
            <a:rect l="l" t="t" r="r" b="b"/>
            <a:pathLst>
              <a:path w="81279" h="81280">
                <a:moveTo>
                  <a:pt x="53583" y="0"/>
                </a:moveTo>
                <a:lnTo>
                  <a:pt x="0" y="54193"/>
                </a:lnTo>
                <a:lnTo>
                  <a:pt x="80985" y="80680"/>
                </a:lnTo>
                <a:lnTo>
                  <a:pt x="53583" y="0"/>
                </a:lnTo>
                <a:close/>
              </a:path>
            </a:pathLst>
          </a:custGeom>
          <a:solidFill>
            <a:srgbClr val="000000"/>
          </a:solidFill>
        </p:spPr>
        <p:txBody>
          <a:bodyPr wrap="square" lIns="0" tIns="0" rIns="0" bIns="0" rtlCol="0"/>
          <a:lstStyle/>
          <a:p>
            <a:endParaRPr/>
          </a:p>
        </p:txBody>
      </p:sp>
      <p:sp>
        <p:nvSpPr>
          <p:cNvPr id="44" name="object 44"/>
          <p:cNvSpPr txBox="1"/>
          <p:nvPr/>
        </p:nvSpPr>
        <p:spPr>
          <a:xfrm>
            <a:off x="6479545" y="2729963"/>
            <a:ext cx="821055" cy="177800"/>
          </a:xfrm>
          <a:prstGeom prst="rect">
            <a:avLst/>
          </a:prstGeom>
        </p:spPr>
        <p:txBody>
          <a:bodyPr vert="horz" wrap="square" lIns="0" tIns="0" rIns="0" bIns="0" rtlCol="0">
            <a:spAutoFit/>
          </a:bodyPr>
          <a:lstStyle/>
          <a:p>
            <a:pPr marL="12700">
              <a:lnSpc>
                <a:spcPct val="100000"/>
              </a:lnSpc>
            </a:pPr>
            <a:r>
              <a:rPr sz="1200" b="1" spc="-5" dirty="0">
                <a:solidFill>
                  <a:srgbClr val="0000FF"/>
                </a:solidFill>
                <a:latin typeface="Arial"/>
                <a:cs typeface="Arial"/>
              </a:rPr>
              <a:t>PFD</a:t>
            </a:r>
            <a:r>
              <a:rPr sz="1200" b="1" dirty="0">
                <a:solidFill>
                  <a:srgbClr val="0000FF"/>
                </a:solidFill>
                <a:latin typeface="Arial"/>
                <a:cs typeface="Arial"/>
              </a:rPr>
              <a:t>T</a:t>
            </a:r>
            <a:r>
              <a:rPr sz="1200" b="1" spc="10" dirty="0">
                <a:solidFill>
                  <a:srgbClr val="0000FF"/>
                </a:solidFill>
                <a:latin typeface="Arial"/>
                <a:cs typeface="Arial"/>
              </a:rPr>
              <a:t> </a:t>
            </a:r>
            <a:r>
              <a:rPr sz="1200" b="1" dirty="0">
                <a:solidFill>
                  <a:srgbClr val="0000FF"/>
                </a:solidFill>
                <a:latin typeface="Arial"/>
                <a:cs typeface="Arial"/>
              </a:rPr>
              <a:t>l</a:t>
            </a:r>
            <a:r>
              <a:rPr sz="1200" b="1" spc="-5" dirty="0">
                <a:solidFill>
                  <a:srgbClr val="0000FF"/>
                </a:solidFill>
                <a:latin typeface="Arial"/>
                <a:cs typeface="Arial"/>
              </a:rPr>
              <a:t>a</a:t>
            </a:r>
            <a:r>
              <a:rPr sz="1200" b="1" spc="-15" dirty="0">
                <a:solidFill>
                  <a:srgbClr val="0000FF"/>
                </a:solidFill>
                <a:latin typeface="Arial"/>
                <a:cs typeface="Arial"/>
              </a:rPr>
              <a:t>y</a:t>
            </a:r>
            <a:r>
              <a:rPr sz="1200" b="1" spc="-5" dirty="0">
                <a:solidFill>
                  <a:srgbClr val="0000FF"/>
                </a:solidFill>
                <a:latin typeface="Arial"/>
                <a:cs typeface="Arial"/>
              </a:rPr>
              <a:t>er</a:t>
            </a:r>
            <a:endParaRPr sz="1200">
              <a:latin typeface="Arial"/>
              <a:cs typeface="Arial"/>
            </a:endParaRPr>
          </a:p>
        </p:txBody>
      </p:sp>
      <p:sp>
        <p:nvSpPr>
          <p:cNvPr id="45" name="object 45"/>
          <p:cNvSpPr/>
          <p:nvPr/>
        </p:nvSpPr>
        <p:spPr>
          <a:xfrm>
            <a:off x="614360" y="2129058"/>
            <a:ext cx="3048000" cy="222885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3450" y="1570615"/>
            <a:ext cx="5398135" cy="330200"/>
          </a:xfrm>
          <a:prstGeom prst="rect">
            <a:avLst/>
          </a:prstGeom>
        </p:spPr>
        <p:txBody>
          <a:bodyPr vert="horz" wrap="square" lIns="0" tIns="0" rIns="0" bIns="0" rtlCol="0">
            <a:spAutoFit/>
          </a:bodyPr>
          <a:lstStyle/>
          <a:p>
            <a:pPr marL="12700">
              <a:lnSpc>
                <a:spcPct val="100000"/>
              </a:lnSpc>
            </a:pPr>
            <a:r>
              <a:rPr sz="2400" spc="-5" dirty="0">
                <a:latin typeface="Times New Roman"/>
                <a:cs typeface="Times New Roman"/>
              </a:rPr>
              <a:t>Str</a:t>
            </a:r>
            <a:r>
              <a:rPr sz="2400" dirty="0">
                <a:latin typeface="Times New Roman"/>
                <a:cs typeface="Times New Roman"/>
              </a:rPr>
              <a:t>uc</a:t>
            </a:r>
            <a:r>
              <a:rPr sz="2400" spc="-5" dirty="0">
                <a:latin typeface="Times New Roman"/>
                <a:cs typeface="Times New Roman"/>
              </a:rPr>
              <a:t>t</a:t>
            </a:r>
            <a:r>
              <a:rPr sz="2400" dirty="0">
                <a:latin typeface="Times New Roman"/>
                <a:cs typeface="Times New Roman"/>
              </a:rPr>
              <a:t>u</a:t>
            </a:r>
            <a:r>
              <a:rPr sz="2400" spc="-5" dirty="0">
                <a:latin typeface="Times New Roman"/>
                <a:cs typeface="Times New Roman"/>
              </a:rPr>
              <a:t>r</a:t>
            </a:r>
            <a:r>
              <a:rPr sz="2400" dirty="0">
                <a:latin typeface="Times New Roman"/>
                <a:cs typeface="Times New Roman"/>
              </a:rPr>
              <a:t>es</a:t>
            </a:r>
            <a:r>
              <a:rPr sz="2400" spc="-5"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seve</a:t>
            </a:r>
            <a:r>
              <a:rPr sz="2400" spc="-5" dirty="0">
                <a:latin typeface="Times New Roman"/>
                <a:cs typeface="Times New Roman"/>
              </a:rPr>
              <a:t>r</a:t>
            </a:r>
            <a:r>
              <a:rPr sz="2400" dirty="0">
                <a:latin typeface="Times New Roman"/>
                <a:cs typeface="Times New Roman"/>
              </a:rPr>
              <a:t>al</a:t>
            </a:r>
            <a:r>
              <a:rPr sz="2400" spc="-20" dirty="0">
                <a:latin typeface="Times New Roman"/>
                <a:cs typeface="Times New Roman"/>
              </a:rPr>
              <a:t> </a:t>
            </a:r>
            <a:r>
              <a:rPr sz="2400" dirty="0">
                <a:latin typeface="Times New Roman"/>
                <a:cs typeface="Times New Roman"/>
              </a:rPr>
              <a:t>pH</a:t>
            </a:r>
            <a:r>
              <a:rPr sz="2400" spc="5" dirty="0">
                <a:latin typeface="Times New Roman"/>
                <a:cs typeface="Times New Roman"/>
              </a:rPr>
              <a:t> </a:t>
            </a:r>
            <a:r>
              <a:rPr sz="2400" dirty="0">
                <a:latin typeface="Times New Roman"/>
                <a:cs typeface="Times New Roman"/>
              </a:rPr>
              <a:t>sens</a:t>
            </a:r>
            <a:r>
              <a:rPr sz="2400" spc="-5" dirty="0">
                <a:latin typeface="Times New Roman"/>
                <a:cs typeface="Times New Roman"/>
              </a:rPr>
              <a:t>iti</a:t>
            </a:r>
            <a:r>
              <a:rPr sz="2400" dirty="0">
                <a:latin typeface="Times New Roman"/>
                <a:cs typeface="Times New Roman"/>
              </a:rPr>
              <a:t>ve</a:t>
            </a:r>
            <a:r>
              <a:rPr sz="2400" spc="-20" dirty="0">
                <a:latin typeface="Times New Roman"/>
                <a:cs typeface="Times New Roman"/>
              </a:rPr>
              <a:t> </a:t>
            </a:r>
            <a:r>
              <a:rPr sz="2400" dirty="0">
                <a:latin typeface="Times New Roman"/>
                <a:cs typeface="Times New Roman"/>
              </a:rPr>
              <a:t>hyd</a:t>
            </a:r>
            <a:r>
              <a:rPr sz="2400" spc="-5" dirty="0">
                <a:latin typeface="Times New Roman"/>
                <a:cs typeface="Times New Roman"/>
              </a:rPr>
              <a:t>r</a:t>
            </a:r>
            <a:r>
              <a:rPr sz="2400" dirty="0">
                <a:latin typeface="Times New Roman"/>
                <a:cs typeface="Times New Roman"/>
              </a:rPr>
              <a:t>oge</a:t>
            </a:r>
            <a:r>
              <a:rPr sz="2400" spc="-5" dirty="0">
                <a:latin typeface="Times New Roman"/>
                <a:cs typeface="Times New Roman"/>
              </a:rPr>
              <a:t>l</a:t>
            </a:r>
            <a:r>
              <a:rPr sz="2400" dirty="0">
                <a:latin typeface="Times New Roman"/>
                <a:cs typeface="Times New Roman"/>
              </a:rPr>
              <a:t>s</a:t>
            </a:r>
            <a:endParaRPr sz="2400">
              <a:latin typeface="Times New Roman"/>
              <a:cs typeface="Times New Roman"/>
            </a:endParaRPr>
          </a:p>
        </p:txBody>
      </p:sp>
      <p:sp>
        <p:nvSpPr>
          <p:cNvPr id="3" name="object 3"/>
          <p:cNvSpPr txBox="1"/>
          <p:nvPr/>
        </p:nvSpPr>
        <p:spPr>
          <a:xfrm>
            <a:off x="6340162" y="3883769"/>
            <a:ext cx="1536700" cy="172085"/>
          </a:xfrm>
          <a:prstGeom prst="rect">
            <a:avLst/>
          </a:prstGeom>
        </p:spPr>
        <p:txBody>
          <a:bodyPr vert="horz" wrap="square" lIns="0" tIns="0" rIns="0" bIns="0" rtlCol="0">
            <a:spAutoFit/>
          </a:bodyPr>
          <a:lstStyle/>
          <a:p>
            <a:pPr marL="12700">
              <a:lnSpc>
                <a:spcPct val="100000"/>
              </a:lnSpc>
            </a:pPr>
            <a:r>
              <a:rPr sz="1150" b="1" spc="5" dirty="0">
                <a:latin typeface="Arial"/>
                <a:cs typeface="Arial"/>
              </a:rPr>
              <a:t>P</a:t>
            </a:r>
            <a:r>
              <a:rPr sz="1150" b="1" spc="-50" dirty="0">
                <a:latin typeface="Arial"/>
                <a:cs typeface="Arial"/>
              </a:rPr>
              <a:t>A</a:t>
            </a:r>
            <a:r>
              <a:rPr sz="1150" b="1" spc="-35" dirty="0">
                <a:latin typeface="Arial"/>
                <a:cs typeface="Arial"/>
              </a:rPr>
              <a:t>M</a:t>
            </a:r>
            <a:r>
              <a:rPr sz="1150" b="1" spc="20" dirty="0">
                <a:latin typeface="Arial"/>
                <a:cs typeface="Arial"/>
              </a:rPr>
              <a:t>D</a:t>
            </a:r>
            <a:r>
              <a:rPr sz="1150" b="1" spc="-30" dirty="0">
                <a:latin typeface="Arial"/>
                <a:cs typeface="Arial"/>
              </a:rPr>
              <a:t>-</a:t>
            </a:r>
            <a:r>
              <a:rPr sz="1150" b="1" spc="5" dirty="0">
                <a:latin typeface="Arial"/>
                <a:cs typeface="Arial"/>
              </a:rPr>
              <a:t>P</a:t>
            </a:r>
            <a:r>
              <a:rPr sz="1150" b="1" spc="20" dirty="0">
                <a:latin typeface="Arial"/>
                <a:cs typeface="Arial"/>
              </a:rPr>
              <a:t>N</a:t>
            </a:r>
            <a:r>
              <a:rPr sz="1150" b="1" spc="-40" dirty="0">
                <a:latin typeface="Arial"/>
                <a:cs typeface="Arial"/>
              </a:rPr>
              <a:t>I</a:t>
            </a:r>
            <a:r>
              <a:rPr sz="1150" b="1" spc="5" dirty="0">
                <a:latin typeface="Arial"/>
                <a:cs typeface="Arial"/>
              </a:rPr>
              <a:t>P</a:t>
            </a:r>
            <a:r>
              <a:rPr sz="1150" b="1" spc="-50" dirty="0">
                <a:latin typeface="Arial"/>
                <a:cs typeface="Arial"/>
              </a:rPr>
              <a:t>A</a:t>
            </a:r>
            <a:r>
              <a:rPr sz="1150" b="1" spc="-30" dirty="0">
                <a:latin typeface="Arial"/>
                <a:cs typeface="Arial"/>
              </a:rPr>
              <a:t>-</a:t>
            </a:r>
            <a:r>
              <a:rPr sz="1150" b="1" spc="5" dirty="0">
                <a:latin typeface="Arial"/>
                <a:cs typeface="Arial"/>
              </a:rPr>
              <a:t>P</a:t>
            </a:r>
            <a:r>
              <a:rPr sz="1150" b="1" spc="20" dirty="0">
                <a:latin typeface="Arial"/>
                <a:cs typeface="Arial"/>
              </a:rPr>
              <a:t>D</a:t>
            </a:r>
            <a:r>
              <a:rPr sz="1150" b="1" spc="-35" dirty="0">
                <a:latin typeface="Arial"/>
                <a:cs typeface="Arial"/>
              </a:rPr>
              <a:t>M</a:t>
            </a:r>
            <a:r>
              <a:rPr sz="1150" b="1" spc="5" dirty="0">
                <a:latin typeface="Arial"/>
                <a:cs typeface="Arial"/>
              </a:rPr>
              <a:t>E</a:t>
            </a:r>
            <a:r>
              <a:rPr sz="1150" b="1" spc="-10" dirty="0">
                <a:latin typeface="Arial"/>
                <a:cs typeface="Arial"/>
              </a:rPr>
              <a:t>M</a:t>
            </a:r>
            <a:endParaRPr sz="1150">
              <a:latin typeface="Arial"/>
              <a:cs typeface="Arial"/>
            </a:endParaRPr>
          </a:p>
        </p:txBody>
      </p:sp>
      <p:sp>
        <p:nvSpPr>
          <p:cNvPr id="4" name="object 4"/>
          <p:cNvSpPr txBox="1"/>
          <p:nvPr/>
        </p:nvSpPr>
        <p:spPr>
          <a:xfrm>
            <a:off x="6664405" y="2577927"/>
            <a:ext cx="1242060" cy="172085"/>
          </a:xfrm>
          <a:prstGeom prst="rect">
            <a:avLst/>
          </a:prstGeom>
        </p:spPr>
        <p:txBody>
          <a:bodyPr vert="horz" wrap="square" lIns="0" tIns="0" rIns="0" bIns="0" rtlCol="0">
            <a:spAutoFit/>
          </a:bodyPr>
          <a:lstStyle/>
          <a:p>
            <a:pPr marL="12700">
              <a:lnSpc>
                <a:spcPct val="100000"/>
              </a:lnSpc>
              <a:tabLst>
                <a:tab pos="260350" algn="l"/>
                <a:tab pos="688340" algn="l"/>
                <a:tab pos="1115695" algn="l"/>
              </a:tabLst>
            </a:pPr>
            <a:r>
              <a:rPr sz="1150" b="1" spc="-10" dirty="0">
                <a:latin typeface="Arial"/>
                <a:cs typeface="Arial"/>
              </a:rPr>
              <a:t>C	O </a:t>
            </a:r>
            <a:r>
              <a:rPr sz="1150" b="1" spc="-110" dirty="0">
                <a:latin typeface="Arial"/>
                <a:cs typeface="Arial"/>
              </a:rPr>
              <a:t> </a:t>
            </a:r>
            <a:r>
              <a:rPr sz="1150" b="1" spc="-10" dirty="0">
                <a:latin typeface="Arial"/>
                <a:cs typeface="Arial"/>
              </a:rPr>
              <a:t>C</a:t>
            </a:r>
            <a:r>
              <a:rPr sz="1150" b="1" dirty="0">
                <a:latin typeface="Arial"/>
                <a:cs typeface="Arial"/>
              </a:rPr>
              <a:t>	</a:t>
            </a:r>
            <a:r>
              <a:rPr sz="1150" b="1" spc="-10" dirty="0">
                <a:latin typeface="Arial"/>
                <a:cs typeface="Arial"/>
              </a:rPr>
              <a:t>O</a:t>
            </a:r>
            <a:r>
              <a:rPr sz="1150" b="1" dirty="0">
                <a:latin typeface="Arial"/>
                <a:cs typeface="Arial"/>
              </a:rPr>
              <a:t> </a:t>
            </a:r>
            <a:r>
              <a:rPr sz="1150" b="1" spc="-110" dirty="0">
                <a:latin typeface="Arial"/>
                <a:cs typeface="Arial"/>
              </a:rPr>
              <a:t> </a:t>
            </a:r>
            <a:r>
              <a:rPr sz="1150" b="1" spc="-10" dirty="0">
                <a:latin typeface="Arial"/>
                <a:cs typeface="Arial"/>
              </a:rPr>
              <a:t>C</a:t>
            </a:r>
            <a:r>
              <a:rPr sz="1150" b="1" dirty="0">
                <a:latin typeface="Arial"/>
                <a:cs typeface="Arial"/>
              </a:rPr>
              <a:t>	</a:t>
            </a:r>
            <a:r>
              <a:rPr sz="1150" b="1" spc="-10" dirty="0">
                <a:latin typeface="Arial"/>
                <a:cs typeface="Arial"/>
              </a:rPr>
              <a:t>O</a:t>
            </a:r>
            <a:endParaRPr sz="1150">
              <a:latin typeface="Arial"/>
              <a:cs typeface="Arial"/>
            </a:endParaRPr>
          </a:p>
        </p:txBody>
      </p:sp>
      <p:sp>
        <p:nvSpPr>
          <p:cNvPr id="5" name="object 5"/>
          <p:cNvSpPr/>
          <p:nvPr/>
        </p:nvSpPr>
        <p:spPr>
          <a:xfrm>
            <a:off x="6303781" y="2260640"/>
            <a:ext cx="214629" cy="140970"/>
          </a:xfrm>
          <a:custGeom>
            <a:avLst/>
            <a:gdLst/>
            <a:ahLst/>
            <a:cxnLst/>
            <a:rect l="l" t="t" r="r" b="b"/>
            <a:pathLst>
              <a:path w="214629" h="140969">
                <a:moveTo>
                  <a:pt x="214335" y="0"/>
                </a:moveTo>
                <a:lnTo>
                  <a:pt x="0" y="140604"/>
                </a:lnTo>
                <a:lnTo>
                  <a:pt x="214335" y="31943"/>
                </a:lnTo>
                <a:lnTo>
                  <a:pt x="214335" y="0"/>
                </a:lnTo>
                <a:close/>
              </a:path>
            </a:pathLst>
          </a:custGeom>
          <a:solidFill>
            <a:srgbClr val="000000"/>
          </a:solidFill>
        </p:spPr>
        <p:txBody>
          <a:bodyPr wrap="square" lIns="0" tIns="0" rIns="0" bIns="0" rtlCol="0"/>
          <a:lstStyle/>
          <a:p>
            <a:endParaRPr/>
          </a:p>
        </p:txBody>
      </p:sp>
      <p:sp>
        <p:nvSpPr>
          <p:cNvPr id="6" name="object 6"/>
          <p:cNvSpPr/>
          <p:nvPr/>
        </p:nvSpPr>
        <p:spPr>
          <a:xfrm>
            <a:off x="6303768" y="2260651"/>
            <a:ext cx="214629" cy="140970"/>
          </a:xfrm>
          <a:custGeom>
            <a:avLst/>
            <a:gdLst/>
            <a:ahLst/>
            <a:cxnLst/>
            <a:rect l="l" t="t" r="r" b="b"/>
            <a:pathLst>
              <a:path w="214629" h="140969">
                <a:moveTo>
                  <a:pt x="0" y="140615"/>
                </a:moveTo>
                <a:lnTo>
                  <a:pt x="214366" y="31937"/>
                </a:lnTo>
                <a:lnTo>
                  <a:pt x="214366" y="0"/>
                </a:lnTo>
                <a:lnTo>
                  <a:pt x="0" y="140615"/>
                </a:lnTo>
                <a:close/>
              </a:path>
            </a:pathLst>
          </a:custGeom>
          <a:ln w="9116">
            <a:solidFill>
              <a:srgbClr val="000000"/>
            </a:solidFill>
          </a:ln>
        </p:spPr>
        <p:txBody>
          <a:bodyPr wrap="square" lIns="0" tIns="0" rIns="0" bIns="0" rtlCol="0"/>
          <a:lstStyle/>
          <a:p>
            <a:endParaRPr/>
          </a:p>
        </p:txBody>
      </p:sp>
      <p:sp>
        <p:nvSpPr>
          <p:cNvPr id="7" name="object 7"/>
          <p:cNvSpPr/>
          <p:nvPr/>
        </p:nvSpPr>
        <p:spPr>
          <a:xfrm>
            <a:off x="6518117" y="2260640"/>
            <a:ext cx="214629" cy="140970"/>
          </a:xfrm>
          <a:custGeom>
            <a:avLst/>
            <a:gdLst/>
            <a:ahLst/>
            <a:cxnLst/>
            <a:rect l="l" t="t" r="r" b="b"/>
            <a:pathLst>
              <a:path w="214629" h="140969">
                <a:moveTo>
                  <a:pt x="0" y="0"/>
                </a:moveTo>
                <a:lnTo>
                  <a:pt x="0" y="31943"/>
                </a:lnTo>
                <a:lnTo>
                  <a:pt x="213451" y="140604"/>
                </a:lnTo>
                <a:lnTo>
                  <a:pt x="214365" y="140604"/>
                </a:lnTo>
                <a:lnTo>
                  <a:pt x="0" y="0"/>
                </a:lnTo>
                <a:close/>
              </a:path>
            </a:pathLst>
          </a:custGeom>
          <a:solidFill>
            <a:srgbClr val="000000"/>
          </a:solidFill>
        </p:spPr>
        <p:txBody>
          <a:bodyPr wrap="square" lIns="0" tIns="0" rIns="0" bIns="0" rtlCol="0"/>
          <a:lstStyle/>
          <a:p>
            <a:endParaRPr/>
          </a:p>
        </p:txBody>
      </p:sp>
      <p:sp>
        <p:nvSpPr>
          <p:cNvPr id="8" name="object 8"/>
          <p:cNvSpPr/>
          <p:nvPr/>
        </p:nvSpPr>
        <p:spPr>
          <a:xfrm>
            <a:off x="6518134" y="2260651"/>
            <a:ext cx="214629" cy="140970"/>
          </a:xfrm>
          <a:custGeom>
            <a:avLst/>
            <a:gdLst/>
            <a:ahLst/>
            <a:cxnLst/>
            <a:rect l="l" t="t" r="r" b="b"/>
            <a:pathLst>
              <a:path w="214629" h="140969">
                <a:moveTo>
                  <a:pt x="0" y="16442"/>
                </a:moveTo>
                <a:lnTo>
                  <a:pt x="0" y="31937"/>
                </a:lnTo>
                <a:lnTo>
                  <a:pt x="213423" y="140615"/>
                </a:lnTo>
                <a:lnTo>
                  <a:pt x="214335" y="140615"/>
                </a:lnTo>
                <a:lnTo>
                  <a:pt x="0" y="0"/>
                </a:lnTo>
                <a:lnTo>
                  <a:pt x="0" y="16442"/>
                </a:lnTo>
                <a:close/>
              </a:path>
            </a:pathLst>
          </a:custGeom>
          <a:ln w="9116">
            <a:solidFill>
              <a:srgbClr val="000000"/>
            </a:solidFill>
          </a:ln>
        </p:spPr>
        <p:txBody>
          <a:bodyPr wrap="square" lIns="0" tIns="0" rIns="0" bIns="0" rtlCol="0"/>
          <a:lstStyle/>
          <a:p>
            <a:endParaRPr/>
          </a:p>
        </p:txBody>
      </p:sp>
      <p:sp>
        <p:nvSpPr>
          <p:cNvPr id="9" name="object 9"/>
          <p:cNvSpPr/>
          <p:nvPr/>
        </p:nvSpPr>
        <p:spPr>
          <a:xfrm>
            <a:off x="6731558" y="2401266"/>
            <a:ext cx="0" cy="162560"/>
          </a:xfrm>
          <a:custGeom>
            <a:avLst/>
            <a:gdLst/>
            <a:ahLst/>
            <a:cxnLst/>
            <a:rect l="l" t="t" r="r" b="b"/>
            <a:pathLst>
              <a:path h="162560">
                <a:moveTo>
                  <a:pt x="0" y="0"/>
                </a:moveTo>
                <a:lnTo>
                  <a:pt x="0" y="162559"/>
                </a:lnTo>
              </a:path>
            </a:pathLst>
          </a:custGeom>
          <a:ln w="9082">
            <a:solidFill>
              <a:srgbClr val="000000"/>
            </a:solidFill>
          </a:ln>
        </p:spPr>
        <p:txBody>
          <a:bodyPr wrap="square" lIns="0" tIns="0" rIns="0" bIns="0" rtlCol="0"/>
          <a:lstStyle/>
          <a:p>
            <a:endParaRPr/>
          </a:p>
        </p:txBody>
      </p:sp>
      <p:sp>
        <p:nvSpPr>
          <p:cNvPr id="10" name="object 10"/>
          <p:cNvSpPr/>
          <p:nvPr/>
        </p:nvSpPr>
        <p:spPr>
          <a:xfrm>
            <a:off x="6731568" y="2260640"/>
            <a:ext cx="214629" cy="140970"/>
          </a:xfrm>
          <a:custGeom>
            <a:avLst/>
            <a:gdLst/>
            <a:ahLst/>
            <a:cxnLst/>
            <a:rect l="l" t="t" r="r" b="b"/>
            <a:pathLst>
              <a:path w="214629" h="140969">
                <a:moveTo>
                  <a:pt x="214335" y="0"/>
                </a:moveTo>
                <a:lnTo>
                  <a:pt x="0" y="140604"/>
                </a:lnTo>
                <a:lnTo>
                  <a:pt x="914" y="140604"/>
                </a:lnTo>
                <a:lnTo>
                  <a:pt x="214335" y="31943"/>
                </a:lnTo>
                <a:lnTo>
                  <a:pt x="214335" y="0"/>
                </a:lnTo>
                <a:close/>
              </a:path>
            </a:pathLst>
          </a:custGeom>
          <a:solidFill>
            <a:srgbClr val="000000"/>
          </a:solidFill>
        </p:spPr>
        <p:txBody>
          <a:bodyPr wrap="square" lIns="0" tIns="0" rIns="0" bIns="0" rtlCol="0"/>
          <a:lstStyle/>
          <a:p>
            <a:endParaRPr/>
          </a:p>
        </p:txBody>
      </p:sp>
      <p:sp>
        <p:nvSpPr>
          <p:cNvPr id="11" name="object 11"/>
          <p:cNvSpPr/>
          <p:nvPr/>
        </p:nvSpPr>
        <p:spPr>
          <a:xfrm>
            <a:off x="6731558" y="2260651"/>
            <a:ext cx="214629" cy="140970"/>
          </a:xfrm>
          <a:custGeom>
            <a:avLst/>
            <a:gdLst/>
            <a:ahLst/>
            <a:cxnLst/>
            <a:rect l="l" t="t" r="r" b="b"/>
            <a:pathLst>
              <a:path w="214629" h="140969">
                <a:moveTo>
                  <a:pt x="0" y="140615"/>
                </a:moveTo>
                <a:lnTo>
                  <a:pt x="911" y="140615"/>
                </a:lnTo>
                <a:lnTo>
                  <a:pt x="214366" y="31937"/>
                </a:lnTo>
                <a:lnTo>
                  <a:pt x="214366" y="0"/>
                </a:lnTo>
                <a:lnTo>
                  <a:pt x="0" y="140615"/>
                </a:lnTo>
                <a:close/>
              </a:path>
            </a:pathLst>
          </a:custGeom>
          <a:ln w="9116">
            <a:solidFill>
              <a:srgbClr val="000000"/>
            </a:solidFill>
          </a:ln>
        </p:spPr>
        <p:txBody>
          <a:bodyPr wrap="square" lIns="0" tIns="0" rIns="0" bIns="0" rtlCol="0"/>
          <a:lstStyle/>
          <a:p>
            <a:endParaRPr/>
          </a:p>
        </p:txBody>
      </p:sp>
      <p:sp>
        <p:nvSpPr>
          <p:cNvPr id="12" name="object 12"/>
          <p:cNvSpPr/>
          <p:nvPr/>
        </p:nvSpPr>
        <p:spPr>
          <a:xfrm>
            <a:off x="6945903" y="2260640"/>
            <a:ext cx="214629" cy="140970"/>
          </a:xfrm>
          <a:custGeom>
            <a:avLst/>
            <a:gdLst/>
            <a:ahLst/>
            <a:cxnLst/>
            <a:rect l="l" t="t" r="r" b="b"/>
            <a:pathLst>
              <a:path w="214629" h="140969">
                <a:moveTo>
                  <a:pt x="0" y="0"/>
                </a:moveTo>
                <a:lnTo>
                  <a:pt x="0" y="31943"/>
                </a:lnTo>
                <a:lnTo>
                  <a:pt x="214365" y="140604"/>
                </a:lnTo>
                <a:lnTo>
                  <a:pt x="0" y="0"/>
                </a:lnTo>
                <a:close/>
              </a:path>
            </a:pathLst>
          </a:custGeom>
          <a:solidFill>
            <a:srgbClr val="000000"/>
          </a:solidFill>
        </p:spPr>
        <p:txBody>
          <a:bodyPr wrap="square" lIns="0" tIns="0" rIns="0" bIns="0" rtlCol="0"/>
          <a:lstStyle/>
          <a:p>
            <a:endParaRPr/>
          </a:p>
        </p:txBody>
      </p:sp>
      <p:sp>
        <p:nvSpPr>
          <p:cNvPr id="13" name="object 13"/>
          <p:cNvSpPr/>
          <p:nvPr/>
        </p:nvSpPr>
        <p:spPr>
          <a:xfrm>
            <a:off x="6945924" y="2260651"/>
            <a:ext cx="214629" cy="140970"/>
          </a:xfrm>
          <a:custGeom>
            <a:avLst/>
            <a:gdLst/>
            <a:ahLst/>
            <a:cxnLst/>
            <a:rect l="l" t="t" r="r" b="b"/>
            <a:pathLst>
              <a:path w="214629" h="140969">
                <a:moveTo>
                  <a:pt x="0" y="16442"/>
                </a:moveTo>
                <a:lnTo>
                  <a:pt x="0" y="31937"/>
                </a:lnTo>
                <a:lnTo>
                  <a:pt x="214366" y="140615"/>
                </a:lnTo>
                <a:lnTo>
                  <a:pt x="0" y="0"/>
                </a:lnTo>
                <a:lnTo>
                  <a:pt x="0" y="16442"/>
                </a:lnTo>
                <a:close/>
              </a:path>
            </a:pathLst>
          </a:custGeom>
          <a:ln w="9116">
            <a:solidFill>
              <a:srgbClr val="000000"/>
            </a:solidFill>
          </a:ln>
        </p:spPr>
        <p:txBody>
          <a:bodyPr wrap="square" lIns="0" tIns="0" rIns="0" bIns="0" rtlCol="0"/>
          <a:lstStyle/>
          <a:p>
            <a:endParaRPr/>
          </a:p>
        </p:txBody>
      </p:sp>
      <p:sp>
        <p:nvSpPr>
          <p:cNvPr id="14" name="object 14"/>
          <p:cNvSpPr/>
          <p:nvPr/>
        </p:nvSpPr>
        <p:spPr>
          <a:xfrm>
            <a:off x="7160269" y="2260640"/>
            <a:ext cx="213995" cy="140970"/>
          </a:xfrm>
          <a:custGeom>
            <a:avLst/>
            <a:gdLst/>
            <a:ahLst/>
            <a:cxnLst/>
            <a:rect l="l" t="t" r="r" b="b"/>
            <a:pathLst>
              <a:path w="213995" h="140969">
                <a:moveTo>
                  <a:pt x="213451" y="0"/>
                </a:moveTo>
                <a:lnTo>
                  <a:pt x="0" y="140604"/>
                </a:lnTo>
                <a:lnTo>
                  <a:pt x="213451" y="31943"/>
                </a:lnTo>
                <a:lnTo>
                  <a:pt x="213451" y="0"/>
                </a:lnTo>
                <a:close/>
              </a:path>
            </a:pathLst>
          </a:custGeom>
          <a:solidFill>
            <a:srgbClr val="000000"/>
          </a:solidFill>
        </p:spPr>
        <p:txBody>
          <a:bodyPr wrap="square" lIns="0" tIns="0" rIns="0" bIns="0" rtlCol="0"/>
          <a:lstStyle/>
          <a:p>
            <a:endParaRPr/>
          </a:p>
        </p:txBody>
      </p:sp>
      <p:sp>
        <p:nvSpPr>
          <p:cNvPr id="15" name="object 15"/>
          <p:cNvSpPr/>
          <p:nvPr/>
        </p:nvSpPr>
        <p:spPr>
          <a:xfrm>
            <a:off x="7160290" y="2260651"/>
            <a:ext cx="213995" cy="140970"/>
          </a:xfrm>
          <a:custGeom>
            <a:avLst/>
            <a:gdLst/>
            <a:ahLst/>
            <a:cxnLst/>
            <a:rect l="l" t="t" r="r" b="b"/>
            <a:pathLst>
              <a:path w="213995" h="140969">
                <a:moveTo>
                  <a:pt x="0" y="140615"/>
                </a:moveTo>
                <a:lnTo>
                  <a:pt x="213423" y="31937"/>
                </a:lnTo>
                <a:lnTo>
                  <a:pt x="213423" y="0"/>
                </a:lnTo>
                <a:lnTo>
                  <a:pt x="0" y="140615"/>
                </a:lnTo>
                <a:close/>
              </a:path>
            </a:pathLst>
          </a:custGeom>
          <a:ln w="9116">
            <a:solidFill>
              <a:srgbClr val="000000"/>
            </a:solidFill>
          </a:ln>
        </p:spPr>
        <p:txBody>
          <a:bodyPr wrap="square" lIns="0" tIns="0" rIns="0" bIns="0" rtlCol="0"/>
          <a:lstStyle/>
          <a:p>
            <a:endParaRPr/>
          </a:p>
        </p:txBody>
      </p:sp>
      <p:sp>
        <p:nvSpPr>
          <p:cNvPr id="16" name="object 16"/>
          <p:cNvSpPr/>
          <p:nvPr/>
        </p:nvSpPr>
        <p:spPr>
          <a:xfrm>
            <a:off x="7373721" y="2260640"/>
            <a:ext cx="214629" cy="140970"/>
          </a:xfrm>
          <a:custGeom>
            <a:avLst/>
            <a:gdLst/>
            <a:ahLst/>
            <a:cxnLst/>
            <a:rect l="l" t="t" r="r" b="b"/>
            <a:pathLst>
              <a:path w="214629" h="140969">
                <a:moveTo>
                  <a:pt x="0" y="0"/>
                </a:moveTo>
                <a:lnTo>
                  <a:pt x="0" y="31943"/>
                </a:lnTo>
                <a:lnTo>
                  <a:pt x="214335" y="140604"/>
                </a:lnTo>
                <a:lnTo>
                  <a:pt x="0" y="0"/>
                </a:lnTo>
                <a:close/>
              </a:path>
            </a:pathLst>
          </a:custGeom>
          <a:solidFill>
            <a:srgbClr val="000000"/>
          </a:solidFill>
        </p:spPr>
        <p:txBody>
          <a:bodyPr wrap="square" lIns="0" tIns="0" rIns="0" bIns="0" rtlCol="0"/>
          <a:lstStyle/>
          <a:p>
            <a:endParaRPr/>
          </a:p>
        </p:txBody>
      </p:sp>
      <p:sp>
        <p:nvSpPr>
          <p:cNvPr id="17" name="object 17"/>
          <p:cNvSpPr/>
          <p:nvPr/>
        </p:nvSpPr>
        <p:spPr>
          <a:xfrm>
            <a:off x="7373714" y="2260651"/>
            <a:ext cx="214629" cy="140970"/>
          </a:xfrm>
          <a:custGeom>
            <a:avLst/>
            <a:gdLst/>
            <a:ahLst/>
            <a:cxnLst/>
            <a:rect l="l" t="t" r="r" b="b"/>
            <a:pathLst>
              <a:path w="214629" h="140969">
                <a:moveTo>
                  <a:pt x="0" y="16442"/>
                </a:moveTo>
                <a:lnTo>
                  <a:pt x="0" y="31937"/>
                </a:lnTo>
                <a:lnTo>
                  <a:pt x="214366" y="140615"/>
                </a:lnTo>
                <a:lnTo>
                  <a:pt x="0" y="0"/>
                </a:lnTo>
                <a:lnTo>
                  <a:pt x="0" y="16442"/>
                </a:lnTo>
                <a:close/>
              </a:path>
            </a:pathLst>
          </a:custGeom>
          <a:ln w="9116">
            <a:solidFill>
              <a:srgbClr val="000000"/>
            </a:solidFill>
          </a:ln>
        </p:spPr>
        <p:txBody>
          <a:bodyPr wrap="square" lIns="0" tIns="0" rIns="0" bIns="0" rtlCol="0"/>
          <a:lstStyle/>
          <a:p>
            <a:endParaRPr/>
          </a:p>
        </p:txBody>
      </p:sp>
      <p:sp>
        <p:nvSpPr>
          <p:cNvPr id="18" name="object 18"/>
          <p:cNvSpPr/>
          <p:nvPr/>
        </p:nvSpPr>
        <p:spPr>
          <a:xfrm>
            <a:off x="7588056" y="2260640"/>
            <a:ext cx="214629" cy="140970"/>
          </a:xfrm>
          <a:custGeom>
            <a:avLst/>
            <a:gdLst/>
            <a:ahLst/>
            <a:cxnLst/>
            <a:rect l="l" t="t" r="r" b="b"/>
            <a:pathLst>
              <a:path w="214629" h="140969">
                <a:moveTo>
                  <a:pt x="214365" y="0"/>
                </a:moveTo>
                <a:lnTo>
                  <a:pt x="0" y="140604"/>
                </a:lnTo>
                <a:lnTo>
                  <a:pt x="214365" y="31943"/>
                </a:lnTo>
                <a:lnTo>
                  <a:pt x="214365" y="0"/>
                </a:lnTo>
                <a:close/>
              </a:path>
            </a:pathLst>
          </a:custGeom>
          <a:solidFill>
            <a:srgbClr val="000000"/>
          </a:solidFill>
        </p:spPr>
        <p:txBody>
          <a:bodyPr wrap="square" lIns="0" tIns="0" rIns="0" bIns="0" rtlCol="0"/>
          <a:lstStyle/>
          <a:p>
            <a:endParaRPr/>
          </a:p>
        </p:txBody>
      </p:sp>
      <p:sp>
        <p:nvSpPr>
          <p:cNvPr id="19" name="object 19"/>
          <p:cNvSpPr/>
          <p:nvPr/>
        </p:nvSpPr>
        <p:spPr>
          <a:xfrm>
            <a:off x="7588080" y="2260651"/>
            <a:ext cx="214629" cy="140970"/>
          </a:xfrm>
          <a:custGeom>
            <a:avLst/>
            <a:gdLst/>
            <a:ahLst/>
            <a:cxnLst/>
            <a:rect l="l" t="t" r="r" b="b"/>
            <a:pathLst>
              <a:path w="214629" h="140969">
                <a:moveTo>
                  <a:pt x="0" y="140615"/>
                </a:moveTo>
                <a:lnTo>
                  <a:pt x="214335" y="31937"/>
                </a:lnTo>
                <a:lnTo>
                  <a:pt x="214335" y="0"/>
                </a:lnTo>
                <a:lnTo>
                  <a:pt x="0" y="140615"/>
                </a:lnTo>
                <a:close/>
              </a:path>
            </a:pathLst>
          </a:custGeom>
          <a:ln w="9116">
            <a:solidFill>
              <a:srgbClr val="000000"/>
            </a:solidFill>
          </a:ln>
        </p:spPr>
        <p:txBody>
          <a:bodyPr wrap="square" lIns="0" tIns="0" rIns="0" bIns="0" rtlCol="0"/>
          <a:lstStyle/>
          <a:p>
            <a:endParaRPr/>
          </a:p>
        </p:txBody>
      </p:sp>
      <p:sp>
        <p:nvSpPr>
          <p:cNvPr id="20" name="object 20"/>
          <p:cNvSpPr/>
          <p:nvPr/>
        </p:nvSpPr>
        <p:spPr>
          <a:xfrm>
            <a:off x="7802422" y="2260640"/>
            <a:ext cx="214629" cy="140970"/>
          </a:xfrm>
          <a:custGeom>
            <a:avLst/>
            <a:gdLst/>
            <a:ahLst/>
            <a:cxnLst/>
            <a:rect l="l" t="t" r="r" b="b"/>
            <a:pathLst>
              <a:path w="214629" h="140969">
                <a:moveTo>
                  <a:pt x="0" y="0"/>
                </a:moveTo>
                <a:lnTo>
                  <a:pt x="0" y="31943"/>
                </a:lnTo>
                <a:lnTo>
                  <a:pt x="213451" y="140604"/>
                </a:lnTo>
                <a:lnTo>
                  <a:pt x="214335" y="140604"/>
                </a:lnTo>
                <a:lnTo>
                  <a:pt x="0" y="0"/>
                </a:lnTo>
                <a:close/>
              </a:path>
            </a:pathLst>
          </a:custGeom>
          <a:solidFill>
            <a:srgbClr val="000000"/>
          </a:solidFill>
        </p:spPr>
        <p:txBody>
          <a:bodyPr wrap="square" lIns="0" tIns="0" rIns="0" bIns="0" rtlCol="0"/>
          <a:lstStyle/>
          <a:p>
            <a:endParaRPr/>
          </a:p>
        </p:txBody>
      </p:sp>
      <p:sp>
        <p:nvSpPr>
          <p:cNvPr id="21" name="object 21"/>
          <p:cNvSpPr/>
          <p:nvPr/>
        </p:nvSpPr>
        <p:spPr>
          <a:xfrm>
            <a:off x="7802415" y="2260651"/>
            <a:ext cx="214629" cy="140970"/>
          </a:xfrm>
          <a:custGeom>
            <a:avLst/>
            <a:gdLst/>
            <a:ahLst/>
            <a:cxnLst/>
            <a:rect l="l" t="t" r="r" b="b"/>
            <a:pathLst>
              <a:path w="214629" h="140969">
                <a:moveTo>
                  <a:pt x="0" y="16442"/>
                </a:moveTo>
                <a:lnTo>
                  <a:pt x="0" y="31937"/>
                </a:lnTo>
                <a:lnTo>
                  <a:pt x="213454" y="140615"/>
                </a:lnTo>
                <a:lnTo>
                  <a:pt x="214366" y="140615"/>
                </a:lnTo>
                <a:lnTo>
                  <a:pt x="0" y="0"/>
                </a:lnTo>
                <a:lnTo>
                  <a:pt x="0" y="16442"/>
                </a:lnTo>
                <a:close/>
              </a:path>
            </a:pathLst>
          </a:custGeom>
          <a:ln w="9116">
            <a:solidFill>
              <a:srgbClr val="000000"/>
            </a:solidFill>
          </a:ln>
        </p:spPr>
        <p:txBody>
          <a:bodyPr wrap="square" lIns="0" tIns="0" rIns="0" bIns="0" rtlCol="0"/>
          <a:lstStyle/>
          <a:p>
            <a:endParaRPr/>
          </a:p>
        </p:txBody>
      </p:sp>
      <p:sp>
        <p:nvSpPr>
          <p:cNvPr id="22" name="object 22"/>
          <p:cNvSpPr/>
          <p:nvPr/>
        </p:nvSpPr>
        <p:spPr>
          <a:xfrm>
            <a:off x="7160259" y="2401266"/>
            <a:ext cx="0" cy="162560"/>
          </a:xfrm>
          <a:custGeom>
            <a:avLst/>
            <a:gdLst/>
            <a:ahLst/>
            <a:cxnLst/>
            <a:rect l="l" t="t" r="r" b="b"/>
            <a:pathLst>
              <a:path h="162560">
                <a:moveTo>
                  <a:pt x="0" y="0"/>
                </a:moveTo>
                <a:lnTo>
                  <a:pt x="0" y="162559"/>
                </a:lnTo>
              </a:path>
            </a:pathLst>
          </a:custGeom>
          <a:ln w="9082">
            <a:solidFill>
              <a:srgbClr val="000000"/>
            </a:solidFill>
          </a:ln>
        </p:spPr>
        <p:txBody>
          <a:bodyPr wrap="square" lIns="0" tIns="0" rIns="0" bIns="0" rtlCol="0"/>
          <a:lstStyle/>
          <a:p>
            <a:endParaRPr/>
          </a:p>
        </p:txBody>
      </p:sp>
      <p:sp>
        <p:nvSpPr>
          <p:cNvPr id="23" name="object 23"/>
          <p:cNvSpPr/>
          <p:nvPr/>
        </p:nvSpPr>
        <p:spPr>
          <a:xfrm>
            <a:off x="7588080" y="2401266"/>
            <a:ext cx="0" cy="162560"/>
          </a:xfrm>
          <a:custGeom>
            <a:avLst/>
            <a:gdLst/>
            <a:ahLst/>
            <a:cxnLst/>
            <a:rect l="l" t="t" r="r" b="b"/>
            <a:pathLst>
              <a:path h="162560">
                <a:moveTo>
                  <a:pt x="0" y="0"/>
                </a:moveTo>
                <a:lnTo>
                  <a:pt x="0" y="162559"/>
                </a:lnTo>
              </a:path>
            </a:pathLst>
          </a:custGeom>
          <a:ln w="9082">
            <a:solidFill>
              <a:srgbClr val="000000"/>
            </a:solidFill>
          </a:ln>
        </p:spPr>
        <p:txBody>
          <a:bodyPr wrap="square" lIns="0" tIns="0" rIns="0" bIns="0" rtlCol="0"/>
          <a:lstStyle/>
          <a:p>
            <a:endParaRPr/>
          </a:p>
        </p:txBody>
      </p:sp>
      <p:sp>
        <p:nvSpPr>
          <p:cNvPr id="24" name="object 24"/>
          <p:cNvSpPr/>
          <p:nvPr/>
        </p:nvSpPr>
        <p:spPr>
          <a:xfrm>
            <a:off x="6732013" y="2396701"/>
            <a:ext cx="0" cy="9525"/>
          </a:xfrm>
          <a:custGeom>
            <a:avLst/>
            <a:gdLst/>
            <a:ahLst/>
            <a:cxnLst/>
            <a:rect l="l" t="t" r="r" b="b"/>
            <a:pathLst>
              <a:path h="9525">
                <a:moveTo>
                  <a:pt x="0" y="0"/>
                </a:moveTo>
                <a:lnTo>
                  <a:pt x="0" y="9131"/>
                </a:lnTo>
              </a:path>
            </a:pathLst>
          </a:custGeom>
          <a:ln w="3175">
            <a:solidFill>
              <a:srgbClr val="000000"/>
            </a:solidFill>
          </a:ln>
        </p:spPr>
        <p:txBody>
          <a:bodyPr wrap="square" lIns="0" tIns="0" rIns="0" bIns="0" rtlCol="0"/>
          <a:lstStyle/>
          <a:p>
            <a:endParaRPr/>
          </a:p>
        </p:txBody>
      </p:sp>
      <p:sp>
        <p:nvSpPr>
          <p:cNvPr id="25" name="object 25"/>
          <p:cNvSpPr/>
          <p:nvPr/>
        </p:nvSpPr>
        <p:spPr>
          <a:xfrm>
            <a:off x="6742471" y="2378437"/>
            <a:ext cx="5715" cy="0"/>
          </a:xfrm>
          <a:custGeom>
            <a:avLst/>
            <a:gdLst/>
            <a:ahLst/>
            <a:cxnLst/>
            <a:rect l="l" t="t" r="r" b="b"/>
            <a:pathLst>
              <a:path w="5715">
                <a:moveTo>
                  <a:pt x="0" y="0"/>
                </a:moveTo>
                <a:lnTo>
                  <a:pt x="5441" y="0"/>
                </a:lnTo>
              </a:path>
            </a:pathLst>
          </a:custGeom>
          <a:ln w="9131">
            <a:solidFill>
              <a:srgbClr val="000000"/>
            </a:solidFill>
          </a:ln>
        </p:spPr>
        <p:txBody>
          <a:bodyPr wrap="square" lIns="0" tIns="0" rIns="0" bIns="0" rtlCol="0"/>
          <a:lstStyle/>
          <a:p>
            <a:endParaRPr/>
          </a:p>
        </p:txBody>
      </p:sp>
      <p:sp>
        <p:nvSpPr>
          <p:cNvPr id="26" name="object 26"/>
          <p:cNvSpPr/>
          <p:nvPr/>
        </p:nvSpPr>
        <p:spPr>
          <a:xfrm>
            <a:off x="6753383" y="2355607"/>
            <a:ext cx="10160" cy="0"/>
          </a:xfrm>
          <a:custGeom>
            <a:avLst/>
            <a:gdLst/>
            <a:ahLst/>
            <a:cxnLst/>
            <a:rect l="l" t="t" r="r" b="b"/>
            <a:pathLst>
              <a:path w="10159">
                <a:moveTo>
                  <a:pt x="0" y="0"/>
                </a:moveTo>
                <a:lnTo>
                  <a:pt x="9970" y="0"/>
                </a:lnTo>
              </a:path>
            </a:pathLst>
          </a:custGeom>
          <a:ln w="9131">
            <a:solidFill>
              <a:srgbClr val="000000"/>
            </a:solidFill>
          </a:ln>
        </p:spPr>
        <p:txBody>
          <a:bodyPr wrap="square" lIns="0" tIns="0" rIns="0" bIns="0" rtlCol="0"/>
          <a:lstStyle/>
          <a:p>
            <a:endParaRPr/>
          </a:p>
        </p:txBody>
      </p:sp>
      <p:sp>
        <p:nvSpPr>
          <p:cNvPr id="27" name="object 27"/>
          <p:cNvSpPr/>
          <p:nvPr/>
        </p:nvSpPr>
        <p:spPr>
          <a:xfrm>
            <a:off x="6764266" y="2332777"/>
            <a:ext cx="14604" cy="0"/>
          </a:xfrm>
          <a:custGeom>
            <a:avLst/>
            <a:gdLst/>
            <a:ahLst/>
            <a:cxnLst/>
            <a:rect l="l" t="t" r="r" b="b"/>
            <a:pathLst>
              <a:path w="14604">
                <a:moveTo>
                  <a:pt x="0" y="0"/>
                </a:moveTo>
                <a:lnTo>
                  <a:pt x="14530" y="0"/>
                </a:lnTo>
              </a:path>
            </a:pathLst>
          </a:custGeom>
          <a:ln w="9131">
            <a:solidFill>
              <a:srgbClr val="000000"/>
            </a:solidFill>
          </a:ln>
        </p:spPr>
        <p:txBody>
          <a:bodyPr wrap="square" lIns="0" tIns="0" rIns="0" bIns="0" rtlCol="0"/>
          <a:lstStyle/>
          <a:p>
            <a:endParaRPr/>
          </a:p>
        </p:txBody>
      </p:sp>
      <p:sp>
        <p:nvSpPr>
          <p:cNvPr id="28" name="object 28"/>
          <p:cNvSpPr/>
          <p:nvPr/>
        </p:nvSpPr>
        <p:spPr>
          <a:xfrm>
            <a:off x="6775148" y="2309947"/>
            <a:ext cx="19685" cy="0"/>
          </a:xfrm>
          <a:custGeom>
            <a:avLst/>
            <a:gdLst/>
            <a:ahLst/>
            <a:cxnLst/>
            <a:rect l="l" t="t" r="r" b="b"/>
            <a:pathLst>
              <a:path w="19684">
                <a:moveTo>
                  <a:pt x="0" y="0"/>
                </a:moveTo>
                <a:lnTo>
                  <a:pt x="19089" y="0"/>
                </a:lnTo>
              </a:path>
            </a:pathLst>
          </a:custGeom>
          <a:ln w="9131">
            <a:solidFill>
              <a:srgbClr val="000000"/>
            </a:solidFill>
          </a:ln>
        </p:spPr>
        <p:txBody>
          <a:bodyPr wrap="square" lIns="0" tIns="0" rIns="0" bIns="0" rtlCol="0"/>
          <a:lstStyle/>
          <a:p>
            <a:endParaRPr/>
          </a:p>
        </p:txBody>
      </p:sp>
      <p:sp>
        <p:nvSpPr>
          <p:cNvPr id="29" name="object 29"/>
          <p:cNvSpPr/>
          <p:nvPr/>
        </p:nvSpPr>
        <p:spPr>
          <a:xfrm>
            <a:off x="6786061" y="2286231"/>
            <a:ext cx="24130" cy="0"/>
          </a:xfrm>
          <a:custGeom>
            <a:avLst/>
            <a:gdLst/>
            <a:ahLst/>
            <a:cxnLst/>
            <a:rect l="l" t="t" r="r" b="b"/>
            <a:pathLst>
              <a:path w="24129">
                <a:moveTo>
                  <a:pt x="0" y="0"/>
                </a:moveTo>
                <a:lnTo>
                  <a:pt x="23619" y="0"/>
                </a:lnTo>
              </a:path>
            </a:pathLst>
          </a:custGeom>
          <a:ln w="9131">
            <a:solidFill>
              <a:srgbClr val="000000"/>
            </a:solidFill>
          </a:ln>
        </p:spPr>
        <p:txBody>
          <a:bodyPr wrap="square" lIns="0" tIns="0" rIns="0" bIns="0" rtlCol="0"/>
          <a:lstStyle/>
          <a:p>
            <a:endParaRPr/>
          </a:p>
        </p:txBody>
      </p:sp>
      <p:sp>
        <p:nvSpPr>
          <p:cNvPr id="30" name="object 30"/>
          <p:cNvSpPr/>
          <p:nvPr/>
        </p:nvSpPr>
        <p:spPr>
          <a:xfrm>
            <a:off x="6796974" y="2263371"/>
            <a:ext cx="28575" cy="0"/>
          </a:xfrm>
          <a:custGeom>
            <a:avLst/>
            <a:gdLst/>
            <a:ahLst/>
            <a:cxnLst/>
            <a:rect l="l" t="t" r="r" b="b"/>
            <a:pathLst>
              <a:path w="28575">
                <a:moveTo>
                  <a:pt x="0" y="0"/>
                </a:moveTo>
                <a:lnTo>
                  <a:pt x="28148" y="0"/>
                </a:lnTo>
              </a:path>
            </a:pathLst>
          </a:custGeom>
          <a:ln w="9131">
            <a:solidFill>
              <a:srgbClr val="000000"/>
            </a:solidFill>
          </a:ln>
        </p:spPr>
        <p:txBody>
          <a:bodyPr wrap="square" lIns="0" tIns="0" rIns="0" bIns="0" rtlCol="0"/>
          <a:lstStyle/>
          <a:p>
            <a:endParaRPr/>
          </a:p>
        </p:txBody>
      </p:sp>
      <p:sp>
        <p:nvSpPr>
          <p:cNvPr id="31" name="object 31"/>
          <p:cNvSpPr/>
          <p:nvPr/>
        </p:nvSpPr>
        <p:spPr>
          <a:xfrm>
            <a:off x="7159804" y="2396701"/>
            <a:ext cx="0" cy="9525"/>
          </a:xfrm>
          <a:custGeom>
            <a:avLst/>
            <a:gdLst/>
            <a:ahLst/>
            <a:cxnLst/>
            <a:rect l="l" t="t" r="r" b="b"/>
            <a:pathLst>
              <a:path h="9525">
                <a:moveTo>
                  <a:pt x="0" y="0"/>
                </a:moveTo>
                <a:lnTo>
                  <a:pt x="0" y="9131"/>
                </a:lnTo>
              </a:path>
            </a:pathLst>
          </a:custGeom>
          <a:ln w="3175">
            <a:solidFill>
              <a:srgbClr val="000000"/>
            </a:solidFill>
          </a:ln>
        </p:spPr>
        <p:txBody>
          <a:bodyPr wrap="square" lIns="0" tIns="0" rIns="0" bIns="0" rtlCol="0"/>
          <a:lstStyle/>
          <a:p>
            <a:endParaRPr/>
          </a:p>
        </p:txBody>
      </p:sp>
      <p:sp>
        <p:nvSpPr>
          <p:cNvPr id="32" name="object 32"/>
          <p:cNvSpPr/>
          <p:nvPr/>
        </p:nvSpPr>
        <p:spPr>
          <a:xfrm>
            <a:off x="7170260" y="2378437"/>
            <a:ext cx="5715" cy="0"/>
          </a:xfrm>
          <a:custGeom>
            <a:avLst/>
            <a:gdLst/>
            <a:ahLst/>
            <a:cxnLst/>
            <a:rect l="l" t="t" r="r" b="b"/>
            <a:pathLst>
              <a:path w="5715">
                <a:moveTo>
                  <a:pt x="0" y="0"/>
                </a:moveTo>
                <a:lnTo>
                  <a:pt x="5441" y="0"/>
                </a:lnTo>
              </a:path>
            </a:pathLst>
          </a:custGeom>
          <a:ln w="9131">
            <a:solidFill>
              <a:srgbClr val="000000"/>
            </a:solidFill>
          </a:ln>
        </p:spPr>
        <p:txBody>
          <a:bodyPr wrap="square" lIns="0" tIns="0" rIns="0" bIns="0" rtlCol="0"/>
          <a:lstStyle/>
          <a:p>
            <a:endParaRPr/>
          </a:p>
        </p:txBody>
      </p:sp>
      <p:sp>
        <p:nvSpPr>
          <p:cNvPr id="33" name="object 33"/>
          <p:cNvSpPr/>
          <p:nvPr/>
        </p:nvSpPr>
        <p:spPr>
          <a:xfrm>
            <a:off x="7181174" y="2355607"/>
            <a:ext cx="10160" cy="0"/>
          </a:xfrm>
          <a:custGeom>
            <a:avLst/>
            <a:gdLst/>
            <a:ahLst/>
            <a:cxnLst/>
            <a:rect l="l" t="t" r="r" b="b"/>
            <a:pathLst>
              <a:path w="10159">
                <a:moveTo>
                  <a:pt x="0" y="0"/>
                </a:moveTo>
                <a:lnTo>
                  <a:pt x="9970" y="0"/>
                </a:lnTo>
              </a:path>
            </a:pathLst>
          </a:custGeom>
          <a:ln w="9131">
            <a:solidFill>
              <a:srgbClr val="000000"/>
            </a:solidFill>
          </a:ln>
        </p:spPr>
        <p:txBody>
          <a:bodyPr wrap="square" lIns="0" tIns="0" rIns="0" bIns="0" rtlCol="0"/>
          <a:lstStyle/>
          <a:p>
            <a:endParaRPr/>
          </a:p>
        </p:txBody>
      </p:sp>
      <p:sp>
        <p:nvSpPr>
          <p:cNvPr id="34" name="object 34"/>
          <p:cNvSpPr/>
          <p:nvPr/>
        </p:nvSpPr>
        <p:spPr>
          <a:xfrm>
            <a:off x="7192056" y="2332777"/>
            <a:ext cx="14604" cy="0"/>
          </a:xfrm>
          <a:custGeom>
            <a:avLst/>
            <a:gdLst/>
            <a:ahLst/>
            <a:cxnLst/>
            <a:rect l="l" t="t" r="r" b="b"/>
            <a:pathLst>
              <a:path w="14604">
                <a:moveTo>
                  <a:pt x="0" y="0"/>
                </a:moveTo>
                <a:lnTo>
                  <a:pt x="14530" y="0"/>
                </a:lnTo>
              </a:path>
            </a:pathLst>
          </a:custGeom>
          <a:ln w="9131">
            <a:solidFill>
              <a:srgbClr val="000000"/>
            </a:solidFill>
          </a:ln>
        </p:spPr>
        <p:txBody>
          <a:bodyPr wrap="square" lIns="0" tIns="0" rIns="0" bIns="0" rtlCol="0"/>
          <a:lstStyle/>
          <a:p>
            <a:endParaRPr/>
          </a:p>
        </p:txBody>
      </p:sp>
      <p:sp>
        <p:nvSpPr>
          <p:cNvPr id="35" name="object 35"/>
          <p:cNvSpPr/>
          <p:nvPr/>
        </p:nvSpPr>
        <p:spPr>
          <a:xfrm>
            <a:off x="7202938" y="2309947"/>
            <a:ext cx="19685" cy="0"/>
          </a:xfrm>
          <a:custGeom>
            <a:avLst/>
            <a:gdLst/>
            <a:ahLst/>
            <a:cxnLst/>
            <a:rect l="l" t="t" r="r" b="b"/>
            <a:pathLst>
              <a:path w="19684">
                <a:moveTo>
                  <a:pt x="0" y="0"/>
                </a:moveTo>
                <a:lnTo>
                  <a:pt x="19089" y="0"/>
                </a:lnTo>
              </a:path>
            </a:pathLst>
          </a:custGeom>
          <a:ln w="9131">
            <a:solidFill>
              <a:srgbClr val="000000"/>
            </a:solidFill>
          </a:ln>
        </p:spPr>
        <p:txBody>
          <a:bodyPr wrap="square" lIns="0" tIns="0" rIns="0" bIns="0" rtlCol="0"/>
          <a:lstStyle/>
          <a:p>
            <a:endParaRPr/>
          </a:p>
        </p:txBody>
      </p:sp>
      <p:sp>
        <p:nvSpPr>
          <p:cNvPr id="36" name="object 36"/>
          <p:cNvSpPr/>
          <p:nvPr/>
        </p:nvSpPr>
        <p:spPr>
          <a:xfrm>
            <a:off x="7213851" y="2286231"/>
            <a:ext cx="24130" cy="0"/>
          </a:xfrm>
          <a:custGeom>
            <a:avLst/>
            <a:gdLst/>
            <a:ahLst/>
            <a:cxnLst/>
            <a:rect l="l" t="t" r="r" b="b"/>
            <a:pathLst>
              <a:path w="24129">
                <a:moveTo>
                  <a:pt x="0" y="0"/>
                </a:moveTo>
                <a:lnTo>
                  <a:pt x="23619" y="0"/>
                </a:lnTo>
              </a:path>
            </a:pathLst>
          </a:custGeom>
          <a:ln w="9131">
            <a:solidFill>
              <a:srgbClr val="000000"/>
            </a:solidFill>
          </a:ln>
        </p:spPr>
        <p:txBody>
          <a:bodyPr wrap="square" lIns="0" tIns="0" rIns="0" bIns="0" rtlCol="0"/>
          <a:lstStyle/>
          <a:p>
            <a:endParaRPr/>
          </a:p>
        </p:txBody>
      </p:sp>
      <p:sp>
        <p:nvSpPr>
          <p:cNvPr id="37" name="object 37"/>
          <p:cNvSpPr/>
          <p:nvPr/>
        </p:nvSpPr>
        <p:spPr>
          <a:xfrm>
            <a:off x="7224764" y="2263371"/>
            <a:ext cx="28575" cy="0"/>
          </a:xfrm>
          <a:custGeom>
            <a:avLst/>
            <a:gdLst/>
            <a:ahLst/>
            <a:cxnLst/>
            <a:rect l="l" t="t" r="r" b="b"/>
            <a:pathLst>
              <a:path w="28575">
                <a:moveTo>
                  <a:pt x="0" y="0"/>
                </a:moveTo>
                <a:lnTo>
                  <a:pt x="28148" y="0"/>
                </a:lnTo>
              </a:path>
            </a:pathLst>
          </a:custGeom>
          <a:ln w="9131">
            <a:solidFill>
              <a:srgbClr val="000000"/>
            </a:solidFill>
          </a:ln>
        </p:spPr>
        <p:txBody>
          <a:bodyPr wrap="square" lIns="0" tIns="0" rIns="0" bIns="0" rtlCol="0"/>
          <a:lstStyle/>
          <a:p>
            <a:endParaRPr/>
          </a:p>
        </p:txBody>
      </p:sp>
      <p:sp>
        <p:nvSpPr>
          <p:cNvPr id="38" name="object 38"/>
          <p:cNvSpPr/>
          <p:nvPr/>
        </p:nvSpPr>
        <p:spPr>
          <a:xfrm>
            <a:off x="7588505" y="2396701"/>
            <a:ext cx="0" cy="9525"/>
          </a:xfrm>
          <a:custGeom>
            <a:avLst/>
            <a:gdLst/>
            <a:ahLst/>
            <a:cxnLst/>
            <a:rect l="l" t="t" r="r" b="b"/>
            <a:pathLst>
              <a:path h="9525">
                <a:moveTo>
                  <a:pt x="0" y="0"/>
                </a:moveTo>
                <a:lnTo>
                  <a:pt x="0" y="9131"/>
                </a:lnTo>
              </a:path>
            </a:pathLst>
          </a:custGeom>
          <a:ln w="3175">
            <a:solidFill>
              <a:srgbClr val="000000"/>
            </a:solidFill>
          </a:ln>
        </p:spPr>
        <p:txBody>
          <a:bodyPr wrap="square" lIns="0" tIns="0" rIns="0" bIns="0" rtlCol="0"/>
          <a:lstStyle/>
          <a:p>
            <a:endParaRPr/>
          </a:p>
        </p:txBody>
      </p:sp>
      <p:sp>
        <p:nvSpPr>
          <p:cNvPr id="39" name="object 39"/>
          <p:cNvSpPr/>
          <p:nvPr/>
        </p:nvSpPr>
        <p:spPr>
          <a:xfrm>
            <a:off x="7598962" y="2378437"/>
            <a:ext cx="5715" cy="0"/>
          </a:xfrm>
          <a:custGeom>
            <a:avLst/>
            <a:gdLst/>
            <a:ahLst/>
            <a:cxnLst/>
            <a:rect l="l" t="t" r="r" b="b"/>
            <a:pathLst>
              <a:path w="5715">
                <a:moveTo>
                  <a:pt x="0" y="0"/>
                </a:moveTo>
                <a:lnTo>
                  <a:pt x="5441" y="0"/>
                </a:lnTo>
              </a:path>
            </a:pathLst>
          </a:custGeom>
          <a:ln w="9131">
            <a:solidFill>
              <a:srgbClr val="000000"/>
            </a:solidFill>
          </a:ln>
        </p:spPr>
        <p:txBody>
          <a:bodyPr wrap="square" lIns="0" tIns="0" rIns="0" bIns="0" rtlCol="0"/>
          <a:lstStyle/>
          <a:p>
            <a:endParaRPr/>
          </a:p>
        </p:txBody>
      </p:sp>
      <p:sp>
        <p:nvSpPr>
          <p:cNvPr id="40" name="object 40"/>
          <p:cNvSpPr/>
          <p:nvPr/>
        </p:nvSpPr>
        <p:spPr>
          <a:xfrm>
            <a:off x="7609845" y="2355607"/>
            <a:ext cx="10160" cy="0"/>
          </a:xfrm>
          <a:custGeom>
            <a:avLst/>
            <a:gdLst/>
            <a:ahLst/>
            <a:cxnLst/>
            <a:rect l="l" t="t" r="r" b="b"/>
            <a:pathLst>
              <a:path w="10159">
                <a:moveTo>
                  <a:pt x="0" y="0"/>
                </a:moveTo>
                <a:lnTo>
                  <a:pt x="10000" y="0"/>
                </a:lnTo>
              </a:path>
            </a:pathLst>
          </a:custGeom>
          <a:ln w="9131">
            <a:solidFill>
              <a:srgbClr val="000000"/>
            </a:solidFill>
          </a:ln>
        </p:spPr>
        <p:txBody>
          <a:bodyPr wrap="square" lIns="0" tIns="0" rIns="0" bIns="0" rtlCol="0"/>
          <a:lstStyle/>
          <a:p>
            <a:endParaRPr/>
          </a:p>
        </p:txBody>
      </p:sp>
      <p:sp>
        <p:nvSpPr>
          <p:cNvPr id="41" name="object 41"/>
          <p:cNvSpPr/>
          <p:nvPr/>
        </p:nvSpPr>
        <p:spPr>
          <a:xfrm>
            <a:off x="7620758" y="2332777"/>
            <a:ext cx="14604" cy="0"/>
          </a:xfrm>
          <a:custGeom>
            <a:avLst/>
            <a:gdLst/>
            <a:ahLst/>
            <a:cxnLst/>
            <a:rect l="l" t="t" r="r" b="b"/>
            <a:pathLst>
              <a:path w="14604">
                <a:moveTo>
                  <a:pt x="0" y="0"/>
                </a:moveTo>
                <a:lnTo>
                  <a:pt x="14530" y="0"/>
                </a:lnTo>
              </a:path>
            </a:pathLst>
          </a:custGeom>
          <a:ln w="9131">
            <a:solidFill>
              <a:srgbClr val="000000"/>
            </a:solidFill>
          </a:ln>
        </p:spPr>
        <p:txBody>
          <a:bodyPr wrap="square" lIns="0" tIns="0" rIns="0" bIns="0" rtlCol="0"/>
          <a:lstStyle/>
          <a:p>
            <a:endParaRPr/>
          </a:p>
        </p:txBody>
      </p:sp>
      <p:sp>
        <p:nvSpPr>
          <p:cNvPr id="42" name="object 42"/>
          <p:cNvSpPr/>
          <p:nvPr/>
        </p:nvSpPr>
        <p:spPr>
          <a:xfrm>
            <a:off x="7631670" y="2309947"/>
            <a:ext cx="18415" cy="0"/>
          </a:xfrm>
          <a:custGeom>
            <a:avLst/>
            <a:gdLst/>
            <a:ahLst/>
            <a:cxnLst/>
            <a:rect l="l" t="t" r="r" b="b"/>
            <a:pathLst>
              <a:path w="18415">
                <a:moveTo>
                  <a:pt x="0" y="0"/>
                </a:moveTo>
                <a:lnTo>
                  <a:pt x="18147" y="0"/>
                </a:lnTo>
              </a:path>
            </a:pathLst>
          </a:custGeom>
          <a:ln w="9131">
            <a:solidFill>
              <a:srgbClr val="000000"/>
            </a:solidFill>
          </a:ln>
        </p:spPr>
        <p:txBody>
          <a:bodyPr wrap="square" lIns="0" tIns="0" rIns="0" bIns="0" rtlCol="0"/>
          <a:lstStyle/>
          <a:p>
            <a:endParaRPr/>
          </a:p>
        </p:txBody>
      </p:sp>
      <p:sp>
        <p:nvSpPr>
          <p:cNvPr id="43" name="object 43"/>
          <p:cNvSpPr/>
          <p:nvPr/>
        </p:nvSpPr>
        <p:spPr>
          <a:xfrm>
            <a:off x="7642553" y="2287117"/>
            <a:ext cx="22860" cy="0"/>
          </a:xfrm>
          <a:custGeom>
            <a:avLst/>
            <a:gdLst/>
            <a:ahLst/>
            <a:cxnLst/>
            <a:rect l="l" t="t" r="r" b="b"/>
            <a:pathLst>
              <a:path w="22859">
                <a:moveTo>
                  <a:pt x="0" y="0"/>
                </a:moveTo>
                <a:lnTo>
                  <a:pt x="22707" y="0"/>
                </a:lnTo>
              </a:path>
            </a:pathLst>
          </a:custGeom>
          <a:ln w="9131">
            <a:solidFill>
              <a:srgbClr val="000000"/>
            </a:solidFill>
          </a:ln>
        </p:spPr>
        <p:txBody>
          <a:bodyPr wrap="square" lIns="0" tIns="0" rIns="0" bIns="0" rtlCol="0"/>
          <a:lstStyle/>
          <a:p>
            <a:endParaRPr/>
          </a:p>
        </p:txBody>
      </p:sp>
      <p:sp>
        <p:nvSpPr>
          <p:cNvPr id="44" name="object 44"/>
          <p:cNvSpPr/>
          <p:nvPr/>
        </p:nvSpPr>
        <p:spPr>
          <a:xfrm>
            <a:off x="7653466" y="2263371"/>
            <a:ext cx="27305" cy="0"/>
          </a:xfrm>
          <a:custGeom>
            <a:avLst/>
            <a:gdLst/>
            <a:ahLst/>
            <a:cxnLst/>
            <a:rect l="l" t="t" r="r" b="b"/>
            <a:pathLst>
              <a:path w="27304">
                <a:moveTo>
                  <a:pt x="0" y="0"/>
                </a:moveTo>
                <a:lnTo>
                  <a:pt x="27236" y="0"/>
                </a:lnTo>
              </a:path>
            </a:pathLst>
          </a:custGeom>
          <a:ln w="9131">
            <a:solidFill>
              <a:srgbClr val="000000"/>
            </a:solidFill>
          </a:ln>
        </p:spPr>
        <p:txBody>
          <a:bodyPr wrap="square" lIns="0" tIns="0" rIns="0" bIns="0" rtlCol="0"/>
          <a:lstStyle/>
          <a:p>
            <a:endParaRPr/>
          </a:p>
        </p:txBody>
      </p:sp>
      <p:sp>
        <p:nvSpPr>
          <p:cNvPr id="45" name="object 45"/>
          <p:cNvSpPr/>
          <p:nvPr/>
        </p:nvSpPr>
        <p:spPr>
          <a:xfrm>
            <a:off x="6731558" y="2728188"/>
            <a:ext cx="0" cy="84455"/>
          </a:xfrm>
          <a:custGeom>
            <a:avLst/>
            <a:gdLst/>
            <a:ahLst/>
            <a:cxnLst/>
            <a:rect l="l" t="t" r="r" b="b"/>
            <a:pathLst>
              <a:path h="84455">
                <a:moveTo>
                  <a:pt x="0" y="0"/>
                </a:moveTo>
                <a:lnTo>
                  <a:pt x="0" y="84014"/>
                </a:lnTo>
              </a:path>
            </a:pathLst>
          </a:custGeom>
          <a:ln w="9082">
            <a:solidFill>
              <a:srgbClr val="000000"/>
            </a:solidFill>
          </a:ln>
        </p:spPr>
        <p:txBody>
          <a:bodyPr wrap="square" lIns="0" tIns="0" rIns="0" bIns="0" rtlCol="0"/>
          <a:lstStyle/>
          <a:p>
            <a:endParaRPr/>
          </a:p>
        </p:txBody>
      </p:sp>
      <p:sp>
        <p:nvSpPr>
          <p:cNvPr id="46" name="object 46"/>
          <p:cNvSpPr/>
          <p:nvPr/>
        </p:nvSpPr>
        <p:spPr>
          <a:xfrm>
            <a:off x="6808768" y="2669754"/>
            <a:ext cx="93980" cy="0"/>
          </a:xfrm>
          <a:custGeom>
            <a:avLst/>
            <a:gdLst/>
            <a:ahLst/>
            <a:cxnLst/>
            <a:rect l="l" t="t" r="r" b="b"/>
            <a:pathLst>
              <a:path w="93979">
                <a:moveTo>
                  <a:pt x="0" y="0"/>
                </a:moveTo>
                <a:lnTo>
                  <a:pt x="93534" y="0"/>
                </a:lnTo>
              </a:path>
            </a:pathLst>
          </a:custGeom>
          <a:ln w="9131">
            <a:solidFill>
              <a:srgbClr val="000000"/>
            </a:solidFill>
          </a:ln>
        </p:spPr>
        <p:txBody>
          <a:bodyPr wrap="square" lIns="0" tIns="0" rIns="0" bIns="0" rtlCol="0"/>
          <a:lstStyle/>
          <a:p>
            <a:endParaRPr/>
          </a:p>
        </p:txBody>
      </p:sp>
      <p:sp>
        <p:nvSpPr>
          <p:cNvPr id="47" name="object 47"/>
          <p:cNvSpPr/>
          <p:nvPr/>
        </p:nvSpPr>
        <p:spPr>
          <a:xfrm>
            <a:off x="7237470" y="2669754"/>
            <a:ext cx="92710" cy="0"/>
          </a:xfrm>
          <a:custGeom>
            <a:avLst/>
            <a:gdLst/>
            <a:ahLst/>
            <a:cxnLst/>
            <a:rect l="l" t="t" r="r" b="b"/>
            <a:pathLst>
              <a:path w="92709">
                <a:moveTo>
                  <a:pt x="0" y="0"/>
                </a:moveTo>
                <a:lnTo>
                  <a:pt x="92652" y="0"/>
                </a:lnTo>
              </a:path>
            </a:pathLst>
          </a:custGeom>
          <a:ln w="9131">
            <a:solidFill>
              <a:srgbClr val="000000"/>
            </a:solidFill>
          </a:ln>
        </p:spPr>
        <p:txBody>
          <a:bodyPr wrap="square" lIns="0" tIns="0" rIns="0" bIns="0" rtlCol="0"/>
          <a:lstStyle/>
          <a:p>
            <a:endParaRPr/>
          </a:p>
        </p:txBody>
      </p:sp>
      <p:sp>
        <p:nvSpPr>
          <p:cNvPr id="48" name="object 48"/>
          <p:cNvSpPr/>
          <p:nvPr/>
        </p:nvSpPr>
        <p:spPr>
          <a:xfrm>
            <a:off x="7665260" y="2669754"/>
            <a:ext cx="92710" cy="0"/>
          </a:xfrm>
          <a:custGeom>
            <a:avLst/>
            <a:gdLst/>
            <a:ahLst/>
            <a:cxnLst/>
            <a:rect l="l" t="t" r="r" b="b"/>
            <a:pathLst>
              <a:path w="92709">
                <a:moveTo>
                  <a:pt x="0" y="0"/>
                </a:moveTo>
                <a:lnTo>
                  <a:pt x="92652" y="0"/>
                </a:lnTo>
              </a:path>
            </a:pathLst>
          </a:custGeom>
          <a:ln w="9131">
            <a:solidFill>
              <a:srgbClr val="000000"/>
            </a:solidFill>
          </a:ln>
        </p:spPr>
        <p:txBody>
          <a:bodyPr wrap="square" lIns="0" tIns="0" rIns="0" bIns="0" rtlCol="0"/>
          <a:lstStyle/>
          <a:p>
            <a:endParaRPr/>
          </a:p>
        </p:txBody>
      </p:sp>
      <p:sp>
        <p:nvSpPr>
          <p:cNvPr id="49" name="object 49"/>
          <p:cNvSpPr/>
          <p:nvPr/>
        </p:nvSpPr>
        <p:spPr>
          <a:xfrm>
            <a:off x="7588050" y="2728188"/>
            <a:ext cx="0" cy="84455"/>
          </a:xfrm>
          <a:custGeom>
            <a:avLst/>
            <a:gdLst/>
            <a:ahLst/>
            <a:cxnLst/>
            <a:rect l="l" t="t" r="r" b="b"/>
            <a:pathLst>
              <a:path h="84455">
                <a:moveTo>
                  <a:pt x="0" y="0"/>
                </a:moveTo>
                <a:lnTo>
                  <a:pt x="0" y="84014"/>
                </a:lnTo>
              </a:path>
            </a:pathLst>
          </a:custGeom>
          <a:ln w="9082">
            <a:solidFill>
              <a:srgbClr val="000000"/>
            </a:solidFill>
          </a:ln>
        </p:spPr>
        <p:txBody>
          <a:bodyPr wrap="square" lIns="0" tIns="0" rIns="0" bIns="0" rtlCol="0"/>
          <a:lstStyle/>
          <a:p>
            <a:endParaRPr/>
          </a:p>
        </p:txBody>
      </p:sp>
      <p:sp>
        <p:nvSpPr>
          <p:cNvPr id="50" name="object 50"/>
          <p:cNvSpPr/>
          <p:nvPr/>
        </p:nvSpPr>
        <p:spPr>
          <a:xfrm>
            <a:off x="7588050" y="3200310"/>
            <a:ext cx="0" cy="103505"/>
          </a:xfrm>
          <a:custGeom>
            <a:avLst/>
            <a:gdLst/>
            <a:ahLst/>
            <a:cxnLst/>
            <a:rect l="l" t="t" r="r" b="b"/>
            <a:pathLst>
              <a:path h="103504">
                <a:moveTo>
                  <a:pt x="0" y="0"/>
                </a:moveTo>
                <a:lnTo>
                  <a:pt x="0" y="103177"/>
                </a:lnTo>
              </a:path>
            </a:pathLst>
          </a:custGeom>
          <a:ln w="9082">
            <a:solidFill>
              <a:srgbClr val="000000"/>
            </a:solidFill>
          </a:ln>
        </p:spPr>
        <p:txBody>
          <a:bodyPr wrap="square" lIns="0" tIns="0" rIns="0" bIns="0" rtlCol="0"/>
          <a:lstStyle/>
          <a:p>
            <a:endParaRPr/>
          </a:p>
        </p:txBody>
      </p:sp>
      <p:sp>
        <p:nvSpPr>
          <p:cNvPr id="51" name="object 51"/>
          <p:cNvSpPr/>
          <p:nvPr/>
        </p:nvSpPr>
        <p:spPr>
          <a:xfrm>
            <a:off x="7588050" y="3449604"/>
            <a:ext cx="0" cy="102870"/>
          </a:xfrm>
          <a:custGeom>
            <a:avLst/>
            <a:gdLst/>
            <a:ahLst/>
            <a:cxnLst/>
            <a:rect l="l" t="t" r="r" b="b"/>
            <a:pathLst>
              <a:path h="102870">
                <a:moveTo>
                  <a:pt x="0" y="0"/>
                </a:moveTo>
                <a:lnTo>
                  <a:pt x="0" y="102260"/>
                </a:lnTo>
              </a:path>
            </a:pathLst>
          </a:custGeom>
          <a:ln w="9082">
            <a:solidFill>
              <a:srgbClr val="000000"/>
            </a:solidFill>
          </a:ln>
        </p:spPr>
        <p:txBody>
          <a:bodyPr wrap="square" lIns="0" tIns="0" rIns="0" bIns="0" rtlCol="0"/>
          <a:lstStyle/>
          <a:p>
            <a:endParaRPr/>
          </a:p>
        </p:txBody>
      </p:sp>
      <p:sp>
        <p:nvSpPr>
          <p:cNvPr id="52" name="object 52"/>
          <p:cNvSpPr/>
          <p:nvPr/>
        </p:nvSpPr>
        <p:spPr>
          <a:xfrm>
            <a:off x="7647082" y="3688843"/>
            <a:ext cx="116839" cy="116205"/>
          </a:xfrm>
          <a:custGeom>
            <a:avLst/>
            <a:gdLst/>
            <a:ahLst/>
            <a:cxnLst/>
            <a:rect l="l" t="t" r="r" b="b"/>
            <a:pathLst>
              <a:path w="116840" h="116204">
                <a:moveTo>
                  <a:pt x="0" y="0"/>
                </a:moveTo>
                <a:lnTo>
                  <a:pt x="116272" y="115976"/>
                </a:lnTo>
              </a:path>
            </a:pathLst>
          </a:custGeom>
          <a:ln w="9107">
            <a:solidFill>
              <a:srgbClr val="000000"/>
            </a:solidFill>
          </a:ln>
        </p:spPr>
        <p:txBody>
          <a:bodyPr wrap="square" lIns="0" tIns="0" rIns="0" bIns="0" rtlCol="0"/>
          <a:lstStyle/>
          <a:p>
            <a:endParaRPr/>
          </a:p>
        </p:txBody>
      </p:sp>
      <p:sp>
        <p:nvSpPr>
          <p:cNvPr id="53" name="object 53"/>
          <p:cNvSpPr/>
          <p:nvPr/>
        </p:nvSpPr>
        <p:spPr>
          <a:xfrm>
            <a:off x="7413656" y="3697981"/>
            <a:ext cx="106680" cy="107314"/>
          </a:xfrm>
          <a:custGeom>
            <a:avLst/>
            <a:gdLst/>
            <a:ahLst/>
            <a:cxnLst/>
            <a:rect l="l" t="t" r="r" b="b"/>
            <a:pathLst>
              <a:path w="106679" h="107314">
                <a:moveTo>
                  <a:pt x="106271" y="0"/>
                </a:moveTo>
                <a:lnTo>
                  <a:pt x="0" y="106838"/>
                </a:lnTo>
              </a:path>
            </a:pathLst>
          </a:custGeom>
          <a:ln w="9107">
            <a:solidFill>
              <a:srgbClr val="000000"/>
            </a:solidFill>
          </a:ln>
        </p:spPr>
        <p:txBody>
          <a:bodyPr wrap="square" lIns="0" tIns="0" rIns="0" bIns="0" rtlCol="0"/>
          <a:lstStyle/>
          <a:p>
            <a:endParaRPr/>
          </a:p>
        </p:txBody>
      </p:sp>
      <p:sp>
        <p:nvSpPr>
          <p:cNvPr id="54" name="object 54"/>
          <p:cNvSpPr/>
          <p:nvPr/>
        </p:nvSpPr>
        <p:spPr>
          <a:xfrm>
            <a:off x="7588050" y="2967458"/>
            <a:ext cx="0" cy="86995"/>
          </a:xfrm>
          <a:custGeom>
            <a:avLst/>
            <a:gdLst/>
            <a:ahLst/>
            <a:cxnLst/>
            <a:rect l="l" t="t" r="r" b="b"/>
            <a:pathLst>
              <a:path h="86994">
                <a:moveTo>
                  <a:pt x="0" y="0"/>
                </a:moveTo>
                <a:lnTo>
                  <a:pt x="0" y="86734"/>
                </a:lnTo>
              </a:path>
            </a:pathLst>
          </a:custGeom>
          <a:ln w="9082">
            <a:solidFill>
              <a:srgbClr val="000000"/>
            </a:solidFill>
          </a:ln>
        </p:spPr>
        <p:txBody>
          <a:bodyPr wrap="square" lIns="0" tIns="0" rIns="0" bIns="0" rtlCol="0"/>
          <a:lstStyle/>
          <a:p>
            <a:endParaRPr/>
          </a:p>
        </p:txBody>
      </p:sp>
      <p:sp>
        <p:nvSpPr>
          <p:cNvPr id="55" name="object 55"/>
          <p:cNvSpPr/>
          <p:nvPr/>
        </p:nvSpPr>
        <p:spPr>
          <a:xfrm>
            <a:off x="7160259" y="2728188"/>
            <a:ext cx="0" cy="84455"/>
          </a:xfrm>
          <a:custGeom>
            <a:avLst/>
            <a:gdLst/>
            <a:ahLst/>
            <a:cxnLst/>
            <a:rect l="l" t="t" r="r" b="b"/>
            <a:pathLst>
              <a:path h="84455">
                <a:moveTo>
                  <a:pt x="0" y="0"/>
                </a:moveTo>
                <a:lnTo>
                  <a:pt x="0" y="84014"/>
                </a:lnTo>
              </a:path>
            </a:pathLst>
          </a:custGeom>
          <a:ln w="9082">
            <a:solidFill>
              <a:srgbClr val="000000"/>
            </a:solidFill>
          </a:ln>
        </p:spPr>
        <p:txBody>
          <a:bodyPr wrap="square" lIns="0" tIns="0" rIns="0" bIns="0" rtlCol="0"/>
          <a:lstStyle/>
          <a:p>
            <a:endParaRPr/>
          </a:p>
        </p:txBody>
      </p:sp>
      <p:sp>
        <p:nvSpPr>
          <p:cNvPr id="56" name="object 56"/>
          <p:cNvSpPr/>
          <p:nvPr/>
        </p:nvSpPr>
        <p:spPr>
          <a:xfrm>
            <a:off x="7160259" y="2967458"/>
            <a:ext cx="0" cy="180340"/>
          </a:xfrm>
          <a:custGeom>
            <a:avLst/>
            <a:gdLst/>
            <a:ahLst/>
            <a:cxnLst/>
            <a:rect l="l" t="t" r="r" b="b"/>
            <a:pathLst>
              <a:path h="180339">
                <a:moveTo>
                  <a:pt x="0" y="0"/>
                </a:moveTo>
                <a:lnTo>
                  <a:pt x="0" y="179887"/>
                </a:lnTo>
              </a:path>
            </a:pathLst>
          </a:custGeom>
          <a:ln w="9082">
            <a:solidFill>
              <a:srgbClr val="000000"/>
            </a:solidFill>
          </a:ln>
        </p:spPr>
        <p:txBody>
          <a:bodyPr wrap="square" lIns="0" tIns="0" rIns="0" bIns="0" rtlCol="0"/>
          <a:lstStyle/>
          <a:p>
            <a:endParaRPr/>
          </a:p>
        </p:txBody>
      </p:sp>
      <p:sp>
        <p:nvSpPr>
          <p:cNvPr id="57" name="object 57"/>
          <p:cNvSpPr/>
          <p:nvPr/>
        </p:nvSpPr>
        <p:spPr>
          <a:xfrm>
            <a:off x="6949541" y="3147346"/>
            <a:ext cx="210820" cy="122555"/>
          </a:xfrm>
          <a:custGeom>
            <a:avLst/>
            <a:gdLst/>
            <a:ahLst/>
            <a:cxnLst/>
            <a:rect l="l" t="t" r="r" b="b"/>
            <a:pathLst>
              <a:path w="210820" h="122554">
                <a:moveTo>
                  <a:pt x="210718" y="0"/>
                </a:moveTo>
                <a:lnTo>
                  <a:pt x="0" y="122370"/>
                </a:lnTo>
              </a:path>
            </a:pathLst>
          </a:custGeom>
          <a:ln w="9119">
            <a:solidFill>
              <a:srgbClr val="000000"/>
            </a:solidFill>
          </a:ln>
        </p:spPr>
        <p:txBody>
          <a:bodyPr wrap="square" lIns="0" tIns="0" rIns="0" bIns="0" rtlCol="0"/>
          <a:lstStyle/>
          <a:p>
            <a:endParaRPr/>
          </a:p>
        </p:txBody>
      </p:sp>
      <p:sp>
        <p:nvSpPr>
          <p:cNvPr id="58" name="object 58"/>
          <p:cNvSpPr/>
          <p:nvPr/>
        </p:nvSpPr>
        <p:spPr>
          <a:xfrm>
            <a:off x="7160259" y="3147346"/>
            <a:ext cx="213995" cy="124460"/>
          </a:xfrm>
          <a:custGeom>
            <a:avLst/>
            <a:gdLst/>
            <a:ahLst/>
            <a:cxnLst/>
            <a:rect l="l" t="t" r="r" b="b"/>
            <a:pathLst>
              <a:path w="213995" h="124460">
                <a:moveTo>
                  <a:pt x="0" y="0"/>
                </a:moveTo>
                <a:lnTo>
                  <a:pt x="213423" y="124173"/>
                </a:lnTo>
              </a:path>
            </a:pathLst>
          </a:custGeom>
          <a:ln w="9119">
            <a:solidFill>
              <a:srgbClr val="000000"/>
            </a:solidFill>
          </a:ln>
        </p:spPr>
        <p:txBody>
          <a:bodyPr wrap="square" lIns="0" tIns="0" rIns="0" bIns="0" rtlCol="0"/>
          <a:lstStyle/>
          <a:p>
            <a:endParaRPr/>
          </a:p>
        </p:txBody>
      </p:sp>
      <p:sp>
        <p:nvSpPr>
          <p:cNvPr id="59" name="object 59"/>
          <p:cNvSpPr/>
          <p:nvPr/>
        </p:nvSpPr>
        <p:spPr>
          <a:xfrm>
            <a:off x="6565564" y="2219239"/>
            <a:ext cx="27940" cy="183515"/>
          </a:xfrm>
          <a:custGeom>
            <a:avLst/>
            <a:gdLst/>
            <a:ahLst/>
            <a:cxnLst/>
            <a:rect l="l" t="t" r="r" b="b"/>
            <a:pathLst>
              <a:path w="27940" h="183514">
                <a:moveTo>
                  <a:pt x="27865" y="0"/>
                </a:moveTo>
                <a:lnTo>
                  <a:pt x="6518" y="45605"/>
                </a:lnTo>
                <a:lnTo>
                  <a:pt x="0" y="84252"/>
                </a:lnTo>
                <a:lnTo>
                  <a:pt x="372" y="99396"/>
                </a:lnTo>
                <a:lnTo>
                  <a:pt x="6658" y="139540"/>
                </a:lnTo>
                <a:lnTo>
                  <a:pt x="20007" y="173009"/>
                </a:lnTo>
                <a:lnTo>
                  <a:pt x="25874" y="182962"/>
                </a:lnTo>
              </a:path>
            </a:pathLst>
          </a:custGeom>
          <a:ln w="9083">
            <a:solidFill>
              <a:srgbClr val="000000"/>
            </a:solidFill>
          </a:ln>
        </p:spPr>
        <p:txBody>
          <a:bodyPr wrap="square" lIns="0" tIns="0" rIns="0" bIns="0" rtlCol="0"/>
          <a:lstStyle/>
          <a:p>
            <a:endParaRPr/>
          </a:p>
        </p:txBody>
      </p:sp>
      <p:sp>
        <p:nvSpPr>
          <p:cNvPr id="60" name="object 60"/>
          <p:cNvSpPr/>
          <p:nvPr/>
        </p:nvSpPr>
        <p:spPr>
          <a:xfrm>
            <a:off x="6955073" y="2222265"/>
            <a:ext cx="27940" cy="183515"/>
          </a:xfrm>
          <a:custGeom>
            <a:avLst/>
            <a:gdLst/>
            <a:ahLst/>
            <a:cxnLst/>
            <a:rect l="l" t="t" r="r" b="b"/>
            <a:pathLst>
              <a:path w="27940" h="183514">
                <a:moveTo>
                  <a:pt x="0" y="182974"/>
                </a:moveTo>
                <a:lnTo>
                  <a:pt x="21332" y="137364"/>
                </a:lnTo>
                <a:lnTo>
                  <a:pt x="27836" y="98713"/>
                </a:lnTo>
                <a:lnTo>
                  <a:pt x="27464" y="83569"/>
                </a:lnTo>
                <a:lnTo>
                  <a:pt x="21189" y="43425"/>
                </a:lnTo>
                <a:lnTo>
                  <a:pt x="7849" y="9954"/>
                </a:lnTo>
                <a:lnTo>
                  <a:pt x="1983" y="0"/>
                </a:lnTo>
              </a:path>
            </a:pathLst>
          </a:custGeom>
          <a:ln w="9083">
            <a:solidFill>
              <a:srgbClr val="000000"/>
            </a:solidFill>
          </a:ln>
        </p:spPr>
        <p:txBody>
          <a:bodyPr wrap="square" lIns="0" tIns="0" rIns="0" bIns="0" rtlCol="0"/>
          <a:lstStyle/>
          <a:p>
            <a:endParaRPr/>
          </a:p>
        </p:txBody>
      </p:sp>
      <p:sp>
        <p:nvSpPr>
          <p:cNvPr id="61" name="object 61"/>
          <p:cNvSpPr/>
          <p:nvPr/>
        </p:nvSpPr>
        <p:spPr>
          <a:xfrm>
            <a:off x="7029586" y="2210529"/>
            <a:ext cx="46990" cy="213995"/>
          </a:xfrm>
          <a:custGeom>
            <a:avLst/>
            <a:gdLst/>
            <a:ahLst/>
            <a:cxnLst/>
            <a:rect l="l" t="t" r="r" b="b"/>
            <a:pathLst>
              <a:path w="46990" h="213994">
                <a:moveTo>
                  <a:pt x="46410" y="0"/>
                </a:moveTo>
                <a:lnTo>
                  <a:pt x="16349" y="40926"/>
                </a:lnTo>
                <a:lnTo>
                  <a:pt x="3372" y="77719"/>
                </a:lnTo>
                <a:lnTo>
                  <a:pt x="0" y="104423"/>
                </a:lnTo>
                <a:lnTo>
                  <a:pt x="498" y="119223"/>
                </a:lnTo>
                <a:lnTo>
                  <a:pt x="8096" y="159621"/>
                </a:lnTo>
                <a:lnTo>
                  <a:pt x="30888" y="204067"/>
                </a:lnTo>
                <a:lnTo>
                  <a:pt x="38564" y="213482"/>
                </a:lnTo>
              </a:path>
            </a:pathLst>
          </a:custGeom>
          <a:ln w="9084">
            <a:solidFill>
              <a:srgbClr val="000000"/>
            </a:solidFill>
          </a:ln>
        </p:spPr>
        <p:txBody>
          <a:bodyPr wrap="square" lIns="0" tIns="0" rIns="0" bIns="0" rtlCol="0"/>
          <a:lstStyle/>
          <a:p>
            <a:endParaRPr/>
          </a:p>
        </p:txBody>
      </p:sp>
      <p:sp>
        <p:nvSpPr>
          <p:cNvPr id="62" name="object 62"/>
          <p:cNvSpPr/>
          <p:nvPr/>
        </p:nvSpPr>
        <p:spPr>
          <a:xfrm>
            <a:off x="7399856" y="2218721"/>
            <a:ext cx="46990" cy="213995"/>
          </a:xfrm>
          <a:custGeom>
            <a:avLst/>
            <a:gdLst/>
            <a:ahLst/>
            <a:cxnLst/>
            <a:rect l="l" t="t" r="r" b="b"/>
            <a:pathLst>
              <a:path w="46990" h="213994">
                <a:moveTo>
                  <a:pt x="0" y="213504"/>
                </a:moveTo>
                <a:lnTo>
                  <a:pt x="30039" y="172561"/>
                </a:lnTo>
                <a:lnTo>
                  <a:pt x="43010" y="135771"/>
                </a:lnTo>
                <a:lnTo>
                  <a:pt x="46380" y="109068"/>
                </a:lnTo>
                <a:lnTo>
                  <a:pt x="45882" y="94268"/>
                </a:lnTo>
                <a:lnTo>
                  <a:pt x="38282" y="53862"/>
                </a:lnTo>
                <a:lnTo>
                  <a:pt x="15497" y="9411"/>
                </a:lnTo>
                <a:lnTo>
                  <a:pt x="7825" y="0"/>
                </a:lnTo>
              </a:path>
            </a:pathLst>
          </a:custGeom>
          <a:ln w="9084">
            <a:solidFill>
              <a:srgbClr val="000000"/>
            </a:solidFill>
          </a:ln>
        </p:spPr>
        <p:txBody>
          <a:bodyPr wrap="square" lIns="0" tIns="0" rIns="0" bIns="0" rtlCol="0"/>
          <a:lstStyle/>
          <a:p>
            <a:endParaRPr/>
          </a:p>
        </p:txBody>
      </p:sp>
      <p:sp>
        <p:nvSpPr>
          <p:cNvPr id="63" name="object 63"/>
          <p:cNvSpPr/>
          <p:nvPr/>
        </p:nvSpPr>
        <p:spPr>
          <a:xfrm>
            <a:off x="7510855" y="2219148"/>
            <a:ext cx="46990" cy="238125"/>
          </a:xfrm>
          <a:custGeom>
            <a:avLst/>
            <a:gdLst/>
            <a:ahLst/>
            <a:cxnLst/>
            <a:rect l="l" t="t" r="r" b="b"/>
            <a:pathLst>
              <a:path w="46990" h="238125">
                <a:moveTo>
                  <a:pt x="46796" y="0"/>
                </a:moveTo>
                <a:lnTo>
                  <a:pt x="18149" y="41732"/>
                </a:lnTo>
                <a:lnTo>
                  <a:pt x="4972" y="78207"/>
                </a:lnTo>
                <a:lnTo>
                  <a:pt x="0" y="118038"/>
                </a:lnTo>
                <a:lnTo>
                  <a:pt x="485" y="132091"/>
                </a:lnTo>
                <a:lnTo>
                  <a:pt x="7549" y="171721"/>
                </a:lnTo>
                <a:lnTo>
                  <a:pt x="22301" y="207113"/>
                </a:lnTo>
                <a:lnTo>
                  <a:pt x="35950" y="228069"/>
                </a:lnTo>
                <a:lnTo>
                  <a:pt x="43815" y="237692"/>
                </a:lnTo>
              </a:path>
            </a:pathLst>
          </a:custGeom>
          <a:ln w="9084">
            <a:solidFill>
              <a:srgbClr val="000000"/>
            </a:solidFill>
          </a:ln>
        </p:spPr>
        <p:txBody>
          <a:bodyPr wrap="square" lIns="0" tIns="0" rIns="0" bIns="0" rtlCol="0"/>
          <a:lstStyle/>
          <a:p>
            <a:endParaRPr/>
          </a:p>
        </p:txBody>
      </p:sp>
      <p:sp>
        <p:nvSpPr>
          <p:cNvPr id="64" name="object 64"/>
          <p:cNvSpPr/>
          <p:nvPr/>
        </p:nvSpPr>
        <p:spPr>
          <a:xfrm>
            <a:off x="7889871" y="2222623"/>
            <a:ext cx="46990" cy="238125"/>
          </a:xfrm>
          <a:custGeom>
            <a:avLst/>
            <a:gdLst/>
            <a:ahLst/>
            <a:cxnLst/>
            <a:rect l="l" t="t" r="r" b="b"/>
            <a:pathLst>
              <a:path w="46990" h="238125">
                <a:moveTo>
                  <a:pt x="0" y="237688"/>
                </a:moveTo>
                <a:lnTo>
                  <a:pt x="28693" y="196008"/>
                </a:lnTo>
                <a:lnTo>
                  <a:pt x="41916" y="159547"/>
                </a:lnTo>
                <a:lnTo>
                  <a:pt x="46944" y="119713"/>
                </a:lnTo>
                <a:lnTo>
                  <a:pt x="46462" y="105622"/>
                </a:lnTo>
                <a:lnTo>
                  <a:pt x="39424" y="65944"/>
                </a:lnTo>
                <a:lnTo>
                  <a:pt x="24722" y="30561"/>
                </a:lnTo>
                <a:lnTo>
                  <a:pt x="11118" y="9619"/>
                </a:lnTo>
                <a:lnTo>
                  <a:pt x="3279" y="0"/>
                </a:lnTo>
              </a:path>
            </a:pathLst>
          </a:custGeom>
          <a:ln w="9084">
            <a:solidFill>
              <a:srgbClr val="000000"/>
            </a:solidFill>
          </a:ln>
        </p:spPr>
        <p:txBody>
          <a:bodyPr wrap="square" lIns="0" tIns="0" rIns="0" bIns="0" rtlCol="0"/>
          <a:lstStyle/>
          <a:p>
            <a:endParaRPr/>
          </a:p>
        </p:txBody>
      </p:sp>
      <p:sp>
        <p:nvSpPr>
          <p:cNvPr id="65" name="object 65"/>
          <p:cNvSpPr txBox="1"/>
          <p:nvPr/>
        </p:nvSpPr>
        <p:spPr>
          <a:xfrm>
            <a:off x="6788825" y="2113119"/>
            <a:ext cx="1172845" cy="462280"/>
          </a:xfrm>
          <a:prstGeom prst="rect">
            <a:avLst/>
          </a:prstGeom>
        </p:spPr>
        <p:txBody>
          <a:bodyPr vert="horz" wrap="square" lIns="0" tIns="0" rIns="0" bIns="0" rtlCol="0">
            <a:spAutoFit/>
          </a:bodyPr>
          <a:lstStyle/>
          <a:p>
            <a:pPr marL="12700">
              <a:lnSpc>
                <a:spcPct val="100000"/>
              </a:lnSpc>
              <a:tabLst>
                <a:tab pos="440055" algn="l"/>
                <a:tab pos="868044" algn="l"/>
              </a:tabLst>
            </a:pPr>
            <a:r>
              <a:rPr sz="1150" b="1" spc="-10" dirty="0">
                <a:latin typeface="Arial"/>
                <a:cs typeface="Arial"/>
              </a:rPr>
              <a:t>H	H	</a:t>
            </a:r>
            <a:r>
              <a:rPr sz="1150" b="1" spc="20" dirty="0">
                <a:latin typeface="Arial"/>
                <a:cs typeface="Arial"/>
              </a:rPr>
              <a:t>CH</a:t>
            </a:r>
            <a:r>
              <a:rPr sz="1275" b="1" baseline="-13071" dirty="0">
                <a:latin typeface="Arial"/>
                <a:cs typeface="Arial"/>
              </a:rPr>
              <a:t>3</a:t>
            </a:r>
            <a:endParaRPr sz="1275" baseline="-13071">
              <a:latin typeface="Arial"/>
              <a:cs typeface="Arial"/>
            </a:endParaRPr>
          </a:p>
          <a:p>
            <a:pPr marL="19685">
              <a:lnSpc>
                <a:spcPct val="100000"/>
              </a:lnSpc>
              <a:spcBef>
                <a:spcPts val="795"/>
              </a:spcBef>
              <a:tabLst>
                <a:tab pos="448309" algn="l"/>
                <a:tab pos="876300" algn="l"/>
              </a:tabLst>
            </a:pPr>
            <a:r>
              <a:rPr sz="1150" b="1" u="sng" spc="-5" dirty="0">
                <a:latin typeface="Arial"/>
                <a:cs typeface="Arial"/>
              </a:rPr>
              <a:t>  </a:t>
            </a:r>
            <a:r>
              <a:rPr sz="1150" b="1" u="sng" spc="-150" dirty="0">
                <a:latin typeface="Arial"/>
                <a:cs typeface="Arial"/>
              </a:rPr>
              <a:t> </a:t>
            </a:r>
            <a:r>
              <a:rPr sz="1150" b="1" spc="-10" dirty="0">
                <a:latin typeface="Arial"/>
                <a:cs typeface="Arial"/>
              </a:rPr>
              <a:t>x</a:t>
            </a:r>
            <a:r>
              <a:rPr sz="1150" b="1" dirty="0">
                <a:latin typeface="Arial"/>
                <a:cs typeface="Arial"/>
              </a:rPr>
              <a:t>	</a:t>
            </a:r>
            <a:r>
              <a:rPr sz="1150" b="1" u="sng" spc="-5" dirty="0">
                <a:latin typeface="Arial"/>
                <a:cs typeface="Arial"/>
              </a:rPr>
              <a:t> </a:t>
            </a:r>
            <a:r>
              <a:rPr sz="1150" b="1" u="sng" dirty="0">
                <a:latin typeface="Arial"/>
                <a:cs typeface="Arial"/>
              </a:rPr>
              <a:t> </a:t>
            </a:r>
            <a:r>
              <a:rPr sz="1150" b="1" u="sng" spc="60" dirty="0">
                <a:latin typeface="Arial"/>
                <a:cs typeface="Arial"/>
              </a:rPr>
              <a:t> </a:t>
            </a:r>
            <a:r>
              <a:rPr sz="1725" b="1" spc="-15" baseline="-4830" dirty="0">
                <a:latin typeface="Arial"/>
                <a:cs typeface="Arial"/>
              </a:rPr>
              <a:t>Y</a:t>
            </a:r>
            <a:r>
              <a:rPr sz="1725" b="1" baseline="-4830" dirty="0">
                <a:latin typeface="Arial"/>
                <a:cs typeface="Arial"/>
              </a:rPr>
              <a:t>	</a:t>
            </a:r>
            <a:r>
              <a:rPr sz="1725" b="1" u="sng" spc="-7" baseline="-4830" dirty="0">
                <a:latin typeface="Arial"/>
                <a:cs typeface="Arial"/>
              </a:rPr>
              <a:t> </a:t>
            </a:r>
            <a:r>
              <a:rPr sz="1725" b="1" u="sng" baseline="-4830" dirty="0">
                <a:latin typeface="Arial"/>
                <a:cs typeface="Arial"/>
              </a:rPr>
              <a:t> </a:t>
            </a:r>
            <a:r>
              <a:rPr sz="1725" b="1" u="sng" spc="89" baseline="-4830" dirty="0">
                <a:latin typeface="Arial"/>
                <a:cs typeface="Arial"/>
              </a:rPr>
              <a:t> </a:t>
            </a:r>
            <a:r>
              <a:rPr sz="1725" b="1" baseline="-4830" dirty="0">
                <a:latin typeface="Arial"/>
                <a:cs typeface="Arial"/>
              </a:rPr>
              <a:t> </a:t>
            </a:r>
            <a:r>
              <a:rPr sz="1725" b="1" spc="-7" baseline="-4830" dirty="0">
                <a:latin typeface="Arial"/>
                <a:cs typeface="Arial"/>
              </a:rPr>
              <a:t> </a:t>
            </a:r>
            <a:r>
              <a:rPr sz="1150" b="1" spc="-10" dirty="0">
                <a:latin typeface="Arial"/>
                <a:cs typeface="Arial"/>
              </a:rPr>
              <a:t>z</a:t>
            </a:r>
            <a:endParaRPr sz="1150">
              <a:latin typeface="Arial"/>
              <a:cs typeface="Arial"/>
            </a:endParaRPr>
          </a:p>
        </p:txBody>
      </p:sp>
      <p:sp>
        <p:nvSpPr>
          <p:cNvPr id="66" name="object 66"/>
          <p:cNvSpPr txBox="1"/>
          <p:nvPr/>
        </p:nvSpPr>
        <p:spPr>
          <a:xfrm>
            <a:off x="6664393" y="2826314"/>
            <a:ext cx="1160780" cy="902335"/>
          </a:xfrm>
          <a:prstGeom prst="rect">
            <a:avLst/>
          </a:prstGeom>
        </p:spPr>
        <p:txBody>
          <a:bodyPr vert="horz" wrap="square" lIns="0" tIns="0" rIns="0" bIns="0" rtlCol="0">
            <a:spAutoFit/>
          </a:bodyPr>
          <a:lstStyle/>
          <a:p>
            <a:pPr marL="868680" marR="5080" indent="-856615">
              <a:lnSpc>
                <a:spcPct val="138900"/>
              </a:lnSpc>
              <a:tabLst>
                <a:tab pos="441325" algn="l"/>
                <a:tab pos="868680" algn="l"/>
              </a:tabLst>
            </a:pPr>
            <a:r>
              <a:rPr sz="1150" b="1" spc="20" dirty="0">
                <a:latin typeface="Arial"/>
                <a:cs typeface="Arial"/>
              </a:rPr>
              <a:t>NH</a:t>
            </a:r>
            <a:r>
              <a:rPr sz="1275" b="1" baseline="-13071" dirty="0">
                <a:latin typeface="Arial"/>
                <a:cs typeface="Arial"/>
              </a:rPr>
              <a:t>2	</a:t>
            </a:r>
            <a:r>
              <a:rPr sz="1150" b="1" spc="20" dirty="0">
                <a:latin typeface="Arial"/>
                <a:cs typeface="Arial"/>
              </a:rPr>
              <a:t>N</a:t>
            </a:r>
            <a:r>
              <a:rPr sz="1150" b="1" spc="-10" dirty="0">
                <a:latin typeface="Arial"/>
                <a:cs typeface="Arial"/>
              </a:rPr>
              <a:t>H</a:t>
            </a:r>
            <a:r>
              <a:rPr sz="1150" b="1" dirty="0">
                <a:latin typeface="Arial"/>
                <a:cs typeface="Arial"/>
              </a:rPr>
              <a:t>	</a:t>
            </a:r>
            <a:r>
              <a:rPr sz="1150" b="1" spc="-10" dirty="0">
                <a:latin typeface="Arial"/>
                <a:cs typeface="Arial"/>
              </a:rPr>
              <a:t>O</a:t>
            </a:r>
            <a:r>
              <a:rPr sz="1150" b="1" spc="-5" dirty="0">
                <a:latin typeface="Arial"/>
                <a:cs typeface="Arial"/>
              </a:rPr>
              <a:t> </a:t>
            </a:r>
            <a:r>
              <a:rPr sz="1150" b="1" spc="20" dirty="0">
                <a:latin typeface="Arial"/>
                <a:cs typeface="Arial"/>
              </a:rPr>
              <a:t>CH</a:t>
            </a:r>
            <a:r>
              <a:rPr sz="1275" b="1" baseline="-13071" dirty="0">
                <a:latin typeface="Arial"/>
                <a:cs typeface="Arial"/>
              </a:rPr>
              <a:t>2 </a:t>
            </a:r>
            <a:r>
              <a:rPr sz="1150" b="1" spc="20" dirty="0">
                <a:latin typeface="Arial"/>
                <a:cs typeface="Arial"/>
              </a:rPr>
              <a:t>CH</a:t>
            </a:r>
            <a:r>
              <a:rPr sz="1275" b="1" baseline="-13071" dirty="0">
                <a:latin typeface="Arial"/>
                <a:cs typeface="Arial"/>
              </a:rPr>
              <a:t>2 </a:t>
            </a:r>
            <a:r>
              <a:rPr sz="1150" b="1" spc="-10" dirty="0">
                <a:latin typeface="Arial"/>
                <a:cs typeface="Arial"/>
              </a:rPr>
              <a:t>N</a:t>
            </a:r>
            <a:endParaRPr sz="1150">
              <a:latin typeface="Arial"/>
              <a:cs typeface="Arial"/>
            </a:endParaRPr>
          </a:p>
        </p:txBody>
      </p:sp>
      <p:sp>
        <p:nvSpPr>
          <p:cNvPr id="67" name="object 67"/>
          <p:cNvSpPr txBox="1"/>
          <p:nvPr/>
        </p:nvSpPr>
        <p:spPr>
          <a:xfrm>
            <a:off x="3694267" y="3369671"/>
            <a:ext cx="674370" cy="146685"/>
          </a:xfrm>
          <a:prstGeom prst="rect">
            <a:avLst/>
          </a:prstGeom>
        </p:spPr>
        <p:txBody>
          <a:bodyPr vert="horz" wrap="square" lIns="0" tIns="0" rIns="0" bIns="0" rtlCol="0">
            <a:spAutoFit/>
          </a:bodyPr>
          <a:lstStyle/>
          <a:p>
            <a:pPr marL="12700">
              <a:lnSpc>
                <a:spcPct val="100000"/>
              </a:lnSpc>
            </a:pPr>
            <a:r>
              <a:rPr sz="950" b="1" spc="15" dirty="0">
                <a:latin typeface="Arial"/>
                <a:cs typeface="Arial"/>
              </a:rPr>
              <a:t>P</a:t>
            </a:r>
            <a:r>
              <a:rPr sz="950" b="1" spc="-20" dirty="0">
                <a:latin typeface="Arial"/>
                <a:cs typeface="Arial"/>
              </a:rPr>
              <a:t>M</a:t>
            </a:r>
            <a:r>
              <a:rPr sz="950" b="1" spc="-35" dirty="0">
                <a:latin typeface="Arial"/>
                <a:cs typeface="Arial"/>
              </a:rPr>
              <a:t>AA</a:t>
            </a:r>
            <a:r>
              <a:rPr sz="950" b="1" spc="-20" dirty="0">
                <a:latin typeface="Arial"/>
                <a:cs typeface="Arial"/>
              </a:rPr>
              <a:t>-</a:t>
            </a:r>
            <a:r>
              <a:rPr sz="950" b="1" spc="15" dirty="0">
                <a:latin typeface="Arial"/>
                <a:cs typeface="Arial"/>
              </a:rPr>
              <a:t>PE</a:t>
            </a:r>
            <a:r>
              <a:rPr sz="950" b="1" dirty="0">
                <a:latin typeface="Arial"/>
                <a:cs typeface="Arial"/>
              </a:rPr>
              <a:t>G</a:t>
            </a:r>
            <a:endParaRPr sz="950">
              <a:latin typeface="Arial"/>
              <a:cs typeface="Arial"/>
            </a:endParaRPr>
          </a:p>
        </p:txBody>
      </p:sp>
      <p:sp>
        <p:nvSpPr>
          <p:cNvPr id="68" name="object 68"/>
          <p:cNvSpPr/>
          <p:nvPr/>
        </p:nvSpPr>
        <p:spPr>
          <a:xfrm>
            <a:off x="5152781" y="3219319"/>
            <a:ext cx="73660" cy="46355"/>
          </a:xfrm>
          <a:custGeom>
            <a:avLst/>
            <a:gdLst/>
            <a:ahLst/>
            <a:cxnLst/>
            <a:rect l="l" t="t" r="r" b="b"/>
            <a:pathLst>
              <a:path w="73660" h="46354">
                <a:moveTo>
                  <a:pt x="0" y="46169"/>
                </a:moveTo>
                <a:lnTo>
                  <a:pt x="73657" y="0"/>
                </a:lnTo>
              </a:path>
            </a:pathLst>
          </a:custGeom>
          <a:ln w="7577">
            <a:solidFill>
              <a:srgbClr val="000000"/>
            </a:solidFill>
          </a:ln>
        </p:spPr>
        <p:txBody>
          <a:bodyPr wrap="square" lIns="0" tIns="0" rIns="0" bIns="0" rtlCol="0"/>
          <a:lstStyle/>
          <a:p>
            <a:endParaRPr/>
          </a:p>
        </p:txBody>
      </p:sp>
      <p:sp>
        <p:nvSpPr>
          <p:cNvPr id="69" name="object 69"/>
          <p:cNvSpPr/>
          <p:nvPr/>
        </p:nvSpPr>
        <p:spPr>
          <a:xfrm>
            <a:off x="5063189" y="3265489"/>
            <a:ext cx="90170" cy="0"/>
          </a:xfrm>
          <a:custGeom>
            <a:avLst/>
            <a:gdLst/>
            <a:ahLst/>
            <a:cxnLst/>
            <a:rect l="l" t="t" r="r" b="b"/>
            <a:pathLst>
              <a:path w="90170">
                <a:moveTo>
                  <a:pt x="0" y="0"/>
                </a:moveTo>
                <a:lnTo>
                  <a:pt x="89592" y="0"/>
                </a:lnTo>
              </a:path>
            </a:pathLst>
          </a:custGeom>
          <a:ln w="7571">
            <a:solidFill>
              <a:srgbClr val="000000"/>
            </a:solidFill>
          </a:ln>
        </p:spPr>
        <p:txBody>
          <a:bodyPr wrap="square" lIns="0" tIns="0" rIns="0" bIns="0" rtlCol="0"/>
          <a:lstStyle/>
          <a:p>
            <a:endParaRPr/>
          </a:p>
        </p:txBody>
      </p:sp>
      <p:sp>
        <p:nvSpPr>
          <p:cNvPr id="70" name="object 70"/>
          <p:cNvSpPr/>
          <p:nvPr/>
        </p:nvSpPr>
        <p:spPr>
          <a:xfrm>
            <a:off x="4985715" y="3219319"/>
            <a:ext cx="77470" cy="46355"/>
          </a:xfrm>
          <a:custGeom>
            <a:avLst/>
            <a:gdLst/>
            <a:ahLst/>
            <a:cxnLst/>
            <a:rect l="l" t="t" r="r" b="b"/>
            <a:pathLst>
              <a:path w="77470" h="46354">
                <a:moveTo>
                  <a:pt x="0" y="0"/>
                </a:moveTo>
                <a:lnTo>
                  <a:pt x="77473" y="46169"/>
                </a:lnTo>
              </a:path>
            </a:pathLst>
          </a:custGeom>
          <a:ln w="7577">
            <a:solidFill>
              <a:srgbClr val="000000"/>
            </a:solidFill>
          </a:ln>
        </p:spPr>
        <p:txBody>
          <a:bodyPr wrap="square" lIns="0" tIns="0" rIns="0" bIns="0" rtlCol="0"/>
          <a:lstStyle/>
          <a:p>
            <a:endParaRPr/>
          </a:p>
        </p:txBody>
      </p:sp>
      <p:sp>
        <p:nvSpPr>
          <p:cNvPr id="71" name="object 71"/>
          <p:cNvSpPr/>
          <p:nvPr/>
        </p:nvSpPr>
        <p:spPr>
          <a:xfrm>
            <a:off x="4984952" y="2658291"/>
            <a:ext cx="73660" cy="41910"/>
          </a:xfrm>
          <a:custGeom>
            <a:avLst/>
            <a:gdLst/>
            <a:ahLst/>
            <a:cxnLst/>
            <a:rect l="l" t="t" r="r" b="b"/>
            <a:pathLst>
              <a:path w="73660" h="41910">
                <a:moveTo>
                  <a:pt x="73657" y="0"/>
                </a:moveTo>
                <a:lnTo>
                  <a:pt x="0" y="41634"/>
                </a:lnTo>
              </a:path>
            </a:pathLst>
          </a:custGeom>
          <a:ln w="7576">
            <a:solidFill>
              <a:srgbClr val="000000"/>
            </a:solidFill>
          </a:ln>
        </p:spPr>
        <p:txBody>
          <a:bodyPr wrap="square" lIns="0" tIns="0" rIns="0" bIns="0" rtlCol="0"/>
          <a:lstStyle/>
          <a:p>
            <a:endParaRPr/>
          </a:p>
        </p:txBody>
      </p:sp>
      <p:sp>
        <p:nvSpPr>
          <p:cNvPr id="72" name="object 72"/>
          <p:cNvSpPr/>
          <p:nvPr/>
        </p:nvSpPr>
        <p:spPr>
          <a:xfrm>
            <a:off x="5058610" y="2658291"/>
            <a:ext cx="83820" cy="0"/>
          </a:xfrm>
          <a:custGeom>
            <a:avLst/>
            <a:gdLst/>
            <a:ahLst/>
            <a:cxnLst/>
            <a:rect l="l" t="t" r="r" b="b"/>
            <a:pathLst>
              <a:path w="83820">
                <a:moveTo>
                  <a:pt x="83548" y="0"/>
                </a:moveTo>
                <a:lnTo>
                  <a:pt x="0" y="0"/>
                </a:lnTo>
              </a:path>
            </a:pathLst>
          </a:custGeom>
          <a:ln w="7571">
            <a:solidFill>
              <a:srgbClr val="000000"/>
            </a:solidFill>
          </a:ln>
        </p:spPr>
        <p:txBody>
          <a:bodyPr wrap="square" lIns="0" tIns="0" rIns="0" bIns="0" rtlCol="0"/>
          <a:lstStyle/>
          <a:p>
            <a:endParaRPr/>
          </a:p>
        </p:txBody>
      </p:sp>
      <p:sp>
        <p:nvSpPr>
          <p:cNvPr id="73" name="object 73"/>
          <p:cNvSpPr/>
          <p:nvPr/>
        </p:nvSpPr>
        <p:spPr>
          <a:xfrm>
            <a:off x="5142158" y="2658291"/>
            <a:ext cx="70485" cy="41910"/>
          </a:xfrm>
          <a:custGeom>
            <a:avLst/>
            <a:gdLst/>
            <a:ahLst/>
            <a:cxnLst/>
            <a:rect l="l" t="t" r="r" b="b"/>
            <a:pathLst>
              <a:path w="70485" h="41910">
                <a:moveTo>
                  <a:pt x="69872" y="41634"/>
                </a:moveTo>
                <a:lnTo>
                  <a:pt x="0" y="0"/>
                </a:lnTo>
              </a:path>
            </a:pathLst>
          </a:custGeom>
          <a:ln w="7577">
            <a:solidFill>
              <a:srgbClr val="000000"/>
            </a:solidFill>
          </a:ln>
        </p:spPr>
        <p:txBody>
          <a:bodyPr wrap="square" lIns="0" tIns="0" rIns="0" bIns="0" rtlCol="0"/>
          <a:lstStyle/>
          <a:p>
            <a:endParaRPr/>
          </a:p>
        </p:txBody>
      </p:sp>
      <p:sp>
        <p:nvSpPr>
          <p:cNvPr id="74" name="object 74"/>
          <p:cNvSpPr txBox="1"/>
          <p:nvPr/>
        </p:nvSpPr>
        <p:spPr>
          <a:xfrm>
            <a:off x="5048096" y="2489121"/>
            <a:ext cx="459740" cy="850900"/>
          </a:xfrm>
          <a:prstGeom prst="rect">
            <a:avLst/>
          </a:prstGeom>
        </p:spPr>
        <p:txBody>
          <a:bodyPr vert="horz" wrap="square" lIns="0" tIns="0" rIns="0" bIns="0" rtlCol="0">
            <a:spAutoFit/>
          </a:bodyPr>
          <a:lstStyle/>
          <a:p>
            <a:pPr marL="12700" marR="5080">
              <a:lnSpc>
                <a:spcPct val="139100"/>
              </a:lnSpc>
            </a:pPr>
            <a:r>
              <a:rPr sz="950" b="1" dirty="0">
                <a:latin typeface="Arial"/>
                <a:cs typeface="Arial"/>
              </a:rPr>
              <a:t>C  </a:t>
            </a:r>
            <a:r>
              <a:rPr sz="950" b="1" spc="105" dirty="0">
                <a:latin typeface="Arial"/>
                <a:cs typeface="Arial"/>
              </a:rPr>
              <a:t> </a:t>
            </a:r>
            <a:r>
              <a:rPr sz="950" b="1" dirty="0">
                <a:latin typeface="Arial"/>
                <a:cs typeface="Arial"/>
              </a:rPr>
              <a:t>O</a:t>
            </a:r>
            <a:r>
              <a:rPr sz="950" b="1" spc="125" dirty="0">
                <a:latin typeface="Arial"/>
                <a:cs typeface="Arial"/>
              </a:rPr>
              <a:t> </a:t>
            </a:r>
            <a:r>
              <a:rPr sz="950" b="1" dirty="0">
                <a:latin typeface="Arial"/>
                <a:cs typeface="Arial"/>
              </a:rPr>
              <a:t>R O</a:t>
            </a:r>
            <a:endParaRPr sz="950">
              <a:latin typeface="Arial"/>
              <a:cs typeface="Arial"/>
            </a:endParaRPr>
          </a:p>
          <a:p>
            <a:pPr marL="12700" marR="205740" indent="-635">
              <a:lnSpc>
                <a:spcPct val="139600"/>
              </a:lnSpc>
            </a:pPr>
            <a:r>
              <a:rPr sz="950" b="1" spc="25" dirty="0">
                <a:latin typeface="Arial"/>
                <a:cs typeface="Arial"/>
              </a:rPr>
              <a:t>CH</a:t>
            </a:r>
            <a:r>
              <a:rPr sz="1050" b="1" spc="7" baseline="-15873" dirty="0">
                <a:latin typeface="Arial"/>
                <a:cs typeface="Arial"/>
              </a:rPr>
              <a:t>2</a:t>
            </a:r>
            <a:r>
              <a:rPr sz="1050" b="1" baseline="-15873" dirty="0">
                <a:latin typeface="Arial"/>
                <a:cs typeface="Arial"/>
              </a:rPr>
              <a:t> </a:t>
            </a:r>
            <a:r>
              <a:rPr sz="950" b="1" spc="25" dirty="0">
                <a:latin typeface="Arial"/>
                <a:cs typeface="Arial"/>
              </a:rPr>
              <a:t>CH</a:t>
            </a:r>
            <a:r>
              <a:rPr sz="1050" b="1" spc="7" baseline="-15873" dirty="0">
                <a:latin typeface="Arial"/>
                <a:cs typeface="Arial"/>
              </a:rPr>
              <a:t>2</a:t>
            </a:r>
            <a:endParaRPr sz="1050" baseline="-15873">
              <a:latin typeface="Arial"/>
              <a:cs typeface="Arial"/>
            </a:endParaRPr>
          </a:p>
          <a:p>
            <a:pPr marR="104139" algn="ctr">
              <a:lnSpc>
                <a:spcPts val="780"/>
              </a:lnSpc>
            </a:pPr>
            <a:r>
              <a:rPr sz="700" b="1" spc="5" dirty="0">
                <a:latin typeface="Times New Roman"/>
                <a:cs typeface="Times New Roman"/>
              </a:rPr>
              <a:t>4</a:t>
            </a:r>
            <a:endParaRPr sz="700">
              <a:latin typeface="Times New Roman"/>
              <a:cs typeface="Times New Roman"/>
            </a:endParaRPr>
          </a:p>
        </p:txBody>
      </p:sp>
      <p:sp>
        <p:nvSpPr>
          <p:cNvPr id="75" name="object 75"/>
          <p:cNvSpPr txBox="1"/>
          <p:nvPr/>
        </p:nvSpPr>
        <p:spPr>
          <a:xfrm>
            <a:off x="4073947" y="2748844"/>
            <a:ext cx="645160" cy="146685"/>
          </a:xfrm>
          <a:prstGeom prst="rect">
            <a:avLst/>
          </a:prstGeom>
        </p:spPr>
        <p:txBody>
          <a:bodyPr vert="horz" wrap="square" lIns="0" tIns="0" rIns="0" bIns="0" rtlCol="0">
            <a:spAutoFit/>
          </a:bodyPr>
          <a:lstStyle/>
          <a:p>
            <a:pPr marL="12700">
              <a:lnSpc>
                <a:spcPct val="100000"/>
              </a:lnSpc>
            </a:pPr>
            <a:r>
              <a:rPr sz="950" b="1" dirty="0">
                <a:latin typeface="Arial"/>
                <a:cs typeface="Arial"/>
              </a:rPr>
              <a:t>R =</a:t>
            </a:r>
            <a:r>
              <a:rPr sz="950" b="1" spc="-50" dirty="0">
                <a:latin typeface="Arial"/>
                <a:cs typeface="Arial"/>
              </a:rPr>
              <a:t> </a:t>
            </a:r>
            <a:r>
              <a:rPr sz="950" b="1" spc="-20" dirty="0">
                <a:latin typeface="Arial"/>
                <a:cs typeface="Arial"/>
              </a:rPr>
              <a:t>-</a:t>
            </a:r>
            <a:r>
              <a:rPr sz="950" b="1" spc="25" dirty="0">
                <a:latin typeface="Arial"/>
                <a:cs typeface="Arial"/>
              </a:rPr>
              <a:t>C</a:t>
            </a:r>
            <a:r>
              <a:rPr sz="950" b="1" spc="-30" dirty="0">
                <a:latin typeface="Arial"/>
                <a:cs typeface="Arial"/>
              </a:rPr>
              <a:t>OO</a:t>
            </a:r>
            <a:r>
              <a:rPr sz="950" b="1" dirty="0">
                <a:latin typeface="Arial"/>
                <a:cs typeface="Arial"/>
              </a:rPr>
              <a:t>H</a:t>
            </a:r>
            <a:endParaRPr sz="950">
              <a:latin typeface="Arial"/>
              <a:cs typeface="Arial"/>
            </a:endParaRPr>
          </a:p>
        </p:txBody>
      </p:sp>
      <p:sp>
        <p:nvSpPr>
          <p:cNvPr id="76" name="object 76"/>
          <p:cNvSpPr txBox="1"/>
          <p:nvPr/>
        </p:nvSpPr>
        <p:spPr>
          <a:xfrm>
            <a:off x="3991805" y="2489121"/>
            <a:ext cx="464184" cy="146685"/>
          </a:xfrm>
          <a:prstGeom prst="rect">
            <a:avLst/>
          </a:prstGeom>
        </p:spPr>
        <p:txBody>
          <a:bodyPr vert="horz" wrap="square" lIns="0" tIns="0" rIns="0" bIns="0" rtlCol="0">
            <a:spAutoFit/>
          </a:bodyPr>
          <a:lstStyle/>
          <a:p>
            <a:pPr marL="12700">
              <a:lnSpc>
                <a:spcPct val="100000"/>
              </a:lnSpc>
              <a:tabLst>
                <a:tab pos="363220" algn="l"/>
              </a:tabLst>
            </a:pPr>
            <a:r>
              <a:rPr sz="950" b="1" dirty="0">
                <a:latin typeface="Arial"/>
                <a:cs typeface="Arial"/>
              </a:rPr>
              <a:t>R	R</a:t>
            </a:r>
            <a:endParaRPr sz="950">
              <a:latin typeface="Arial"/>
              <a:cs typeface="Arial"/>
            </a:endParaRPr>
          </a:p>
        </p:txBody>
      </p:sp>
      <p:sp>
        <p:nvSpPr>
          <p:cNvPr id="77" name="object 77"/>
          <p:cNvSpPr txBox="1"/>
          <p:nvPr/>
        </p:nvSpPr>
        <p:spPr>
          <a:xfrm>
            <a:off x="4693597" y="2489121"/>
            <a:ext cx="113664" cy="146685"/>
          </a:xfrm>
          <a:prstGeom prst="rect">
            <a:avLst/>
          </a:prstGeom>
        </p:spPr>
        <p:txBody>
          <a:bodyPr vert="horz" wrap="square" lIns="0" tIns="0" rIns="0" bIns="0" rtlCol="0">
            <a:spAutoFit/>
          </a:bodyPr>
          <a:lstStyle/>
          <a:p>
            <a:pPr marL="12700">
              <a:lnSpc>
                <a:spcPct val="100000"/>
              </a:lnSpc>
            </a:pPr>
            <a:r>
              <a:rPr sz="950" b="1" dirty="0">
                <a:latin typeface="Arial"/>
                <a:cs typeface="Arial"/>
              </a:rPr>
              <a:t>R</a:t>
            </a:r>
            <a:endParaRPr sz="950">
              <a:latin typeface="Arial"/>
              <a:cs typeface="Arial"/>
            </a:endParaRPr>
          </a:p>
        </p:txBody>
      </p:sp>
      <p:sp>
        <p:nvSpPr>
          <p:cNvPr id="78" name="object 78"/>
          <p:cNvSpPr txBox="1"/>
          <p:nvPr/>
        </p:nvSpPr>
        <p:spPr>
          <a:xfrm>
            <a:off x="4096783" y="2112129"/>
            <a:ext cx="1661795" cy="162560"/>
          </a:xfrm>
          <a:prstGeom prst="rect">
            <a:avLst/>
          </a:prstGeom>
        </p:spPr>
        <p:txBody>
          <a:bodyPr vert="horz" wrap="square" lIns="0" tIns="0" rIns="0" bIns="0" rtlCol="0">
            <a:spAutoFit/>
          </a:bodyPr>
          <a:lstStyle/>
          <a:p>
            <a:pPr marL="12700">
              <a:lnSpc>
                <a:spcPct val="100000"/>
              </a:lnSpc>
            </a:pPr>
            <a:r>
              <a:rPr sz="950" b="1" spc="25" dirty="0">
                <a:latin typeface="Arial"/>
                <a:cs typeface="Arial"/>
              </a:rPr>
              <a:t>CH</a:t>
            </a:r>
            <a:r>
              <a:rPr sz="1050" b="1" spc="7" baseline="-15873" dirty="0">
                <a:latin typeface="Arial"/>
                <a:cs typeface="Arial"/>
              </a:rPr>
              <a:t>3</a:t>
            </a:r>
            <a:r>
              <a:rPr sz="1050" b="1" baseline="-15873" dirty="0">
                <a:latin typeface="Arial"/>
                <a:cs typeface="Arial"/>
              </a:rPr>
              <a:t>    </a:t>
            </a:r>
            <a:r>
              <a:rPr sz="1050" b="1" spc="-67" baseline="-15873" dirty="0">
                <a:latin typeface="Arial"/>
                <a:cs typeface="Arial"/>
              </a:rPr>
              <a:t> </a:t>
            </a:r>
            <a:r>
              <a:rPr sz="950" b="1" spc="25" dirty="0">
                <a:latin typeface="Arial"/>
                <a:cs typeface="Arial"/>
              </a:rPr>
              <a:t>CH</a:t>
            </a:r>
            <a:r>
              <a:rPr sz="1050" b="1" spc="7" baseline="-15873" dirty="0">
                <a:latin typeface="Arial"/>
                <a:cs typeface="Arial"/>
              </a:rPr>
              <a:t>3</a:t>
            </a:r>
            <a:r>
              <a:rPr sz="1050" b="1" baseline="-15873" dirty="0">
                <a:latin typeface="Arial"/>
                <a:cs typeface="Arial"/>
              </a:rPr>
              <a:t>    </a:t>
            </a:r>
            <a:r>
              <a:rPr sz="1050" b="1" spc="-67" baseline="-15873" dirty="0">
                <a:latin typeface="Arial"/>
                <a:cs typeface="Arial"/>
              </a:rPr>
              <a:t> </a:t>
            </a:r>
            <a:r>
              <a:rPr sz="950" b="1" spc="25" dirty="0">
                <a:latin typeface="Arial"/>
                <a:cs typeface="Arial"/>
              </a:rPr>
              <a:t>CH</a:t>
            </a:r>
            <a:r>
              <a:rPr sz="1050" b="1" spc="7" baseline="-15873" dirty="0">
                <a:latin typeface="Arial"/>
                <a:cs typeface="Arial"/>
              </a:rPr>
              <a:t>3</a:t>
            </a:r>
            <a:r>
              <a:rPr sz="1050" b="1" baseline="-15873" dirty="0">
                <a:latin typeface="Arial"/>
                <a:cs typeface="Arial"/>
              </a:rPr>
              <a:t>    </a:t>
            </a:r>
            <a:r>
              <a:rPr sz="1050" b="1" spc="-67" baseline="-15873" dirty="0">
                <a:latin typeface="Arial"/>
                <a:cs typeface="Arial"/>
              </a:rPr>
              <a:t> </a:t>
            </a:r>
            <a:r>
              <a:rPr sz="950" b="1" spc="25" dirty="0">
                <a:latin typeface="Arial"/>
                <a:cs typeface="Arial"/>
              </a:rPr>
              <a:t>CH</a:t>
            </a:r>
            <a:r>
              <a:rPr sz="1050" b="1" spc="7" baseline="-15873" dirty="0">
                <a:latin typeface="Arial"/>
                <a:cs typeface="Arial"/>
              </a:rPr>
              <a:t>3</a:t>
            </a:r>
            <a:r>
              <a:rPr sz="1050" b="1" baseline="-15873" dirty="0">
                <a:latin typeface="Arial"/>
                <a:cs typeface="Arial"/>
              </a:rPr>
              <a:t>    </a:t>
            </a:r>
            <a:r>
              <a:rPr sz="1050" b="1" spc="-67" baseline="-15873" dirty="0">
                <a:latin typeface="Arial"/>
                <a:cs typeface="Arial"/>
              </a:rPr>
              <a:t> </a:t>
            </a:r>
            <a:r>
              <a:rPr sz="950" b="1" spc="25" dirty="0">
                <a:latin typeface="Arial"/>
                <a:cs typeface="Arial"/>
              </a:rPr>
              <a:t>CH</a:t>
            </a:r>
            <a:r>
              <a:rPr sz="1050" b="1" spc="7" baseline="-15873" dirty="0">
                <a:latin typeface="Arial"/>
                <a:cs typeface="Arial"/>
              </a:rPr>
              <a:t>3</a:t>
            </a:r>
            <a:endParaRPr sz="1050" baseline="-15873">
              <a:latin typeface="Arial"/>
              <a:cs typeface="Arial"/>
            </a:endParaRPr>
          </a:p>
        </p:txBody>
      </p:sp>
      <p:sp>
        <p:nvSpPr>
          <p:cNvPr id="79" name="object 79"/>
          <p:cNvSpPr txBox="1"/>
          <p:nvPr/>
        </p:nvSpPr>
        <p:spPr>
          <a:xfrm>
            <a:off x="5048203" y="3296265"/>
            <a:ext cx="120014" cy="146685"/>
          </a:xfrm>
          <a:prstGeom prst="rect">
            <a:avLst/>
          </a:prstGeom>
        </p:spPr>
        <p:txBody>
          <a:bodyPr vert="horz" wrap="square" lIns="0" tIns="0" rIns="0" bIns="0" rtlCol="0">
            <a:spAutoFit/>
          </a:bodyPr>
          <a:lstStyle/>
          <a:p>
            <a:pPr marL="12700">
              <a:lnSpc>
                <a:spcPct val="100000"/>
              </a:lnSpc>
            </a:pPr>
            <a:r>
              <a:rPr sz="950" b="1" dirty="0">
                <a:latin typeface="Arial"/>
                <a:cs typeface="Arial"/>
              </a:rPr>
              <a:t>O</a:t>
            </a:r>
            <a:endParaRPr sz="950">
              <a:latin typeface="Arial"/>
              <a:cs typeface="Arial"/>
            </a:endParaRPr>
          </a:p>
        </p:txBody>
      </p:sp>
      <p:sp>
        <p:nvSpPr>
          <p:cNvPr id="80" name="object 80"/>
          <p:cNvSpPr txBox="1"/>
          <p:nvPr/>
        </p:nvSpPr>
        <p:spPr>
          <a:xfrm>
            <a:off x="5048203" y="3498445"/>
            <a:ext cx="322580" cy="146685"/>
          </a:xfrm>
          <a:prstGeom prst="rect">
            <a:avLst/>
          </a:prstGeom>
        </p:spPr>
        <p:txBody>
          <a:bodyPr vert="horz" wrap="square" lIns="0" tIns="0" rIns="0" bIns="0" rtlCol="0">
            <a:spAutoFit/>
          </a:bodyPr>
          <a:lstStyle/>
          <a:p>
            <a:pPr marL="12700">
              <a:lnSpc>
                <a:spcPct val="100000"/>
              </a:lnSpc>
            </a:pPr>
            <a:r>
              <a:rPr sz="950" b="1" dirty="0">
                <a:latin typeface="Arial"/>
                <a:cs typeface="Arial"/>
              </a:rPr>
              <a:t>C  </a:t>
            </a:r>
            <a:r>
              <a:rPr sz="950" b="1" spc="105" dirty="0">
                <a:latin typeface="Arial"/>
                <a:cs typeface="Arial"/>
              </a:rPr>
              <a:t> </a:t>
            </a:r>
            <a:r>
              <a:rPr sz="950" b="1" dirty="0">
                <a:latin typeface="Arial"/>
                <a:cs typeface="Arial"/>
              </a:rPr>
              <a:t>O</a:t>
            </a:r>
            <a:endParaRPr sz="950">
              <a:latin typeface="Arial"/>
              <a:cs typeface="Arial"/>
            </a:endParaRPr>
          </a:p>
        </p:txBody>
      </p:sp>
      <p:sp>
        <p:nvSpPr>
          <p:cNvPr id="81" name="object 81"/>
          <p:cNvSpPr txBox="1"/>
          <p:nvPr/>
        </p:nvSpPr>
        <p:spPr>
          <a:xfrm>
            <a:off x="4693669" y="3498445"/>
            <a:ext cx="113664" cy="146685"/>
          </a:xfrm>
          <a:prstGeom prst="rect">
            <a:avLst/>
          </a:prstGeom>
        </p:spPr>
        <p:txBody>
          <a:bodyPr vert="horz" wrap="square" lIns="0" tIns="0" rIns="0" bIns="0" rtlCol="0">
            <a:spAutoFit/>
          </a:bodyPr>
          <a:lstStyle/>
          <a:p>
            <a:pPr marL="12700">
              <a:lnSpc>
                <a:spcPct val="100000"/>
              </a:lnSpc>
            </a:pPr>
            <a:r>
              <a:rPr sz="950" b="1" dirty="0">
                <a:latin typeface="Arial"/>
                <a:cs typeface="Arial"/>
              </a:rPr>
              <a:t>R</a:t>
            </a:r>
            <a:endParaRPr sz="950">
              <a:latin typeface="Arial"/>
              <a:cs typeface="Arial"/>
            </a:endParaRPr>
          </a:p>
        </p:txBody>
      </p:sp>
      <p:sp>
        <p:nvSpPr>
          <p:cNvPr id="82" name="object 82"/>
          <p:cNvSpPr txBox="1"/>
          <p:nvPr/>
        </p:nvSpPr>
        <p:spPr>
          <a:xfrm>
            <a:off x="4798397" y="3875434"/>
            <a:ext cx="609600" cy="162560"/>
          </a:xfrm>
          <a:prstGeom prst="rect">
            <a:avLst/>
          </a:prstGeom>
        </p:spPr>
        <p:txBody>
          <a:bodyPr vert="horz" wrap="square" lIns="0" tIns="0" rIns="0" bIns="0" rtlCol="0">
            <a:spAutoFit/>
          </a:bodyPr>
          <a:lstStyle/>
          <a:p>
            <a:pPr marL="12700">
              <a:lnSpc>
                <a:spcPct val="100000"/>
              </a:lnSpc>
            </a:pPr>
            <a:r>
              <a:rPr sz="950" b="1" spc="25" dirty="0">
                <a:latin typeface="Arial"/>
                <a:cs typeface="Arial"/>
              </a:rPr>
              <a:t>CH</a:t>
            </a:r>
            <a:r>
              <a:rPr sz="1050" b="1" spc="7" baseline="-15873" dirty="0">
                <a:latin typeface="Arial"/>
                <a:cs typeface="Arial"/>
              </a:rPr>
              <a:t>3</a:t>
            </a:r>
            <a:r>
              <a:rPr sz="1050" b="1" baseline="-15873" dirty="0">
                <a:latin typeface="Arial"/>
                <a:cs typeface="Arial"/>
              </a:rPr>
              <a:t>    </a:t>
            </a:r>
            <a:r>
              <a:rPr sz="1050" b="1" spc="-67" baseline="-15873" dirty="0">
                <a:latin typeface="Arial"/>
                <a:cs typeface="Arial"/>
              </a:rPr>
              <a:t> </a:t>
            </a:r>
            <a:r>
              <a:rPr sz="950" b="1" spc="25" dirty="0">
                <a:latin typeface="Arial"/>
                <a:cs typeface="Arial"/>
              </a:rPr>
              <a:t>CH</a:t>
            </a:r>
            <a:r>
              <a:rPr sz="1050" b="1" spc="7" baseline="-15873" dirty="0">
                <a:latin typeface="Arial"/>
                <a:cs typeface="Arial"/>
              </a:rPr>
              <a:t>3</a:t>
            </a:r>
            <a:endParaRPr sz="1050" baseline="-15873">
              <a:latin typeface="Arial"/>
              <a:cs typeface="Arial"/>
            </a:endParaRPr>
          </a:p>
        </p:txBody>
      </p:sp>
      <p:sp>
        <p:nvSpPr>
          <p:cNvPr id="83" name="object 83"/>
          <p:cNvSpPr/>
          <p:nvPr/>
        </p:nvSpPr>
        <p:spPr>
          <a:xfrm>
            <a:off x="3703106" y="2235098"/>
            <a:ext cx="175895" cy="114935"/>
          </a:xfrm>
          <a:custGeom>
            <a:avLst/>
            <a:gdLst/>
            <a:ahLst/>
            <a:cxnLst/>
            <a:rect l="l" t="t" r="r" b="b"/>
            <a:pathLst>
              <a:path w="175895" h="114935">
                <a:moveTo>
                  <a:pt x="175412" y="0"/>
                </a:moveTo>
                <a:lnTo>
                  <a:pt x="0" y="114330"/>
                </a:lnTo>
                <a:lnTo>
                  <a:pt x="175412" y="25755"/>
                </a:lnTo>
                <a:lnTo>
                  <a:pt x="175412" y="0"/>
                </a:lnTo>
                <a:close/>
              </a:path>
            </a:pathLst>
          </a:custGeom>
          <a:solidFill>
            <a:srgbClr val="000000"/>
          </a:solidFill>
        </p:spPr>
        <p:txBody>
          <a:bodyPr wrap="square" lIns="0" tIns="0" rIns="0" bIns="0" rtlCol="0"/>
          <a:lstStyle/>
          <a:p>
            <a:endParaRPr/>
          </a:p>
        </p:txBody>
      </p:sp>
      <p:sp>
        <p:nvSpPr>
          <p:cNvPr id="84" name="object 84"/>
          <p:cNvSpPr/>
          <p:nvPr/>
        </p:nvSpPr>
        <p:spPr>
          <a:xfrm>
            <a:off x="3703099" y="2235100"/>
            <a:ext cx="175895" cy="114300"/>
          </a:xfrm>
          <a:custGeom>
            <a:avLst/>
            <a:gdLst/>
            <a:ahLst/>
            <a:cxnLst/>
            <a:rect l="l" t="t" r="r" b="b"/>
            <a:pathLst>
              <a:path w="175895" h="114300">
                <a:moveTo>
                  <a:pt x="0" y="114311"/>
                </a:moveTo>
                <a:lnTo>
                  <a:pt x="175399" y="25747"/>
                </a:lnTo>
                <a:lnTo>
                  <a:pt x="175399" y="0"/>
                </a:lnTo>
                <a:lnTo>
                  <a:pt x="0" y="114311"/>
                </a:lnTo>
                <a:close/>
              </a:path>
            </a:pathLst>
          </a:custGeom>
          <a:ln w="7577">
            <a:solidFill>
              <a:srgbClr val="000000"/>
            </a:solidFill>
          </a:ln>
        </p:spPr>
        <p:txBody>
          <a:bodyPr wrap="square" lIns="0" tIns="0" rIns="0" bIns="0" rtlCol="0"/>
          <a:lstStyle/>
          <a:p>
            <a:endParaRPr/>
          </a:p>
        </p:txBody>
      </p:sp>
      <p:sp>
        <p:nvSpPr>
          <p:cNvPr id="85" name="object 85"/>
          <p:cNvSpPr/>
          <p:nvPr/>
        </p:nvSpPr>
        <p:spPr>
          <a:xfrm>
            <a:off x="3878519" y="2235098"/>
            <a:ext cx="175895" cy="114935"/>
          </a:xfrm>
          <a:custGeom>
            <a:avLst/>
            <a:gdLst/>
            <a:ahLst/>
            <a:cxnLst/>
            <a:rect l="l" t="t" r="r" b="b"/>
            <a:pathLst>
              <a:path w="175895" h="114935">
                <a:moveTo>
                  <a:pt x="0" y="0"/>
                </a:moveTo>
                <a:lnTo>
                  <a:pt x="0" y="25755"/>
                </a:lnTo>
                <a:lnTo>
                  <a:pt x="175442" y="114330"/>
                </a:lnTo>
                <a:lnTo>
                  <a:pt x="0" y="0"/>
                </a:lnTo>
                <a:close/>
              </a:path>
            </a:pathLst>
          </a:custGeom>
          <a:solidFill>
            <a:srgbClr val="000000"/>
          </a:solidFill>
        </p:spPr>
        <p:txBody>
          <a:bodyPr wrap="square" lIns="0" tIns="0" rIns="0" bIns="0" rtlCol="0"/>
          <a:lstStyle/>
          <a:p>
            <a:endParaRPr/>
          </a:p>
        </p:txBody>
      </p:sp>
      <p:sp>
        <p:nvSpPr>
          <p:cNvPr id="86" name="object 86"/>
          <p:cNvSpPr/>
          <p:nvPr/>
        </p:nvSpPr>
        <p:spPr>
          <a:xfrm>
            <a:off x="3878498" y="2235100"/>
            <a:ext cx="175895" cy="114300"/>
          </a:xfrm>
          <a:custGeom>
            <a:avLst/>
            <a:gdLst/>
            <a:ahLst/>
            <a:cxnLst/>
            <a:rect l="l" t="t" r="r" b="b"/>
            <a:pathLst>
              <a:path w="175895" h="114300">
                <a:moveTo>
                  <a:pt x="0" y="13634"/>
                </a:moveTo>
                <a:lnTo>
                  <a:pt x="0" y="25747"/>
                </a:lnTo>
                <a:lnTo>
                  <a:pt x="175429" y="114311"/>
                </a:lnTo>
                <a:lnTo>
                  <a:pt x="0" y="0"/>
                </a:lnTo>
                <a:lnTo>
                  <a:pt x="0" y="13634"/>
                </a:lnTo>
                <a:close/>
              </a:path>
            </a:pathLst>
          </a:custGeom>
          <a:ln w="7577">
            <a:solidFill>
              <a:srgbClr val="000000"/>
            </a:solidFill>
          </a:ln>
        </p:spPr>
        <p:txBody>
          <a:bodyPr wrap="square" lIns="0" tIns="0" rIns="0" bIns="0" rtlCol="0"/>
          <a:lstStyle/>
          <a:p>
            <a:endParaRPr/>
          </a:p>
        </p:txBody>
      </p:sp>
      <p:sp>
        <p:nvSpPr>
          <p:cNvPr id="87" name="object 87"/>
          <p:cNvSpPr/>
          <p:nvPr/>
        </p:nvSpPr>
        <p:spPr>
          <a:xfrm>
            <a:off x="4053927" y="2349412"/>
            <a:ext cx="0" cy="137795"/>
          </a:xfrm>
          <a:custGeom>
            <a:avLst/>
            <a:gdLst/>
            <a:ahLst/>
            <a:cxnLst/>
            <a:rect l="l" t="t" r="r" b="b"/>
            <a:pathLst>
              <a:path h="137794">
                <a:moveTo>
                  <a:pt x="0" y="0"/>
                </a:moveTo>
                <a:lnTo>
                  <a:pt x="0" y="137807"/>
                </a:lnTo>
              </a:path>
            </a:pathLst>
          </a:custGeom>
          <a:ln w="7593">
            <a:solidFill>
              <a:srgbClr val="000000"/>
            </a:solidFill>
          </a:ln>
        </p:spPr>
        <p:txBody>
          <a:bodyPr wrap="square" lIns="0" tIns="0" rIns="0" bIns="0" rtlCol="0"/>
          <a:lstStyle/>
          <a:p>
            <a:endParaRPr/>
          </a:p>
        </p:txBody>
      </p:sp>
      <p:sp>
        <p:nvSpPr>
          <p:cNvPr id="88" name="object 88"/>
          <p:cNvSpPr/>
          <p:nvPr/>
        </p:nvSpPr>
        <p:spPr>
          <a:xfrm>
            <a:off x="4053961" y="2235098"/>
            <a:ext cx="175895" cy="114935"/>
          </a:xfrm>
          <a:custGeom>
            <a:avLst/>
            <a:gdLst/>
            <a:ahLst/>
            <a:cxnLst/>
            <a:rect l="l" t="t" r="r" b="b"/>
            <a:pathLst>
              <a:path w="175895" h="114935">
                <a:moveTo>
                  <a:pt x="175412" y="0"/>
                </a:moveTo>
                <a:lnTo>
                  <a:pt x="0" y="114330"/>
                </a:lnTo>
                <a:lnTo>
                  <a:pt x="175412" y="25755"/>
                </a:lnTo>
                <a:lnTo>
                  <a:pt x="175412" y="0"/>
                </a:lnTo>
                <a:close/>
              </a:path>
            </a:pathLst>
          </a:custGeom>
          <a:solidFill>
            <a:srgbClr val="000000"/>
          </a:solidFill>
        </p:spPr>
        <p:txBody>
          <a:bodyPr wrap="square" lIns="0" tIns="0" rIns="0" bIns="0" rtlCol="0"/>
          <a:lstStyle/>
          <a:p>
            <a:endParaRPr/>
          </a:p>
        </p:txBody>
      </p:sp>
      <p:sp>
        <p:nvSpPr>
          <p:cNvPr id="89" name="object 89"/>
          <p:cNvSpPr/>
          <p:nvPr/>
        </p:nvSpPr>
        <p:spPr>
          <a:xfrm>
            <a:off x="4053927" y="2235100"/>
            <a:ext cx="175895" cy="114300"/>
          </a:xfrm>
          <a:custGeom>
            <a:avLst/>
            <a:gdLst/>
            <a:ahLst/>
            <a:cxnLst/>
            <a:rect l="l" t="t" r="r" b="b"/>
            <a:pathLst>
              <a:path w="175895" h="114300">
                <a:moveTo>
                  <a:pt x="0" y="114311"/>
                </a:moveTo>
                <a:lnTo>
                  <a:pt x="175399" y="25747"/>
                </a:lnTo>
                <a:lnTo>
                  <a:pt x="175399" y="0"/>
                </a:lnTo>
                <a:lnTo>
                  <a:pt x="0" y="114311"/>
                </a:lnTo>
                <a:close/>
              </a:path>
            </a:pathLst>
          </a:custGeom>
          <a:ln w="7577">
            <a:solidFill>
              <a:srgbClr val="000000"/>
            </a:solidFill>
          </a:ln>
        </p:spPr>
        <p:txBody>
          <a:bodyPr wrap="square" lIns="0" tIns="0" rIns="0" bIns="0" rtlCol="0"/>
          <a:lstStyle/>
          <a:p>
            <a:endParaRPr/>
          </a:p>
        </p:txBody>
      </p:sp>
      <p:sp>
        <p:nvSpPr>
          <p:cNvPr id="90" name="object 90"/>
          <p:cNvSpPr/>
          <p:nvPr/>
        </p:nvSpPr>
        <p:spPr>
          <a:xfrm>
            <a:off x="4229374" y="2235098"/>
            <a:ext cx="175895" cy="114935"/>
          </a:xfrm>
          <a:custGeom>
            <a:avLst/>
            <a:gdLst/>
            <a:ahLst/>
            <a:cxnLst/>
            <a:rect l="l" t="t" r="r" b="b"/>
            <a:pathLst>
              <a:path w="175895" h="114935">
                <a:moveTo>
                  <a:pt x="0" y="0"/>
                </a:moveTo>
                <a:lnTo>
                  <a:pt x="0" y="25755"/>
                </a:lnTo>
                <a:lnTo>
                  <a:pt x="175412" y="114330"/>
                </a:lnTo>
                <a:lnTo>
                  <a:pt x="0" y="0"/>
                </a:lnTo>
                <a:close/>
              </a:path>
            </a:pathLst>
          </a:custGeom>
          <a:solidFill>
            <a:srgbClr val="000000"/>
          </a:solidFill>
        </p:spPr>
        <p:txBody>
          <a:bodyPr wrap="square" lIns="0" tIns="0" rIns="0" bIns="0" rtlCol="0"/>
          <a:lstStyle/>
          <a:p>
            <a:endParaRPr/>
          </a:p>
        </p:txBody>
      </p:sp>
      <p:sp>
        <p:nvSpPr>
          <p:cNvPr id="91" name="object 91"/>
          <p:cNvSpPr/>
          <p:nvPr/>
        </p:nvSpPr>
        <p:spPr>
          <a:xfrm>
            <a:off x="4229326" y="2235100"/>
            <a:ext cx="175895" cy="114300"/>
          </a:xfrm>
          <a:custGeom>
            <a:avLst/>
            <a:gdLst/>
            <a:ahLst/>
            <a:cxnLst/>
            <a:rect l="l" t="t" r="r" b="b"/>
            <a:pathLst>
              <a:path w="175895" h="114300">
                <a:moveTo>
                  <a:pt x="0" y="13634"/>
                </a:moveTo>
                <a:lnTo>
                  <a:pt x="0" y="25747"/>
                </a:lnTo>
                <a:lnTo>
                  <a:pt x="175429" y="114311"/>
                </a:lnTo>
                <a:lnTo>
                  <a:pt x="0" y="0"/>
                </a:lnTo>
                <a:lnTo>
                  <a:pt x="0" y="13634"/>
                </a:lnTo>
                <a:close/>
              </a:path>
            </a:pathLst>
          </a:custGeom>
          <a:ln w="7577">
            <a:solidFill>
              <a:srgbClr val="000000"/>
            </a:solidFill>
          </a:ln>
        </p:spPr>
        <p:txBody>
          <a:bodyPr wrap="square" lIns="0" tIns="0" rIns="0" bIns="0" rtlCol="0"/>
          <a:lstStyle/>
          <a:p>
            <a:endParaRPr/>
          </a:p>
        </p:txBody>
      </p:sp>
      <p:sp>
        <p:nvSpPr>
          <p:cNvPr id="92" name="object 92"/>
          <p:cNvSpPr/>
          <p:nvPr/>
        </p:nvSpPr>
        <p:spPr>
          <a:xfrm>
            <a:off x="4404786" y="2235098"/>
            <a:ext cx="175895" cy="114935"/>
          </a:xfrm>
          <a:custGeom>
            <a:avLst/>
            <a:gdLst/>
            <a:ahLst/>
            <a:cxnLst/>
            <a:rect l="l" t="t" r="r" b="b"/>
            <a:pathLst>
              <a:path w="175895" h="114935">
                <a:moveTo>
                  <a:pt x="175412" y="0"/>
                </a:moveTo>
                <a:lnTo>
                  <a:pt x="0" y="114330"/>
                </a:lnTo>
                <a:lnTo>
                  <a:pt x="175412" y="25755"/>
                </a:lnTo>
                <a:lnTo>
                  <a:pt x="175412" y="0"/>
                </a:lnTo>
                <a:close/>
              </a:path>
            </a:pathLst>
          </a:custGeom>
          <a:solidFill>
            <a:srgbClr val="000000"/>
          </a:solidFill>
        </p:spPr>
        <p:txBody>
          <a:bodyPr wrap="square" lIns="0" tIns="0" rIns="0" bIns="0" rtlCol="0"/>
          <a:lstStyle/>
          <a:p>
            <a:endParaRPr/>
          </a:p>
        </p:txBody>
      </p:sp>
      <p:sp>
        <p:nvSpPr>
          <p:cNvPr id="93" name="object 93"/>
          <p:cNvSpPr/>
          <p:nvPr/>
        </p:nvSpPr>
        <p:spPr>
          <a:xfrm>
            <a:off x="4404756" y="2235100"/>
            <a:ext cx="175895" cy="114300"/>
          </a:xfrm>
          <a:custGeom>
            <a:avLst/>
            <a:gdLst/>
            <a:ahLst/>
            <a:cxnLst/>
            <a:rect l="l" t="t" r="r" b="b"/>
            <a:pathLst>
              <a:path w="175895" h="114300">
                <a:moveTo>
                  <a:pt x="0" y="114311"/>
                </a:moveTo>
                <a:lnTo>
                  <a:pt x="175429" y="25747"/>
                </a:lnTo>
                <a:lnTo>
                  <a:pt x="175429" y="0"/>
                </a:lnTo>
                <a:lnTo>
                  <a:pt x="0" y="114311"/>
                </a:lnTo>
                <a:close/>
              </a:path>
            </a:pathLst>
          </a:custGeom>
          <a:ln w="7577">
            <a:solidFill>
              <a:srgbClr val="000000"/>
            </a:solidFill>
          </a:ln>
        </p:spPr>
        <p:txBody>
          <a:bodyPr wrap="square" lIns="0" tIns="0" rIns="0" bIns="0" rtlCol="0"/>
          <a:lstStyle/>
          <a:p>
            <a:endParaRPr/>
          </a:p>
        </p:txBody>
      </p:sp>
      <p:sp>
        <p:nvSpPr>
          <p:cNvPr id="94" name="object 94"/>
          <p:cNvSpPr/>
          <p:nvPr/>
        </p:nvSpPr>
        <p:spPr>
          <a:xfrm>
            <a:off x="4580199" y="2235098"/>
            <a:ext cx="175895" cy="114935"/>
          </a:xfrm>
          <a:custGeom>
            <a:avLst/>
            <a:gdLst/>
            <a:ahLst/>
            <a:cxnLst/>
            <a:rect l="l" t="t" r="r" b="b"/>
            <a:pathLst>
              <a:path w="175895" h="114935">
                <a:moveTo>
                  <a:pt x="0" y="0"/>
                </a:moveTo>
                <a:lnTo>
                  <a:pt x="0" y="25755"/>
                </a:lnTo>
                <a:lnTo>
                  <a:pt x="174650" y="114330"/>
                </a:lnTo>
                <a:lnTo>
                  <a:pt x="175412" y="114330"/>
                </a:lnTo>
                <a:lnTo>
                  <a:pt x="0" y="0"/>
                </a:lnTo>
                <a:close/>
              </a:path>
            </a:pathLst>
          </a:custGeom>
          <a:solidFill>
            <a:srgbClr val="000000"/>
          </a:solidFill>
        </p:spPr>
        <p:txBody>
          <a:bodyPr wrap="square" lIns="0" tIns="0" rIns="0" bIns="0" rtlCol="0"/>
          <a:lstStyle/>
          <a:p>
            <a:endParaRPr/>
          </a:p>
        </p:txBody>
      </p:sp>
      <p:sp>
        <p:nvSpPr>
          <p:cNvPr id="95" name="object 95"/>
          <p:cNvSpPr/>
          <p:nvPr/>
        </p:nvSpPr>
        <p:spPr>
          <a:xfrm>
            <a:off x="4580185" y="2235100"/>
            <a:ext cx="175895" cy="114300"/>
          </a:xfrm>
          <a:custGeom>
            <a:avLst/>
            <a:gdLst/>
            <a:ahLst/>
            <a:cxnLst/>
            <a:rect l="l" t="t" r="r" b="b"/>
            <a:pathLst>
              <a:path w="175895" h="114300">
                <a:moveTo>
                  <a:pt x="0" y="13634"/>
                </a:moveTo>
                <a:lnTo>
                  <a:pt x="0" y="25747"/>
                </a:lnTo>
                <a:lnTo>
                  <a:pt x="174635" y="114311"/>
                </a:lnTo>
                <a:lnTo>
                  <a:pt x="175399" y="114311"/>
                </a:lnTo>
                <a:lnTo>
                  <a:pt x="0" y="0"/>
                </a:lnTo>
                <a:lnTo>
                  <a:pt x="0" y="13634"/>
                </a:lnTo>
                <a:close/>
              </a:path>
            </a:pathLst>
          </a:custGeom>
          <a:ln w="7577">
            <a:solidFill>
              <a:srgbClr val="000000"/>
            </a:solidFill>
          </a:ln>
        </p:spPr>
        <p:txBody>
          <a:bodyPr wrap="square" lIns="0" tIns="0" rIns="0" bIns="0" rtlCol="0"/>
          <a:lstStyle/>
          <a:p>
            <a:endParaRPr/>
          </a:p>
        </p:txBody>
      </p:sp>
      <p:sp>
        <p:nvSpPr>
          <p:cNvPr id="96" name="object 96"/>
          <p:cNvSpPr/>
          <p:nvPr/>
        </p:nvSpPr>
        <p:spPr>
          <a:xfrm>
            <a:off x="4754849" y="2235098"/>
            <a:ext cx="176530" cy="114935"/>
          </a:xfrm>
          <a:custGeom>
            <a:avLst/>
            <a:gdLst/>
            <a:ahLst/>
            <a:cxnLst/>
            <a:rect l="l" t="t" r="r" b="b"/>
            <a:pathLst>
              <a:path w="176529" h="114935">
                <a:moveTo>
                  <a:pt x="176174" y="0"/>
                </a:moveTo>
                <a:lnTo>
                  <a:pt x="0" y="114330"/>
                </a:lnTo>
                <a:lnTo>
                  <a:pt x="761" y="114330"/>
                </a:lnTo>
                <a:lnTo>
                  <a:pt x="176174" y="25755"/>
                </a:lnTo>
                <a:lnTo>
                  <a:pt x="176174" y="0"/>
                </a:lnTo>
                <a:close/>
              </a:path>
            </a:pathLst>
          </a:custGeom>
          <a:solidFill>
            <a:srgbClr val="000000"/>
          </a:solidFill>
        </p:spPr>
        <p:txBody>
          <a:bodyPr wrap="square" lIns="0" tIns="0" rIns="0" bIns="0" rtlCol="0"/>
          <a:lstStyle/>
          <a:p>
            <a:endParaRPr/>
          </a:p>
        </p:txBody>
      </p:sp>
      <p:sp>
        <p:nvSpPr>
          <p:cNvPr id="97" name="object 97"/>
          <p:cNvSpPr/>
          <p:nvPr/>
        </p:nvSpPr>
        <p:spPr>
          <a:xfrm>
            <a:off x="4754821" y="2235100"/>
            <a:ext cx="176530" cy="114300"/>
          </a:xfrm>
          <a:custGeom>
            <a:avLst/>
            <a:gdLst/>
            <a:ahLst/>
            <a:cxnLst/>
            <a:rect l="l" t="t" r="r" b="b"/>
            <a:pathLst>
              <a:path w="176529" h="114300">
                <a:moveTo>
                  <a:pt x="763" y="114311"/>
                </a:moveTo>
                <a:lnTo>
                  <a:pt x="176192" y="25747"/>
                </a:lnTo>
                <a:lnTo>
                  <a:pt x="176192" y="0"/>
                </a:lnTo>
                <a:lnTo>
                  <a:pt x="0" y="114311"/>
                </a:lnTo>
                <a:lnTo>
                  <a:pt x="763" y="114311"/>
                </a:lnTo>
                <a:close/>
              </a:path>
            </a:pathLst>
          </a:custGeom>
          <a:ln w="7577">
            <a:solidFill>
              <a:srgbClr val="000000"/>
            </a:solidFill>
          </a:ln>
        </p:spPr>
        <p:txBody>
          <a:bodyPr wrap="square" lIns="0" tIns="0" rIns="0" bIns="0" rtlCol="0"/>
          <a:lstStyle/>
          <a:p>
            <a:endParaRPr/>
          </a:p>
        </p:txBody>
      </p:sp>
      <p:sp>
        <p:nvSpPr>
          <p:cNvPr id="98" name="object 98"/>
          <p:cNvSpPr/>
          <p:nvPr/>
        </p:nvSpPr>
        <p:spPr>
          <a:xfrm>
            <a:off x="4931023" y="2235098"/>
            <a:ext cx="175895" cy="114935"/>
          </a:xfrm>
          <a:custGeom>
            <a:avLst/>
            <a:gdLst/>
            <a:ahLst/>
            <a:cxnLst/>
            <a:rect l="l" t="t" r="r" b="b"/>
            <a:pathLst>
              <a:path w="175895" h="114935">
                <a:moveTo>
                  <a:pt x="0" y="0"/>
                </a:moveTo>
                <a:lnTo>
                  <a:pt x="0" y="25755"/>
                </a:lnTo>
                <a:lnTo>
                  <a:pt x="174650" y="114330"/>
                </a:lnTo>
                <a:lnTo>
                  <a:pt x="175412" y="114330"/>
                </a:lnTo>
                <a:lnTo>
                  <a:pt x="0" y="0"/>
                </a:lnTo>
                <a:close/>
              </a:path>
            </a:pathLst>
          </a:custGeom>
          <a:solidFill>
            <a:srgbClr val="000000"/>
          </a:solidFill>
        </p:spPr>
        <p:txBody>
          <a:bodyPr wrap="square" lIns="0" tIns="0" rIns="0" bIns="0" rtlCol="0"/>
          <a:lstStyle/>
          <a:p>
            <a:endParaRPr/>
          </a:p>
        </p:txBody>
      </p:sp>
      <p:sp>
        <p:nvSpPr>
          <p:cNvPr id="99" name="object 99"/>
          <p:cNvSpPr/>
          <p:nvPr/>
        </p:nvSpPr>
        <p:spPr>
          <a:xfrm>
            <a:off x="4931014" y="2235100"/>
            <a:ext cx="175895" cy="114300"/>
          </a:xfrm>
          <a:custGeom>
            <a:avLst/>
            <a:gdLst/>
            <a:ahLst/>
            <a:cxnLst/>
            <a:rect l="l" t="t" r="r" b="b"/>
            <a:pathLst>
              <a:path w="175895" h="114300">
                <a:moveTo>
                  <a:pt x="0" y="13634"/>
                </a:moveTo>
                <a:lnTo>
                  <a:pt x="0" y="25747"/>
                </a:lnTo>
                <a:lnTo>
                  <a:pt x="174635" y="114311"/>
                </a:lnTo>
                <a:lnTo>
                  <a:pt x="175399" y="114311"/>
                </a:lnTo>
                <a:lnTo>
                  <a:pt x="0" y="0"/>
                </a:lnTo>
                <a:lnTo>
                  <a:pt x="0" y="13634"/>
                </a:lnTo>
                <a:close/>
              </a:path>
            </a:pathLst>
          </a:custGeom>
          <a:ln w="7577">
            <a:solidFill>
              <a:srgbClr val="000000"/>
            </a:solidFill>
          </a:ln>
        </p:spPr>
        <p:txBody>
          <a:bodyPr wrap="square" lIns="0" tIns="0" rIns="0" bIns="0" rtlCol="0"/>
          <a:lstStyle/>
          <a:p>
            <a:endParaRPr/>
          </a:p>
        </p:txBody>
      </p:sp>
      <p:sp>
        <p:nvSpPr>
          <p:cNvPr id="100" name="object 100"/>
          <p:cNvSpPr/>
          <p:nvPr/>
        </p:nvSpPr>
        <p:spPr>
          <a:xfrm>
            <a:off x="5105674" y="2235098"/>
            <a:ext cx="175895" cy="114935"/>
          </a:xfrm>
          <a:custGeom>
            <a:avLst/>
            <a:gdLst/>
            <a:ahLst/>
            <a:cxnLst/>
            <a:rect l="l" t="t" r="r" b="b"/>
            <a:pathLst>
              <a:path w="175895" h="114935">
                <a:moveTo>
                  <a:pt x="175412" y="0"/>
                </a:moveTo>
                <a:lnTo>
                  <a:pt x="0" y="114330"/>
                </a:lnTo>
                <a:lnTo>
                  <a:pt x="761" y="114330"/>
                </a:lnTo>
                <a:lnTo>
                  <a:pt x="175412" y="25755"/>
                </a:lnTo>
                <a:lnTo>
                  <a:pt x="175412" y="0"/>
                </a:lnTo>
                <a:close/>
              </a:path>
            </a:pathLst>
          </a:custGeom>
          <a:solidFill>
            <a:srgbClr val="000000"/>
          </a:solidFill>
        </p:spPr>
        <p:txBody>
          <a:bodyPr wrap="square" lIns="0" tIns="0" rIns="0" bIns="0" rtlCol="0"/>
          <a:lstStyle/>
          <a:p>
            <a:endParaRPr/>
          </a:p>
        </p:txBody>
      </p:sp>
      <p:sp>
        <p:nvSpPr>
          <p:cNvPr id="101" name="object 101"/>
          <p:cNvSpPr/>
          <p:nvPr/>
        </p:nvSpPr>
        <p:spPr>
          <a:xfrm>
            <a:off x="5105650" y="2235100"/>
            <a:ext cx="175895" cy="114300"/>
          </a:xfrm>
          <a:custGeom>
            <a:avLst/>
            <a:gdLst/>
            <a:ahLst/>
            <a:cxnLst/>
            <a:rect l="l" t="t" r="r" b="b"/>
            <a:pathLst>
              <a:path w="175895" h="114300">
                <a:moveTo>
                  <a:pt x="0" y="114311"/>
                </a:moveTo>
                <a:lnTo>
                  <a:pt x="763" y="114311"/>
                </a:lnTo>
                <a:lnTo>
                  <a:pt x="175429" y="25747"/>
                </a:lnTo>
                <a:lnTo>
                  <a:pt x="175429" y="0"/>
                </a:lnTo>
                <a:lnTo>
                  <a:pt x="0" y="114311"/>
                </a:lnTo>
                <a:close/>
              </a:path>
            </a:pathLst>
          </a:custGeom>
          <a:ln w="7577">
            <a:solidFill>
              <a:srgbClr val="000000"/>
            </a:solidFill>
          </a:ln>
        </p:spPr>
        <p:txBody>
          <a:bodyPr wrap="square" lIns="0" tIns="0" rIns="0" bIns="0" rtlCol="0"/>
          <a:lstStyle/>
          <a:p>
            <a:endParaRPr/>
          </a:p>
        </p:txBody>
      </p:sp>
      <p:sp>
        <p:nvSpPr>
          <p:cNvPr id="102" name="object 102"/>
          <p:cNvSpPr/>
          <p:nvPr/>
        </p:nvSpPr>
        <p:spPr>
          <a:xfrm>
            <a:off x="5281086" y="2235098"/>
            <a:ext cx="176530" cy="114935"/>
          </a:xfrm>
          <a:custGeom>
            <a:avLst/>
            <a:gdLst/>
            <a:ahLst/>
            <a:cxnLst/>
            <a:rect l="l" t="t" r="r" b="b"/>
            <a:pathLst>
              <a:path w="176529" h="114935">
                <a:moveTo>
                  <a:pt x="0" y="0"/>
                </a:moveTo>
                <a:lnTo>
                  <a:pt x="0" y="25755"/>
                </a:lnTo>
                <a:lnTo>
                  <a:pt x="175442" y="114330"/>
                </a:lnTo>
                <a:lnTo>
                  <a:pt x="176204" y="114330"/>
                </a:lnTo>
                <a:lnTo>
                  <a:pt x="0" y="0"/>
                </a:lnTo>
                <a:close/>
              </a:path>
            </a:pathLst>
          </a:custGeom>
          <a:solidFill>
            <a:srgbClr val="000000"/>
          </a:solidFill>
        </p:spPr>
        <p:txBody>
          <a:bodyPr wrap="square" lIns="0" tIns="0" rIns="0" bIns="0" rtlCol="0"/>
          <a:lstStyle/>
          <a:p>
            <a:endParaRPr/>
          </a:p>
        </p:txBody>
      </p:sp>
      <p:sp>
        <p:nvSpPr>
          <p:cNvPr id="103" name="object 103"/>
          <p:cNvSpPr/>
          <p:nvPr/>
        </p:nvSpPr>
        <p:spPr>
          <a:xfrm>
            <a:off x="5281079" y="2235100"/>
            <a:ext cx="176530" cy="114300"/>
          </a:xfrm>
          <a:custGeom>
            <a:avLst/>
            <a:gdLst/>
            <a:ahLst/>
            <a:cxnLst/>
            <a:rect l="l" t="t" r="r" b="b"/>
            <a:pathLst>
              <a:path w="176529" h="114300">
                <a:moveTo>
                  <a:pt x="0" y="13634"/>
                </a:moveTo>
                <a:lnTo>
                  <a:pt x="0" y="25747"/>
                </a:lnTo>
                <a:lnTo>
                  <a:pt x="175429" y="114311"/>
                </a:lnTo>
                <a:lnTo>
                  <a:pt x="176162" y="114311"/>
                </a:lnTo>
                <a:lnTo>
                  <a:pt x="0" y="0"/>
                </a:lnTo>
                <a:lnTo>
                  <a:pt x="0" y="13634"/>
                </a:lnTo>
                <a:close/>
              </a:path>
            </a:pathLst>
          </a:custGeom>
          <a:ln w="7577">
            <a:solidFill>
              <a:srgbClr val="000000"/>
            </a:solidFill>
          </a:ln>
        </p:spPr>
        <p:txBody>
          <a:bodyPr wrap="square" lIns="0" tIns="0" rIns="0" bIns="0" rtlCol="0"/>
          <a:lstStyle/>
          <a:p>
            <a:endParaRPr/>
          </a:p>
        </p:txBody>
      </p:sp>
      <p:sp>
        <p:nvSpPr>
          <p:cNvPr id="104" name="object 104"/>
          <p:cNvSpPr/>
          <p:nvPr/>
        </p:nvSpPr>
        <p:spPr>
          <a:xfrm>
            <a:off x="5456529" y="2235098"/>
            <a:ext cx="175895" cy="114935"/>
          </a:xfrm>
          <a:custGeom>
            <a:avLst/>
            <a:gdLst/>
            <a:ahLst/>
            <a:cxnLst/>
            <a:rect l="l" t="t" r="r" b="b"/>
            <a:pathLst>
              <a:path w="175895" h="114935">
                <a:moveTo>
                  <a:pt x="175412" y="0"/>
                </a:moveTo>
                <a:lnTo>
                  <a:pt x="0" y="114330"/>
                </a:lnTo>
                <a:lnTo>
                  <a:pt x="761" y="114330"/>
                </a:lnTo>
                <a:lnTo>
                  <a:pt x="175412" y="25755"/>
                </a:lnTo>
                <a:lnTo>
                  <a:pt x="175412" y="0"/>
                </a:lnTo>
                <a:close/>
              </a:path>
            </a:pathLst>
          </a:custGeom>
          <a:solidFill>
            <a:srgbClr val="000000"/>
          </a:solidFill>
        </p:spPr>
        <p:txBody>
          <a:bodyPr wrap="square" lIns="0" tIns="0" rIns="0" bIns="0" rtlCol="0"/>
          <a:lstStyle/>
          <a:p>
            <a:endParaRPr/>
          </a:p>
        </p:txBody>
      </p:sp>
      <p:sp>
        <p:nvSpPr>
          <p:cNvPr id="105" name="object 105"/>
          <p:cNvSpPr/>
          <p:nvPr/>
        </p:nvSpPr>
        <p:spPr>
          <a:xfrm>
            <a:off x="5456478" y="2235100"/>
            <a:ext cx="175895" cy="114300"/>
          </a:xfrm>
          <a:custGeom>
            <a:avLst/>
            <a:gdLst/>
            <a:ahLst/>
            <a:cxnLst/>
            <a:rect l="l" t="t" r="r" b="b"/>
            <a:pathLst>
              <a:path w="175895" h="114300">
                <a:moveTo>
                  <a:pt x="0" y="114311"/>
                </a:moveTo>
                <a:lnTo>
                  <a:pt x="763" y="114311"/>
                </a:lnTo>
                <a:lnTo>
                  <a:pt x="175429" y="25747"/>
                </a:lnTo>
                <a:lnTo>
                  <a:pt x="175429" y="0"/>
                </a:lnTo>
                <a:lnTo>
                  <a:pt x="0" y="114311"/>
                </a:lnTo>
                <a:close/>
              </a:path>
            </a:pathLst>
          </a:custGeom>
          <a:ln w="7577">
            <a:solidFill>
              <a:srgbClr val="000000"/>
            </a:solidFill>
          </a:ln>
        </p:spPr>
        <p:txBody>
          <a:bodyPr wrap="square" lIns="0" tIns="0" rIns="0" bIns="0" rtlCol="0"/>
          <a:lstStyle/>
          <a:p>
            <a:endParaRPr/>
          </a:p>
        </p:txBody>
      </p:sp>
      <p:sp>
        <p:nvSpPr>
          <p:cNvPr id="106" name="object 106"/>
          <p:cNvSpPr/>
          <p:nvPr/>
        </p:nvSpPr>
        <p:spPr>
          <a:xfrm>
            <a:off x="4404756" y="2349412"/>
            <a:ext cx="0" cy="137795"/>
          </a:xfrm>
          <a:custGeom>
            <a:avLst/>
            <a:gdLst/>
            <a:ahLst/>
            <a:cxnLst/>
            <a:rect l="l" t="t" r="r" b="b"/>
            <a:pathLst>
              <a:path h="137794">
                <a:moveTo>
                  <a:pt x="0" y="0"/>
                </a:moveTo>
                <a:lnTo>
                  <a:pt x="0" y="137807"/>
                </a:lnTo>
              </a:path>
            </a:pathLst>
          </a:custGeom>
          <a:ln w="7593">
            <a:solidFill>
              <a:srgbClr val="000000"/>
            </a:solidFill>
          </a:ln>
        </p:spPr>
        <p:txBody>
          <a:bodyPr wrap="square" lIns="0" tIns="0" rIns="0" bIns="0" rtlCol="0"/>
          <a:lstStyle/>
          <a:p>
            <a:endParaRPr/>
          </a:p>
        </p:txBody>
      </p:sp>
      <p:sp>
        <p:nvSpPr>
          <p:cNvPr id="107" name="object 107"/>
          <p:cNvSpPr/>
          <p:nvPr/>
        </p:nvSpPr>
        <p:spPr>
          <a:xfrm>
            <a:off x="4755584" y="2349412"/>
            <a:ext cx="0" cy="137795"/>
          </a:xfrm>
          <a:custGeom>
            <a:avLst/>
            <a:gdLst/>
            <a:ahLst/>
            <a:cxnLst/>
            <a:rect l="l" t="t" r="r" b="b"/>
            <a:pathLst>
              <a:path h="137794">
                <a:moveTo>
                  <a:pt x="0" y="0"/>
                </a:moveTo>
                <a:lnTo>
                  <a:pt x="0" y="137807"/>
                </a:lnTo>
              </a:path>
            </a:pathLst>
          </a:custGeom>
          <a:ln w="7593">
            <a:solidFill>
              <a:srgbClr val="000000"/>
            </a:solidFill>
          </a:ln>
        </p:spPr>
        <p:txBody>
          <a:bodyPr wrap="square" lIns="0" tIns="0" rIns="0" bIns="0" rtlCol="0"/>
          <a:lstStyle/>
          <a:p>
            <a:endParaRPr/>
          </a:p>
        </p:txBody>
      </p:sp>
      <p:sp>
        <p:nvSpPr>
          <p:cNvPr id="108" name="object 108"/>
          <p:cNvSpPr/>
          <p:nvPr/>
        </p:nvSpPr>
        <p:spPr>
          <a:xfrm>
            <a:off x="5456478" y="2349412"/>
            <a:ext cx="0" cy="137795"/>
          </a:xfrm>
          <a:custGeom>
            <a:avLst/>
            <a:gdLst/>
            <a:ahLst/>
            <a:cxnLst/>
            <a:rect l="l" t="t" r="r" b="b"/>
            <a:pathLst>
              <a:path h="137794">
                <a:moveTo>
                  <a:pt x="0" y="0"/>
                </a:moveTo>
                <a:lnTo>
                  <a:pt x="0" y="137807"/>
                </a:lnTo>
              </a:path>
            </a:pathLst>
          </a:custGeom>
          <a:ln w="7593">
            <a:solidFill>
              <a:srgbClr val="000000"/>
            </a:solidFill>
          </a:ln>
        </p:spPr>
        <p:txBody>
          <a:bodyPr wrap="square" lIns="0" tIns="0" rIns="0" bIns="0" rtlCol="0"/>
          <a:lstStyle/>
          <a:p>
            <a:endParaRPr/>
          </a:p>
        </p:txBody>
      </p:sp>
      <p:sp>
        <p:nvSpPr>
          <p:cNvPr id="109" name="object 109"/>
          <p:cNvSpPr/>
          <p:nvPr/>
        </p:nvSpPr>
        <p:spPr>
          <a:xfrm>
            <a:off x="5631941" y="2235098"/>
            <a:ext cx="175895" cy="114935"/>
          </a:xfrm>
          <a:custGeom>
            <a:avLst/>
            <a:gdLst/>
            <a:ahLst/>
            <a:cxnLst/>
            <a:rect l="l" t="t" r="r" b="b"/>
            <a:pathLst>
              <a:path w="175895" h="114935">
                <a:moveTo>
                  <a:pt x="0" y="0"/>
                </a:moveTo>
                <a:lnTo>
                  <a:pt x="0" y="25755"/>
                </a:lnTo>
                <a:lnTo>
                  <a:pt x="175412" y="114330"/>
                </a:lnTo>
                <a:lnTo>
                  <a:pt x="0" y="0"/>
                </a:lnTo>
                <a:close/>
              </a:path>
            </a:pathLst>
          </a:custGeom>
          <a:solidFill>
            <a:srgbClr val="000000"/>
          </a:solidFill>
        </p:spPr>
        <p:txBody>
          <a:bodyPr wrap="square" lIns="0" tIns="0" rIns="0" bIns="0" rtlCol="0"/>
          <a:lstStyle/>
          <a:p>
            <a:endParaRPr/>
          </a:p>
        </p:txBody>
      </p:sp>
      <p:sp>
        <p:nvSpPr>
          <p:cNvPr id="110" name="object 110"/>
          <p:cNvSpPr/>
          <p:nvPr/>
        </p:nvSpPr>
        <p:spPr>
          <a:xfrm>
            <a:off x="5631908" y="2235100"/>
            <a:ext cx="175895" cy="114935"/>
          </a:xfrm>
          <a:custGeom>
            <a:avLst/>
            <a:gdLst/>
            <a:ahLst/>
            <a:cxnLst/>
            <a:rect l="l" t="t" r="r" b="b"/>
            <a:pathLst>
              <a:path w="175895" h="114935">
                <a:moveTo>
                  <a:pt x="0" y="13634"/>
                </a:moveTo>
                <a:lnTo>
                  <a:pt x="0" y="25747"/>
                </a:lnTo>
                <a:lnTo>
                  <a:pt x="175429" y="114342"/>
                </a:lnTo>
                <a:lnTo>
                  <a:pt x="0" y="0"/>
                </a:lnTo>
                <a:lnTo>
                  <a:pt x="0" y="13634"/>
                </a:lnTo>
                <a:close/>
              </a:path>
            </a:pathLst>
          </a:custGeom>
          <a:ln w="7577">
            <a:solidFill>
              <a:srgbClr val="000000"/>
            </a:solidFill>
          </a:ln>
        </p:spPr>
        <p:txBody>
          <a:bodyPr wrap="square" lIns="0" tIns="0" rIns="0" bIns="0" rtlCol="0"/>
          <a:lstStyle/>
          <a:p>
            <a:endParaRPr/>
          </a:p>
        </p:txBody>
      </p:sp>
      <p:sp>
        <p:nvSpPr>
          <p:cNvPr id="111" name="object 111"/>
          <p:cNvSpPr/>
          <p:nvPr/>
        </p:nvSpPr>
        <p:spPr>
          <a:xfrm>
            <a:off x="4053545" y="2345657"/>
            <a:ext cx="0" cy="7620"/>
          </a:xfrm>
          <a:custGeom>
            <a:avLst/>
            <a:gdLst/>
            <a:ahLst/>
            <a:cxnLst/>
            <a:rect l="l" t="t" r="r" b="b"/>
            <a:pathLst>
              <a:path h="7619">
                <a:moveTo>
                  <a:pt x="0" y="0"/>
                </a:moveTo>
                <a:lnTo>
                  <a:pt x="0" y="7571"/>
                </a:lnTo>
              </a:path>
            </a:pathLst>
          </a:custGeom>
          <a:ln w="3175">
            <a:solidFill>
              <a:srgbClr val="000000"/>
            </a:solidFill>
          </a:ln>
        </p:spPr>
        <p:txBody>
          <a:bodyPr wrap="square" lIns="0" tIns="0" rIns="0" bIns="0" rtlCol="0"/>
          <a:lstStyle/>
          <a:p>
            <a:endParaRPr/>
          </a:p>
        </p:txBody>
      </p:sp>
      <p:sp>
        <p:nvSpPr>
          <p:cNvPr id="112" name="object 112"/>
          <p:cNvSpPr/>
          <p:nvPr/>
        </p:nvSpPr>
        <p:spPr>
          <a:xfrm>
            <a:off x="4062260" y="2331273"/>
            <a:ext cx="5080" cy="0"/>
          </a:xfrm>
          <a:custGeom>
            <a:avLst/>
            <a:gdLst/>
            <a:ahLst/>
            <a:cxnLst/>
            <a:rect l="l" t="t" r="r" b="b"/>
            <a:pathLst>
              <a:path w="5079">
                <a:moveTo>
                  <a:pt x="0" y="0"/>
                </a:moveTo>
                <a:lnTo>
                  <a:pt x="4578" y="0"/>
                </a:lnTo>
              </a:path>
            </a:pathLst>
          </a:custGeom>
          <a:ln w="7571">
            <a:solidFill>
              <a:srgbClr val="000000"/>
            </a:solidFill>
          </a:ln>
        </p:spPr>
        <p:txBody>
          <a:bodyPr wrap="square" lIns="0" tIns="0" rIns="0" bIns="0" rtlCol="0"/>
          <a:lstStyle/>
          <a:p>
            <a:endParaRPr/>
          </a:p>
        </p:txBody>
      </p:sp>
      <p:sp>
        <p:nvSpPr>
          <p:cNvPr id="113" name="object 113"/>
          <p:cNvSpPr/>
          <p:nvPr/>
        </p:nvSpPr>
        <p:spPr>
          <a:xfrm>
            <a:off x="4071388" y="2312343"/>
            <a:ext cx="7620" cy="0"/>
          </a:xfrm>
          <a:custGeom>
            <a:avLst/>
            <a:gdLst/>
            <a:ahLst/>
            <a:cxnLst/>
            <a:rect l="l" t="t" r="r" b="b"/>
            <a:pathLst>
              <a:path w="7620">
                <a:moveTo>
                  <a:pt x="0" y="0"/>
                </a:moveTo>
                <a:lnTo>
                  <a:pt x="7600" y="0"/>
                </a:lnTo>
              </a:path>
            </a:pathLst>
          </a:custGeom>
          <a:ln w="7571">
            <a:solidFill>
              <a:srgbClr val="000000"/>
            </a:solidFill>
          </a:ln>
        </p:spPr>
        <p:txBody>
          <a:bodyPr wrap="square" lIns="0" tIns="0" rIns="0" bIns="0" rtlCol="0"/>
          <a:lstStyle/>
          <a:p>
            <a:endParaRPr/>
          </a:p>
        </p:txBody>
      </p:sp>
      <p:sp>
        <p:nvSpPr>
          <p:cNvPr id="114" name="object 114"/>
          <p:cNvSpPr/>
          <p:nvPr/>
        </p:nvSpPr>
        <p:spPr>
          <a:xfrm>
            <a:off x="4079752" y="2294174"/>
            <a:ext cx="12700" cy="0"/>
          </a:xfrm>
          <a:custGeom>
            <a:avLst/>
            <a:gdLst/>
            <a:ahLst/>
            <a:cxnLst/>
            <a:rect l="l" t="t" r="r" b="b"/>
            <a:pathLst>
              <a:path w="12700">
                <a:moveTo>
                  <a:pt x="0" y="0"/>
                </a:moveTo>
                <a:lnTo>
                  <a:pt x="12118" y="0"/>
                </a:lnTo>
              </a:path>
            </a:pathLst>
          </a:custGeom>
          <a:ln w="7571">
            <a:solidFill>
              <a:srgbClr val="000000"/>
            </a:solidFill>
          </a:ln>
        </p:spPr>
        <p:txBody>
          <a:bodyPr wrap="square" lIns="0" tIns="0" rIns="0" bIns="0" rtlCol="0"/>
          <a:lstStyle/>
          <a:p>
            <a:endParaRPr/>
          </a:p>
        </p:txBody>
      </p:sp>
      <p:sp>
        <p:nvSpPr>
          <p:cNvPr id="115" name="object 115"/>
          <p:cNvSpPr/>
          <p:nvPr/>
        </p:nvSpPr>
        <p:spPr>
          <a:xfrm>
            <a:off x="4088848" y="2276004"/>
            <a:ext cx="15240" cy="0"/>
          </a:xfrm>
          <a:custGeom>
            <a:avLst/>
            <a:gdLst/>
            <a:ahLst/>
            <a:cxnLst/>
            <a:rect l="l" t="t" r="r" b="b"/>
            <a:pathLst>
              <a:path w="15239">
                <a:moveTo>
                  <a:pt x="0" y="0"/>
                </a:moveTo>
                <a:lnTo>
                  <a:pt x="15201" y="0"/>
                </a:lnTo>
              </a:path>
            </a:pathLst>
          </a:custGeom>
          <a:ln w="7571">
            <a:solidFill>
              <a:srgbClr val="000000"/>
            </a:solidFill>
          </a:ln>
        </p:spPr>
        <p:txBody>
          <a:bodyPr wrap="square" lIns="0" tIns="0" rIns="0" bIns="0" rtlCol="0"/>
          <a:lstStyle/>
          <a:p>
            <a:endParaRPr/>
          </a:p>
        </p:txBody>
      </p:sp>
      <p:sp>
        <p:nvSpPr>
          <p:cNvPr id="116" name="object 116"/>
          <p:cNvSpPr/>
          <p:nvPr/>
        </p:nvSpPr>
        <p:spPr>
          <a:xfrm>
            <a:off x="4097945" y="2257074"/>
            <a:ext cx="19050" cy="0"/>
          </a:xfrm>
          <a:custGeom>
            <a:avLst/>
            <a:gdLst/>
            <a:ahLst/>
            <a:cxnLst/>
            <a:rect l="l" t="t" r="r" b="b"/>
            <a:pathLst>
              <a:path w="19050">
                <a:moveTo>
                  <a:pt x="0" y="0"/>
                </a:moveTo>
                <a:lnTo>
                  <a:pt x="18986" y="0"/>
                </a:lnTo>
              </a:path>
            </a:pathLst>
          </a:custGeom>
          <a:ln w="7571">
            <a:solidFill>
              <a:srgbClr val="000000"/>
            </a:solidFill>
          </a:ln>
        </p:spPr>
        <p:txBody>
          <a:bodyPr wrap="square" lIns="0" tIns="0" rIns="0" bIns="0" rtlCol="0"/>
          <a:lstStyle/>
          <a:p>
            <a:endParaRPr/>
          </a:p>
        </p:txBody>
      </p:sp>
      <p:sp>
        <p:nvSpPr>
          <p:cNvPr id="117" name="object 117"/>
          <p:cNvSpPr/>
          <p:nvPr/>
        </p:nvSpPr>
        <p:spPr>
          <a:xfrm>
            <a:off x="4106309" y="2238905"/>
            <a:ext cx="22860" cy="0"/>
          </a:xfrm>
          <a:custGeom>
            <a:avLst/>
            <a:gdLst/>
            <a:ahLst/>
            <a:cxnLst/>
            <a:rect l="l" t="t" r="r" b="b"/>
            <a:pathLst>
              <a:path w="22860">
                <a:moveTo>
                  <a:pt x="0" y="0"/>
                </a:moveTo>
                <a:lnTo>
                  <a:pt x="22771" y="0"/>
                </a:lnTo>
              </a:path>
            </a:pathLst>
          </a:custGeom>
          <a:ln w="7571">
            <a:solidFill>
              <a:srgbClr val="000000"/>
            </a:solidFill>
          </a:ln>
        </p:spPr>
        <p:txBody>
          <a:bodyPr wrap="square" lIns="0" tIns="0" rIns="0" bIns="0" rtlCol="0"/>
          <a:lstStyle/>
          <a:p>
            <a:endParaRPr/>
          </a:p>
        </p:txBody>
      </p:sp>
      <p:sp>
        <p:nvSpPr>
          <p:cNvPr id="118" name="object 118"/>
          <p:cNvSpPr/>
          <p:nvPr/>
        </p:nvSpPr>
        <p:spPr>
          <a:xfrm>
            <a:off x="4404374" y="2345657"/>
            <a:ext cx="0" cy="7620"/>
          </a:xfrm>
          <a:custGeom>
            <a:avLst/>
            <a:gdLst/>
            <a:ahLst/>
            <a:cxnLst/>
            <a:rect l="l" t="t" r="r" b="b"/>
            <a:pathLst>
              <a:path h="7619">
                <a:moveTo>
                  <a:pt x="0" y="0"/>
                </a:moveTo>
                <a:lnTo>
                  <a:pt x="0" y="7571"/>
                </a:lnTo>
              </a:path>
            </a:pathLst>
          </a:custGeom>
          <a:ln w="3175">
            <a:solidFill>
              <a:srgbClr val="000000"/>
            </a:solidFill>
          </a:ln>
        </p:spPr>
        <p:txBody>
          <a:bodyPr wrap="square" lIns="0" tIns="0" rIns="0" bIns="0" rtlCol="0"/>
          <a:lstStyle/>
          <a:p>
            <a:endParaRPr/>
          </a:p>
        </p:txBody>
      </p:sp>
      <p:sp>
        <p:nvSpPr>
          <p:cNvPr id="119" name="object 119"/>
          <p:cNvSpPr/>
          <p:nvPr/>
        </p:nvSpPr>
        <p:spPr>
          <a:xfrm>
            <a:off x="4413089" y="2331273"/>
            <a:ext cx="5080" cy="0"/>
          </a:xfrm>
          <a:custGeom>
            <a:avLst/>
            <a:gdLst/>
            <a:ahLst/>
            <a:cxnLst/>
            <a:rect l="l" t="t" r="r" b="b"/>
            <a:pathLst>
              <a:path w="5079">
                <a:moveTo>
                  <a:pt x="0" y="0"/>
                </a:moveTo>
                <a:lnTo>
                  <a:pt x="4548" y="0"/>
                </a:lnTo>
              </a:path>
            </a:pathLst>
          </a:custGeom>
          <a:ln w="7571">
            <a:solidFill>
              <a:srgbClr val="000000"/>
            </a:solidFill>
          </a:ln>
        </p:spPr>
        <p:txBody>
          <a:bodyPr wrap="square" lIns="0" tIns="0" rIns="0" bIns="0" rtlCol="0"/>
          <a:lstStyle/>
          <a:p>
            <a:endParaRPr/>
          </a:p>
        </p:txBody>
      </p:sp>
      <p:sp>
        <p:nvSpPr>
          <p:cNvPr id="120" name="object 120"/>
          <p:cNvSpPr/>
          <p:nvPr/>
        </p:nvSpPr>
        <p:spPr>
          <a:xfrm>
            <a:off x="4422216" y="2312343"/>
            <a:ext cx="7620" cy="0"/>
          </a:xfrm>
          <a:custGeom>
            <a:avLst/>
            <a:gdLst/>
            <a:ahLst/>
            <a:cxnLst/>
            <a:rect l="l" t="t" r="r" b="b"/>
            <a:pathLst>
              <a:path w="7620">
                <a:moveTo>
                  <a:pt x="0" y="0"/>
                </a:moveTo>
                <a:lnTo>
                  <a:pt x="7600" y="0"/>
                </a:lnTo>
              </a:path>
            </a:pathLst>
          </a:custGeom>
          <a:ln w="7571">
            <a:solidFill>
              <a:srgbClr val="000000"/>
            </a:solidFill>
          </a:ln>
        </p:spPr>
        <p:txBody>
          <a:bodyPr wrap="square" lIns="0" tIns="0" rIns="0" bIns="0" rtlCol="0"/>
          <a:lstStyle/>
          <a:p>
            <a:endParaRPr/>
          </a:p>
        </p:txBody>
      </p:sp>
      <p:sp>
        <p:nvSpPr>
          <p:cNvPr id="121" name="object 121"/>
          <p:cNvSpPr/>
          <p:nvPr/>
        </p:nvSpPr>
        <p:spPr>
          <a:xfrm>
            <a:off x="4430580" y="2294174"/>
            <a:ext cx="12700" cy="0"/>
          </a:xfrm>
          <a:custGeom>
            <a:avLst/>
            <a:gdLst/>
            <a:ahLst/>
            <a:cxnLst/>
            <a:rect l="l" t="t" r="r" b="b"/>
            <a:pathLst>
              <a:path w="12700">
                <a:moveTo>
                  <a:pt x="0" y="0"/>
                </a:moveTo>
                <a:lnTo>
                  <a:pt x="12118" y="0"/>
                </a:lnTo>
              </a:path>
            </a:pathLst>
          </a:custGeom>
          <a:ln w="7571">
            <a:solidFill>
              <a:srgbClr val="000000"/>
            </a:solidFill>
          </a:ln>
        </p:spPr>
        <p:txBody>
          <a:bodyPr wrap="square" lIns="0" tIns="0" rIns="0" bIns="0" rtlCol="0"/>
          <a:lstStyle/>
          <a:p>
            <a:endParaRPr/>
          </a:p>
        </p:txBody>
      </p:sp>
      <p:sp>
        <p:nvSpPr>
          <p:cNvPr id="122" name="object 122"/>
          <p:cNvSpPr/>
          <p:nvPr/>
        </p:nvSpPr>
        <p:spPr>
          <a:xfrm>
            <a:off x="4439677" y="2276004"/>
            <a:ext cx="15240" cy="0"/>
          </a:xfrm>
          <a:custGeom>
            <a:avLst/>
            <a:gdLst/>
            <a:ahLst/>
            <a:cxnLst/>
            <a:rect l="l" t="t" r="r" b="b"/>
            <a:pathLst>
              <a:path w="15239">
                <a:moveTo>
                  <a:pt x="0" y="0"/>
                </a:moveTo>
                <a:lnTo>
                  <a:pt x="15201" y="0"/>
                </a:lnTo>
              </a:path>
            </a:pathLst>
          </a:custGeom>
          <a:ln w="7571">
            <a:solidFill>
              <a:srgbClr val="000000"/>
            </a:solidFill>
          </a:ln>
        </p:spPr>
        <p:txBody>
          <a:bodyPr wrap="square" lIns="0" tIns="0" rIns="0" bIns="0" rtlCol="0"/>
          <a:lstStyle/>
          <a:p>
            <a:endParaRPr/>
          </a:p>
        </p:txBody>
      </p:sp>
      <p:sp>
        <p:nvSpPr>
          <p:cNvPr id="123" name="object 123"/>
          <p:cNvSpPr/>
          <p:nvPr/>
        </p:nvSpPr>
        <p:spPr>
          <a:xfrm>
            <a:off x="4448010" y="2257074"/>
            <a:ext cx="20320" cy="0"/>
          </a:xfrm>
          <a:custGeom>
            <a:avLst/>
            <a:gdLst/>
            <a:ahLst/>
            <a:cxnLst/>
            <a:rect l="l" t="t" r="r" b="b"/>
            <a:pathLst>
              <a:path w="20320">
                <a:moveTo>
                  <a:pt x="0" y="0"/>
                </a:moveTo>
                <a:lnTo>
                  <a:pt x="19749" y="0"/>
                </a:lnTo>
              </a:path>
            </a:pathLst>
          </a:custGeom>
          <a:ln w="7571">
            <a:solidFill>
              <a:srgbClr val="000000"/>
            </a:solidFill>
          </a:ln>
        </p:spPr>
        <p:txBody>
          <a:bodyPr wrap="square" lIns="0" tIns="0" rIns="0" bIns="0" rtlCol="0"/>
          <a:lstStyle/>
          <a:p>
            <a:endParaRPr/>
          </a:p>
        </p:txBody>
      </p:sp>
      <p:sp>
        <p:nvSpPr>
          <p:cNvPr id="124" name="object 124"/>
          <p:cNvSpPr/>
          <p:nvPr/>
        </p:nvSpPr>
        <p:spPr>
          <a:xfrm>
            <a:off x="4457138" y="2238905"/>
            <a:ext cx="22860" cy="0"/>
          </a:xfrm>
          <a:custGeom>
            <a:avLst/>
            <a:gdLst/>
            <a:ahLst/>
            <a:cxnLst/>
            <a:rect l="l" t="t" r="r" b="b"/>
            <a:pathLst>
              <a:path w="22860">
                <a:moveTo>
                  <a:pt x="0" y="0"/>
                </a:moveTo>
                <a:lnTo>
                  <a:pt x="22771" y="0"/>
                </a:lnTo>
              </a:path>
            </a:pathLst>
          </a:custGeom>
          <a:ln w="7571">
            <a:solidFill>
              <a:srgbClr val="000000"/>
            </a:solidFill>
          </a:ln>
        </p:spPr>
        <p:txBody>
          <a:bodyPr wrap="square" lIns="0" tIns="0" rIns="0" bIns="0" rtlCol="0"/>
          <a:lstStyle/>
          <a:p>
            <a:endParaRPr/>
          </a:p>
        </p:txBody>
      </p:sp>
      <p:sp>
        <p:nvSpPr>
          <p:cNvPr id="125" name="object 125"/>
          <p:cNvSpPr/>
          <p:nvPr/>
        </p:nvSpPr>
        <p:spPr>
          <a:xfrm>
            <a:off x="4755203" y="2345657"/>
            <a:ext cx="0" cy="7620"/>
          </a:xfrm>
          <a:custGeom>
            <a:avLst/>
            <a:gdLst/>
            <a:ahLst/>
            <a:cxnLst/>
            <a:rect l="l" t="t" r="r" b="b"/>
            <a:pathLst>
              <a:path h="7619">
                <a:moveTo>
                  <a:pt x="0" y="0"/>
                </a:moveTo>
                <a:lnTo>
                  <a:pt x="0" y="7571"/>
                </a:lnTo>
              </a:path>
            </a:pathLst>
          </a:custGeom>
          <a:ln w="3175">
            <a:solidFill>
              <a:srgbClr val="000000"/>
            </a:solidFill>
          </a:ln>
        </p:spPr>
        <p:txBody>
          <a:bodyPr wrap="square" lIns="0" tIns="0" rIns="0" bIns="0" rtlCol="0"/>
          <a:lstStyle/>
          <a:p>
            <a:endParaRPr/>
          </a:p>
        </p:txBody>
      </p:sp>
      <p:sp>
        <p:nvSpPr>
          <p:cNvPr id="126" name="object 126"/>
          <p:cNvSpPr/>
          <p:nvPr/>
        </p:nvSpPr>
        <p:spPr>
          <a:xfrm>
            <a:off x="4763918" y="2331273"/>
            <a:ext cx="5080" cy="0"/>
          </a:xfrm>
          <a:custGeom>
            <a:avLst/>
            <a:gdLst/>
            <a:ahLst/>
            <a:cxnLst/>
            <a:rect l="l" t="t" r="r" b="b"/>
            <a:pathLst>
              <a:path w="5079">
                <a:moveTo>
                  <a:pt x="0" y="0"/>
                </a:moveTo>
                <a:lnTo>
                  <a:pt x="4548" y="0"/>
                </a:lnTo>
              </a:path>
            </a:pathLst>
          </a:custGeom>
          <a:ln w="7571">
            <a:solidFill>
              <a:srgbClr val="000000"/>
            </a:solidFill>
          </a:ln>
        </p:spPr>
        <p:txBody>
          <a:bodyPr wrap="square" lIns="0" tIns="0" rIns="0" bIns="0" rtlCol="0"/>
          <a:lstStyle/>
          <a:p>
            <a:endParaRPr/>
          </a:p>
        </p:txBody>
      </p:sp>
      <p:sp>
        <p:nvSpPr>
          <p:cNvPr id="127" name="object 127"/>
          <p:cNvSpPr/>
          <p:nvPr/>
        </p:nvSpPr>
        <p:spPr>
          <a:xfrm>
            <a:off x="4772282" y="2312343"/>
            <a:ext cx="8890" cy="0"/>
          </a:xfrm>
          <a:custGeom>
            <a:avLst/>
            <a:gdLst/>
            <a:ahLst/>
            <a:cxnLst/>
            <a:rect l="l" t="t" r="r" b="b"/>
            <a:pathLst>
              <a:path w="8889">
                <a:moveTo>
                  <a:pt x="0" y="0"/>
                </a:moveTo>
                <a:lnTo>
                  <a:pt x="8363" y="0"/>
                </a:lnTo>
              </a:path>
            </a:pathLst>
          </a:custGeom>
          <a:ln w="7571">
            <a:solidFill>
              <a:srgbClr val="000000"/>
            </a:solidFill>
          </a:ln>
        </p:spPr>
        <p:txBody>
          <a:bodyPr wrap="square" lIns="0" tIns="0" rIns="0" bIns="0" rtlCol="0"/>
          <a:lstStyle/>
          <a:p>
            <a:endParaRPr/>
          </a:p>
        </p:txBody>
      </p:sp>
      <p:sp>
        <p:nvSpPr>
          <p:cNvPr id="128" name="object 128"/>
          <p:cNvSpPr/>
          <p:nvPr/>
        </p:nvSpPr>
        <p:spPr>
          <a:xfrm>
            <a:off x="4781409" y="2294174"/>
            <a:ext cx="12700" cy="0"/>
          </a:xfrm>
          <a:custGeom>
            <a:avLst/>
            <a:gdLst/>
            <a:ahLst/>
            <a:cxnLst/>
            <a:rect l="l" t="t" r="r" b="b"/>
            <a:pathLst>
              <a:path w="12700">
                <a:moveTo>
                  <a:pt x="0" y="0"/>
                </a:moveTo>
                <a:lnTo>
                  <a:pt x="12118" y="0"/>
                </a:lnTo>
              </a:path>
            </a:pathLst>
          </a:custGeom>
          <a:ln w="7571">
            <a:solidFill>
              <a:srgbClr val="000000"/>
            </a:solidFill>
          </a:ln>
        </p:spPr>
        <p:txBody>
          <a:bodyPr wrap="square" lIns="0" tIns="0" rIns="0" bIns="0" rtlCol="0"/>
          <a:lstStyle/>
          <a:p>
            <a:endParaRPr/>
          </a:p>
        </p:txBody>
      </p:sp>
      <p:sp>
        <p:nvSpPr>
          <p:cNvPr id="129" name="object 129"/>
          <p:cNvSpPr/>
          <p:nvPr/>
        </p:nvSpPr>
        <p:spPr>
          <a:xfrm>
            <a:off x="4790506" y="2276004"/>
            <a:ext cx="15240" cy="0"/>
          </a:xfrm>
          <a:custGeom>
            <a:avLst/>
            <a:gdLst/>
            <a:ahLst/>
            <a:cxnLst/>
            <a:rect l="l" t="t" r="r" b="b"/>
            <a:pathLst>
              <a:path w="15239">
                <a:moveTo>
                  <a:pt x="0" y="0"/>
                </a:moveTo>
                <a:lnTo>
                  <a:pt x="15171" y="0"/>
                </a:lnTo>
              </a:path>
            </a:pathLst>
          </a:custGeom>
          <a:ln w="7571">
            <a:solidFill>
              <a:srgbClr val="000000"/>
            </a:solidFill>
          </a:ln>
        </p:spPr>
        <p:txBody>
          <a:bodyPr wrap="square" lIns="0" tIns="0" rIns="0" bIns="0" rtlCol="0"/>
          <a:lstStyle/>
          <a:p>
            <a:endParaRPr/>
          </a:p>
        </p:txBody>
      </p:sp>
      <p:sp>
        <p:nvSpPr>
          <p:cNvPr id="130" name="object 130"/>
          <p:cNvSpPr/>
          <p:nvPr/>
        </p:nvSpPr>
        <p:spPr>
          <a:xfrm>
            <a:off x="4798839" y="2257074"/>
            <a:ext cx="19050" cy="0"/>
          </a:xfrm>
          <a:custGeom>
            <a:avLst/>
            <a:gdLst/>
            <a:ahLst/>
            <a:cxnLst/>
            <a:rect l="l" t="t" r="r" b="b"/>
            <a:pathLst>
              <a:path w="19050">
                <a:moveTo>
                  <a:pt x="0" y="0"/>
                </a:moveTo>
                <a:lnTo>
                  <a:pt x="18986" y="0"/>
                </a:lnTo>
              </a:path>
            </a:pathLst>
          </a:custGeom>
          <a:ln w="7571">
            <a:solidFill>
              <a:srgbClr val="000000"/>
            </a:solidFill>
          </a:ln>
        </p:spPr>
        <p:txBody>
          <a:bodyPr wrap="square" lIns="0" tIns="0" rIns="0" bIns="0" rtlCol="0"/>
          <a:lstStyle/>
          <a:p>
            <a:endParaRPr/>
          </a:p>
        </p:txBody>
      </p:sp>
      <p:sp>
        <p:nvSpPr>
          <p:cNvPr id="131" name="object 131"/>
          <p:cNvSpPr/>
          <p:nvPr/>
        </p:nvSpPr>
        <p:spPr>
          <a:xfrm>
            <a:off x="4807966" y="2238905"/>
            <a:ext cx="22860" cy="0"/>
          </a:xfrm>
          <a:custGeom>
            <a:avLst/>
            <a:gdLst/>
            <a:ahLst/>
            <a:cxnLst/>
            <a:rect l="l" t="t" r="r" b="b"/>
            <a:pathLst>
              <a:path w="22860">
                <a:moveTo>
                  <a:pt x="0" y="0"/>
                </a:moveTo>
                <a:lnTo>
                  <a:pt x="22771" y="0"/>
                </a:lnTo>
              </a:path>
            </a:pathLst>
          </a:custGeom>
          <a:ln w="7571">
            <a:solidFill>
              <a:srgbClr val="000000"/>
            </a:solidFill>
          </a:ln>
        </p:spPr>
        <p:txBody>
          <a:bodyPr wrap="square" lIns="0" tIns="0" rIns="0" bIns="0" rtlCol="0"/>
          <a:lstStyle/>
          <a:p>
            <a:endParaRPr/>
          </a:p>
        </p:txBody>
      </p:sp>
      <p:sp>
        <p:nvSpPr>
          <p:cNvPr id="132" name="object 132"/>
          <p:cNvSpPr/>
          <p:nvPr/>
        </p:nvSpPr>
        <p:spPr>
          <a:xfrm>
            <a:off x="5106031" y="2345657"/>
            <a:ext cx="0" cy="7620"/>
          </a:xfrm>
          <a:custGeom>
            <a:avLst/>
            <a:gdLst/>
            <a:ahLst/>
            <a:cxnLst/>
            <a:rect l="l" t="t" r="r" b="b"/>
            <a:pathLst>
              <a:path h="7619">
                <a:moveTo>
                  <a:pt x="0" y="0"/>
                </a:moveTo>
                <a:lnTo>
                  <a:pt x="0" y="7571"/>
                </a:lnTo>
              </a:path>
            </a:pathLst>
          </a:custGeom>
          <a:ln w="3175">
            <a:solidFill>
              <a:srgbClr val="000000"/>
            </a:solidFill>
          </a:ln>
        </p:spPr>
        <p:txBody>
          <a:bodyPr wrap="square" lIns="0" tIns="0" rIns="0" bIns="0" rtlCol="0"/>
          <a:lstStyle/>
          <a:p>
            <a:endParaRPr/>
          </a:p>
        </p:txBody>
      </p:sp>
      <p:sp>
        <p:nvSpPr>
          <p:cNvPr id="133" name="object 133"/>
          <p:cNvSpPr/>
          <p:nvPr/>
        </p:nvSpPr>
        <p:spPr>
          <a:xfrm>
            <a:off x="5114746" y="2331273"/>
            <a:ext cx="3810" cy="0"/>
          </a:xfrm>
          <a:custGeom>
            <a:avLst/>
            <a:gdLst/>
            <a:ahLst/>
            <a:cxnLst/>
            <a:rect l="l" t="t" r="r" b="b"/>
            <a:pathLst>
              <a:path w="3810">
                <a:moveTo>
                  <a:pt x="0" y="0"/>
                </a:moveTo>
                <a:lnTo>
                  <a:pt x="3815" y="0"/>
                </a:lnTo>
              </a:path>
            </a:pathLst>
          </a:custGeom>
          <a:ln w="7571">
            <a:solidFill>
              <a:srgbClr val="000000"/>
            </a:solidFill>
          </a:ln>
        </p:spPr>
        <p:txBody>
          <a:bodyPr wrap="square" lIns="0" tIns="0" rIns="0" bIns="0" rtlCol="0"/>
          <a:lstStyle/>
          <a:p>
            <a:endParaRPr/>
          </a:p>
        </p:txBody>
      </p:sp>
      <p:sp>
        <p:nvSpPr>
          <p:cNvPr id="134" name="object 134"/>
          <p:cNvSpPr/>
          <p:nvPr/>
        </p:nvSpPr>
        <p:spPr>
          <a:xfrm>
            <a:off x="5123110" y="2312343"/>
            <a:ext cx="8890" cy="0"/>
          </a:xfrm>
          <a:custGeom>
            <a:avLst/>
            <a:gdLst/>
            <a:ahLst/>
            <a:cxnLst/>
            <a:rect l="l" t="t" r="r" b="b"/>
            <a:pathLst>
              <a:path w="8889">
                <a:moveTo>
                  <a:pt x="0" y="0"/>
                </a:moveTo>
                <a:lnTo>
                  <a:pt x="8363" y="0"/>
                </a:lnTo>
              </a:path>
            </a:pathLst>
          </a:custGeom>
          <a:ln w="7571">
            <a:solidFill>
              <a:srgbClr val="000000"/>
            </a:solidFill>
          </a:ln>
        </p:spPr>
        <p:txBody>
          <a:bodyPr wrap="square" lIns="0" tIns="0" rIns="0" bIns="0" rtlCol="0"/>
          <a:lstStyle/>
          <a:p>
            <a:endParaRPr/>
          </a:p>
        </p:txBody>
      </p:sp>
      <p:sp>
        <p:nvSpPr>
          <p:cNvPr id="135" name="object 135"/>
          <p:cNvSpPr/>
          <p:nvPr/>
        </p:nvSpPr>
        <p:spPr>
          <a:xfrm>
            <a:off x="5132207" y="2294174"/>
            <a:ext cx="11430" cy="0"/>
          </a:xfrm>
          <a:custGeom>
            <a:avLst/>
            <a:gdLst/>
            <a:ahLst/>
            <a:cxnLst/>
            <a:rect l="l" t="t" r="r" b="b"/>
            <a:pathLst>
              <a:path w="11429">
                <a:moveTo>
                  <a:pt x="0" y="0"/>
                </a:moveTo>
                <a:lnTo>
                  <a:pt x="11385" y="0"/>
                </a:lnTo>
              </a:path>
            </a:pathLst>
          </a:custGeom>
          <a:ln w="7571">
            <a:solidFill>
              <a:srgbClr val="000000"/>
            </a:solidFill>
          </a:ln>
        </p:spPr>
        <p:txBody>
          <a:bodyPr wrap="square" lIns="0" tIns="0" rIns="0" bIns="0" rtlCol="0"/>
          <a:lstStyle/>
          <a:p>
            <a:endParaRPr/>
          </a:p>
        </p:txBody>
      </p:sp>
      <p:sp>
        <p:nvSpPr>
          <p:cNvPr id="136" name="object 136"/>
          <p:cNvSpPr/>
          <p:nvPr/>
        </p:nvSpPr>
        <p:spPr>
          <a:xfrm>
            <a:off x="5141334" y="2276004"/>
            <a:ext cx="15240" cy="0"/>
          </a:xfrm>
          <a:custGeom>
            <a:avLst/>
            <a:gdLst/>
            <a:ahLst/>
            <a:cxnLst/>
            <a:rect l="l" t="t" r="r" b="b"/>
            <a:pathLst>
              <a:path w="15239">
                <a:moveTo>
                  <a:pt x="0" y="0"/>
                </a:moveTo>
                <a:lnTo>
                  <a:pt x="15171" y="0"/>
                </a:lnTo>
              </a:path>
            </a:pathLst>
          </a:custGeom>
          <a:ln w="7571">
            <a:solidFill>
              <a:srgbClr val="000000"/>
            </a:solidFill>
          </a:ln>
        </p:spPr>
        <p:txBody>
          <a:bodyPr wrap="square" lIns="0" tIns="0" rIns="0" bIns="0" rtlCol="0"/>
          <a:lstStyle/>
          <a:p>
            <a:endParaRPr/>
          </a:p>
        </p:txBody>
      </p:sp>
      <p:sp>
        <p:nvSpPr>
          <p:cNvPr id="137" name="object 137"/>
          <p:cNvSpPr/>
          <p:nvPr/>
        </p:nvSpPr>
        <p:spPr>
          <a:xfrm>
            <a:off x="5149667" y="2257074"/>
            <a:ext cx="19050" cy="0"/>
          </a:xfrm>
          <a:custGeom>
            <a:avLst/>
            <a:gdLst/>
            <a:ahLst/>
            <a:cxnLst/>
            <a:rect l="l" t="t" r="r" b="b"/>
            <a:pathLst>
              <a:path w="19050">
                <a:moveTo>
                  <a:pt x="0" y="0"/>
                </a:moveTo>
                <a:lnTo>
                  <a:pt x="18986" y="0"/>
                </a:lnTo>
              </a:path>
            </a:pathLst>
          </a:custGeom>
          <a:ln w="7571">
            <a:solidFill>
              <a:srgbClr val="000000"/>
            </a:solidFill>
          </a:ln>
        </p:spPr>
        <p:txBody>
          <a:bodyPr wrap="square" lIns="0" tIns="0" rIns="0" bIns="0" rtlCol="0"/>
          <a:lstStyle/>
          <a:p>
            <a:endParaRPr/>
          </a:p>
        </p:txBody>
      </p:sp>
      <p:sp>
        <p:nvSpPr>
          <p:cNvPr id="138" name="object 138"/>
          <p:cNvSpPr/>
          <p:nvPr/>
        </p:nvSpPr>
        <p:spPr>
          <a:xfrm>
            <a:off x="5158795" y="2238905"/>
            <a:ext cx="22860" cy="0"/>
          </a:xfrm>
          <a:custGeom>
            <a:avLst/>
            <a:gdLst/>
            <a:ahLst/>
            <a:cxnLst/>
            <a:rect l="l" t="t" r="r" b="b"/>
            <a:pathLst>
              <a:path w="22860">
                <a:moveTo>
                  <a:pt x="0" y="0"/>
                </a:moveTo>
                <a:lnTo>
                  <a:pt x="22771" y="0"/>
                </a:lnTo>
              </a:path>
            </a:pathLst>
          </a:custGeom>
          <a:ln w="7571">
            <a:solidFill>
              <a:srgbClr val="000000"/>
            </a:solidFill>
          </a:ln>
        </p:spPr>
        <p:txBody>
          <a:bodyPr wrap="square" lIns="0" tIns="0" rIns="0" bIns="0" rtlCol="0"/>
          <a:lstStyle/>
          <a:p>
            <a:endParaRPr/>
          </a:p>
        </p:txBody>
      </p:sp>
      <p:sp>
        <p:nvSpPr>
          <p:cNvPr id="139" name="object 139"/>
          <p:cNvSpPr/>
          <p:nvPr/>
        </p:nvSpPr>
        <p:spPr>
          <a:xfrm>
            <a:off x="5456845" y="2345657"/>
            <a:ext cx="0" cy="7620"/>
          </a:xfrm>
          <a:custGeom>
            <a:avLst/>
            <a:gdLst/>
            <a:ahLst/>
            <a:cxnLst/>
            <a:rect l="l" t="t" r="r" b="b"/>
            <a:pathLst>
              <a:path h="7619">
                <a:moveTo>
                  <a:pt x="0" y="0"/>
                </a:moveTo>
                <a:lnTo>
                  <a:pt x="0" y="7571"/>
                </a:lnTo>
              </a:path>
            </a:pathLst>
          </a:custGeom>
          <a:ln w="3175">
            <a:solidFill>
              <a:srgbClr val="000000"/>
            </a:solidFill>
          </a:ln>
        </p:spPr>
        <p:txBody>
          <a:bodyPr wrap="square" lIns="0" tIns="0" rIns="0" bIns="0" rtlCol="0"/>
          <a:lstStyle/>
          <a:p>
            <a:endParaRPr/>
          </a:p>
        </p:txBody>
      </p:sp>
      <p:sp>
        <p:nvSpPr>
          <p:cNvPr id="140" name="object 140"/>
          <p:cNvSpPr/>
          <p:nvPr/>
        </p:nvSpPr>
        <p:spPr>
          <a:xfrm>
            <a:off x="5467467" y="2327488"/>
            <a:ext cx="0" cy="7620"/>
          </a:xfrm>
          <a:custGeom>
            <a:avLst/>
            <a:gdLst/>
            <a:ahLst/>
            <a:cxnLst/>
            <a:rect l="l" t="t" r="r" b="b"/>
            <a:pathLst>
              <a:path h="7619">
                <a:moveTo>
                  <a:pt x="0" y="0"/>
                </a:moveTo>
                <a:lnTo>
                  <a:pt x="0" y="7571"/>
                </a:lnTo>
              </a:path>
            </a:pathLst>
          </a:custGeom>
          <a:ln w="3785">
            <a:solidFill>
              <a:srgbClr val="000000"/>
            </a:solidFill>
          </a:ln>
        </p:spPr>
        <p:txBody>
          <a:bodyPr wrap="square" lIns="0" tIns="0" rIns="0" bIns="0" rtlCol="0"/>
          <a:lstStyle/>
          <a:p>
            <a:endParaRPr/>
          </a:p>
        </p:txBody>
      </p:sp>
      <p:sp>
        <p:nvSpPr>
          <p:cNvPr id="141" name="object 141"/>
          <p:cNvSpPr/>
          <p:nvPr/>
        </p:nvSpPr>
        <p:spPr>
          <a:xfrm>
            <a:off x="5473939" y="2312373"/>
            <a:ext cx="8890" cy="0"/>
          </a:xfrm>
          <a:custGeom>
            <a:avLst/>
            <a:gdLst/>
            <a:ahLst/>
            <a:cxnLst/>
            <a:rect l="l" t="t" r="r" b="b"/>
            <a:pathLst>
              <a:path w="8889">
                <a:moveTo>
                  <a:pt x="0" y="0"/>
                </a:moveTo>
                <a:lnTo>
                  <a:pt x="8363" y="0"/>
                </a:lnTo>
              </a:path>
            </a:pathLst>
          </a:custGeom>
          <a:ln w="7571">
            <a:solidFill>
              <a:srgbClr val="000000"/>
            </a:solidFill>
          </a:ln>
        </p:spPr>
        <p:txBody>
          <a:bodyPr wrap="square" lIns="0" tIns="0" rIns="0" bIns="0" rtlCol="0"/>
          <a:lstStyle/>
          <a:p>
            <a:endParaRPr/>
          </a:p>
        </p:txBody>
      </p:sp>
      <p:sp>
        <p:nvSpPr>
          <p:cNvPr id="142" name="object 142"/>
          <p:cNvSpPr/>
          <p:nvPr/>
        </p:nvSpPr>
        <p:spPr>
          <a:xfrm>
            <a:off x="5483035" y="2294204"/>
            <a:ext cx="11430" cy="0"/>
          </a:xfrm>
          <a:custGeom>
            <a:avLst/>
            <a:gdLst/>
            <a:ahLst/>
            <a:cxnLst/>
            <a:rect l="l" t="t" r="r" b="b"/>
            <a:pathLst>
              <a:path w="11429">
                <a:moveTo>
                  <a:pt x="0" y="0"/>
                </a:moveTo>
                <a:lnTo>
                  <a:pt x="11385" y="0"/>
                </a:lnTo>
              </a:path>
            </a:pathLst>
          </a:custGeom>
          <a:ln w="7571">
            <a:solidFill>
              <a:srgbClr val="000000"/>
            </a:solidFill>
          </a:ln>
        </p:spPr>
        <p:txBody>
          <a:bodyPr wrap="square" lIns="0" tIns="0" rIns="0" bIns="0" rtlCol="0"/>
          <a:lstStyle/>
          <a:p>
            <a:endParaRPr/>
          </a:p>
        </p:txBody>
      </p:sp>
      <p:sp>
        <p:nvSpPr>
          <p:cNvPr id="143" name="object 143"/>
          <p:cNvSpPr/>
          <p:nvPr/>
        </p:nvSpPr>
        <p:spPr>
          <a:xfrm>
            <a:off x="5491400" y="2276035"/>
            <a:ext cx="16510" cy="0"/>
          </a:xfrm>
          <a:custGeom>
            <a:avLst/>
            <a:gdLst/>
            <a:ahLst/>
            <a:cxnLst/>
            <a:rect l="l" t="t" r="r" b="b"/>
            <a:pathLst>
              <a:path w="16510">
                <a:moveTo>
                  <a:pt x="0" y="0"/>
                </a:moveTo>
                <a:lnTo>
                  <a:pt x="15934" y="0"/>
                </a:lnTo>
              </a:path>
            </a:pathLst>
          </a:custGeom>
          <a:ln w="7571">
            <a:solidFill>
              <a:srgbClr val="000000"/>
            </a:solidFill>
          </a:ln>
        </p:spPr>
        <p:txBody>
          <a:bodyPr wrap="square" lIns="0" tIns="0" rIns="0" bIns="0" rtlCol="0"/>
          <a:lstStyle/>
          <a:p>
            <a:endParaRPr/>
          </a:p>
        </p:txBody>
      </p:sp>
      <p:sp>
        <p:nvSpPr>
          <p:cNvPr id="144" name="object 144"/>
          <p:cNvSpPr/>
          <p:nvPr/>
        </p:nvSpPr>
        <p:spPr>
          <a:xfrm>
            <a:off x="5500496" y="2257105"/>
            <a:ext cx="19050" cy="0"/>
          </a:xfrm>
          <a:custGeom>
            <a:avLst/>
            <a:gdLst/>
            <a:ahLst/>
            <a:cxnLst/>
            <a:rect l="l" t="t" r="r" b="b"/>
            <a:pathLst>
              <a:path w="19050">
                <a:moveTo>
                  <a:pt x="0" y="0"/>
                </a:moveTo>
                <a:lnTo>
                  <a:pt x="18986" y="0"/>
                </a:lnTo>
              </a:path>
            </a:pathLst>
          </a:custGeom>
          <a:ln w="7571">
            <a:solidFill>
              <a:srgbClr val="000000"/>
            </a:solidFill>
          </a:ln>
        </p:spPr>
        <p:txBody>
          <a:bodyPr wrap="square" lIns="0" tIns="0" rIns="0" bIns="0" rtlCol="0"/>
          <a:lstStyle/>
          <a:p>
            <a:endParaRPr/>
          </a:p>
        </p:txBody>
      </p:sp>
      <p:sp>
        <p:nvSpPr>
          <p:cNvPr id="145" name="object 145"/>
          <p:cNvSpPr/>
          <p:nvPr/>
        </p:nvSpPr>
        <p:spPr>
          <a:xfrm>
            <a:off x="5509623" y="2238935"/>
            <a:ext cx="22860" cy="0"/>
          </a:xfrm>
          <a:custGeom>
            <a:avLst/>
            <a:gdLst/>
            <a:ahLst/>
            <a:cxnLst/>
            <a:rect l="l" t="t" r="r" b="b"/>
            <a:pathLst>
              <a:path w="22860">
                <a:moveTo>
                  <a:pt x="0" y="0"/>
                </a:moveTo>
                <a:lnTo>
                  <a:pt x="22771" y="0"/>
                </a:lnTo>
              </a:path>
            </a:pathLst>
          </a:custGeom>
          <a:ln w="7571">
            <a:solidFill>
              <a:srgbClr val="000000"/>
            </a:solidFill>
          </a:ln>
        </p:spPr>
        <p:txBody>
          <a:bodyPr wrap="square" lIns="0" tIns="0" rIns="0" bIns="0" rtlCol="0"/>
          <a:lstStyle/>
          <a:p>
            <a:endParaRPr/>
          </a:p>
        </p:txBody>
      </p:sp>
      <p:sp>
        <p:nvSpPr>
          <p:cNvPr id="146" name="object 146"/>
          <p:cNvSpPr/>
          <p:nvPr/>
        </p:nvSpPr>
        <p:spPr>
          <a:xfrm>
            <a:off x="5105619" y="2349473"/>
            <a:ext cx="0" cy="137795"/>
          </a:xfrm>
          <a:custGeom>
            <a:avLst/>
            <a:gdLst/>
            <a:ahLst/>
            <a:cxnLst/>
            <a:rect l="l" t="t" r="r" b="b"/>
            <a:pathLst>
              <a:path h="137794">
                <a:moveTo>
                  <a:pt x="0" y="0"/>
                </a:moveTo>
                <a:lnTo>
                  <a:pt x="0" y="137776"/>
                </a:lnTo>
              </a:path>
            </a:pathLst>
          </a:custGeom>
          <a:ln w="7593">
            <a:solidFill>
              <a:srgbClr val="000000"/>
            </a:solidFill>
          </a:ln>
        </p:spPr>
        <p:txBody>
          <a:bodyPr wrap="square" lIns="0" tIns="0" rIns="0" bIns="0" rtlCol="0"/>
          <a:lstStyle/>
          <a:p>
            <a:endParaRPr/>
          </a:p>
        </p:txBody>
      </p:sp>
      <p:sp>
        <p:nvSpPr>
          <p:cNvPr id="147" name="object 147"/>
          <p:cNvSpPr/>
          <p:nvPr/>
        </p:nvSpPr>
        <p:spPr>
          <a:xfrm>
            <a:off x="5106382" y="2608409"/>
            <a:ext cx="0" cy="80645"/>
          </a:xfrm>
          <a:custGeom>
            <a:avLst/>
            <a:gdLst/>
            <a:ahLst/>
            <a:cxnLst/>
            <a:rect l="l" t="t" r="r" b="b"/>
            <a:pathLst>
              <a:path h="80644">
                <a:moveTo>
                  <a:pt x="0" y="0"/>
                </a:moveTo>
                <a:lnTo>
                  <a:pt x="0" y="80225"/>
                </a:lnTo>
              </a:path>
            </a:pathLst>
          </a:custGeom>
          <a:ln w="7593">
            <a:solidFill>
              <a:srgbClr val="000000"/>
            </a:solidFill>
          </a:ln>
        </p:spPr>
        <p:txBody>
          <a:bodyPr wrap="square" lIns="0" tIns="0" rIns="0" bIns="0" rtlCol="0"/>
          <a:lstStyle/>
          <a:p>
            <a:endParaRPr/>
          </a:p>
        </p:txBody>
      </p:sp>
      <p:sp>
        <p:nvSpPr>
          <p:cNvPr id="148" name="object 148"/>
          <p:cNvSpPr/>
          <p:nvPr/>
        </p:nvSpPr>
        <p:spPr>
          <a:xfrm>
            <a:off x="5170944" y="2567505"/>
            <a:ext cx="73025" cy="0"/>
          </a:xfrm>
          <a:custGeom>
            <a:avLst/>
            <a:gdLst/>
            <a:ahLst/>
            <a:cxnLst/>
            <a:rect l="l" t="t" r="r" b="b"/>
            <a:pathLst>
              <a:path w="73025">
                <a:moveTo>
                  <a:pt x="0" y="0"/>
                </a:moveTo>
                <a:lnTo>
                  <a:pt x="72894" y="0"/>
                </a:lnTo>
              </a:path>
            </a:pathLst>
          </a:custGeom>
          <a:ln w="7571">
            <a:solidFill>
              <a:srgbClr val="000000"/>
            </a:solidFill>
          </a:ln>
        </p:spPr>
        <p:txBody>
          <a:bodyPr wrap="square" lIns="0" tIns="0" rIns="0" bIns="0" rtlCol="0"/>
          <a:lstStyle/>
          <a:p>
            <a:endParaRPr/>
          </a:p>
        </p:txBody>
      </p:sp>
      <p:sp>
        <p:nvSpPr>
          <p:cNvPr id="149" name="object 149"/>
          <p:cNvSpPr/>
          <p:nvPr/>
        </p:nvSpPr>
        <p:spPr>
          <a:xfrm>
            <a:off x="5170944" y="2534971"/>
            <a:ext cx="73025" cy="0"/>
          </a:xfrm>
          <a:custGeom>
            <a:avLst/>
            <a:gdLst/>
            <a:ahLst/>
            <a:cxnLst/>
            <a:rect l="l" t="t" r="r" b="b"/>
            <a:pathLst>
              <a:path w="73025">
                <a:moveTo>
                  <a:pt x="0" y="0"/>
                </a:moveTo>
                <a:lnTo>
                  <a:pt x="72894" y="0"/>
                </a:lnTo>
              </a:path>
            </a:pathLst>
          </a:custGeom>
          <a:ln w="7571">
            <a:solidFill>
              <a:srgbClr val="000000"/>
            </a:solidFill>
          </a:ln>
        </p:spPr>
        <p:txBody>
          <a:bodyPr wrap="square" lIns="0" tIns="0" rIns="0" bIns="0" rtlCol="0"/>
          <a:lstStyle/>
          <a:p>
            <a:endParaRPr/>
          </a:p>
        </p:txBody>
      </p:sp>
      <p:sp>
        <p:nvSpPr>
          <p:cNvPr id="150" name="object 150"/>
          <p:cNvSpPr/>
          <p:nvPr/>
        </p:nvSpPr>
        <p:spPr>
          <a:xfrm>
            <a:off x="5106382" y="2809794"/>
            <a:ext cx="0" cy="81280"/>
          </a:xfrm>
          <a:custGeom>
            <a:avLst/>
            <a:gdLst/>
            <a:ahLst/>
            <a:cxnLst/>
            <a:rect l="l" t="t" r="r" b="b"/>
            <a:pathLst>
              <a:path h="81280">
                <a:moveTo>
                  <a:pt x="0" y="0"/>
                </a:moveTo>
                <a:lnTo>
                  <a:pt x="0" y="81016"/>
                </a:lnTo>
              </a:path>
            </a:pathLst>
          </a:custGeom>
          <a:ln w="7593">
            <a:solidFill>
              <a:srgbClr val="000000"/>
            </a:solidFill>
          </a:ln>
        </p:spPr>
        <p:txBody>
          <a:bodyPr wrap="square" lIns="0" tIns="0" rIns="0" bIns="0" rtlCol="0"/>
          <a:lstStyle/>
          <a:p>
            <a:endParaRPr/>
          </a:p>
        </p:txBody>
      </p:sp>
      <p:sp>
        <p:nvSpPr>
          <p:cNvPr id="151" name="object 151"/>
          <p:cNvSpPr/>
          <p:nvPr/>
        </p:nvSpPr>
        <p:spPr>
          <a:xfrm>
            <a:off x="5106382" y="3011939"/>
            <a:ext cx="0" cy="81280"/>
          </a:xfrm>
          <a:custGeom>
            <a:avLst/>
            <a:gdLst/>
            <a:ahLst/>
            <a:cxnLst/>
            <a:rect l="l" t="t" r="r" b="b"/>
            <a:pathLst>
              <a:path h="81280">
                <a:moveTo>
                  <a:pt x="0" y="0"/>
                </a:moveTo>
                <a:lnTo>
                  <a:pt x="0" y="81016"/>
                </a:lnTo>
              </a:path>
            </a:pathLst>
          </a:custGeom>
          <a:ln w="7593">
            <a:solidFill>
              <a:srgbClr val="000000"/>
            </a:solidFill>
          </a:ln>
        </p:spPr>
        <p:txBody>
          <a:bodyPr wrap="square" lIns="0" tIns="0" rIns="0" bIns="0" rtlCol="0"/>
          <a:lstStyle/>
          <a:p>
            <a:endParaRPr/>
          </a:p>
        </p:txBody>
      </p:sp>
      <p:sp>
        <p:nvSpPr>
          <p:cNvPr id="152" name="object 152"/>
          <p:cNvSpPr/>
          <p:nvPr/>
        </p:nvSpPr>
        <p:spPr>
          <a:xfrm>
            <a:off x="5106382" y="3214085"/>
            <a:ext cx="0" cy="80645"/>
          </a:xfrm>
          <a:custGeom>
            <a:avLst/>
            <a:gdLst/>
            <a:ahLst/>
            <a:cxnLst/>
            <a:rect l="l" t="t" r="r" b="b"/>
            <a:pathLst>
              <a:path h="80645">
                <a:moveTo>
                  <a:pt x="0" y="0"/>
                </a:moveTo>
                <a:lnTo>
                  <a:pt x="0" y="80255"/>
                </a:lnTo>
              </a:path>
            </a:pathLst>
          </a:custGeom>
          <a:ln w="7593">
            <a:solidFill>
              <a:srgbClr val="000000"/>
            </a:solidFill>
          </a:ln>
        </p:spPr>
        <p:txBody>
          <a:bodyPr wrap="square" lIns="0" tIns="0" rIns="0" bIns="0" rtlCol="0"/>
          <a:lstStyle/>
          <a:p>
            <a:endParaRPr/>
          </a:p>
        </p:txBody>
      </p:sp>
      <p:sp>
        <p:nvSpPr>
          <p:cNvPr id="153" name="object 153"/>
          <p:cNvSpPr/>
          <p:nvPr/>
        </p:nvSpPr>
        <p:spPr>
          <a:xfrm>
            <a:off x="5106382" y="3415500"/>
            <a:ext cx="0" cy="81280"/>
          </a:xfrm>
          <a:custGeom>
            <a:avLst/>
            <a:gdLst/>
            <a:ahLst/>
            <a:cxnLst/>
            <a:rect l="l" t="t" r="r" b="b"/>
            <a:pathLst>
              <a:path h="81279">
                <a:moveTo>
                  <a:pt x="0" y="0"/>
                </a:moveTo>
                <a:lnTo>
                  <a:pt x="0" y="80986"/>
                </a:lnTo>
              </a:path>
            </a:pathLst>
          </a:custGeom>
          <a:ln w="7593">
            <a:solidFill>
              <a:srgbClr val="000000"/>
            </a:solidFill>
          </a:ln>
        </p:spPr>
        <p:txBody>
          <a:bodyPr wrap="square" lIns="0" tIns="0" rIns="0" bIns="0" rtlCol="0"/>
          <a:lstStyle/>
          <a:p>
            <a:endParaRPr/>
          </a:p>
        </p:txBody>
      </p:sp>
      <p:sp>
        <p:nvSpPr>
          <p:cNvPr id="154" name="object 154"/>
          <p:cNvSpPr/>
          <p:nvPr/>
        </p:nvSpPr>
        <p:spPr>
          <a:xfrm>
            <a:off x="5170944" y="3576742"/>
            <a:ext cx="73025" cy="0"/>
          </a:xfrm>
          <a:custGeom>
            <a:avLst/>
            <a:gdLst/>
            <a:ahLst/>
            <a:cxnLst/>
            <a:rect l="l" t="t" r="r" b="b"/>
            <a:pathLst>
              <a:path w="73025">
                <a:moveTo>
                  <a:pt x="0" y="0"/>
                </a:moveTo>
                <a:lnTo>
                  <a:pt x="72894" y="0"/>
                </a:lnTo>
              </a:path>
            </a:pathLst>
          </a:custGeom>
          <a:ln w="7571">
            <a:solidFill>
              <a:srgbClr val="000000"/>
            </a:solidFill>
          </a:ln>
        </p:spPr>
        <p:txBody>
          <a:bodyPr wrap="square" lIns="0" tIns="0" rIns="0" bIns="0" rtlCol="0"/>
          <a:lstStyle/>
          <a:p>
            <a:endParaRPr/>
          </a:p>
        </p:txBody>
      </p:sp>
      <p:sp>
        <p:nvSpPr>
          <p:cNvPr id="155" name="object 155"/>
          <p:cNvSpPr/>
          <p:nvPr/>
        </p:nvSpPr>
        <p:spPr>
          <a:xfrm>
            <a:off x="5170944" y="3544207"/>
            <a:ext cx="73025" cy="0"/>
          </a:xfrm>
          <a:custGeom>
            <a:avLst/>
            <a:gdLst/>
            <a:ahLst/>
            <a:cxnLst/>
            <a:rect l="l" t="t" r="r" b="b"/>
            <a:pathLst>
              <a:path w="73025">
                <a:moveTo>
                  <a:pt x="0" y="0"/>
                </a:moveTo>
                <a:lnTo>
                  <a:pt x="72894" y="0"/>
                </a:lnTo>
              </a:path>
            </a:pathLst>
          </a:custGeom>
          <a:ln w="7571">
            <a:solidFill>
              <a:srgbClr val="000000"/>
            </a:solidFill>
          </a:ln>
        </p:spPr>
        <p:txBody>
          <a:bodyPr wrap="square" lIns="0" tIns="0" rIns="0" bIns="0" rtlCol="0"/>
          <a:lstStyle/>
          <a:p>
            <a:endParaRPr/>
          </a:p>
        </p:txBody>
      </p:sp>
      <p:sp>
        <p:nvSpPr>
          <p:cNvPr id="156" name="object 156"/>
          <p:cNvSpPr/>
          <p:nvPr/>
        </p:nvSpPr>
        <p:spPr>
          <a:xfrm>
            <a:off x="5106382" y="3617645"/>
            <a:ext cx="0" cy="145415"/>
          </a:xfrm>
          <a:custGeom>
            <a:avLst/>
            <a:gdLst/>
            <a:ahLst/>
            <a:cxnLst/>
            <a:rect l="l" t="t" r="r" b="b"/>
            <a:pathLst>
              <a:path h="145414">
                <a:moveTo>
                  <a:pt x="0" y="0"/>
                </a:moveTo>
                <a:lnTo>
                  <a:pt x="0" y="145354"/>
                </a:lnTo>
              </a:path>
            </a:pathLst>
          </a:custGeom>
          <a:ln w="7593">
            <a:solidFill>
              <a:srgbClr val="000000"/>
            </a:solidFill>
          </a:ln>
        </p:spPr>
        <p:txBody>
          <a:bodyPr wrap="square" lIns="0" tIns="0" rIns="0" bIns="0" rtlCol="0"/>
          <a:lstStyle/>
          <a:p>
            <a:endParaRPr/>
          </a:p>
        </p:txBody>
      </p:sp>
      <p:sp>
        <p:nvSpPr>
          <p:cNvPr id="157" name="object 157"/>
          <p:cNvSpPr/>
          <p:nvPr/>
        </p:nvSpPr>
        <p:spPr>
          <a:xfrm>
            <a:off x="5105643" y="3762237"/>
            <a:ext cx="175895" cy="115570"/>
          </a:xfrm>
          <a:custGeom>
            <a:avLst/>
            <a:gdLst/>
            <a:ahLst/>
            <a:cxnLst/>
            <a:rect l="l" t="t" r="r" b="b"/>
            <a:pathLst>
              <a:path w="175895" h="115570">
                <a:moveTo>
                  <a:pt x="761" y="0"/>
                </a:moveTo>
                <a:lnTo>
                  <a:pt x="761" y="761"/>
                </a:lnTo>
                <a:lnTo>
                  <a:pt x="0" y="761"/>
                </a:lnTo>
                <a:lnTo>
                  <a:pt x="175412" y="115092"/>
                </a:lnTo>
                <a:lnTo>
                  <a:pt x="175412" y="88590"/>
                </a:lnTo>
                <a:lnTo>
                  <a:pt x="761" y="0"/>
                </a:lnTo>
                <a:close/>
              </a:path>
            </a:pathLst>
          </a:custGeom>
          <a:solidFill>
            <a:srgbClr val="000000"/>
          </a:solidFill>
        </p:spPr>
        <p:txBody>
          <a:bodyPr wrap="square" lIns="0" tIns="0" rIns="0" bIns="0" rtlCol="0"/>
          <a:lstStyle/>
          <a:p>
            <a:endParaRPr/>
          </a:p>
        </p:txBody>
      </p:sp>
      <p:sp>
        <p:nvSpPr>
          <p:cNvPr id="158" name="object 158"/>
          <p:cNvSpPr/>
          <p:nvPr/>
        </p:nvSpPr>
        <p:spPr>
          <a:xfrm>
            <a:off x="5105619" y="3762239"/>
            <a:ext cx="175895" cy="115570"/>
          </a:xfrm>
          <a:custGeom>
            <a:avLst/>
            <a:gdLst/>
            <a:ahLst/>
            <a:cxnLst/>
            <a:rect l="l" t="t" r="r" b="b"/>
            <a:pathLst>
              <a:path w="175895" h="115570">
                <a:moveTo>
                  <a:pt x="763" y="760"/>
                </a:moveTo>
                <a:lnTo>
                  <a:pt x="0" y="760"/>
                </a:lnTo>
                <a:lnTo>
                  <a:pt x="175429" y="115090"/>
                </a:lnTo>
                <a:lnTo>
                  <a:pt x="175429" y="88585"/>
                </a:lnTo>
                <a:lnTo>
                  <a:pt x="763" y="0"/>
                </a:lnTo>
                <a:lnTo>
                  <a:pt x="763" y="760"/>
                </a:lnTo>
                <a:close/>
              </a:path>
            </a:pathLst>
          </a:custGeom>
          <a:ln w="7577">
            <a:solidFill>
              <a:srgbClr val="000000"/>
            </a:solidFill>
          </a:ln>
        </p:spPr>
        <p:txBody>
          <a:bodyPr wrap="square" lIns="0" tIns="0" rIns="0" bIns="0" rtlCol="0"/>
          <a:lstStyle/>
          <a:p>
            <a:endParaRPr/>
          </a:p>
        </p:txBody>
      </p:sp>
      <p:sp>
        <p:nvSpPr>
          <p:cNvPr id="159" name="object 159"/>
          <p:cNvSpPr/>
          <p:nvPr/>
        </p:nvSpPr>
        <p:spPr>
          <a:xfrm>
            <a:off x="4930993" y="3762237"/>
            <a:ext cx="175895" cy="115570"/>
          </a:xfrm>
          <a:custGeom>
            <a:avLst/>
            <a:gdLst/>
            <a:ahLst/>
            <a:cxnLst/>
            <a:rect l="l" t="t" r="r" b="b"/>
            <a:pathLst>
              <a:path w="175895" h="115570">
                <a:moveTo>
                  <a:pt x="174650" y="0"/>
                </a:moveTo>
                <a:lnTo>
                  <a:pt x="0" y="88590"/>
                </a:lnTo>
                <a:lnTo>
                  <a:pt x="0" y="115092"/>
                </a:lnTo>
                <a:lnTo>
                  <a:pt x="175412" y="761"/>
                </a:lnTo>
                <a:lnTo>
                  <a:pt x="174650" y="0"/>
                </a:lnTo>
                <a:close/>
              </a:path>
            </a:pathLst>
          </a:custGeom>
          <a:solidFill>
            <a:srgbClr val="000000"/>
          </a:solidFill>
        </p:spPr>
        <p:txBody>
          <a:bodyPr wrap="square" lIns="0" tIns="0" rIns="0" bIns="0" rtlCol="0"/>
          <a:lstStyle/>
          <a:p>
            <a:endParaRPr/>
          </a:p>
        </p:txBody>
      </p:sp>
      <p:sp>
        <p:nvSpPr>
          <p:cNvPr id="160" name="object 160"/>
          <p:cNvSpPr/>
          <p:nvPr/>
        </p:nvSpPr>
        <p:spPr>
          <a:xfrm>
            <a:off x="4930953" y="3762239"/>
            <a:ext cx="175895" cy="115570"/>
          </a:xfrm>
          <a:custGeom>
            <a:avLst/>
            <a:gdLst/>
            <a:ahLst/>
            <a:cxnLst/>
            <a:rect l="l" t="t" r="r" b="b"/>
            <a:pathLst>
              <a:path w="175895" h="115570">
                <a:moveTo>
                  <a:pt x="175429" y="760"/>
                </a:moveTo>
                <a:lnTo>
                  <a:pt x="174666" y="0"/>
                </a:lnTo>
                <a:lnTo>
                  <a:pt x="0" y="88585"/>
                </a:lnTo>
                <a:lnTo>
                  <a:pt x="0" y="115090"/>
                </a:lnTo>
                <a:lnTo>
                  <a:pt x="175429" y="760"/>
                </a:lnTo>
                <a:close/>
              </a:path>
            </a:pathLst>
          </a:custGeom>
          <a:ln w="7577">
            <a:solidFill>
              <a:srgbClr val="000000"/>
            </a:solidFill>
          </a:ln>
        </p:spPr>
        <p:txBody>
          <a:bodyPr wrap="square" lIns="0" tIns="0" rIns="0" bIns="0" rtlCol="0"/>
          <a:lstStyle/>
          <a:p>
            <a:endParaRPr/>
          </a:p>
        </p:txBody>
      </p:sp>
      <p:sp>
        <p:nvSpPr>
          <p:cNvPr id="161" name="object 161"/>
          <p:cNvSpPr/>
          <p:nvPr/>
        </p:nvSpPr>
        <p:spPr>
          <a:xfrm>
            <a:off x="5281055" y="3762237"/>
            <a:ext cx="176530" cy="115570"/>
          </a:xfrm>
          <a:custGeom>
            <a:avLst/>
            <a:gdLst/>
            <a:ahLst/>
            <a:cxnLst/>
            <a:rect l="l" t="t" r="r" b="b"/>
            <a:pathLst>
              <a:path w="176529" h="115570">
                <a:moveTo>
                  <a:pt x="175412" y="0"/>
                </a:moveTo>
                <a:lnTo>
                  <a:pt x="0" y="88590"/>
                </a:lnTo>
                <a:lnTo>
                  <a:pt x="0" y="115092"/>
                </a:lnTo>
                <a:lnTo>
                  <a:pt x="176174" y="761"/>
                </a:lnTo>
                <a:lnTo>
                  <a:pt x="175412" y="761"/>
                </a:lnTo>
                <a:lnTo>
                  <a:pt x="175412" y="0"/>
                </a:lnTo>
                <a:close/>
              </a:path>
            </a:pathLst>
          </a:custGeom>
          <a:solidFill>
            <a:srgbClr val="000000"/>
          </a:solidFill>
        </p:spPr>
        <p:txBody>
          <a:bodyPr wrap="square" lIns="0" tIns="0" rIns="0" bIns="0" rtlCol="0"/>
          <a:lstStyle/>
          <a:p>
            <a:endParaRPr/>
          </a:p>
        </p:txBody>
      </p:sp>
      <p:sp>
        <p:nvSpPr>
          <p:cNvPr id="162" name="object 162"/>
          <p:cNvSpPr/>
          <p:nvPr/>
        </p:nvSpPr>
        <p:spPr>
          <a:xfrm>
            <a:off x="5281049" y="3762239"/>
            <a:ext cx="176530" cy="115570"/>
          </a:xfrm>
          <a:custGeom>
            <a:avLst/>
            <a:gdLst/>
            <a:ahLst/>
            <a:cxnLst/>
            <a:rect l="l" t="t" r="r" b="b"/>
            <a:pathLst>
              <a:path w="176529" h="115570">
                <a:moveTo>
                  <a:pt x="0" y="101456"/>
                </a:moveTo>
                <a:lnTo>
                  <a:pt x="0" y="115090"/>
                </a:lnTo>
                <a:lnTo>
                  <a:pt x="176162" y="760"/>
                </a:lnTo>
                <a:lnTo>
                  <a:pt x="175399" y="760"/>
                </a:lnTo>
                <a:lnTo>
                  <a:pt x="175399" y="0"/>
                </a:lnTo>
                <a:lnTo>
                  <a:pt x="0" y="88585"/>
                </a:lnTo>
                <a:lnTo>
                  <a:pt x="0" y="101456"/>
                </a:lnTo>
                <a:close/>
              </a:path>
            </a:pathLst>
          </a:custGeom>
          <a:ln w="7577">
            <a:solidFill>
              <a:srgbClr val="000000"/>
            </a:solidFill>
          </a:ln>
        </p:spPr>
        <p:txBody>
          <a:bodyPr wrap="square" lIns="0" tIns="0" rIns="0" bIns="0" rtlCol="0"/>
          <a:lstStyle/>
          <a:p>
            <a:endParaRPr/>
          </a:p>
        </p:txBody>
      </p:sp>
      <p:sp>
        <p:nvSpPr>
          <p:cNvPr id="163" name="object 163"/>
          <p:cNvSpPr/>
          <p:nvPr/>
        </p:nvSpPr>
        <p:spPr>
          <a:xfrm>
            <a:off x="4755581" y="3762237"/>
            <a:ext cx="175895" cy="115570"/>
          </a:xfrm>
          <a:custGeom>
            <a:avLst/>
            <a:gdLst/>
            <a:ahLst/>
            <a:cxnLst/>
            <a:rect l="l" t="t" r="r" b="b"/>
            <a:pathLst>
              <a:path w="175895" h="115570">
                <a:moveTo>
                  <a:pt x="0" y="0"/>
                </a:moveTo>
                <a:lnTo>
                  <a:pt x="0" y="761"/>
                </a:lnTo>
                <a:lnTo>
                  <a:pt x="175412" y="115092"/>
                </a:lnTo>
                <a:lnTo>
                  <a:pt x="175412" y="88590"/>
                </a:lnTo>
                <a:lnTo>
                  <a:pt x="0" y="0"/>
                </a:lnTo>
                <a:close/>
              </a:path>
            </a:pathLst>
          </a:custGeom>
          <a:solidFill>
            <a:srgbClr val="000000"/>
          </a:solidFill>
        </p:spPr>
        <p:txBody>
          <a:bodyPr wrap="square" lIns="0" tIns="0" rIns="0" bIns="0" rtlCol="0"/>
          <a:lstStyle/>
          <a:p>
            <a:endParaRPr/>
          </a:p>
        </p:txBody>
      </p:sp>
      <p:sp>
        <p:nvSpPr>
          <p:cNvPr id="164" name="object 164"/>
          <p:cNvSpPr/>
          <p:nvPr/>
        </p:nvSpPr>
        <p:spPr>
          <a:xfrm>
            <a:off x="4755554" y="3762239"/>
            <a:ext cx="175895" cy="115570"/>
          </a:xfrm>
          <a:custGeom>
            <a:avLst/>
            <a:gdLst/>
            <a:ahLst/>
            <a:cxnLst/>
            <a:rect l="l" t="t" r="r" b="b"/>
            <a:pathLst>
              <a:path w="175895" h="115570">
                <a:moveTo>
                  <a:pt x="175399" y="101456"/>
                </a:moveTo>
                <a:lnTo>
                  <a:pt x="175399" y="88585"/>
                </a:lnTo>
                <a:lnTo>
                  <a:pt x="0" y="0"/>
                </a:lnTo>
                <a:lnTo>
                  <a:pt x="0" y="760"/>
                </a:lnTo>
                <a:lnTo>
                  <a:pt x="175399" y="115090"/>
                </a:lnTo>
                <a:lnTo>
                  <a:pt x="175399" y="101456"/>
                </a:lnTo>
                <a:close/>
              </a:path>
            </a:pathLst>
          </a:custGeom>
          <a:ln w="7577">
            <a:solidFill>
              <a:srgbClr val="000000"/>
            </a:solidFill>
          </a:ln>
        </p:spPr>
        <p:txBody>
          <a:bodyPr wrap="square" lIns="0" tIns="0" rIns="0" bIns="0" rtlCol="0"/>
          <a:lstStyle/>
          <a:p>
            <a:endParaRPr/>
          </a:p>
        </p:txBody>
      </p:sp>
      <p:sp>
        <p:nvSpPr>
          <p:cNvPr id="165" name="object 165"/>
          <p:cNvSpPr/>
          <p:nvPr/>
        </p:nvSpPr>
        <p:spPr>
          <a:xfrm>
            <a:off x="4580168" y="3762237"/>
            <a:ext cx="175895" cy="115570"/>
          </a:xfrm>
          <a:custGeom>
            <a:avLst/>
            <a:gdLst/>
            <a:ahLst/>
            <a:cxnLst/>
            <a:rect l="l" t="t" r="r" b="b"/>
            <a:pathLst>
              <a:path w="175895" h="115570">
                <a:moveTo>
                  <a:pt x="175412" y="0"/>
                </a:moveTo>
                <a:lnTo>
                  <a:pt x="0" y="88590"/>
                </a:lnTo>
                <a:lnTo>
                  <a:pt x="0" y="115092"/>
                </a:lnTo>
                <a:lnTo>
                  <a:pt x="175412" y="761"/>
                </a:lnTo>
                <a:lnTo>
                  <a:pt x="175412" y="0"/>
                </a:lnTo>
                <a:close/>
              </a:path>
            </a:pathLst>
          </a:custGeom>
          <a:solidFill>
            <a:srgbClr val="000000"/>
          </a:solidFill>
        </p:spPr>
        <p:txBody>
          <a:bodyPr wrap="square" lIns="0" tIns="0" rIns="0" bIns="0" rtlCol="0"/>
          <a:lstStyle/>
          <a:p>
            <a:endParaRPr/>
          </a:p>
        </p:txBody>
      </p:sp>
      <p:sp>
        <p:nvSpPr>
          <p:cNvPr id="166" name="object 166"/>
          <p:cNvSpPr/>
          <p:nvPr/>
        </p:nvSpPr>
        <p:spPr>
          <a:xfrm>
            <a:off x="4580124" y="3762239"/>
            <a:ext cx="175895" cy="115570"/>
          </a:xfrm>
          <a:custGeom>
            <a:avLst/>
            <a:gdLst/>
            <a:ahLst/>
            <a:cxnLst/>
            <a:rect l="l" t="t" r="r" b="b"/>
            <a:pathLst>
              <a:path w="175895" h="115570">
                <a:moveTo>
                  <a:pt x="175429" y="760"/>
                </a:moveTo>
                <a:lnTo>
                  <a:pt x="175429" y="0"/>
                </a:lnTo>
                <a:lnTo>
                  <a:pt x="0" y="88585"/>
                </a:lnTo>
                <a:lnTo>
                  <a:pt x="0" y="115090"/>
                </a:lnTo>
                <a:lnTo>
                  <a:pt x="175429" y="760"/>
                </a:lnTo>
                <a:close/>
              </a:path>
            </a:pathLst>
          </a:custGeom>
          <a:ln w="7577">
            <a:solidFill>
              <a:srgbClr val="000000"/>
            </a:solidFill>
          </a:ln>
        </p:spPr>
        <p:txBody>
          <a:bodyPr wrap="square" lIns="0" tIns="0" rIns="0" bIns="0" rtlCol="0"/>
          <a:lstStyle/>
          <a:p>
            <a:endParaRPr/>
          </a:p>
        </p:txBody>
      </p:sp>
      <p:sp>
        <p:nvSpPr>
          <p:cNvPr id="167" name="object 167"/>
          <p:cNvSpPr/>
          <p:nvPr/>
        </p:nvSpPr>
        <p:spPr>
          <a:xfrm>
            <a:off x="4404725" y="3762237"/>
            <a:ext cx="175895" cy="115570"/>
          </a:xfrm>
          <a:custGeom>
            <a:avLst/>
            <a:gdLst/>
            <a:ahLst/>
            <a:cxnLst/>
            <a:rect l="l" t="t" r="r" b="b"/>
            <a:pathLst>
              <a:path w="175895" h="115570">
                <a:moveTo>
                  <a:pt x="0" y="0"/>
                </a:moveTo>
                <a:lnTo>
                  <a:pt x="0" y="761"/>
                </a:lnTo>
                <a:lnTo>
                  <a:pt x="175442" y="115092"/>
                </a:lnTo>
                <a:lnTo>
                  <a:pt x="175442" y="88590"/>
                </a:lnTo>
                <a:lnTo>
                  <a:pt x="0" y="0"/>
                </a:lnTo>
                <a:close/>
              </a:path>
            </a:pathLst>
          </a:custGeom>
          <a:solidFill>
            <a:srgbClr val="000000"/>
          </a:solidFill>
        </p:spPr>
        <p:txBody>
          <a:bodyPr wrap="square" lIns="0" tIns="0" rIns="0" bIns="0" rtlCol="0"/>
          <a:lstStyle/>
          <a:p>
            <a:endParaRPr/>
          </a:p>
        </p:txBody>
      </p:sp>
      <p:sp>
        <p:nvSpPr>
          <p:cNvPr id="168" name="object 168"/>
          <p:cNvSpPr/>
          <p:nvPr/>
        </p:nvSpPr>
        <p:spPr>
          <a:xfrm>
            <a:off x="4404695" y="3762239"/>
            <a:ext cx="175895" cy="115570"/>
          </a:xfrm>
          <a:custGeom>
            <a:avLst/>
            <a:gdLst/>
            <a:ahLst/>
            <a:cxnLst/>
            <a:rect l="l" t="t" r="r" b="b"/>
            <a:pathLst>
              <a:path w="175895" h="115570">
                <a:moveTo>
                  <a:pt x="175429" y="101456"/>
                </a:moveTo>
                <a:lnTo>
                  <a:pt x="175429" y="88585"/>
                </a:lnTo>
                <a:lnTo>
                  <a:pt x="0" y="0"/>
                </a:lnTo>
                <a:lnTo>
                  <a:pt x="0" y="760"/>
                </a:lnTo>
                <a:lnTo>
                  <a:pt x="175429" y="115090"/>
                </a:lnTo>
                <a:lnTo>
                  <a:pt x="175429" y="101456"/>
                </a:lnTo>
                <a:close/>
              </a:path>
            </a:pathLst>
          </a:custGeom>
          <a:ln w="7577">
            <a:solidFill>
              <a:srgbClr val="000000"/>
            </a:solidFill>
          </a:ln>
        </p:spPr>
        <p:txBody>
          <a:bodyPr wrap="square" lIns="0" tIns="0" rIns="0" bIns="0" rtlCol="0"/>
          <a:lstStyle/>
          <a:p>
            <a:endParaRPr/>
          </a:p>
        </p:txBody>
      </p:sp>
      <p:sp>
        <p:nvSpPr>
          <p:cNvPr id="169" name="object 169"/>
          <p:cNvSpPr/>
          <p:nvPr/>
        </p:nvSpPr>
        <p:spPr>
          <a:xfrm>
            <a:off x="4755554" y="3617645"/>
            <a:ext cx="0" cy="145415"/>
          </a:xfrm>
          <a:custGeom>
            <a:avLst/>
            <a:gdLst/>
            <a:ahLst/>
            <a:cxnLst/>
            <a:rect l="l" t="t" r="r" b="b"/>
            <a:pathLst>
              <a:path h="145414">
                <a:moveTo>
                  <a:pt x="0" y="145354"/>
                </a:moveTo>
                <a:lnTo>
                  <a:pt x="0" y="0"/>
                </a:lnTo>
              </a:path>
            </a:pathLst>
          </a:custGeom>
          <a:ln w="7593">
            <a:solidFill>
              <a:srgbClr val="000000"/>
            </a:solidFill>
          </a:ln>
        </p:spPr>
        <p:txBody>
          <a:bodyPr wrap="square" lIns="0" tIns="0" rIns="0" bIns="0" rtlCol="0"/>
          <a:lstStyle/>
          <a:p>
            <a:endParaRPr/>
          </a:p>
        </p:txBody>
      </p:sp>
      <p:sp>
        <p:nvSpPr>
          <p:cNvPr id="170" name="object 170"/>
          <p:cNvSpPr/>
          <p:nvPr/>
        </p:nvSpPr>
        <p:spPr>
          <a:xfrm>
            <a:off x="4755172" y="3759215"/>
            <a:ext cx="0" cy="7620"/>
          </a:xfrm>
          <a:custGeom>
            <a:avLst/>
            <a:gdLst/>
            <a:ahLst/>
            <a:cxnLst/>
            <a:rect l="l" t="t" r="r" b="b"/>
            <a:pathLst>
              <a:path h="7620">
                <a:moveTo>
                  <a:pt x="0" y="0"/>
                </a:moveTo>
                <a:lnTo>
                  <a:pt x="0" y="7571"/>
                </a:lnTo>
              </a:path>
            </a:pathLst>
          </a:custGeom>
          <a:ln w="3175">
            <a:solidFill>
              <a:srgbClr val="000000"/>
            </a:solidFill>
          </a:ln>
        </p:spPr>
        <p:txBody>
          <a:bodyPr wrap="square" lIns="0" tIns="0" rIns="0" bIns="0" rtlCol="0"/>
          <a:lstStyle/>
          <a:p>
            <a:endParaRPr/>
          </a:p>
        </p:txBody>
      </p:sp>
      <p:sp>
        <p:nvSpPr>
          <p:cNvPr id="171" name="object 171"/>
          <p:cNvSpPr/>
          <p:nvPr/>
        </p:nvSpPr>
        <p:spPr>
          <a:xfrm>
            <a:off x="4764651" y="3783452"/>
            <a:ext cx="5715" cy="0"/>
          </a:xfrm>
          <a:custGeom>
            <a:avLst/>
            <a:gdLst/>
            <a:ahLst/>
            <a:cxnLst/>
            <a:rect l="l" t="t" r="r" b="b"/>
            <a:pathLst>
              <a:path w="5714">
                <a:moveTo>
                  <a:pt x="5311" y="0"/>
                </a:moveTo>
                <a:lnTo>
                  <a:pt x="0" y="0"/>
                </a:lnTo>
              </a:path>
            </a:pathLst>
          </a:custGeom>
          <a:ln w="7571">
            <a:solidFill>
              <a:srgbClr val="000000"/>
            </a:solidFill>
          </a:ln>
        </p:spPr>
        <p:txBody>
          <a:bodyPr wrap="square" lIns="0" tIns="0" rIns="0" bIns="0" rtlCol="0"/>
          <a:lstStyle/>
          <a:p>
            <a:endParaRPr/>
          </a:p>
        </p:txBody>
      </p:sp>
      <p:sp>
        <p:nvSpPr>
          <p:cNvPr id="172" name="object 172"/>
          <p:cNvSpPr/>
          <p:nvPr/>
        </p:nvSpPr>
        <p:spPr>
          <a:xfrm>
            <a:off x="4774510" y="3803904"/>
            <a:ext cx="9525" cy="0"/>
          </a:xfrm>
          <a:custGeom>
            <a:avLst/>
            <a:gdLst/>
            <a:ahLst/>
            <a:cxnLst/>
            <a:rect l="l" t="t" r="r" b="b"/>
            <a:pathLst>
              <a:path w="9525">
                <a:moveTo>
                  <a:pt x="9127" y="0"/>
                </a:moveTo>
                <a:lnTo>
                  <a:pt x="0" y="0"/>
                </a:lnTo>
              </a:path>
            </a:pathLst>
          </a:custGeom>
          <a:ln w="7571">
            <a:solidFill>
              <a:srgbClr val="000000"/>
            </a:solidFill>
          </a:ln>
        </p:spPr>
        <p:txBody>
          <a:bodyPr wrap="square" lIns="0" tIns="0" rIns="0" bIns="0" rtlCol="0"/>
          <a:lstStyle/>
          <a:p>
            <a:endParaRPr/>
          </a:p>
        </p:txBody>
      </p:sp>
      <p:sp>
        <p:nvSpPr>
          <p:cNvPr id="173" name="object 173"/>
          <p:cNvSpPr/>
          <p:nvPr/>
        </p:nvSpPr>
        <p:spPr>
          <a:xfrm>
            <a:off x="4784400" y="3824335"/>
            <a:ext cx="13970" cy="0"/>
          </a:xfrm>
          <a:custGeom>
            <a:avLst/>
            <a:gdLst/>
            <a:ahLst/>
            <a:cxnLst/>
            <a:rect l="l" t="t" r="r" b="b"/>
            <a:pathLst>
              <a:path w="13970">
                <a:moveTo>
                  <a:pt x="13675" y="0"/>
                </a:moveTo>
                <a:lnTo>
                  <a:pt x="0" y="0"/>
                </a:lnTo>
              </a:path>
            </a:pathLst>
          </a:custGeom>
          <a:ln w="7571">
            <a:solidFill>
              <a:srgbClr val="000000"/>
            </a:solidFill>
          </a:ln>
        </p:spPr>
        <p:txBody>
          <a:bodyPr wrap="square" lIns="0" tIns="0" rIns="0" bIns="0" rtlCol="0"/>
          <a:lstStyle/>
          <a:p>
            <a:endParaRPr/>
          </a:p>
        </p:txBody>
      </p:sp>
      <p:sp>
        <p:nvSpPr>
          <p:cNvPr id="174" name="object 174"/>
          <p:cNvSpPr/>
          <p:nvPr/>
        </p:nvSpPr>
        <p:spPr>
          <a:xfrm>
            <a:off x="4793497" y="3844778"/>
            <a:ext cx="19050" cy="0"/>
          </a:xfrm>
          <a:custGeom>
            <a:avLst/>
            <a:gdLst/>
            <a:ahLst/>
            <a:cxnLst/>
            <a:rect l="l" t="t" r="r" b="b"/>
            <a:pathLst>
              <a:path w="19050">
                <a:moveTo>
                  <a:pt x="18986" y="0"/>
                </a:moveTo>
                <a:lnTo>
                  <a:pt x="0" y="0"/>
                </a:lnTo>
              </a:path>
            </a:pathLst>
          </a:custGeom>
          <a:ln w="7571">
            <a:solidFill>
              <a:srgbClr val="000000"/>
            </a:solidFill>
          </a:ln>
        </p:spPr>
        <p:txBody>
          <a:bodyPr wrap="square" lIns="0" tIns="0" rIns="0" bIns="0" rtlCol="0"/>
          <a:lstStyle/>
          <a:p>
            <a:endParaRPr/>
          </a:p>
        </p:txBody>
      </p:sp>
      <p:sp>
        <p:nvSpPr>
          <p:cNvPr id="175" name="object 175"/>
          <p:cNvSpPr/>
          <p:nvPr/>
        </p:nvSpPr>
        <p:spPr>
          <a:xfrm>
            <a:off x="4803387" y="3865972"/>
            <a:ext cx="22860" cy="0"/>
          </a:xfrm>
          <a:custGeom>
            <a:avLst/>
            <a:gdLst/>
            <a:ahLst/>
            <a:cxnLst/>
            <a:rect l="l" t="t" r="r" b="b"/>
            <a:pathLst>
              <a:path w="22860">
                <a:moveTo>
                  <a:pt x="22771" y="0"/>
                </a:moveTo>
                <a:lnTo>
                  <a:pt x="0" y="0"/>
                </a:lnTo>
              </a:path>
            </a:pathLst>
          </a:custGeom>
          <a:ln w="7571">
            <a:solidFill>
              <a:srgbClr val="000000"/>
            </a:solidFill>
          </a:ln>
        </p:spPr>
        <p:txBody>
          <a:bodyPr wrap="square" lIns="0" tIns="0" rIns="0" bIns="0" rtlCol="0"/>
          <a:lstStyle/>
          <a:p>
            <a:endParaRPr/>
          </a:p>
        </p:txBody>
      </p:sp>
      <p:sp>
        <p:nvSpPr>
          <p:cNvPr id="176" name="object 176"/>
          <p:cNvSpPr/>
          <p:nvPr/>
        </p:nvSpPr>
        <p:spPr>
          <a:xfrm>
            <a:off x="5106001" y="3759215"/>
            <a:ext cx="0" cy="7620"/>
          </a:xfrm>
          <a:custGeom>
            <a:avLst/>
            <a:gdLst/>
            <a:ahLst/>
            <a:cxnLst/>
            <a:rect l="l" t="t" r="r" b="b"/>
            <a:pathLst>
              <a:path h="7620">
                <a:moveTo>
                  <a:pt x="0" y="0"/>
                </a:moveTo>
                <a:lnTo>
                  <a:pt x="0" y="7571"/>
                </a:lnTo>
              </a:path>
            </a:pathLst>
          </a:custGeom>
          <a:ln w="3175">
            <a:solidFill>
              <a:srgbClr val="000000"/>
            </a:solidFill>
          </a:ln>
        </p:spPr>
        <p:txBody>
          <a:bodyPr wrap="square" lIns="0" tIns="0" rIns="0" bIns="0" rtlCol="0"/>
          <a:lstStyle/>
          <a:p>
            <a:endParaRPr/>
          </a:p>
        </p:txBody>
      </p:sp>
      <p:sp>
        <p:nvSpPr>
          <p:cNvPr id="177" name="object 177"/>
          <p:cNvSpPr/>
          <p:nvPr/>
        </p:nvSpPr>
        <p:spPr>
          <a:xfrm>
            <a:off x="5115479" y="3783452"/>
            <a:ext cx="5715" cy="0"/>
          </a:xfrm>
          <a:custGeom>
            <a:avLst/>
            <a:gdLst/>
            <a:ahLst/>
            <a:cxnLst/>
            <a:rect l="l" t="t" r="r" b="b"/>
            <a:pathLst>
              <a:path w="5714">
                <a:moveTo>
                  <a:pt x="5311" y="0"/>
                </a:moveTo>
                <a:lnTo>
                  <a:pt x="0" y="0"/>
                </a:lnTo>
              </a:path>
            </a:pathLst>
          </a:custGeom>
          <a:ln w="7571">
            <a:solidFill>
              <a:srgbClr val="000000"/>
            </a:solidFill>
          </a:ln>
        </p:spPr>
        <p:txBody>
          <a:bodyPr wrap="square" lIns="0" tIns="0" rIns="0" bIns="0" rtlCol="0"/>
          <a:lstStyle/>
          <a:p>
            <a:endParaRPr/>
          </a:p>
        </p:txBody>
      </p:sp>
      <p:sp>
        <p:nvSpPr>
          <p:cNvPr id="178" name="object 178"/>
          <p:cNvSpPr/>
          <p:nvPr/>
        </p:nvSpPr>
        <p:spPr>
          <a:xfrm>
            <a:off x="5125339" y="3803904"/>
            <a:ext cx="9525" cy="0"/>
          </a:xfrm>
          <a:custGeom>
            <a:avLst/>
            <a:gdLst/>
            <a:ahLst/>
            <a:cxnLst/>
            <a:rect l="l" t="t" r="r" b="b"/>
            <a:pathLst>
              <a:path w="9525">
                <a:moveTo>
                  <a:pt x="9127" y="0"/>
                </a:moveTo>
                <a:lnTo>
                  <a:pt x="0" y="0"/>
                </a:lnTo>
              </a:path>
            </a:pathLst>
          </a:custGeom>
          <a:ln w="7571">
            <a:solidFill>
              <a:srgbClr val="000000"/>
            </a:solidFill>
          </a:ln>
        </p:spPr>
        <p:txBody>
          <a:bodyPr wrap="square" lIns="0" tIns="0" rIns="0" bIns="0" rtlCol="0"/>
          <a:lstStyle/>
          <a:p>
            <a:endParaRPr/>
          </a:p>
        </p:txBody>
      </p:sp>
      <p:sp>
        <p:nvSpPr>
          <p:cNvPr id="179" name="object 179"/>
          <p:cNvSpPr/>
          <p:nvPr/>
        </p:nvSpPr>
        <p:spPr>
          <a:xfrm>
            <a:off x="5134466" y="3824335"/>
            <a:ext cx="14604" cy="0"/>
          </a:xfrm>
          <a:custGeom>
            <a:avLst/>
            <a:gdLst/>
            <a:ahLst/>
            <a:cxnLst/>
            <a:rect l="l" t="t" r="r" b="b"/>
            <a:pathLst>
              <a:path w="14604">
                <a:moveTo>
                  <a:pt x="14438" y="0"/>
                </a:moveTo>
                <a:lnTo>
                  <a:pt x="0" y="0"/>
                </a:lnTo>
              </a:path>
            </a:pathLst>
          </a:custGeom>
          <a:ln w="7571">
            <a:solidFill>
              <a:srgbClr val="000000"/>
            </a:solidFill>
          </a:ln>
        </p:spPr>
        <p:txBody>
          <a:bodyPr wrap="square" lIns="0" tIns="0" rIns="0" bIns="0" rtlCol="0"/>
          <a:lstStyle/>
          <a:p>
            <a:endParaRPr/>
          </a:p>
        </p:txBody>
      </p:sp>
      <p:sp>
        <p:nvSpPr>
          <p:cNvPr id="180" name="object 180"/>
          <p:cNvSpPr/>
          <p:nvPr/>
        </p:nvSpPr>
        <p:spPr>
          <a:xfrm>
            <a:off x="5144325" y="3844778"/>
            <a:ext cx="18415" cy="0"/>
          </a:xfrm>
          <a:custGeom>
            <a:avLst/>
            <a:gdLst/>
            <a:ahLst/>
            <a:cxnLst/>
            <a:rect l="l" t="t" r="r" b="b"/>
            <a:pathLst>
              <a:path w="18414">
                <a:moveTo>
                  <a:pt x="18223" y="0"/>
                </a:moveTo>
                <a:lnTo>
                  <a:pt x="0" y="0"/>
                </a:lnTo>
              </a:path>
            </a:pathLst>
          </a:custGeom>
          <a:ln w="7571">
            <a:solidFill>
              <a:srgbClr val="000000"/>
            </a:solidFill>
          </a:ln>
        </p:spPr>
        <p:txBody>
          <a:bodyPr wrap="square" lIns="0" tIns="0" rIns="0" bIns="0" rtlCol="0"/>
          <a:lstStyle/>
          <a:p>
            <a:endParaRPr/>
          </a:p>
        </p:txBody>
      </p:sp>
      <p:sp>
        <p:nvSpPr>
          <p:cNvPr id="181" name="object 181"/>
          <p:cNvSpPr/>
          <p:nvPr/>
        </p:nvSpPr>
        <p:spPr>
          <a:xfrm>
            <a:off x="5154216" y="3865984"/>
            <a:ext cx="22860" cy="0"/>
          </a:xfrm>
          <a:custGeom>
            <a:avLst/>
            <a:gdLst/>
            <a:ahLst/>
            <a:cxnLst/>
            <a:rect l="l" t="t" r="r" b="b"/>
            <a:pathLst>
              <a:path w="22860">
                <a:moveTo>
                  <a:pt x="22771" y="0"/>
                </a:moveTo>
                <a:lnTo>
                  <a:pt x="0" y="0"/>
                </a:lnTo>
              </a:path>
            </a:pathLst>
          </a:custGeom>
          <a:ln w="7571">
            <a:solidFill>
              <a:srgbClr val="000000"/>
            </a:solidFill>
          </a:ln>
        </p:spPr>
        <p:txBody>
          <a:bodyPr wrap="square" lIns="0" tIns="0" rIns="0" bIns="0" rtlCol="0"/>
          <a:lstStyle/>
          <a:p>
            <a:endParaRPr/>
          </a:p>
        </p:txBody>
      </p:sp>
      <p:sp>
        <p:nvSpPr>
          <p:cNvPr id="182" name="object 182"/>
          <p:cNvSpPr/>
          <p:nvPr/>
        </p:nvSpPr>
        <p:spPr>
          <a:xfrm>
            <a:off x="3893026" y="2151345"/>
            <a:ext cx="38100" cy="256540"/>
          </a:xfrm>
          <a:custGeom>
            <a:avLst/>
            <a:gdLst/>
            <a:ahLst/>
            <a:cxnLst/>
            <a:rect l="l" t="t" r="r" b="b"/>
            <a:pathLst>
              <a:path w="38100" h="256539">
                <a:moveTo>
                  <a:pt x="38036" y="0"/>
                </a:moveTo>
                <a:lnTo>
                  <a:pt x="15283" y="44814"/>
                </a:lnTo>
                <a:lnTo>
                  <a:pt x="4614" y="81766"/>
                </a:lnTo>
                <a:lnTo>
                  <a:pt x="0" y="121003"/>
                </a:lnTo>
                <a:lnTo>
                  <a:pt x="290" y="135749"/>
                </a:lnTo>
                <a:lnTo>
                  <a:pt x="4989" y="176769"/>
                </a:lnTo>
                <a:lnTo>
                  <a:pt x="19569" y="224709"/>
                </a:lnTo>
                <a:lnTo>
                  <a:pt x="30123" y="246147"/>
                </a:lnTo>
                <a:lnTo>
                  <a:pt x="36158" y="256304"/>
                </a:lnTo>
              </a:path>
            </a:pathLst>
          </a:custGeom>
          <a:ln w="7593">
            <a:solidFill>
              <a:srgbClr val="000000"/>
            </a:solidFill>
          </a:ln>
        </p:spPr>
        <p:txBody>
          <a:bodyPr wrap="square" lIns="0" tIns="0" rIns="0" bIns="0" rtlCol="0"/>
          <a:lstStyle/>
          <a:p>
            <a:endParaRPr/>
          </a:p>
        </p:txBody>
      </p:sp>
      <p:sp>
        <p:nvSpPr>
          <p:cNvPr id="183" name="object 183"/>
          <p:cNvSpPr/>
          <p:nvPr/>
        </p:nvSpPr>
        <p:spPr>
          <a:xfrm>
            <a:off x="5752392" y="2154281"/>
            <a:ext cx="38100" cy="256540"/>
          </a:xfrm>
          <a:custGeom>
            <a:avLst/>
            <a:gdLst/>
            <a:ahLst/>
            <a:cxnLst/>
            <a:rect l="l" t="t" r="r" b="b"/>
            <a:pathLst>
              <a:path w="38100" h="256539">
                <a:moveTo>
                  <a:pt x="0" y="256304"/>
                </a:moveTo>
                <a:lnTo>
                  <a:pt x="22752" y="211490"/>
                </a:lnTo>
                <a:lnTo>
                  <a:pt x="33421" y="174538"/>
                </a:lnTo>
                <a:lnTo>
                  <a:pt x="38036" y="135301"/>
                </a:lnTo>
                <a:lnTo>
                  <a:pt x="37745" y="120555"/>
                </a:lnTo>
                <a:lnTo>
                  <a:pt x="33046" y="79535"/>
                </a:lnTo>
                <a:lnTo>
                  <a:pt x="18466" y="31595"/>
                </a:lnTo>
                <a:lnTo>
                  <a:pt x="7912" y="10156"/>
                </a:lnTo>
                <a:lnTo>
                  <a:pt x="1877" y="0"/>
                </a:lnTo>
              </a:path>
            </a:pathLst>
          </a:custGeom>
          <a:ln w="7593">
            <a:solidFill>
              <a:srgbClr val="000000"/>
            </a:solidFill>
          </a:ln>
        </p:spPr>
        <p:txBody>
          <a:bodyPr wrap="square" lIns="0" tIns="0" rIns="0" bIns="0" rtlCol="0"/>
          <a:lstStyle/>
          <a:p>
            <a:endParaRPr/>
          </a:p>
        </p:txBody>
      </p:sp>
      <p:sp>
        <p:nvSpPr>
          <p:cNvPr id="184" name="object 184"/>
          <p:cNvSpPr txBox="1"/>
          <p:nvPr/>
        </p:nvSpPr>
        <p:spPr>
          <a:xfrm>
            <a:off x="5742208" y="2343151"/>
            <a:ext cx="115570" cy="186690"/>
          </a:xfrm>
          <a:prstGeom prst="rect">
            <a:avLst/>
          </a:prstGeom>
        </p:spPr>
        <p:txBody>
          <a:bodyPr vert="horz" wrap="square" lIns="0" tIns="0" rIns="0" bIns="0" rtlCol="0">
            <a:spAutoFit/>
          </a:bodyPr>
          <a:lstStyle/>
          <a:p>
            <a:pPr marL="12700">
              <a:lnSpc>
                <a:spcPct val="100000"/>
              </a:lnSpc>
            </a:pPr>
            <a:r>
              <a:rPr sz="1250" spc="5" dirty="0">
                <a:latin typeface="Arial"/>
                <a:cs typeface="Arial"/>
              </a:rPr>
              <a:t>n</a:t>
            </a:r>
            <a:endParaRPr sz="1250">
              <a:latin typeface="Arial"/>
              <a:cs typeface="Arial"/>
            </a:endParaRPr>
          </a:p>
        </p:txBody>
      </p:sp>
      <p:sp>
        <p:nvSpPr>
          <p:cNvPr id="185" name="object 185"/>
          <p:cNvSpPr txBox="1"/>
          <p:nvPr/>
        </p:nvSpPr>
        <p:spPr>
          <a:xfrm>
            <a:off x="1137646" y="3700866"/>
            <a:ext cx="537210" cy="147320"/>
          </a:xfrm>
          <a:prstGeom prst="rect">
            <a:avLst/>
          </a:prstGeom>
        </p:spPr>
        <p:txBody>
          <a:bodyPr vert="horz" wrap="square" lIns="0" tIns="0" rIns="0" bIns="0" rtlCol="0">
            <a:spAutoFit/>
          </a:bodyPr>
          <a:lstStyle/>
          <a:p>
            <a:pPr marL="12700">
              <a:lnSpc>
                <a:spcPct val="100000"/>
              </a:lnSpc>
            </a:pPr>
            <a:r>
              <a:rPr sz="950" b="1" spc="10" dirty="0">
                <a:latin typeface="Arial"/>
                <a:cs typeface="Arial"/>
              </a:rPr>
              <a:t>p</a:t>
            </a:r>
            <a:r>
              <a:rPr sz="950" b="1" spc="-20" dirty="0">
                <a:latin typeface="Arial"/>
                <a:cs typeface="Arial"/>
              </a:rPr>
              <a:t>(</a:t>
            </a:r>
            <a:r>
              <a:rPr sz="950" b="1" spc="25" dirty="0">
                <a:latin typeface="Arial"/>
                <a:cs typeface="Arial"/>
              </a:rPr>
              <a:t>H</a:t>
            </a:r>
            <a:r>
              <a:rPr sz="950" b="1" spc="15" dirty="0">
                <a:latin typeface="Arial"/>
                <a:cs typeface="Arial"/>
              </a:rPr>
              <a:t>E</a:t>
            </a:r>
            <a:r>
              <a:rPr sz="950" b="1" spc="-20" dirty="0">
                <a:latin typeface="Arial"/>
                <a:cs typeface="Arial"/>
              </a:rPr>
              <a:t>M</a:t>
            </a:r>
            <a:r>
              <a:rPr sz="950" b="1" spc="-35" dirty="0">
                <a:latin typeface="Arial"/>
                <a:cs typeface="Arial"/>
              </a:rPr>
              <a:t>A</a:t>
            </a:r>
            <a:r>
              <a:rPr sz="950" b="1" dirty="0">
                <a:latin typeface="Arial"/>
                <a:cs typeface="Arial"/>
              </a:rPr>
              <a:t>)</a:t>
            </a:r>
            <a:endParaRPr sz="950">
              <a:latin typeface="Arial"/>
              <a:cs typeface="Arial"/>
            </a:endParaRPr>
          </a:p>
        </p:txBody>
      </p:sp>
      <p:sp>
        <p:nvSpPr>
          <p:cNvPr id="186" name="object 186"/>
          <p:cNvSpPr/>
          <p:nvPr/>
        </p:nvSpPr>
        <p:spPr>
          <a:xfrm>
            <a:off x="2638137" y="3238176"/>
            <a:ext cx="74295" cy="46990"/>
          </a:xfrm>
          <a:custGeom>
            <a:avLst/>
            <a:gdLst/>
            <a:ahLst/>
            <a:cxnLst/>
            <a:rect l="l" t="t" r="r" b="b"/>
            <a:pathLst>
              <a:path w="74294" h="46989">
                <a:moveTo>
                  <a:pt x="0" y="46381"/>
                </a:moveTo>
                <a:lnTo>
                  <a:pt x="73675" y="0"/>
                </a:lnTo>
              </a:path>
            </a:pathLst>
          </a:custGeom>
          <a:ln w="7599">
            <a:solidFill>
              <a:srgbClr val="000000"/>
            </a:solidFill>
          </a:ln>
        </p:spPr>
        <p:txBody>
          <a:bodyPr wrap="square" lIns="0" tIns="0" rIns="0" bIns="0" rtlCol="0"/>
          <a:lstStyle/>
          <a:p>
            <a:endParaRPr/>
          </a:p>
        </p:txBody>
      </p:sp>
      <p:sp>
        <p:nvSpPr>
          <p:cNvPr id="187" name="object 187"/>
          <p:cNvSpPr/>
          <p:nvPr/>
        </p:nvSpPr>
        <p:spPr>
          <a:xfrm>
            <a:off x="2548519" y="3284558"/>
            <a:ext cx="90170" cy="0"/>
          </a:xfrm>
          <a:custGeom>
            <a:avLst/>
            <a:gdLst/>
            <a:ahLst/>
            <a:cxnLst/>
            <a:rect l="l" t="t" r="r" b="b"/>
            <a:pathLst>
              <a:path w="90169">
                <a:moveTo>
                  <a:pt x="0" y="0"/>
                </a:moveTo>
                <a:lnTo>
                  <a:pt x="89618" y="0"/>
                </a:lnTo>
              </a:path>
            </a:pathLst>
          </a:custGeom>
          <a:ln w="7601">
            <a:solidFill>
              <a:srgbClr val="000000"/>
            </a:solidFill>
          </a:ln>
        </p:spPr>
        <p:txBody>
          <a:bodyPr wrap="square" lIns="0" tIns="0" rIns="0" bIns="0" rtlCol="0"/>
          <a:lstStyle/>
          <a:p>
            <a:endParaRPr/>
          </a:p>
        </p:txBody>
      </p:sp>
      <p:sp>
        <p:nvSpPr>
          <p:cNvPr id="188" name="object 188"/>
          <p:cNvSpPr/>
          <p:nvPr/>
        </p:nvSpPr>
        <p:spPr>
          <a:xfrm>
            <a:off x="2471056" y="3238176"/>
            <a:ext cx="77470" cy="46990"/>
          </a:xfrm>
          <a:custGeom>
            <a:avLst/>
            <a:gdLst/>
            <a:ahLst/>
            <a:cxnLst/>
            <a:rect l="l" t="t" r="r" b="b"/>
            <a:pathLst>
              <a:path w="77469" h="46989">
                <a:moveTo>
                  <a:pt x="0" y="0"/>
                </a:moveTo>
                <a:lnTo>
                  <a:pt x="77462" y="46381"/>
                </a:lnTo>
              </a:path>
            </a:pathLst>
          </a:custGeom>
          <a:ln w="7599">
            <a:solidFill>
              <a:srgbClr val="000000"/>
            </a:solidFill>
          </a:ln>
        </p:spPr>
        <p:txBody>
          <a:bodyPr wrap="square" lIns="0" tIns="0" rIns="0" bIns="0" rtlCol="0"/>
          <a:lstStyle/>
          <a:p>
            <a:endParaRPr/>
          </a:p>
        </p:txBody>
      </p:sp>
      <p:sp>
        <p:nvSpPr>
          <p:cNvPr id="189" name="object 189"/>
          <p:cNvSpPr/>
          <p:nvPr/>
        </p:nvSpPr>
        <p:spPr>
          <a:xfrm>
            <a:off x="2470294" y="2674891"/>
            <a:ext cx="74295" cy="41910"/>
          </a:xfrm>
          <a:custGeom>
            <a:avLst/>
            <a:gdLst/>
            <a:ahLst/>
            <a:cxnLst/>
            <a:rect l="l" t="t" r="r" b="b"/>
            <a:pathLst>
              <a:path w="74294" h="41910">
                <a:moveTo>
                  <a:pt x="73675" y="0"/>
                </a:moveTo>
                <a:lnTo>
                  <a:pt x="0" y="41807"/>
                </a:lnTo>
              </a:path>
            </a:pathLst>
          </a:custGeom>
          <a:ln w="7599">
            <a:solidFill>
              <a:srgbClr val="000000"/>
            </a:solidFill>
          </a:ln>
        </p:spPr>
        <p:txBody>
          <a:bodyPr wrap="square" lIns="0" tIns="0" rIns="0" bIns="0" rtlCol="0"/>
          <a:lstStyle/>
          <a:p>
            <a:endParaRPr/>
          </a:p>
        </p:txBody>
      </p:sp>
      <p:sp>
        <p:nvSpPr>
          <p:cNvPr id="190" name="object 190"/>
          <p:cNvSpPr/>
          <p:nvPr/>
        </p:nvSpPr>
        <p:spPr>
          <a:xfrm>
            <a:off x="2543970" y="2674891"/>
            <a:ext cx="83820" cy="0"/>
          </a:xfrm>
          <a:custGeom>
            <a:avLst/>
            <a:gdLst/>
            <a:ahLst/>
            <a:cxnLst/>
            <a:rect l="l" t="t" r="r" b="b"/>
            <a:pathLst>
              <a:path w="83819">
                <a:moveTo>
                  <a:pt x="83534" y="0"/>
                </a:moveTo>
                <a:lnTo>
                  <a:pt x="0" y="0"/>
                </a:lnTo>
              </a:path>
            </a:pathLst>
          </a:custGeom>
          <a:ln w="7601">
            <a:solidFill>
              <a:srgbClr val="000000"/>
            </a:solidFill>
          </a:ln>
        </p:spPr>
        <p:txBody>
          <a:bodyPr wrap="square" lIns="0" tIns="0" rIns="0" bIns="0" rtlCol="0"/>
          <a:lstStyle/>
          <a:p>
            <a:endParaRPr/>
          </a:p>
        </p:txBody>
      </p:sp>
      <p:sp>
        <p:nvSpPr>
          <p:cNvPr id="191" name="object 191"/>
          <p:cNvSpPr/>
          <p:nvPr/>
        </p:nvSpPr>
        <p:spPr>
          <a:xfrm>
            <a:off x="2627505" y="2674891"/>
            <a:ext cx="70485" cy="41910"/>
          </a:xfrm>
          <a:custGeom>
            <a:avLst/>
            <a:gdLst/>
            <a:ahLst/>
            <a:cxnLst/>
            <a:rect l="l" t="t" r="r" b="b"/>
            <a:pathLst>
              <a:path w="70485" h="41910">
                <a:moveTo>
                  <a:pt x="69876" y="41807"/>
                </a:moveTo>
                <a:lnTo>
                  <a:pt x="0" y="0"/>
                </a:lnTo>
              </a:path>
            </a:pathLst>
          </a:custGeom>
          <a:ln w="7599">
            <a:solidFill>
              <a:srgbClr val="000000"/>
            </a:solidFill>
          </a:ln>
        </p:spPr>
        <p:txBody>
          <a:bodyPr wrap="square" lIns="0" tIns="0" rIns="0" bIns="0" rtlCol="0"/>
          <a:lstStyle/>
          <a:p>
            <a:endParaRPr/>
          </a:p>
        </p:txBody>
      </p:sp>
      <p:sp>
        <p:nvSpPr>
          <p:cNvPr id="192" name="object 192"/>
          <p:cNvSpPr txBox="1"/>
          <p:nvPr/>
        </p:nvSpPr>
        <p:spPr>
          <a:xfrm>
            <a:off x="1477118" y="2505117"/>
            <a:ext cx="1570355" cy="854075"/>
          </a:xfrm>
          <a:prstGeom prst="rect">
            <a:avLst/>
          </a:prstGeom>
        </p:spPr>
        <p:txBody>
          <a:bodyPr vert="horz" wrap="square" lIns="0" tIns="0" rIns="0" bIns="0" rtlCol="0">
            <a:spAutoFit/>
          </a:bodyPr>
          <a:lstStyle/>
          <a:p>
            <a:pPr marL="12700">
              <a:lnSpc>
                <a:spcPct val="100000"/>
              </a:lnSpc>
              <a:tabLst>
                <a:tab pos="363220" algn="l"/>
                <a:tab pos="714375" algn="l"/>
                <a:tab pos="1068705" algn="l"/>
              </a:tabLst>
            </a:pPr>
            <a:r>
              <a:rPr sz="950" b="1" spc="25" dirty="0">
                <a:latin typeface="Arial"/>
                <a:cs typeface="Arial"/>
              </a:rPr>
              <a:t>R</a:t>
            </a:r>
            <a:r>
              <a:rPr sz="1050" b="1" spc="7" baseline="-15873" dirty="0">
                <a:latin typeface="Arial"/>
                <a:cs typeface="Arial"/>
              </a:rPr>
              <a:t>1</a:t>
            </a:r>
            <a:r>
              <a:rPr sz="1050" b="1" baseline="-15873" dirty="0">
                <a:latin typeface="Arial"/>
                <a:cs typeface="Arial"/>
              </a:rPr>
              <a:t>	</a:t>
            </a:r>
            <a:r>
              <a:rPr sz="950" b="1" spc="25" dirty="0">
                <a:latin typeface="Arial"/>
                <a:cs typeface="Arial"/>
              </a:rPr>
              <a:t>R</a:t>
            </a:r>
            <a:r>
              <a:rPr sz="1050" b="1" spc="7" baseline="-15873" dirty="0">
                <a:latin typeface="Arial"/>
                <a:cs typeface="Arial"/>
              </a:rPr>
              <a:t>2</a:t>
            </a:r>
            <a:r>
              <a:rPr sz="1050" b="1" baseline="-15873" dirty="0">
                <a:latin typeface="Arial"/>
                <a:cs typeface="Arial"/>
              </a:rPr>
              <a:t>	</a:t>
            </a:r>
            <a:r>
              <a:rPr sz="950" b="1" spc="25" dirty="0">
                <a:latin typeface="Arial"/>
                <a:cs typeface="Arial"/>
              </a:rPr>
              <a:t>R</a:t>
            </a:r>
            <a:r>
              <a:rPr sz="1050" b="1" spc="7" baseline="-15873" dirty="0">
                <a:latin typeface="Arial"/>
                <a:cs typeface="Arial"/>
              </a:rPr>
              <a:t>1</a:t>
            </a:r>
            <a:r>
              <a:rPr sz="1050" b="1" baseline="-15873" dirty="0">
                <a:latin typeface="Arial"/>
                <a:cs typeface="Arial"/>
              </a:rPr>
              <a:t>	</a:t>
            </a:r>
            <a:r>
              <a:rPr sz="950" b="1" dirty="0">
                <a:latin typeface="Arial"/>
                <a:cs typeface="Arial"/>
              </a:rPr>
              <a:t>C  </a:t>
            </a:r>
            <a:r>
              <a:rPr sz="950" b="1" spc="105" dirty="0">
                <a:latin typeface="Arial"/>
                <a:cs typeface="Arial"/>
              </a:rPr>
              <a:t> </a:t>
            </a:r>
            <a:r>
              <a:rPr sz="950" b="1" dirty="0">
                <a:latin typeface="Arial"/>
                <a:cs typeface="Arial"/>
              </a:rPr>
              <a:t>O</a:t>
            </a:r>
            <a:r>
              <a:rPr sz="950" b="1" spc="125" dirty="0">
                <a:latin typeface="Arial"/>
                <a:cs typeface="Arial"/>
              </a:rPr>
              <a:t> </a:t>
            </a:r>
            <a:r>
              <a:rPr sz="950" b="1" spc="25" dirty="0">
                <a:latin typeface="Arial"/>
                <a:cs typeface="Arial"/>
              </a:rPr>
              <a:t>R</a:t>
            </a:r>
            <a:r>
              <a:rPr sz="1050" b="1" spc="7" baseline="-15873" dirty="0">
                <a:latin typeface="Arial"/>
                <a:cs typeface="Arial"/>
              </a:rPr>
              <a:t>1</a:t>
            </a:r>
            <a:endParaRPr sz="1050" baseline="-15873">
              <a:latin typeface="Arial"/>
              <a:cs typeface="Arial"/>
            </a:endParaRPr>
          </a:p>
          <a:p>
            <a:pPr marL="1068705" marR="259715">
              <a:lnSpc>
                <a:spcPts val="1600"/>
              </a:lnSpc>
              <a:spcBef>
                <a:spcPts val="120"/>
              </a:spcBef>
            </a:pPr>
            <a:r>
              <a:rPr sz="950" b="1" dirty="0">
                <a:latin typeface="Arial"/>
                <a:cs typeface="Arial"/>
              </a:rPr>
              <a:t>O </a:t>
            </a:r>
            <a:r>
              <a:rPr sz="950" b="1" spc="25" dirty="0">
                <a:latin typeface="Arial"/>
                <a:cs typeface="Arial"/>
              </a:rPr>
              <a:t>CH</a:t>
            </a:r>
            <a:r>
              <a:rPr sz="1050" b="1" spc="7" baseline="-15873" dirty="0">
                <a:latin typeface="Arial"/>
                <a:cs typeface="Arial"/>
              </a:rPr>
              <a:t>2</a:t>
            </a:r>
            <a:r>
              <a:rPr sz="1050" b="1" baseline="-15873" dirty="0">
                <a:latin typeface="Arial"/>
                <a:cs typeface="Arial"/>
              </a:rPr>
              <a:t> </a:t>
            </a:r>
            <a:r>
              <a:rPr sz="950" b="1" spc="25" dirty="0">
                <a:latin typeface="Arial"/>
                <a:cs typeface="Arial"/>
              </a:rPr>
              <a:t>CH</a:t>
            </a:r>
            <a:r>
              <a:rPr sz="1050" b="1" spc="7" baseline="-15873" dirty="0">
                <a:latin typeface="Arial"/>
                <a:cs typeface="Arial"/>
              </a:rPr>
              <a:t>2</a:t>
            </a:r>
            <a:endParaRPr sz="1050" baseline="-15873">
              <a:latin typeface="Arial"/>
              <a:cs typeface="Arial"/>
            </a:endParaRPr>
          </a:p>
          <a:p>
            <a:pPr marR="309245" algn="r">
              <a:lnSpc>
                <a:spcPts val="650"/>
              </a:lnSpc>
            </a:pPr>
            <a:r>
              <a:rPr sz="700" b="1" spc="5" dirty="0">
                <a:latin typeface="Times New Roman"/>
                <a:cs typeface="Times New Roman"/>
              </a:rPr>
              <a:t>4</a:t>
            </a:r>
            <a:endParaRPr sz="700">
              <a:latin typeface="Times New Roman"/>
              <a:cs typeface="Times New Roman"/>
            </a:endParaRPr>
          </a:p>
        </p:txBody>
      </p:sp>
      <p:sp>
        <p:nvSpPr>
          <p:cNvPr id="193" name="object 193"/>
          <p:cNvSpPr/>
          <p:nvPr/>
        </p:nvSpPr>
        <p:spPr>
          <a:xfrm>
            <a:off x="1188314" y="2249942"/>
            <a:ext cx="175895" cy="114935"/>
          </a:xfrm>
          <a:custGeom>
            <a:avLst/>
            <a:gdLst/>
            <a:ahLst/>
            <a:cxnLst/>
            <a:rect l="l" t="t" r="r" b="b"/>
            <a:pathLst>
              <a:path w="175894" h="114935">
                <a:moveTo>
                  <a:pt x="175439" y="0"/>
                </a:moveTo>
                <a:lnTo>
                  <a:pt x="0" y="114787"/>
                </a:lnTo>
                <a:lnTo>
                  <a:pt x="175439" y="25847"/>
                </a:lnTo>
                <a:lnTo>
                  <a:pt x="175439" y="0"/>
                </a:lnTo>
                <a:close/>
              </a:path>
            </a:pathLst>
          </a:custGeom>
          <a:solidFill>
            <a:srgbClr val="000000"/>
          </a:solidFill>
        </p:spPr>
        <p:txBody>
          <a:bodyPr wrap="square" lIns="0" tIns="0" rIns="0" bIns="0" rtlCol="0"/>
          <a:lstStyle/>
          <a:p>
            <a:endParaRPr/>
          </a:p>
        </p:txBody>
      </p:sp>
      <p:sp>
        <p:nvSpPr>
          <p:cNvPr id="194" name="object 194"/>
          <p:cNvSpPr/>
          <p:nvPr/>
        </p:nvSpPr>
        <p:spPr>
          <a:xfrm>
            <a:off x="1188315" y="2249957"/>
            <a:ext cx="175895" cy="114935"/>
          </a:xfrm>
          <a:custGeom>
            <a:avLst/>
            <a:gdLst/>
            <a:ahLst/>
            <a:cxnLst/>
            <a:rect l="l" t="t" r="r" b="b"/>
            <a:pathLst>
              <a:path w="175894" h="114935">
                <a:moveTo>
                  <a:pt x="0" y="114779"/>
                </a:moveTo>
                <a:lnTo>
                  <a:pt x="175438" y="25828"/>
                </a:lnTo>
                <a:lnTo>
                  <a:pt x="175438" y="0"/>
                </a:lnTo>
                <a:lnTo>
                  <a:pt x="0" y="114779"/>
                </a:lnTo>
                <a:close/>
              </a:path>
            </a:pathLst>
          </a:custGeom>
          <a:ln w="7599">
            <a:solidFill>
              <a:srgbClr val="000000"/>
            </a:solidFill>
          </a:ln>
        </p:spPr>
        <p:txBody>
          <a:bodyPr wrap="square" lIns="0" tIns="0" rIns="0" bIns="0" rtlCol="0"/>
          <a:lstStyle/>
          <a:p>
            <a:endParaRPr/>
          </a:p>
        </p:txBody>
      </p:sp>
      <p:sp>
        <p:nvSpPr>
          <p:cNvPr id="195" name="object 195"/>
          <p:cNvSpPr/>
          <p:nvPr/>
        </p:nvSpPr>
        <p:spPr>
          <a:xfrm>
            <a:off x="1363754" y="2249942"/>
            <a:ext cx="175895" cy="114935"/>
          </a:xfrm>
          <a:custGeom>
            <a:avLst/>
            <a:gdLst/>
            <a:ahLst/>
            <a:cxnLst/>
            <a:rect l="l" t="t" r="r" b="b"/>
            <a:pathLst>
              <a:path w="175894" h="114935">
                <a:moveTo>
                  <a:pt x="0" y="0"/>
                </a:moveTo>
                <a:lnTo>
                  <a:pt x="0" y="25847"/>
                </a:lnTo>
                <a:lnTo>
                  <a:pt x="175436" y="114787"/>
                </a:lnTo>
                <a:lnTo>
                  <a:pt x="0" y="0"/>
                </a:lnTo>
                <a:close/>
              </a:path>
            </a:pathLst>
          </a:custGeom>
          <a:solidFill>
            <a:srgbClr val="000000"/>
          </a:solidFill>
        </p:spPr>
        <p:txBody>
          <a:bodyPr wrap="square" lIns="0" tIns="0" rIns="0" bIns="0" rtlCol="0"/>
          <a:lstStyle/>
          <a:p>
            <a:endParaRPr/>
          </a:p>
        </p:txBody>
      </p:sp>
      <p:sp>
        <p:nvSpPr>
          <p:cNvPr id="196" name="object 196"/>
          <p:cNvSpPr/>
          <p:nvPr/>
        </p:nvSpPr>
        <p:spPr>
          <a:xfrm>
            <a:off x="1363753" y="2249957"/>
            <a:ext cx="175895" cy="114935"/>
          </a:xfrm>
          <a:custGeom>
            <a:avLst/>
            <a:gdLst/>
            <a:ahLst/>
            <a:cxnLst/>
            <a:rect l="l" t="t" r="r" b="b"/>
            <a:pathLst>
              <a:path w="175894" h="114935">
                <a:moveTo>
                  <a:pt x="0" y="13691"/>
                </a:moveTo>
                <a:lnTo>
                  <a:pt x="0" y="25828"/>
                </a:lnTo>
                <a:lnTo>
                  <a:pt x="175425" y="114779"/>
                </a:lnTo>
                <a:lnTo>
                  <a:pt x="0" y="0"/>
                </a:lnTo>
                <a:lnTo>
                  <a:pt x="0" y="13691"/>
                </a:lnTo>
                <a:close/>
              </a:path>
            </a:pathLst>
          </a:custGeom>
          <a:ln w="7599">
            <a:solidFill>
              <a:srgbClr val="000000"/>
            </a:solidFill>
          </a:ln>
        </p:spPr>
        <p:txBody>
          <a:bodyPr wrap="square" lIns="0" tIns="0" rIns="0" bIns="0" rtlCol="0"/>
          <a:lstStyle/>
          <a:p>
            <a:endParaRPr/>
          </a:p>
        </p:txBody>
      </p:sp>
      <p:sp>
        <p:nvSpPr>
          <p:cNvPr id="197" name="object 197"/>
          <p:cNvSpPr/>
          <p:nvPr/>
        </p:nvSpPr>
        <p:spPr>
          <a:xfrm>
            <a:off x="1539179" y="2364736"/>
            <a:ext cx="0" cy="138430"/>
          </a:xfrm>
          <a:custGeom>
            <a:avLst/>
            <a:gdLst/>
            <a:ahLst/>
            <a:cxnLst/>
            <a:rect l="l" t="t" r="r" b="b"/>
            <a:pathLst>
              <a:path h="138430">
                <a:moveTo>
                  <a:pt x="0" y="0"/>
                </a:moveTo>
                <a:lnTo>
                  <a:pt x="0" y="138351"/>
                </a:lnTo>
              </a:path>
            </a:pathLst>
          </a:custGeom>
          <a:ln w="7594">
            <a:solidFill>
              <a:srgbClr val="000000"/>
            </a:solidFill>
          </a:ln>
        </p:spPr>
        <p:txBody>
          <a:bodyPr wrap="square" lIns="0" tIns="0" rIns="0" bIns="0" rtlCol="0"/>
          <a:lstStyle/>
          <a:p>
            <a:endParaRPr/>
          </a:p>
        </p:txBody>
      </p:sp>
      <p:sp>
        <p:nvSpPr>
          <p:cNvPr id="198" name="object 198"/>
          <p:cNvSpPr/>
          <p:nvPr/>
        </p:nvSpPr>
        <p:spPr>
          <a:xfrm>
            <a:off x="1539191" y="2249942"/>
            <a:ext cx="175895" cy="114935"/>
          </a:xfrm>
          <a:custGeom>
            <a:avLst/>
            <a:gdLst/>
            <a:ahLst/>
            <a:cxnLst/>
            <a:rect l="l" t="t" r="r" b="b"/>
            <a:pathLst>
              <a:path w="175894" h="114935">
                <a:moveTo>
                  <a:pt x="175427" y="0"/>
                </a:moveTo>
                <a:lnTo>
                  <a:pt x="0" y="114787"/>
                </a:lnTo>
                <a:lnTo>
                  <a:pt x="175427" y="25847"/>
                </a:lnTo>
                <a:lnTo>
                  <a:pt x="175427" y="0"/>
                </a:lnTo>
                <a:close/>
              </a:path>
            </a:pathLst>
          </a:custGeom>
          <a:solidFill>
            <a:srgbClr val="000000"/>
          </a:solidFill>
        </p:spPr>
        <p:txBody>
          <a:bodyPr wrap="square" lIns="0" tIns="0" rIns="0" bIns="0" rtlCol="0"/>
          <a:lstStyle/>
          <a:p>
            <a:endParaRPr/>
          </a:p>
        </p:txBody>
      </p:sp>
      <p:sp>
        <p:nvSpPr>
          <p:cNvPr id="199" name="object 199"/>
          <p:cNvSpPr/>
          <p:nvPr/>
        </p:nvSpPr>
        <p:spPr>
          <a:xfrm>
            <a:off x="1539179" y="2249957"/>
            <a:ext cx="175895" cy="114935"/>
          </a:xfrm>
          <a:custGeom>
            <a:avLst/>
            <a:gdLst/>
            <a:ahLst/>
            <a:cxnLst/>
            <a:rect l="l" t="t" r="r" b="b"/>
            <a:pathLst>
              <a:path w="175894" h="114935">
                <a:moveTo>
                  <a:pt x="0" y="114779"/>
                </a:moveTo>
                <a:lnTo>
                  <a:pt x="175438" y="25828"/>
                </a:lnTo>
                <a:lnTo>
                  <a:pt x="175438" y="0"/>
                </a:lnTo>
                <a:lnTo>
                  <a:pt x="0" y="114779"/>
                </a:lnTo>
                <a:close/>
              </a:path>
            </a:pathLst>
          </a:custGeom>
          <a:ln w="7599">
            <a:solidFill>
              <a:srgbClr val="000000"/>
            </a:solidFill>
          </a:ln>
        </p:spPr>
        <p:txBody>
          <a:bodyPr wrap="square" lIns="0" tIns="0" rIns="0" bIns="0" rtlCol="0"/>
          <a:lstStyle/>
          <a:p>
            <a:endParaRPr/>
          </a:p>
        </p:txBody>
      </p:sp>
      <p:sp>
        <p:nvSpPr>
          <p:cNvPr id="200" name="object 200"/>
          <p:cNvSpPr/>
          <p:nvPr/>
        </p:nvSpPr>
        <p:spPr>
          <a:xfrm>
            <a:off x="1714618" y="2249942"/>
            <a:ext cx="175895" cy="114935"/>
          </a:xfrm>
          <a:custGeom>
            <a:avLst/>
            <a:gdLst/>
            <a:ahLst/>
            <a:cxnLst/>
            <a:rect l="l" t="t" r="r" b="b"/>
            <a:pathLst>
              <a:path w="175894" h="114935">
                <a:moveTo>
                  <a:pt x="0" y="0"/>
                </a:moveTo>
                <a:lnTo>
                  <a:pt x="0" y="25847"/>
                </a:lnTo>
                <a:lnTo>
                  <a:pt x="175439" y="114787"/>
                </a:lnTo>
                <a:lnTo>
                  <a:pt x="0" y="0"/>
                </a:lnTo>
                <a:close/>
              </a:path>
            </a:pathLst>
          </a:custGeom>
          <a:solidFill>
            <a:srgbClr val="000000"/>
          </a:solidFill>
        </p:spPr>
        <p:txBody>
          <a:bodyPr wrap="square" lIns="0" tIns="0" rIns="0" bIns="0" rtlCol="0"/>
          <a:lstStyle/>
          <a:p>
            <a:endParaRPr/>
          </a:p>
        </p:txBody>
      </p:sp>
      <p:sp>
        <p:nvSpPr>
          <p:cNvPr id="201" name="object 201"/>
          <p:cNvSpPr/>
          <p:nvPr/>
        </p:nvSpPr>
        <p:spPr>
          <a:xfrm>
            <a:off x="1714617" y="2249957"/>
            <a:ext cx="175895" cy="114935"/>
          </a:xfrm>
          <a:custGeom>
            <a:avLst/>
            <a:gdLst/>
            <a:ahLst/>
            <a:cxnLst/>
            <a:rect l="l" t="t" r="r" b="b"/>
            <a:pathLst>
              <a:path w="175894" h="114935">
                <a:moveTo>
                  <a:pt x="0" y="13691"/>
                </a:moveTo>
                <a:lnTo>
                  <a:pt x="0" y="25828"/>
                </a:lnTo>
                <a:lnTo>
                  <a:pt x="175438" y="114779"/>
                </a:lnTo>
                <a:lnTo>
                  <a:pt x="0" y="0"/>
                </a:lnTo>
                <a:lnTo>
                  <a:pt x="0" y="13691"/>
                </a:lnTo>
                <a:close/>
              </a:path>
            </a:pathLst>
          </a:custGeom>
          <a:ln w="7599">
            <a:solidFill>
              <a:srgbClr val="000000"/>
            </a:solidFill>
          </a:ln>
        </p:spPr>
        <p:txBody>
          <a:bodyPr wrap="square" lIns="0" tIns="0" rIns="0" bIns="0" rtlCol="0"/>
          <a:lstStyle/>
          <a:p>
            <a:endParaRPr/>
          </a:p>
        </p:txBody>
      </p:sp>
      <p:sp>
        <p:nvSpPr>
          <p:cNvPr id="202" name="object 202"/>
          <p:cNvSpPr/>
          <p:nvPr/>
        </p:nvSpPr>
        <p:spPr>
          <a:xfrm>
            <a:off x="1890058" y="2249942"/>
            <a:ext cx="175895" cy="114935"/>
          </a:xfrm>
          <a:custGeom>
            <a:avLst/>
            <a:gdLst/>
            <a:ahLst/>
            <a:cxnLst/>
            <a:rect l="l" t="t" r="r" b="b"/>
            <a:pathLst>
              <a:path w="175894" h="114935">
                <a:moveTo>
                  <a:pt x="175436" y="0"/>
                </a:moveTo>
                <a:lnTo>
                  <a:pt x="0" y="114787"/>
                </a:lnTo>
                <a:lnTo>
                  <a:pt x="175436" y="25847"/>
                </a:lnTo>
                <a:lnTo>
                  <a:pt x="175436" y="0"/>
                </a:lnTo>
                <a:close/>
              </a:path>
            </a:pathLst>
          </a:custGeom>
          <a:solidFill>
            <a:srgbClr val="000000"/>
          </a:solidFill>
        </p:spPr>
        <p:txBody>
          <a:bodyPr wrap="square" lIns="0" tIns="0" rIns="0" bIns="0" rtlCol="0"/>
          <a:lstStyle/>
          <a:p>
            <a:endParaRPr/>
          </a:p>
        </p:txBody>
      </p:sp>
      <p:sp>
        <p:nvSpPr>
          <p:cNvPr id="203" name="object 203"/>
          <p:cNvSpPr/>
          <p:nvPr/>
        </p:nvSpPr>
        <p:spPr>
          <a:xfrm>
            <a:off x="1890055" y="2249957"/>
            <a:ext cx="175895" cy="114935"/>
          </a:xfrm>
          <a:custGeom>
            <a:avLst/>
            <a:gdLst/>
            <a:ahLst/>
            <a:cxnLst/>
            <a:rect l="l" t="t" r="r" b="b"/>
            <a:pathLst>
              <a:path w="175894" h="114935">
                <a:moveTo>
                  <a:pt x="0" y="114779"/>
                </a:moveTo>
                <a:lnTo>
                  <a:pt x="175438" y="25828"/>
                </a:lnTo>
                <a:lnTo>
                  <a:pt x="175438" y="0"/>
                </a:lnTo>
                <a:lnTo>
                  <a:pt x="0" y="114779"/>
                </a:lnTo>
                <a:close/>
              </a:path>
            </a:pathLst>
          </a:custGeom>
          <a:ln w="7599">
            <a:solidFill>
              <a:srgbClr val="000000"/>
            </a:solidFill>
          </a:ln>
        </p:spPr>
        <p:txBody>
          <a:bodyPr wrap="square" lIns="0" tIns="0" rIns="0" bIns="0" rtlCol="0"/>
          <a:lstStyle/>
          <a:p>
            <a:endParaRPr/>
          </a:p>
        </p:txBody>
      </p:sp>
      <p:sp>
        <p:nvSpPr>
          <p:cNvPr id="204" name="object 204"/>
          <p:cNvSpPr/>
          <p:nvPr/>
        </p:nvSpPr>
        <p:spPr>
          <a:xfrm>
            <a:off x="2065495" y="2249942"/>
            <a:ext cx="175895" cy="114935"/>
          </a:xfrm>
          <a:custGeom>
            <a:avLst/>
            <a:gdLst/>
            <a:ahLst/>
            <a:cxnLst/>
            <a:rect l="l" t="t" r="r" b="b"/>
            <a:pathLst>
              <a:path w="175894" h="114935">
                <a:moveTo>
                  <a:pt x="0" y="0"/>
                </a:moveTo>
                <a:lnTo>
                  <a:pt x="0" y="25847"/>
                </a:lnTo>
                <a:lnTo>
                  <a:pt x="174677" y="114787"/>
                </a:lnTo>
                <a:lnTo>
                  <a:pt x="175439" y="114787"/>
                </a:lnTo>
                <a:lnTo>
                  <a:pt x="0" y="0"/>
                </a:lnTo>
                <a:close/>
              </a:path>
            </a:pathLst>
          </a:custGeom>
          <a:solidFill>
            <a:srgbClr val="000000"/>
          </a:solidFill>
        </p:spPr>
        <p:txBody>
          <a:bodyPr wrap="square" lIns="0" tIns="0" rIns="0" bIns="0" rtlCol="0"/>
          <a:lstStyle/>
          <a:p>
            <a:endParaRPr/>
          </a:p>
        </p:txBody>
      </p:sp>
      <p:sp>
        <p:nvSpPr>
          <p:cNvPr id="205" name="object 205"/>
          <p:cNvSpPr/>
          <p:nvPr/>
        </p:nvSpPr>
        <p:spPr>
          <a:xfrm>
            <a:off x="2065493" y="2249957"/>
            <a:ext cx="175895" cy="114935"/>
          </a:xfrm>
          <a:custGeom>
            <a:avLst/>
            <a:gdLst/>
            <a:ahLst/>
            <a:cxnLst/>
            <a:rect l="l" t="t" r="r" b="b"/>
            <a:pathLst>
              <a:path w="175894" h="114935">
                <a:moveTo>
                  <a:pt x="0" y="13691"/>
                </a:moveTo>
                <a:lnTo>
                  <a:pt x="0" y="25828"/>
                </a:lnTo>
                <a:lnTo>
                  <a:pt x="174676" y="114779"/>
                </a:lnTo>
                <a:lnTo>
                  <a:pt x="175441" y="114779"/>
                </a:lnTo>
                <a:lnTo>
                  <a:pt x="0" y="0"/>
                </a:lnTo>
                <a:lnTo>
                  <a:pt x="0" y="13691"/>
                </a:lnTo>
                <a:close/>
              </a:path>
            </a:pathLst>
          </a:custGeom>
          <a:ln w="7599">
            <a:solidFill>
              <a:srgbClr val="000000"/>
            </a:solidFill>
          </a:ln>
        </p:spPr>
        <p:txBody>
          <a:bodyPr wrap="square" lIns="0" tIns="0" rIns="0" bIns="0" rtlCol="0"/>
          <a:lstStyle/>
          <a:p>
            <a:endParaRPr/>
          </a:p>
        </p:txBody>
      </p:sp>
      <p:sp>
        <p:nvSpPr>
          <p:cNvPr id="206" name="object 206"/>
          <p:cNvSpPr/>
          <p:nvPr/>
        </p:nvSpPr>
        <p:spPr>
          <a:xfrm>
            <a:off x="2240173" y="2249942"/>
            <a:ext cx="176530" cy="114935"/>
          </a:xfrm>
          <a:custGeom>
            <a:avLst/>
            <a:gdLst/>
            <a:ahLst/>
            <a:cxnLst/>
            <a:rect l="l" t="t" r="r" b="b"/>
            <a:pathLst>
              <a:path w="176530" h="114935">
                <a:moveTo>
                  <a:pt x="176198" y="0"/>
                </a:moveTo>
                <a:lnTo>
                  <a:pt x="0" y="114787"/>
                </a:lnTo>
                <a:lnTo>
                  <a:pt x="761" y="114787"/>
                </a:lnTo>
                <a:lnTo>
                  <a:pt x="176198" y="25847"/>
                </a:lnTo>
                <a:lnTo>
                  <a:pt x="176198" y="0"/>
                </a:lnTo>
                <a:close/>
              </a:path>
            </a:pathLst>
          </a:custGeom>
          <a:solidFill>
            <a:srgbClr val="000000"/>
          </a:solidFill>
        </p:spPr>
        <p:txBody>
          <a:bodyPr wrap="square" lIns="0" tIns="0" rIns="0" bIns="0" rtlCol="0"/>
          <a:lstStyle/>
          <a:p>
            <a:endParaRPr/>
          </a:p>
        </p:txBody>
      </p:sp>
      <p:sp>
        <p:nvSpPr>
          <p:cNvPr id="207" name="object 207"/>
          <p:cNvSpPr/>
          <p:nvPr/>
        </p:nvSpPr>
        <p:spPr>
          <a:xfrm>
            <a:off x="2240170" y="2249957"/>
            <a:ext cx="176530" cy="114935"/>
          </a:xfrm>
          <a:custGeom>
            <a:avLst/>
            <a:gdLst/>
            <a:ahLst/>
            <a:cxnLst/>
            <a:rect l="l" t="t" r="r" b="b"/>
            <a:pathLst>
              <a:path w="176530" h="114935">
                <a:moveTo>
                  <a:pt x="764" y="114779"/>
                </a:moveTo>
                <a:lnTo>
                  <a:pt x="176202" y="25828"/>
                </a:lnTo>
                <a:lnTo>
                  <a:pt x="176202" y="0"/>
                </a:lnTo>
                <a:lnTo>
                  <a:pt x="0" y="114779"/>
                </a:lnTo>
                <a:lnTo>
                  <a:pt x="764" y="114779"/>
                </a:lnTo>
                <a:close/>
              </a:path>
            </a:pathLst>
          </a:custGeom>
          <a:ln w="7599">
            <a:solidFill>
              <a:srgbClr val="000000"/>
            </a:solidFill>
          </a:ln>
        </p:spPr>
        <p:txBody>
          <a:bodyPr wrap="square" lIns="0" tIns="0" rIns="0" bIns="0" rtlCol="0"/>
          <a:lstStyle/>
          <a:p>
            <a:endParaRPr/>
          </a:p>
        </p:txBody>
      </p:sp>
      <p:sp>
        <p:nvSpPr>
          <p:cNvPr id="208" name="object 208"/>
          <p:cNvSpPr/>
          <p:nvPr/>
        </p:nvSpPr>
        <p:spPr>
          <a:xfrm>
            <a:off x="2416372" y="2249942"/>
            <a:ext cx="175895" cy="114935"/>
          </a:xfrm>
          <a:custGeom>
            <a:avLst/>
            <a:gdLst/>
            <a:ahLst/>
            <a:cxnLst/>
            <a:rect l="l" t="t" r="r" b="b"/>
            <a:pathLst>
              <a:path w="175894" h="114935">
                <a:moveTo>
                  <a:pt x="0" y="0"/>
                </a:moveTo>
                <a:lnTo>
                  <a:pt x="0" y="25847"/>
                </a:lnTo>
                <a:lnTo>
                  <a:pt x="174677" y="114787"/>
                </a:lnTo>
                <a:lnTo>
                  <a:pt x="175439" y="114787"/>
                </a:lnTo>
                <a:lnTo>
                  <a:pt x="0" y="0"/>
                </a:lnTo>
                <a:close/>
              </a:path>
            </a:pathLst>
          </a:custGeom>
          <a:solidFill>
            <a:srgbClr val="000000"/>
          </a:solidFill>
        </p:spPr>
        <p:txBody>
          <a:bodyPr wrap="square" lIns="0" tIns="0" rIns="0" bIns="0" rtlCol="0"/>
          <a:lstStyle/>
          <a:p>
            <a:endParaRPr/>
          </a:p>
        </p:txBody>
      </p:sp>
      <p:sp>
        <p:nvSpPr>
          <p:cNvPr id="209" name="object 209"/>
          <p:cNvSpPr/>
          <p:nvPr/>
        </p:nvSpPr>
        <p:spPr>
          <a:xfrm>
            <a:off x="2416373" y="2249957"/>
            <a:ext cx="175895" cy="114935"/>
          </a:xfrm>
          <a:custGeom>
            <a:avLst/>
            <a:gdLst/>
            <a:ahLst/>
            <a:cxnLst/>
            <a:rect l="l" t="t" r="r" b="b"/>
            <a:pathLst>
              <a:path w="175894" h="114935">
                <a:moveTo>
                  <a:pt x="0" y="13691"/>
                </a:moveTo>
                <a:lnTo>
                  <a:pt x="0" y="25828"/>
                </a:lnTo>
                <a:lnTo>
                  <a:pt x="174676" y="114779"/>
                </a:lnTo>
                <a:lnTo>
                  <a:pt x="175438" y="114779"/>
                </a:lnTo>
                <a:lnTo>
                  <a:pt x="0" y="0"/>
                </a:lnTo>
                <a:lnTo>
                  <a:pt x="0" y="13691"/>
                </a:lnTo>
                <a:close/>
              </a:path>
            </a:pathLst>
          </a:custGeom>
          <a:ln w="7599">
            <a:solidFill>
              <a:srgbClr val="000000"/>
            </a:solidFill>
          </a:ln>
        </p:spPr>
        <p:txBody>
          <a:bodyPr wrap="square" lIns="0" tIns="0" rIns="0" bIns="0" rtlCol="0"/>
          <a:lstStyle/>
          <a:p>
            <a:endParaRPr/>
          </a:p>
        </p:txBody>
      </p:sp>
      <p:sp>
        <p:nvSpPr>
          <p:cNvPr id="210" name="object 210"/>
          <p:cNvSpPr/>
          <p:nvPr/>
        </p:nvSpPr>
        <p:spPr>
          <a:xfrm>
            <a:off x="2591049" y="2249942"/>
            <a:ext cx="175895" cy="114935"/>
          </a:xfrm>
          <a:custGeom>
            <a:avLst/>
            <a:gdLst/>
            <a:ahLst/>
            <a:cxnLst/>
            <a:rect l="l" t="t" r="r" b="b"/>
            <a:pathLst>
              <a:path w="175894" h="114935">
                <a:moveTo>
                  <a:pt x="175439" y="0"/>
                </a:moveTo>
                <a:lnTo>
                  <a:pt x="0" y="114787"/>
                </a:lnTo>
                <a:lnTo>
                  <a:pt x="761" y="114787"/>
                </a:lnTo>
                <a:lnTo>
                  <a:pt x="175439" y="25847"/>
                </a:lnTo>
                <a:lnTo>
                  <a:pt x="175439" y="0"/>
                </a:lnTo>
                <a:close/>
              </a:path>
            </a:pathLst>
          </a:custGeom>
          <a:solidFill>
            <a:srgbClr val="000000"/>
          </a:solidFill>
        </p:spPr>
        <p:txBody>
          <a:bodyPr wrap="square" lIns="0" tIns="0" rIns="0" bIns="0" rtlCol="0"/>
          <a:lstStyle/>
          <a:p>
            <a:endParaRPr/>
          </a:p>
        </p:txBody>
      </p:sp>
      <p:sp>
        <p:nvSpPr>
          <p:cNvPr id="211" name="object 211"/>
          <p:cNvSpPr/>
          <p:nvPr/>
        </p:nvSpPr>
        <p:spPr>
          <a:xfrm>
            <a:off x="2591049" y="2249957"/>
            <a:ext cx="175895" cy="114935"/>
          </a:xfrm>
          <a:custGeom>
            <a:avLst/>
            <a:gdLst/>
            <a:ahLst/>
            <a:cxnLst/>
            <a:rect l="l" t="t" r="r" b="b"/>
            <a:pathLst>
              <a:path w="175894" h="114935">
                <a:moveTo>
                  <a:pt x="0" y="114779"/>
                </a:moveTo>
                <a:lnTo>
                  <a:pt x="761" y="114779"/>
                </a:lnTo>
                <a:lnTo>
                  <a:pt x="175438" y="25828"/>
                </a:lnTo>
                <a:lnTo>
                  <a:pt x="175438" y="0"/>
                </a:lnTo>
                <a:lnTo>
                  <a:pt x="0" y="114779"/>
                </a:lnTo>
                <a:close/>
              </a:path>
            </a:pathLst>
          </a:custGeom>
          <a:ln w="7599">
            <a:solidFill>
              <a:srgbClr val="000000"/>
            </a:solidFill>
          </a:ln>
        </p:spPr>
        <p:txBody>
          <a:bodyPr wrap="square" lIns="0" tIns="0" rIns="0" bIns="0" rtlCol="0"/>
          <a:lstStyle/>
          <a:p>
            <a:endParaRPr/>
          </a:p>
        </p:txBody>
      </p:sp>
      <p:sp>
        <p:nvSpPr>
          <p:cNvPr id="212" name="object 212"/>
          <p:cNvSpPr/>
          <p:nvPr/>
        </p:nvSpPr>
        <p:spPr>
          <a:xfrm>
            <a:off x="2766489" y="2249942"/>
            <a:ext cx="176530" cy="114935"/>
          </a:xfrm>
          <a:custGeom>
            <a:avLst/>
            <a:gdLst/>
            <a:ahLst/>
            <a:cxnLst/>
            <a:rect l="l" t="t" r="r" b="b"/>
            <a:pathLst>
              <a:path w="176530" h="114935">
                <a:moveTo>
                  <a:pt x="0" y="0"/>
                </a:moveTo>
                <a:lnTo>
                  <a:pt x="0" y="25847"/>
                </a:lnTo>
                <a:lnTo>
                  <a:pt x="175436" y="114787"/>
                </a:lnTo>
                <a:lnTo>
                  <a:pt x="176198" y="114787"/>
                </a:lnTo>
                <a:lnTo>
                  <a:pt x="0" y="0"/>
                </a:lnTo>
                <a:close/>
              </a:path>
            </a:pathLst>
          </a:custGeom>
          <a:solidFill>
            <a:srgbClr val="000000"/>
          </a:solidFill>
        </p:spPr>
        <p:txBody>
          <a:bodyPr wrap="square" lIns="0" tIns="0" rIns="0" bIns="0" rtlCol="0"/>
          <a:lstStyle/>
          <a:p>
            <a:endParaRPr/>
          </a:p>
        </p:txBody>
      </p:sp>
      <p:sp>
        <p:nvSpPr>
          <p:cNvPr id="213" name="object 213"/>
          <p:cNvSpPr/>
          <p:nvPr/>
        </p:nvSpPr>
        <p:spPr>
          <a:xfrm>
            <a:off x="2766487" y="2249957"/>
            <a:ext cx="176530" cy="114935"/>
          </a:xfrm>
          <a:custGeom>
            <a:avLst/>
            <a:gdLst/>
            <a:ahLst/>
            <a:cxnLst/>
            <a:rect l="l" t="t" r="r" b="b"/>
            <a:pathLst>
              <a:path w="176530" h="114935">
                <a:moveTo>
                  <a:pt x="0" y="13691"/>
                </a:moveTo>
                <a:lnTo>
                  <a:pt x="0" y="25828"/>
                </a:lnTo>
                <a:lnTo>
                  <a:pt x="175438" y="114779"/>
                </a:lnTo>
                <a:lnTo>
                  <a:pt x="176199" y="114779"/>
                </a:lnTo>
                <a:lnTo>
                  <a:pt x="0" y="0"/>
                </a:lnTo>
                <a:lnTo>
                  <a:pt x="0" y="13691"/>
                </a:lnTo>
                <a:close/>
              </a:path>
            </a:pathLst>
          </a:custGeom>
          <a:ln w="7599">
            <a:solidFill>
              <a:srgbClr val="000000"/>
            </a:solidFill>
          </a:ln>
        </p:spPr>
        <p:txBody>
          <a:bodyPr wrap="square" lIns="0" tIns="0" rIns="0" bIns="0" rtlCol="0"/>
          <a:lstStyle/>
          <a:p>
            <a:endParaRPr/>
          </a:p>
        </p:txBody>
      </p:sp>
      <p:sp>
        <p:nvSpPr>
          <p:cNvPr id="214" name="object 214"/>
          <p:cNvSpPr/>
          <p:nvPr/>
        </p:nvSpPr>
        <p:spPr>
          <a:xfrm>
            <a:off x="2941926" y="2249942"/>
            <a:ext cx="175895" cy="114935"/>
          </a:xfrm>
          <a:custGeom>
            <a:avLst/>
            <a:gdLst/>
            <a:ahLst/>
            <a:cxnLst/>
            <a:rect l="l" t="t" r="r" b="b"/>
            <a:pathLst>
              <a:path w="175894" h="114935">
                <a:moveTo>
                  <a:pt x="175445" y="0"/>
                </a:moveTo>
                <a:lnTo>
                  <a:pt x="0" y="114787"/>
                </a:lnTo>
                <a:lnTo>
                  <a:pt x="761" y="114787"/>
                </a:lnTo>
                <a:lnTo>
                  <a:pt x="175445" y="25847"/>
                </a:lnTo>
                <a:lnTo>
                  <a:pt x="175445" y="0"/>
                </a:lnTo>
                <a:close/>
              </a:path>
            </a:pathLst>
          </a:custGeom>
          <a:solidFill>
            <a:srgbClr val="000000"/>
          </a:solidFill>
        </p:spPr>
        <p:txBody>
          <a:bodyPr wrap="square" lIns="0" tIns="0" rIns="0" bIns="0" rtlCol="0"/>
          <a:lstStyle/>
          <a:p>
            <a:endParaRPr/>
          </a:p>
        </p:txBody>
      </p:sp>
      <p:sp>
        <p:nvSpPr>
          <p:cNvPr id="215" name="object 215"/>
          <p:cNvSpPr/>
          <p:nvPr/>
        </p:nvSpPr>
        <p:spPr>
          <a:xfrm>
            <a:off x="2941926" y="2249957"/>
            <a:ext cx="175895" cy="114935"/>
          </a:xfrm>
          <a:custGeom>
            <a:avLst/>
            <a:gdLst/>
            <a:ahLst/>
            <a:cxnLst/>
            <a:rect l="l" t="t" r="r" b="b"/>
            <a:pathLst>
              <a:path w="175894" h="114935">
                <a:moveTo>
                  <a:pt x="0" y="114779"/>
                </a:moveTo>
                <a:lnTo>
                  <a:pt x="761" y="114779"/>
                </a:lnTo>
                <a:lnTo>
                  <a:pt x="175441" y="25828"/>
                </a:lnTo>
                <a:lnTo>
                  <a:pt x="175441" y="0"/>
                </a:lnTo>
                <a:lnTo>
                  <a:pt x="0" y="114779"/>
                </a:lnTo>
                <a:close/>
              </a:path>
            </a:pathLst>
          </a:custGeom>
          <a:ln w="7599">
            <a:solidFill>
              <a:srgbClr val="000000"/>
            </a:solidFill>
          </a:ln>
        </p:spPr>
        <p:txBody>
          <a:bodyPr wrap="square" lIns="0" tIns="0" rIns="0" bIns="0" rtlCol="0"/>
          <a:lstStyle/>
          <a:p>
            <a:endParaRPr/>
          </a:p>
        </p:txBody>
      </p:sp>
      <p:sp>
        <p:nvSpPr>
          <p:cNvPr id="216" name="object 216"/>
          <p:cNvSpPr/>
          <p:nvPr/>
        </p:nvSpPr>
        <p:spPr>
          <a:xfrm>
            <a:off x="1890055" y="2364736"/>
            <a:ext cx="0" cy="138430"/>
          </a:xfrm>
          <a:custGeom>
            <a:avLst/>
            <a:gdLst/>
            <a:ahLst/>
            <a:cxnLst/>
            <a:rect l="l" t="t" r="r" b="b"/>
            <a:pathLst>
              <a:path h="138430">
                <a:moveTo>
                  <a:pt x="0" y="0"/>
                </a:moveTo>
                <a:lnTo>
                  <a:pt x="0" y="138351"/>
                </a:lnTo>
              </a:path>
            </a:pathLst>
          </a:custGeom>
          <a:ln w="7594">
            <a:solidFill>
              <a:srgbClr val="000000"/>
            </a:solidFill>
          </a:ln>
        </p:spPr>
        <p:txBody>
          <a:bodyPr wrap="square" lIns="0" tIns="0" rIns="0" bIns="0" rtlCol="0"/>
          <a:lstStyle/>
          <a:p>
            <a:endParaRPr/>
          </a:p>
        </p:txBody>
      </p:sp>
      <p:sp>
        <p:nvSpPr>
          <p:cNvPr id="217" name="object 217"/>
          <p:cNvSpPr/>
          <p:nvPr/>
        </p:nvSpPr>
        <p:spPr>
          <a:xfrm>
            <a:off x="2240934" y="2364736"/>
            <a:ext cx="0" cy="138430"/>
          </a:xfrm>
          <a:custGeom>
            <a:avLst/>
            <a:gdLst/>
            <a:ahLst/>
            <a:cxnLst/>
            <a:rect l="l" t="t" r="r" b="b"/>
            <a:pathLst>
              <a:path h="138430">
                <a:moveTo>
                  <a:pt x="0" y="0"/>
                </a:moveTo>
                <a:lnTo>
                  <a:pt x="0" y="138351"/>
                </a:lnTo>
              </a:path>
            </a:pathLst>
          </a:custGeom>
          <a:ln w="7594">
            <a:solidFill>
              <a:srgbClr val="000000"/>
            </a:solidFill>
          </a:ln>
        </p:spPr>
        <p:txBody>
          <a:bodyPr wrap="square" lIns="0" tIns="0" rIns="0" bIns="0" rtlCol="0"/>
          <a:lstStyle/>
          <a:p>
            <a:endParaRPr/>
          </a:p>
        </p:txBody>
      </p:sp>
      <p:sp>
        <p:nvSpPr>
          <p:cNvPr id="218" name="object 218"/>
          <p:cNvSpPr/>
          <p:nvPr/>
        </p:nvSpPr>
        <p:spPr>
          <a:xfrm>
            <a:off x="2941926" y="2364736"/>
            <a:ext cx="0" cy="138430"/>
          </a:xfrm>
          <a:custGeom>
            <a:avLst/>
            <a:gdLst/>
            <a:ahLst/>
            <a:cxnLst/>
            <a:rect l="l" t="t" r="r" b="b"/>
            <a:pathLst>
              <a:path h="138430">
                <a:moveTo>
                  <a:pt x="0" y="0"/>
                </a:moveTo>
                <a:lnTo>
                  <a:pt x="0" y="138351"/>
                </a:lnTo>
              </a:path>
            </a:pathLst>
          </a:custGeom>
          <a:ln w="7594">
            <a:solidFill>
              <a:srgbClr val="000000"/>
            </a:solidFill>
          </a:ln>
        </p:spPr>
        <p:txBody>
          <a:bodyPr wrap="square" lIns="0" tIns="0" rIns="0" bIns="0" rtlCol="0"/>
          <a:lstStyle/>
          <a:p>
            <a:endParaRPr/>
          </a:p>
        </p:txBody>
      </p:sp>
      <p:sp>
        <p:nvSpPr>
          <p:cNvPr id="219" name="object 219"/>
          <p:cNvSpPr/>
          <p:nvPr/>
        </p:nvSpPr>
        <p:spPr>
          <a:xfrm>
            <a:off x="3117372" y="2249942"/>
            <a:ext cx="175895" cy="114935"/>
          </a:xfrm>
          <a:custGeom>
            <a:avLst/>
            <a:gdLst/>
            <a:ahLst/>
            <a:cxnLst/>
            <a:rect l="l" t="t" r="r" b="b"/>
            <a:pathLst>
              <a:path w="175895" h="114935">
                <a:moveTo>
                  <a:pt x="0" y="0"/>
                </a:moveTo>
                <a:lnTo>
                  <a:pt x="0" y="25847"/>
                </a:lnTo>
                <a:lnTo>
                  <a:pt x="175442" y="114787"/>
                </a:lnTo>
                <a:lnTo>
                  <a:pt x="0" y="0"/>
                </a:lnTo>
                <a:close/>
              </a:path>
            </a:pathLst>
          </a:custGeom>
          <a:solidFill>
            <a:srgbClr val="000000"/>
          </a:solidFill>
        </p:spPr>
        <p:txBody>
          <a:bodyPr wrap="square" lIns="0" tIns="0" rIns="0" bIns="0" rtlCol="0"/>
          <a:lstStyle/>
          <a:p>
            <a:endParaRPr/>
          </a:p>
        </p:txBody>
      </p:sp>
      <p:sp>
        <p:nvSpPr>
          <p:cNvPr id="220" name="object 220"/>
          <p:cNvSpPr/>
          <p:nvPr/>
        </p:nvSpPr>
        <p:spPr>
          <a:xfrm>
            <a:off x="3117367" y="2249957"/>
            <a:ext cx="175895" cy="114935"/>
          </a:xfrm>
          <a:custGeom>
            <a:avLst/>
            <a:gdLst/>
            <a:ahLst/>
            <a:cxnLst/>
            <a:rect l="l" t="t" r="r" b="b"/>
            <a:pathLst>
              <a:path w="175895" h="114935">
                <a:moveTo>
                  <a:pt x="0" y="13691"/>
                </a:moveTo>
                <a:lnTo>
                  <a:pt x="0" y="25828"/>
                </a:lnTo>
                <a:lnTo>
                  <a:pt x="175422" y="114779"/>
                </a:lnTo>
                <a:lnTo>
                  <a:pt x="0" y="0"/>
                </a:lnTo>
                <a:lnTo>
                  <a:pt x="0" y="13691"/>
                </a:lnTo>
                <a:close/>
              </a:path>
            </a:pathLst>
          </a:custGeom>
          <a:ln w="7599">
            <a:solidFill>
              <a:srgbClr val="000000"/>
            </a:solidFill>
          </a:ln>
        </p:spPr>
        <p:txBody>
          <a:bodyPr wrap="square" lIns="0" tIns="0" rIns="0" bIns="0" rtlCol="0"/>
          <a:lstStyle/>
          <a:p>
            <a:endParaRPr/>
          </a:p>
        </p:txBody>
      </p:sp>
      <p:sp>
        <p:nvSpPr>
          <p:cNvPr id="221" name="object 221"/>
          <p:cNvSpPr/>
          <p:nvPr/>
        </p:nvSpPr>
        <p:spPr>
          <a:xfrm>
            <a:off x="1538804" y="2360935"/>
            <a:ext cx="0" cy="7620"/>
          </a:xfrm>
          <a:custGeom>
            <a:avLst/>
            <a:gdLst/>
            <a:ahLst/>
            <a:cxnLst/>
            <a:rect l="l" t="t" r="r" b="b"/>
            <a:pathLst>
              <a:path h="7619">
                <a:moveTo>
                  <a:pt x="0" y="0"/>
                </a:moveTo>
                <a:lnTo>
                  <a:pt x="0" y="7601"/>
                </a:lnTo>
              </a:path>
            </a:pathLst>
          </a:custGeom>
          <a:ln w="3175">
            <a:solidFill>
              <a:srgbClr val="000000"/>
            </a:solidFill>
          </a:ln>
        </p:spPr>
        <p:txBody>
          <a:bodyPr wrap="square" lIns="0" tIns="0" rIns="0" bIns="0" rtlCol="0"/>
          <a:lstStyle/>
          <a:p>
            <a:endParaRPr/>
          </a:p>
        </p:txBody>
      </p:sp>
      <p:sp>
        <p:nvSpPr>
          <p:cNvPr id="222" name="object 222"/>
          <p:cNvSpPr/>
          <p:nvPr/>
        </p:nvSpPr>
        <p:spPr>
          <a:xfrm>
            <a:off x="1547539" y="2346501"/>
            <a:ext cx="5080" cy="0"/>
          </a:xfrm>
          <a:custGeom>
            <a:avLst/>
            <a:gdLst/>
            <a:ahLst/>
            <a:cxnLst/>
            <a:rect l="l" t="t" r="r" b="b"/>
            <a:pathLst>
              <a:path w="5080">
                <a:moveTo>
                  <a:pt x="0" y="0"/>
                </a:moveTo>
                <a:lnTo>
                  <a:pt x="4557" y="0"/>
                </a:lnTo>
              </a:path>
            </a:pathLst>
          </a:custGeom>
          <a:ln w="7601">
            <a:solidFill>
              <a:srgbClr val="000000"/>
            </a:solidFill>
          </a:ln>
        </p:spPr>
        <p:txBody>
          <a:bodyPr wrap="square" lIns="0" tIns="0" rIns="0" bIns="0" rtlCol="0"/>
          <a:lstStyle/>
          <a:p>
            <a:endParaRPr/>
          </a:p>
        </p:txBody>
      </p:sp>
      <p:sp>
        <p:nvSpPr>
          <p:cNvPr id="223" name="object 223"/>
          <p:cNvSpPr/>
          <p:nvPr/>
        </p:nvSpPr>
        <p:spPr>
          <a:xfrm>
            <a:off x="1556657" y="2327503"/>
            <a:ext cx="7620" cy="0"/>
          </a:xfrm>
          <a:custGeom>
            <a:avLst/>
            <a:gdLst/>
            <a:ahLst/>
            <a:cxnLst/>
            <a:rect l="l" t="t" r="r" b="b"/>
            <a:pathLst>
              <a:path w="7619">
                <a:moveTo>
                  <a:pt x="0" y="0"/>
                </a:moveTo>
                <a:lnTo>
                  <a:pt x="7586" y="0"/>
                </a:lnTo>
              </a:path>
            </a:pathLst>
          </a:custGeom>
          <a:ln w="7601">
            <a:solidFill>
              <a:srgbClr val="000000"/>
            </a:solidFill>
          </a:ln>
        </p:spPr>
        <p:txBody>
          <a:bodyPr wrap="square" lIns="0" tIns="0" rIns="0" bIns="0" rtlCol="0"/>
          <a:lstStyle/>
          <a:p>
            <a:endParaRPr/>
          </a:p>
        </p:txBody>
      </p:sp>
      <p:sp>
        <p:nvSpPr>
          <p:cNvPr id="224" name="object 224"/>
          <p:cNvSpPr/>
          <p:nvPr/>
        </p:nvSpPr>
        <p:spPr>
          <a:xfrm>
            <a:off x="1565005" y="2309237"/>
            <a:ext cx="12700" cy="0"/>
          </a:xfrm>
          <a:custGeom>
            <a:avLst/>
            <a:gdLst/>
            <a:ahLst/>
            <a:cxnLst/>
            <a:rect l="l" t="t" r="r" b="b"/>
            <a:pathLst>
              <a:path w="12700">
                <a:moveTo>
                  <a:pt x="0" y="0"/>
                </a:moveTo>
                <a:lnTo>
                  <a:pt x="12155" y="0"/>
                </a:lnTo>
              </a:path>
            </a:pathLst>
          </a:custGeom>
          <a:ln w="7601">
            <a:solidFill>
              <a:srgbClr val="000000"/>
            </a:solidFill>
          </a:ln>
        </p:spPr>
        <p:txBody>
          <a:bodyPr wrap="square" lIns="0" tIns="0" rIns="0" bIns="0" rtlCol="0"/>
          <a:lstStyle/>
          <a:p>
            <a:endParaRPr/>
          </a:p>
        </p:txBody>
      </p:sp>
      <p:sp>
        <p:nvSpPr>
          <p:cNvPr id="225" name="object 225"/>
          <p:cNvSpPr/>
          <p:nvPr/>
        </p:nvSpPr>
        <p:spPr>
          <a:xfrm>
            <a:off x="1574123" y="2291002"/>
            <a:ext cx="15240" cy="0"/>
          </a:xfrm>
          <a:custGeom>
            <a:avLst/>
            <a:gdLst/>
            <a:ahLst/>
            <a:cxnLst/>
            <a:rect l="l" t="t" r="r" b="b"/>
            <a:pathLst>
              <a:path w="15240">
                <a:moveTo>
                  <a:pt x="0" y="0"/>
                </a:moveTo>
                <a:lnTo>
                  <a:pt x="15181" y="0"/>
                </a:lnTo>
              </a:path>
            </a:pathLst>
          </a:custGeom>
          <a:ln w="7601">
            <a:solidFill>
              <a:srgbClr val="000000"/>
            </a:solidFill>
          </a:ln>
        </p:spPr>
        <p:txBody>
          <a:bodyPr wrap="square" lIns="0" tIns="0" rIns="0" bIns="0" rtlCol="0"/>
          <a:lstStyle/>
          <a:p>
            <a:endParaRPr/>
          </a:p>
        </p:txBody>
      </p:sp>
      <p:sp>
        <p:nvSpPr>
          <p:cNvPr id="226" name="object 226"/>
          <p:cNvSpPr/>
          <p:nvPr/>
        </p:nvSpPr>
        <p:spPr>
          <a:xfrm>
            <a:off x="1583233" y="2272004"/>
            <a:ext cx="19050" cy="0"/>
          </a:xfrm>
          <a:custGeom>
            <a:avLst/>
            <a:gdLst/>
            <a:ahLst/>
            <a:cxnLst/>
            <a:rect l="l" t="t" r="r" b="b"/>
            <a:pathLst>
              <a:path w="19050">
                <a:moveTo>
                  <a:pt x="0" y="0"/>
                </a:moveTo>
                <a:lnTo>
                  <a:pt x="18989" y="0"/>
                </a:lnTo>
              </a:path>
            </a:pathLst>
          </a:custGeom>
          <a:ln w="7601">
            <a:solidFill>
              <a:srgbClr val="000000"/>
            </a:solidFill>
          </a:ln>
        </p:spPr>
        <p:txBody>
          <a:bodyPr wrap="square" lIns="0" tIns="0" rIns="0" bIns="0" rtlCol="0"/>
          <a:lstStyle/>
          <a:p>
            <a:endParaRPr/>
          </a:p>
        </p:txBody>
      </p:sp>
      <p:sp>
        <p:nvSpPr>
          <p:cNvPr id="227" name="object 227"/>
          <p:cNvSpPr/>
          <p:nvPr/>
        </p:nvSpPr>
        <p:spPr>
          <a:xfrm>
            <a:off x="1591589" y="2253768"/>
            <a:ext cx="22860" cy="0"/>
          </a:xfrm>
          <a:custGeom>
            <a:avLst/>
            <a:gdLst/>
            <a:ahLst/>
            <a:cxnLst/>
            <a:rect l="l" t="t" r="r" b="b"/>
            <a:pathLst>
              <a:path w="22859">
                <a:moveTo>
                  <a:pt x="0" y="0"/>
                </a:moveTo>
                <a:lnTo>
                  <a:pt x="22776" y="0"/>
                </a:lnTo>
              </a:path>
            </a:pathLst>
          </a:custGeom>
          <a:ln w="7601">
            <a:solidFill>
              <a:srgbClr val="000000"/>
            </a:solidFill>
          </a:ln>
        </p:spPr>
        <p:txBody>
          <a:bodyPr wrap="square" lIns="0" tIns="0" rIns="0" bIns="0" rtlCol="0"/>
          <a:lstStyle/>
          <a:p>
            <a:endParaRPr/>
          </a:p>
        </p:txBody>
      </p:sp>
      <p:sp>
        <p:nvSpPr>
          <p:cNvPr id="228" name="object 228"/>
          <p:cNvSpPr/>
          <p:nvPr/>
        </p:nvSpPr>
        <p:spPr>
          <a:xfrm>
            <a:off x="1889674" y="2360935"/>
            <a:ext cx="0" cy="7620"/>
          </a:xfrm>
          <a:custGeom>
            <a:avLst/>
            <a:gdLst/>
            <a:ahLst/>
            <a:cxnLst/>
            <a:rect l="l" t="t" r="r" b="b"/>
            <a:pathLst>
              <a:path h="7619">
                <a:moveTo>
                  <a:pt x="0" y="0"/>
                </a:moveTo>
                <a:lnTo>
                  <a:pt x="0" y="7601"/>
                </a:lnTo>
              </a:path>
            </a:pathLst>
          </a:custGeom>
          <a:ln w="3175">
            <a:solidFill>
              <a:srgbClr val="000000"/>
            </a:solidFill>
          </a:ln>
        </p:spPr>
        <p:txBody>
          <a:bodyPr wrap="square" lIns="0" tIns="0" rIns="0" bIns="0" rtlCol="0"/>
          <a:lstStyle/>
          <a:p>
            <a:endParaRPr/>
          </a:p>
        </p:txBody>
      </p:sp>
      <p:sp>
        <p:nvSpPr>
          <p:cNvPr id="229" name="object 229"/>
          <p:cNvSpPr/>
          <p:nvPr/>
        </p:nvSpPr>
        <p:spPr>
          <a:xfrm>
            <a:off x="1898415" y="2346501"/>
            <a:ext cx="5080" cy="0"/>
          </a:xfrm>
          <a:custGeom>
            <a:avLst/>
            <a:gdLst/>
            <a:ahLst/>
            <a:cxnLst/>
            <a:rect l="l" t="t" r="r" b="b"/>
            <a:pathLst>
              <a:path w="5080">
                <a:moveTo>
                  <a:pt x="0" y="0"/>
                </a:moveTo>
                <a:lnTo>
                  <a:pt x="4560" y="0"/>
                </a:lnTo>
              </a:path>
            </a:pathLst>
          </a:custGeom>
          <a:ln w="7601">
            <a:solidFill>
              <a:srgbClr val="000000"/>
            </a:solidFill>
          </a:ln>
        </p:spPr>
        <p:txBody>
          <a:bodyPr wrap="square" lIns="0" tIns="0" rIns="0" bIns="0" rtlCol="0"/>
          <a:lstStyle/>
          <a:p>
            <a:endParaRPr/>
          </a:p>
        </p:txBody>
      </p:sp>
      <p:sp>
        <p:nvSpPr>
          <p:cNvPr id="230" name="object 230"/>
          <p:cNvSpPr/>
          <p:nvPr/>
        </p:nvSpPr>
        <p:spPr>
          <a:xfrm>
            <a:off x="1907521" y="2327503"/>
            <a:ext cx="7620" cy="0"/>
          </a:xfrm>
          <a:custGeom>
            <a:avLst/>
            <a:gdLst/>
            <a:ahLst/>
            <a:cxnLst/>
            <a:rect l="l" t="t" r="r" b="b"/>
            <a:pathLst>
              <a:path w="7619">
                <a:moveTo>
                  <a:pt x="0" y="0"/>
                </a:moveTo>
                <a:lnTo>
                  <a:pt x="7598" y="0"/>
                </a:lnTo>
              </a:path>
            </a:pathLst>
          </a:custGeom>
          <a:ln w="7601">
            <a:solidFill>
              <a:srgbClr val="000000"/>
            </a:solidFill>
          </a:ln>
        </p:spPr>
        <p:txBody>
          <a:bodyPr wrap="square" lIns="0" tIns="0" rIns="0" bIns="0" rtlCol="0"/>
          <a:lstStyle/>
          <a:p>
            <a:endParaRPr/>
          </a:p>
        </p:txBody>
      </p:sp>
      <p:sp>
        <p:nvSpPr>
          <p:cNvPr id="231" name="object 231"/>
          <p:cNvSpPr/>
          <p:nvPr/>
        </p:nvSpPr>
        <p:spPr>
          <a:xfrm>
            <a:off x="1915881" y="2309237"/>
            <a:ext cx="12700" cy="0"/>
          </a:xfrm>
          <a:custGeom>
            <a:avLst/>
            <a:gdLst/>
            <a:ahLst/>
            <a:cxnLst/>
            <a:rect l="l" t="t" r="r" b="b"/>
            <a:pathLst>
              <a:path w="12700">
                <a:moveTo>
                  <a:pt x="0" y="0"/>
                </a:moveTo>
                <a:lnTo>
                  <a:pt x="12155" y="0"/>
                </a:lnTo>
              </a:path>
            </a:pathLst>
          </a:custGeom>
          <a:ln w="7601">
            <a:solidFill>
              <a:srgbClr val="000000"/>
            </a:solidFill>
          </a:ln>
        </p:spPr>
        <p:txBody>
          <a:bodyPr wrap="square" lIns="0" tIns="0" rIns="0" bIns="0" rtlCol="0"/>
          <a:lstStyle/>
          <a:p>
            <a:endParaRPr/>
          </a:p>
        </p:txBody>
      </p:sp>
      <p:sp>
        <p:nvSpPr>
          <p:cNvPr id="232" name="object 232"/>
          <p:cNvSpPr/>
          <p:nvPr/>
        </p:nvSpPr>
        <p:spPr>
          <a:xfrm>
            <a:off x="1924990" y="2291002"/>
            <a:ext cx="15240" cy="0"/>
          </a:xfrm>
          <a:custGeom>
            <a:avLst/>
            <a:gdLst/>
            <a:ahLst/>
            <a:cxnLst/>
            <a:rect l="l" t="t" r="r" b="b"/>
            <a:pathLst>
              <a:path w="15239">
                <a:moveTo>
                  <a:pt x="0" y="0"/>
                </a:moveTo>
                <a:lnTo>
                  <a:pt x="15190" y="0"/>
                </a:lnTo>
              </a:path>
            </a:pathLst>
          </a:custGeom>
          <a:ln w="7601">
            <a:solidFill>
              <a:srgbClr val="000000"/>
            </a:solidFill>
          </a:ln>
        </p:spPr>
        <p:txBody>
          <a:bodyPr wrap="square" lIns="0" tIns="0" rIns="0" bIns="0" rtlCol="0"/>
          <a:lstStyle/>
          <a:p>
            <a:endParaRPr/>
          </a:p>
        </p:txBody>
      </p:sp>
      <p:sp>
        <p:nvSpPr>
          <p:cNvPr id="233" name="object 233"/>
          <p:cNvSpPr/>
          <p:nvPr/>
        </p:nvSpPr>
        <p:spPr>
          <a:xfrm>
            <a:off x="1933347" y="2272004"/>
            <a:ext cx="20320" cy="0"/>
          </a:xfrm>
          <a:custGeom>
            <a:avLst/>
            <a:gdLst/>
            <a:ahLst/>
            <a:cxnLst/>
            <a:rect l="l" t="t" r="r" b="b"/>
            <a:pathLst>
              <a:path w="20319">
                <a:moveTo>
                  <a:pt x="0" y="0"/>
                </a:moveTo>
                <a:lnTo>
                  <a:pt x="19751" y="0"/>
                </a:lnTo>
              </a:path>
            </a:pathLst>
          </a:custGeom>
          <a:ln w="7601">
            <a:solidFill>
              <a:srgbClr val="000000"/>
            </a:solidFill>
          </a:ln>
        </p:spPr>
        <p:txBody>
          <a:bodyPr wrap="square" lIns="0" tIns="0" rIns="0" bIns="0" rtlCol="0"/>
          <a:lstStyle/>
          <a:p>
            <a:endParaRPr/>
          </a:p>
        </p:txBody>
      </p:sp>
      <p:sp>
        <p:nvSpPr>
          <p:cNvPr id="234" name="object 234"/>
          <p:cNvSpPr/>
          <p:nvPr/>
        </p:nvSpPr>
        <p:spPr>
          <a:xfrm>
            <a:off x="1942469" y="2253768"/>
            <a:ext cx="22860" cy="0"/>
          </a:xfrm>
          <a:custGeom>
            <a:avLst/>
            <a:gdLst/>
            <a:ahLst/>
            <a:cxnLst/>
            <a:rect l="l" t="t" r="r" b="b"/>
            <a:pathLst>
              <a:path w="22860">
                <a:moveTo>
                  <a:pt x="0" y="0"/>
                </a:moveTo>
                <a:lnTo>
                  <a:pt x="22776" y="0"/>
                </a:lnTo>
              </a:path>
            </a:pathLst>
          </a:custGeom>
          <a:ln w="7601">
            <a:solidFill>
              <a:srgbClr val="000000"/>
            </a:solidFill>
          </a:ln>
        </p:spPr>
        <p:txBody>
          <a:bodyPr wrap="square" lIns="0" tIns="0" rIns="0" bIns="0" rtlCol="0"/>
          <a:lstStyle/>
          <a:p>
            <a:endParaRPr/>
          </a:p>
        </p:txBody>
      </p:sp>
      <p:sp>
        <p:nvSpPr>
          <p:cNvPr id="235" name="object 235"/>
          <p:cNvSpPr/>
          <p:nvPr/>
        </p:nvSpPr>
        <p:spPr>
          <a:xfrm>
            <a:off x="2240552" y="2360935"/>
            <a:ext cx="0" cy="7620"/>
          </a:xfrm>
          <a:custGeom>
            <a:avLst/>
            <a:gdLst/>
            <a:ahLst/>
            <a:cxnLst/>
            <a:rect l="l" t="t" r="r" b="b"/>
            <a:pathLst>
              <a:path h="7619">
                <a:moveTo>
                  <a:pt x="0" y="0"/>
                </a:moveTo>
                <a:lnTo>
                  <a:pt x="0" y="7601"/>
                </a:lnTo>
              </a:path>
            </a:pathLst>
          </a:custGeom>
          <a:ln w="3175">
            <a:solidFill>
              <a:srgbClr val="000000"/>
            </a:solidFill>
          </a:ln>
        </p:spPr>
        <p:txBody>
          <a:bodyPr wrap="square" lIns="0" tIns="0" rIns="0" bIns="0" rtlCol="0"/>
          <a:lstStyle/>
          <a:p>
            <a:endParaRPr/>
          </a:p>
        </p:txBody>
      </p:sp>
      <p:sp>
        <p:nvSpPr>
          <p:cNvPr id="236" name="object 236"/>
          <p:cNvSpPr/>
          <p:nvPr/>
        </p:nvSpPr>
        <p:spPr>
          <a:xfrm>
            <a:off x="2249291" y="2346501"/>
            <a:ext cx="5080" cy="0"/>
          </a:xfrm>
          <a:custGeom>
            <a:avLst/>
            <a:gdLst/>
            <a:ahLst/>
            <a:cxnLst/>
            <a:rect l="l" t="t" r="r" b="b"/>
            <a:pathLst>
              <a:path w="5080">
                <a:moveTo>
                  <a:pt x="0" y="0"/>
                </a:moveTo>
                <a:lnTo>
                  <a:pt x="4548" y="0"/>
                </a:lnTo>
              </a:path>
            </a:pathLst>
          </a:custGeom>
          <a:ln w="7601">
            <a:solidFill>
              <a:srgbClr val="000000"/>
            </a:solidFill>
          </a:ln>
        </p:spPr>
        <p:txBody>
          <a:bodyPr wrap="square" lIns="0" tIns="0" rIns="0" bIns="0" rtlCol="0"/>
          <a:lstStyle/>
          <a:p>
            <a:endParaRPr/>
          </a:p>
        </p:txBody>
      </p:sp>
      <p:sp>
        <p:nvSpPr>
          <p:cNvPr id="237" name="object 237"/>
          <p:cNvSpPr/>
          <p:nvPr/>
        </p:nvSpPr>
        <p:spPr>
          <a:xfrm>
            <a:off x="2257639" y="2327503"/>
            <a:ext cx="8890" cy="0"/>
          </a:xfrm>
          <a:custGeom>
            <a:avLst/>
            <a:gdLst/>
            <a:ahLst/>
            <a:cxnLst/>
            <a:rect l="l" t="t" r="r" b="b"/>
            <a:pathLst>
              <a:path w="8889">
                <a:moveTo>
                  <a:pt x="0" y="0"/>
                </a:moveTo>
                <a:lnTo>
                  <a:pt x="8356" y="0"/>
                </a:lnTo>
              </a:path>
            </a:pathLst>
          </a:custGeom>
          <a:ln w="7601">
            <a:solidFill>
              <a:srgbClr val="000000"/>
            </a:solidFill>
          </a:ln>
        </p:spPr>
        <p:txBody>
          <a:bodyPr wrap="square" lIns="0" tIns="0" rIns="0" bIns="0" rtlCol="0"/>
          <a:lstStyle/>
          <a:p>
            <a:endParaRPr/>
          </a:p>
        </p:txBody>
      </p:sp>
      <p:sp>
        <p:nvSpPr>
          <p:cNvPr id="238" name="object 238"/>
          <p:cNvSpPr/>
          <p:nvPr/>
        </p:nvSpPr>
        <p:spPr>
          <a:xfrm>
            <a:off x="2266757" y="2309237"/>
            <a:ext cx="12700" cy="0"/>
          </a:xfrm>
          <a:custGeom>
            <a:avLst/>
            <a:gdLst/>
            <a:ahLst/>
            <a:cxnLst/>
            <a:rect l="l" t="t" r="r" b="b"/>
            <a:pathLst>
              <a:path w="12700">
                <a:moveTo>
                  <a:pt x="0" y="0"/>
                </a:moveTo>
                <a:lnTo>
                  <a:pt x="12143" y="0"/>
                </a:lnTo>
              </a:path>
            </a:pathLst>
          </a:custGeom>
          <a:ln w="7601">
            <a:solidFill>
              <a:srgbClr val="000000"/>
            </a:solidFill>
          </a:ln>
        </p:spPr>
        <p:txBody>
          <a:bodyPr wrap="square" lIns="0" tIns="0" rIns="0" bIns="0" rtlCol="0"/>
          <a:lstStyle/>
          <a:p>
            <a:endParaRPr/>
          </a:p>
        </p:txBody>
      </p:sp>
      <p:sp>
        <p:nvSpPr>
          <p:cNvPr id="239" name="object 239"/>
          <p:cNvSpPr/>
          <p:nvPr/>
        </p:nvSpPr>
        <p:spPr>
          <a:xfrm>
            <a:off x="2275867" y="2291002"/>
            <a:ext cx="15240" cy="0"/>
          </a:xfrm>
          <a:custGeom>
            <a:avLst/>
            <a:gdLst/>
            <a:ahLst/>
            <a:cxnLst/>
            <a:rect l="l" t="t" r="r" b="b"/>
            <a:pathLst>
              <a:path w="15239">
                <a:moveTo>
                  <a:pt x="0" y="0"/>
                </a:moveTo>
                <a:lnTo>
                  <a:pt x="15190" y="0"/>
                </a:lnTo>
              </a:path>
            </a:pathLst>
          </a:custGeom>
          <a:ln w="7601">
            <a:solidFill>
              <a:srgbClr val="000000"/>
            </a:solidFill>
          </a:ln>
        </p:spPr>
        <p:txBody>
          <a:bodyPr wrap="square" lIns="0" tIns="0" rIns="0" bIns="0" rtlCol="0"/>
          <a:lstStyle/>
          <a:p>
            <a:endParaRPr/>
          </a:p>
        </p:txBody>
      </p:sp>
      <p:sp>
        <p:nvSpPr>
          <p:cNvPr id="240" name="object 240"/>
          <p:cNvSpPr/>
          <p:nvPr/>
        </p:nvSpPr>
        <p:spPr>
          <a:xfrm>
            <a:off x="2284224" y="2272004"/>
            <a:ext cx="19050" cy="0"/>
          </a:xfrm>
          <a:custGeom>
            <a:avLst/>
            <a:gdLst/>
            <a:ahLst/>
            <a:cxnLst/>
            <a:rect l="l" t="t" r="r" b="b"/>
            <a:pathLst>
              <a:path w="19050">
                <a:moveTo>
                  <a:pt x="0" y="0"/>
                </a:moveTo>
                <a:lnTo>
                  <a:pt x="18992" y="0"/>
                </a:lnTo>
              </a:path>
            </a:pathLst>
          </a:custGeom>
          <a:ln w="7601">
            <a:solidFill>
              <a:srgbClr val="000000"/>
            </a:solidFill>
          </a:ln>
        </p:spPr>
        <p:txBody>
          <a:bodyPr wrap="square" lIns="0" tIns="0" rIns="0" bIns="0" rtlCol="0"/>
          <a:lstStyle/>
          <a:p>
            <a:endParaRPr/>
          </a:p>
        </p:txBody>
      </p:sp>
      <p:sp>
        <p:nvSpPr>
          <p:cNvPr id="241" name="object 241"/>
          <p:cNvSpPr/>
          <p:nvPr/>
        </p:nvSpPr>
        <p:spPr>
          <a:xfrm>
            <a:off x="2293333" y="2253768"/>
            <a:ext cx="22860" cy="0"/>
          </a:xfrm>
          <a:custGeom>
            <a:avLst/>
            <a:gdLst/>
            <a:ahLst/>
            <a:cxnLst/>
            <a:rect l="l" t="t" r="r" b="b"/>
            <a:pathLst>
              <a:path w="22860">
                <a:moveTo>
                  <a:pt x="0" y="0"/>
                </a:moveTo>
                <a:lnTo>
                  <a:pt x="22788" y="0"/>
                </a:lnTo>
              </a:path>
            </a:pathLst>
          </a:custGeom>
          <a:ln w="7601">
            <a:solidFill>
              <a:srgbClr val="000000"/>
            </a:solidFill>
          </a:ln>
        </p:spPr>
        <p:txBody>
          <a:bodyPr wrap="square" lIns="0" tIns="0" rIns="0" bIns="0" rtlCol="0"/>
          <a:lstStyle/>
          <a:p>
            <a:endParaRPr/>
          </a:p>
        </p:txBody>
      </p:sp>
      <p:sp>
        <p:nvSpPr>
          <p:cNvPr id="242" name="object 242"/>
          <p:cNvSpPr/>
          <p:nvPr/>
        </p:nvSpPr>
        <p:spPr>
          <a:xfrm>
            <a:off x="2591430" y="2360935"/>
            <a:ext cx="0" cy="7620"/>
          </a:xfrm>
          <a:custGeom>
            <a:avLst/>
            <a:gdLst/>
            <a:ahLst/>
            <a:cxnLst/>
            <a:rect l="l" t="t" r="r" b="b"/>
            <a:pathLst>
              <a:path h="7619">
                <a:moveTo>
                  <a:pt x="0" y="0"/>
                </a:moveTo>
                <a:lnTo>
                  <a:pt x="0" y="7601"/>
                </a:lnTo>
              </a:path>
            </a:pathLst>
          </a:custGeom>
          <a:ln w="3175">
            <a:solidFill>
              <a:srgbClr val="000000"/>
            </a:solidFill>
          </a:ln>
        </p:spPr>
        <p:txBody>
          <a:bodyPr wrap="square" lIns="0" tIns="0" rIns="0" bIns="0" rtlCol="0"/>
          <a:lstStyle/>
          <a:p>
            <a:endParaRPr/>
          </a:p>
        </p:txBody>
      </p:sp>
      <p:sp>
        <p:nvSpPr>
          <p:cNvPr id="243" name="object 243"/>
          <p:cNvSpPr/>
          <p:nvPr/>
        </p:nvSpPr>
        <p:spPr>
          <a:xfrm>
            <a:off x="2602061" y="2342700"/>
            <a:ext cx="0" cy="7620"/>
          </a:xfrm>
          <a:custGeom>
            <a:avLst/>
            <a:gdLst/>
            <a:ahLst/>
            <a:cxnLst/>
            <a:rect l="l" t="t" r="r" b="b"/>
            <a:pathLst>
              <a:path h="7619">
                <a:moveTo>
                  <a:pt x="0" y="0"/>
                </a:moveTo>
                <a:lnTo>
                  <a:pt x="0" y="7601"/>
                </a:lnTo>
              </a:path>
            </a:pathLst>
          </a:custGeom>
          <a:ln w="3786">
            <a:solidFill>
              <a:srgbClr val="000000"/>
            </a:solidFill>
          </a:ln>
        </p:spPr>
        <p:txBody>
          <a:bodyPr wrap="square" lIns="0" tIns="0" rIns="0" bIns="0" rtlCol="0"/>
          <a:lstStyle/>
          <a:p>
            <a:endParaRPr/>
          </a:p>
        </p:txBody>
      </p:sp>
      <p:sp>
        <p:nvSpPr>
          <p:cNvPr id="244" name="object 244"/>
          <p:cNvSpPr/>
          <p:nvPr/>
        </p:nvSpPr>
        <p:spPr>
          <a:xfrm>
            <a:off x="2608515" y="2327503"/>
            <a:ext cx="8890" cy="0"/>
          </a:xfrm>
          <a:custGeom>
            <a:avLst/>
            <a:gdLst/>
            <a:ahLst/>
            <a:cxnLst/>
            <a:rect l="l" t="t" r="r" b="b"/>
            <a:pathLst>
              <a:path w="8889">
                <a:moveTo>
                  <a:pt x="0" y="0"/>
                </a:moveTo>
                <a:lnTo>
                  <a:pt x="8356" y="0"/>
                </a:lnTo>
              </a:path>
            </a:pathLst>
          </a:custGeom>
          <a:ln w="7601">
            <a:solidFill>
              <a:srgbClr val="000000"/>
            </a:solidFill>
          </a:ln>
        </p:spPr>
        <p:txBody>
          <a:bodyPr wrap="square" lIns="0" tIns="0" rIns="0" bIns="0" rtlCol="0"/>
          <a:lstStyle/>
          <a:p>
            <a:endParaRPr/>
          </a:p>
        </p:txBody>
      </p:sp>
      <p:sp>
        <p:nvSpPr>
          <p:cNvPr id="245" name="object 245"/>
          <p:cNvSpPr/>
          <p:nvPr/>
        </p:nvSpPr>
        <p:spPr>
          <a:xfrm>
            <a:off x="2617634" y="2309237"/>
            <a:ext cx="11430" cy="0"/>
          </a:xfrm>
          <a:custGeom>
            <a:avLst/>
            <a:gdLst/>
            <a:ahLst/>
            <a:cxnLst/>
            <a:rect l="l" t="t" r="r" b="b"/>
            <a:pathLst>
              <a:path w="11430">
                <a:moveTo>
                  <a:pt x="0" y="0"/>
                </a:moveTo>
                <a:lnTo>
                  <a:pt x="11382" y="0"/>
                </a:lnTo>
              </a:path>
            </a:pathLst>
          </a:custGeom>
          <a:ln w="7601">
            <a:solidFill>
              <a:srgbClr val="000000"/>
            </a:solidFill>
          </a:ln>
        </p:spPr>
        <p:txBody>
          <a:bodyPr wrap="square" lIns="0" tIns="0" rIns="0" bIns="0" rtlCol="0"/>
          <a:lstStyle/>
          <a:p>
            <a:endParaRPr/>
          </a:p>
        </p:txBody>
      </p:sp>
      <p:sp>
        <p:nvSpPr>
          <p:cNvPr id="246" name="object 246"/>
          <p:cNvSpPr/>
          <p:nvPr/>
        </p:nvSpPr>
        <p:spPr>
          <a:xfrm>
            <a:off x="2626743" y="2291002"/>
            <a:ext cx="15240" cy="0"/>
          </a:xfrm>
          <a:custGeom>
            <a:avLst/>
            <a:gdLst/>
            <a:ahLst/>
            <a:cxnLst/>
            <a:rect l="l" t="t" r="r" b="b"/>
            <a:pathLst>
              <a:path w="15239">
                <a:moveTo>
                  <a:pt x="0" y="0"/>
                </a:moveTo>
                <a:lnTo>
                  <a:pt x="15193" y="0"/>
                </a:lnTo>
              </a:path>
            </a:pathLst>
          </a:custGeom>
          <a:ln w="7601">
            <a:solidFill>
              <a:srgbClr val="000000"/>
            </a:solidFill>
          </a:ln>
        </p:spPr>
        <p:txBody>
          <a:bodyPr wrap="square" lIns="0" tIns="0" rIns="0" bIns="0" rtlCol="0"/>
          <a:lstStyle/>
          <a:p>
            <a:endParaRPr/>
          </a:p>
        </p:txBody>
      </p:sp>
      <p:sp>
        <p:nvSpPr>
          <p:cNvPr id="247" name="object 247"/>
          <p:cNvSpPr/>
          <p:nvPr/>
        </p:nvSpPr>
        <p:spPr>
          <a:xfrm>
            <a:off x="2635100" y="2272004"/>
            <a:ext cx="19050" cy="0"/>
          </a:xfrm>
          <a:custGeom>
            <a:avLst/>
            <a:gdLst/>
            <a:ahLst/>
            <a:cxnLst/>
            <a:rect l="l" t="t" r="r" b="b"/>
            <a:pathLst>
              <a:path w="19050">
                <a:moveTo>
                  <a:pt x="0" y="0"/>
                </a:moveTo>
                <a:lnTo>
                  <a:pt x="18980" y="0"/>
                </a:lnTo>
              </a:path>
            </a:pathLst>
          </a:custGeom>
          <a:ln w="7601">
            <a:solidFill>
              <a:srgbClr val="000000"/>
            </a:solidFill>
          </a:ln>
        </p:spPr>
        <p:txBody>
          <a:bodyPr wrap="square" lIns="0" tIns="0" rIns="0" bIns="0" rtlCol="0"/>
          <a:lstStyle/>
          <a:p>
            <a:endParaRPr/>
          </a:p>
        </p:txBody>
      </p:sp>
      <p:sp>
        <p:nvSpPr>
          <p:cNvPr id="248" name="object 248"/>
          <p:cNvSpPr/>
          <p:nvPr/>
        </p:nvSpPr>
        <p:spPr>
          <a:xfrm>
            <a:off x="2644209" y="2253768"/>
            <a:ext cx="22860" cy="0"/>
          </a:xfrm>
          <a:custGeom>
            <a:avLst/>
            <a:gdLst/>
            <a:ahLst/>
            <a:cxnLst/>
            <a:rect l="l" t="t" r="r" b="b"/>
            <a:pathLst>
              <a:path w="22860">
                <a:moveTo>
                  <a:pt x="0" y="0"/>
                </a:moveTo>
                <a:lnTo>
                  <a:pt x="22788" y="0"/>
                </a:lnTo>
              </a:path>
            </a:pathLst>
          </a:custGeom>
          <a:ln w="7601">
            <a:solidFill>
              <a:srgbClr val="000000"/>
            </a:solidFill>
          </a:ln>
        </p:spPr>
        <p:txBody>
          <a:bodyPr wrap="square" lIns="0" tIns="0" rIns="0" bIns="0" rtlCol="0"/>
          <a:lstStyle/>
          <a:p>
            <a:endParaRPr/>
          </a:p>
        </p:txBody>
      </p:sp>
      <p:sp>
        <p:nvSpPr>
          <p:cNvPr id="249" name="object 249"/>
          <p:cNvSpPr/>
          <p:nvPr/>
        </p:nvSpPr>
        <p:spPr>
          <a:xfrm>
            <a:off x="2942306" y="2360935"/>
            <a:ext cx="0" cy="7620"/>
          </a:xfrm>
          <a:custGeom>
            <a:avLst/>
            <a:gdLst/>
            <a:ahLst/>
            <a:cxnLst/>
            <a:rect l="l" t="t" r="r" b="b"/>
            <a:pathLst>
              <a:path h="7619">
                <a:moveTo>
                  <a:pt x="0" y="0"/>
                </a:moveTo>
                <a:lnTo>
                  <a:pt x="0" y="7601"/>
                </a:lnTo>
              </a:path>
            </a:pathLst>
          </a:custGeom>
          <a:ln w="3175">
            <a:solidFill>
              <a:srgbClr val="000000"/>
            </a:solidFill>
          </a:ln>
        </p:spPr>
        <p:txBody>
          <a:bodyPr wrap="square" lIns="0" tIns="0" rIns="0" bIns="0" rtlCol="0"/>
          <a:lstStyle/>
          <a:p>
            <a:endParaRPr/>
          </a:p>
        </p:txBody>
      </p:sp>
      <p:sp>
        <p:nvSpPr>
          <p:cNvPr id="250" name="object 250"/>
          <p:cNvSpPr/>
          <p:nvPr/>
        </p:nvSpPr>
        <p:spPr>
          <a:xfrm>
            <a:off x="2952933" y="2342700"/>
            <a:ext cx="0" cy="7620"/>
          </a:xfrm>
          <a:custGeom>
            <a:avLst/>
            <a:gdLst/>
            <a:ahLst/>
            <a:cxnLst/>
            <a:rect l="l" t="t" r="r" b="b"/>
            <a:pathLst>
              <a:path h="7619">
                <a:moveTo>
                  <a:pt x="0" y="0"/>
                </a:moveTo>
                <a:lnTo>
                  <a:pt x="0" y="7601"/>
                </a:lnTo>
              </a:path>
            </a:pathLst>
          </a:custGeom>
          <a:ln w="3796">
            <a:solidFill>
              <a:srgbClr val="000000"/>
            </a:solidFill>
          </a:ln>
        </p:spPr>
        <p:txBody>
          <a:bodyPr wrap="square" lIns="0" tIns="0" rIns="0" bIns="0" rtlCol="0"/>
          <a:lstStyle/>
          <a:p>
            <a:endParaRPr/>
          </a:p>
        </p:txBody>
      </p:sp>
      <p:sp>
        <p:nvSpPr>
          <p:cNvPr id="251" name="object 251"/>
          <p:cNvSpPr/>
          <p:nvPr/>
        </p:nvSpPr>
        <p:spPr>
          <a:xfrm>
            <a:off x="2959392" y="2327503"/>
            <a:ext cx="8890" cy="0"/>
          </a:xfrm>
          <a:custGeom>
            <a:avLst/>
            <a:gdLst/>
            <a:ahLst/>
            <a:cxnLst/>
            <a:rect l="l" t="t" r="r" b="b"/>
            <a:pathLst>
              <a:path w="8889">
                <a:moveTo>
                  <a:pt x="0" y="0"/>
                </a:moveTo>
                <a:lnTo>
                  <a:pt x="8356" y="0"/>
                </a:lnTo>
              </a:path>
            </a:pathLst>
          </a:custGeom>
          <a:ln w="7601">
            <a:solidFill>
              <a:srgbClr val="000000"/>
            </a:solidFill>
          </a:ln>
        </p:spPr>
        <p:txBody>
          <a:bodyPr wrap="square" lIns="0" tIns="0" rIns="0" bIns="0" rtlCol="0"/>
          <a:lstStyle/>
          <a:p>
            <a:endParaRPr/>
          </a:p>
        </p:txBody>
      </p:sp>
      <p:sp>
        <p:nvSpPr>
          <p:cNvPr id="252" name="object 252"/>
          <p:cNvSpPr/>
          <p:nvPr/>
        </p:nvSpPr>
        <p:spPr>
          <a:xfrm>
            <a:off x="2968501" y="2309237"/>
            <a:ext cx="11430" cy="0"/>
          </a:xfrm>
          <a:custGeom>
            <a:avLst/>
            <a:gdLst/>
            <a:ahLst/>
            <a:cxnLst/>
            <a:rect l="l" t="t" r="r" b="b"/>
            <a:pathLst>
              <a:path w="11430">
                <a:moveTo>
                  <a:pt x="0" y="0"/>
                </a:moveTo>
                <a:lnTo>
                  <a:pt x="11394" y="0"/>
                </a:lnTo>
              </a:path>
            </a:pathLst>
          </a:custGeom>
          <a:ln w="7601">
            <a:solidFill>
              <a:srgbClr val="000000"/>
            </a:solidFill>
          </a:ln>
        </p:spPr>
        <p:txBody>
          <a:bodyPr wrap="square" lIns="0" tIns="0" rIns="0" bIns="0" rtlCol="0"/>
          <a:lstStyle/>
          <a:p>
            <a:endParaRPr/>
          </a:p>
        </p:txBody>
      </p:sp>
      <p:sp>
        <p:nvSpPr>
          <p:cNvPr id="253" name="object 253"/>
          <p:cNvSpPr/>
          <p:nvPr/>
        </p:nvSpPr>
        <p:spPr>
          <a:xfrm>
            <a:off x="2976858" y="2291002"/>
            <a:ext cx="16510" cy="0"/>
          </a:xfrm>
          <a:custGeom>
            <a:avLst/>
            <a:gdLst/>
            <a:ahLst/>
            <a:cxnLst/>
            <a:rect l="l" t="t" r="r" b="b"/>
            <a:pathLst>
              <a:path w="16510">
                <a:moveTo>
                  <a:pt x="0" y="0"/>
                </a:moveTo>
                <a:lnTo>
                  <a:pt x="15955" y="0"/>
                </a:lnTo>
              </a:path>
            </a:pathLst>
          </a:custGeom>
          <a:ln w="7601">
            <a:solidFill>
              <a:srgbClr val="000000"/>
            </a:solidFill>
          </a:ln>
        </p:spPr>
        <p:txBody>
          <a:bodyPr wrap="square" lIns="0" tIns="0" rIns="0" bIns="0" rtlCol="0"/>
          <a:lstStyle/>
          <a:p>
            <a:endParaRPr/>
          </a:p>
        </p:txBody>
      </p:sp>
      <p:sp>
        <p:nvSpPr>
          <p:cNvPr id="254" name="object 254"/>
          <p:cNvSpPr/>
          <p:nvPr/>
        </p:nvSpPr>
        <p:spPr>
          <a:xfrm>
            <a:off x="2985979" y="2272004"/>
            <a:ext cx="19050" cy="0"/>
          </a:xfrm>
          <a:custGeom>
            <a:avLst/>
            <a:gdLst/>
            <a:ahLst/>
            <a:cxnLst/>
            <a:rect l="l" t="t" r="r" b="b"/>
            <a:pathLst>
              <a:path w="19050">
                <a:moveTo>
                  <a:pt x="0" y="0"/>
                </a:moveTo>
                <a:lnTo>
                  <a:pt x="18977" y="0"/>
                </a:lnTo>
              </a:path>
            </a:pathLst>
          </a:custGeom>
          <a:ln w="7601">
            <a:solidFill>
              <a:srgbClr val="000000"/>
            </a:solidFill>
          </a:ln>
        </p:spPr>
        <p:txBody>
          <a:bodyPr wrap="square" lIns="0" tIns="0" rIns="0" bIns="0" rtlCol="0"/>
          <a:lstStyle/>
          <a:p>
            <a:endParaRPr/>
          </a:p>
        </p:txBody>
      </p:sp>
      <p:sp>
        <p:nvSpPr>
          <p:cNvPr id="255" name="object 255"/>
          <p:cNvSpPr/>
          <p:nvPr/>
        </p:nvSpPr>
        <p:spPr>
          <a:xfrm>
            <a:off x="2995085" y="2253768"/>
            <a:ext cx="22860" cy="0"/>
          </a:xfrm>
          <a:custGeom>
            <a:avLst/>
            <a:gdLst/>
            <a:ahLst/>
            <a:cxnLst/>
            <a:rect l="l" t="t" r="r" b="b"/>
            <a:pathLst>
              <a:path w="22860">
                <a:moveTo>
                  <a:pt x="0" y="0"/>
                </a:moveTo>
                <a:lnTo>
                  <a:pt x="22788" y="0"/>
                </a:lnTo>
              </a:path>
            </a:pathLst>
          </a:custGeom>
          <a:ln w="7601">
            <a:solidFill>
              <a:srgbClr val="000000"/>
            </a:solidFill>
          </a:ln>
        </p:spPr>
        <p:txBody>
          <a:bodyPr wrap="square" lIns="0" tIns="0" rIns="0" bIns="0" rtlCol="0"/>
          <a:lstStyle/>
          <a:p>
            <a:endParaRPr/>
          </a:p>
        </p:txBody>
      </p:sp>
      <p:sp>
        <p:nvSpPr>
          <p:cNvPr id="256" name="object 256"/>
          <p:cNvSpPr/>
          <p:nvPr/>
        </p:nvSpPr>
        <p:spPr>
          <a:xfrm>
            <a:off x="2591049" y="2364736"/>
            <a:ext cx="0" cy="138430"/>
          </a:xfrm>
          <a:custGeom>
            <a:avLst/>
            <a:gdLst/>
            <a:ahLst/>
            <a:cxnLst/>
            <a:rect l="l" t="t" r="r" b="b"/>
            <a:pathLst>
              <a:path h="138430">
                <a:moveTo>
                  <a:pt x="0" y="0"/>
                </a:moveTo>
                <a:lnTo>
                  <a:pt x="0" y="138351"/>
                </a:lnTo>
              </a:path>
            </a:pathLst>
          </a:custGeom>
          <a:ln w="7594">
            <a:solidFill>
              <a:srgbClr val="000000"/>
            </a:solidFill>
          </a:ln>
        </p:spPr>
        <p:txBody>
          <a:bodyPr wrap="square" lIns="0" tIns="0" rIns="0" bIns="0" rtlCol="0"/>
          <a:lstStyle/>
          <a:p>
            <a:endParaRPr/>
          </a:p>
        </p:txBody>
      </p:sp>
      <p:sp>
        <p:nvSpPr>
          <p:cNvPr id="257" name="object 257"/>
          <p:cNvSpPr/>
          <p:nvPr/>
        </p:nvSpPr>
        <p:spPr>
          <a:xfrm>
            <a:off x="2591811" y="2624728"/>
            <a:ext cx="0" cy="80645"/>
          </a:xfrm>
          <a:custGeom>
            <a:avLst/>
            <a:gdLst/>
            <a:ahLst/>
            <a:cxnLst/>
            <a:rect l="l" t="t" r="r" b="b"/>
            <a:pathLst>
              <a:path h="80644">
                <a:moveTo>
                  <a:pt x="0" y="0"/>
                </a:moveTo>
                <a:lnTo>
                  <a:pt x="0" y="80565"/>
                </a:lnTo>
              </a:path>
            </a:pathLst>
          </a:custGeom>
          <a:ln w="7594">
            <a:solidFill>
              <a:srgbClr val="000000"/>
            </a:solidFill>
          </a:ln>
        </p:spPr>
        <p:txBody>
          <a:bodyPr wrap="square" lIns="0" tIns="0" rIns="0" bIns="0" rtlCol="0"/>
          <a:lstStyle/>
          <a:p>
            <a:endParaRPr/>
          </a:p>
        </p:txBody>
      </p:sp>
      <p:sp>
        <p:nvSpPr>
          <p:cNvPr id="258" name="object 258"/>
          <p:cNvSpPr/>
          <p:nvPr/>
        </p:nvSpPr>
        <p:spPr>
          <a:xfrm>
            <a:off x="2591811" y="2826934"/>
            <a:ext cx="0" cy="81915"/>
          </a:xfrm>
          <a:custGeom>
            <a:avLst/>
            <a:gdLst/>
            <a:ahLst/>
            <a:cxnLst/>
            <a:rect l="l" t="t" r="r" b="b"/>
            <a:pathLst>
              <a:path h="81914">
                <a:moveTo>
                  <a:pt x="0" y="0"/>
                </a:moveTo>
                <a:lnTo>
                  <a:pt x="0" y="81327"/>
                </a:lnTo>
              </a:path>
            </a:pathLst>
          </a:custGeom>
          <a:ln w="7594">
            <a:solidFill>
              <a:srgbClr val="000000"/>
            </a:solidFill>
          </a:ln>
        </p:spPr>
        <p:txBody>
          <a:bodyPr wrap="square" lIns="0" tIns="0" rIns="0" bIns="0" rtlCol="0"/>
          <a:lstStyle/>
          <a:p>
            <a:endParaRPr/>
          </a:p>
        </p:txBody>
      </p:sp>
      <p:sp>
        <p:nvSpPr>
          <p:cNvPr id="259" name="object 259"/>
          <p:cNvSpPr/>
          <p:nvPr/>
        </p:nvSpPr>
        <p:spPr>
          <a:xfrm>
            <a:off x="2591811" y="3029902"/>
            <a:ext cx="0" cy="81915"/>
          </a:xfrm>
          <a:custGeom>
            <a:avLst/>
            <a:gdLst/>
            <a:ahLst/>
            <a:cxnLst/>
            <a:rect l="l" t="t" r="r" b="b"/>
            <a:pathLst>
              <a:path h="81914">
                <a:moveTo>
                  <a:pt x="0" y="0"/>
                </a:moveTo>
                <a:lnTo>
                  <a:pt x="0" y="81327"/>
                </a:lnTo>
              </a:path>
            </a:pathLst>
          </a:custGeom>
          <a:ln w="7594">
            <a:solidFill>
              <a:srgbClr val="000000"/>
            </a:solidFill>
          </a:ln>
        </p:spPr>
        <p:txBody>
          <a:bodyPr wrap="square" lIns="0" tIns="0" rIns="0" bIns="0" rtlCol="0"/>
          <a:lstStyle/>
          <a:p>
            <a:endParaRPr/>
          </a:p>
        </p:txBody>
      </p:sp>
      <p:sp>
        <p:nvSpPr>
          <p:cNvPr id="260" name="object 260"/>
          <p:cNvSpPr/>
          <p:nvPr/>
        </p:nvSpPr>
        <p:spPr>
          <a:xfrm>
            <a:off x="2591811" y="3232870"/>
            <a:ext cx="0" cy="80645"/>
          </a:xfrm>
          <a:custGeom>
            <a:avLst/>
            <a:gdLst/>
            <a:ahLst/>
            <a:cxnLst/>
            <a:rect l="l" t="t" r="r" b="b"/>
            <a:pathLst>
              <a:path h="80645">
                <a:moveTo>
                  <a:pt x="0" y="0"/>
                </a:moveTo>
                <a:lnTo>
                  <a:pt x="0" y="80565"/>
                </a:lnTo>
              </a:path>
            </a:pathLst>
          </a:custGeom>
          <a:ln w="7594">
            <a:solidFill>
              <a:srgbClr val="000000"/>
            </a:solidFill>
          </a:ln>
        </p:spPr>
        <p:txBody>
          <a:bodyPr wrap="square" lIns="0" tIns="0" rIns="0" bIns="0" rtlCol="0"/>
          <a:lstStyle/>
          <a:p>
            <a:endParaRPr/>
          </a:p>
        </p:txBody>
      </p:sp>
      <p:sp>
        <p:nvSpPr>
          <p:cNvPr id="261" name="object 261"/>
          <p:cNvSpPr/>
          <p:nvPr/>
        </p:nvSpPr>
        <p:spPr>
          <a:xfrm>
            <a:off x="2591811" y="3435076"/>
            <a:ext cx="0" cy="81915"/>
          </a:xfrm>
          <a:custGeom>
            <a:avLst/>
            <a:gdLst/>
            <a:ahLst/>
            <a:cxnLst/>
            <a:rect l="l" t="t" r="r" b="b"/>
            <a:pathLst>
              <a:path h="81914">
                <a:moveTo>
                  <a:pt x="0" y="0"/>
                </a:moveTo>
                <a:lnTo>
                  <a:pt x="0" y="81327"/>
                </a:lnTo>
              </a:path>
            </a:pathLst>
          </a:custGeom>
          <a:ln w="7594">
            <a:solidFill>
              <a:srgbClr val="000000"/>
            </a:solidFill>
          </a:ln>
        </p:spPr>
        <p:txBody>
          <a:bodyPr wrap="square" lIns="0" tIns="0" rIns="0" bIns="0" rtlCol="0"/>
          <a:lstStyle/>
          <a:p>
            <a:endParaRPr/>
          </a:p>
        </p:txBody>
      </p:sp>
      <p:sp>
        <p:nvSpPr>
          <p:cNvPr id="262" name="object 262"/>
          <p:cNvSpPr/>
          <p:nvPr/>
        </p:nvSpPr>
        <p:spPr>
          <a:xfrm>
            <a:off x="2656365" y="3596969"/>
            <a:ext cx="73025" cy="0"/>
          </a:xfrm>
          <a:custGeom>
            <a:avLst/>
            <a:gdLst/>
            <a:ahLst/>
            <a:cxnLst/>
            <a:rect l="l" t="t" r="r" b="b"/>
            <a:pathLst>
              <a:path w="73025">
                <a:moveTo>
                  <a:pt x="0" y="0"/>
                </a:moveTo>
                <a:lnTo>
                  <a:pt x="72901" y="0"/>
                </a:lnTo>
              </a:path>
            </a:pathLst>
          </a:custGeom>
          <a:ln w="7601">
            <a:solidFill>
              <a:srgbClr val="000000"/>
            </a:solidFill>
          </a:ln>
        </p:spPr>
        <p:txBody>
          <a:bodyPr wrap="square" lIns="0" tIns="0" rIns="0" bIns="0" rtlCol="0"/>
          <a:lstStyle/>
          <a:p>
            <a:endParaRPr/>
          </a:p>
        </p:txBody>
      </p:sp>
      <p:sp>
        <p:nvSpPr>
          <p:cNvPr id="263" name="object 263"/>
          <p:cNvSpPr/>
          <p:nvPr/>
        </p:nvSpPr>
        <p:spPr>
          <a:xfrm>
            <a:off x="2656365" y="3564279"/>
            <a:ext cx="73025" cy="0"/>
          </a:xfrm>
          <a:custGeom>
            <a:avLst/>
            <a:gdLst/>
            <a:ahLst/>
            <a:cxnLst/>
            <a:rect l="l" t="t" r="r" b="b"/>
            <a:pathLst>
              <a:path w="73025">
                <a:moveTo>
                  <a:pt x="0" y="0"/>
                </a:moveTo>
                <a:lnTo>
                  <a:pt x="72901" y="0"/>
                </a:lnTo>
              </a:path>
            </a:pathLst>
          </a:custGeom>
          <a:ln w="7601">
            <a:solidFill>
              <a:srgbClr val="000000"/>
            </a:solidFill>
          </a:ln>
        </p:spPr>
        <p:txBody>
          <a:bodyPr wrap="square" lIns="0" tIns="0" rIns="0" bIns="0" rtlCol="0"/>
          <a:lstStyle/>
          <a:p>
            <a:endParaRPr/>
          </a:p>
        </p:txBody>
      </p:sp>
      <p:sp>
        <p:nvSpPr>
          <p:cNvPr id="264" name="object 264"/>
          <p:cNvSpPr/>
          <p:nvPr/>
        </p:nvSpPr>
        <p:spPr>
          <a:xfrm>
            <a:off x="2591811" y="3638014"/>
            <a:ext cx="0" cy="146050"/>
          </a:xfrm>
          <a:custGeom>
            <a:avLst/>
            <a:gdLst/>
            <a:ahLst/>
            <a:cxnLst/>
            <a:rect l="l" t="t" r="r" b="b"/>
            <a:pathLst>
              <a:path h="146050">
                <a:moveTo>
                  <a:pt x="0" y="0"/>
                </a:moveTo>
                <a:lnTo>
                  <a:pt x="0" y="145974"/>
                </a:lnTo>
              </a:path>
            </a:pathLst>
          </a:custGeom>
          <a:ln w="7594">
            <a:solidFill>
              <a:srgbClr val="000000"/>
            </a:solidFill>
          </a:ln>
        </p:spPr>
        <p:txBody>
          <a:bodyPr wrap="square" lIns="0" tIns="0" rIns="0" bIns="0" rtlCol="0"/>
          <a:lstStyle/>
          <a:p>
            <a:endParaRPr/>
          </a:p>
        </p:txBody>
      </p:sp>
      <p:sp>
        <p:nvSpPr>
          <p:cNvPr id="265" name="object 265"/>
          <p:cNvSpPr/>
          <p:nvPr/>
        </p:nvSpPr>
        <p:spPr>
          <a:xfrm>
            <a:off x="2591049" y="3783208"/>
            <a:ext cx="175895" cy="115570"/>
          </a:xfrm>
          <a:custGeom>
            <a:avLst/>
            <a:gdLst/>
            <a:ahLst/>
            <a:cxnLst/>
            <a:rect l="l" t="t" r="r" b="b"/>
            <a:pathLst>
              <a:path w="175894" h="115570">
                <a:moveTo>
                  <a:pt x="761" y="0"/>
                </a:moveTo>
                <a:lnTo>
                  <a:pt x="761" y="761"/>
                </a:lnTo>
                <a:lnTo>
                  <a:pt x="0" y="761"/>
                </a:lnTo>
                <a:lnTo>
                  <a:pt x="175439" y="115552"/>
                </a:lnTo>
                <a:lnTo>
                  <a:pt x="175439" y="88943"/>
                </a:lnTo>
                <a:lnTo>
                  <a:pt x="761" y="0"/>
                </a:lnTo>
                <a:close/>
              </a:path>
            </a:pathLst>
          </a:custGeom>
          <a:solidFill>
            <a:srgbClr val="000000"/>
          </a:solidFill>
        </p:spPr>
        <p:txBody>
          <a:bodyPr wrap="square" lIns="0" tIns="0" rIns="0" bIns="0" rtlCol="0"/>
          <a:lstStyle/>
          <a:p>
            <a:endParaRPr/>
          </a:p>
        </p:txBody>
      </p:sp>
      <p:sp>
        <p:nvSpPr>
          <p:cNvPr id="266" name="object 266"/>
          <p:cNvSpPr/>
          <p:nvPr/>
        </p:nvSpPr>
        <p:spPr>
          <a:xfrm>
            <a:off x="2591049" y="3783226"/>
            <a:ext cx="175895" cy="115570"/>
          </a:xfrm>
          <a:custGeom>
            <a:avLst/>
            <a:gdLst/>
            <a:ahLst/>
            <a:cxnLst/>
            <a:rect l="l" t="t" r="r" b="b"/>
            <a:pathLst>
              <a:path w="175894" h="115570">
                <a:moveTo>
                  <a:pt x="761" y="762"/>
                </a:moveTo>
                <a:lnTo>
                  <a:pt x="0" y="762"/>
                </a:lnTo>
                <a:lnTo>
                  <a:pt x="175438" y="115535"/>
                </a:lnTo>
                <a:lnTo>
                  <a:pt x="175438" y="88926"/>
                </a:lnTo>
                <a:lnTo>
                  <a:pt x="761" y="0"/>
                </a:lnTo>
                <a:lnTo>
                  <a:pt x="761" y="762"/>
                </a:lnTo>
                <a:close/>
              </a:path>
            </a:pathLst>
          </a:custGeom>
          <a:ln w="7599">
            <a:solidFill>
              <a:srgbClr val="000000"/>
            </a:solidFill>
          </a:ln>
        </p:spPr>
        <p:txBody>
          <a:bodyPr wrap="square" lIns="0" tIns="0" rIns="0" bIns="0" rtlCol="0"/>
          <a:lstStyle/>
          <a:p>
            <a:endParaRPr/>
          </a:p>
        </p:txBody>
      </p:sp>
      <p:sp>
        <p:nvSpPr>
          <p:cNvPr id="267" name="object 267"/>
          <p:cNvSpPr/>
          <p:nvPr/>
        </p:nvSpPr>
        <p:spPr>
          <a:xfrm>
            <a:off x="2416372" y="3783208"/>
            <a:ext cx="175895" cy="115570"/>
          </a:xfrm>
          <a:custGeom>
            <a:avLst/>
            <a:gdLst/>
            <a:ahLst/>
            <a:cxnLst/>
            <a:rect l="l" t="t" r="r" b="b"/>
            <a:pathLst>
              <a:path w="175894" h="115570">
                <a:moveTo>
                  <a:pt x="174677" y="0"/>
                </a:moveTo>
                <a:lnTo>
                  <a:pt x="0" y="88943"/>
                </a:lnTo>
                <a:lnTo>
                  <a:pt x="0" y="115552"/>
                </a:lnTo>
                <a:lnTo>
                  <a:pt x="175439" y="761"/>
                </a:lnTo>
                <a:lnTo>
                  <a:pt x="174677" y="0"/>
                </a:lnTo>
                <a:close/>
              </a:path>
            </a:pathLst>
          </a:custGeom>
          <a:solidFill>
            <a:srgbClr val="000000"/>
          </a:solidFill>
        </p:spPr>
        <p:txBody>
          <a:bodyPr wrap="square" lIns="0" tIns="0" rIns="0" bIns="0" rtlCol="0"/>
          <a:lstStyle/>
          <a:p>
            <a:endParaRPr/>
          </a:p>
        </p:txBody>
      </p:sp>
      <p:sp>
        <p:nvSpPr>
          <p:cNvPr id="268" name="object 268"/>
          <p:cNvSpPr/>
          <p:nvPr/>
        </p:nvSpPr>
        <p:spPr>
          <a:xfrm>
            <a:off x="2416373" y="3783226"/>
            <a:ext cx="175895" cy="115570"/>
          </a:xfrm>
          <a:custGeom>
            <a:avLst/>
            <a:gdLst/>
            <a:ahLst/>
            <a:cxnLst/>
            <a:rect l="l" t="t" r="r" b="b"/>
            <a:pathLst>
              <a:path w="175894" h="115570">
                <a:moveTo>
                  <a:pt x="175438" y="762"/>
                </a:moveTo>
                <a:lnTo>
                  <a:pt x="174676" y="0"/>
                </a:lnTo>
                <a:lnTo>
                  <a:pt x="0" y="88926"/>
                </a:lnTo>
                <a:lnTo>
                  <a:pt x="0" y="115535"/>
                </a:lnTo>
                <a:lnTo>
                  <a:pt x="175438" y="762"/>
                </a:lnTo>
                <a:close/>
              </a:path>
            </a:pathLst>
          </a:custGeom>
          <a:ln w="7599">
            <a:solidFill>
              <a:srgbClr val="000000"/>
            </a:solidFill>
          </a:ln>
        </p:spPr>
        <p:txBody>
          <a:bodyPr wrap="square" lIns="0" tIns="0" rIns="0" bIns="0" rtlCol="0"/>
          <a:lstStyle/>
          <a:p>
            <a:endParaRPr/>
          </a:p>
        </p:txBody>
      </p:sp>
      <p:sp>
        <p:nvSpPr>
          <p:cNvPr id="269" name="object 269"/>
          <p:cNvSpPr/>
          <p:nvPr/>
        </p:nvSpPr>
        <p:spPr>
          <a:xfrm>
            <a:off x="2766489" y="3783208"/>
            <a:ext cx="176530" cy="115570"/>
          </a:xfrm>
          <a:custGeom>
            <a:avLst/>
            <a:gdLst/>
            <a:ahLst/>
            <a:cxnLst/>
            <a:rect l="l" t="t" r="r" b="b"/>
            <a:pathLst>
              <a:path w="176530" h="115570">
                <a:moveTo>
                  <a:pt x="175436" y="0"/>
                </a:moveTo>
                <a:lnTo>
                  <a:pt x="0" y="88943"/>
                </a:lnTo>
                <a:lnTo>
                  <a:pt x="0" y="115552"/>
                </a:lnTo>
                <a:lnTo>
                  <a:pt x="176198" y="761"/>
                </a:lnTo>
                <a:lnTo>
                  <a:pt x="175436" y="761"/>
                </a:lnTo>
                <a:lnTo>
                  <a:pt x="175436" y="0"/>
                </a:lnTo>
                <a:close/>
              </a:path>
            </a:pathLst>
          </a:custGeom>
          <a:solidFill>
            <a:srgbClr val="000000"/>
          </a:solidFill>
        </p:spPr>
        <p:txBody>
          <a:bodyPr wrap="square" lIns="0" tIns="0" rIns="0" bIns="0" rtlCol="0"/>
          <a:lstStyle/>
          <a:p>
            <a:endParaRPr/>
          </a:p>
        </p:txBody>
      </p:sp>
      <p:sp>
        <p:nvSpPr>
          <p:cNvPr id="270" name="object 270"/>
          <p:cNvSpPr/>
          <p:nvPr/>
        </p:nvSpPr>
        <p:spPr>
          <a:xfrm>
            <a:off x="2766487" y="3783226"/>
            <a:ext cx="176530" cy="115570"/>
          </a:xfrm>
          <a:custGeom>
            <a:avLst/>
            <a:gdLst/>
            <a:ahLst/>
            <a:cxnLst/>
            <a:rect l="l" t="t" r="r" b="b"/>
            <a:pathLst>
              <a:path w="176530" h="115570">
                <a:moveTo>
                  <a:pt x="0" y="101856"/>
                </a:moveTo>
                <a:lnTo>
                  <a:pt x="0" y="115535"/>
                </a:lnTo>
                <a:lnTo>
                  <a:pt x="176199" y="762"/>
                </a:lnTo>
                <a:lnTo>
                  <a:pt x="175438" y="762"/>
                </a:lnTo>
                <a:lnTo>
                  <a:pt x="175438" y="0"/>
                </a:lnTo>
                <a:lnTo>
                  <a:pt x="0" y="88926"/>
                </a:lnTo>
                <a:lnTo>
                  <a:pt x="0" y="101856"/>
                </a:lnTo>
                <a:close/>
              </a:path>
            </a:pathLst>
          </a:custGeom>
          <a:ln w="7599">
            <a:solidFill>
              <a:srgbClr val="000000"/>
            </a:solidFill>
          </a:ln>
        </p:spPr>
        <p:txBody>
          <a:bodyPr wrap="square" lIns="0" tIns="0" rIns="0" bIns="0" rtlCol="0"/>
          <a:lstStyle/>
          <a:p>
            <a:endParaRPr/>
          </a:p>
        </p:txBody>
      </p:sp>
      <p:sp>
        <p:nvSpPr>
          <p:cNvPr id="271" name="object 271"/>
          <p:cNvSpPr/>
          <p:nvPr/>
        </p:nvSpPr>
        <p:spPr>
          <a:xfrm>
            <a:off x="2240935" y="3783208"/>
            <a:ext cx="175895" cy="115570"/>
          </a:xfrm>
          <a:custGeom>
            <a:avLst/>
            <a:gdLst/>
            <a:ahLst/>
            <a:cxnLst/>
            <a:rect l="l" t="t" r="r" b="b"/>
            <a:pathLst>
              <a:path w="175894" h="115570">
                <a:moveTo>
                  <a:pt x="0" y="0"/>
                </a:moveTo>
                <a:lnTo>
                  <a:pt x="0" y="761"/>
                </a:lnTo>
                <a:lnTo>
                  <a:pt x="175436" y="115552"/>
                </a:lnTo>
                <a:lnTo>
                  <a:pt x="175436" y="88943"/>
                </a:lnTo>
                <a:lnTo>
                  <a:pt x="0" y="0"/>
                </a:lnTo>
                <a:close/>
              </a:path>
            </a:pathLst>
          </a:custGeom>
          <a:solidFill>
            <a:srgbClr val="000000"/>
          </a:solidFill>
        </p:spPr>
        <p:txBody>
          <a:bodyPr wrap="square" lIns="0" tIns="0" rIns="0" bIns="0" rtlCol="0"/>
          <a:lstStyle/>
          <a:p>
            <a:endParaRPr/>
          </a:p>
        </p:txBody>
      </p:sp>
      <p:sp>
        <p:nvSpPr>
          <p:cNvPr id="272" name="object 272"/>
          <p:cNvSpPr/>
          <p:nvPr/>
        </p:nvSpPr>
        <p:spPr>
          <a:xfrm>
            <a:off x="2240934" y="3783226"/>
            <a:ext cx="175895" cy="115570"/>
          </a:xfrm>
          <a:custGeom>
            <a:avLst/>
            <a:gdLst/>
            <a:ahLst/>
            <a:cxnLst/>
            <a:rect l="l" t="t" r="r" b="b"/>
            <a:pathLst>
              <a:path w="175894" h="115570">
                <a:moveTo>
                  <a:pt x="175438" y="101856"/>
                </a:moveTo>
                <a:lnTo>
                  <a:pt x="175438" y="88926"/>
                </a:lnTo>
                <a:lnTo>
                  <a:pt x="0" y="0"/>
                </a:lnTo>
                <a:lnTo>
                  <a:pt x="0" y="762"/>
                </a:lnTo>
                <a:lnTo>
                  <a:pt x="175438" y="115535"/>
                </a:lnTo>
                <a:lnTo>
                  <a:pt x="175438" y="101856"/>
                </a:lnTo>
                <a:close/>
              </a:path>
            </a:pathLst>
          </a:custGeom>
          <a:ln w="7599">
            <a:solidFill>
              <a:srgbClr val="000000"/>
            </a:solidFill>
          </a:ln>
        </p:spPr>
        <p:txBody>
          <a:bodyPr wrap="square" lIns="0" tIns="0" rIns="0" bIns="0" rtlCol="0"/>
          <a:lstStyle/>
          <a:p>
            <a:endParaRPr/>
          </a:p>
        </p:txBody>
      </p:sp>
      <p:sp>
        <p:nvSpPr>
          <p:cNvPr id="273" name="object 273"/>
          <p:cNvSpPr/>
          <p:nvPr/>
        </p:nvSpPr>
        <p:spPr>
          <a:xfrm>
            <a:off x="2065495" y="3783208"/>
            <a:ext cx="175895" cy="115570"/>
          </a:xfrm>
          <a:custGeom>
            <a:avLst/>
            <a:gdLst/>
            <a:ahLst/>
            <a:cxnLst/>
            <a:rect l="l" t="t" r="r" b="b"/>
            <a:pathLst>
              <a:path w="175894" h="115570">
                <a:moveTo>
                  <a:pt x="175439" y="0"/>
                </a:moveTo>
                <a:lnTo>
                  <a:pt x="0" y="88943"/>
                </a:lnTo>
                <a:lnTo>
                  <a:pt x="0" y="115552"/>
                </a:lnTo>
                <a:lnTo>
                  <a:pt x="175439" y="761"/>
                </a:lnTo>
                <a:lnTo>
                  <a:pt x="175439" y="0"/>
                </a:lnTo>
                <a:close/>
              </a:path>
            </a:pathLst>
          </a:custGeom>
          <a:solidFill>
            <a:srgbClr val="000000"/>
          </a:solidFill>
        </p:spPr>
        <p:txBody>
          <a:bodyPr wrap="square" lIns="0" tIns="0" rIns="0" bIns="0" rtlCol="0"/>
          <a:lstStyle/>
          <a:p>
            <a:endParaRPr/>
          </a:p>
        </p:txBody>
      </p:sp>
      <p:sp>
        <p:nvSpPr>
          <p:cNvPr id="274" name="object 274"/>
          <p:cNvSpPr/>
          <p:nvPr/>
        </p:nvSpPr>
        <p:spPr>
          <a:xfrm>
            <a:off x="2065493" y="3783226"/>
            <a:ext cx="175895" cy="115570"/>
          </a:xfrm>
          <a:custGeom>
            <a:avLst/>
            <a:gdLst/>
            <a:ahLst/>
            <a:cxnLst/>
            <a:rect l="l" t="t" r="r" b="b"/>
            <a:pathLst>
              <a:path w="175894" h="115570">
                <a:moveTo>
                  <a:pt x="175441" y="762"/>
                </a:moveTo>
                <a:lnTo>
                  <a:pt x="175441" y="0"/>
                </a:lnTo>
                <a:lnTo>
                  <a:pt x="0" y="88926"/>
                </a:lnTo>
                <a:lnTo>
                  <a:pt x="0" y="115535"/>
                </a:lnTo>
                <a:lnTo>
                  <a:pt x="175441" y="762"/>
                </a:lnTo>
                <a:close/>
              </a:path>
            </a:pathLst>
          </a:custGeom>
          <a:ln w="7599">
            <a:solidFill>
              <a:srgbClr val="000000"/>
            </a:solidFill>
          </a:ln>
        </p:spPr>
        <p:txBody>
          <a:bodyPr wrap="square" lIns="0" tIns="0" rIns="0" bIns="0" rtlCol="0"/>
          <a:lstStyle/>
          <a:p>
            <a:endParaRPr/>
          </a:p>
        </p:txBody>
      </p:sp>
      <p:sp>
        <p:nvSpPr>
          <p:cNvPr id="275" name="object 275"/>
          <p:cNvSpPr/>
          <p:nvPr/>
        </p:nvSpPr>
        <p:spPr>
          <a:xfrm>
            <a:off x="1890058" y="3783208"/>
            <a:ext cx="175895" cy="115570"/>
          </a:xfrm>
          <a:custGeom>
            <a:avLst/>
            <a:gdLst/>
            <a:ahLst/>
            <a:cxnLst/>
            <a:rect l="l" t="t" r="r" b="b"/>
            <a:pathLst>
              <a:path w="175894" h="115570">
                <a:moveTo>
                  <a:pt x="0" y="0"/>
                </a:moveTo>
                <a:lnTo>
                  <a:pt x="0" y="761"/>
                </a:lnTo>
                <a:lnTo>
                  <a:pt x="175436" y="115552"/>
                </a:lnTo>
                <a:lnTo>
                  <a:pt x="175436" y="88943"/>
                </a:lnTo>
                <a:lnTo>
                  <a:pt x="0" y="0"/>
                </a:lnTo>
                <a:close/>
              </a:path>
            </a:pathLst>
          </a:custGeom>
          <a:solidFill>
            <a:srgbClr val="000000"/>
          </a:solidFill>
        </p:spPr>
        <p:txBody>
          <a:bodyPr wrap="square" lIns="0" tIns="0" rIns="0" bIns="0" rtlCol="0"/>
          <a:lstStyle/>
          <a:p>
            <a:endParaRPr/>
          </a:p>
        </p:txBody>
      </p:sp>
      <p:sp>
        <p:nvSpPr>
          <p:cNvPr id="276" name="object 276"/>
          <p:cNvSpPr/>
          <p:nvPr/>
        </p:nvSpPr>
        <p:spPr>
          <a:xfrm>
            <a:off x="1890055" y="3783226"/>
            <a:ext cx="175895" cy="115570"/>
          </a:xfrm>
          <a:custGeom>
            <a:avLst/>
            <a:gdLst/>
            <a:ahLst/>
            <a:cxnLst/>
            <a:rect l="l" t="t" r="r" b="b"/>
            <a:pathLst>
              <a:path w="175894" h="115570">
                <a:moveTo>
                  <a:pt x="175438" y="101856"/>
                </a:moveTo>
                <a:lnTo>
                  <a:pt x="175438" y="88926"/>
                </a:lnTo>
                <a:lnTo>
                  <a:pt x="0" y="0"/>
                </a:lnTo>
                <a:lnTo>
                  <a:pt x="0" y="762"/>
                </a:lnTo>
                <a:lnTo>
                  <a:pt x="175438" y="115535"/>
                </a:lnTo>
                <a:lnTo>
                  <a:pt x="175438" y="101856"/>
                </a:lnTo>
                <a:close/>
              </a:path>
            </a:pathLst>
          </a:custGeom>
          <a:ln w="7599">
            <a:solidFill>
              <a:srgbClr val="000000"/>
            </a:solidFill>
          </a:ln>
        </p:spPr>
        <p:txBody>
          <a:bodyPr wrap="square" lIns="0" tIns="0" rIns="0" bIns="0" rtlCol="0"/>
          <a:lstStyle/>
          <a:p>
            <a:endParaRPr/>
          </a:p>
        </p:txBody>
      </p:sp>
      <p:sp>
        <p:nvSpPr>
          <p:cNvPr id="277" name="object 277"/>
          <p:cNvSpPr/>
          <p:nvPr/>
        </p:nvSpPr>
        <p:spPr>
          <a:xfrm>
            <a:off x="2240934" y="3638014"/>
            <a:ext cx="0" cy="146050"/>
          </a:xfrm>
          <a:custGeom>
            <a:avLst/>
            <a:gdLst/>
            <a:ahLst/>
            <a:cxnLst/>
            <a:rect l="l" t="t" r="r" b="b"/>
            <a:pathLst>
              <a:path h="146050">
                <a:moveTo>
                  <a:pt x="0" y="145974"/>
                </a:moveTo>
                <a:lnTo>
                  <a:pt x="0" y="0"/>
                </a:lnTo>
              </a:path>
            </a:pathLst>
          </a:custGeom>
          <a:ln w="7594">
            <a:solidFill>
              <a:srgbClr val="000000"/>
            </a:solidFill>
          </a:ln>
        </p:spPr>
        <p:txBody>
          <a:bodyPr wrap="square" lIns="0" tIns="0" rIns="0" bIns="0" rtlCol="0"/>
          <a:lstStyle/>
          <a:p>
            <a:endParaRPr/>
          </a:p>
        </p:txBody>
      </p:sp>
      <p:sp>
        <p:nvSpPr>
          <p:cNvPr id="278" name="object 278"/>
          <p:cNvSpPr/>
          <p:nvPr/>
        </p:nvSpPr>
        <p:spPr>
          <a:xfrm>
            <a:off x="2240552" y="3780188"/>
            <a:ext cx="0" cy="7620"/>
          </a:xfrm>
          <a:custGeom>
            <a:avLst/>
            <a:gdLst/>
            <a:ahLst/>
            <a:cxnLst/>
            <a:rect l="l" t="t" r="r" b="b"/>
            <a:pathLst>
              <a:path h="7620">
                <a:moveTo>
                  <a:pt x="0" y="0"/>
                </a:moveTo>
                <a:lnTo>
                  <a:pt x="0" y="7601"/>
                </a:lnTo>
              </a:path>
            </a:pathLst>
          </a:custGeom>
          <a:ln w="3175">
            <a:solidFill>
              <a:srgbClr val="000000"/>
            </a:solidFill>
          </a:ln>
        </p:spPr>
        <p:txBody>
          <a:bodyPr wrap="square" lIns="0" tIns="0" rIns="0" bIns="0" rtlCol="0"/>
          <a:lstStyle/>
          <a:p>
            <a:endParaRPr/>
          </a:p>
        </p:txBody>
      </p:sp>
      <p:sp>
        <p:nvSpPr>
          <p:cNvPr id="279" name="object 279"/>
          <p:cNvSpPr/>
          <p:nvPr/>
        </p:nvSpPr>
        <p:spPr>
          <a:xfrm>
            <a:off x="2250053" y="3804511"/>
            <a:ext cx="5715" cy="0"/>
          </a:xfrm>
          <a:custGeom>
            <a:avLst/>
            <a:gdLst/>
            <a:ahLst/>
            <a:cxnLst/>
            <a:rect l="l" t="t" r="r" b="b"/>
            <a:pathLst>
              <a:path w="5714">
                <a:moveTo>
                  <a:pt x="5310" y="0"/>
                </a:moveTo>
                <a:lnTo>
                  <a:pt x="0" y="0"/>
                </a:lnTo>
              </a:path>
            </a:pathLst>
          </a:custGeom>
          <a:ln w="7601">
            <a:solidFill>
              <a:srgbClr val="000000"/>
            </a:solidFill>
          </a:ln>
        </p:spPr>
        <p:txBody>
          <a:bodyPr wrap="square" lIns="0" tIns="0" rIns="0" bIns="0" rtlCol="0"/>
          <a:lstStyle/>
          <a:p>
            <a:endParaRPr/>
          </a:p>
        </p:txBody>
      </p:sp>
      <p:sp>
        <p:nvSpPr>
          <p:cNvPr id="280" name="object 280"/>
          <p:cNvSpPr/>
          <p:nvPr/>
        </p:nvSpPr>
        <p:spPr>
          <a:xfrm>
            <a:off x="2259924" y="3825028"/>
            <a:ext cx="9525" cy="0"/>
          </a:xfrm>
          <a:custGeom>
            <a:avLst/>
            <a:gdLst/>
            <a:ahLst/>
            <a:cxnLst/>
            <a:rect l="l" t="t" r="r" b="b"/>
            <a:pathLst>
              <a:path w="9525">
                <a:moveTo>
                  <a:pt x="9109" y="0"/>
                </a:moveTo>
                <a:lnTo>
                  <a:pt x="0" y="0"/>
                </a:lnTo>
              </a:path>
            </a:pathLst>
          </a:custGeom>
          <a:ln w="7601">
            <a:solidFill>
              <a:srgbClr val="000000"/>
            </a:solidFill>
          </a:ln>
        </p:spPr>
        <p:txBody>
          <a:bodyPr wrap="square" lIns="0" tIns="0" rIns="0" bIns="0" rtlCol="0"/>
          <a:lstStyle/>
          <a:p>
            <a:endParaRPr/>
          </a:p>
        </p:txBody>
      </p:sp>
      <p:sp>
        <p:nvSpPr>
          <p:cNvPr id="281" name="object 281"/>
          <p:cNvSpPr/>
          <p:nvPr/>
        </p:nvSpPr>
        <p:spPr>
          <a:xfrm>
            <a:off x="2269795" y="3845553"/>
            <a:ext cx="13970" cy="0"/>
          </a:xfrm>
          <a:custGeom>
            <a:avLst/>
            <a:gdLst/>
            <a:ahLst/>
            <a:cxnLst/>
            <a:rect l="l" t="t" r="r" b="b"/>
            <a:pathLst>
              <a:path w="13969">
                <a:moveTo>
                  <a:pt x="13667" y="0"/>
                </a:moveTo>
                <a:lnTo>
                  <a:pt x="0" y="0"/>
                </a:lnTo>
              </a:path>
            </a:pathLst>
          </a:custGeom>
          <a:ln w="7601">
            <a:solidFill>
              <a:srgbClr val="000000"/>
            </a:solidFill>
          </a:ln>
        </p:spPr>
        <p:txBody>
          <a:bodyPr wrap="square" lIns="0" tIns="0" rIns="0" bIns="0" rtlCol="0"/>
          <a:lstStyle/>
          <a:p>
            <a:endParaRPr/>
          </a:p>
        </p:txBody>
      </p:sp>
      <p:sp>
        <p:nvSpPr>
          <p:cNvPr id="282" name="object 282"/>
          <p:cNvSpPr/>
          <p:nvPr/>
        </p:nvSpPr>
        <p:spPr>
          <a:xfrm>
            <a:off x="2278901" y="3866067"/>
            <a:ext cx="19050" cy="0"/>
          </a:xfrm>
          <a:custGeom>
            <a:avLst/>
            <a:gdLst/>
            <a:ahLst/>
            <a:cxnLst/>
            <a:rect l="l" t="t" r="r" b="b"/>
            <a:pathLst>
              <a:path w="19050">
                <a:moveTo>
                  <a:pt x="18992" y="0"/>
                </a:moveTo>
                <a:lnTo>
                  <a:pt x="0" y="0"/>
                </a:lnTo>
              </a:path>
            </a:pathLst>
          </a:custGeom>
          <a:ln w="7601">
            <a:solidFill>
              <a:srgbClr val="000000"/>
            </a:solidFill>
          </a:ln>
        </p:spPr>
        <p:txBody>
          <a:bodyPr wrap="square" lIns="0" tIns="0" rIns="0" bIns="0" rtlCol="0"/>
          <a:lstStyle/>
          <a:p>
            <a:endParaRPr/>
          </a:p>
        </p:txBody>
      </p:sp>
      <p:sp>
        <p:nvSpPr>
          <p:cNvPr id="283" name="object 283"/>
          <p:cNvSpPr/>
          <p:nvPr/>
        </p:nvSpPr>
        <p:spPr>
          <a:xfrm>
            <a:off x="2288784" y="3887358"/>
            <a:ext cx="22860" cy="0"/>
          </a:xfrm>
          <a:custGeom>
            <a:avLst/>
            <a:gdLst/>
            <a:ahLst/>
            <a:cxnLst/>
            <a:rect l="l" t="t" r="r" b="b"/>
            <a:pathLst>
              <a:path w="22860">
                <a:moveTo>
                  <a:pt x="22776" y="0"/>
                </a:moveTo>
                <a:lnTo>
                  <a:pt x="0" y="0"/>
                </a:lnTo>
              </a:path>
            </a:pathLst>
          </a:custGeom>
          <a:ln w="7601">
            <a:solidFill>
              <a:srgbClr val="000000"/>
            </a:solidFill>
          </a:ln>
        </p:spPr>
        <p:txBody>
          <a:bodyPr wrap="square" lIns="0" tIns="0" rIns="0" bIns="0" rtlCol="0"/>
          <a:lstStyle/>
          <a:p>
            <a:endParaRPr/>
          </a:p>
        </p:txBody>
      </p:sp>
      <p:sp>
        <p:nvSpPr>
          <p:cNvPr id="284" name="object 284"/>
          <p:cNvSpPr/>
          <p:nvPr/>
        </p:nvSpPr>
        <p:spPr>
          <a:xfrm>
            <a:off x="2591430" y="3780188"/>
            <a:ext cx="0" cy="7620"/>
          </a:xfrm>
          <a:custGeom>
            <a:avLst/>
            <a:gdLst/>
            <a:ahLst/>
            <a:cxnLst/>
            <a:rect l="l" t="t" r="r" b="b"/>
            <a:pathLst>
              <a:path h="7620">
                <a:moveTo>
                  <a:pt x="0" y="0"/>
                </a:moveTo>
                <a:lnTo>
                  <a:pt x="0" y="7601"/>
                </a:lnTo>
              </a:path>
            </a:pathLst>
          </a:custGeom>
          <a:ln w="3175">
            <a:solidFill>
              <a:srgbClr val="000000"/>
            </a:solidFill>
          </a:ln>
        </p:spPr>
        <p:txBody>
          <a:bodyPr wrap="square" lIns="0" tIns="0" rIns="0" bIns="0" rtlCol="0"/>
          <a:lstStyle/>
          <a:p>
            <a:endParaRPr/>
          </a:p>
        </p:txBody>
      </p:sp>
      <p:sp>
        <p:nvSpPr>
          <p:cNvPr id="285" name="object 285"/>
          <p:cNvSpPr/>
          <p:nvPr/>
        </p:nvSpPr>
        <p:spPr>
          <a:xfrm>
            <a:off x="2600917" y="3804511"/>
            <a:ext cx="5715" cy="0"/>
          </a:xfrm>
          <a:custGeom>
            <a:avLst/>
            <a:gdLst/>
            <a:ahLst/>
            <a:cxnLst/>
            <a:rect l="l" t="t" r="r" b="b"/>
            <a:pathLst>
              <a:path w="5714">
                <a:moveTo>
                  <a:pt x="5322" y="0"/>
                </a:moveTo>
                <a:lnTo>
                  <a:pt x="0" y="0"/>
                </a:lnTo>
              </a:path>
            </a:pathLst>
          </a:custGeom>
          <a:ln w="7601">
            <a:solidFill>
              <a:srgbClr val="000000"/>
            </a:solidFill>
          </a:ln>
        </p:spPr>
        <p:txBody>
          <a:bodyPr wrap="square" lIns="0" tIns="0" rIns="0" bIns="0" rtlCol="0"/>
          <a:lstStyle/>
          <a:p>
            <a:endParaRPr/>
          </a:p>
        </p:txBody>
      </p:sp>
      <p:sp>
        <p:nvSpPr>
          <p:cNvPr id="286" name="object 286"/>
          <p:cNvSpPr/>
          <p:nvPr/>
        </p:nvSpPr>
        <p:spPr>
          <a:xfrm>
            <a:off x="2610800" y="3825028"/>
            <a:ext cx="9525" cy="0"/>
          </a:xfrm>
          <a:custGeom>
            <a:avLst/>
            <a:gdLst/>
            <a:ahLst/>
            <a:cxnLst/>
            <a:rect l="l" t="t" r="r" b="b"/>
            <a:pathLst>
              <a:path w="9525">
                <a:moveTo>
                  <a:pt x="9109" y="0"/>
                </a:moveTo>
                <a:lnTo>
                  <a:pt x="0" y="0"/>
                </a:lnTo>
              </a:path>
            </a:pathLst>
          </a:custGeom>
          <a:ln w="7601">
            <a:solidFill>
              <a:srgbClr val="000000"/>
            </a:solidFill>
          </a:ln>
        </p:spPr>
        <p:txBody>
          <a:bodyPr wrap="square" lIns="0" tIns="0" rIns="0" bIns="0" rtlCol="0"/>
          <a:lstStyle/>
          <a:p>
            <a:endParaRPr/>
          </a:p>
        </p:txBody>
      </p:sp>
      <p:sp>
        <p:nvSpPr>
          <p:cNvPr id="287" name="object 287"/>
          <p:cNvSpPr/>
          <p:nvPr/>
        </p:nvSpPr>
        <p:spPr>
          <a:xfrm>
            <a:off x="2619910" y="3845553"/>
            <a:ext cx="14604" cy="0"/>
          </a:xfrm>
          <a:custGeom>
            <a:avLst/>
            <a:gdLst/>
            <a:ahLst/>
            <a:cxnLst/>
            <a:rect l="l" t="t" r="r" b="b"/>
            <a:pathLst>
              <a:path w="14605">
                <a:moveTo>
                  <a:pt x="14428" y="0"/>
                </a:moveTo>
                <a:lnTo>
                  <a:pt x="0" y="0"/>
                </a:lnTo>
              </a:path>
            </a:pathLst>
          </a:custGeom>
          <a:ln w="7601">
            <a:solidFill>
              <a:srgbClr val="000000"/>
            </a:solidFill>
          </a:ln>
        </p:spPr>
        <p:txBody>
          <a:bodyPr wrap="square" lIns="0" tIns="0" rIns="0" bIns="0" rtlCol="0"/>
          <a:lstStyle/>
          <a:p>
            <a:endParaRPr/>
          </a:p>
        </p:txBody>
      </p:sp>
      <p:sp>
        <p:nvSpPr>
          <p:cNvPr id="288" name="object 288"/>
          <p:cNvSpPr/>
          <p:nvPr/>
        </p:nvSpPr>
        <p:spPr>
          <a:xfrm>
            <a:off x="2629780" y="3866067"/>
            <a:ext cx="18415" cy="0"/>
          </a:xfrm>
          <a:custGeom>
            <a:avLst/>
            <a:gdLst/>
            <a:ahLst/>
            <a:cxnLst/>
            <a:rect l="l" t="t" r="r" b="b"/>
            <a:pathLst>
              <a:path w="18414">
                <a:moveTo>
                  <a:pt x="18227" y="0"/>
                </a:moveTo>
                <a:lnTo>
                  <a:pt x="0" y="0"/>
                </a:lnTo>
              </a:path>
            </a:pathLst>
          </a:custGeom>
          <a:ln w="7601">
            <a:solidFill>
              <a:srgbClr val="000000"/>
            </a:solidFill>
          </a:ln>
        </p:spPr>
        <p:txBody>
          <a:bodyPr wrap="square" lIns="0" tIns="0" rIns="0" bIns="0" rtlCol="0"/>
          <a:lstStyle/>
          <a:p>
            <a:endParaRPr/>
          </a:p>
        </p:txBody>
      </p:sp>
      <p:sp>
        <p:nvSpPr>
          <p:cNvPr id="289" name="object 289"/>
          <p:cNvSpPr/>
          <p:nvPr/>
        </p:nvSpPr>
        <p:spPr>
          <a:xfrm>
            <a:off x="2639648" y="3887358"/>
            <a:ext cx="22860" cy="0"/>
          </a:xfrm>
          <a:custGeom>
            <a:avLst/>
            <a:gdLst/>
            <a:ahLst/>
            <a:cxnLst/>
            <a:rect l="l" t="t" r="r" b="b"/>
            <a:pathLst>
              <a:path w="22860">
                <a:moveTo>
                  <a:pt x="22788" y="0"/>
                </a:moveTo>
                <a:lnTo>
                  <a:pt x="0" y="0"/>
                </a:lnTo>
              </a:path>
            </a:pathLst>
          </a:custGeom>
          <a:ln w="7601">
            <a:solidFill>
              <a:srgbClr val="000000"/>
            </a:solidFill>
          </a:ln>
        </p:spPr>
        <p:txBody>
          <a:bodyPr wrap="square" lIns="0" tIns="0" rIns="0" bIns="0" rtlCol="0"/>
          <a:lstStyle/>
          <a:p>
            <a:endParaRPr/>
          </a:p>
        </p:txBody>
      </p:sp>
      <p:sp>
        <p:nvSpPr>
          <p:cNvPr id="290" name="object 290"/>
          <p:cNvSpPr txBox="1"/>
          <p:nvPr/>
        </p:nvSpPr>
        <p:spPr>
          <a:xfrm>
            <a:off x="1073079" y="2849470"/>
            <a:ext cx="1314450" cy="414020"/>
          </a:xfrm>
          <a:prstGeom prst="rect">
            <a:avLst/>
          </a:prstGeom>
        </p:spPr>
        <p:txBody>
          <a:bodyPr vert="horz" wrap="square" lIns="0" tIns="0" rIns="0" bIns="0" rtlCol="0">
            <a:spAutoFit/>
          </a:bodyPr>
          <a:lstStyle/>
          <a:p>
            <a:pPr marL="12700" marR="5080" indent="7620">
              <a:lnSpc>
                <a:spcPct val="173300"/>
              </a:lnSpc>
            </a:pPr>
            <a:r>
              <a:rPr sz="950" b="1" spc="25" dirty="0">
                <a:latin typeface="Arial"/>
                <a:cs typeface="Arial"/>
              </a:rPr>
              <a:t>R</a:t>
            </a:r>
            <a:r>
              <a:rPr sz="1050" b="1" spc="7" baseline="-15873" dirty="0">
                <a:latin typeface="Arial"/>
                <a:cs typeface="Arial"/>
              </a:rPr>
              <a:t>1</a:t>
            </a:r>
            <a:r>
              <a:rPr sz="1050" b="1" spc="89" baseline="-15873" dirty="0">
                <a:latin typeface="Arial"/>
                <a:cs typeface="Arial"/>
              </a:rPr>
              <a:t> </a:t>
            </a:r>
            <a:r>
              <a:rPr sz="950" b="1" dirty="0">
                <a:latin typeface="Arial"/>
                <a:cs typeface="Arial"/>
              </a:rPr>
              <a:t>=</a:t>
            </a:r>
            <a:r>
              <a:rPr sz="950" b="1" spc="-50" dirty="0">
                <a:latin typeface="Arial"/>
                <a:cs typeface="Arial"/>
              </a:rPr>
              <a:t> </a:t>
            </a:r>
            <a:r>
              <a:rPr sz="950" b="1" spc="-20" dirty="0">
                <a:latin typeface="Arial"/>
                <a:cs typeface="Arial"/>
              </a:rPr>
              <a:t>-</a:t>
            </a:r>
            <a:r>
              <a:rPr sz="950" b="1" spc="25" dirty="0">
                <a:latin typeface="Arial"/>
                <a:cs typeface="Arial"/>
              </a:rPr>
              <a:t>C</a:t>
            </a:r>
            <a:r>
              <a:rPr sz="950" b="1" spc="-30" dirty="0">
                <a:latin typeface="Arial"/>
                <a:cs typeface="Arial"/>
              </a:rPr>
              <a:t>OO</a:t>
            </a:r>
            <a:r>
              <a:rPr sz="950" b="1" spc="25" dirty="0">
                <a:latin typeface="Arial"/>
                <a:cs typeface="Arial"/>
              </a:rPr>
              <a:t>CH</a:t>
            </a:r>
            <a:r>
              <a:rPr sz="1050" b="1" spc="30" baseline="-15873" dirty="0">
                <a:latin typeface="Arial"/>
                <a:cs typeface="Arial"/>
              </a:rPr>
              <a:t>2</a:t>
            </a:r>
            <a:r>
              <a:rPr sz="950" b="1" spc="25" dirty="0">
                <a:latin typeface="Arial"/>
                <a:cs typeface="Arial"/>
              </a:rPr>
              <a:t>CH</a:t>
            </a:r>
            <a:r>
              <a:rPr sz="1050" b="1" spc="30" baseline="-15873" dirty="0">
                <a:latin typeface="Arial"/>
                <a:cs typeface="Arial"/>
              </a:rPr>
              <a:t>2</a:t>
            </a:r>
            <a:r>
              <a:rPr sz="950" b="1" spc="-30" dirty="0">
                <a:latin typeface="Arial"/>
                <a:cs typeface="Arial"/>
              </a:rPr>
              <a:t>O</a:t>
            </a:r>
            <a:r>
              <a:rPr sz="950" b="1" dirty="0">
                <a:latin typeface="Arial"/>
                <a:cs typeface="Arial"/>
              </a:rPr>
              <a:t>H </a:t>
            </a:r>
            <a:r>
              <a:rPr sz="950" b="1" spc="25" dirty="0">
                <a:latin typeface="Arial"/>
                <a:cs typeface="Arial"/>
              </a:rPr>
              <a:t>R</a:t>
            </a:r>
            <a:r>
              <a:rPr sz="1050" b="1" spc="7" baseline="-15873" dirty="0">
                <a:latin typeface="Arial"/>
                <a:cs typeface="Arial"/>
              </a:rPr>
              <a:t>2</a:t>
            </a:r>
            <a:r>
              <a:rPr sz="1050" b="1" spc="89" baseline="-15873" dirty="0">
                <a:latin typeface="Arial"/>
                <a:cs typeface="Arial"/>
              </a:rPr>
              <a:t> </a:t>
            </a:r>
            <a:r>
              <a:rPr sz="950" b="1" dirty="0">
                <a:latin typeface="Arial"/>
                <a:cs typeface="Arial"/>
              </a:rPr>
              <a:t>=</a:t>
            </a:r>
            <a:r>
              <a:rPr sz="950" b="1" spc="-50" dirty="0">
                <a:latin typeface="Arial"/>
                <a:cs typeface="Arial"/>
              </a:rPr>
              <a:t> </a:t>
            </a:r>
            <a:r>
              <a:rPr sz="950" b="1" spc="-20" dirty="0">
                <a:latin typeface="Arial"/>
                <a:cs typeface="Arial"/>
              </a:rPr>
              <a:t>-</a:t>
            </a:r>
            <a:r>
              <a:rPr sz="950" b="1" spc="25" dirty="0">
                <a:latin typeface="Arial"/>
                <a:cs typeface="Arial"/>
              </a:rPr>
              <a:t>C</a:t>
            </a:r>
            <a:r>
              <a:rPr sz="950" b="1" spc="-30" dirty="0">
                <a:latin typeface="Arial"/>
                <a:cs typeface="Arial"/>
              </a:rPr>
              <a:t>OO</a:t>
            </a:r>
            <a:r>
              <a:rPr sz="950" b="1" spc="25" dirty="0">
                <a:latin typeface="Arial"/>
                <a:cs typeface="Arial"/>
              </a:rPr>
              <a:t>CH</a:t>
            </a:r>
            <a:r>
              <a:rPr sz="1050" b="1" spc="30" baseline="-15873" dirty="0">
                <a:latin typeface="Arial"/>
                <a:cs typeface="Arial"/>
              </a:rPr>
              <a:t>2</a:t>
            </a:r>
            <a:r>
              <a:rPr sz="950" b="1" spc="25" dirty="0">
                <a:latin typeface="Arial"/>
                <a:cs typeface="Arial"/>
              </a:rPr>
              <a:t>CH</a:t>
            </a:r>
            <a:r>
              <a:rPr sz="1050" b="1" spc="30" baseline="-15873" dirty="0">
                <a:latin typeface="Arial"/>
                <a:cs typeface="Arial"/>
              </a:rPr>
              <a:t>2</a:t>
            </a:r>
            <a:r>
              <a:rPr sz="950" b="1" spc="25" dirty="0">
                <a:latin typeface="Arial"/>
                <a:cs typeface="Arial"/>
              </a:rPr>
              <a:t>NH</a:t>
            </a:r>
            <a:r>
              <a:rPr sz="1050" b="1" spc="7" baseline="-15873" dirty="0">
                <a:latin typeface="Arial"/>
                <a:cs typeface="Arial"/>
              </a:rPr>
              <a:t>2</a:t>
            </a:r>
            <a:endParaRPr sz="1050" baseline="-15873">
              <a:latin typeface="Arial"/>
              <a:cs typeface="Arial"/>
            </a:endParaRPr>
          </a:p>
        </p:txBody>
      </p:sp>
      <p:sp>
        <p:nvSpPr>
          <p:cNvPr id="291" name="object 291"/>
          <p:cNvSpPr txBox="1"/>
          <p:nvPr/>
        </p:nvSpPr>
        <p:spPr>
          <a:xfrm>
            <a:off x="2533548" y="3315456"/>
            <a:ext cx="120014" cy="147320"/>
          </a:xfrm>
          <a:prstGeom prst="rect">
            <a:avLst/>
          </a:prstGeom>
        </p:spPr>
        <p:txBody>
          <a:bodyPr vert="horz" wrap="square" lIns="0" tIns="0" rIns="0" bIns="0" rtlCol="0">
            <a:spAutoFit/>
          </a:bodyPr>
          <a:lstStyle/>
          <a:p>
            <a:pPr marL="12700">
              <a:lnSpc>
                <a:spcPct val="100000"/>
              </a:lnSpc>
            </a:pPr>
            <a:r>
              <a:rPr sz="950" b="1" dirty="0">
                <a:latin typeface="Arial"/>
                <a:cs typeface="Arial"/>
              </a:rPr>
              <a:t>O</a:t>
            </a:r>
            <a:endParaRPr sz="950">
              <a:latin typeface="Arial"/>
              <a:cs typeface="Arial"/>
            </a:endParaRPr>
          </a:p>
        </p:txBody>
      </p:sp>
      <p:sp>
        <p:nvSpPr>
          <p:cNvPr id="292" name="object 292"/>
          <p:cNvSpPr txBox="1"/>
          <p:nvPr/>
        </p:nvSpPr>
        <p:spPr>
          <a:xfrm>
            <a:off x="2178873" y="3518422"/>
            <a:ext cx="676910" cy="163195"/>
          </a:xfrm>
          <a:prstGeom prst="rect">
            <a:avLst/>
          </a:prstGeom>
        </p:spPr>
        <p:txBody>
          <a:bodyPr vert="horz" wrap="square" lIns="0" tIns="0" rIns="0" bIns="0" rtlCol="0">
            <a:spAutoFit/>
          </a:bodyPr>
          <a:lstStyle/>
          <a:p>
            <a:pPr marL="12700">
              <a:lnSpc>
                <a:spcPct val="100000"/>
              </a:lnSpc>
              <a:tabLst>
                <a:tab pos="367030" algn="l"/>
              </a:tabLst>
            </a:pPr>
            <a:r>
              <a:rPr sz="950" b="1" spc="25" dirty="0">
                <a:latin typeface="Arial"/>
                <a:cs typeface="Arial"/>
              </a:rPr>
              <a:t>R</a:t>
            </a:r>
            <a:r>
              <a:rPr sz="1050" b="1" spc="7" baseline="-15873" dirty="0">
                <a:latin typeface="Arial"/>
                <a:cs typeface="Arial"/>
              </a:rPr>
              <a:t>1</a:t>
            </a:r>
            <a:r>
              <a:rPr sz="1050" b="1" baseline="-15873" dirty="0">
                <a:latin typeface="Arial"/>
                <a:cs typeface="Arial"/>
              </a:rPr>
              <a:t>	</a:t>
            </a:r>
            <a:r>
              <a:rPr sz="950" b="1" dirty="0">
                <a:latin typeface="Arial"/>
                <a:cs typeface="Arial"/>
              </a:rPr>
              <a:t>C  </a:t>
            </a:r>
            <a:r>
              <a:rPr sz="950" b="1" spc="105" dirty="0">
                <a:latin typeface="Arial"/>
                <a:cs typeface="Arial"/>
              </a:rPr>
              <a:t> </a:t>
            </a:r>
            <a:r>
              <a:rPr sz="950" b="1" dirty="0">
                <a:latin typeface="Arial"/>
                <a:cs typeface="Arial"/>
              </a:rPr>
              <a:t>O</a:t>
            </a:r>
            <a:endParaRPr sz="950">
              <a:latin typeface="Arial"/>
              <a:cs typeface="Arial"/>
            </a:endParaRPr>
          </a:p>
        </p:txBody>
      </p:sp>
      <p:sp>
        <p:nvSpPr>
          <p:cNvPr id="293" name="object 293"/>
          <p:cNvSpPr txBox="1"/>
          <p:nvPr/>
        </p:nvSpPr>
        <p:spPr>
          <a:xfrm>
            <a:off x="2283671" y="3896994"/>
            <a:ext cx="464184" cy="163195"/>
          </a:xfrm>
          <a:prstGeom prst="rect">
            <a:avLst/>
          </a:prstGeom>
        </p:spPr>
        <p:txBody>
          <a:bodyPr vert="horz" wrap="square" lIns="0" tIns="0" rIns="0" bIns="0" rtlCol="0">
            <a:spAutoFit/>
          </a:bodyPr>
          <a:lstStyle/>
          <a:p>
            <a:pPr marL="12700">
              <a:lnSpc>
                <a:spcPct val="100000"/>
              </a:lnSpc>
            </a:pPr>
            <a:r>
              <a:rPr sz="950" b="1" spc="25" dirty="0">
                <a:latin typeface="Arial"/>
                <a:cs typeface="Arial"/>
              </a:rPr>
              <a:t>CH</a:t>
            </a:r>
            <a:r>
              <a:rPr sz="1050" b="1" spc="7" baseline="-15873" dirty="0">
                <a:latin typeface="Arial"/>
                <a:cs typeface="Arial"/>
              </a:rPr>
              <a:t>3</a:t>
            </a:r>
            <a:r>
              <a:rPr sz="1050" b="1" baseline="-15873" dirty="0">
                <a:latin typeface="Arial"/>
                <a:cs typeface="Arial"/>
              </a:rPr>
              <a:t>    </a:t>
            </a:r>
            <a:r>
              <a:rPr sz="1050" b="1" spc="-67" baseline="-15873" dirty="0">
                <a:latin typeface="Arial"/>
                <a:cs typeface="Arial"/>
              </a:rPr>
              <a:t> </a:t>
            </a:r>
            <a:r>
              <a:rPr sz="950" b="1" dirty="0">
                <a:latin typeface="Arial"/>
                <a:cs typeface="Arial"/>
              </a:rPr>
              <a:t>H</a:t>
            </a:r>
            <a:endParaRPr sz="950">
              <a:latin typeface="Arial"/>
              <a:cs typeface="Arial"/>
            </a:endParaRPr>
          </a:p>
        </p:txBody>
      </p:sp>
      <p:sp>
        <p:nvSpPr>
          <p:cNvPr id="294" name="object 294"/>
          <p:cNvSpPr/>
          <p:nvPr/>
        </p:nvSpPr>
        <p:spPr>
          <a:xfrm>
            <a:off x="1423806" y="2161646"/>
            <a:ext cx="32384" cy="274320"/>
          </a:xfrm>
          <a:custGeom>
            <a:avLst/>
            <a:gdLst/>
            <a:ahLst/>
            <a:cxnLst/>
            <a:rect l="l" t="t" r="r" b="b"/>
            <a:pathLst>
              <a:path w="32384" h="274319">
                <a:moveTo>
                  <a:pt x="32292" y="0"/>
                </a:moveTo>
                <a:lnTo>
                  <a:pt x="14019" y="46619"/>
                </a:lnTo>
                <a:lnTo>
                  <a:pt x="5074" y="83783"/>
                </a:lnTo>
                <a:lnTo>
                  <a:pt x="504" y="122541"/>
                </a:lnTo>
                <a:lnTo>
                  <a:pt x="0" y="135769"/>
                </a:lnTo>
                <a:lnTo>
                  <a:pt x="230" y="149955"/>
                </a:lnTo>
                <a:lnTo>
                  <a:pt x="3783" y="190361"/>
                </a:lnTo>
                <a:lnTo>
                  <a:pt x="11441" y="227805"/>
                </a:lnTo>
                <a:lnTo>
                  <a:pt x="22961" y="262633"/>
                </a:lnTo>
                <a:lnTo>
                  <a:pt x="27618" y="273720"/>
                </a:lnTo>
              </a:path>
            </a:pathLst>
          </a:custGeom>
          <a:ln w="7594">
            <a:solidFill>
              <a:srgbClr val="000000"/>
            </a:solidFill>
          </a:ln>
        </p:spPr>
        <p:txBody>
          <a:bodyPr wrap="square" lIns="0" tIns="0" rIns="0" bIns="0" rtlCol="0"/>
          <a:lstStyle/>
          <a:p>
            <a:endParaRPr/>
          </a:p>
        </p:txBody>
      </p:sp>
      <p:sp>
        <p:nvSpPr>
          <p:cNvPr id="295" name="object 295"/>
          <p:cNvSpPr/>
          <p:nvPr/>
        </p:nvSpPr>
        <p:spPr>
          <a:xfrm>
            <a:off x="3235940" y="2172139"/>
            <a:ext cx="33020" cy="274320"/>
          </a:xfrm>
          <a:custGeom>
            <a:avLst/>
            <a:gdLst/>
            <a:ahLst/>
            <a:cxnLst/>
            <a:rect l="l" t="t" r="r" b="b"/>
            <a:pathLst>
              <a:path w="33020" h="274319">
                <a:moveTo>
                  <a:pt x="0" y="273741"/>
                </a:moveTo>
                <a:lnTo>
                  <a:pt x="18339" y="227148"/>
                </a:lnTo>
                <a:lnTo>
                  <a:pt x="27332" y="189997"/>
                </a:lnTo>
                <a:lnTo>
                  <a:pt x="31950" y="151249"/>
                </a:lnTo>
                <a:lnTo>
                  <a:pt x="32472" y="138024"/>
                </a:lnTo>
                <a:lnTo>
                  <a:pt x="32246" y="123773"/>
                </a:lnTo>
                <a:lnTo>
                  <a:pt x="28722" y="83267"/>
                </a:lnTo>
                <a:lnTo>
                  <a:pt x="21122" y="45827"/>
                </a:lnTo>
                <a:lnTo>
                  <a:pt x="9687" y="11062"/>
                </a:lnTo>
                <a:lnTo>
                  <a:pt x="5065" y="0"/>
                </a:lnTo>
              </a:path>
            </a:pathLst>
          </a:custGeom>
          <a:ln w="7594">
            <a:solidFill>
              <a:srgbClr val="000000"/>
            </a:solidFill>
          </a:ln>
        </p:spPr>
        <p:txBody>
          <a:bodyPr wrap="square" lIns="0" tIns="0" rIns="0" bIns="0" rtlCol="0"/>
          <a:lstStyle/>
          <a:p>
            <a:endParaRPr/>
          </a:p>
        </p:txBody>
      </p:sp>
      <p:sp>
        <p:nvSpPr>
          <p:cNvPr id="296" name="object 296"/>
          <p:cNvSpPr/>
          <p:nvPr/>
        </p:nvSpPr>
        <p:spPr>
          <a:xfrm>
            <a:off x="2822877" y="4297667"/>
            <a:ext cx="3809999" cy="1820856"/>
          </a:xfrm>
          <a:prstGeom prst="rect">
            <a:avLst/>
          </a:prstGeom>
          <a:blipFill>
            <a:blip r:embed="rId3" cstate="print"/>
            <a:stretch>
              <a:fillRect/>
            </a:stretch>
          </a:blipFill>
        </p:spPr>
        <p:txBody>
          <a:bodyPr wrap="square" lIns="0" tIns="0" rIns="0" bIns="0" rtlCol="0"/>
          <a:lstStyle/>
          <a:p>
            <a:endParaRPr/>
          </a:p>
        </p:txBody>
      </p:sp>
      <p:sp>
        <p:nvSpPr>
          <p:cNvPr id="297" name="object 297"/>
          <p:cNvSpPr txBox="1"/>
          <p:nvPr/>
        </p:nvSpPr>
        <p:spPr>
          <a:xfrm>
            <a:off x="1581929" y="2126557"/>
            <a:ext cx="1662430" cy="394970"/>
          </a:xfrm>
          <a:prstGeom prst="rect">
            <a:avLst/>
          </a:prstGeom>
        </p:spPr>
        <p:txBody>
          <a:bodyPr vert="horz" wrap="square" lIns="0" tIns="0" rIns="0" bIns="0" rtlCol="0">
            <a:spAutoFit/>
          </a:bodyPr>
          <a:lstStyle/>
          <a:p>
            <a:pPr marL="12700">
              <a:lnSpc>
                <a:spcPct val="100000"/>
              </a:lnSpc>
              <a:tabLst>
                <a:tab pos="1416050" algn="l"/>
              </a:tabLst>
            </a:pPr>
            <a:r>
              <a:rPr sz="950" b="1" spc="25" dirty="0">
                <a:latin typeface="Arial"/>
                <a:cs typeface="Arial"/>
              </a:rPr>
              <a:t>CH</a:t>
            </a:r>
            <a:r>
              <a:rPr sz="1050" b="1" spc="7" baseline="-15873" dirty="0">
                <a:latin typeface="Arial"/>
                <a:cs typeface="Arial"/>
              </a:rPr>
              <a:t>3</a:t>
            </a:r>
            <a:r>
              <a:rPr sz="1050" b="1" baseline="-15873" dirty="0">
                <a:latin typeface="Arial"/>
                <a:cs typeface="Arial"/>
              </a:rPr>
              <a:t>    </a:t>
            </a:r>
            <a:r>
              <a:rPr sz="1050" b="1" spc="-67" baseline="-15873" dirty="0">
                <a:latin typeface="Arial"/>
                <a:cs typeface="Arial"/>
              </a:rPr>
              <a:t> </a:t>
            </a:r>
            <a:r>
              <a:rPr sz="950" b="1" spc="25" dirty="0">
                <a:latin typeface="Arial"/>
                <a:cs typeface="Arial"/>
              </a:rPr>
              <a:t>CH</a:t>
            </a:r>
            <a:r>
              <a:rPr sz="1050" b="1" spc="7" baseline="-15873" dirty="0">
                <a:latin typeface="Arial"/>
                <a:cs typeface="Arial"/>
              </a:rPr>
              <a:t>3</a:t>
            </a:r>
            <a:r>
              <a:rPr sz="1050" b="1" baseline="-15873" dirty="0">
                <a:latin typeface="Arial"/>
                <a:cs typeface="Arial"/>
              </a:rPr>
              <a:t>    </a:t>
            </a:r>
            <a:r>
              <a:rPr sz="1050" b="1" spc="-67" baseline="-15873" dirty="0">
                <a:latin typeface="Arial"/>
                <a:cs typeface="Arial"/>
              </a:rPr>
              <a:t> </a:t>
            </a:r>
            <a:r>
              <a:rPr sz="950" b="1" spc="25" dirty="0">
                <a:latin typeface="Arial"/>
                <a:cs typeface="Arial"/>
              </a:rPr>
              <a:t>CH</a:t>
            </a:r>
            <a:r>
              <a:rPr sz="1050" b="1" spc="7" baseline="-15873" dirty="0">
                <a:latin typeface="Arial"/>
                <a:cs typeface="Arial"/>
              </a:rPr>
              <a:t>3</a:t>
            </a:r>
            <a:r>
              <a:rPr sz="1050" b="1" baseline="-15873" dirty="0">
                <a:latin typeface="Arial"/>
                <a:cs typeface="Arial"/>
              </a:rPr>
              <a:t>    </a:t>
            </a:r>
            <a:r>
              <a:rPr sz="1050" b="1" spc="-67" baseline="-15873" dirty="0">
                <a:latin typeface="Arial"/>
                <a:cs typeface="Arial"/>
              </a:rPr>
              <a:t> </a:t>
            </a:r>
            <a:r>
              <a:rPr sz="950" b="1" dirty="0">
                <a:latin typeface="Arial"/>
                <a:cs typeface="Arial"/>
              </a:rPr>
              <a:t>H	</a:t>
            </a:r>
            <a:r>
              <a:rPr sz="950" b="1" spc="25" dirty="0">
                <a:latin typeface="Arial"/>
                <a:cs typeface="Arial"/>
              </a:rPr>
              <a:t>CH</a:t>
            </a:r>
            <a:r>
              <a:rPr sz="1050" b="1" spc="7" baseline="-15873" dirty="0">
                <a:latin typeface="Arial"/>
                <a:cs typeface="Arial"/>
              </a:rPr>
              <a:t>3</a:t>
            </a:r>
            <a:endParaRPr sz="1050" baseline="-15873">
              <a:latin typeface="Arial"/>
              <a:cs typeface="Arial"/>
            </a:endParaRPr>
          </a:p>
          <a:p>
            <a:pPr marL="1074420">
              <a:lnSpc>
                <a:spcPct val="100000"/>
              </a:lnSpc>
              <a:spcBef>
                <a:spcPts val="810"/>
              </a:spcBef>
              <a:tabLst>
                <a:tab pos="1177290" algn="l"/>
              </a:tabLst>
            </a:pPr>
            <a:r>
              <a:rPr sz="950" b="1" u="sng" dirty="0">
                <a:latin typeface="Arial"/>
                <a:cs typeface="Arial"/>
              </a:rPr>
              <a:t> 	</a:t>
            </a:r>
            <a:endParaRPr sz="950">
              <a:latin typeface="Arial"/>
              <a:cs typeface="Arial"/>
            </a:endParaRPr>
          </a:p>
        </p:txBody>
      </p:sp>
      <p:sp>
        <p:nvSpPr>
          <p:cNvPr id="298" name="object 298"/>
          <p:cNvSpPr txBox="1"/>
          <p:nvPr/>
        </p:nvSpPr>
        <p:spPr>
          <a:xfrm>
            <a:off x="3241360" y="2374376"/>
            <a:ext cx="99695" cy="147320"/>
          </a:xfrm>
          <a:prstGeom prst="rect">
            <a:avLst/>
          </a:prstGeom>
        </p:spPr>
        <p:txBody>
          <a:bodyPr vert="horz" wrap="square" lIns="0" tIns="0" rIns="0" bIns="0" rtlCol="0">
            <a:spAutoFit/>
          </a:bodyPr>
          <a:lstStyle/>
          <a:p>
            <a:pPr marL="12700">
              <a:lnSpc>
                <a:spcPct val="100000"/>
              </a:lnSpc>
            </a:pPr>
            <a:r>
              <a:rPr sz="950" b="1" dirty="0">
                <a:latin typeface="Arial"/>
                <a:cs typeface="Arial"/>
              </a:rPr>
              <a:t>n</a:t>
            </a:r>
            <a:endParaRPr sz="95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55600" indent="-342900">
              <a:lnSpc>
                <a:spcPct val="100000"/>
              </a:lnSpc>
              <a:buFont typeface="Times New Roman"/>
              <a:buChar char="•"/>
              <a:tabLst>
                <a:tab pos="355600" algn="l"/>
              </a:tabLst>
            </a:pPr>
            <a:r>
              <a:rPr sz="2400" b="1" i="0" dirty="0">
                <a:latin typeface="Times New Roman"/>
                <a:cs typeface="Times New Roman"/>
              </a:rPr>
              <a:t>B</a:t>
            </a:r>
            <a:r>
              <a:rPr sz="2400" b="1" i="0" spc="-5" dirty="0">
                <a:latin typeface="Times New Roman"/>
                <a:cs typeface="Times New Roman"/>
              </a:rPr>
              <a:t>i</a:t>
            </a:r>
            <a:r>
              <a:rPr sz="2400" b="1" i="0" dirty="0">
                <a:latin typeface="Times New Roman"/>
                <a:cs typeface="Times New Roman"/>
              </a:rPr>
              <a:t>ose</a:t>
            </a:r>
            <a:r>
              <a:rPr sz="2400" b="1" i="0" spc="-5" dirty="0">
                <a:latin typeface="Times New Roman"/>
                <a:cs typeface="Times New Roman"/>
              </a:rPr>
              <a:t>n</a:t>
            </a:r>
            <a:r>
              <a:rPr sz="2400" b="1" i="0" dirty="0">
                <a:latin typeface="Times New Roman"/>
                <a:cs typeface="Times New Roman"/>
              </a:rPr>
              <a:t>s</a:t>
            </a:r>
            <a:r>
              <a:rPr sz="2400" b="1" i="0" spc="-5" dirty="0">
                <a:latin typeface="Times New Roman"/>
                <a:cs typeface="Times New Roman"/>
              </a:rPr>
              <a:t>o</a:t>
            </a:r>
            <a:r>
              <a:rPr sz="2400" b="1" i="0" dirty="0">
                <a:latin typeface="Times New Roman"/>
                <a:cs typeface="Times New Roman"/>
              </a:rPr>
              <a:t>rs</a:t>
            </a:r>
            <a:endParaRPr sz="2400">
              <a:latin typeface="Times New Roman"/>
              <a:cs typeface="Times New Roman"/>
            </a:endParaRPr>
          </a:p>
        </p:txBody>
      </p:sp>
      <p:sp>
        <p:nvSpPr>
          <p:cNvPr id="3" name="object 3"/>
          <p:cNvSpPr txBox="1"/>
          <p:nvPr/>
        </p:nvSpPr>
        <p:spPr>
          <a:xfrm>
            <a:off x="764540" y="2025025"/>
            <a:ext cx="3890010" cy="3875404"/>
          </a:xfrm>
          <a:prstGeom prst="rect">
            <a:avLst/>
          </a:prstGeom>
        </p:spPr>
        <p:txBody>
          <a:bodyPr vert="horz" wrap="square" lIns="0" tIns="0" rIns="0" bIns="0" rtlCol="0">
            <a:spAutoFit/>
          </a:bodyPr>
          <a:lstStyle/>
          <a:p>
            <a:pPr marL="298450" marR="331470" indent="-285750">
              <a:lnSpc>
                <a:spcPct val="100000"/>
              </a:lnSpc>
              <a:buFont typeface="Times New Roman"/>
              <a:buChar char="–"/>
              <a:tabLst>
                <a:tab pos="298450" algn="l"/>
              </a:tabLst>
            </a:pPr>
            <a:r>
              <a:rPr sz="1800" dirty="0">
                <a:latin typeface="Times New Roman"/>
                <a:cs typeface="Times New Roman"/>
              </a:rPr>
              <a:t>B</a:t>
            </a:r>
            <a:r>
              <a:rPr sz="1800" spc="-5" dirty="0">
                <a:latin typeface="Times New Roman"/>
                <a:cs typeface="Times New Roman"/>
              </a:rPr>
              <a:t>i</a:t>
            </a:r>
            <a:r>
              <a:rPr sz="1800" dirty="0">
                <a:latin typeface="Times New Roman"/>
                <a:cs typeface="Times New Roman"/>
              </a:rPr>
              <a:t>os</a:t>
            </a:r>
            <a:r>
              <a:rPr sz="1800" spc="-5" dirty="0">
                <a:latin typeface="Times New Roman"/>
                <a:cs typeface="Times New Roman"/>
              </a:rPr>
              <a:t>e</a:t>
            </a:r>
            <a:r>
              <a:rPr sz="1800" dirty="0">
                <a:latin typeface="Times New Roman"/>
                <a:cs typeface="Times New Roman"/>
              </a:rPr>
              <a:t>nsor 1:</a:t>
            </a:r>
            <a:r>
              <a:rPr sz="1800" spc="-5" dirty="0">
                <a:latin typeface="Times New Roman"/>
                <a:cs typeface="Times New Roman"/>
              </a:rPr>
              <a:t> </a:t>
            </a:r>
            <a:r>
              <a:rPr sz="1800" dirty="0">
                <a:latin typeface="Times New Roman"/>
                <a:cs typeface="Times New Roman"/>
              </a:rPr>
              <a:t>DNA</a:t>
            </a:r>
            <a:r>
              <a:rPr sz="1800" spc="-100" dirty="0">
                <a:latin typeface="Times New Roman"/>
                <a:cs typeface="Times New Roman"/>
              </a:rPr>
              <a:t> </a:t>
            </a:r>
            <a:r>
              <a:rPr sz="1800" dirty="0">
                <a:latin typeface="Times New Roman"/>
                <a:cs typeface="Times New Roman"/>
              </a:rPr>
              <a:t>hybr</a:t>
            </a:r>
            <a:r>
              <a:rPr sz="1800" spc="-5" dirty="0">
                <a:latin typeface="Times New Roman"/>
                <a:cs typeface="Times New Roman"/>
              </a:rPr>
              <a:t>i</a:t>
            </a:r>
            <a:r>
              <a:rPr sz="1800" dirty="0">
                <a:latin typeface="Times New Roman"/>
                <a:cs typeface="Times New Roman"/>
              </a:rPr>
              <a:t>d</a:t>
            </a:r>
            <a:r>
              <a:rPr sz="1800" spc="-5" dirty="0">
                <a:latin typeface="Times New Roman"/>
                <a:cs typeface="Times New Roman"/>
              </a:rPr>
              <a:t>izati</a:t>
            </a:r>
            <a:r>
              <a:rPr sz="1800" dirty="0">
                <a:latin typeface="Times New Roman"/>
                <a:cs typeface="Times New Roman"/>
              </a:rPr>
              <a:t>on</a:t>
            </a:r>
            <a:r>
              <a:rPr sz="1800" spc="10" dirty="0">
                <a:latin typeface="Times New Roman"/>
                <a:cs typeface="Times New Roman"/>
              </a:rPr>
              <a:t> </a:t>
            </a:r>
            <a:r>
              <a:rPr sz="1800" dirty="0">
                <a:latin typeface="Times New Roman"/>
                <a:cs typeface="Times New Roman"/>
              </a:rPr>
              <a:t>on </a:t>
            </a:r>
            <a:r>
              <a:rPr sz="1800" spc="-5" dirty="0">
                <a:latin typeface="Times New Roman"/>
                <a:cs typeface="Times New Roman"/>
              </a:rPr>
              <a:t>t</a:t>
            </a:r>
            <a:r>
              <a:rPr sz="1800" dirty="0">
                <a:latin typeface="Times New Roman"/>
                <a:cs typeface="Times New Roman"/>
              </a:rPr>
              <a:t>he </a:t>
            </a:r>
            <a:r>
              <a:rPr sz="1800" spc="-5" dirty="0">
                <a:latin typeface="Times New Roman"/>
                <a:cs typeface="Times New Roman"/>
              </a:rPr>
              <a:t>ca</a:t>
            </a:r>
            <a:r>
              <a:rPr sz="1800" dirty="0">
                <a:latin typeface="Times New Roman"/>
                <a:cs typeface="Times New Roman"/>
              </a:rPr>
              <a:t>n</a:t>
            </a:r>
            <a:r>
              <a:rPr sz="1800" spc="-5" dirty="0">
                <a:latin typeface="Times New Roman"/>
                <a:cs typeface="Times New Roman"/>
              </a:rPr>
              <a:t>tile</a:t>
            </a:r>
            <a:r>
              <a:rPr sz="1800" dirty="0">
                <a:latin typeface="Times New Roman"/>
                <a:cs typeface="Times New Roman"/>
              </a:rPr>
              <a:t>v</a:t>
            </a:r>
            <a:r>
              <a:rPr sz="1800" spc="-5" dirty="0">
                <a:latin typeface="Times New Roman"/>
                <a:cs typeface="Times New Roman"/>
              </a:rPr>
              <a:t>e</a:t>
            </a:r>
            <a:r>
              <a:rPr sz="1800" dirty="0">
                <a:latin typeface="Times New Roman"/>
                <a:cs typeface="Times New Roman"/>
              </a:rPr>
              <a:t>r</a:t>
            </a:r>
            <a:r>
              <a:rPr sz="1800" spc="10" dirty="0">
                <a:latin typeface="Times New Roman"/>
                <a:cs typeface="Times New Roman"/>
              </a:rPr>
              <a:t> </a:t>
            </a:r>
            <a:r>
              <a:rPr sz="1800" dirty="0">
                <a:latin typeface="Times New Roman"/>
                <a:cs typeface="Times New Roman"/>
              </a:rPr>
              <a:t>surf</a:t>
            </a:r>
            <a:r>
              <a:rPr sz="1800" spc="-5" dirty="0">
                <a:latin typeface="Times New Roman"/>
                <a:cs typeface="Times New Roman"/>
              </a:rPr>
              <a:t>ac</a:t>
            </a:r>
            <a:r>
              <a:rPr sz="1800" dirty="0">
                <a:latin typeface="Times New Roman"/>
                <a:cs typeface="Times New Roman"/>
              </a:rPr>
              <a:t>e</a:t>
            </a:r>
            <a:endParaRPr sz="1800">
              <a:latin typeface="Times New Roman"/>
              <a:cs typeface="Times New Roman"/>
            </a:endParaRPr>
          </a:p>
          <a:p>
            <a:pPr marL="298450" marR="5080" indent="-285750">
              <a:lnSpc>
                <a:spcPct val="100000"/>
              </a:lnSpc>
              <a:spcBef>
                <a:spcPts val="430"/>
              </a:spcBef>
              <a:buFont typeface="Times New Roman"/>
              <a:buChar char="–"/>
              <a:tabLst>
                <a:tab pos="298450" algn="l"/>
              </a:tabLst>
            </a:pPr>
            <a:r>
              <a:rPr sz="1800" b="1" dirty="0">
                <a:latin typeface="Times New Roman"/>
                <a:cs typeface="Times New Roman"/>
              </a:rPr>
              <a:t>B</a:t>
            </a:r>
            <a:r>
              <a:rPr sz="1800" b="1" spc="-5" dirty="0">
                <a:latin typeface="Times New Roman"/>
                <a:cs typeface="Times New Roman"/>
              </a:rPr>
              <a:t>i</a:t>
            </a:r>
            <a:r>
              <a:rPr sz="1800" b="1" dirty="0">
                <a:latin typeface="Times New Roman"/>
                <a:cs typeface="Times New Roman"/>
              </a:rPr>
              <a:t>os</a:t>
            </a:r>
            <a:r>
              <a:rPr sz="1800" b="1" spc="-5" dirty="0">
                <a:latin typeface="Times New Roman"/>
                <a:cs typeface="Times New Roman"/>
              </a:rPr>
              <a:t>e</a:t>
            </a:r>
            <a:r>
              <a:rPr sz="1800" b="1" dirty="0">
                <a:latin typeface="Times New Roman"/>
                <a:cs typeface="Times New Roman"/>
              </a:rPr>
              <a:t>nsor</a:t>
            </a:r>
            <a:r>
              <a:rPr sz="1800" b="1" spc="-35" dirty="0">
                <a:latin typeface="Times New Roman"/>
                <a:cs typeface="Times New Roman"/>
              </a:rPr>
              <a:t> </a:t>
            </a:r>
            <a:r>
              <a:rPr sz="1800" b="1" dirty="0">
                <a:latin typeface="Times New Roman"/>
                <a:cs typeface="Times New Roman"/>
              </a:rPr>
              <a:t>2.</a:t>
            </a:r>
            <a:r>
              <a:rPr sz="1800" b="1" spc="-105" dirty="0">
                <a:latin typeface="Times New Roman"/>
                <a:cs typeface="Times New Roman"/>
              </a:rPr>
              <a:t> </a:t>
            </a:r>
            <a:r>
              <a:rPr sz="1800" b="1" dirty="0">
                <a:latin typeface="Times New Roman"/>
                <a:cs typeface="Times New Roman"/>
              </a:rPr>
              <a:t>Ant</a:t>
            </a:r>
            <a:r>
              <a:rPr sz="1800" b="1" spc="-5" dirty="0">
                <a:latin typeface="Times New Roman"/>
                <a:cs typeface="Times New Roman"/>
              </a:rPr>
              <a:t>i</a:t>
            </a:r>
            <a:r>
              <a:rPr sz="1800" b="1" dirty="0">
                <a:latin typeface="Times New Roman"/>
                <a:cs typeface="Times New Roman"/>
              </a:rPr>
              <a:t>body bas</a:t>
            </a:r>
            <a:r>
              <a:rPr sz="1800" b="1" spc="-5" dirty="0">
                <a:latin typeface="Times New Roman"/>
                <a:cs typeface="Times New Roman"/>
              </a:rPr>
              <a:t>e</a:t>
            </a:r>
            <a:r>
              <a:rPr sz="1800" b="1" dirty="0">
                <a:latin typeface="Times New Roman"/>
                <a:cs typeface="Times New Roman"/>
              </a:rPr>
              <a:t>d </a:t>
            </a:r>
            <a:r>
              <a:rPr sz="1800" b="1" spc="-5" dirty="0">
                <a:latin typeface="Times New Roman"/>
                <a:cs typeface="Times New Roman"/>
              </a:rPr>
              <a:t>se</a:t>
            </a:r>
            <a:r>
              <a:rPr sz="1800" b="1" dirty="0">
                <a:latin typeface="Times New Roman"/>
                <a:cs typeface="Times New Roman"/>
              </a:rPr>
              <a:t>nso</a:t>
            </a:r>
            <a:r>
              <a:rPr sz="1800" b="1" spc="-5" dirty="0">
                <a:latin typeface="Times New Roman"/>
                <a:cs typeface="Times New Roman"/>
              </a:rPr>
              <a:t>r</a:t>
            </a:r>
            <a:r>
              <a:rPr sz="1800" b="1" dirty="0">
                <a:latin typeface="Times New Roman"/>
                <a:cs typeface="Times New Roman"/>
              </a:rPr>
              <a:t>s, </a:t>
            </a:r>
            <a:r>
              <a:rPr sz="1800" b="1" spc="-5" dirty="0">
                <a:latin typeface="Times New Roman"/>
                <a:cs typeface="Times New Roman"/>
              </a:rPr>
              <a:t>e</a:t>
            </a:r>
            <a:r>
              <a:rPr sz="1800" b="1" dirty="0">
                <a:latin typeface="Times New Roman"/>
                <a:cs typeface="Times New Roman"/>
              </a:rPr>
              <a:t>xamp</a:t>
            </a:r>
            <a:r>
              <a:rPr sz="1800" b="1" spc="-5" dirty="0">
                <a:latin typeface="Times New Roman"/>
                <a:cs typeface="Times New Roman"/>
              </a:rPr>
              <a:t>le</a:t>
            </a:r>
            <a:r>
              <a:rPr sz="1800" b="1" dirty="0">
                <a:latin typeface="Times New Roman"/>
                <a:cs typeface="Times New Roman"/>
              </a:rPr>
              <a:t>s: E. Co</a:t>
            </a:r>
            <a:r>
              <a:rPr sz="1800" b="1" spc="-5" dirty="0">
                <a:latin typeface="Times New Roman"/>
                <a:cs typeface="Times New Roman"/>
              </a:rPr>
              <a:t>li</a:t>
            </a:r>
            <a:r>
              <a:rPr sz="1800" b="1" dirty="0">
                <a:latin typeface="Times New Roman"/>
                <a:cs typeface="Times New Roman"/>
              </a:rPr>
              <a:t>,</a:t>
            </a:r>
            <a:r>
              <a:rPr sz="1800" b="1" spc="-30" dirty="0">
                <a:latin typeface="Times New Roman"/>
                <a:cs typeface="Times New Roman"/>
              </a:rPr>
              <a:t> </a:t>
            </a:r>
            <a:r>
              <a:rPr sz="1800" b="1" spc="-170" dirty="0">
                <a:latin typeface="Times New Roman"/>
                <a:cs typeface="Times New Roman"/>
              </a:rPr>
              <a:t>T</a:t>
            </a:r>
            <a:r>
              <a:rPr sz="1800" b="1" dirty="0">
                <a:latin typeface="Times New Roman"/>
                <a:cs typeface="Times New Roman"/>
              </a:rPr>
              <a:t>u</a:t>
            </a:r>
            <a:r>
              <a:rPr sz="1800" b="1" spc="-5" dirty="0">
                <a:latin typeface="Times New Roman"/>
                <a:cs typeface="Times New Roman"/>
              </a:rPr>
              <a:t>l</a:t>
            </a:r>
            <a:r>
              <a:rPr sz="1800" b="1" dirty="0">
                <a:latin typeface="Times New Roman"/>
                <a:cs typeface="Times New Roman"/>
              </a:rPr>
              <a:t>a</a:t>
            </a:r>
            <a:r>
              <a:rPr sz="1800" b="1" spc="-35" dirty="0">
                <a:latin typeface="Times New Roman"/>
                <a:cs typeface="Times New Roman"/>
              </a:rPr>
              <a:t>r</a:t>
            </a:r>
            <a:r>
              <a:rPr sz="1800" b="1" spc="-5" dirty="0">
                <a:latin typeface="Times New Roman"/>
                <a:cs typeface="Times New Roman"/>
              </a:rPr>
              <a:t>e</a:t>
            </a:r>
            <a:r>
              <a:rPr sz="1800" b="1" dirty="0">
                <a:latin typeface="Times New Roman"/>
                <a:cs typeface="Times New Roman"/>
              </a:rPr>
              <a:t>m</a:t>
            </a:r>
            <a:r>
              <a:rPr sz="1800" b="1" spc="-5" dirty="0">
                <a:latin typeface="Times New Roman"/>
                <a:cs typeface="Times New Roman"/>
              </a:rPr>
              <a:t>i</a:t>
            </a:r>
            <a:r>
              <a:rPr sz="1800" b="1" dirty="0">
                <a:latin typeface="Times New Roman"/>
                <a:cs typeface="Times New Roman"/>
              </a:rPr>
              <a:t>a,</a:t>
            </a:r>
            <a:r>
              <a:rPr sz="1800" b="1" spc="5" dirty="0">
                <a:latin typeface="Times New Roman"/>
                <a:cs typeface="Times New Roman"/>
              </a:rPr>
              <a:t> </a:t>
            </a:r>
            <a:r>
              <a:rPr sz="1800" b="1" dirty="0">
                <a:latin typeface="Times New Roman"/>
                <a:cs typeface="Times New Roman"/>
              </a:rPr>
              <a:t>and SARS</a:t>
            </a:r>
            <a:endParaRPr sz="1800">
              <a:latin typeface="Times New Roman"/>
              <a:cs typeface="Times New Roman"/>
            </a:endParaRPr>
          </a:p>
          <a:p>
            <a:pPr marL="298450" marR="27305" indent="-285750">
              <a:lnSpc>
                <a:spcPct val="100000"/>
              </a:lnSpc>
              <a:spcBef>
                <a:spcPts val="430"/>
              </a:spcBef>
              <a:buFont typeface="Times New Roman"/>
              <a:buChar char="–"/>
              <a:tabLst>
                <a:tab pos="298450" algn="l"/>
              </a:tabLst>
            </a:pPr>
            <a:r>
              <a:rPr sz="1800" dirty="0">
                <a:latin typeface="Times New Roman"/>
                <a:cs typeface="Times New Roman"/>
              </a:rPr>
              <a:t>B</a:t>
            </a:r>
            <a:r>
              <a:rPr sz="1800" spc="-5" dirty="0">
                <a:latin typeface="Times New Roman"/>
                <a:cs typeface="Times New Roman"/>
              </a:rPr>
              <a:t>i</a:t>
            </a:r>
            <a:r>
              <a:rPr sz="1800" dirty="0">
                <a:latin typeface="Times New Roman"/>
                <a:cs typeface="Times New Roman"/>
              </a:rPr>
              <a:t>os</a:t>
            </a:r>
            <a:r>
              <a:rPr sz="1800" spc="-5" dirty="0">
                <a:latin typeface="Times New Roman"/>
                <a:cs typeface="Times New Roman"/>
              </a:rPr>
              <a:t>e</a:t>
            </a:r>
            <a:r>
              <a:rPr sz="1800" dirty="0">
                <a:latin typeface="Times New Roman"/>
                <a:cs typeface="Times New Roman"/>
              </a:rPr>
              <a:t>nsor 3. M</a:t>
            </a:r>
            <a:r>
              <a:rPr sz="1800" spc="-5" dirty="0">
                <a:latin typeface="Times New Roman"/>
                <a:cs typeface="Times New Roman"/>
              </a:rPr>
              <a:t>em</a:t>
            </a:r>
            <a:r>
              <a:rPr sz="1800" dirty="0">
                <a:latin typeface="Times New Roman"/>
                <a:cs typeface="Times New Roman"/>
              </a:rPr>
              <a:t>br</a:t>
            </a:r>
            <a:r>
              <a:rPr sz="1800" spc="-5" dirty="0">
                <a:latin typeface="Times New Roman"/>
                <a:cs typeface="Times New Roman"/>
              </a:rPr>
              <a:t>a</a:t>
            </a:r>
            <a:r>
              <a:rPr sz="1800" dirty="0">
                <a:latin typeface="Times New Roman"/>
                <a:cs typeface="Times New Roman"/>
              </a:rPr>
              <a:t>ne b</a:t>
            </a:r>
            <a:r>
              <a:rPr sz="1800" spc="-5" dirty="0">
                <a:latin typeface="Times New Roman"/>
                <a:cs typeface="Times New Roman"/>
              </a:rPr>
              <a:t>a</a:t>
            </a:r>
            <a:r>
              <a:rPr sz="1800" dirty="0">
                <a:latin typeface="Times New Roman"/>
                <a:cs typeface="Times New Roman"/>
              </a:rPr>
              <a:t>s</a:t>
            </a:r>
            <a:r>
              <a:rPr sz="1800" spc="-5" dirty="0">
                <a:latin typeface="Times New Roman"/>
                <a:cs typeface="Times New Roman"/>
              </a:rPr>
              <a:t>e</a:t>
            </a:r>
            <a:r>
              <a:rPr sz="1800" dirty="0">
                <a:latin typeface="Times New Roman"/>
                <a:cs typeface="Times New Roman"/>
              </a:rPr>
              <a:t>d s</a:t>
            </a:r>
            <a:r>
              <a:rPr sz="1800" spc="-5" dirty="0">
                <a:latin typeface="Times New Roman"/>
                <a:cs typeface="Times New Roman"/>
              </a:rPr>
              <a:t>e</a:t>
            </a:r>
            <a:r>
              <a:rPr sz="1800" dirty="0">
                <a:latin typeface="Times New Roman"/>
                <a:cs typeface="Times New Roman"/>
              </a:rPr>
              <a:t>nsors, </a:t>
            </a:r>
            <a:r>
              <a:rPr sz="1800" spc="-5" dirty="0">
                <a:latin typeface="Times New Roman"/>
                <a:cs typeface="Times New Roman"/>
              </a:rPr>
              <a:t>e</a:t>
            </a:r>
            <a:r>
              <a:rPr sz="1800" dirty="0">
                <a:latin typeface="Times New Roman"/>
                <a:cs typeface="Times New Roman"/>
              </a:rPr>
              <a:t>x</a:t>
            </a:r>
            <a:r>
              <a:rPr sz="1800" spc="-5" dirty="0">
                <a:latin typeface="Times New Roman"/>
                <a:cs typeface="Times New Roman"/>
              </a:rPr>
              <a:t>am</a:t>
            </a:r>
            <a:r>
              <a:rPr sz="1800" dirty="0">
                <a:latin typeface="Times New Roman"/>
                <a:cs typeface="Times New Roman"/>
              </a:rPr>
              <a:t>p</a:t>
            </a:r>
            <a:r>
              <a:rPr sz="1800" spc="-5" dirty="0">
                <a:latin typeface="Times New Roman"/>
                <a:cs typeface="Times New Roman"/>
              </a:rPr>
              <a:t>le</a:t>
            </a:r>
            <a:r>
              <a:rPr sz="1800" dirty="0">
                <a:latin typeface="Times New Roman"/>
                <a:cs typeface="Times New Roman"/>
              </a:rPr>
              <a:t>,</a:t>
            </a:r>
            <a:r>
              <a:rPr sz="1800" spc="10" dirty="0">
                <a:latin typeface="Times New Roman"/>
                <a:cs typeface="Times New Roman"/>
              </a:rPr>
              <a:t> </a:t>
            </a:r>
            <a:r>
              <a:rPr sz="1800" dirty="0">
                <a:latin typeface="Times New Roman"/>
                <a:cs typeface="Times New Roman"/>
              </a:rPr>
              <a:t>s</a:t>
            </a:r>
            <a:r>
              <a:rPr sz="1800" spc="-5" dirty="0">
                <a:latin typeface="Times New Roman"/>
                <a:cs typeface="Times New Roman"/>
              </a:rPr>
              <a:t>e</a:t>
            </a:r>
            <a:r>
              <a:rPr sz="1800" dirty="0">
                <a:latin typeface="Times New Roman"/>
                <a:cs typeface="Times New Roman"/>
              </a:rPr>
              <a:t>ro</a:t>
            </a:r>
            <a:r>
              <a:rPr sz="1800" spc="-5" dirty="0">
                <a:latin typeface="Times New Roman"/>
                <a:cs typeface="Times New Roman"/>
              </a:rPr>
              <a:t>t</a:t>
            </a:r>
            <a:r>
              <a:rPr sz="1800" dirty="0">
                <a:latin typeface="Times New Roman"/>
                <a:cs typeface="Times New Roman"/>
              </a:rPr>
              <a:t>on</a:t>
            </a:r>
            <a:r>
              <a:rPr sz="1800" spc="-5" dirty="0">
                <a:latin typeface="Times New Roman"/>
                <a:cs typeface="Times New Roman"/>
              </a:rPr>
              <a:t>i</a:t>
            </a:r>
            <a:r>
              <a:rPr sz="1800" dirty="0">
                <a:latin typeface="Times New Roman"/>
                <a:cs typeface="Times New Roman"/>
              </a:rPr>
              <a:t>n for drug s</a:t>
            </a:r>
            <a:r>
              <a:rPr sz="1800" spc="-5" dirty="0">
                <a:latin typeface="Times New Roman"/>
                <a:cs typeface="Times New Roman"/>
              </a:rPr>
              <a:t>c</a:t>
            </a:r>
            <a:r>
              <a:rPr sz="1800" dirty="0">
                <a:latin typeface="Times New Roman"/>
                <a:cs typeface="Times New Roman"/>
              </a:rPr>
              <a:t>r</a:t>
            </a:r>
            <a:r>
              <a:rPr sz="1800" spc="-5" dirty="0">
                <a:latin typeface="Times New Roman"/>
                <a:cs typeface="Times New Roman"/>
              </a:rPr>
              <a:t>ee</a:t>
            </a:r>
            <a:r>
              <a:rPr sz="1800" dirty="0">
                <a:latin typeface="Times New Roman"/>
                <a:cs typeface="Times New Roman"/>
              </a:rPr>
              <a:t>n</a:t>
            </a:r>
            <a:r>
              <a:rPr sz="1800" spc="-5" dirty="0">
                <a:latin typeface="Times New Roman"/>
                <a:cs typeface="Times New Roman"/>
              </a:rPr>
              <a:t>i</a:t>
            </a:r>
            <a:r>
              <a:rPr sz="1800" dirty="0">
                <a:latin typeface="Times New Roman"/>
                <a:cs typeface="Times New Roman"/>
              </a:rPr>
              <a:t>ng</a:t>
            </a:r>
            <a:endParaRPr sz="1800">
              <a:latin typeface="Times New Roman"/>
              <a:cs typeface="Times New Roman"/>
            </a:endParaRPr>
          </a:p>
          <a:p>
            <a:pPr marL="298450" marR="100965" indent="-285750">
              <a:lnSpc>
                <a:spcPct val="100000"/>
              </a:lnSpc>
              <a:spcBef>
                <a:spcPts val="430"/>
              </a:spcBef>
              <a:buFont typeface="Times New Roman"/>
              <a:buChar char="–"/>
              <a:tabLst>
                <a:tab pos="298450" algn="l"/>
              </a:tabLst>
            </a:pPr>
            <a:r>
              <a:rPr sz="1800" b="1" dirty="0">
                <a:latin typeface="Times New Roman"/>
                <a:cs typeface="Times New Roman"/>
              </a:rPr>
              <a:t>B</a:t>
            </a:r>
            <a:r>
              <a:rPr sz="1800" b="1" spc="-5" dirty="0">
                <a:latin typeface="Times New Roman"/>
                <a:cs typeface="Times New Roman"/>
              </a:rPr>
              <a:t>i</a:t>
            </a:r>
            <a:r>
              <a:rPr sz="1800" b="1" dirty="0">
                <a:latin typeface="Times New Roman"/>
                <a:cs typeface="Times New Roman"/>
              </a:rPr>
              <a:t>os</a:t>
            </a:r>
            <a:r>
              <a:rPr sz="1800" b="1" spc="-5" dirty="0">
                <a:latin typeface="Times New Roman"/>
                <a:cs typeface="Times New Roman"/>
              </a:rPr>
              <a:t>e</a:t>
            </a:r>
            <a:r>
              <a:rPr sz="1800" b="1" dirty="0">
                <a:latin typeface="Times New Roman"/>
                <a:cs typeface="Times New Roman"/>
              </a:rPr>
              <a:t>nsor</a:t>
            </a:r>
            <a:r>
              <a:rPr sz="1800" b="1" spc="-35" dirty="0">
                <a:latin typeface="Times New Roman"/>
                <a:cs typeface="Times New Roman"/>
              </a:rPr>
              <a:t> </a:t>
            </a:r>
            <a:r>
              <a:rPr sz="1800" b="1" dirty="0">
                <a:latin typeface="Times New Roman"/>
                <a:cs typeface="Times New Roman"/>
              </a:rPr>
              <a:t>4: En</a:t>
            </a:r>
            <a:r>
              <a:rPr sz="1800" b="1" spc="-5" dirty="0">
                <a:latin typeface="Times New Roman"/>
                <a:cs typeface="Times New Roman"/>
              </a:rPr>
              <a:t>z</a:t>
            </a:r>
            <a:r>
              <a:rPr sz="1800" b="1" dirty="0">
                <a:latin typeface="Times New Roman"/>
                <a:cs typeface="Times New Roman"/>
              </a:rPr>
              <a:t>yme</a:t>
            </a:r>
            <a:r>
              <a:rPr sz="1800" b="1" spc="-5" dirty="0">
                <a:latin typeface="Times New Roman"/>
                <a:cs typeface="Times New Roman"/>
              </a:rPr>
              <a:t> </a:t>
            </a:r>
            <a:r>
              <a:rPr sz="1800" b="1" dirty="0">
                <a:latin typeface="Times New Roman"/>
                <a:cs typeface="Times New Roman"/>
              </a:rPr>
              <a:t>bas</a:t>
            </a:r>
            <a:r>
              <a:rPr sz="1800" b="1" spc="-5" dirty="0">
                <a:latin typeface="Times New Roman"/>
                <a:cs typeface="Times New Roman"/>
              </a:rPr>
              <a:t>e</a:t>
            </a:r>
            <a:r>
              <a:rPr sz="1800" b="1" dirty="0">
                <a:latin typeface="Times New Roman"/>
                <a:cs typeface="Times New Roman"/>
              </a:rPr>
              <a:t>d</a:t>
            </a:r>
            <a:r>
              <a:rPr sz="1800" b="1" spc="-5" dirty="0">
                <a:latin typeface="Times New Roman"/>
                <a:cs typeface="Times New Roman"/>
              </a:rPr>
              <a:t> </a:t>
            </a:r>
            <a:r>
              <a:rPr sz="1800" b="1" dirty="0">
                <a:latin typeface="Times New Roman"/>
                <a:cs typeface="Times New Roman"/>
              </a:rPr>
              <a:t>s</a:t>
            </a:r>
            <a:r>
              <a:rPr sz="1800" b="1" spc="-5" dirty="0">
                <a:latin typeface="Times New Roman"/>
                <a:cs typeface="Times New Roman"/>
              </a:rPr>
              <a:t>e</a:t>
            </a:r>
            <a:r>
              <a:rPr sz="1800" b="1" dirty="0">
                <a:latin typeface="Times New Roman"/>
                <a:cs typeface="Times New Roman"/>
              </a:rPr>
              <a:t>nso</a:t>
            </a:r>
            <a:r>
              <a:rPr sz="1800" b="1" spc="-5" dirty="0">
                <a:latin typeface="Times New Roman"/>
                <a:cs typeface="Times New Roman"/>
              </a:rPr>
              <a:t>r</a:t>
            </a:r>
            <a:r>
              <a:rPr sz="1800" b="1" dirty="0">
                <a:latin typeface="Times New Roman"/>
                <a:cs typeface="Times New Roman"/>
              </a:rPr>
              <a:t>s, </a:t>
            </a:r>
            <a:r>
              <a:rPr sz="1800" b="1" spc="-5" dirty="0">
                <a:latin typeface="Times New Roman"/>
                <a:cs typeface="Times New Roman"/>
              </a:rPr>
              <a:t>e</a:t>
            </a:r>
            <a:r>
              <a:rPr sz="1800" b="1" dirty="0">
                <a:latin typeface="Times New Roman"/>
                <a:cs typeface="Times New Roman"/>
              </a:rPr>
              <a:t>xamp</a:t>
            </a:r>
            <a:r>
              <a:rPr sz="1800" b="1" spc="-5" dirty="0">
                <a:latin typeface="Times New Roman"/>
                <a:cs typeface="Times New Roman"/>
              </a:rPr>
              <a:t>le</a:t>
            </a:r>
            <a:r>
              <a:rPr sz="1800" b="1" dirty="0">
                <a:latin typeface="Times New Roman"/>
                <a:cs typeface="Times New Roman"/>
              </a:rPr>
              <a:t>,</a:t>
            </a:r>
            <a:r>
              <a:rPr sz="1800" b="1" spc="5" dirty="0">
                <a:latin typeface="Times New Roman"/>
                <a:cs typeface="Times New Roman"/>
              </a:rPr>
              <a:t> </a:t>
            </a:r>
            <a:r>
              <a:rPr sz="1800" b="1" dirty="0">
                <a:latin typeface="Times New Roman"/>
                <a:cs typeface="Times New Roman"/>
              </a:rPr>
              <a:t>g</a:t>
            </a:r>
            <a:r>
              <a:rPr sz="1800" b="1" spc="-5" dirty="0">
                <a:latin typeface="Times New Roman"/>
                <a:cs typeface="Times New Roman"/>
              </a:rPr>
              <a:t>l</a:t>
            </a:r>
            <a:r>
              <a:rPr sz="1800" b="1" dirty="0">
                <a:latin typeface="Times New Roman"/>
                <a:cs typeface="Times New Roman"/>
              </a:rPr>
              <a:t>u</a:t>
            </a:r>
            <a:r>
              <a:rPr sz="1800" b="1" spc="-5" dirty="0">
                <a:latin typeface="Times New Roman"/>
                <a:cs typeface="Times New Roman"/>
              </a:rPr>
              <a:t>c</a:t>
            </a:r>
            <a:r>
              <a:rPr sz="1800" b="1" dirty="0">
                <a:latin typeface="Times New Roman"/>
                <a:cs typeface="Times New Roman"/>
              </a:rPr>
              <a:t>os</a:t>
            </a:r>
            <a:r>
              <a:rPr sz="1800" b="1" spc="-5" dirty="0">
                <a:latin typeface="Times New Roman"/>
                <a:cs typeface="Times New Roman"/>
              </a:rPr>
              <a:t>e</a:t>
            </a:r>
            <a:r>
              <a:rPr sz="1800" b="1" dirty="0">
                <a:latin typeface="Times New Roman"/>
                <a:cs typeface="Times New Roman"/>
              </a:rPr>
              <a:t>, </a:t>
            </a:r>
            <a:r>
              <a:rPr sz="1800" b="1" spc="-5" dirty="0">
                <a:latin typeface="Times New Roman"/>
                <a:cs typeface="Times New Roman"/>
              </a:rPr>
              <a:t>OP</a:t>
            </a:r>
            <a:r>
              <a:rPr sz="1800" b="1" dirty="0">
                <a:latin typeface="Times New Roman"/>
                <a:cs typeface="Times New Roman"/>
              </a:rPr>
              <a:t>s</a:t>
            </a:r>
            <a:endParaRPr sz="1800">
              <a:latin typeface="Times New Roman"/>
              <a:cs typeface="Times New Roman"/>
            </a:endParaRPr>
          </a:p>
          <a:p>
            <a:pPr marL="298450" marR="299720" indent="-285750">
              <a:lnSpc>
                <a:spcPct val="100000"/>
              </a:lnSpc>
              <a:spcBef>
                <a:spcPts val="430"/>
              </a:spcBef>
              <a:buFont typeface="Times New Roman"/>
              <a:buChar char="–"/>
              <a:tabLst>
                <a:tab pos="298450" algn="l"/>
              </a:tabLst>
            </a:pPr>
            <a:r>
              <a:rPr sz="1800" b="1" dirty="0">
                <a:latin typeface="Times New Roman"/>
                <a:cs typeface="Times New Roman"/>
              </a:rPr>
              <a:t>B</a:t>
            </a:r>
            <a:r>
              <a:rPr sz="1800" b="1" spc="-5" dirty="0">
                <a:latin typeface="Times New Roman"/>
                <a:cs typeface="Times New Roman"/>
              </a:rPr>
              <a:t>i</a:t>
            </a:r>
            <a:r>
              <a:rPr sz="1800" b="1" dirty="0">
                <a:latin typeface="Times New Roman"/>
                <a:cs typeface="Times New Roman"/>
              </a:rPr>
              <a:t>os</a:t>
            </a:r>
            <a:r>
              <a:rPr sz="1800" b="1" spc="-5" dirty="0">
                <a:latin typeface="Times New Roman"/>
                <a:cs typeface="Times New Roman"/>
              </a:rPr>
              <a:t>e</a:t>
            </a:r>
            <a:r>
              <a:rPr sz="1800" b="1" dirty="0">
                <a:latin typeface="Times New Roman"/>
                <a:cs typeface="Times New Roman"/>
              </a:rPr>
              <a:t>nsor</a:t>
            </a:r>
            <a:r>
              <a:rPr sz="1800" b="1" spc="-35" dirty="0">
                <a:latin typeface="Times New Roman"/>
                <a:cs typeface="Times New Roman"/>
              </a:rPr>
              <a:t> </a:t>
            </a:r>
            <a:r>
              <a:rPr sz="1800" b="1" dirty="0">
                <a:latin typeface="Times New Roman"/>
                <a:cs typeface="Times New Roman"/>
              </a:rPr>
              <a:t>5. </a:t>
            </a:r>
            <a:r>
              <a:rPr sz="1800" b="1" spc="-5" dirty="0">
                <a:latin typeface="Times New Roman"/>
                <a:cs typeface="Times New Roman"/>
              </a:rPr>
              <a:t>O</a:t>
            </a:r>
            <a:r>
              <a:rPr sz="1800" b="1" dirty="0">
                <a:latin typeface="Times New Roman"/>
                <a:cs typeface="Times New Roman"/>
              </a:rPr>
              <a:t>th</a:t>
            </a:r>
            <a:r>
              <a:rPr sz="1800" b="1" spc="-5" dirty="0">
                <a:latin typeface="Times New Roman"/>
                <a:cs typeface="Times New Roman"/>
              </a:rPr>
              <a:t>e</a:t>
            </a:r>
            <a:r>
              <a:rPr sz="1800" b="1" dirty="0">
                <a:latin typeface="Times New Roman"/>
                <a:cs typeface="Times New Roman"/>
              </a:rPr>
              <a:t>r</a:t>
            </a:r>
            <a:r>
              <a:rPr sz="1800" b="1" spc="-35" dirty="0">
                <a:latin typeface="Times New Roman"/>
                <a:cs typeface="Times New Roman"/>
              </a:rPr>
              <a:t> </a:t>
            </a:r>
            <a:r>
              <a:rPr sz="1800" b="1" dirty="0">
                <a:latin typeface="Times New Roman"/>
                <a:cs typeface="Times New Roman"/>
              </a:rPr>
              <a:t>p</a:t>
            </a:r>
            <a:r>
              <a:rPr sz="1800" b="1" spc="-35" dirty="0">
                <a:latin typeface="Times New Roman"/>
                <a:cs typeface="Times New Roman"/>
              </a:rPr>
              <a:t>r</a:t>
            </a:r>
            <a:r>
              <a:rPr sz="1800" b="1" dirty="0">
                <a:latin typeface="Times New Roman"/>
                <a:cs typeface="Times New Roman"/>
              </a:rPr>
              <a:t>ot</a:t>
            </a:r>
            <a:r>
              <a:rPr sz="1800" b="1" spc="-5" dirty="0">
                <a:latin typeface="Times New Roman"/>
                <a:cs typeface="Times New Roman"/>
              </a:rPr>
              <a:t>ei</a:t>
            </a:r>
            <a:r>
              <a:rPr sz="1800" b="1" dirty="0">
                <a:latin typeface="Times New Roman"/>
                <a:cs typeface="Times New Roman"/>
              </a:rPr>
              <a:t>ns</a:t>
            </a:r>
            <a:r>
              <a:rPr sz="1800" b="1" spc="-5" dirty="0">
                <a:latin typeface="Times New Roman"/>
                <a:cs typeface="Times New Roman"/>
              </a:rPr>
              <a:t> </a:t>
            </a:r>
            <a:r>
              <a:rPr sz="1800" b="1" dirty="0">
                <a:latin typeface="Times New Roman"/>
                <a:cs typeface="Times New Roman"/>
              </a:rPr>
              <a:t>bas</a:t>
            </a:r>
            <a:r>
              <a:rPr sz="1800" b="1" spc="-5" dirty="0">
                <a:latin typeface="Times New Roman"/>
                <a:cs typeface="Times New Roman"/>
              </a:rPr>
              <a:t>e</a:t>
            </a:r>
            <a:r>
              <a:rPr sz="1800" b="1" dirty="0">
                <a:latin typeface="Times New Roman"/>
                <a:cs typeface="Times New Roman"/>
              </a:rPr>
              <a:t>d s</a:t>
            </a:r>
            <a:r>
              <a:rPr sz="1800" b="1" spc="-5" dirty="0">
                <a:latin typeface="Times New Roman"/>
                <a:cs typeface="Times New Roman"/>
              </a:rPr>
              <a:t>e</a:t>
            </a:r>
            <a:r>
              <a:rPr sz="1800" b="1" dirty="0">
                <a:latin typeface="Times New Roman"/>
                <a:cs typeface="Times New Roman"/>
              </a:rPr>
              <a:t>nso</a:t>
            </a:r>
            <a:r>
              <a:rPr sz="1800" b="1" spc="-5" dirty="0">
                <a:latin typeface="Times New Roman"/>
                <a:cs typeface="Times New Roman"/>
              </a:rPr>
              <a:t>r</a:t>
            </a:r>
            <a:r>
              <a:rPr sz="1800" b="1" dirty="0">
                <a:latin typeface="Times New Roman"/>
                <a:cs typeface="Times New Roman"/>
              </a:rPr>
              <a:t>s,</a:t>
            </a:r>
            <a:r>
              <a:rPr sz="1800" b="1" spc="-10" dirty="0">
                <a:latin typeface="Times New Roman"/>
                <a:cs typeface="Times New Roman"/>
              </a:rPr>
              <a:t> </a:t>
            </a:r>
            <a:r>
              <a:rPr sz="1800" b="1" dirty="0">
                <a:latin typeface="Times New Roman"/>
                <a:cs typeface="Times New Roman"/>
              </a:rPr>
              <a:t>su</a:t>
            </a:r>
            <a:r>
              <a:rPr sz="1800" b="1" spc="-5" dirty="0">
                <a:latin typeface="Times New Roman"/>
                <a:cs typeface="Times New Roman"/>
              </a:rPr>
              <a:t>c</a:t>
            </a:r>
            <a:r>
              <a:rPr sz="1800" b="1" dirty="0">
                <a:latin typeface="Times New Roman"/>
                <a:cs typeface="Times New Roman"/>
              </a:rPr>
              <a:t>h as</a:t>
            </a:r>
            <a:r>
              <a:rPr sz="1800" b="1" spc="-5" dirty="0">
                <a:latin typeface="Times New Roman"/>
                <a:cs typeface="Times New Roman"/>
              </a:rPr>
              <a:t> </a:t>
            </a:r>
            <a:r>
              <a:rPr sz="1800" b="1" dirty="0">
                <a:latin typeface="Times New Roman"/>
                <a:cs typeface="Times New Roman"/>
              </a:rPr>
              <a:t>for</a:t>
            </a:r>
            <a:r>
              <a:rPr sz="1800" b="1" spc="-35" dirty="0">
                <a:latin typeface="Times New Roman"/>
                <a:cs typeface="Times New Roman"/>
              </a:rPr>
              <a:t> </a:t>
            </a:r>
            <a:r>
              <a:rPr sz="1800" b="1" dirty="0">
                <a:latin typeface="Times New Roman"/>
                <a:cs typeface="Times New Roman"/>
              </a:rPr>
              <a:t>C</a:t>
            </a:r>
            <a:r>
              <a:rPr sz="1800" b="1" spc="-5" dirty="0">
                <a:latin typeface="Times New Roman"/>
                <a:cs typeface="Times New Roman"/>
              </a:rPr>
              <a:t>a</a:t>
            </a:r>
            <a:r>
              <a:rPr sz="1800" b="1" baseline="25462" dirty="0">
                <a:latin typeface="Times New Roman"/>
                <a:cs typeface="Times New Roman"/>
              </a:rPr>
              <a:t>2+</a:t>
            </a:r>
            <a:r>
              <a:rPr sz="1800" b="1" dirty="0">
                <a:latin typeface="Times New Roman"/>
                <a:cs typeface="Times New Roman"/>
              </a:rPr>
              <a:t>.</a:t>
            </a:r>
            <a:endParaRPr sz="1800">
              <a:latin typeface="Times New Roman"/>
              <a:cs typeface="Times New Roman"/>
            </a:endParaRPr>
          </a:p>
          <a:p>
            <a:pPr marL="298450" indent="-285750">
              <a:lnSpc>
                <a:spcPct val="100000"/>
              </a:lnSpc>
              <a:spcBef>
                <a:spcPts val="430"/>
              </a:spcBef>
              <a:buFont typeface="Times New Roman"/>
              <a:buChar char="–"/>
              <a:tabLst>
                <a:tab pos="298450" algn="l"/>
              </a:tabLst>
            </a:pPr>
            <a:r>
              <a:rPr sz="1800" b="1" dirty="0">
                <a:solidFill>
                  <a:srgbClr val="063DE8"/>
                </a:solidFill>
                <a:latin typeface="Times New Roman"/>
                <a:cs typeface="Times New Roman"/>
              </a:rPr>
              <a:t>Who</a:t>
            </a:r>
            <a:r>
              <a:rPr sz="1800" b="1" spc="-5" dirty="0">
                <a:solidFill>
                  <a:srgbClr val="063DE8"/>
                </a:solidFill>
                <a:latin typeface="Times New Roman"/>
                <a:cs typeface="Times New Roman"/>
              </a:rPr>
              <a:t>l</a:t>
            </a:r>
            <a:r>
              <a:rPr sz="1800" b="1" dirty="0">
                <a:solidFill>
                  <a:srgbClr val="063DE8"/>
                </a:solidFill>
                <a:latin typeface="Times New Roman"/>
                <a:cs typeface="Times New Roman"/>
              </a:rPr>
              <a:t>e</a:t>
            </a:r>
            <a:r>
              <a:rPr sz="1800" b="1" spc="-5" dirty="0">
                <a:solidFill>
                  <a:srgbClr val="063DE8"/>
                </a:solidFill>
                <a:latin typeface="Times New Roman"/>
                <a:cs typeface="Times New Roman"/>
              </a:rPr>
              <a:t> cel</a:t>
            </a:r>
            <a:r>
              <a:rPr sz="1800" b="1" dirty="0">
                <a:solidFill>
                  <a:srgbClr val="063DE8"/>
                </a:solidFill>
                <a:latin typeface="Times New Roman"/>
                <a:cs typeface="Times New Roman"/>
              </a:rPr>
              <a:t>l</a:t>
            </a:r>
            <a:endParaRPr sz="1800">
              <a:latin typeface="Times New Roman"/>
              <a:cs typeface="Times New Roman"/>
            </a:endParaRPr>
          </a:p>
          <a:p>
            <a:pPr marL="298450" indent="-285750">
              <a:lnSpc>
                <a:spcPct val="100000"/>
              </a:lnSpc>
              <a:spcBef>
                <a:spcPts val="430"/>
              </a:spcBef>
              <a:buFont typeface="Times New Roman"/>
              <a:buChar char="–"/>
              <a:tabLst>
                <a:tab pos="298450" algn="l"/>
              </a:tabLst>
            </a:pPr>
            <a:r>
              <a:rPr sz="1800" spc="-5" dirty="0">
                <a:latin typeface="Times New Roman"/>
                <a:cs typeface="Times New Roman"/>
              </a:rPr>
              <a:t>W</a:t>
            </a:r>
            <a:r>
              <a:rPr sz="1800" dirty="0">
                <a:latin typeface="Times New Roman"/>
                <a:cs typeface="Times New Roman"/>
              </a:rPr>
              <a:t>ho</a:t>
            </a:r>
            <a:r>
              <a:rPr sz="1800" spc="-5" dirty="0">
                <a:latin typeface="Times New Roman"/>
                <a:cs typeface="Times New Roman"/>
              </a:rPr>
              <a:t>l</a:t>
            </a:r>
            <a:r>
              <a:rPr sz="1800" dirty="0">
                <a:latin typeface="Times New Roman"/>
                <a:cs typeface="Times New Roman"/>
              </a:rPr>
              <a:t>e o</a:t>
            </a:r>
            <a:r>
              <a:rPr sz="1800" spc="-30" dirty="0">
                <a:latin typeface="Times New Roman"/>
                <a:cs typeface="Times New Roman"/>
              </a:rPr>
              <a:t>r</a:t>
            </a:r>
            <a:r>
              <a:rPr sz="1800" dirty="0">
                <a:latin typeface="Times New Roman"/>
                <a:cs typeface="Times New Roman"/>
              </a:rPr>
              <a:t>g</a:t>
            </a:r>
            <a:r>
              <a:rPr sz="1800" spc="-5" dirty="0">
                <a:latin typeface="Times New Roman"/>
                <a:cs typeface="Times New Roman"/>
              </a:rPr>
              <a:t>a</a:t>
            </a:r>
            <a:r>
              <a:rPr sz="1800" dirty="0">
                <a:latin typeface="Times New Roman"/>
                <a:cs typeface="Times New Roman"/>
              </a:rPr>
              <a:t>ns</a:t>
            </a:r>
            <a:r>
              <a:rPr sz="1800" spc="-5" dirty="0">
                <a:latin typeface="Times New Roman"/>
                <a:cs typeface="Times New Roman"/>
              </a:rPr>
              <a:t>/</a:t>
            </a:r>
            <a:r>
              <a:rPr sz="1800" dirty="0">
                <a:latin typeface="Times New Roman"/>
                <a:cs typeface="Times New Roman"/>
              </a:rPr>
              <a:t>sys</a:t>
            </a:r>
            <a:r>
              <a:rPr sz="1800" spc="-5" dirty="0">
                <a:latin typeface="Times New Roman"/>
                <a:cs typeface="Times New Roman"/>
              </a:rPr>
              <a:t>tem</a:t>
            </a:r>
            <a:r>
              <a:rPr sz="1800" dirty="0">
                <a:latin typeface="Times New Roman"/>
                <a:cs typeface="Times New Roman"/>
              </a:rPr>
              <a:t>s</a:t>
            </a:r>
            <a:endParaRPr sz="1800">
              <a:latin typeface="Times New Roman"/>
              <a:cs typeface="Times New Roman"/>
            </a:endParaRPr>
          </a:p>
        </p:txBody>
      </p:sp>
      <p:sp>
        <p:nvSpPr>
          <p:cNvPr id="4" name="object 4"/>
          <p:cNvSpPr/>
          <p:nvPr/>
        </p:nvSpPr>
        <p:spPr>
          <a:xfrm>
            <a:off x="4731166" y="1545271"/>
            <a:ext cx="4323496" cy="436403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4294967295"/>
          </p:nvPr>
        </p:nvSpPr>
        <p:spPr>
          <a:xfrm>
            <a:off x="838200" y="1600200"/>
            <a:ext cx="7353299" cy="36861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Pharma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43600" y="3644707"/>
            <a:ext cx="2743200" cy="2678430"/>
          </a:xfrm>
          <a:prstGeom prst="rect">
            <a:avLst/>
          </a:prstGeom>
        </p:spPr>
        <p:txBody>
          <a:bodyPr vert="horz" wrap="square" lIns="0" tIns="0" rIns="0" bIns="0" rtlCol="0">
            <a:spAutoFit/>
          </a:bodyPr>
          <a:lstStyle/>
          <a:p>
            <a:pPr marL="213360" algn="ctr">
              <a:lnSpc>
                <a:spcPct val="100000"/>
              </a:lnSpc>
            </a:pPr>
            <a:r>
              <a:rPr sz="550" b="1" dirty="0">
                <a:latin typeface="Arial"/>
                <a:cs typeface="Arial"/>
              </a:rPr>
              <a:t>Ti</a:t>
            </a:r>
            <a:r>
              <a:rPr sz="550" b="1" spc="-5" dirty="0">
                <a:latin typeface="Arial"/>
                <a:cs typeface="Arial"/>
              </a:rPr>
              <a:t>m</a:t>
            </a:r>
            <a:r>
              <a:rPr sz="550" b="1" dirty="0">
                <a:latin typeface="Arial"/>
                <a:cs typeface="Arial"/>
              </a:rPr>
              <a:t>e, </a:t>
            </a:r>
            <a:r>
              <a:rPr sz="550" b="1" spc="-5" dirty="0">
                <a:latin typeface="Arial"/>
                <a:cs typeface="Arial"/>
              </a:rPr>
              <a:t>m</a:t>
            </a:r>
            <a:r>
              <a:rPr sz="550" b="1" dirty="0">
                <a:latin typeface="Arial"/>
                <a:cs typeface="Arial"/>
              </a:rPr>
              <a:t>in</a:t>
            </a:r>
            <a:endParaRPr sz="550">
              <a:latin typeface="Arial"/>
              <a:cs typeface="Arial"/>
            </a:endParaRPr>
          </a:p>
        </p:txBody>
      </p:sp>
      <p:sp>
        <p:nvSpPr>
          <p:cNvPr id="3" name="object 3"/>
          <p:cNvSpPr/>
          <p:nvPr/>
        </p:nvSpPr>
        <p:spPr>
          <a:xfrm>
            <a:off x="6502875" y="1644522"/>
            <a:ext cx="1834718" cy="1830681"/>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59517" y="1566997"/>
            <a:ext cx="5290820" cy="1830705"/>
          </a:xfrm>
          <a:prstGeom prst="rect">
            <a:avLst/>
          </a:prstGeom>
        </p:spPr>
        <p:txBody>
          <a:bodyPr vert="horz" wrap="square" lIns="0" tIns="0" rIns="0" bIns="0" rtlCol="0">
            <a:spAutoFit/>
          </a:bodyPr>
          <a:lstStyle/>
          <a:p>
            <a:pPr marL="12700" marR="502920">
              <a:lnSpc>
                <a:spcPct val="100000"/>
              </a:lnSpc>
            </a:pPr>
            <a:r>
              <a:rPr sz="1600" i="1" spc="-95" dirty="0">
                <a:latin typeface="Times New Roman"/>
                <a:cs typeface="Times New Roman"/>
              </a:rPr>
              <a:t>T</a:t>
            </a:r>
            <a:r>
              <a:rPr sz="1600" i="1" dirty="0">
                <a:latin typeface="Times New Roman"/>
                <a:cs typeface="Times New Roman"/>
              </a:rPr>
              <a:t>u</a:t>
            </a:r>
            <a:r>
              <a:rPr sz="1600" i="1" spc="-5" dirty="0">
                <a:latin typeface="Times New Roman"/>
                <a:cs typeface="Times New Roman"/>
              </a:rPr>
              <a:t>l</a:t>
            </a:r>
            <a:r>
              <a:rPr sz="1600" i="1" dirty="0">
                <a:latin typeface="Times New Roman"/>
                <a:cs typeface="Times New Roman"/>
              </a:rPr>
              <a:t>a</a:t>
            </a:r>
            <a:r>
              <a:rPr sz="1600" i="1" spc="-60" dirty="0">
                <a:latin typeface="Times New Roman"/>
                <a:cs typeface="Times New Roman"/>
              </a:rPr>
              <a:t>r</a:t>
            </a:r>
            <a:r>
              <a:rPr sz="1600" i="1" dirty="0">
                <a:latin typeface="Times New Roman"/>
                <a:cs typeface="Times New Roman"/>
              </a:rPr>
              <a:t>em</a:t>
            </a:r>
            <a:r>
              <a:rPr sz="1600" i="1" spc="-5" dirty="0">
                <a:latin typeface="Times New Roman"/>
                <a:cs typeface="Times New Roman"/>
              </a:rPr>
              <a:t>i</a:t>
            </a:r>
            <a:r>
              <a:rPr sz="1600" i="1" dirty="0">
                <a:latin typeface="Times New Roman"/>
                <a:cs typeface="Times New Roman"/>
              </a:rPr>
              <a:t>a</a:t>
            </a:r>
            <a:r>
              <a:rPr sz="1600" i="1" spc="-5" dirty="0">
                <a:latin typeface="Times New Roman"/>
                <a:cs typeface="Times New Roman"/>
              </a:rPr>
              <a:t> </a:t>
            </a:r>
            <a:r>
              <a:rPr sz="1600" i="1" dirty="0">
                <a:latin typeface="Times New Roman"/>
                <a:cs typeface="Times New Roman"/>
              </a:rPr>
              <a:t>(</a:t>
            </a:r>
            <a:r>
              <a:rPr sz="1600" i="1" spc="-5" dirty="0">
                <a:latin typeface="Times New Roman"/>
                <a:cs typeface="Times New Roman"/>
              </a:rPr>
              <a:t>F</a:t>
            </a:r>
            <a:r>
              <a:rPr sz="1600" i="1" dirty="0">
                <a:latin typeface="Times New Roman"/>
                <a:cs typeface="Times New Roman"/>
              </a:rPr>
              <a:t>ranc</a:t>
            </a:r>
            <a:r>
              <a:rPr sz="1600" i="1" spc="-5" dirty="0">
                <a:latin typeface="Times New Roman"/>
                <a:cs typeface="Times New Roman"/>
              </a:rPr>
              <a:t>i</a:t>
            </a:r>
            <a:r>
              <a:rPr sz="1600" i="1" dirty="0">
                <a:latin typeface="Times New Roman"/>
                <a:cs typeface="Times New Roman"/>
              </a:rPr>
              <a:t>se</a:t>
            </a:r>
            <a:r>
              <a:rPr sz="1600" i="1" spc="-5" dirty="0">
                <a:latin typeface="Times New Roman"/>
                <a:cs typeface="Times New Roman"/>
              </a:rPr>
              <a:t>ll</a:t>
            </a:r>
            <a:r>
              <a:rPr sz="1600" i="1" dirty="0">
                <a:latin typeface="Times New Roman"/>
                <a:cs typeface="Times New Roman"/>
              </a:rPr>
              <a:t>a</a:t>
            </a:r>
            <a:r>
              <a:rPr sz="1600" i="1" spc="5" dirty="0">
                <a:latin typeface="Times New Roman"/>
                <a:cs typeface="Times New Roman"/>
              </a:rPr>
              <a:t> </a:t>
            </a:r>
            <a:r>
              <a:rPr sz="1600" i="1" spc="-5" dirty="0">
                <a:latin typeface="Times New Roman"/>
                <a:cs typeface="Times New Roman"/>
              </a:rPr>
              <a:t>t</a:t>
            </a:r>
            <a:r>
              <a:rPr sz="1600" i="1" dirty="0">
                <a:latin typeface="Times New Roman"/>
                <a:cs typeface="Times New Roman"/>
              </a:rPr>
              <a:t>u</a:t>
            </a:r>
            <a:r>
              <a:rPr sz="1600" i="1" spc="-5" dirty="0">
                <a:latin typeface="Times New Roman"/>
                <a:cs typeface="Times New Roman"/>
              </a:rPr>
              <a:t>l</a:t>
            </a:r>
            <a:r>
              <a:rPr sz="1600" i="1" dirty="0">
                <a:latin typeface="Times New Roman"/>
                <a:cs typeface="Times New Roman"/>
              </a:rPr>
              <a:t>a</a:t>
            </a:r>
            <a:r>
              <a:rPr sz="1600" i="1" spc="-60" dirty="0">
                <a:latin typeface="Times New Roman"/>
                <a:cs typeface="Times New Roman"/>
              </a:rPr>
              <a:t>r</a:t>
            </a:r>
            <a:r>
              <a:rPr sz="1600" i="1" dirty="0">
                <a:latin typeface="Times New Roman"/>
                <a:cs typeface="Times New Roman"/>
              </a:rPr>
              <a:t>ens</a:t>
            </a:r>
            <a:r>
              <a:rPr sz="1600" i="1" spc="-5" dirty="0">
                <a:latin typeface="Times New Roman"/>
                <a:cs typeface="Times New Roman"/>
              </a:rPr>
              <a:t>i</a:t>
            </a:r>
            <a:r>
              <a:rPr sz="1600" i="1" dirty="0">
                <a:latin typeface="Times New Roman"/>
                <a:cs typeface="Times New Roman"/>
              </a:rPr>
              <a:t>s)</a:t>
            </a:r>
            <a:r>
              <a:rPr sz="1600" i="1" spc="10" dirty="0">
                <a:latin typeface="Times New Roman"/>
                <a:cs typeface="Times New Roman"/>
              </a:rPr>
              <a:t> </a:t>
            </a:r>
            <a:r>
              <a:rPr sz="1600" spc="-5" dirty="0">
                <a:latin typeface="Times New Roman"/>
                <a:cs typeface="Times New Roman"/>
              </a:rPr>
              <a:t>i</a:t>
            </a:r>
            <a:r>
              <a:rPr sz="1600" dirty="0">
                <a:latin typeface="Times New Roman"/>
                <a:cs typeface="Times New Roman"/>
              </a:rPr>
              <a:t>s</a:t>
            </a:r>
            <a:r>
              <a:rPr sz="1600" spc="5" dirty="0">
                <a:latin typeface="Times New Roman"/>
                <a:cs typeface="Times New Roman"/>
              </a:rPr>
              <a:t> </a:t>
            </a:r>
            <a:r>
              <a:rPr sz="1600" dirty="0">
                <a:latin typeface="Times New Roman"/>
                <a:cs typeface="Times New Roman"/>
              </a:rPr>
              <a:t>a</a:t>
            </a:r>
            <a:r>
              <a:rPr sz="1600" spc="-5" dirty="0">
                <a:latin typeface="Times New Roman"/>
                <a:cs typeface="Times New Roman"/>
              </a:rPr>
              <a:t> </a:t>
            </a:r>
            <a:r>
              <a:rPr sz="1600" dirty="0">
                <a:latin typeface="Times New Roman"/>
                <a:cs typeface="Times New Roman"/>
              </a:rPr>
              <a:t>sma</a:t>
            </a:r>
            <a:r>
              <a:rPr sz="1600" spc="-5" dirty="0">
                <a:latin typeface="Times New Roman"/>
                <a:cs typeface="Times New Roman"/>
              </a:rPr>
              <a:t>ll</a:t>
            </a:r>
            <a:r>
              <a:rPr sz="1600" dirty="0">
                <a:latin typeface="Times New Roman"/>
                <a:cs typeface="Times New Roman"/>
              </a:rPr>
              <a:t>,</a:t>
            </a:r>
            <a:r>
              <a:rPr sz="1600" spc="15" dirty="0">
                <a:latin typeface="Times New Roman"/>
                <a:cs typeface="Times New Roman"/>
              </a:rPr>
              <a:t> </a:t>
            </a:r>
            <a:r>
              <a:rPr sz="1600" dirty="0">
                <a:latin typeface="Times New Roman"/>
                <a:cs typeface="Times New Roman"/>
              </a:rPr>
              <a:t>nonmo</a:t>
            </a:r>
            <a:r>
              <a:rPr sz="1600" spc="-5" dirty="0">
                <a:latin typeface="Times New Roman"/>
                <a:cs typeface="Times New Roman"/>
              </a:rPr>
              <a:t>til</a:t>
            </a:r>
            <a:r>
              <a:rPr sz="1600" dirty="0">
                <a:latin typeface="Times New Roman"/>
                <a:cs typeface="Times New Roman"/>
              </a:rPr>
              <a:t>e, aerob</a:t>
            </a:r>
            <a:r>
              <a:rPr sz="1600" spc="-5" dirty="0">
                <a:latin typeface="Times New Roman"/>
                <a:cs typeface="Times New Roman"/>
              </a:rPr>
              <a:t>i</a:t>
            </a:r>
            <a:r>
              <a:rPr sz="1600" dirty="0">
                <a:latin typeface="Times New Roman"/>
                <a:cs typeface="Times New Roman"/>
              </a:rPr>
              <a:t>c,</a:t>
            </a:r>
            <a:r>
              <a:rPr sz="1600" spc="-5" dirty="0">
                <a:latin typeface="Times New Roman"/>
                <a:cs typeface="Times New Roman"/>
              </a:rPr>
              <a:t> </a:t>
            </a:r>
            <a:r>
              <a:rPr sz="1600" dirty="0">
                <a:latin typeface="Times New Roman"/>
                <a:cs typeface="Times New Roman"/>
              </a:rPr>
              <a:t>gra</a:t>
            </a:r>
            <a:r>
              <a:rPr sz="1600" spc="-5" dirty="0">
                <a:latin typeface="Times New Roman"/>
                <a:cs typeface="Times New Roman"/>
              </a:rPr>
              <a:t>m</a:t>
            </a:r>
            <a:r>
              <a:rPr sz="1600" dirty="0">
                <a:latin typeface="Times New Roman"/>
                <a:cs typeface="Times New Roman"/>
              </a:rPr>
              <a:t>-nega</a:t>
            </a:r>
            <a:r>
              <a:rPr sz="1600" spc="-5" dirty="0">
                <a:latin typeface="Times New Roman"/>
                <a:cs typeface="Times New Roman"/>
              </a:rPr>
              <a:t>ti</a:t>
            </a:r>
            <a:r>
              <a:rPr sz="1600" dirty="0">
                <a:latin typeface="Times New Roman"/>
                <a:cs typeface="Times New Roman"/>
              </a:rPr>
              <a:t>ve</a:t>
            </a:r>
            <a:r>
              <a:rPr sz="1600" spc="-5" dirty="0">
                <a:latin typeface="Times New Roman"/>
                <a:cs typeface="Times New Roman"/>
              </a:rPr>
              <a:t> </a:t>
            </a:r>
            <a:r>
              <a:rPr sz="1600" dirty="0">
                <a:latin typeface="Times New Roman"/>
                <a:cs typeface="Times New Roman"/>
              </a:rPr>
              <a:t>coccobac</a:t>
            </a:r>
            <a:r>
              <a:rPr sz="1600" spc="-5" dirty="0">
                <a:latin typeface="Times New Roman"/>
                <a:cs typeface="Times New Roman"/>
              </a:rPr>
              <a:t>ill</a:t>
            </a:r>
            <a:r>
              <a:rPr sz="1600" dirty="0">
                <a:latin typeface="Times New Roman"/>
                <a:cs typeface="Times New Roman"/>
              </a:rPr>
              <a:t>us.</a:t>
            </a:r>
            <a:r>
              <a:rPr sz="1600" spc="-5" dirty="0">
                <a:latin typeface="Times New Roman"/>
                <a:cs typeface="Times New Roman"/>
              </a:rPr>
              <a:t> </a:t>
            </a:r>
            <a:r>
              <a:rPr sz="1600" dirty="0">
                <a:latin typeface="Times New Roman"/>
                <a:cs typeface="Times New Roman"/>
              </a:rPr>
              <a:t>It</a:t>
            </a:r>
            <a:r>
              <a:rPr sz="1600" spc="5" dirty="0">
                <a:latin typeface="Times New Roman"/>
                <a:cs typeface="Times New Roman"/>
              </a:rPr>
              <a:t> </a:t>
            </a:r>
            <a:r>
              <a:rPr sz="1600" spc="-5" dirty="0">
                <a:latin typeface="Times New Roman"/>
                <a:cs typeface="Times New Roman"/>
              </a:rPr>
              <a:t>i</a:t>
            </a:r>
            <a:r>
              <a:rPr sz="1600" dirty="0">
                <a:latin typeface="Times New Roman"/>
                <a:cs typeface="Times New Roman"/>
              </a:rPr>
              <a:t>s</a:t>
            </a:r>
            <a:r>
              <a:rPr sz="1600" spc="5" dirty="0">
                <a:latin typeface="Times New Roman"/>
                <a:cs typeface="Times New Roman"/>
              </a:rPr>
              <a:t> </a:t>
            </a:r>
            <a:r>
              <a:rPr sz="1600" dirty="0">
                <a:latin typeface="Times New Roman"/>
                <a:cs typeface="Times New Roman"/>
              </a:rPr>
              <a:t>one</a:t>
            </a:r>
            <a:r>
              <a:rPr sz="1600" spc="-10" dirty="0">
                <a:latin typeface="Times New Roman"/>
                <a:cs typeface="Times New Roman"/>
              </a:rPr>
              <a:t> </a:t>
            </a:r>
            <a:r>
              <a:rPr sz="1600" dirty="0">
                <a:latin typeface="Times New Roman"/>
                <a:cs typeface="Times New Roman"/>
              </a:rPr>
              <a:t>of </a:t>
            </a:r>
            <a:r>
              <a:rPr sz="1600" spc="-5" dirty="0">
                <a:latin typeface="Times New Roman"/>
                <a:cs typeface="Times New Roman"/>
              </a:rPr>
              <a:t>t</a:t>
            </a:r>
            <a:r>
              <a:rPr sz="1600" dirty="0">
                <a:latin typeface="Times New Roman"/>
                <a:cs typeface="Times New Roman"/>
              </a:rPr>
              <a:t>he</a:t>
            </a:r>
            <a:r>
              <a:rPr sz="1600" spc="-5" dirty="0">
                <a:latin typeface="Times New Roman"/>
                <a:cs typeface="Times New Roman"/>
              </a:rPr>
              <a:t> </a:t>
            </a:r>
            <a:r>
              <a:rPr sz="1600" dirty="0">
                <a:latin typeface="Times New Roman"/>
                <a:cs typeface="Times New Roman"/>
              </a:rPr>
              <a:t>most </a:t>
            </a:r>
            <a:r>
              <a:rPr sz="1600" spc="-5" dirty="0">
                <a:latin typeface="Times New Roman"/>
                <a:cs typeface="Times New Roman"/>
              </a:rPr>
              <a:t>i</a:t>
            </a:r>
            <a:r>
              <a:rPr sz="1600" dirty="0">
                <a:latin typeface="Times New Roman"/>
                <a:cs typeface="Times New Roman"/>
              </a:rPr>
              <a:t>nfec</a:t>
            </a:r>
            <a:r>
              <a:rPr sz="1600" spc="-5" dirty="0">
                <a:latin typeface="Times New Roman"/>
                <a:cs typeface="Times New Roman"/>
              </a:rPr>
              <a:t>ti</a:t>
            </a:r>
            <a:r>
              <a:rPr sz="1600" dirty="0">
                <a:latin typeface="Times New Roman"/>
                <a:cs typeface="Times New Roman"/>
              </a:rPr>
              <a:t>ous</a:t>
            </a:r>
            <a:r>
              <a:rPr sz="1600" spc="5" dirty="0">
                <a:latin typeface="Times New Roman"/>
                <a:cs typeface="Times New Roman"/>
              </a:rPr>
              <a:t> </a:t>
            </a:r>
            <a:r>
              <a:rPr sz="1600" dirty="0">
                <a:latin typeface="Times New Roman"/>
                <a:cs typeface="Times New Roman"/>
              </a:rPr>
              <a:t>pa</a:t>
            </a:r>
            <a:r>
              <a:rPr sz="1600" spc="-5" dirty="0">
                <a:latin typeface="Times New Roman"/>
                <a:cs typeface="Times New Roman"/>
              </a:rPr>
              <a:t>t</a:t>
            </a:r>
            <a:r>
              <a:rPr sz="1600" dirty="0">
                <a:latin typeface="Times New Roman"/>
                <a:cs typeface="Times New Roman"/>
              </a:rPr>
              <a:t>hogen</a:t>
            </a:r>
            <a:r>
              <a:rPr sz="1600" spc="-5" dirty="0">
                <a:latin typeface="Times New Roman"/>
                <a:cs typeface="Times New Roman"/>
              </a:rPr>
              <a:t>i</a:t>
            </a:r>
            <a:r>
              <a:rPr sz="1600" dirty="0">
                <a:latin typeface="Times New Roman"/>
                <a:cs typeface="Times New Roman"/>
              </a:rPr>
              <a:t>c</a:t>
            </a:r>
            <a:r>
              <a:rPr sz="1600" spc="-10" dirty="0">
                <a:latin typeface="Times New Roman"/>
                <a:cs typeface="Times New Roman"/>
              </a:rPr>
              <a:t> </a:t>
            </a:r>
            <a:r>
              <a:rPr sz="1600" dirty="0">
                <a:latin typeface="Times New Roman"/>
                <a:cs typeface="Times New Roman"/>
              </a:rPr>
              <a:t>bac</a:t>
            </a:r>
            <a:r>
              <a:rPr sz="1600" spc="-5" dirty="0">
                <a:latin typeface="Times New Roman"/>
                <a:cs typeface="Times New Roman"/>
              </a:rPr>
              <a:t>t</a:t>
            </a:r>
            <a:r>
              <a:rPr sz="1600" dirty="0">
                <a:latin typeface="Times New Roman"/>
                <a:cs typeface="Times New Roman"/>
              </a:rPr>
              <a:t>er</a:t>
            </a:r>
            <a:r>
              <a:rPr sz="1600" spc="-5" dirty="0">
                <a:latin typeface="Times New Roman"/>
                <a:cs typeface="Times New Roman"/>
              </a:rPr>
              <a:t>i</a:t>
            </a:r>
            <a:r>
              <a:rPr sz="1600" dirty="0">
                <a:latin typeface="Times New Roman"/>
                <a:cs typeface="Times New Roman"/>
              </a:rPr>
              <a:t>a</a:t>
            </a:r>
            <a:r>
              <a:rPr sz="1600" spc="5" dirty="0">
                <a:latin typeface="Times New Roman"/>
                <a:cs typeface="Times New Roman"/>
              </a:rPr>
              <a:t> </a:t>
            </a:r>
            <a:r>
              <a:rPr sz="1600" dirty="0">
                <a:latin typeface="Times New Roman"/>
                <a:cs typeface="Times New Roman"/>
              </a:rPr>
              <a:t>know</a:t>
            </a:r>
            <a:r>
              <a:rPr sz="1600" spc="-5" dirty="0">
                <a:latin typeface="Times New Roman"/>
                <a:cs typeface="Times New Roman"/>
              </a:rPr>
              <a:t>n</a:t>
            </a:r>
            <a:r>
              <a:rPr sz="1600" dirty="0">
                <a:latin typeface="Times New Roman"/>
                <a:cs typeface="Times New Roman"/>
              </a:rPr>
              <a:t>.</a:t>
            </a:r>
            <a:endParaRPr sz="1600">
              <a:latin typeface="Times New Roman"/>
              <a:cs typeface="Times New Roman"/>
            </a:endParaRPr>
          </a:p>
          <a:p>
            <a:pPr marL="12700" marR="5080">
              <a:lnSpc>
                <a:spcPct val="100000"/>
              </a:lnSpc>
              <a:spcBef>
                <a:spcPts val="1080"/>
              </a:spcBef>
            </a:pPr>
            <a:r>
              <a:rPr sz="1600" spc="-5" dirty="0">
                <a:latin typeface="Times New Roman"/>
                <a:cs typeface="Times New Roman"/>
              </a:rPr>
              <a:t>B</a:t>
            </a:r>
            <a:r>
              <a:rPr sz="1600" dirty="0">
                <a:latin typeface="Times New Roman"/>
                <a:cs typeface="Times New Roman"/>
              </a:rPr>
              <a:t>end</a:t>
            </a:r>
            <a:r>
              <a:rPr sz="1600" spc="-5" dirty="0">
                <a:latin typeface="Times New Roman"/>
                <a:cs typeface="Times New Roman"/>
              </a:rPr>
              <a:t>i</a:t>
            </a:r>
            <a:r>
              <a:rPr sz="1600" dirty="0">
                <a:latin typeface="Times New Roman"/>
                <a:cs typeface="Times New Roman"/>
              </a:rPr>
              <a:t>ng</a:t>
            </a:r>
            <a:r>
              <a:rPr sz="1600" spc="-15" dirty="0">
                <a:latin typeface="Times New Roman"/>
                <a:cs typeface="Times New Roman"/>
              </a:rPr>
              <a:t> </a:t>
            </a:r>
            <a:r>
              <a:rPr sz="1600" dirty="0">
                <a:latin typeface="Times New Roman"/>
                <a:cs typeface="Times New Roman"/>
              </a:rPr>
              <a:t>response</a:t>
            </a:r>
            <a:r>
              <a:rPr sz="1600" spc="-10" dirty="0">
                <a:latin typeface="Times New Roman"/>
                <a:cs typeface="Times New Roman"/>
              </a:rPr>
              <a:t> </a:t>
            </a:r>
            <a:r>
              <a:rPr sz="1600" dirty="0">
                <a:latin typeface="Times New Roman"/>
                <a:cs typeface="Times New Roman"/>
              </a:rPr>
              <a:t>as a</a:t>
            </a:r>
            <a:r>
              <a:rPr sz="1600" spc="-5" dirty="0">
                <a:latin typeface="Times New Roman"/>
                <a:cs typeface="Times New Roman"/>
              </a:rPr>
              <a:t> </a:t>
            </a:r>
            <a:r>
              <a:rPr sz="1600" dirty="0">
                <a:latin typeface="Times New Roman"/>
                <a:cs typeface="Times New Roman"/>
              </a:rPr>
              <a:t>func</a:t>
            </a:r>
            <a:r>
              <a:rPr sz="1600" spc="-5" dirty="0">
                <a:latin typeface="Times New Roman"/>
                <a:cs typeface="Times New Roman"/>
              </a:rPr>
              <a:t>ti</a:t>
            </a:r>
            <a:r>
              <a:rPr sz="1600" dirty="0">
                <a:latin typeface="Times New Roman"/>
                <a:cs typeface="Times New Roman"/>
              </a:rPr>
              <a:t>on</a:t>
            </a:r>
            <a:r>
              <a:rPr sz="1600" spc="-5" dirty="0">
                <a:latin typeface="Times New Roman"/>
                <a:cs typeface="Times New Roman"/>
              </a:rPr>
              <a:t> </a:t>
            </a:r>
            <a:r>
              <a:rPr sz="1600" dirty="0">
                <a:latin typeface="Times New Roman"/>
                <a:cs typeface="Times New Roman"/>
              </a:rPr>
              <a:t>of </a:t>
            </a:r>
            <a:r>
              <a:rPr sz="1600" spc="-5" dirty="0">
                <a:latin typeface="Times New Roman"/>
                <a:cs typeface="Times New Roman"/>
              </a:rPr>
              <a:t>ti</a:t>
            </a:r>
            <a:r>
              <a:rPr sz="1600" dirty="0">
                <a:latin typeface="Times New Roman"/>
                <a:cs typeface="Times New Roman"/>
              </a:rPr>
              <a:t>me</a:t>
            </a:r>
            <a:r>
              <a:rPr sz="1600" spc="15" dirty="0">
                <a:latin typeface="Times New Roman"/>
                <a:cs typeface="Times New Roman"/>
              </a:rPr>
              <a:t> </a:t>
            </a:r>
            <a:r>
              <a:rPr sz="1600" dirty="0">
                <a:latin typeface="Times New Roman"/>
                <a:cs typeface="Times New Roman"/>
              </a:rPr>
              <a:t>for an</a:t>
            </a:r>
            <a:r>
              <a:rPr sz="1600" spc="-5" dirty="0">
                <a:latin typeface="Times New Roman"/>
                <a:cs typeface="Times New Roman"/>
              </a:rPr>
              <a:t>ti</a:t>
            </a:r>
            <a:r>
              <a:rPr sz="1600" dirty="0">
                <a:latin typeface="Times New Roman"/>
                <a:cs typeface="Times New Roman"/>
              </a:rPr>
              <a:t>body </a:t>
            </a:r>
            <a:r>
              <a:rPr sz="1600" spc="-5" dirty="0">
                <a:latin typeface="Times New Roman"/>
                <a:cs typeface="Times New Roman"/>
              </a:rPr>
              <a:t>i</a:t>
            </a:r>
            <a:r>
              <a:rPr sz="1600" dirty="0">
                <a:latin typeface="Times New Roman"/>
                <a:cs typeface="Times New Roman"/>
              </a:rPr>
              <a:t>mmob</a:t>
            </a:r>
            <a:r>
              <a:rPr sz="1600" spc="-5" dirty="0">
                <a:latin typeface="Times New Roman"/>
                <a:cs typeface="Times New Roman"/>
              </a:rPr>
              <a:t>ili</a:t>
            </a:r>
            <a:r>
              <a:rPr sz="1600" dirty="0">
                <a:latin typeface="Times New Roman"/>
                <a:cs typeface="Times New Roman"/>
              </a:rPr>
              <a:t>zed</a:t>
            </a:r>
            <a:r>
              <a:rPr sz="1600" spc="15" dirty="0">
                <a:latin typeface="Times New Roman"/>
                <a:cs typeface="Times New Roman"/>
              </a:rPr>
              <a:t> </a:t>
            </a:r>
            <a:r>
              <a:rPr sz="1600" dirty="0">
                <a:latin typeface="Times New Roman"/>
                <a:cs typeface="Times New Roman"/>
              </a:rPr>
              <a:t>m</a:t>
            </a:r>
            <a:r>
              <a:rPr sz="1600" spc="-5" dirty="0">
                <a:latin typeface="Times New Roman"/>
                <a:cs typeface="Times New Roman"/>
              </a:rPr>
              <a:t>i</a:t>
            </a:r>
            <a:r>
              <a:rPr sz="1600" dirty="0">
                <a:latin typeface="Times New Roman"/>
                <a:cs typeface="Times New Roman"/>
              </a:rPr>
              <a:t>crocan</a:t>
            </a:r>
            <a:r>
              <a:rPr sz="1600" spc="-5" dirty="0">
                <a:latin typeface="Times New Roman"/>
                <a:cs typeface="Times New Roman"/>
              </a:rPr>
              <a:t>til</a:t>
            </a:r>
            <a:r>
              <a:rPr sz="1600" dirty="0">
                <a:latin typeface="Times New Roman"/>
                <a:cs typeface="Times New Roman"/>
              </a:rPr>
              <a:t>evers</a:t>
            </a:r>
            <a:r>
              <a:rPr sz="1600" spc="10" dirty="0">
                <a:latin typeface="Times New Roman"/>
                <a:cs typeface="Times New Roman"/>
              </a:rPr>
              <a:t> </a:t>
            </a:r>
            <a:r>
              <a:rPr sz="1600" dirty="0">
                <a:latin typeface="Times New Roman"/>
                <a:cs typeface="Times New Roman"/>
              </a:rPr>
              <a:t>upon</a:t>
            </a:r>
            <a:r>
              <a:rPr sz="1600" spc="-15" dirty="0">
                <a:latin typeface="Times New Roman"/>
                <a:cs typeface="Times New Roman"/>
              </a:rPr>
              <a:t> </a:t>
            </a:r>
            <a:r>
              <a:rPr sz="1600" spc="-5" dirty="0">
                <a:latin typeface="Times New Roman"/>
                <a:cs typeface="Times New Roman"/>
              </a:rPr>
              <a:t>i</a:t>
            </a:r>
            <a:r>
              <a:rPr sz="1600" dirty="0">
                <a:latin typeface="Times New Roman"/>
                <a:cs typeface="Times New Roman"/>
              </a:rPr>
              <a:t>n</a:t>
            </a:r>
            <a:r>
              <a:rPr sz="1600" spc="-5" dirty="0">
                <a:latin typeface="Times New Roman"/>
                <a:cs typeface="Times New Roman"/>
              </a:rPr>
              <a:t>j</a:t>
            </a:r>
            <a:r>
              <a:rPr sz="1600" dirty="0">
                <a:latin typeface="Times New Roman"/>
                <a:cs typeface="Times New Roman"/>
              </a:rPr>
              <a:t>ec</a:t>
            </a:r>
            <a:r>
              <a:rPr sz="1600" spc="-5" dirty="0">
                <a:latin typeface="Times New Roman"/>
                <a:cs typeface="Times New Roman"/>
              </a:rPr>
              <a:t>ti</a:t>
            </a:r>
            <a:r>
              <a:rPr sz="1600" dirty="0">
                <a:latin typeface="Times New Roman"/>
                <a:cs typeface="Times New Roman"/>
              </a:rPr>
              <a:t>on</a:t>
            </a:r>
            <a:r>
              <a:rPr sz="1600" spc="10" dirty="0">
                <a:latin typeface="Times New Roman"/>
                <a:cs typeface="Times New Roman"/>
              </a:rPr>
              <a:t> </a:t>
            </a:r>
            <a:r>
              <a:rPr sz="1600" dirty="0">
                <a:latin typeface="Times New Roman"/>
                <a:cs typeface="Times New Roman"/>
              </a:rPr>
              <a:t>of d</a:t>
            </a:r>
            <a:r>
              <a:rPr sz="1600" spc="-5" dirty="0">
                <a:latin typeface="Times New Roman"/>
                <a:cs typeface="Times New Roman"/>
              </a:rPr>
              <a:t>i</a:t>
            </a:r>
            <a:r>
              <a:rPr sz="1600" spc="-30" dirty="0">
                <a:latin typeface="Times New Roman"/>
                <a:cs typeface="Times New Roman"/>
              </a:rPr>
              <a:t>f</a:t>
            </a:r>
            <a:r>
              <a:rPr sz="1600" dirty="0">
                <a:latin typeface="Times New Roman"/>
                <a:cs typeface="Times New Roman"/>
              </a:rPr>
              <a:t>ferent concen</a:t>
            </a:r>
            <a:r>
              <a:rPr sz="1600" spc="-5" dirty="0">
                <a:latin typeface="Times New Roman"/>
                <a:cs typeface="Times New Roman"/>
              </a:rPr>
              <a:t>t</a:t>
            </a:r>
            <a:r>
              <a:rPr sz="1600" dirty="0">
                <a:latin typeface="Times New Roman"/>
                <a:cs typeface="Times New Roman"/>
              </a:rPr>
              <a:t>ra</a:t>
            </a:r>
            <a:r>
              <a:rPr sz="1600" spc="-5" dirty="0">
                <a:latin typeface="Times New Roman"/>
                <a:cs typeface="Times New Roman"/>
              </a:rPr>
              <a:t>ti</a:t>
            </a:r>
            <a:r>
              <a:rPr sz="1600" dirty="0">
                <a:latin typeface="Times New Roman"/>
                <a:cs typeface="Times New Roman"/>
              </a:rPr>
              <a:t>on</a:t>
            </a:r>
            <a:r>
              <a:rPr sz="1600" spc="-5" dirty="0">
                <a:latin typeface="Times New Roman"/>
                <a:cs typeface="Times New Roman"/>
              </a:rPr>
              <a:t> </a:t>
            </a:r>
            <a:r>
              <a:rPr sz="1600" dirty="0">
                <a:latin typeface="Times New Roman"/>
                <a:cs typeface="Times New Roman"/>
              </a:rPr>
              <a:t>(o</a:t>
            </a:r>
            <a:r>
              <a:rPr sz="1600" spc="-30" dirty="0">
                <a:latin typeface="Times New Roman"/>
                <a:cs typeface="Times New Roman"/>
              </a:rPr>
              <a:t>r</a:t>
            </a:r>
            <a:r>
              <a:rPr sz="1600" dirty="0">
                <a:latin typeface="Times New Roman"/>
                <a:cs typeface="Times New Roman"/>
              </a:rPr>
              <a:t>gan</a:t>
            </a:r>
            <a:r>
              <a:rPr sz="1600" spc="-5" dirty="0">
                <a:latin typeface="Times New Roman"/>
                <a:cs typeface="Times New Roman"/>
              </a:rPr>
              <a:t>i</a:t>
            </a:r>
            <a:r>
              <a:rPr sz="1600" dirty="0">
                <a:latin typeface="Times New Roman"/>
                <a:cs typeface="Times New Roman"/>
              </a:rPr>
              <a:t>sms</a:t>
            </a:r>
            <a:r>
              <a:rPr sz="1600" spc="-5" dirty="0">
                <a:latin typeface="Times New Roman"/>
                <a:cs typeface="Times New Roman"/>
              </a:rPr>
              <a:t>/</a:t>
            </a:r>
            <a:r>
              <a:rPr sz="1600" dirty="0">
                <a:latin typeface="Times New Roman"/>
                <a:cs typeface="Times New Roman"/>
              </a:rPr>
              <a:t>m</a:t>
            </a:r>
            <a:r>
              <a:rPr sz="1600" spc="-5" dirty="0">
                <a:latin typeface="Times New Roman"/>
                <a:cs typeface="Times New Roman"/>
              </a:rPr>
              <a:t>L</a:t>
            </a:r>
            <a:r>
              <a:rPr sz="1600" dirty="0">
                <a:latin typeface="Times New Roman"/>
                <a:cs typeface="Times New Roman"/>
              </a:rPr>
              <a:t>)</a:t>
            </a:r>
            <a:r>
              <a:rPr sz="1600" spc="10" dirty="0">
                <a:latin typeface="Times New Roman"/>
                <a:cs typeface="Times New Roman"/>
              </a:rPr>
              <a:t> </a:t>
            </a:r>
            <a:r>
              <a:rPr sz="1600" dirty="0">
                <a:latin typeface="Times New Roman"/>
                <a:cs typeface="Times New Roman"/>
              </a:rPr>
              <a:t>so</a:t>
            </a:r>
            <a:r>
              <a:rPr sz="1600" spc="-5" dirty="0">
                <a:latin typeface="Times New Roman"/>
                <a:cs typeface="Times New Roman"/>
              </a:rPr>
              <a:t>l</a:t>
            </a:r>
            <a:r>
              <a:rPr sz="1600" dirty="0">
                <a:latin typeface="Times New Roman"/>
                <a:cs typeface="Times New Roman"/>
              </a:rPr>
              <a:t>u</a:t>
            </a:r>
            <a:r>
              <a:rPr sz="1600" spc="-5" dirty="0">
                <a:latin typeface="Times New Roman"/>
                <a:cs typeface="Times New Roman"/>
              </a:rPr>
              <a:t>ti</a:t>
            </a:r>
            <a:r>
              <a:rPr sz="1600" dirty="0">
                <a:latin typeface="Times New Roman"/>
                <a:cs typeface="Times New Roman"/>
              </a:rPr>
              <a:t>ons of </a:t>
            </a:r>
            <a:r>
              <a:rPr sz="1600" spc="-130" dirty="0">
                <a:latin typeface="Times New Roman"/>
                <a:cs typeface="Times New Roman"/>
              </a:rPr>
              <a:t>F</a:t>
            </a:r>
            <a:r>
              <a:rPr sz="1600" dirty="0">
                <a:latin typeface="Times New Roman"/>
                <a:cs typeface="Times New Roman"/>
              </a:rPr>
              <a:t>.</a:t>
            </a:r>
            <a:r>
              <a:rPr sz="1600" spc="-35" dirty="0">
                <a:latin typeface="Times New Roman"/>
                <a:cs typeface="Times New Roman"/>
              </a:rPr>
              <a:t> </a:t>
            </a:r>
            <a:r>
              <a:rPr sz="1600" spc="-55" dirty="0">
                <a:latin typeface="Times New Roman"/>
                <a:cs typeface="Times New Roman"/>
              </a:rPr>
              <a:t>T</a:t>
            </a:r>
            <a:r>
              <a:rPr sz="1600" dirty="0">
                <a:latin typeface="Times New Roman"/>
                <a:cs typeface="Times New Roman"/>
              </a:rPr>
              <a:t>u</a:t>
            </a:r>
            <a:r>
              <a:rPr sz="1600" spc="-5" dirty="0">
                <a:latin typeface="Times New Roman"/>
                <a:cs typeface="Times New Roman"/>
              </a:rPr>
              <a:t>l</a:t>
            </a:r>
            <a:r>
              <a:rPr sz="1600" dirty="0">
                <a:latin typeface="Times New Roman"/>
                <a:cs typeface="Times New Roman"/>
              </a:rPr>
              <a:t>arens</a:t>
            </a:r>
            <a:r>
              <a:rPr sz="1600" spc="-5" dirty="0">
                <a:latin typeface="Times New Roman"/>
                <a:cs typeface="Times New Roman"/>
              </a:rPr>
              <a:t>i</a:t>
            </a:r>
            <a:r>
              <a:rPr sz="1600" dirty="0">
                <a:latin typeface="Times New Roman"/>
                <a:cs typeface="Times New Roman"/>
              </a:rPr>
              <a:t>s </a:t>
            </a:r>
            <a:r>
              <a:rPr sz="1600" spc="-5" dirty="0">
                <a:latin typeface="Times New Roman"/>
                <a:cs typeface="Times New Roman"/>
              </a:rPr>
              <a:t>i</a:t>
            </a:r>
            <a:r>
              <a:rPr sz="1600" dirty="0">
                <a:latin typeface="Times New Roman"/>
                <a:cs typeface="Times New Roman"/>
              </a:rPr>
              <a:t>n</a:t>
            </a:r>
            <a:r>
              <a:rPr sz="1600" spc="5" dirty="0">
                <a:latin typeface="Times New Roman"/>
                <a:cs typeface="Times New Roman"/>
              </a:rPr>
              <a:t> </a:t>
            </a:r>
            <a:r>
              <a:rPr sz="1600" dirty="0">
                <a:latin typeface="Times New Roman"/>
                <a:cs typeface="Times New Roman"/>
              </a:rPr>
              <a:t>0.1M phospha</a:t>
            </a:r>
            <a:r>
              <a:rPr sz="1600" spc="-5" dirty="0">
                <a:latin typeface="Times New Roman"/>
                <a:cs typeface="Times New Roman"/>
              </a:rPr>
              <a:t>t</a:t>
            </a:r>
            <a:r>
              <a:rPr sz="1600" dirty="0">
                <a:latin typeface="Times New Roman"/>
                <a:cs typeface="Times New Roman"/>
              </a:rPr>
              <a:t>e-bu</a:t>
            </a:r>
            <a:r>
              <a:rPr sz="1600" spc="-30" dirty="0">
                <a:latin typeface="Times New Roman"/>
                <a:cs typeface="Times New Roman"/>
              </a:rPr>
              <a:t>f</a:t>
            </a:r>
            <a:r>
              <a:rPr sz="1600" dirty="0">
                <a:latin typeface="Times New Roman"/>
                <a:cs typeface="Times New Roman"/>
              </a:rPr>
              <a:t>fered</a:t>
            </a:r>
            <a:r>
              <a:rPr sz="1600" spc="-15" dirty="0">
                <a:latin typeface="Times New Roman"/>
                <a:cs typeface="Times New Roman"/>
              </a:rPr>
              <a:t> </a:t>
            </a:r>
            <a:r>
              <a:rPr sz="1600" dirty="0">
                <a:latin typeface="Times New Roman"/>
                <a:cs typeface="Times New Roman"/>
              </a:rPr>
              <a:t>sa</a:t>
            </a:r>
            <a:r>
              <a:rPr sz="1600" spc="-5" dirty="0">
                <a:latin typeface="Times New Roman"/>
                <a:cs typeface="Times New Roman"/>
              </a:rPr>
              <a:t>li</a:t>
            </a:r>
            <a:r>
              <a:rPr sz="1600" dirty="0">
                <a:latin typeface="Times New Roman"/>
                <a:cs typeface="Times New Roman"/>
              </a:rPr>
              <a:t>ne</a:t>
            </a:r>
            <a:r>
              <a:rPr sz="1600" spc="10" dirty="0">
                <a:latin typeface="Times New Roman"/>
                <a:cs typeface="Times New Roman"/>
              </a:rPr>
              <a:t> </a:t>
            </a:r>
            <a:r>
              <a:rPr sz="1600" dirty="0">
                <a:latin typeface="Times New Roman"/>
                <a:cs typeface="Times New Roman"/>
              </a:rPr>
              <a:t>bu</a:t>
            </a:r>
            <a:r>
              <a:rPr sz="1600" spc="-30" dirty="0">
                <a:latin typeface="Times New Roman"/>
                <a:cs typeface="Times New Roman"/>
              </a:rPr>
              <a:t>f</a:t>
            </a:r>
            <a:r>
              <a:rPr sz="1600" dirty="0">
                <a:latin typeface="Times New Roman"/>
                <a:cs typeface="Times New Roman"/>
              </a:rPr>
              <a:t>fer (pH=7</a:t>
            </a:r>
            <a:r>
              <a:rPr sz="1600" spc="-5" dirty="0">
                <a:latin typeface="Times New Roman"/>
                <a:cs typeface="Times New Roman"/>
              </a:rPr>
              <a:t>.</a:t>
            </a:r>
            <a:r>
              <a:rPr sz="1600" dirty="0">
                <a:latin typeface="Times New Roman"/>
                <a:cs typeface="Times New Roman"/>
              </a:rPr>
              <a:t>3)</a:t>
            </a:r>
            <a:endParaRPr sz="1600">
              <a:latin typeface="Times New Roman"/>
              <a:cs typeface="Times New Roman"/>
            </a:endParaRPr>
          </a:p>
        </p:txBody>
      </p:sp>
      <p:sp>
        <p:nvSpPr>
          <p:cNvPr id="5" name="object 5"/>
          <p:cNvSpPr txBox="1"/>
          <p:nvPr/>
        </p:nvSpPr>
        <p:spPr>
          <a:xfrm>
            <a:off x="6475519" y="3505495"/>
            <a:ext cx="65405" cy="96520"/>
          </a:xfrm>
          <a:prstGeom prst="rect">
            <a:avLst/>
          </a:prstGeom>
        </p:spPr>
        <p:txBody>
          <a:bodyPr vert="horz" wrap="square" lIns="0" tIns="0" rIns="0" bIns="0" rtlCol="0">
            <a:spAutoFit/>
          </a:bodyPr>
          <a:lstStyle/>
          <a:p>
            <a:pPr marL="12700">
              <a:lnSpc>
                <a:spcPct val="100000"/>
              </a:lnSpc>
            </a:pPr>
            <a:r>
              <a:rPr sz="550" dirty="0">
                <a:latin typeface="Arial"/>
                <a:cs typeface="Arial"/>
              </a:rPr>
              <a:t>0</a:t>
            </a:r>
            <a:endParaRPr sz="550">
              <a:latin typeface="Arial"/>
              <a:cs typeface="Arial"/>
            </a:endParaRPr>
          </a:p>
        </p:txBody>
      </p:sp>
      <p:sp>
        <p:nvSpPr>
          <p:cNvPr id="6" name="object 6"/>
          <p:cNvSpPr txBox="1"/>
          <p:nvPr/>
        </p:nvSpPr>
        <p:spPr>
          <a:xfrm>
            <a:off x="6716853" y="3505495"/>
            <a:ext cx="104775" cy="96520"/>
          </a:xfrm>
          <a:prstGeom prst="rect">
            <a:avLst/>
          </a:prstGeom>
        </p:spPr>
        <p:txBody>
          <a:bodyPr vert="horz" wrap="square" lIns="0" tIns="0" rIns="0" bIns="0" rtlCol="0">
            <a:spAutoFit/>
          </a:bodyPr>
          <a:lstStyle/>
          <a:p>
            <a:pPr marL="12700">
              <a:lnSpc>
                <a:spcPct val="100000"/>
              </a:lnSpc>
            </a:pPr>
            <a:r>
              <a:rPr sz="550" dirty="0">
                <a:latin typeface="Arial"/>
                <a:cs typeface="Arial"/>
              </a:rPr>
              <a:t>60</a:t>
            </a:r>
            <a:endParaRPr sz="550">
              <a:latin typeface="Arial"/>
              <a:cs typeface="Arial"/>
            </a:endParaRPr>
          </a:p>
        </p:txBody>
      </p:sp>
      <p:sp>
        <p:nvSpPr>
          <p:cNvPr id="7" name="object 7"/>
          <p:cNvSpPr txBox="1"/>
          <p:nvPr/>
        </p:nvSpPr>
        <p:spPr>
          <a:xfrm>
            <a:off x="6958192" y="3505495"/>
            <a:ext cx="144145" cy="96520"/>
          </a:xfrm>
          <a:prstGeom prst="rect">
            <a:avLst/>
          </a:prstGeom>
        </p:spPr>
        <p:txBody>
          <a:bodyPr vert="horz" wrap="square" lIns="0" tIns="0" rIns="0" bIns="0" rtlCol="0">
            <a:spAutoFit/>
          </a:bodyPr>
          <a:lstStyle/>
          <a:p>
            <a:pPr marL="12700">
              <a:lnSpc>
                <a:spcPct val="100000"/>
              </a:lnSpc>
            </a:pPr>
            <a:r>
              <a:rPr sz="550" dirty="0">
                <a:latin typeface="Arial"/>
                <a:cs typeface="Arial"/>
              </a:rPr>
              <a:t>120</a:t>
            </a:r>
            <a:endParaRPr sz="550">
              <a:latin typeface="Arial"/>
              <a:cs typeface="Arial"/>
            </a:endParaRPr>
          </a:p>
        </p:txBody>
      </p:sp>
      <p:sp>
        <p:nvSpPr>
          <p:cNvPr id="8" name="object 8"/>
          <p:cNvSpPr txBox="1"/>
          <p:nvPr/>
        </p:nvSpPr>
        <p:spPr>
          <a:xfrm>
            <a:off x="7219260" y="3505495"/>
            <a:ext cx="927735" cy="96520"/>
          </a:xfrm>
          <a:prstGeom prst="rect">
            <a:avLst/>
          </a:prstGeom>
        </p:spPr>
        <p:txBody>
          <a:bodyPr vert="horz" wrap="square" lIns="0" tIns="0" rIns="0" bIns="0" rtlCol="0">
            <a:spAutoFit/>
          </a:bodyPr>
          <a:lstStyle/>
          <a:p>
            <a:pPr marL="12700">
              <a:lnSpc>
                <a:spcPct val="100000"/>
              </a:lnSpc>
              <a:tabLst>
                <a:tab pos="273685" algn="l"/>
                <a:tab pos="534670" algn="l"/>
                <a:tab pos="795655" algn="l"/>
              </a:tabLst>
            </a:pPr>
            <a:r>
              <a:rPr sz="550" dirty="0">
                <a:latin typeface="Arial"/>
                <a:cs typeface="Arial"/>
              </a:rPr>
              <a:t>180	240	300	360</a:t>
            </a:r>
            <a:endParaRPr sz="550">
              <a:latin typeface="Arial"/>
              <a:cs typeface="Arial"/>
            </a:endParaRPr>
          </a:p>
        </p:txBody>
      </p:sp>
      <p:sp>
        <p:nvSpPr>
          <p:cNvPr id="9" name="object 9"/>
          <p:cNvSpPr txBox="1"/>
          <p:nvPr/>
        </p:nvSpPr>
        <p:spPr>
          <a:xfrm>
            <a:off x="8264351" y="3505495"/>
            <a:ext cx="144145" cy="96520"/>
          </a:xfrm>
          <a:prstGeom prst="rect">
            <a:avLst/>
          </a:prstGeom>
        </p:spPr>
        <p:txBody>
          <a:bodyPr vert="horz" wrap="square" lIns="0" tIns="0" rIns="0" bIns="0" rtlCol="0">
            <a:spAutoFit/>
          </a:bodyPr>
          <a:lstStyle/>
          <a:p>
            <a:pPr marL="12700">
              <a:lnSpc>
                <a:spcPct val="100000"/>
              </a:lnSpc>
            </a:pPr>
            <a:r>
              <a:rPr sz="550" dirty="0">
                <a:latin typeface="Arial"/>
                <a:cs typeface="Arial"/>
              </a:rPr>
              <a:t>420</a:t>
            </a:r>
            <a:endParaRPr sz="550">
              <a:latin typeface="Arial"/>
              <a:cs typeface="Arial"/>
            </a:endParaRPr>
          </a:p>
        </p:txBody>
      </p:sp>
      <p:sp>
        <p:nvSpPr>
          <p:cNvPr id="10" name="object 10"/>
          <p:cNvSpPr txBox="1"/>
          <p:nvPr/>
        </p:nvSpPr>
        <p:spPr>
          <a:xfrm>
            <a:off x="6200569" y="2317327"/>
            <a:ext cx="96520" cy="515620"/>
          </a:xfrm>
          <a:prstGeom prst="rect">
            <a:avLst/>
          </a:prstGeom>
        </p:spPr>
        <p:txBody>
          <a:bodyPr vert="vert270" wrap="square" lIns="0" tIns="0" rIns="0" bIns="0" rtlCol="0">
            <a:spAutoFit/>
          </a:bodyPr>
          <a:lstStyle/>
          <a:p>
            <a:pPr marL="12700">
              <a:lnSpc>
                <a:spcPct val="100000"/>
              </a:lnSpc>
            </a:pPr>
            <a:r>
              <a:rPr sz="550" b="1" spc="-5" dirty="0">
                <a:latin typeface="Arial"/>
                <a:cs typeface="Arial"/>
              </a:rPr>
              <a:t>D</a:t>
            </a:r>
            <a:r>
              <a:rPr sz="550" b="1" dirty="0">
                <a:latin typeface="Arial"/>
                <a:cs typeface="Arial"/>
              </a:rPr>
              <a:t>eflection, nm</a:t>
            </a:r>
            <a:endParaRPr sz="550">
              <a:latin typeface="Arial"/>
              <a:cs typeface="Arial"/>
            </a:endParaRPr>
          </a:p>
        </p:txBody>
      </p:sp>
      <p:sp>
        <p:nvSpPr>
          <p:cNvPr id="11" name="object 11"/>
          <p:cNvSpPr txBox="1"/>
          <p:nvPr/>
        </p:nvSpPr>
        <p:spPr>
          <a:xfrm>
            <a:off x="6278046" y="3430540"/>
            <a:ext cx="207645" cy="96520"/>
          </a:xfrm>
          <a:prstGeom prst="rect">
            <a:avLst/>
          </a:prstGeom>
        </p:spPr>
        <p:txBody>
          <a:bodyPr vert="horz" wrap="square" lIns="0" tIns="0" rIns="0" bIns="0" rtlCol="0">
            <a:spAutoFit/>
          </a:bodyPr>
          <a:lstStyle/>
          <a:p>
            <a:pPr marL="12700">
              <a:lnSpc>
                <a:spcPct val="100000"/>
              </a:lnSpc>
            </a:pPr>
            <a:r>
              <a:rPr sz="550" dirty="0">
                <a:latin typeface="Arial"/>
                <a:cs typeface="Arial"/>
              </a:rPr>
              <a:t>-1200</a:t>
            </a:r>
            <a:endParaRPr sz="550">
              <a:latin typeface="Arial"/>
              <a:cs typeface="Arial"/>
            </a:endParaRPr>
          </a:p>
        </p:txBody>
      </p:sp>
      <p:sp>
        <p:nvSpPr>
          <p:cNvPr id="12" name="object 12"/>
          <p:cNvSpPr txBox="1"/>
          <p:nvPr/>
        </p:nvSpPr>
        <p:spPr>
          <a:xfrm>
            <a:off x="6278046" y="3169090"/>
            <a:ext cx="207645" cy="96520"/>
          </a:xfrm>
          <a:prstGeom prst="rect">
            <a:avLst/>
          </a:prstGeom>
        </p:spPr>
        <p:txBody>
          <a:bodyPr vert="horz" wrap="square" lIns="0" tIns="0" rIns="0" bIns="0" rtlCol="0">
            <a:spAutoFit/>
          </a:bodyPr>
          <a:lstStyle/>
          <a:p>
            <a:pPr marL="12700">
              <a:lnSpc>
                <a:spcPct val="100000"/>
              </a:lnSpc>
            </a:pPr>
            <a:r>
              <a:rPr sz="550" dirty="0">
                <a:latin typeface="Arial"/>
                <a:cs typeface="Arial"/>
              </a:rPr>
              <a:t>-1000</a:t>
            </a:r>
            <a:endParaRPr sz="550">
              <a:latin typeface="Arial"/>
              <a:cs typeface="Arial"/>
            </a:endParaRPr>
          </a:p>
        </p:txBody>
      </p:sp>
      <p:sp>
        <p:nvSpPr>
          <p:cNvPr id="13" name="object 13"/>
          <p:cNvSpPr txBox="1"/>
          <p:nvPr/>
        </p:nvSpPr>
        <p:spPr>
          <a:xfrm>
            <a:off x="6317551" y="2908056"/>
            <a:ext cx="168275" cy="96520"/>
          </a:xfrm>
          <a:prstGeom prst="rect">
            <a:avLst/>
          </a:prstGeom>
        </p:spPr>
        <p:txBody>
          <a:bodyPr vert="horz" wrap="square" lIns="0" tIns="0" rIns="0" bIns="0" rtlCol="0">
            <a:spAutoFit/>
          </a:bodyPr>
          <a:lstStyle/>
          <a:p>
            <a:pPr marL="12700">
              <a:lnSpc>
                <a:spcPct val="100000"/>
              </a:lnSpc>
            </a:pPr>
            <a:r>
              <a:rPr sz="550" dirty="0">
                <a:latin typeface="Arial"/>
                <a:cs typeface="Arial"/>
              </a:rPr>
              <a:t>-800</a:t>
            </a:r>
            <a:endParaRPr sz="550">
              <a:latin typeface="Arial"/>
              <a:cs typeface="Arial"/>
            </a:endParaRPr>
          </a:p>
        </p:txBody>
      </p:sp>
      <p:sp>
        <p:nvSpPr>
          <p:cNvPr id="14" name="object 14"/>
          <p:cNvSpPr txBox="1"/>
          <p:nvPr/>
        </p:nvSpPr>
        <p:spPr>
          <a:xfrm>
            <a:off x="6317551" y="2647036"/>
            <a:ext cx="168275" cy="96520"/>
          </a:xfrm>
          <a:prstGeom prst="rect">
            <a:avLst/>
          </a:prstGeom>
        </p:spPr>
        <p:txBody>
          <a:bodyPr vert="horz" wrap="square" lIns="0" tIns="0" rIns="0" bIns="0" rtlCol="0">
            <a:spAutoFit/>
          </a:bodyPr>
          <a:lstStyle/>
          <a:p>
            <a:pPr marL="12700">
              <a:lnSpc>
                <a:spcPct val="100000"/>
              </a:lnSpc>
            </a:pPr>
            <a:r>
              <a:rPr sz="550" dirty="0">
                <a:latin typeface="Arial"/>
                <a:cs typeface="Arial"/>
              </a:rPr>
              <a:t>-600</a:t>
            </a:r>
            <a:endParaRPr sz="550">
              <a:latin typeface="Arial"/>
              <a:cs typeface="Arial"/>
            </a:endParaRPr>
          </a:p>
        </p:txBody>
      </p:sp>
      <p:sp>
        <p:nvSpPr>
          <p:cNvPr id="15" name="object 15"/>
          <p:cNvSpPr txBox="1"/>
          <p:nvPr/>
        </p:nvSpPr>
        <p:spPr>
          <a:xfrm>
            <a:off x="6317551" y="2385586"/>
            <a:ext cx="168275" cy="96520"/>
          </a:xfrm>
          <a:prstGeom prst="rect">
            <a:avLst/>
          </a:prstGeom>
        </p:spPr>
        <p:txBody>
          <a:bodyPr vert="horz" wrap="square" lIns="0" tIns="0" rIns="0" bIns="0" rtlCol="0">
            <a:spAutoFit/>
          </a:bodyPr>
          <a:lstStyle/>
          <a:p>
            <a:pPr marL="12700">
              <a:lnSpc>
                <a:spcPct val="100000"/>
              </a:lnSpc>
            </a:pPr>
            <a:r>
              <a:rPr sz="550" dirty="0">
                <a:latin typeface="Arial"/>
                <a:cs typeface="Arial"/>
              </a:rPr>
              <a:t>-400</a:t>
            </a:r>
            <a:endParaRPr sz="550">
              <a:latin typeface="Arial"/>
              <a:cs typeface="Arial"/>
            </a:endParaRPr>
          </a:p>
        </p:txBody>
      </p:sp>
      <p:sp>
        <p:nvSpPr>
          <p:cNvPr id="16" name="object 16"/>
          <p:cNvSpPr txBox="1"/>
          <p:nvPr/>
        </p:nvSpPr>
        <p:spPr>
          <a:xfrm>
            <a:off x="6317551" y="2124552"/>
            <a:ext cx="168275" cy="96520"/>
          </a:xfrm>
          <a:prstGeom prst="rect">
            <a:avLst/>
          </a:prstGeom>
        </p:spPr>
        <p:txBody>
          <a:bodyPr vert="horz" wrap="square" lIns="0" tIns="0" rIns="0" bIns="0" rtlCol="0">
            <a:spAutoFit/>
          </a:bodyPr>
          <a:lstStyle/>
          <a:p>
            <a:pPr marL="12700">
              <a:lnSpc>
                <a:spcPct val="100000"/>
              </a:lnSpc>
            </a:pPr>
            <a:r>
              <a:rPr sz="550" dirty="0">
                <a:latin typeface="Arial"/>
                <a:cs typeface="Arial"/>
              </a:rPr>
              <a:t>-200</a:t>
            </a:r>
            <a:endParaRPr sz="550">
              <a:latin typeface="Arial"/>
              <a:cs typeface="Arial"/>
            </a:endParaRPr>
          </a:p>
        </p:txBody>
      </p:sp>
      <p:sp>
        <p:nvSpPr>
          <p:cNvPr id="17" name="object 17"/>
          <p:cNvSpPr txBox="1"/>
          <p:nvPr/>
        </p:nvSpPr>
        <p:spPr>
          <a:xfrm>
            <a:off x="6420278" y="1863531"/>
            <a:ext cx="65405" cy="96520"/>
          </a:xfrm>
          <a:prstGeom prst="rect">
            <a:avLst/>
          </a:prstGeom>
        </p:spPr>
        <p:txBody>
          <a:bodyPr vert="horz" wrap="square" lIns="0" tIns="0" rIns="0" bIns="0" rtlCol="0">
            <a:spAutoFit/>
          </a:bodyPr>
          <a:lstStyle/>
          <a:p>
            <a:pPr marL="12700">
              <a:lnSpc>
                <a:spcPct val="100000"/>
              </a:lnSpc>
            </a:pPr>
            <a:r>
              <a:rPr sz="550" dirty="0">
                <a:latin typeface="Arial"/>
                <a:cs typeface="Arial"/>
              </a:rPr>
              <a:t>0</a:t>
            </a:r>
            <a:endParaRPr sz="550">
              <a:latin typeface="Arial"/>
              <a:cs typeface="Arial"/>
            </a:endParaRPr>
          </a:p>
        </p:txBody>
      </p:sp>
      <p:sp>
        <p:nvSpPr>
          <p:cNvPr id="18" name="object 18"/>
          <p:cNvSpPr txBox="1"/>
          <p:nvPr/>
        </p:nvSpPr>
        <p:spPr>
          <a:xfrm>
            <a:off x="6341316" y="1602511"/>
            <a:ext cx="144145" cy="96520"/>
          </a:xfrm>
          <a:prstGeom prst="rect">
            <a:avLst/>
          </a:prstGeom>
        </p:spPr>
        <p:txBody>
          <a:bodyPr vert="horz" wrap="square" lIns="0" tIns="0" rIns="0" bIns="0" rtlCol="0">
            <a:spAutoFit/>
          </a:bodyPr>
          <a:lstStyle/>
          <a:p>
            <a:pPr marL="12700">
              <a:lnSpc>
                <a:spcPct val="100000"/>
              </a:lnSpc>
            </a:pPr>
            <a:r>
              <a:rPr sz="550" dirty="0">
                <a:latin typeface="Arial"/>
                <a:cs typeface="Arial"/>
              </a:rPr>
              <a:t>200</a:t>
            </a:r>
            <a:endParaRPr sz="550">
              <a:latin typeface="Arial"/>
              <a:cs typeface="Arial"/>
            </a:endParaRPr>
          </a:p>
        </p:txBody>
      </p:sp>
      <p:sp>
        <p:nvSpPr>
          <p:cNvPr id="19" name="object 19"/>
          <p:cNvSpPr txBox="1"/>
          <p:nvPr/>
        </p:nvSpPr>
        <p:spPr>
          <a:xfrm>
            <a:off x="7572190" y="3023477"/>
            <a:ext cx="161290" cy="139065"/>
          </a:xfrm>
          <a:prstGeom prst="rect">
            <a:avLst/>
          </a:prstGeom>
        </p:spPr>
        <p:txBody>
          <a:bodyPr vert="horz" wrap="square" lIns="0" tIns="0" rIns="0" bIns="0" rtlCol="0">
            <a:spAutoFit/>
          </a:bodyPr>
          <a:lstStyle/>
          <a:p>
            <a:pPr marL="12700">
              <a:lnSpc>
                <a:spcPct val="100000"/>
              </a:lnSpc>
            </a:pPr>
            <a:r>
              <a:rPr sz="700" spc="5" dirty="0">
                <a:latin typeface="Arial"/>
                <a:cs typeface="Arial"/>
              </a:rPr>
              <a:t>10</a:t>
            </a:r>
            <a:r>
              <a:rPr sz="675" spc="22" baseline="43209" dirty="0">
                <a:latin typeface="Arial"/>
                <a:cs typeface="Arial"/>
              </a:rPr>
              <a:t>8</a:t>
            </a:r>
            <a:endParaRPr sz="675" baseline="43209">
              <a:latin typeface="Arial"/>
              <a:cs typeface="Arial"/>
            </a:endParaRPr>
          </a:p>
        </p:txBody>
      </p:sp>
      <p:sp>
        <p:nvSpPr>
          <p:cNvPr id="20" name="object 20"/>
          <p:cNvSpPr txBox="1"/>
          <p:nvPr/>
        </p:nvSpPr>
        <p:spPr>
          <a:xfrm>
            <a:off x="7749178" y="2765350"/>
            <a:ext cx="161290" cy="139065"/>
          </a:xfrm>
          <a:prstGeom prst="rect">
            <a:avLst/>
          </a:prstGeom>
        </p:spPr>
        <p:txBody>
          <a:bodyPr vert="horz" wrap="square" lIns="0" tIns="0" rIns="0" bIns="0" rtlCol="0">
            <a:spAutoFit/>
          </a:bodyPr>
          <a:lstStyle/>
          <a:p>
            <a:pPr marL="12700">
              <a:lnSpc>
                <a:spcPct val="100000"/>
              </a:lnSpc>
            </a:pPr>
            <a:r>
              <a:rPr sz="700" spc="5" dirty="0">
                <a:latin typeface="Arial"/>
                <a:cs typeface="Arial"/>
              </a:rPr>
              <a:t>10</a:t>
            </a:r>
            <a:r>
              <a:rPr sz="675" spc="22" baseline="43209" dirty="0">
                <a:latin typeface="Arial"/>
                <a:cs typeface="Arial"/>
              </a:rPr>
              <a:t>7</a:t>
            </a:r>
            <a:endParaRPr sz="675" baseline="43209">
              <a:latin typeface="Arial"/>
              <a:cs typeface="Arial"/>
            </a:endParaRPr>
          </a:p>
        </p:txBody>
      </p:sp>
      <p:sp>
        <p:nvSpPr>
          <p:cNvPr id="21" name="object 21"/>
          <p:cNvSpPr txBox="1"/>
          <p:nvPr/>
        </p:nvSpPr>
        <p:spPr>
          <a:xfrm>
            <a:off x="7903851" y="2374126"/>
            <a:ext cx="161290" cy="139065"/>
          </a:xfrm>
          <a:prstGeom prst="rect">
            <a:avLst/>
          </a:prstGeom>
        </p:spPr>
        <p:txBody>
          <a:bodyPr vert="horz" wrap="square" lIns="0" tIns="0" rIns="0" bIns="0" rtlCol="0">
            <a:spAutoFit/>
          </a:bodyPr>
          <a:lstStyle/>
          <a:p>
            <a:pPr marL="12700">
              <a:lnSpc>
                <a:spcPct val="100000"/>
              </a:lnSpc>
            </a:pPr>
            <a:r>
              <a:rPr sz="700" spc="5" dirty="0">
                <a:latin typeface="Arial"/>
                <a:cs typeface="Arial"/>
              </a:rPr>
              <a:t>10</a:t>
            </a:r>
            <a:r>
              <a:rPr sz="675" spc="22" baseline="43209" dirty="0">
                <a:latin typeface="Arial"/>
                <a:cs typeface="Arial"/>
              </a:rPr>
              <a:t>6</a:t>
            </a:r>
            <a:endParaRPr sz="675" baseline="43209">
              <a:latin typeface="Arial"/>
              <a:cs typeface="Arial"/>
            </a:endParaRPr>
          </a:p>
        </p:txBody>
      </p:sp>
      <p:sp>
        <p:nvSpPr>
          <p:cNvPr id="22" name="object 22"/>
          <p:cNvSpPr txBox="1"/>
          <p:nvPr/>
        </p:nvSpPr>
        <p:spPr>
          <a:xfrm>
            <a:off x="8080838" y="1812931"/>
            <a:ext cx="127635" cy="116839"/>
          </a:xfrm>
          <a:prstGeom prst="rect">
            <a:avLst/>
          </a:prstGeom>
        </p:spPr>
        <p:txBody>
          <a:bodyPr vert="horz" wrap="square" lIns="0" tIns="0" rIns="0" bIns="0" rtlCol="0">
            <a:spAutoFit/>
          </a:bodyPr>
          <a:lstStyle/>
          <a:p>
            <a:pPr marL="12700">
              <a:lnSpc>
                <a:spcPct val="100000"/>
              </a:lnSpc>
            </a:pPr>
            <a:r>
              <a:rPr sz="700" spc="5" dirty="0">
                <a:latin typeface="Arial"/>
                <a:cs typeface="Arial"/>
              </a:rPr>
              <a:t>10</a:t>
            </a:r>
            <a:endParaRPr sz="700">
              <a:latin typeface="Arial"/>
              <a:cs typeface="Arial"/>
            </a:endParaRPr>
          </a:p>
        </p:txBody>
      </p:sp>
      <p:sp>
        <p:nvSpPr>
          <p:cNvPr id="23" name="object 23"/>
          <p:cNvSpPr txBox="1"/>
          <p:nvPr/>
        </p:nvSpPr>
        <p:spPr>
          <a:xfrm>
            <a:off x="8182502" y="1790967"/>
            <a:ext cx="59690" cy="86360"/>
          </a:xfrm>
          <a:prstGeom prst="rect">
            <a:avLst/>
          </a:prstGeom>
        </p:spPr>
        <p:txBody>
          <a:bodyPr vert="horz" wrap="square" lIns="0" tIns="0" rIns="0" bIns="0" rtlCol="0">
            <a:spAutoFit/>
          </a:bodyPr>
          <a:lstStyle/>
          <a:p>
            <a:pPr marL="12700">
              <a:lnSpc>
                <a:spcPct val="100000"/>
              </a:lnSpc>
            </a:pPr>
            <a:r>
              <a:rPr sz="450" spc="15" dirty="0">
                <a:latin typeface="Arial"/>
                <a:cs typeface="Arial"/>
              </a:rPr>
              <a:t>4</a:t>
            </a:r>
            <a:endParaRPr sz="450">
              <a:latin typeface="Arial"/>
              <a:cs typeface="Arial"/>
            </a:endParaRPr>
          </a:p>
        </p:txBody>
      </p:sp>
      <p:sp>
        <p:nvSpPr>
          <p:cNvPr id="24" name="object 24"/>
          <p:cNvSpPr txBox="1"/>
          <p:nvPr/>
        </p:nvSpPr>
        <p:spPr>
          <a:xfrm>
            <a:off x="8035855" y="2130997"/>
            <a:ext cx="161290" cy="139065"/>
          </a:xfrm>
          <a:prstGeom prst="rect">
            <a:avLst/>
          </a:prstGeom>
        </p:spPr>
        <p:txBody>
          <a:bodyPr vert="horz" wrap="square" lIns="0" tIns="0" rIns="0" bIns="0" rtlCol="0">
            <a:spAutoFit/>
          </a:bodyPr>
          <a:lstStyle/>
          <a:p>
            <a:pPr marL="12700">
              <a:lnSpc>
                <a:spcPct val="100000"/>
              </a:lnSpc>
            </a:pPr>
            <a:r>
              <a:rPr sz="700" spc="5" dirty="0">
                <a:latin typeface="Arial"/>
                <a:cs typeface="Arial"/>
              </a:rPr>
              <a:t>10</a:t>
            </a:r>
            <a:r>
              <a:rPr sz="675" spc="22" baseline="43209" dirty="0">
                <a:latin typeface="Arial"/>
                <a:cs typeface="Arial"/>
              </a:rPr>
              <a:t>5</a:t>
            </a:r>
            <a:endParaRPr sz="675" baseline="43209">
              <a:latin typeface="Arial"/>
              <a:cs typeface="Arial"/>
            </a:endParaRPr>
          </a:p>
        </p:txBody>
      </p:sp>
      <p:sp>
        <p:nvSpPr>
          <p:cNvPr id="25" name="object 25"/>
          <p:cNvSpPr txBox="1"/>
          <p:nvPr/>
        </p:nvSpPr>
        <p:spPr>
          <a:xfrm>
            <a:off x="459742" y="3933919"/>
            <a:ext cx="5144770" cy="1204595"/>
          </a:xfrm>
          <a:prstGeom prst="rect">
            <a:avLst/>
          </a:prstGeom>
        </p:spPr>
        <p:txBody>
          <a:bodyPr vert="horz" wrap="square" lIns="0" tIns="0" rIns="0" bIns="0" rtlCol="0">
            <a:spAutoFit/>
          </a:bodyPr>
          <a:lstStyle/>
          <a:p>
            <a:pPr marL="12700" marR="5080">
              <a:lnSpc>
                <a:spcPct val="100000"/>
              </a:lnSpc>
            </a:pPr>
            <a:r>
              <a:rPr sz="1600" spc="-5" dirty="0">
                <a:latin typeface="Times New Roman"/>
                <a:cs typeface="Times New Roman"/>
              </a:rPr>
              <a:t>E</a:t>
            </a:r>
            <a:r>
              <a:rPr sz="1600" dirty="0">
                <a:latin typeface="Times New Roman"/>
                <a:cs typeface="Times New Roman"/>
              </a:rPr>
              <a:t>.</a:t>
            </a:r>
            <a:r>
              <a:rPr sz="1600" spc="-5" dirty="0">
                <a:latin typeface="Times New Roman"/>
                <a:cs typeface="Times New Roman"/>
              </a:rPr>
              <a:t> </a:t>
            </a:r>
            <a:r>
              <a:rPr sz="1600" dirty="0">
                <a:latin typeface="Times New Roman"/>
                <a:cs typeface="Times New Roman"/>
              </a:rPr>
              <a:t>co</a:t>
            </a:r>
            <a:r>
              <a:rPr sz="1600" spc="-5" dirty="0">
                <a:latin typeface="Times New Roman"/>
                <a:cs typeface="Times New Roman"/>
              </a:rPr>
              <a:t>l</a:t>
            </a:r>
            <a:r>
              <a:rPr sz="1600" dirty="0">
                <a:latin typeface="Times New Roman"/>
                <a:cs typeface="Times New Roman"/>
              </a:rPr>
              <a:t>i</a:t>
            </a:r>
            <a:r>
              <a:rPr sz="1600" spc="5" dirty="0">
                <a:latin typeface="Times New Roman"/>
                <a:cs typeface="Times New Roman"/>
              </a:rPr>
              <a:t> </a:t>
            </a:r>
            <a:r>
              <a:rPr sz="1600" dirty="0">
                <a:latin typeface="Times New Roman"/>
                <a:cs typeface="Times New Roman"/>
              </a:rPr>
              <a:t>O15</a:t>
            </a:r>
            <a:r>
              <a:rPr sz="1600" spc="-5" dirty="0">
                <a:latin typeface="Times New Roman"/>
                <a:cs typeface="Times New Roman"/>
              </a:rPr>
              <a:t>7:</a:t>
            </a:r>
            <a:r>
              <a:rPr sz="1600" dirty="0">
                <a:latin typeface="Times New Roman"/>
                <a:cs typeface="Times New Roman"/>
              </a:rPr>
              <a:t>H</a:t>
            </a:r>
            <a:r>
              <a:rPr sz="1600" spc="-5" dirty="0">
                <a:latin typeface="Times New Roman"/>
                <a:cs typeface="Times New Roman"/>
              </a:rPr>
              <a:t>7</a:t>
            </a:r>
            <a:r>
              <a:rPr sz="1600" dirty="0">
                <a:latin typeface="Times New Roman"/>
                <a:cs typeface="Times New Roman"/>
              </a:rPr>
              <a:t>,</a:t>
            </a:r>
            <a:r>
              <a:rPr sz="1600" spc="-15" dirty="0">
                <a:latin typeface="Times New Roman"/>
                <a:cs typeface="Times New Roman"/>
              </a:rPr>
              <a:t> </a:t>
            </a:r>
            <a:r>
              <a:rPr sz="1600" dirty="0">
                <a:latin typeface="Times New Roman"/>
                <a:cs typeface="Times New Roman"/>
              </a:rPr>
              <a:t>f</a:t>
            </a:r>
            <a:r>
              <a:rPr sz="1600" spc="-5" dirty="0">
                <a:latin typeface="Times New Roman"/>
                <a:cs typeface="Times New Roman"/>
              </a:rPr>
              <a:t>i</a:t>
            </a:r>
            <a:r>
              <a:rPr sz="1600" dirty="0">
                <a:latin typeface="Times New Roman"/>
                <a:cs typeface="Times New Roman"/>
              </a:rPr>
              <a:t>rst</a:t>
            </a:r>
            <a:r>
              <a:rPr sz="1600" spc="15" dirty="0">
                <a:latin typeface="Times New Roman"/>
                <a:cs typeface="Times New Roman"/>
              </a:rPr>
              <a:t> </a:t>
            </a:r>
            <a:r>
              <a:rPr sz="1600" dirty="0">
                <a:latin typeface="Times New Roman"/>
                <a:cs typeface="Times New Roman"/>
              </a:rPr>
              <a:t>recogn</a:t>
            </a:r>
            <a:r>
              <a:rPr sz="1600" spc="-5" dirty="0">
                <a:latin typeface="Times New Roman"/>
                <a:cs typeface="Times New Roman"/>
              </a:rPr>
              <a:t>i</a:t>
            </a:r>
            <a:r>
              <a:rPr sz="1600" dirty="0">
                <a:latin typeface="Times New Roman"/>
                <a:cs typeface="Times New Roman"/>
              </a:rPr>
              <a:t>zed</a:t>
            </a:r>
            <a:r>
              <a:rPr sz="1600" spc="-15" dirty="0">
                <a:latin typeface="Times New Roman"/>
                <a:cs typeface="Times New Roman"/>
              </a:rPr>
              <a:t> </a:t>
            </a:r>
            <a:r>
              <a:rPr sz="1600" spc="-5" dirty="0">
                <a:latin typeface="Times New Roman"/>
                <a:cs typeface="Times New Roman"/>
              </a:rPr>
              <a:t>i</a:t>
            </a:r>
            <a:r>
              <a:rPr sz="1600" dirty="0">
                <a:latin typeface="Times New Roman"/>
                <a:cs typeface="Times New Roman"/>
              </a:rPr>
              <a:t>n</a:t>
            </a:r>
            <a:r>
              <a:rPr sz="1600" spc="5" dirty="0">
                <a:latin typeface="Times New Roman"/>
                <a:cs typeface="Times New Roman"/>
              </a:rPr>
              <a:t> </a:t>
            </a:r>
            <a:r>
              <a:rPr sz="1600" dirty="0">
                <a:latin typeface="Times New Roman"/>
                <a:cs typeface="Times New Roman"/>
              </a:rPr>
              <a:t>1982</a:t>
            </a:r>
            <a:r>
              <a:rPr sz="1600" spc="-15" dirty="0">
                <a:latin typeface="Times New Roman"/>
                <a:cs typeface="Times New Roman"/>
              </a:rPr>
              <a:t> </a:t>
            </a:r>
            <a:r>
              <a:rPr sz="1600" spc="-5" dirty="0">
                <a:latin typeface="Times New Roman"/>
                <a:cs typeface="Times New Roman"/>
              </a:rPr>
              <a:t>i</a:t>
            </a:r>
            <a:r>
              <a:rPr sz="1600" dirty="0">
                <a:latin typeface="Times New Roman"/>
                <a:cs typeface="Times New Roman"/>
              </a:rPr>
              <a:t>n</a:t>
            </a:r>
            <a:r>
              <a:rPr sz="1600" spc="5" dirty="0">
                <a:latin typeface="Times New Roman"/>
                <a:cs typeface="Times New Roman"/>
              </a:rPr>
              <a:t> </a:t>
            </a:r>
            <a:r>
              <a:rPr sz="1600" spc="-5" dirty="0">
                <a:latin typeface="Times New Roman"/>
                <a:cs typeface="Times New Roman"/>
              </a:rPr>
              <a:t>t</a:t>
            </a:r>
            <a:r>
              <a:rPr sz="1600" dirty="0">
                <a:latin typeface="Times New Roman"/>
                <a:cs typeface="Times New Roman"/>
              </a:rPr>
              <a:t>he</a:t>
            </a:r>
            <a:r>
              <a:rPr sz="1600" spc="5" dirty="0">
                <a:latin typeface="Times New Roman"/>
                <a:cs typeface="Times New Roman"/>
              </a:rPr>
              <a:t> </a:t>
            </a:r>
            <a:r>
              <a:rPr sz="1600" dirty="0">
                <a:latin typeface="Times New Roman"/>
                <a:cs typeface="Times New Roman"/>
              </a:rPr>
              <a:t>Un</a:t>
            </a:r>
            <a:r>
              <a:rPr sz="1600" spc="-5" dirty="0">
                <a:latin typeface="Times New Roman"/>
                <a:cs typeface="Times New Roman"/>
              </a:rPr>
              <a:t>it</a:t>
            </a:r>
            <a:r>
              <a:rPr sz="1600" dirty="0">
                <a:latin typeface="Times New Roman"/>
                <a:cs typeface="Times New Roman"/>
              </a:rPr>
              <a:t>ed</a:t>
            </a:r>
            <a:r>
              <a:rPr sz="1600" spc="-5" dirty="0">
                <a:latin typeface="Times New Roman"/>
                <a:cs typeface="Times New Roman"/>
              </a:rPr>
              <a:t> St</a:t>
            </a:r>
            <a:r>
              <a:rPr sz="1600" dirty="0">
                <a:latin typeface="Times New Roman"/>
                <a:cs typeface="Times New Roman"/>
              </a:rPr>
              <a:t>a</a:t>
            </a:r>
            <a:r>
              <a:rPr sz="1600" spc="-5" dirty="0">
                <a:latin typeface="Times New Roman"/>
                <a:cs typeface="Times New Roman"/>
              </a:rPr>
              <a:t>t</a:t>
            </a:r>
            <a:r>
              <a:rPr sz="1600" dirty="0">
                <a:latin typeface="Times New Roman"/>
                <a:cs typeface="Times New Roman"/>
              </a:rPr>
              <a:t>es, </a:t>
            </a:r>
            <a:r>
              <a:rPr sz="1600" spc="-5" dirty="0">
                <a:latin typeface="Times New Roman"/>
                <a:cs typeface="Times New Roman"/>
              </a:rPr>
              <a:t>i</a:t>
            </a:r>
            <a:r>
              <a:rPr sz="1600" dirty="0">
                <a:latin typeface="Times New Roman"/>
                <a:cs typeface="Times New Roman"/>
              </a:rPr>
              <a:t>s</a:t>
            </a:r>
            <a:r>
              <a:rPr sz="1600" spc="5" dirty="0">
                <a:latin typeface="Times New Roman"/>
                <a:cs typeface="Times New Roman"/>
              </a:rPr>
              <a:t> </a:t>
            </a:r>
            <a:r>
              <a:rPr sz="1600" dirty="0">
                <a:latin typeface="Times New Roman"/>
                <a:cs typeface="Times New Roman"/>
              </a:rPr>
              <a:t>an</a:t>
            </a:r>
            <a:r>
              <a:rPr sz="1600" spc="-5" dirty="0">
                <a:latin typeface="Times New Roman"/>
                <a:cs typeface="Times New Roman"/>
              </a:rPr>
              <a:t> </a:t>
            </a:r>
            <a:r>
              <a:rPr sz="1600" dirty="0">
                <a:latin typeface="Times New Roman"/>
                <a:cs typeface="Times New Roman"/>
              </a:rPr>
              <a:t>ep</a:t>
            </a:r>
            <a:r>
              <a:rPr sz="1600" spc="-5" dirty="0">
                <a:latin typeface="Times New Roman"/>
                <a:cs typeface="Times New Roman"/>
              </a:rPr>
              <a:t>i</a:t>
            </a:r>
            <a:r>
              <a:rPr sz="1600" dirty="0">
                <a:latin typeface="Times New Roman"/>
                <a:cs typeface="Times New Roman"/>
              </a:rPr>
              <a:t>dem</a:t>
            </a:r>
            <a:r>
              <a:rPr sz="1600" spc="-5" dirty="0">
                <a:latin typeface="Times New Roman"/>
                <a:cs typeface="Times New Roman"/>
              </a:rPr>
              <a:t>i</a:t>
            </a:r>
            <a:r>
              <a:rPr sz="1600" dirty="0">
                <a:latin typeface="Times New Roman"/>
                <a:cs typeface="Times New Roman"/>
              </a:rPr>
              <a:t>o</a:t>
            </a:r>
            <a:r>
              <a:rPr sz="1600" spc="-5" dirty="0">
                <a:latin typeface="Times New Roman"/>
                <a:cs typeface="Times New Roman"/>
              </a:rPr>
              <a:t>l</a:t>
            </a:r>
            <a:r>
              <a:rPr sz="1600" dirty="0">
                <a:latin typeface="Times New Roman"/>
                <a:cs typeface="Times New Roman"/>
              </a:rPr>
              <a:t>og</a:t>
            </a:r>
            <a:r>
              <a:rPr sz="1600" spc="-5" dirty="0">
                <a:latin typeface="Times New Roman"/>
                <a:cs typeface="Times New Roman"/>
              </a:rPr>
              <a:t>i</a:t>
            </a:r>
            <a:r>
              <a:rPr sz="1600" dirty="0">
                <a:latin typeface="Times New Roman"/>
                <a:cs typeface="Times New Roman"/>
              </a:rPr>
              <a:t>ca</a:t>
            </a:r>
            <a:r>
              <a:rPr sz="1600" spc="-5" dirty="0">
                <a:latin typeface="Times New Roman"/>
                <a:cs typeface="Times New Roman"/>
              </a:rPr>
              <a:t>ll</a:t>
            </a:r>
            <a:r>
              <a:rPr sz="1600" dirty="0">
                <a:latin typeface="Times New Roman"/>
                <a:cs typeface="Times New Roman"/>
              </a:rPr>
              <a:t>y</a:t>
            </a:r>
            <a:r>
              <a:rPr sz="1600" spc="10" dirty="0">
                <a:latin typeface="Times New Roman"/>
                <a:cs typeface="Times New Roman"/>
              </a:rPr>
              <a:t> </a:t>
            </a:r>
            <a:r>
              <a:rPr sz="1600" dirty="0">
                <a:latin typeface="Times New Roman"/>
                <a:cs typeface="Times New Roman"/>
              </a:rPr>
              <a:t>s</a:t>
            </a:r>
            <a:r>
              <a:rPr sz="1600" spc="-5" dirty="0">
                <a:latin typeface="Times New Roman"/>
                <a:cs typeface="Times New Roman"/>
              </a:rPr>
              <a:t>i</a:t>
            </a:r>
            <a:r>
              <a:rPr sz="1600" dirty="0">
                <a:latin typeface="Times New Roman"/>
                <a:cs typeface="Times New Roman"/>
              </a:rPr>
              <a:t>gn</a:t>
            </a:r>
            <a:r>
              <a:rPr sz="1600" spc="-5" dirty="0">
                <a:latin typeface="Times New Roman"/>
                <a:cs typeface="Times New Roman"/>
              </a:rPr>
              <a:t>i</a:t>
            </a:r>
            <a:r>
              <a:rPr sz="1600" dirty="0">
                <a:latin typeface="Times New Roman"/>
                <a:cs typeface="Times New Roman"/>
              </a:rPr>
              <a:t>f</a:t>
            </a:r>
            <a:r>
              <a:rPr sz="1600" spc="-5" dirty="0">
                <a:latin typeface="Times New Roman"/>
                <a:cs typeface="Times New Roman"/>
              </a:rPr>
              <a:t>i</a:t>
            </a:r>
            <a:r>
              <a:rPr sz="1600" dirty="0">
                <a:latin typeface="Times New Roman"/>
                <a:cs typeface="Times New Roman"/>
              </a:rPr>
              <a:t>cant</a:t>
            </a:r>
            <a:r>
              <a:rPr sz="1600" spc="10" dirty="0">
                <a:latin typeface="Times New Roman"/>
                <a:cs typeface="Times New Roman"/>
              </a:rPr>
              <a:t> </a:t>
            </a:r>
            <a:r>
              <a:rPr sz="1600" dirty="0">
                <a:latin typeface="Times New Roman"/>
                <a:cs typeface="Times New Roman"/>
              </a:rPr>
              <a:t>cause</a:t>
            </a:r>
            <a:r>
              <a:rPr sz="1600" spc="-10" dirty="0">
                <a:latin typeface="Times New Roman"/>
                <a:cs typeface="Times New Roman"/>
              </a:rPr>
              <a:t> </a:t>
            </a:r>
            <a:r>
              <a:rPr sz="1600" dirty="0">
                <a:latin typeface="Times New Roman"/>
                <a:cs typeface="Times New Roman"/>
              </a:rPr>
              <a:t>of food</a:t>
            </a:r>
            <a:r>
              <a:rPr sz="1600" spc="-10" dirty="0">
                <a:latin typeface="Times New Roman"/>
                <a:cs typeface="Times New Roman"/>
              </a:rPr>
              <a:t> </a:t>
            </a:r>
            <a:r>
              <a:rPr sz="1600" dirty="0">
                <a:latin typeface="Times New Roman"/>
                <a:cs typeface="Times New Roman"/>
              </a:rPr>
              <a:t>borne</a:t>
            </a:r>
            <a:r>
              <a:rPr sz="1600" spc="-10" dirty="0">
                <a:latin typeface="Times New Roman"/>
                <a:cs typeface="Times New Roman"/>
              </a:rPr>
              <a:t> </a:t>
            </a:r>
            <a:r>
              <a:rPr sz="1600" dirty="0">
                <a:latin typeface="Times New Roman"/>
                <a:cs typeface="Times New Roman"/>
              </a:rPr>
              <a:t>d</a:t>
            </a:r>
            <a:r>
              <a:rPr sz="1600" spc="-5" dirty="0">
                <a:latin typeface="Times New Roman"/>
                <a:cs typeface="Times New Roman"/>
              </a:rPr>
              <a:t>i</a:t>
            </a:r>
            <a:r>
              <a:rPr sz="1600" dirty="0">
                <a:latin typeface="Times New Roman"/>
                <a:cs typeface="Times New Roman"/>
              </a:rPr>
              <a:t>sease wor</a:t>
            </a:r>
            <a:r>
              <a:rPr sz="1600" spc="-5" dirty="0">
                <a:latin typeface="Times New Roman"/>
                <a:cs typeface="Times New Roman"/>
              </a:rPr>
              <a:t>l</a:t>
            </a:r>
            <a:r>
              <a:rPr sz="1600" dirty="0">
                <a:latin typeface="Times New Roman"/>
                <a:cs typeface="Times New Roman"/>
              </a:rPr>
              <a:t>dw</a:t>
            </a:r>
            <a:r>
              <a:rPr sz="1600" spc="-5" dirty="0">
                <a:latin typeface="Times New Roman"/>
                <a:cs typeface="Times New Roman"/>
              </a:rPr>
              <a:t>i</a:t>
            </a:r>
            <a:r>
              <a:rPr sz="1600" dirty="0">
                <a:latin typeface="Times New Roman"/>
                <a:cs typeface="Times New Roman"/>
              </a:rPr>
              <a:t>de.</a:t>
            </a:r>
            <a:r>
              <a:rPr sz="1600" spc="-15" dirty="0">
                <a:latin typeface="Times New Roman"/>
                <a:cs typeface="Times New Roman"/>
              </a:rPr>
              <a:t> </a:t>
            </a:r>
            <a:r>
              <a:rPr sz="1600" spc="-5" dirty="0">
                <a:latin typeface="Times New Roman"/>
                <a:cs typeface="Times New Roman"/>
              </a:rPr>
              <a:t>E</a:t>
            </a:r>
            <a:r>
              <a:rPr sz="1600" dirty="0">
                <a:latin typeface="Times New Roman"/>
                <a:cs typeface="Times New Roman"/>
              </a:rPr>
              <a:t>.</a:t>
            </a:r>
            <a:r>
              <a:rPr sz="1600" spc="-5" dirty="0">
                <a:latin typeface="Times New Roman"/>
                <a:cs typeface="Times New Roman"/>
              </a:rPr>
              <a:t> </a:t>
            </a:r>
            <a:r>
              <a:rPr sz="1600" dirty="0">
                <a:latin typeface="Times New Roman"/>
                <a:cs typeface="Times New Roman"/>
              </a:rPr>
              <a:t>co</a:t>
            </a:r>
            <a:r>
              <a:rPr sz="1600" spc="-5" dirty="0">
                <a:latin typeface="Times New Roman"/>
                <a:cs typeface="Times New Roman"/>
              </a:rPr>
              <a:t>l</a:t>
            </a:r>
            <a:r>
              <a:rPr sz="1600" dirty="0">
                <a:latin typeface="Times New Roman"/>
                <a:cs typeface="Times New Roman"/>
              </a:rPr>
              <a:t>i</a:t>
            </a:r>
            <a:r>
              <a:rPr sz="1600" spc="5" dirty="0">
                <a:latin typeface="Times New Roman"/>
                <a:cs typeface="Times New Roman"/>
              </a:rPr>
              <a:t> </a:t>
            </a:r>
            <a:r>
              <a:rPr sz="1600" dirty="0">
                <a:latin typeface="Times New Roman"/>
                <a:cs typeface="Times New Roman"/>
              </a:rPr>
              <a:t>O15</a:t>
            </a:r>
            <a:r>
              <a:rPr sz="1600" spc="-5" dirty="0">
                <a:latin typeface="Times New Roman"/>
                <a:cs typeface="Times New Roman"/>
              </a:rPr>
              <a:t>7:</a:t>
            </a:r>
            <a:r>
              <a:rPr sz="1600" dirty="0">
                <a:latin typeface="Times New Roman"/>
                <a:cs typeface="Times New Roman"/>
              </a:rPr>
              <a:t>H7</a:t>
            </a:r>
            <a:r>
              <a:rPr sz="1600" spc="-20" dirty="0">
                <a:latin typeface="Times New Roman"/>
                <a:cs typeface="Times New Roman"/>
              </a:rPr>
              <a:t> </a:t>
            </a:r>
            <a:r>
              <a:rPr sz="1600" dirty="0">
                <a:latin typeface="Times New Roman"/>
                <a:cs typeface="Times New Roman"/>
              </a:rPr>
              <a:t>can</a:t>
            </a:r>
            <a:r>
              <a:rPr sz="1600" spc="-10" dirty="0">
                <a:latin typeface="Times New Roman"/>
                <a:cs typeface="Times New Roman"/>
              </a:rPr>
              <a:t> </a:t>
            </a:r>
            <a:r>
              <a:rPr sz="1600" dirty="0">
                <a:latin typeface="Times New Roman"/>
                <a:cs typeface="Times New Roman"/>
              </a:rPr>
              <a:t>read</a:t>
            </a:r>
            <a:r>
              <a:rPr sz="1600" spc="-5" dirty="0">
                <a:latin typeface="Times New Roman"/>
                <a:cs typeface="Times New Roman"/>
              </a:rPr>
              <a:t>il</a:t>
            </a:r>
            <a:r>
              <a:rPr sz="1600" dirty="0">
                <a:latin typeface="Times New Roman"/>
                <a:cs typeface="Times New Roman"/>
              </a:rPr>
              <a:t>y</a:t>
            </a:r>
            <a:r>
              <a:rPr sz="1600" spc="10" dirty="0">
                <a:latin typeface="Times New Roman"/>
                <a:cs typeface="Times New Roman"/>
              </a:rPr>
              <a:t> </a:t>
            </a:r>
            <a:r>
              <a:rPr sz="1600" dirty="0">
                <a:latin typeface="Times New Roman"/>
                <a:cs typeface="Times New Roman"/>
              </a:rPr>
              <a:t>con</a:t>
            </a:r>
            <a:r>
              <a:rPr sz="1600" spc="-5" dirty="0">
                <a:latin typeface="Times New Roman"/>
                <a:cs typeface="Times New Roman"/>
              </a:rPr>
              <a:t>t</a:t>
            </a:r>
            <a:r>
              <a:rPr sz="1600" dirty="0">
                <a:latin typeface="Times New Roman"/>
                <a:cs typeface="Times New Roman"/>
              </a:rPr>
              <a:t>am</a:t>
            </a:r>
            <a:r>
              <a:rPr sz="1600" spc="-5" dirty="0">
                <a:latin typeface="Times New Roman"/>
                <a:cs typeface="Times New Roman"/>
              </a:rPr>
              <a:t>i</a:t>
            </a:r>
            <a:r>
              <a:rPr sz="1600" dirty="0">
                <a:latin typeface="Times New Roman"/>
                <a:cs typeface="Times New Roman"/>
              </a:rPr>
              <a:t>na</a:t>
            </a:r>
            <a:r>
              <a:rPr sz="1600" spc="-5" dirty="0">
                <a:latin typeface="Times New Roman"/>
                <a:cs typeface="Times New Roman"/>
              </a:rPr>
              <a:t>t</a:t>
            </a:r>
            <a:r>
              <a:rPr sz="1600" dirty="0">
                <a:latin typeface="Times New Roman"/>
                <a:cs typeface="Times New Roman"/>
              </a:rPr>
              <a:t>e</a:t>
            </a:r>
            <a:r>
              <a:rPr sz="1600" spc="5" dirty="0">
                <a:latin typeface="Times New Roman"/>
                <a:cs typeface="Times New Roman"/>
              </a:rPr>
              <a:t> </a:t>
            </a:r>
            <a:r>
              <a:rPr sz="1600" dirty="0">
                <a:latin typeface="Times New Roman"/>
                <a:cs typeface="Times New Roman"/>
              </a:rPr>
              <a:t>ground beef,</a:t>
            </a:r>
            <a:r>
              <a:rPr sz="1600" spc="-5" dirty="0">
                <a:latin typeface="Times New Roman"/>
                <a:cs typeface="Times New Roman"/>
              </a:rPr>
              <a:t> </a:t>
            </a:r>
            <a:r>
              <a:rPr sz="1600" dirty="0">
                <a:latin typeface="Times New Roman"/>
                <a:cs typeface="Times New Roman"/>
              </a:rPr>
              <a:t>raw</a:t>
            </a:r>
            <a:r>
              <a:rPr sz="1600" spc="-10" dirty="0">
                <a:latin typeface="Times New Roman"/>
                <a:cs typeface="Times New Roman"/>
              </a:rPr>
              <a:t> </a:t>
            </a:r>
            <a:r>
              <a:rPr sz="1600" dirty="0">
                <a:latin typeface="Times New Roman"/>
                <a:cs typeface="Times New Roman"/>
              </a:rPr>
              <a:t>m</a:t>
            </a:r>
            <a:r>
              <a:rPr sz="1600" spc="-5" dirty="0">
                <a:latin typeface="Times New Roman"/>
                <a:cs typeface="Times New Roman"/>
              </a:rPr>
              <a:t>il</a:t>
            </a:r>
            <a:r>
              <a:rPr sz="1600" dirty="0">
                <a:latin typeface="Times New Roman"/>
                <a:cs typeface="Times New Roman"/>
              </a:rPr>
              <a:t>k,</a:t>
            </a:r>
            <a:r>
              <a:rPr sz="1600" spc="5" dirty="0">
                <a:latin typeface="Times New Roman"/>
                <a:cs typeface="Times New Roman"/>
              </a:rPr>
              <a:t> </a:t>
            </a:r>
            <a:r>
              <a:rPr sz="1600" dirty="0">
                <a:latin typeface="Times New Roman"/>
                <a:cs typeface="Times New Roman"/>
              </a:rPr>
              <a:t>pou</a:t>
            </a:r>
            <a:r>
              <a:rPr sz="1600" spc="-5" dirty="0">
                <a:latin typeface="Times New Roman"/>
                <a:cs typeface="Times New Roman"/>
              </a:rPr>
              <a:t>lt</a:t>
            </a:r>
            <a:r>
              <a:rPr sz="1600" dirty="0">
                <a:latin typeface="Times New Roman"/>
                <a:cs typeface="Times New Roman"/>
              </a:rPr>
              <a:t>ry</a:t>
            </a:r>
            <a:r>
              <a:rPr sz="1600" spc="5" dirty="0">
                <a:latin typeface="Times New Roman"/>
                <a:cs typeface="Times New Roman"/>
              </a:rPr>
              <a:t> </a:t>
            </a:r>
            <a:r>
              <a:rPr sz="1600" dirty="0">
                <a:latin typeface="Times New Roman"/>
                <a:cs typeface="Times New Roman"/>
              </a:rPr>
              <a:t>produc</a:t>
            </a:r>
            <a:r>
              <a:rPr sz="1600" spc="-5" dirty="0">
                <a:latin typeface="Times New Roman"/>
                <a:cs typeface="Times New Roman"/>
              </a:rPr>
              <a:t>t</a:t>
            </a:r>
            <a:r>
              <a:rPr sz="1600" dirty="0">
                <a:latin typeface="Times New Roman"/>
                <a:cs typeface="Times New Roman"/>
              </a:rPr>
              <a:t>s,</a:t>
            </a:r>
            <a:r>
              <a:rPr sz="1600" spc="-10" dirty="0">
                <a:latin typeface="Times New Roman"/>
                <a:cs typeface="Times New Roman"/>
              </a:rPr>
              <a:t> </a:t>
            </a:r>
            <a:r>
              <a:rPr sz="1600" dirty="0">
                <a:latin typeface="Times New Roman"/>
                <a:cs typeface="Times New Roman"/>
              </a:rPr>
              <a:t>fresh</a:t>
            </a:r>
            <a:r>
              <a:rPr sz="1600" spc="5" dirty="0">
                <a:latin typeface="Times New Roman"/>
                <a:cs typeface="Times New Roman"/>
              </a:rPr>
              <a:t> </a:t>
            </a:r>
            <a:r>
              <a:rPr sz="1600" dirty="0">
                <a:latin typeface="Times New Roman"/>
                <a:cs typeface="Times New Roman"/>
              </a:rPr>
              <a:t>app</a:t>
            </a:r>
            <a:r>
              <a:rPr sz="1600" spc="-5" dirty="0">
                <a:latin typeface="Times New Roman"/>
                <a:cs typeface="Times New Roman"/>
              </a:rPr>
              <a:t>l</a:t>
            </a:r>
            <a:r>
              <a:rPr sz="1600" dirty="0">
                <a:latin typeface="Times New Roman"/>
                <a:cs typeface="Times New Roman"/>
              </a:rPr>
              <a:t>e</a:t>
            </a:r>
            <a:r>
              <a:rPr sz="1600" spc="-5" dirty="0">
                <a:latin typeface="Times New Roman"/>
                <a:cs typeface="Times New Roman"/>
              </a:rPr>
              <a:t> </a:t>
            </a:r>
            <a:r>
              <a:rPr sz="1600" dirty="0">
                <a:latin typeface="Times New Roman"/>
                <a:cs typeface="Times New Roman"/>
              </a:rPr>
              <a:t>c</a:t>
            </a:r>
            <a:r>
              <a:rPr sz="1600" spc="-5" dirty="0">
                <a:latin typeface="Times New Roman"/>
                <a:cs typeface="Times New Roman"/>
              </a:rPr>
              <a:t>i</a:t>
            </a:r>
            <a:r>
              <a:rPr sz="1600" dirty="0">
                <a:latin typeface="Times New Roman"/>
                <a:cs typeface="Times New Roman"/>
              </a:rPr>
              <a:t>de</a:t>
            </a:r>
            <a:r>
              <a:rPr sz="1600" spc="-70" dirty="0">
                <a:latin typeface="Times New Roman"/>
                <a:cs typeface="Times New Roman"/>
              </a:rPr>
              <a:t>r</a:t>
            </a:r>
            <a:r>
              <a:rPr sz="1600" dirty="0">
                <a:latin typeface="Times New Roman"/>
                <a:cs typeface="Times New Roman"/>
              </a:rPr>
              <a:t>, co</a:t>
            </a:r>
            <a:r>
              <a:rPr sz="1600" spc="-5" dirty="0">
                <a:latin typeface="Times New Roman"/>
                <a:cs typeface="Times New Roman"/>
              </a:rPr>
              <a:t>l</a:t>
            </a:r>
            <a:r>
              <a:rPr sz="1600" dirty="0">
                <a:latin typeface="Times New Roman"/>
                <a:cs typeface="Times New Roman"/>
              </a:rPr>
              <a:t>d sandw</a:t>
            </a:r>
            <a:r>
              <a:rPr sz="1600" spc="-5" dirty="0">
                <a:latin typeface="Times New Roman"/>
                <a:cs typeface="Times New Roman"/>
              </a:rPr>
              <a:t>i</a:t>
            </a:r>
            <a:r>
              <a:rPr sz="1600" dirty="0">
                <a:latin typeface="Times New Roman"/>
                <a:cs typeface="Times New Roman"/>
              </a:rPr>
              <a:t>ches,</a:t>
            </a:r>
            <a:r>
              <a:rPr sz="1600" spc="-15" dirty="0">
                <a:latin typeface="Times New Roman"/>
                <a:cs typeface="Times New Roman"/>
              </a:rPr>
              <a:t> </a:t>
            </a:r>
            <a:r>
              <a:rPr sz="1600" dirty="0">
                <a:latin typeface="Times New Roman"/>
                <a:cs typeface="Times New Roman"/>
              </a:rPr>
              <a:t>vege</a:t>
            </a:r>
            <a:r>
              <a:rPr sz="1600" spc="-5" dirty="0">
                <a:latin typeface="Times New Roman"/>
                <a:cs typeface="Times New Roman"/>
              </a:rPr>
              <a:t>t</a:t>
            </a:r>
            <a:r>
              <a:rPr sz="1600" dirty="0">
                <a:latin typeface="Times New Roman"/>
                <a:cs typeface="Times New Roman"/>
              </a:rPr>
              <a:t>ab</a:t>
            </a:r>
            <a:r>
              <a:rPr sz="1600" spc="-5" dirty="0">
                <a:latin typeface="Times New Roman"/>
                <a:cs typeface="Times New Roman"/>
              </a:rPr>
              <a:t>l</a:t>
            </a:r>
            <a:r>
              <a:rPr sz="1600" dirty="0">
                <a:latin typeface="Times New Roman"/>
                <a:cs typeface="Times New Roman"/>
              </a:rPr>
              <a:t>es,</a:t>
            </a:r>
            <a:r>
              <a:rPr sz="1600" spc="-10" dirty="0">
                <a:latin typeface="Times New Roman"/>
                <a:cs typeface="Times New Roman"/>
              </a:rPr>
              <a:t> </a:t>
            </a:r>
            <a:r>
              <a:rPr sz="1600" dirty="0">
                <a:latin typeface="Times New Roman"/>
                <a:cs typeface="Times New Roman"/>
              </a:rPr>
              <a:t>and</a:t>
            </a:r>
            <a:r>
              <a:rPr sz="1600" spc="-10" dirty="0">
                <a:latin typeface="Times New Roman"/>
                <a:cs typeface="Times New Roman"/>
              </a:rPr>
              <a:t> </a:t>
            </a:r>
            <a:r>
              <a:rPr sz="1600" dirty="0">
                <a:latin typeface="Times New Roman"/>
                <a:cs typeface="Times New Roman"/>
              </a:rPr>
              <a:t>dr</a:t>
            </a:r>
            <a:r>
              <a:rPr sz="1600" spc="-5" dirty="0">
                <a:latin typeface="Times New Roman"/>
                <a:cs typeface="Times New Roman"/>
              </a:rPr>
              <a:t>i</a:t>
            </a:r>
            <a:r>
              <a:rPr sz="1600" dirty="0">
                <a:latin typeface="Times New Roman"/>
                <a:cs typeface="Times New Roman"/>
              </a:rPr>
              <a:t>nk</a:t>
            </a:r>
            <a:r>
              <a:rPr sz="1600" spc="-5" dirty="0">
                <a:latin typeface="Times New Roman"/>
                <a:cs typeface="Times New Roman"/>
              </a:rPr>
              <a:t>i</a:t>
            </a:r>
            <a:r>
              <a:rPr sz="1600" dirty="0">
                <a:latin typeface="Times New Roman"/>
                <a:cs typeface="Times New Roman"/>
              </a:rPr>
              <a:t>ng</a:t>
            </a:r>
            <a:r>
              <a:rPr sz="1600" spc="-5" dirty="0">
                <a:latin typeface="Times New Roman"/>
                <a:cs typeface="Times New Roman"/>
              </a:rPr>
              <a:t> </a:t>
            </a:r>
            <a:r>
              <a:rPr sz="1600" dirty="0">
                <a:latin typeface="Times New Roman"/>
                <a:cs typeface="Times New Roman"/>
              </a:rPr>
              <a:t>wa</a:t>
            </a:r>
            <a:r>
              <a:rPr sz="1600" spc="-5" dirty="0">
                <a:latin typeface="Times New Roman"/>
                <a:cs typeface="Times New Roman"/>
              </a:rPr>
              <a:t>t</a:t>
            </a:r>
            <a:r>
              <a:rPr sz="1600" dirty="0">
                <a:latin typeface="Times New Roman"/>
                <a:cs typeface="Times New Roman"/>
              </a:rPr>
              <a:t>er supp</a:t>
            </a:r>
            <a:r>
              <a:rPr sz="1600" spc="-5" dirty="0">
                <a:latin typeface="Times New Roman"/>
                <a:cs typeface="Times New Roman"/>
              </a:rPr>
              <a:t>li</a:t>
            </a:r>
            <a:r>
              <a:rPr sz="1600" dirty="0">
                <a:latin typeface="Times New Roman"/>
                <a:cs typeface="Times New Roman"/>
              </a:rPr>
              <a:t>es.</a:t>
            </a:r>
            <a:endParaRPr sz="1600">
              <a:latin typeface="Times New Roman"/>
              <a:cs typeface="Times New Roman"/>
            </a:endParaRPr>
          </a:p>
        </p:txBody>
      </p:sp>
      <p:sp>
        <p:nvSpPr>
          <p:cNvPr id="26" name="object 26"/>
          <p:cNvSpPr txBox="1"/>
          <p:nvPr/>
        </p:nvSpPr>
        <p:spPr>
          <a:xfrm>
            <a:off x="459727" y="5396758"/>
            <a:ext cx="5162550" cy="717550"/>
          </a:xfrm>
          <a:prstGeom prst="rect">
            <a:avLst/>
          </a:prstGeom>
        </p:spPr>
        <p:txBody>
          <a:bodyPr vert="horz" wrap="square" lIns="0" tIns="0" rIns="0" bIns="0" rtlCol="0">
            <a:spAutoFit/>
          </a:bodyPr>
          <a:lstStyle/>
          <a:p>
            <a:pPr marL="12700" marR="5080">
              <a:lnSpc>
                <a:spcPct val="100000"/>
              </a:lnSpc>
            </a:pPr>
            <a:r>
              <a:rPr sz="1600" spc="-5" dirty="0">
                <a:latin typeface="Times New Roman"/>
                <a:cs typeface="Times New Roman"/>
              </a:rPr>
              <a:t>B</a:t>
            </a:r>
            <a:r>
              <a:rPr sz="1600" dirty="0">
                <a:latin typeface="Times New Roman"/>
                <a:cs typeface="Times New Roman"/>
              </a:rPr>
              <a:t>end</a:t>
            </a:r>
            <a:r>
              <a:rPr sz="1600" spc="-5" dirty="0">
                <a:latin typeface="Times New Roman"/>
                <a:cs typeface="Times New Roman"/>
              </a:rPr>
              <a:t>i</a:t>
            </a:r>
            <a:r>
              <a:rPr sz="1600" dirty="0">
                <a:latin typeface="Times New Roman"/>
                <a:cs typeface="Times New Roman"/>
              </a:rPr>
              <a:t>ng</a:t>
            </a:r>
            <a:r>
              <a:rPr sz="1600" spc="-15" dirty="0">
                <a:latin typeface="Times New Roman"/>
                <a:cs typeface="Times New Roman"/>
              </a:rPr>
              <a:t> </a:t>
            </a:r>
            <a:r>
              <a:rPr sz="1600" dirty="0">
                <a:latin typeface="Times New Roman"/>
                <a:cs typeface="Times New Roman"/>
              </a:rPr>
              <a:t>response</a:t>
            </a:r>
            <a:r>
              <a:rPr sz="1600" spc="-10" dirty="0">
                <a:latin typeface="Times New Roman"/>
                <a:cs typeface="Times New Roman"/>
              </a:rPr>
              <a:t> </a:t>
            </a:r>
            <a:r>
              <a:rPr sz="1600" dirty="0">
                <a:latin typeface="Times New Roman"/>
                <a:cs typeface="Times New Roman"/>
              </a:rPr>
              <a:t>as a</a:t>
            </a:r>
            <a:r>
              <a:rPr sz="1600" spc="-5" dirty="0">
                <a:latin typeface="Times New Roman"/>
                <a:cs typeface="Times New Roman"/>
              </a:rPr>
              <a:t> </a:t>
            </a:r>
            <a:r>
              <a:rPr sz="1600" dirty="0">
                <a:latin typeface="Times New Roman"/>
                <a:cs typeface="Times New Roman"/>
              </a:rPr>
              <a:t>func</a:t>
            </a:r>
            <a:r>
              <a:rPr sz="1600" spc="-5" dirty="0">
                <a:latin typeface="Times New Roman"/>
                <a:cs typeface="Times New Roman"/>
              </a:rPr>
              <a:t>ti</a:t>
            </a:r>
            <a:r>
              <a:rPr sz="1600" dirty="0">
                <a:latin typeface="Times New Roman"/>
                <a:cs typeface="Times New Roman"/>
              </a:rPr>
              <a:t>on</a:t>
            </a:r>
            <a:r>
              <a:rPr sz="1600" spc="-5" dirty="0">
                <a:latin typeface="Times New Roman"/>
                <a:cs typeface="Times New Roman"/>
              </a:rPr>
              <a:t> </a:t>
            </a:r>
            <a:r>
              <a:rPr sz="1600" dirty="0">
                <a:latin typeface="Times New Roman"/>
                <a:cs typeface="Times New Roman"/>
              </a:rPr>
              <a:t>of </a:t>
            </a:r>
            <a:r>
              <a:rPr sz="1600" spc="-5" dirty="0">
                <a:latin typeface="Times New Roman"/>
                <a:cs typeface="Times New Roman"/>
              </a:rPr>
              <a:t>ti</a:t>
            </a:r>
            <a:r>
              <a:rPr sz="1600" dirty="0">
                <a:latin typeface="Times New Roman"/>
                <a:cs typeface="Times New Roman"/>
              </a:rPr>
              <a:t>me</a:t>
            </a:r>
            <a:r>
              <a:rPr sz="1600" spc="15" dirty="0">
                <a:latin typeface="Times New Roman"/>
                <a:cs typeface="Times New Roman"/>
              </a:rPr>
              <a:t> </a:t>
            </a:r>
            <a:r>
              <a:rPr sz="1600" dirty="0">
                <a:latin typeface="Times New Roman"/>
                <a:cs typeface="Times New Roman"/>
              </a:rPr>
              <a:t>for an</a:t>
            </a:r>
            <a:r>
              <a:rPr sz="1600" spc="-5" dirty="0">
                <a:latin typeface="Times New Roman"/>
                <a:cs typeface="Times New Roman"/>
              </a:rPr>
              <a:t> </a:t>
            </a:r>
            <a:r>
              <a:rPr sz="1600" dirty="0">
                <a:latin typeface="Times New Roman"/>
                <a:cs typeface="Times New Roman"/>
              </a:rPr>
              <a:t>an</a:t>
            </a:r>
            <a:r>
              <a:rPr sz="1600" spc="-5" dirty="0">
                <a:latin typeface="Times New Roman"/>
                <a:cs typeface="Times New Roman"/>
              </a:rPr>
              <a:t>ti</a:t>
            </a:r>
            <a:r>
              <a:rPr sz="1600" dirty="0">
                <a:latin typeface="Times New Roman"/>
                <a:cs typeface="Times New Roman"/>
              </a:rPr>
              <a:t>body </a:t>
            </a:r>
            <a:r>
              <a:rPr sz="1600" spc="-5" dirty="0">
                <a:latin typeface="Times New Roman"/>
                <a:cs typeface="Times New Roman"/>
              </a:rPr>
              <a:t>i</a:t>
            </a:r>
            <a:r>
              <a:rPr sz="1600" dirty="0">
                <a:latin typeface="Times New Roman"/>
                <a:cs typeface="Times New Roman"/>
              </a:rPr>
              <a:t>mmob</a:t>
            </a:r>
            <a:r>
              <a:rPr sz="1600" spc="-5" dirty="0">
                <a:latin typeface="Times New Roman"/>
                <a:cs typeface="Times New Roman"/>
              </a:rPr>
              <a:t>ili</a:t>
            </a:r>
            <a:r>
              <a:rPr sz="1600" dirty="0">
                <a:latin typeface="Times New Roman"/>
                <a:cs typeface="Times New Roman"/>
              </a:rPr>
              <a:t>zed</a:t>
            </a:r>
            <a:r>
              <a:rPr sz="1600" spc="15" dirty="0">
                <a:latin typeface="Times New Roman"/>
                <a:cs typeface="Times New Roman"/>
              </a:rPr>
              <a:t> </a:t>
            </a:r>
            <a:r>
              <a:rPr sz="1600" dirty="0">
                <a:latin typeface="Times New Roman"/>
                <a:cs typeface="Times New Roman"/>
              </a:rPr>
              <a:t>m</a:t>
            </a:r>
            <a:r>
              <a:rPr sz="1600" spc="-5" dirty="0">
                <a:latin typeface="Times New Roman"/>
                <a:cs typeface="Times New Roman"/>
              </a:rPr>
              <a:t>i</a:t>
            </a:r>
            <a:r>
              <a:rPr sz="1600" dirty="0">
                <a:latin typeface="Times New Roman"/>
                <a:cs typeface="Times New Roman"/>
              </a:rPr>
              <a:t>crocan</a:t>
            </a:r>
            <a:r>
              <a:rPr sz="1600" spc="-5" dirty="0">
                <a:latin typeface="Times New Roman"/>
                <a:cs typeface="Times New Roman"/>
              </a:rPr>
              <a:t>til</a:t>
            </a:r>
            <a:r>
              <a:rPr sz="1600" dirty="0">
                <a:latin typeface="Times New Roman"/>
                <a:cs typeface="Times New Roman"/>
              </a:rPr>
              <a:t>ever</a:t>
            </a:r>
            <a:r>
              <a:rPr sz="1600" spc="10" dirty="0">
                <a:latin typeface="Times New Roman"/>
                <a:cs typeface="Times New Roman"/>
              </a:rPr>
              <a:t> </a:t>
            </a:r>
            <a:r>
              <a:rPr sz="1600" dirty="0">
                <a:latin typeface="Times New Roman"/>
                <a:cs typeface="Times New Roman"/>
              </a:rPr>
              <a:t>upon</a:t>
            </a:r>
            <a:r>
              <a:rPr sz="1600" spc="-15" dirty="0">
                <a:latin typeface="Times New Roman"/>
                <a:cs typeface="Times New Roman"/>
              </a:rPr>
              <a:t> </a:t>
            </a:r>
            <a:r>
              <a:rPr sz="1600" spc="-5" dirty="0">
                <a:latin typeface="Times New Roman"/>
                <a:cs typeface="Times New Roman"/>
              </a:rPr>
              <a:t>i</a:t>
            </a:r>
            <a:r>
              <a:rPr sz="1600" dirty="0">
                <a:latin typeface="Times New Roman"/>
                <a:cs typeface="Times New Roman"/>
              </a:rPr>
              <a:t>n</a:t>
            </a:r>
            <a:r>
              <a:rPr sz="1600" spc="-5" dirty="0">
                <a:latin typeface="Times New Roman"/>
                <a:cs typeface="Times New Roman"/>
              </a:rPr>
              <a:t>j</a:t>
            </a:r>
            <a:r>
              <a:rPr sz="1600" dirty="0">
                <a:latin typeface="Times New Roman"/>
                <a:cs typeface="Times New Roman"/>
              </a:rPr>
              <a:t>ec</a:t>
            </a:r>
            <a:r>
              <a:rPr sz="1600" spc="-5" dirty="0">
                <a:latin typeface="Times New Roman"/>
                <a:cs typeface="Times New Roman"/>
              </a:rPr>
              <a:t>ti</a:t>
            </a:r>
            <a:r>
              <a:rPr sz="1600" dirty="0">
                <a:latin typeface="Times New Roman"/>
                <a:cs typeface="Times New Roman"/>
              </a:rPr>
              <a:t>on</a:t>
            </a:r>
            <a:r>
              <a:rPr sz="1600" spc="10" dirty="0">
                <a:latin typeface="Times New Roman"/>
                <a:cs typeface="Times New Roman"/>
              </a:rPr>
              <a:t> </a:t>
            </a:r>
            <a:r>
              <a:rPr sz="1600" dirty="0">
                <a:latin typeface="Times New Roman"/>
                <a:cs typeface="Times New Roman"/>
              </a:rPr>
              <a:t>of a</a:t>
            </a:r>
            <a:r>
              <a:rPr sz="1600" spc="-5" dirty="0">
                <a:latin typeface="Times New Roman"/>
                <a:cs typeface="Times New Roman"/>
              </a:rPr>
              <a:t> </a:t>
            </a:r>
            <a:r>
              <a:rPr sz="1600" dirty="0">
                <a:latin typeface="Times New Roman"/>
                <a:cs typeface="Times New Roman"/>
              </a:rPr>
              <a:t>5</a:t>
            </a:r>
            <a:r>
              <a:rPr sz="1600" spc="-5" dirty="0">
                <a:latin typeface="Times New Roman"/>
                <a:cs typeface="Times New Roman"/>
              </a:rPr>
              <a:t>×</a:t>
            </a:r>
            <a:r>
              <a:rPr sz="1600" dirty="0">
                <a:latin typeface="Times New Roman"/>
                <a:cs typeface="Times New Roman"/>
              </a:rPr>
              <a:t>10</a:t>
            </a:r>
            <a:r>
              <a:rPr sz="1575" spc="7" baseline="26455" dirty="0">
                <a:latin typeface="Times New Roman"/>
                <a:cs typeface="Times New Roman"/>
              </a:rPr>
              <a:t>6</a:t>
            </a:r>
            <a:r>
              <a:rPr sz="1575" spc="179" baseline="26455" dirty="0">
                <a:latin typeface="Times New Roman"/>
                <a:cs typeface="Times New Roman"/>
              </a:rPr>
              <a:t> </a:t>
            </a:r>
            <a:r>
              <a:rPr sz="1600" dirty="0">
                <a:latin typeface="Times New Roman"/>
                <a:cs typeface="Times New Roman"/>
              </a:rPr>
              <a:t>cfu</a:t>
            </a:r>
            <a:r>
              <a:rPr sz="1600" spc="-5" dirty="0">
                <a:latin typeface="Times New Roman"/>
                <a:cs typeface="Times New Roman"/>
              </a:rPr>
              <a:t>/</a:t>
            </a:r>
            <a:r>
              <a:rPr sz="1600" dirty="0">
                <a:latin typeface="Times New Roman"/>
                <a:cs typeface="Times New Roman"/>
              </a:rPr>
              <a:t>mL so</a:t>
            </a:r>
            <a:r>
              <a:rPr sz="1600" spc="-5" dirty="0">
                <a:latin typeface="Times New Roman"/>
                <a:cs typeface="Times New Roman"/>
              </a:rPr>
              <a:t>l</a:t>
            </a:r>
            <a:r>
              <a:rPr sz="1600" dirty="0">
                <a:latin typeface="Times New Roman"/>
                <a:cs typeface="Times New Roman"/>
              </a:rPr>
              <a:t>u</a:t>
            </a:r>
            <a:r>
              <a:rPr sz="1600" spc="-5" dirty="0">
                <a:latin typeface="Times New Roman"/>
                <a:cs typeface="Times New Roman"/>
              </a:rPr>
              <a:t>ti</a:t>
            </a:r>
            <a:r>
              <a:rPr sz="1600" dirty="0">
                <a:latin typeface="Times New Roman"/>
                <a:cs typeface="Times New Roman"/>
              </a:rPr>
              <a:t>on</a:t>
            </a:r>
            <a:r>
              <a:rPr sz="1600" spc="5" dirty="0">
                <a:latin typeface="Times New Roman"/>
                <a:cs typeface="Times New Roman"/>
              </a:rPr>
              <a:t> </a:t>
            </a:r>
            <a:r>
              <a:rPr sz="1600" dirty="0">
                <a:latin typeface="Times New Roman"/>
                <a:cs typeface="Times New Roman"/>
              </a:rPr>
              <a:t>of </a:t>
            </a:r>
            <a:r>
              <a:rPr sz="1600" spc="-5" dirty="0">
                <a:latin typeface="Times New Roman"/>
                <a:cs typeface="Times New Roman"/>
              </a:rPr>
              <a:t>E</a:t>
            </a:r>
            <a:r>
              <a:rPr sz="1600" dirty="0">
                <a:latin typeface="Times New Roman"/>
                <a:cs typeface="Times New Roman"/>
              </a:rPr>
              <a:t>.co</a:t>
            </a:r>
            <a:r>
              <a:rPr sz="1600" spc="-5" dirty="0">
                <a:latin typeface="Times New Roman"/>
                <a:cs typeface="Times New Roman"/>
              </a:rPr>
              <a:t>l</a:t>
            </a:r>
            <a:r>
              <a:rPr sz="1600" dirty="0">
                <a:latin typeface="Times New Roman"/>
                <a:cs typeface="Times New Roman"/>
              </a:rPr>
              <a:t>i O15</a:t>
            </a:r>
            <a:r>
              <a:rPr sz="1600" spc="-5" dirty="0">
                <a:latin typeface="Times New Roman"/>
                <a:cs typeface="Times New Roman"/>
              </a:rPr>
              <a:t>7:</a:t>
            </a:r>
            <a:r>
              <a:rPr sz="1600" dirty="0">
                <a:latin typeface="Times New Roman"/>
                <a:cs typeface="Times New Roman"/>
              </a:rPr>
              <a:t>H7</a:t>
            </a:r>
            <a:r>
              <a:rPr sz="1600" spc="-20" dirty="0">
                <a:latin typeface="Times New Roman"/>
                <a:cs typeface="Times New Roman"/>
              </a:rPr>
              <a:t> </a:t>
            </a:r>
            <a:r>
              <a:rPr sz="1600" spc="-5" dirty="0">
                <a:latin typeface="Times New Roman"/>
                <a:cs typeface="Times New Roman"/>
              </a:rPr>
              <a:t>i</a:t>
            </a:r>
            <a:r>
              <a:rPr sz="1600" dirty="0">
                <a:latin typeface="Times New Roman"/>
                <a:cs typeface="Times New Roman"/>
              </a:rPr>
              <a:t>n</a:t>
            </a:r>
            <a:r>
              <a:rPr sz="1600" spc="5" dirty="0">
                <a:latin typeface="Times New Roman"/>
                <a:cs typeface="Times New Roman"/>
              </a:rPr>
              <a:t> </a:t>
            </a:r>
            <a:r>
              <a:rPr sz="1600" dirty="0">
                <a:latin typeface="Times New Roman"/>
                <a:cs typeface="Times New Roman"/>
              </a:rPr>
              <a:t>0.1M</a:t>
            </a:r>
            <a:r>
              <a:rPr sz="1600" spc="-10" dirty="0">
                <a:latin typeface="Times New Roman"/>
                <a:cs typeface="Times New Roman"/>
              </a:rPr>
              <a:t> </a:t>
            </a:r>
            <a:r>
              <a:rPr sz="1600" spc="-5" dirty="0">
                <a:latin typeface="Times New Roman"/>
                <a:cs typeface="Times New Roman"/>
              </a:rPr>
              <a:t>PB</a:t>
            </a:r>
            <a:r>
              <a:rPr sz="1600" dirty="0">
                <a:latin typeface="Times New Roman"/>
                <a:cs typeface="Times New Roman"/>
              </a:rPr>
              <a:t>S</a:t>
            </a:r>
            <a:r>
              <a:rPr sz="1600" spc="-15" dirty="0">
                <a:latin typeface="Times New Roman"/>
                <a:cs typeface="Times New Roman"/>
              </a:rPr>
              <a:t> </a:t>
            </a:r>
            <a:r>
              <a:rPr sz="1600" dirty="0">
                <a:latin typeface="Times New Roman"/>
                <a:cs typeface="Times New Roman"/>
              </a:rPr>
              <a:t>bu</a:t>
            </a:r>
            <a:r>
              <a:rPr sz="1600" spc="-30" dirty="0">
                <a:latin typeface="Times New Roman"/>
                <a:cs typeface="Times New Roman"/>
              </a:rPr>
              <a:t>f</a:t>
            </a:r>
            <a:r>
              <a:rPr sz="1600" dirty="0">
                <a:latin typeface="Times New Roman"/>
                <a:cs typeface="Times New Roman"/>
              </a:rPr>
              <a:t>fer (pH=7.</a:t>
            </a:r>
            <a:r>
              <a:rPr sz="1600" spc="-5" dirty="0">
                <a:latin typeface="Times New Roman"/>
                <a:cs typeface="Times New Roman"/>
              </a:rPr>
              <a:t>3</a:t>
            </a:r>
            <a:r>
              <a:rPr sz="1600" dirty="0">
                <a:latin typeface="Times New Roman"/>
                <a:cs typeface="Times New Roman"/>
              </a:rPr>
              <a:t>)</a:t>
            </a:r>
            <a:endParaRPr sz="1600">
              <a:latin typeface="Times New Roman"/>
              <a:cs typeface="Times New Roman"/>
            </a:endParaRPr>
          </a:p>
        </p:txBody>
      </p:sp>
      <p:sp>
        <p:nvSpPr>
          <p:cNvPr id="27" name="object 27"/>
          <p:cNvSpPr/>
          <p:nvPr/>
        </p:nvSpPr>
        <p:spPr>
          <a:xfrm>
            <a:off x="5943600" y="3657600"/>
            <a:ext cx="2743200" cy="2665730"/>
          </a:xfrm>
          <a:custGeom>
            <a:avLst/>
            <a:gdLst/>
            <a:ahLst/>
            <a:cxnLst/>
            <a:rect l="l" t="t" r="r" b="b"/>
            <a:pathLst>
              <a:path w="2743200" h="2665729">
                <a:moveTo>
                  <a:pt x="0" y="2665405"/>
                </a:moveTo>
                <a:lnTo>
                  <a:pt x="2743187" y="2665405"/>
                </a:lnTo>
                <a:lnTo>
                  <a:pt x="2743187" y="0"/>
                </a:lnTo>
                <a:lnTo>
                  <a:pt x="0" y="0"/>
                </a:lnTo>
                <a:lnTo>
                  <a:pt x="0" y="2665405"/>
                </a:lnTo>
                <a:close/>
              </a:path>
            </a:pathLst>
          </a:custGeom>
          <a:solidFill>
            <a:srgbClr val="FFFFFF"/>
          </a:solidFill>
        </p:spPr>
        <p:txBody>
          <a:bodyPr wrap="square" lIns="0" tIns="0" rIns="0" bIns="0" rtlCol="0"/>
          <a:lstStyle/>
          <a:p>
            <a:endParaRPr/>
          </a:p>
        </p:txBody>
      </p:sp>
      <p:sp>
        <p:nvSpPr>
          <p:cNvPr id="28" name="object 28"/>
          <p:cNvSpPr/>
          <p:nvPr/>
        </p:nvSpPr>
        <p:spPr>
          <a:xfrm>
            <a:off x="6497859" y="3941079"/>
            <a:ext cx="1905099" cy="1901374"/>
          </a:xfrm>
          <a:prstGeom prst="rect">
            <a:avLst/>
          </a:prstGeom>
          <a:blipFill>
            <a:blip r:embed="rId4" cstate="print"/>
            <a:stretch>
              <a:fillRect/>
            </a:stretch>
          </a:blipFill>
        </p:spPr>
        <p:txBody>
          <a:bodyPr wrap="square" lIns="0" tIns="0" rIns="0" bIns="0" rtlCol="0"/>
          <a:lstStyle/>
          <a:p>
            <a:endParaRPr/>
          </a:p>
        </p:txBody>
      </p:sp>
      <p:sp>
        <p:nvSpPr>
          <p:cNvPr id="29" name="object 29"/>
          <p:cNvSpPr txBox="1"/>
          <p:nvPr/>
        </p:nvSpPr>
        <p:spPr>
          <a:xfrm>
            <a:off x="7145660" y="6026587"/>
            <a:ext cx="611505" cy="120650"/>
          </a:xfrm>
          <a:prstGeom prst="rect">
            <a:avLst/>
          </a:prstGeom>
        </p:spPr>
        <p:txBody>
          <a:bodyPr vert="horz" wrap="square" lIns="0" tIns="0" rIns="0" bIns="0" rtlCol="0">
            <a:spAutoFit/>
          </a:bodyPr>
          <a:lstStyle/>
          <a:p>
            <a:pPr marL="12700">
              <a:lnSpc>
                <a:spcPct val="100000"/>
              </a:lnSpc>
            </a:pPr>
            <a:r>
              <a:rPr sz="750" b="1" spc="-5" dirty="0">
                <a:latin typeface="Arial"/>
                <a:cs typeface="Arial"/>
              </a:rPr>
              <a:t>T</a:t>
            </a:r>
            <a:r>
              <a:rPr sz="750" b="1" spc="-10" dirty="0">
                <a:latin typeface="Arial"/>
                <a:cs typeface="Arial"/>
              </a:rPr>
              <a:t>im</a:t>
            </a:r>
            <a:r>
              <a:rPr sz="750" b="1" spc="-5" dirty="0">
                <a:latin typeface="Arial"/>
                <a:cs typeface="Arial"/>
              </a:rPr>
              <a:t>e, </a:t>
            </a:r>
            <a:r>
              <a:rPr sz="750" b="1" spc="-10" dirty="0">
                <a:latin typeface="Arial"/>
                <a:cs typeface="Arial"/>
              </a:rPr>
              <a:t>mi</a:t>
            </a:r>
            <a:r>
              <a:rPr sz="750" b="1" spc="-5" dirty="0">
                <a:latin typeface="Arial"/>
                <a:cs typeface="Arial"/>
              </a:rPr>
              <a:t>nu</a:t>
            </a:r>
            <a:r>
              <a:rPr sz="750" b="1" spc="-10" dirty="0">
                <a:latin typeface="Arial"/>
                <a:cs typeface="Arial"/>
              </a:rPr>
              <a:t>t</a:t>
            </a:r>
            <a:r>
              <a:rPr sz="750" b="1" spc="-5" dirty="0">
                <a:latin typeface="Arial"/>
                <a:cs typeface="Arial"/>
              </a:rPr>
              <a:t>e</a:t>
            </a:r>
            <a:endParaRPr sz="750">
              <a:latin typeface="Arial"/>
              <a:cs typeface="Arial"/>
            </a:endParaRPr>
          </a:p>
        </p:txBody>
      </p:sp>
      <p:sp>
        <p:nvSpPr>
          <p:cNvPr id="30" name="object 30"/>
          <p:cNvSpPr txBox="1"/>
          <p:nvPr/>
        </p:nvSpPr>
        <p:spPr>
          <a:xfrm>
            <a:off x="6464698" y="5881000"/>
            <a:ext cx="72390" cy="109855"/>
          </a:xfrm>
          <a:prstGeom prst="rect">
            <a:avLst/>
          </a:prstGeom>
        </p:spPr>
        <p:txBody>
          <a:bodyPr vert="horz" wrap="square" lIns="0" tIns="0" rIns="0" bIns="0" rtlCol="0">
            <a:spAutoFit/>
          </a:bodyPr>
          <a:lstStyle/>
          <a:p>
            <a:pPr marL="12700">
              <a:lnSpc>
                <a:spcPct val="100000"/>
              </a:lnSpc>
            </a:pPr>
            <a:r>
              <a:rPr sz="650" spc="5" dirty="0">
                <a:latin typeface="Arial"/>
                <a:cs typeface="Arial"/>
              </a:rPr>
              <a:t>0</a:t>
            </a:r>
            <a:endParaRPr sz="650">
              <a:latin typeface="Arial"/>
              <a:cs typeface="Arial"/>
            </a:endParaRPr>
          </a:p>
        </p:txBody>
      </p:sp>
      <p:sp>
        <p:nvSpPr>
          <p:cNvPr id="31" name="object 31"/>
          <p:cNvSpPr txBox="1"/>
          <p:nvPr/>
        </p:nvSpPr>
        <p:spPr>
          <a:xfrm>
            <a:off x="7073445" y="5881000"/>
            <a:ext cx="165735" cy="109855"/>
          </a:xfrm>
          <a:prstGeom prst="rect">
            <a:avLst/>
          </a:prstGeom>
        </p:spPr>
        <p:txBody>
          <a:bodyPr vert="horz" wrap="square" lIns="0" tIns="0" rIns="0" bIns="0" rtlCol="0">
            <a:spAutoFit/>
          </a:bodyPr>
          <a:lstStyle/>
          <a:p>
            <a:pPr marL="12700">
              <a:lnSpc>
                <a:spcPct val="100000"/>
              </a:lnSpc>
            </a:pPr>
            <a:r>
              <a:rPr sz="650" dirty="0">
                <a:latin typeface="Arial"/>
                <a:cs typeface="Arial"/>
              </a:rPr>
              <a:t>100</a:t>
            </a:r>
            <a:endParaRPr sz="650">
              <a:latin typeface="Arial"/>
              <a:cs typeface="Arial"/>
            </a:endParaRPr>
          </a:p>
        </p:txBody>
      </p:sp>
      <p:sp>
        <p:nvSpPr>
          <p:cNvPr id="32" name="object 32"/>
          <p:cNvSpPr txBox="1"/>
          <p:nvPr/>
        </p:nvSpPr>
        <p:spPr>
          <a:xfrm>
            <a:off x="7728959" y="5881000"/>
            <a:ext cx="165735" cy="109855"/>
          </a:xfrm>
          <a:prstGeom prst="rect">
            <a:avLst/>
          </a:prstGeom>
        </p:spPr>
        <p:txBody>
          <a:bodyPr vert="horz" wrap="square" lIns="0" tIns="0" rIns="0" bIns="0" rtlCol="0">
            <a:spAutoFit/>
          </a:bodyPr>
          <a:lstStyle/>
          <a:p>
            <a:pPr marL="12700">
              <a:lnSpc>
                <a:spcPct val="100000"/>
              </a:lnSpc>
            </a:pPr>
            <a:r>
              <a:rPr sz="650" dirty="0">
                <a:latin typeface="Arial"/>
                <a:cs typeface="Arial"/>
              </a:rPr>
              <a:t>200</a:t>
            </a:r>
            <a:endParaRPr sz="650">
              <a:latin typeface="Arial"/>
              <a:cs typeface="Arial"/>
            </a:endParaRPr>
          </a:p>
        </p:txBody>
      </p:sp>
      <p:sp>
        <p:nvSpPr>
          <p:cNvPr id="33" name="object 33"/>
          <p:cNvSpPr txBox="1"/>
          <p:nvPr/>
        </p:nvSpPr>
        <p:spPr>
          <a:xfrm>
            <a:off x="6135383" y="4552016"/>
            <a:ext cx="120650" cy="679450"/>
          </a:xfrm>
          <a:prstGeom prst="rect">
            <a:avLst/>
          </a:prstGeom>
        </p:spPr>
        <p:txBody>
          <a:bodyPr vert="vert270" wrap="square" lIns="0" tIns="0" rIns="0" bIns="0" rtlCol="0">
            <a:spAutoFit/>
          </a:bodyPr>
          <a:lstStyle/>
          <a:p>
            <a:pPr marL="12700">
              <a:lnSpc>
                <a:spcPct val="100000"/>
              </a:lnSpc>
            </a:pPr>
            <a:r>
              <a:rPr sz="750" b="1" dirty="0">
                <a:latin typeface="Arial"/>
                <a:cs typeface="Arial"/>
              </a:rPr>
              <a:t>De</a:t>
            </a:r>
            <a:r>
              <a:rPr sz="750" b="1" spc="-5" dirty="0">
                <a:latin typeface="Arial"/>
                <a:cs typeface="Arial"/>
              </a:rPr>
              <a:t>fl</a:t>
            </a:r>
            <a:r>
              <a:rPr sz="750" b="1" dirty="0">
                <a:latin typeface="Arial"/>
                <a:cs typeface="Arial"/>
              </a:rPr>
              <a:t>ec</a:t>
            </a:r>
            <a:r>
              <a:rPr sz="750" b="1" spc="-5" dirty="0">
                <a:latin typeface="Arial"/>
                <a:cs typeface="Arial"/>
              </a:rPr>
              <a:t>ti</a:t>
            </a:r>
            <a:r>
              <a:rPr sz="750" b="1" dirty="0">
                <a:latin typeface="Arial"/>
                <a:cs typeface="Arial"/>
              </a:rPr>
              <a:t>on,</a:t>
            </a:r>
            <a:r>
              <a:rPr sz="750" b="1" spc="-5" dirty="0">
                <a:latin typeface="Arial"/>
                <a:cs typeface="Arial"/>
              </a:rPr>
              <a:t> </a:t>
            </a:r>
            <a:r>
              <a:rPr sz="750" b="1" dirty="0">
                <a:latin typeface="Arial"/>
                <a:cs typeface="Arial"/>
              </a:rPr>
              <a:t>nm</a:t>
            </a:r>
            <a:endParaRPr sz="750">
              <a:latin typeface="Arial"/>
              <a:cs typeface="Arial"/>
            </a:endParaRPr>
          </a:p>
        </p:txBody>
      </p:sp>
      <p:sp>
        <p:nvSpPr>
          <p:cNvPr id="34" name="object 34"/>
          <p:cNvSpPr txBox="1"/>
          <p:nvPr/>
        </p:nvSpPr>
        <p:spPr>
          <a:xfrm>
            <a:off x="6277233" y="5791762"/>
            <a:ext cx="194310" cy="109855"/>
          </a:xfrm>
          <a:prstGeom prst="rect">
            <a:avLst/>
          </a:prstGeom>
        </p:spPr>
        <p:txBody>
          <a:bodyPr vert="horz" wrap="square" lIns="0" tIns="0" rIns="0" bIns="0" rtlCol="0">
            <a:spAutoFit/>
          </a:bodyPr>
          <a:lstStyle/>
          <a:p>
            <a:pPr marL="12700">
              <a:lnSpc>
                <a:spcPct val="100000"/>
              </a:lnSpc>
            </a:pPr>
            <a:r>
              <a:rPr sz="650" dirty="0">
                <a:latin typeface="Arial"/>
                <a:cs typeface="Arial"/>
              </a:rPr>
              <a:t>-200</a:t>
            </a:r>
            <a:endParaRPr sz="650">
              <a:latin typeface="Arial"/>
              <a:cs typeface="Arial"/>
            </a:endParaRPr>
          </a:p>
        </p:txBody>
      </p:sp>
      <p:sp>
        <p:nvSpPr>
          <p:cNvPr id="35" name="object 35"/>
          <p:cNvSpPr txBox="1"/>
          <p:nvPr/>
        </p:nvSpPr>
        <p:spPr>
          <a:xfrm>
            <a:off x="6277233" y="5475031"/>
            <a:ext cx="194310" cy="109855"/>
          </a:xfrm>
          <a:prstGeom prst="rect">
            <a:avLst/>
          </a:prstGeom>
        </p:spPr>
        <p:txBody>
          <a:bodyPr vert="horz" wrap="square" lIns="0" tIns="0" rIns="0" bIns="0" rtlCol="0">
            <a:spAutoFit/>
          </a:bodyPr>
          <a:lstStyle/>
          <a:p>
            <a:pPr marL="12700">
              <a:lnSpc>
                <a:spcPct val="100000"/>
              </a:lnSpc>
            </a:pPr>
            <a:r>
              <a:rPr sz="650" dirty="0">
                <a:latin typeface="Arial"/>
                <a:cs typeface="Arial"/>
              </a:rPr>
              <a:t>-150</a:t>
            </a:r>
            <a:endParaRPr sz="650">
              <a:latin typeface="Arial"/>
              <a:cs typeface="Arial"/>
            </a:endParaRPr>
          </a:p>
        </p:txBody>
      </p:sp>
      <p:sp>
        <p:nvSpPr>
          <p:cNvPr id="36" name="object 36"/>
          <p:cNvSpPr txBox="1"/>
          <p:nvPr/>
        </p:nvSpPr>
        <p:spPr>
          <a:xfrm>
            <a:off x="6277233" y="5158730"/>
            <a:ext cx="194310" cy="109855"/>
          </a:xfrm>
          <a:prstGeom prst="rect">
            <a:avLst/>
          </a:prstGeom>
        </p:spPr>
        <p:txBody>
          <a:bodyPr vert="horz" wrap="square" lIns="0" tIns="0" rIns="0" bIns="0" rtlCol="0">
            <a:spAutoFit/>
          </a:bodyPr>
          <a:lstStyle/>
          <a:p>
            <a:pPr marL="12700">
              <a:lnSpc>
                <a:spcPct val="100000"/>
              </a:lnSpc>
            </a:pPr>
            <a:r>
              <a:rPr sz="650" dirty="0">
                <a:latin typeface="Arial"/>
                <a:cs typeface="Arial"/>
              </a:rPr>
              <a:t>-100</a:t>
            </a:r>
            <a:endParaRPr sz="650">
              <a:latin typeface="Arial"/>
              <a:cs typeface="Arial"/>
            </a:endParaRPr>
          </a:p>
        </p:txBody>
      </p:sp>
      <p:sp>
        <p:nvSpPr>
          <p:cNvPr id="37" name="object 37"/>
          <p:cNvSpPr txBox="1"/>
          <p:nvPr/>
        </p:nvSpPr>
        <p:spPr>
          <a:xfrm>
            <a:off x="6323989" y="4842428"/>
            <a:ext cx="147320" cy="109855"/>
          </a:xfrm>
          <a:prstGeom prst="rect">
            <a:avLst/>
          </a:prstGeom>
        </p:spPr>
        <p:txBody>
          <a:bodyPr vert="horz" wrap="square" lIns="0" tIns="0" rIns="0" bIns="0" rtlCol="0">
            <a:spAutoFit/>
          </a:bodyPr>
          <a:lstStyle/>
          <a:p>
            <a:pPr marL="12700">
              <a:lnSpc>
                <a:spcPct val="100000"/>
              </a:lnSpc>
            </a:pPr>
            <a:r>
              <a:rPr sz="650" dirty="0">
                <a:latin typeface="Arial"/>
                <a:cs typeface="Arial"/>
              </a:rPr>
              <a:t>-50</a:t>
            </a:r>
            <a:endParaRPr sz="650">
              <a:latin typeface="Arial"/>
              <a:cs typeface="Arial"/>
            </a:endParaRPr>
          </a:p>
        </p:txBody>
      </p:sp>
      <p:sp>
        <p:nvSpPr>
          <p:cNvPr id="38" name="object 38"/>
          <p:cNvSpPr txBox="1"/>
          <p:nvPr/>
        </p:nvSpPr>
        <p:spPr>
          <a:xfrm>
            <a:off x="6398868" y="4525698"/>
            <a:ext cx="72390" cy="109855"/>
          </a:xfrm>
          <a:prstGeom prst="rect">
            <a:avLst/>
          </a:prstGeom>
        </p:spPr>
        <p:txBody>
          <a:bodyPr vert="horz" wrap="square" lIns="0" tIns="0" rIns="0" bIns="0" rtlCol="0">
            <a:spAutoFit/>
          </a:bodyPr>
          <a:lstStyle/>
          <a:p>
            <a:pPr marL="12700">
              <a:lnSpc>
                <a:spcPct val="100000"/>
              </a:lnSpc>
            </a:pPr>
            <a:r>
              <a:rPr sz="650" spc="5" dirty="0">
                <a:latin typeface="Arial"/>
                <a:cs typeface="Arial"/>
              </a:rPr>
              <a:t>0</a:t>
            </a:r>
            <a:endParaRPr sz="650">
              <a:latin typeface="Arial"/>
              <a:cs typeface="Arial"/>
            </a:endParaRPr>
          </a:p>
        </p:txBody>
      </p:sp>
      <p:sp>
        <p:nvSpPr>
          <p:cNvPr id="39" name="object 39"/>
          <p:cNvSpPr txBox="1"/>
          <p:nvPr/>
        </p:nvSpPr>
        <p:spPr>
          <a:xfrm>
            <a:off x="6352101" y="4209396"/>
            <a:ext cx="119380" cy="109855"/>
          </a:xfrm>
          <a:prstGeom prst="rect">
            <a:avLst/>
          </a:prstGeom>
        </p:spPr>
        <p:txBody>
          <a:bodyPr vert="horz" wrap="square" lIns="0" tIns="0" rIns="0" bIns="0" rtlCol="0">
            <a:spAutoFit/>
          </a:bodyPr>
          <a:lstStyle/>
          <a:p>
            <a:pPr marL="12700">
              <a:lnSpc>
                <a:spcPct val="100000"/>
              </a:lnSpc>
            </a:pPr>
            <a:r>
              <a:rPr sz="650" dirty="0">
                <a:latin typeface="Arial"/>
                <a:cs typeface="Arial"/>
              </a:rPr>
              <a:t>50</a:t>
            </a:r>
            <a:endParaRPr sz="650">
              <a:latin typeface="Arial"/>
              <a:cs typeface="Arial"/>
            </a:endParaRPr>
          </a:p>
        </p:txBody>
      </p:sp>
      <p:sp>
        <p:nvSpPr>
          <p:cNvPr id="40" name="object 40"/>
          <p:cNvSpPr txBox="1"/>
          <p:nvPr/>
        </p:nvSpPr>
        <p:spPr>
          <a:xfrm>
            <a:off x="6305344" y="3893095"/>
            <a:ext cx="165735" cy="109855"/>
          </a:xfrm>
          <a:prstGeom prst="rect">
            <a:avLst/>
          </a:prstGeom>
        </p:spPr>
        <p:txBody>
          <a:bodyPr vert="horz" wrap="square" lIns="0" tIns="0" rIns="0" bIns="0" rtlCol="0">
            <a:spAutoFit/>
          </a:bodyPr>
          <a:lstStyle/>
          <a:p>
            <a:pPr marL="12700">
              <a:lnSpc>
                <a:spcPct val="100000"/>
              </a:lnSpc>
            </a:pPr>
            <a:r>
              <a:rPr sz="650" dirty="0">
                <a:latin typeface="Arial"/>
                <a:cs typeface="Arial"/>
              </a:rPr>
              <a:t>100</a:t>
            </a:r>
            <a:endParaRPr sz="650">
              <a:latin typeface="Arial"/>
              <a:cs typeface="Arial"/>
            </a:endParaRPr>
          </a:p>
        </p:txBody>
      </p:sp>
      <p:sp>
        <p:nvSpPr>
          <p:cNvPr id="41" name="object 41"/>
          <p:cNvSpPr txBox="1"/>
          <p:nvPr/>
        </p:nvSpPr>
        <p:spPr>
          <a:xfrm>
            <a:off x="6606532" y="4086105"/>
            <a:ext cx="415925" cy="120650"/>
          </a:xfrm>
          <a:prstGeom prst="rect">
            <a:avLst/>
          </a:prstGeom>
        </p:spPr>
        <p:txBody>
          <a:bodyPr vert="horz" wrap="square" lIns="0" tIns="0" rIns="0" bIns="0" rtlCol="0">
            <a:spAutoFit/>
          </a:bodyPr>
          <a:lstStyle/>
          <a:p>
            <a:pPr marL="12700">
              <a:lnSpc>
                <a:spcPct val="100000"/>
              </a:lnSpc>
            </a:pPr>
            <a:r>
              <a:rPr sz="750" b="1" spc="-10" dirty="0">
                <a:latin typeface="Arial"/>
                <a:cs typeface="Arial"/>
              </a:rPr>
              <a:t>I</a:t>
            </a:r>
            <a:r>
              <a:rPr sz="750" b="1" spc="-5" dirty="0">
                <a:latin typeface="Arial"/>
                <a:cs typeface="Arial"/>
              </a:rPr>
              <a:t>n</a:t>
            </a:r>
            <a:r>
              <a:rPr sz="750" b="1" spc="-10" dirty="0">
                <a:latin typeface="Arial"/>
                <a:cs typeface="Arial"/>
              </a:rPr>
              <a:t>j</a:t>
            </a:r>
            <a:r>
              <a:rPr sz="750" b="1" spc="-5" dirty="0">
                <a:latin typeface="Arial"/>
                <a:cs typeface="Arial"/>
              </a:rPr>
              <a:t>ec</a:t>
            </a:r>
            <a:r>
              <a:rPr sz="750" b="1" spc="-10" dirty="0">
                <a:latin typeface="Arial"/>
                <a:cs typeface="Arial"/>
              </a:rPr>
              <a:t>ti</a:t>
            </a:r>
            <a:r>
              <a:rPr sz="750" b="1" spc="-5" dirty="0">
                <a:latin typeface="Arial"/>
                <a:cs typeface="Arial"/>
              </a:rPr>
              <a:t>on</a:t>
            </a:r>
            <a:endParaRPr sz="750">
              <a:latin typeface="Arial"/>
              <a:cs typeface="Arial"/>
            </a:endParaRPr>
          </a:p>
        </p:txBody>
      </p:sp>
      <p:sp>
        <p:nvSpPr>
          <p:cNvPr id="42" name="object 42"/>
          <p:cNvSpPr txBox="1"/>
          <p:nvPr/>
        </p:nvSpPr>
        <p:spPr>
          <a:xfrm>
            <a:off x="7256303" y="4355341"/>
            <a:ext cx="770255" cy="120650"/>
          </a:xfrm>
          <a:prstGeom prst="rect">
            <a:avLst/>
          </a:prstGeom>
        </p:spPr>
        <p:txBody>
          <a:bodyPr vert="horz" wrap="square" lIns="0" tIns="0" rIns="0" bIns="0" rtlCol="0">
            <a:spAutoFit/>
          </a:bodyPr>
          <a:lstStyle/>
          <a:p>
            <a:pPr marL="12700">
              <a:lnSpc>
                <a:spcPct val="100000"/>
              </a:lnSpc>
            </a:pPr>
            <a:r>
              <a:rPr sz="750" b="1" spc="-5" dirty="0">
                <a:latin typeface="Arial"/>
                <a:cs typeface="Arial"/>
              </a:rPr>
              <a:t>Nega</a:t>
            </a:r>
            <a:r>
              <a:rPr sz="750" b="1" spc="-10" dirty="0">
                <a:latin typeface="Arial"/>
                <a:cs typeface="Arial"/>
              </a:rPr>
              <a:t>ti</a:t>
            </a:r>
            <a:r>
              <a:rPr sz="750" b="1" spc="-5" dirty="0">
                <a:latin typeface="Arial"/>
                <a:cs typeface="Arial"/>
              </a:rPr>
              <a:t>ve con</a:t>
            </a:r>
            <a:r>
              <a:rPr sz="750" b="1" spc="-10" dirty="0">
                <a:latin typeface="Arial"/>
                <a:cs typeface="Arial"/>
              </a:rPr>
              <a:t>tr</a:t>
            </a:r>
            <a:r>
              <a:rPr sz="750" b="1" spc="-5" dirty="0">
                <a:latin typeface="Arial"/>
                <a:cs typeface="Arial"/>
              </a:rPr>
              <a:t>ol</a:t>
            </a:r>
            <a:endParaRPr sz="750">
              <a:latin typeface="Arial"/>
              <a:cs typeface="Arial"/>
            </a:endParaRPr>
          </a:p>
        </p:txBody>
      </p:sp>
      <p:sp>
        <p:nvSpPr>
          <p:cNvPr id="43" name="object 43"/>
          <p:cNvSpPr txBox="1"/>
          <p:nvPr/>
        </p:nvSpPr>
        <p:spPr>
          <a:xfrm>
            <a:off x="7628910" y="5090517"/>
            <a:ext cx="738505" cy="120650"/>
          </a:xfrm>
          <a:prstGeom prst="rect">
            <a:avLst/>
          </a:prstGeom>
        </p:spPr>
        <p:txBody>
          <a:bodyPr vert="horz" wrap="square" lIns="0" tIns="0" rIns="0" bIns="0" rtlCol="0">
            <a:spAutoFit/>
          </a:bodyPr>
          <a:lstStyle/>
          <a:p>
            <a:pPr marL="12700">
              <a:lnSpc>
                <a:spcPct val="100000"/>
              </a:lnSpc>
            </a:pPr>
            <a:r>
              <a:rPr sz="750" b="1" spc="-5" dirty="0">
                <a:latin typeface="Arial"/>
                <a:cs typeface="Arial"/>
              </a:rPr>
              <a:t>Pos</a:t>
            </a:r>
            <a:r>
              <a:rPr sz="750" b="1" spc="-10" dirty="0">
                <a:latin typeface="Arial"/>
                <a:cs typeface="Arial"/>
              </a:rPr>
              <a:t>iti</a:t>
            </a:r>
            <a:r>
              <a:rPr sz="750" b="1" spc="-5" dirty="0">
                <a:latin typeface="Arial"/>
                <a:cs typeface="Arial"/>
              </a:rPr>
              <a:t>ve con</a:t>
            </a:r>
            <a:r>
              <a:rPr sz="750" b="1" spc="-10" dirty="0">
                <a:latin typeface="Arial"/>
                <a:cs typeface="Arial"/>
              </a:rPr>
              <a:t>tr</a:t>
            </a:r>
            <a:r>
              <a:rPr sz="750" b="1" spc="-5" dirty="0">
                <a:latin typeface="Arial"/>
                <a:cs typeface="Arial"/>
              </a:rPr>
              <a:t>ol</a:t>
            </a:r>
            <a:endParaRPr sz="75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72515" y="5402593"/>
            <a:ext cx="385445" cy="179070"/>
          </a:xfrm>
          <a:prstGeom prst="rect">
            <a:avLst/>
          </a:prstGeom>
        </p:spPr>
        <p:txBody>
          <a:bodyPr vert="horz" wrap="square" lIns="0" tIns="0" rIns="0" bIns="0" rtlCol="0">
            <a:spAutoFit/>
          </a:bodyPr>
          <a:lstStyle/>
          <a:p>
            <a:pPr marL="12700">
              <a:lnSpc>
                <a:spcPct val="100000"/>
              </a:lnSpc>
              <a:tabLst>
                <a:tab pos="295275" algn="l"/>
              </a:tabLst>
            </a:pPr>
            <a:r>
              <a:rPr sz="1200" dirty="0">
                <a:latin typeface="Times New Roman"/>
                <a:cs typeface="Times New Roman"/>
              </a:rPr>
              <a:t>2	2</a:t>
            </a:r>
            <a:endParaRPr sz="1200">
              <a:latin typeface="Times New Roman"/>
              <a:cs typeface="Times New Roman"/>
            </a:endParaRPr>
          </a:p>
        </p:txBody>
      </p:sp>
      <p:sp>
        <p:nvSpPr>
          <p:cNvPr id="3" name="object 3"/>
          <p:cNvSpPr txBox="1"/>
          <p:nvPr/>
        </p:nvSpPr>
        <p:spPr>
          <a:xfrm>
            <a:off x="3076732" y="5402593"/>
            <a:ext cx="697230" cy="179070"/>
          </a:xfrm>
          <a:prstGeom prst="rect">
            <a:avLst/>
          </a:prstGeom>
        </p:spPr>
        <p:txBody>
          <a:bodyPr vert="horz" wrap="square" lIns="0" tIns="0" rIns="0" bIns="0" rtlCol="0">
            <a:spAutoFit/>
          </a:bodyPr>
          <a:lstStyle/>
          <a:p>
            <a:pPr marL="12700">
              <a:lnSpc>
                <a:spcPct val="100000"/>
              </a:lnSpc>
              <a:tabLst>
                <a:tab pos="607060" algn="l"/>
              </a:tabLst>
            </a:pPr>
            <a:r>
              <a:rPr sz="1200" dirty="0">
                <a:latin typeface="Times New Roman"/>
                <a:cs typeface="Times New Roman"/>
              </a:rPr>
              <a:t>2	2</a:t>
            </a:r>
            <a:endParaRPr sz="1200">
              <a:latin typeface="Times New Roman"/>
              <a:cs typeface="Times New Roman"/>
            </a:endParaRPr>
          </a:p>
        </p:txBody>
      </p:sp>
      <p:sp>
        <p:nvSpPr>
          <p:cNvPr id="4" name="object 4"/>
          <p:cNvSpPr txBox="1"/>
          <p:nvPr/>
        </p:nvSpPr>
        <p:spPr>
          <a:xfrm>
            <a:off x="869362" y="5226136"/>
            <a:ext cx="6842125" cy="316230"/>
          </a:xfrm>
          <a:prstGeom prst="rect">
            <a:avLst/>
          </a:prstGeom>
        </p:spPr>
        <p:txBody>
          <a:bodyPr vert="horz" wrap="square" lIns="0" tIns="0" rIns="0" bIns="0" rtlCol="0">
            <a:spAutoFit/>
          </a:bodyPr>
          <a:lstStyle/>
          <a:p>
            <a:pPr marL="12700">
              <a:lnSpc>
                <a:spcPct val="100000"/>
              </a:lnSpc>
              <a:tabLst>
                <a:tab pos="2383790" algn="l"/>
              </a:tabLst>
            </a:pPr>
            <a:r>
              <a:rPr sz="2150" i="1" spc="-50" dirty="0">
                <a:latin typeface="Symbol"/>
                <a:cs typeface="Symbol"/>
              </a:rPr>
              <a:t></a:t>
            </a:r>
            <a:r>
              <a:rPr sz="2150" i="1" spc="135" dirty="0">
                <a:latin typeface="Times New Roman"/>
                <a:cs typeface="Times New Roman"/>
              </a:rPr>
              <a:t> </a:t>
            </a:r>
            <a:r>
              <a:rPr sz="2050" spc="10" dirty="0">
                <a:latin typeface="Symbol"/>
                <a:cs typeface="Symbol"/>
              </a:rPr>
              <a:t></a:t>
            </a:r>
            <a:r>
              <a:rPr sz="2050" spc="-35" dirty="0">
                <a:latin typeface="Times New Roman"/>
                <a:cs typeface="Times New Roman"/>
              </a:rPr>
              <a:t> </a:t>
            </a:r>
            <a:r>
              <a:rPr sz="2050" i="1" spc="10" dirty="0">
                <a:latin typeface="Times New Roman"/>
                <a:cs typeface="Times New Roman"/>
              </a:rPr>
              <a:t>D</a:t>
            </a:r>
            <a:r>
              <a:rPr sz="2050" i="1" spc="-70" dirty="0">
                <a:latin typeface="Times New Roman"/>
                <a:cs typeface="Times New Roman"/>
              </a:rPr>
              <a:t> </a:t>
            </a:r>
            <a:r>
              <a:rPr sz="2050" spc="10" dirty="0">
                <a:latin typeface="Symbol"/>
                <a:cs typeface="Symbol"/>
              </a:rPr>
              <a:t></a:t>
            </a:r>
            <a:r>
              <a:rPr sz="2050" dirty="0">
                <a:latin typeface="Times New Roman"/>
                <a:cs typeface="Times New Roman"/>
              </a:rPr>
              <a:t> </a:t>
            </a:r>
            <a:r>
              <a:rPr sz="2050" i="1" spc="5" dirty="0">
                <a:latin typeface="Times New Roman"/>
                <a:cs typeface="Times New Roman"/>
              </a:rPr>
              <a:t>glu</a:t>
            </a:r>
            <a:r>
              <a:rPr sz="2050" i="1" spc="-185" dirty="0">
                <a:latin typeface="Times New Roman"/>
                <a:cs typeface="Times New Roman"/>
              </a:rPr>
              <a:t> </a:t>
            </a:r>
            <a:r>
              <a:rPr sz="2050" dirty="0">
                <a:latin typeface="Times New Roman"/>
                <a:cs typeface="Times New Roman"/>
              </a:rPr>
              <a:t>c</a:t>
            </a:r>
            <a:r>
              <a:rPr sz="2050" spc="5" dirty="0">
                <a:latin typeface="Times New Roman"/>
                <a:cs typeface="Times New Roman"/>
              </a:rPr>
              <a:t>os</a:t>
            </a:r>
            <a:r>
              <a:rPr sz="2050" spc="-265" dirty="0">
                <a:latin typeface="Times New Roman"/>
                <a:cs typeface="Times New Roman"/>
              </a:rPr>
              <a:t> </a:t>
            </a:r>
            <a:r>
              <a:rPr sz="2050" i="1" spc="5" dirty="0">
                <a:latin typeface="Times New Roman"/>
                <a:cs typeface="Times New Roman"/>
              </a:rPr>
              <a:t>e</a:t>
            </a:r>
            <a:r>
              <a:rPr sz="2050" i="1" spc="-105" dirty="0">
                <a:latin typeface="Times New Roman"/>
                <a:cs typeface="Times New Roman"/>
              </a:rPr>
              <a:t> </a:t>
            </a:r>
            <a:r>
              <a:rPr sz="2050" spc="10" dirty="0">
                <a:latin typeface="Symbol"/>
                <a:cs typeface="Symbol"/>
              </a:rPr>
              <a:t></a:t>
            </a:r>
            <a:r>
              <a:rPr sz="2050" spc="-135" dirty="0">
                <a:latin typeface="Times New Roman"/>
                <a:cs typeface="Times New Roman"/>
              </a:rPr>
              <a:t> </a:t>
            </a:r>
            <a:r>
              <a:rPr sz="2050" i="1" spc="10" dirty="0">
                <a:latin typeface="Times New Roman"/>
                <a:cs typeface="Times New Roman"/>
              </a:rPr>
              <a:t>O</a:t>
            </a:r>
            <a:r>
              <a:rPr sz="2050" i="1" dirty="0">
                <a:latin typeface="Times New Roman"/>
                <a:cs typeface="Times New Roman"/>
              </a:rPr>
              <a:t>	</a:t>
            </a:r>
            <a:r>
              <a:rPr sz="2050" spc="10" dirty="0">
                <a:latin typeface="Symbol"/>
                <a:cs typeface="Symbol"/>
              </a:rPr>
              <a:t></a:t>
            </a:r>
            <a:r>
              <a:rPr sz="2050" spc="-5" dirty="0">
                <a:latin typeface="Times New Roman"/>
                <a:cs typeface="Times New Roman"/>
              </a:rPr>
              <a:t> </a:t>
            </a:r>
            <a:r>
              <a:rPr sz="2050" i="1" spc="10" dirty="0">
                <a:latin typeface="Times New Roman"/>
                <a:cs typeface="Times New Roman"/>
              </a:rPr>
              <a:t>H</a:t>
            </a:r>
            <a:r>
              <a:rPr sz="2050" i="1" dirty="0">
                <a:latin typeface="Times New Roman"/>
                <a:cs typeface="Times New Roman"/>
              </a:rPr>
              <a:t> </a:t>
            </a:r>
            <a:r>
              <a:rPr sz="2050" i="1" spc="-70" dirty="0">
                <a:latin typeface="Times New Roman"/>
                <a:cs typeface="Times New Roman"/>
              </a:rPr>
              <a:t> </a:t>
            </a:r>
            <a:r>
              <a:rPr sz="2050" i="1" spc="10" dirty="0">
                <a:latin typeface="Times New Roman"/>
                <a:cs typeface="Times New Roman"/>
              </a:rPr>
              <a:t>O</a:t>
            </a:r>
            <a:r>
              <a:rPr sz="2050" i="1" spc="-70" dirty="0">
                <a:latin typeface="Times New Roman"/>
                <a:cs typeface="Times New Roman"/>
              </a:rPr>
              <a:t> </a:t>
            </a:r>
            <a:r>
              <a:rPr sz="2050" spc="-15" dirty="0">
                <a:latin typeface="Symbol"/>
                <a:cs typeface="Symbol"/>
              </a:rPr>
              <a:t></a:t>
            </a:r>
            <a:r>
              <a:rPr sz="2050" spc="125" dirty="0">
                <a:latin typeface="Symbol"/>
                <a:cs typeface="Symbol"/>
              </a:rPr>
              <a:t></a:t>
            </a:r>
            <a:r>
              <a:rPr sz="2050" spc="-220" dirty="0">
                <a:latin typeface="Symbol"/>
                <a:cs typeface="Symbol"/>
              </a:rPr>
              <a:t></a:t>
            </a:r>
            <a:r>
              <a:rPr sz="2050" spc="-175" dirty="0">
                <a:latin typeface="Symbol"/>
                <a:cs typeface="Symbol"/>
              </a:rPr>
              <a:t></a:t>
            </a:r>
            <a:r>
              <a:rPr sz="2050" spc="20" dirty="0">
                <a:latin typeface="Symbol"/>
                <a:cs typeface="Symbol"/>
              </a:rPr>
              <a:t></a:t>
            </a:r>
            <a:r>
              <a:rPr sz="2050" spc="-195" dirty="0">
                <a:latin typeface="Times New Roman"/>
                <a:cs typeface="Times New Roman"/>
              </a:rPr>
              <a:t> </a:t>
            </a:r>
            <a:r>
              <a:rPr sz="2050" i="1" spc="10" dirty="0">
                <a:latin typeface="Times New Roman"/>
                <a:cs typeface="Times New Roman"/>
              </a:rPr>
              <a:t>D</a:t>
            </a:r>
            <a:r>
              <a:rPr sz="2050" i="1" spc="-70" dirty="0">
                <a:latin typeface="Times New Roman"/>
                <a:cs typeface="Times New Roman"/>
              </a:rPr>
              <a:t> </a:t>
            </a:r>
            <a:r>
              <a:rPr sz="2050" spc="10" dirty="0">
                <a:latin typeface="Symbol"/>
                <a:cs typeface="Symbol"/>
              </a:rPr>
              <a:t></a:t>
            </a:r>
            <a:r>
              <a:rPr sz="2050" dirty="0">
                <a:latin typeface="Times New Roman"/>
                <a:cs typeface="Times New Roman"/>
              </a:rPr>
              <a:t> </a:t>
            </a:r>
            <a:r>
              <a:rPr sz="2050" i="1" spc="5" dirty="0">
                <a:latin typeface="Times New Roman"/>
                <a:cs typeface="Times New Roman"/>
              </a:rPr>
              <a:t>glu</a:t>
            </a:r>
            <a:r>
              <a:rPr sz="2050" i="1" dirty="0">
                <a:latin typeface="Times New Roman"/>
                <a:cs typeface="Times New Roman"/>
              </a:rPr>
              <a:t>c</a:t>
            </a:r>
            <a:r>
              <a:rPr sz="2050" i="1" spc="5" dirty="0">
                <a:latin typeface="Times New Roman"/>
                <a:cs typeface="Times New Roman"/>
              </a:rPr>
              <a:t>onic</a:t>
            </a:r>
            <a:r>
              <a:rPr sz="2050" i="1" spc="-75" dirty="0">
                <a:latin typeface="Times New Roman"/>
                <a:cs typeface="Times New Roman"/>
              </a:rPr>
              <a:t> </a:t>
            </a:r>
            <a:r>
              <a:rPr sz="2050" i="1" spc="10" dirty="0">
                <a:latin typeface="Times New Roman"/>
                <a:cs typeface="Times New Roman"/>
              </a:rPr>
              <a:t>a</a:t>
            </a:r>
            <a:r>
              <a:rPr sz="2050" i="1" dirty="0">
                <a:latin typeface="Times New Roman"/>
                <a:cs typeface="Times New Roman"/>
              </a:rPr>
              <a:t>c</a:t>
            </a:r>
            <a:r>
              <a:rPr sz="2050" i="1" spc="5" dirty="0">
                <a:latin typeface="Times New Roman"/>
                <a:cs typeface="Times New Roman"/>
              </a:rPr>
              <a:t>id</a:t>
            </a:r>
            <a:r>
              <a:rPr sz="2050" i="1" spc="95" dirty="0">
                <a:latin typeface="Times New Roman"/>
                <a:cs typeface="Times New Roman"/>
              </a:rPr>
              <a:t> </a:t>
            </a:r>
            <a:r>
              <a:rPr sz="2050" spc="10" dirty="0">
                <a:latin typeface="Symbol"/>
                <a:cs typeface="Symbol"/>
              </a:rPr>
              <a:t></a:t>
            </a:r>
            <a:endParaRPr sz="2050">
              <a:latin typeface="Symbol"/>
              <a:cs typeface="Symbol"/>
            </a:endParaRPr>
          </a:p>
        </p:txBody>
      </p:sp>
      <p:sp>
        <p:nvSpPr>
          <p:cNvPr id="5" name="object 5"/>
          <p:cNvSpPr txBox="1"/>
          <p:nvPr/>
        </p:nvSpPr>
        <p:spPr>
          <a:xfrm>
            <a:off x="7750465" y="5251805"/>
            <a:ext cx="527685" cy="288290"/>
          </a:xfrm>
          <a:prstGeom prst="rect">
            <a:avLst/>
          </a:prstGeom>
        </p:spPr>
        <p:txBody>
          <a:bodyPr vert="horz" wrap="square" lIns="0" tIns="0" rIns="0" bIns="0" rtlCol="0">
            <a:spAutoFit/>
          </a:bodyPr>
          <a:lstStyle/>
          <a:p>
            <a:pPr marL="12700">
              <a:lnSpc>
                <a:spcPct val="100000"/>
              </a:lnSpc>
            </a:pPr>
            <a:r>
              <a:rPr sz="2050" i="1" spc="10" dirty="0">
                <a:latin typeface="Times New Roman"/>
                <a:cs typeface="Times New Roman"/>
              </a:rPr>
              <a:t>H </a:t>
            </a:r>
            <a:r>
              <a:rPr sz="2050" i="1" spc="-70" dirty="0">
                <a:latin typeface="Times New Roman"/>
                <a:cs typeface="Times New Roman"/>
              </a:rPr>
              <a:t> </a:t>
            </a:r>
            <a:r>
              <a:rPr sz="2050" i="1" spc="10" dirty="0">
                <a:latin typeface="Times New Roman"/>
                <a:cs typeface="Times New Roman"/>
              </a:rPr>
              <a:t>O</a:t>
            </a:r>
            <a:endParaRPr sz="2050">
              <a:latin typeface="Times New Roman"/>
              <a:cs typeface="Times New Roman"/>
            </a:endParaRPr>
          </a:p>
        </p:txBody>
      </p:sp>
      <p:sp>
        <p:nvSpPr>
          <p:cNvPr id="6" name="object 6"/>
          <p:cNvSpPr txBox="1"/>
          <p:nvPr/>
        </p:nvSpPr>
        <p:spPr>
          <a:xfrm>
            <a:off x="4252014" y="5216820"/>
            <a:ext cx="1056005" cy="179070"/>
          </a:xfrm>
          <a:prstGeom prst="rect">
            <a:avLst/>
          </a:prstGeom>
        </p:spPr>
        <p:txBody>
          <a:bodyPr vert="horz" wrap="square" lIns="0" tIns="0" rIns="0" bIns="0" rtlCol="0">
            <a:spAutoFit/>
          </a:bodyPr>
          <a:lstStyle/>
          <a:p>
            <a:pPr marL="12700">
              <a:lnSpc>
                <a:spcPct val="100000"/>
              </a:lnSpc>
            </a:pPr>
            <a:r>
              <a:rPr sz="1200" i="1" dirty="0">
                <a:latin typeface="Times New Roman"/>
                <a:cs typeface="Times New Roman"/>
              </a:rPr>
              <a:t>G</a:t>
            </a:r>
            <a:r>
              <a:rPr sz="1200" i="1" spc="-5" dirty="0">
                <a:latin typeface="Times New Roman"/>
                <a:cs typeface="Times New Roman"/>
              </a:rPr>
              <a:t>l</a:t>
            </a:r>
            <a:r>
              <a:rPr sz="1200" i="1" dirty="0">
                <a:latin typeface="Times New Roman"/>
                <a:cs typeface="Times New Roman"/>
              </a:rPr>
              <a:t>u</a:t>
            </a:r>
            <a:r>
              <a:rPr sz="1200" i="1" spc="-5" dirty="0">
                <a:latin typeface="Times New Roman"/>
                <a:cs typeface="Times New Roman"/>
              </a:rPr>
              <a:t>c</a:t>
            </a:r>
            <a:r>
              <a:rPr sz="1200" i="1" dirty="0">
                <a:latin typeface="Times New Roman"/>
                <a:cs typeface="Times New Roman"/>
              </a:rPr>
              <a:t>o</a:t>
            </a:r>
            <a:r>
              <a:rPr sz="1200" i="1" spc="-5" dirty="0">
                <a:latin typeface="Times New Roman"/>
                <a:cs typeface="Times New Roman"/>
              </a:rPr>
              <a:t>s</a:t>
            </a:r>
            <a:r>
              <a:rPr sz="1200" i="1" dirty="0">
                <a:latin typeface="Times New Roman"/>
                <a:cs typeface="Times New Roman"/>
              </a:rPr>
              <a:t>e</a:t>
            </a:r>
            <a:r>
              <a:rPr sz="1200" i="1" spc="-105" dirty="0">
                <a:latin typeface="Times New Roman"/>
                <a:cs typeface="Times New Roman"/>
              </a:rPr>
              <a:t> </a:t>
            </a:r>
            <a:r>
              <a:rPr sz="1200" i="1" dirty="0">
                <a:latin typeface="Times New Roman"/>
                <a:cs typeface="Times New Roman"/>
              </a:rPr>
              <a:t>O</a:t>
            </a:r>
            <a:r>
              <a:rPr sz="1200" i="1" spc="-5" dirty="0">
                <a:latin typeface="Times New Roman"/>
                <a:cs typeface="Times New Roman"/>
              </a:rPr>
              <a:t>xi</a:t>
            </a:r>
            <a:r>
              <a:rPr sz="1200" i="1" dirty="0">
                <a:latin typeface="Times New Roman"/>
                <a:cs typeface="Times New Roman"/>
              </a:rPr>
              <a:t>da</a:t>
            </a:r>
            <a:r>
              <a:rPr sz="1200" i="1" spc="-5" dirty="0">
                <a:latin typeface="Times New Roman"/>
                <a:cs typeface="Times New Roman"/>
              </a:rPr>
              <a:t>se</a:t>
            </a:r>
            <a:endParaRPr sz="1200">
              <a:latin typeface="Times New Roman"/>
              <a:cs typeface="Times New Roman"/>
            </a:endParaRPr>
          </a:p>
        </p:txBody>
      </p:sp>
      <p:sp>
        <p:nvSpPr>
          <p:cNvPr id="7" name="object 7"/>
          <p:cNvSpPr txBox="1"/>
          <p:nvPr/>
        </p:nvSpPr>
        <p:spPr>
          <a:xfrm>
            <a:off x="4953130" y="3811521"/>
            <a:ext cx="2286000" cy="528320"/>
          </a:xfrm>
          <a:prstGeom prst="rect">
            <a:avLst/>
          </a:prstGeom>
        </p:spPr>
        <p:txBody>
          <a:bodyPr vert="horz" wrap="square" lIns="0" tIns="0" rIns="0" bIns="0" rtlCol="0">
            <a:spAutoFit/>
          </a:bodyPr>
          <a:lstStyle/>
          <a:p>
            <a:pPr marL="12700" marR="5080" indent="171450">
              <a:lnSpc>
                <a:spcPct val="100000"/>
              </a:lnSpc>
            </a:pPr>
            <a:r>
              <a:rPr sz="1800" b="1" dirty="0">
                <a:latin typeface="Times New Roman"/>
                <a:cs typeface="Times New Roman"/>
              </a:rPr>
              <a:t>topo</a:t>
            </a:r>
            <a:r>
              <a:rPr sz="1800" b="1" spc="-5" dirty="0">
                <a:latin typeface="Times New Roman"/>
                <a:cs typeface="Times New Roman"/>
              </a:rPr>
              <a:t>l</a:t>
            </a:r>
            <a:r>
              <a:rPr sz="1800" b="1" dirty="0">
                <a:latin typeface="Times New Roman"/>
                <a:cs typeface="Times New Roman"/>
              </a:rPr>
              <a:t>ogy of </a:t>
            </a:r>
            <a:r>
              <a:rPr sz="1800" b="1" spc="-5" dirty="0">
                <a:latin typeface="Times New Roman"/>
                <a:cs typeface="Times New Roman"/>
              </a:rPr>
              <a:t>Gl</a:t>
            </a:r>
            <a:r>
              <a:rPr sz="1800" b="1" dirty="0">
                <a:latin typeface="Times New Roman"/>
                <a:cs typeface="Times New Roman"/>
              </a:rPr>
              <a:t>u</a:t>
            </a:r>
            <a:r>
              <a:rPr sz="1800" b="1" spc="-5" dirty="0">
                <a:latin typeface="Times New Roman"/>
                <a:cs typeface="Times New Roman"/>
              </a:rPr>
              <a:t>c</a:t>
            </a:r>
            <a:r>
              <a:rPr sz="1800" b="1" dirty="0">
                <a:latin typeface="Times New Roman"/>
                <a:cs typeface="Times New Roman"/>
              </a:rPr>
              <a:t>ose </a:t>
            </a:r>
            <a:r>
              <a:rPr sz="1800" b="1" spc="-5" dirty="0">
                <a:latin typeface="Times New Roman"/>
                <a:cs typeface="Times New Roman"/>
              </a:rPr>
              <a:t>O</a:t>
            </a:r>
            <a:r>
              <a:rPr sz="1800" b="1" dirty="0">
                <a:latin typeface="Times New Roman"/>
                <a:cs typeface="Times New Roman"/>
              </a:rPr>
              <a:t>x</a:t>
            </a:r>
            <a:r>
              <a:rPr sz="1800" b="1" spc="-5" dirty="0">
                <a:latin typeface="Times New Roman"/>
                <a:cs typeface="Times New Roman"/>
              </a:rPr>
              <a:t>i</a:t>
            </a:r>
            <a:r>
              <a:rPr sz="1800" b="1" dirty="0">
                <a:latin typeface="Times New Roman"/>
                <a:cs typeface="Times New Roman"/>
              </a:rPr>
              <a:t>dase</a:t>
            </a:r>
            <a:r>
              <a:rPr sz="1800" b="1" spc="-5" dirty="0">
                <a:latin typeface="Times New Roman"/>
                <a:cs typeface="Times New Roman"/>
              </a:rPr>
              <a:t> </a:t>
            </a:r>
            <a:r>
              <a:rPr sz="1800" b="1" dirty="0">
                <a:latin typeface="Times New Roman"/>
                <a:cs typeface="Times New Roman"/>
              </a:rPr>
              <a:t>(</a:t>
            </a:r>
            <a:r>
              <a:rPr sz="1800" b="1" spc="-5" dirty="0">
                <a:latin typeface="Times New Roman"/>
                <a:cs typeface="Times New Roman"/>
              </a:rPr>
              <a:t>GO</a:t>
            </a:r>
            <a:r>
              <a:rPr sz="1800" b="1" dirty="0">
                <a:latin typeface="Times New Roman"/>
                <a:cs typeface="Times New Roman"/>
              </a:rPr>
              <a:t>x)</a:t>
            </a:r>
            <a:r>
              <a:rPr sz="1800" b="1" spc="5" dirty="0">
                <a:latin typeface="Times New Roman"/>
                <a:cs typeface="Times New Roman"/>
              </a:rPr>
              <a:t> </a:t>
            </a:r>
            <a:r>
              <a:rPr sz="1800" b="1" spc="-5" dirty="0">
                <a:latin typeface="Times New Roman"/>
                <a:cs typeface="Times New Roman"/>
              </a:rPr>
              <a:t>e</a:t>
            </a:r>
            <a:r>
              <a:rPr sz="1800" b="1" dirty="0">
                <a:latin typeface="Times New Roman"/>
                <a:cs typeface="Times New Roman"/>
              </a:rPr>
              <a:t>n</a:t>
            </a:r>
            <a:r>
              <a:rPr sz="1800" b="1" spc="-5" dirty="0">
                <a:latin typeface="Times New Roman"/>
                <a:cs typeface="Times New Roman"/>
              </a:rPr>
              <a:t>z</a:t>
            </a:r>
            <a:r>
              <a:rPr sz="1800" b="1" dirty="0">
                <a:latin typeface="Times New Roman"/>
                <a:cs typeface="Times New Roman"/>
              </a:rPr>
              <a:t>yme</a:t>
            </a:r>
            <a:endParaRPr sz="1800">
              <a:latin typeface="Times New Roman"/>
              <a:cs typeface="Times New Roman"/>
            </a:endParaRPr>
          </a:p>
        </p:txBody>
      </p:sp>
      <p:sp>
        <p:nvSpPr>
          <p:cNvPr id="8" name="object 8"/>
          <p:cNvSpPr txBox="1"/>
          <p:nvPr/>
        </p:nvSpPr>
        <p:spPr>
          <a:xfrm>
            <a:off x="5260372" y="2062211"/>
            <a:ext cx="3469004" cy="528320"/>
          </a:xfrm>
          <a:prstGeom prst="rect">
            <a:avLst/>
          </a:prstGeom>
        </p:spPr>
        <p:txBody>
          <a:bodyPr vert="horz" wrap="square" lIns="0" tIns="0" rIns="0" bIns="0" rtlCol="0">
            <a:spAutoFit/>
          </a:bodyPr>
          <a:lstStyle/>
          <a:p>
            <a:pPr marL="12700" marR="5080">
              <a:lnSpc>
                <a:spcPct val="100000"/>
              </a:lnSpc>
            </a:pPr>
            <a:r>
              <a:rPr sz="1800" dirty="0">
                <a:latin typeface="Times New Roman"/>
                <a:cs typeface="Times New Roman"/>
              </a:rPr>
              <a:t>Suppor</a:t>
            </a:r>
            <a:r>
              <a:rPr sz="1800" spc="-5" dirty="0">
                <a:latin typeface="Times New Roman"/>
                <a:cs typeface="Times New Roman"/>
              </a:rPr>
              <a:t>te</a:t>
            </a:r>
            <a:r>
              <a:rPr sz="1800" dirty="0">
                <a:latin typeface="Times New Roman"/>
                <a:cs typeface="Times New Roman"/>
              </a:rPr>
              <a:t>d by US</a:t>
            </a:r>
            <a:r>
              <a:rPr sz="1800" spc="-105" dirty="0">
                <a:latin typeface="Times New Roman"/>
                <a:cs typeface="Times New Roman"/>
              </a:rPr>
              <a:t> </a:t>
            </a:r>
            <a:r>
              <a:rPr sz="1800" dirty="0">
                <a:latin typeface="Times New Roman"/>
                <a:cs typeface="Times New Roman"/>
              </a:rPr>
              <a:t>Ar</a:t>
            </a:r>
            <a:r>
              <a:rPr sz="1800" spc="-5" dirty="0">
                <a:latin typeface="Times New Roman"/>
                <a:cs typeface="Times New Roman"/>
              </a:rPr>
              <a:t>m</a:t>
            </a:r>
            <a:r>
              <a:rPr sz="1800" dirty="0">
                <a:latin typeface="Times New Roman"/>
                <a:cs typeface="Times New Roman"/>
              </a:rPr>
              <a:t>y-</a:t>
            </a:r>
            <a:r>
              <a:rPr sz="1800" spc="-130" dirty="0">
                <a:latin typeface="Times New Roman"/>
                <a:cs typeface="Times New Roman"/>
              </a:rPr>
              <a:t>T</a:t>
            </a:r>
            <a:r>
              <a:rPr sz="1800" spc="-5" dirty="0">
                <a:latin typeface="Times New Roman"/>
                <a:cs typeface="Times New Roman"/>
              </a:rPr>
              <a:t>ec</a:t>
            </a:r>
            <a:r>
              <a:rPr sz="1800" dirty="0">
                <a:latin typeface="Times New Roman"/>
                <a:cs typeface="Times New Roman"/>
              </a:rPr>
              <a:t>hno</a:t>
            </a:r>
            <a:r>
              <a:rPr sz="1800" spc="-5" dirty="0">
                <a:latin typeface="Times New Roman"/>
                <a:cs typeface="Times New Roman"/>
              </a:rPr>
              <a:t>l</a:t>
            </a:r>
            <a:r>
              <a:rPr sz="1800" dirty="0">
                <a:latin typeface="Times New Roman"/>
                <a:cs typeface="Times New Roman"/>
              </a:rPr>
              <a:t>og</a:t>
            </a:r>
            <a:r>
              <a:rPr sz="1800" spc="-5" dirty="0">
                <a:latin typeface="Times New Roman"/>
                <a:cs typeface="Times New Roman"/>
              </a:rPr>
              <a:t>ie</a:t>
            </a:r>
            <a:r>
              <a:rPr sz="1800" dirty="0">
                <a:latin typeface="Times New Roman"/>
                <a:cs typeface="Times New Roman"/>
              </a:rPr>
              <a:t>s for M</a:t>
            </a:r>
            <a:r>
              <a:rPr sz="1800" spc="-5" dirty="0">
                <a:latin typeface="Times New Roman"/>
                <a:cs typeface="Times New Roman"/>
              </a:rPr>
              <a:t>eta</a:t>
            </a:r>
            <a:r>
              <a:rPr sz="1800" dirty="0">
                <a:latin typeface="Times New Roman"/>
                <a:cs typeface="Times New Roman"/>
              </a:rPr>
              <a:t>bo</a:t>
            </a:r>
            <a:r>
              <a:rPr sz="1800" spc="-5" dirty="0">
                <a:latin typeface="Times New Roman"/>
                <a:cs typeface="Times New Roman"/>
              </a:rPr>
              <a:t>li</a:t>
            </a:r>
            <a:r>
              <a:rPr sz="1800" dirty="0">
                <a:latin typeface="Times New Roman"/>
                <a:cs typeface="Times New Roman"/>
              </a:rPr>
              <a:t>c</a:t>
            </a:r>
            <a:r>
              <a:rPr sz="1800" spc="10" dirty="0">
                <a:latin typeface="Times New Roman"/>
                <a:cs typeface="Times New Roman"/>
              </a:rPr>
              <a:t> </a:t>
            </a:r>
            <a:r>
              <a:rPr sz="1800" dirty="0">
                <a:latin typeface="Times New Roman"/>
                <a:cs typeface="Times New Roman"/>
              </a:rPr>
              <a:t>Mon</a:t>
            </a:r>
            <a:r>
              <a:rPr sz="1800" spc="-5" dirty="0">
                <a:latin typeface="Times New Roman"/>
                <a:cs typeface="Times New Roman"/>
              </a:rPr>
              <a:t>it</a:t>
            </a:r>
            <a:r>
              <a:rPr sz="1800" dirty="0">
                <a:latin typeface="Times New Roman"/>
                <a:cs typeface="Times New Roman"/>
              </a:rPr>
              <a:t>or</a:t>
            </a:r>
            <a:r>
              <a:rPr sz="1800" spc="-5" dirty="0">
                <a:latin typeface="Times New Roman"/>
                <a:cs typeface="Times New Roman"/>
              </a:rPr>
              <a:t>i</a:t>
            </a:r>
            <a:r>
              <a:rPr sz="1800" dirty="0">
                <a:latin typeface="Times New Roman"/>
                <a:cs typeface="Times New Roman"/>
              </a:rPr>
              <a:t>ng</a:t>
            </a:r>
            <a:endParaRPr sz="1800">
              <a:latin typeface="Times New Roman"/>
              <a:cs typeface="Times New Roman"/>
            </a:endParaRPr>
          </a:p>
        </p:txBody>
      </p:sp>
      <p:sp>
        <p:nvSpPr>
          <p:cNvPr id="9" name="object 9"/>
          <p:cNvSpPr/>
          <p:nvPr/>
        </p:nvSpPr>
        <p:spPr>
          <a:xfrm>
            <a:off x="842964" y="1833560"/>
            <a:ext cx="3352800" cy="28575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7898" y="3467699"/>
            <a:ext cx="2788920" cy="0"/>
          </a:xfrm>
          <a:custGeom>
            <a:avLst/>
            <a:gdLst/>
            <a:ahLst/>
            <a:cxnLst/>
            <a:rect l="l" t="t" r="r" b="b"/>
            <a:pathLst>
              <a:path w="2788920">
                <a:moveTo>
                  <a:pt x="0" y="0"/>
                </a:moveTo>
                <a:lnTo>
                  <a:pt x="2788601" y="0"/>
                </a:lnTo>
              </a:path>
            </a:pathLst>
          </a:custGeom>
          <a:ln w="3912">
            <a:solidFill>
              <a:srgbClr val="000000"/>
            </a:solidFill>
          </a:ln>
        </p:spPr>
        <p:txBody>
          <a:bodyPr wrap="square" lIns="0" tIns="0" rIns="0" bIns="0" rtlCol="0"/>
          <a:lstStyle/>
          <a:p>
            <a:endParaRPr/>
          </a:p>
        </p:txBody>
      </p:sp>
      <p:sp>
        <p:nvSpPr>
          <p:cNvPr id="3" name="object 3"/>
          <p:cNvSpPr/>
          <p:nvPr/>
        </p:nvSpPr>
        <p:spPr>
          <a:xfrm>
            <a:off x="1372479" y="3411798"/>
            <a:ext cx="0" cy="55880"/>
          </a:xfrm>
          <a:custGeom>
            <a:avLst/>
            <a:gdLst/>
            <a:ahLst/>
            <a:cxnLst/>
            <a:rect l="l" t="t" r="r" b="b"/>
            <a:pathLst>
              <a:path h="55879">
                <a:moveTo>
                  <a:pt x="0" y="55352"/>
                </a:moveTo>
                <a:lnTo>
                  <a:pt x="0" y="0"/>
                </a:lnTo>
              </a:path>
            </a:pathLst>
          </a:custGeom>
          <a:ln w="3904">
            <a:solidFill>
              <a:srgbClr val="000000"/>
            </a:solidFill>
          </a:ln>
        </p:spPr>
        <p:txBody>
          <a:bodyPr wrap="square" lIns="0" tIns="0" rIns="0" bIns="0" rtlCol="0"/>
          <a:lstStyle/>
          <a:p>
            <a:endParaRPr/>
          </a:p>
        </p:txBody>
      </p:sp>
      <p:sp>
        <p:nvSpPr>
          <p:cNvPr id="4" name="object 4"/>
          <p:cNvSpPr/>
          <p:nvPr/>
        </p:nvSpPr>
        <p:spPr>
          <a:xfrm>
            <a:off x="1837063" y="3411798"/>
            <a:ext cx="0" cy="55880"/>
          </a:xfrm>
          <a:custGeom>
            <a:avLst/>
            <a:gdLst/>
            <a:ahLst/>
            <a:cxnLst/>
            <a:rect l="l" t="t" r="r" b="b"/>
            <a:pathLst>
              <a:path h="55879">
                <a:moveTo>
                  <a:pt x="0" y="55352"/>
                </a:moveTo>
                <a:lnTo>
                  <a:pt x="0" y="0"/>
                </a:lnTo>
              </a:path>
            </a:pathLst>
          </a:custGeom>
          <a:ln w="3904">
            <a:solidFill>
              <a:srgbClr val="000000"/>
            </a:solidFill>
          </a:ln>
        </p:spPr>
        <p:txBody>
          <a:bodyPr wrap="square" lIns="0" tIns="0" rIns="0" bIns="0" rtlCol="0"/>
          <a:lstStyle/>
          <a:p>
            <a:endParaRPr/>
          </a:p>
        </p:txBody>
      </p:sp>
      <p:sp>
        <p:nvSpPr>
          <p:cNvPr id="5" name="object 5"/>
          <p:cNvSpPr/>
          <p:nvPr/>
        </p:nvSpPr>
        <p:spPr>
          <a:xfrm>
            <a:off x="2302205" y="3411798"/>
            <a:ext cx="0" cy="55880"/>
          </a:xfrm>
          <a:custGeom>
            <a:avLst/>
            <a:gdLst/>
            <a:ahLst/>
            <a:cxnLst/>
            <a:rect l="l" t="t" r="r" b="b"/>
            <a:pathLst>
              <a:path h="55879">
                <a:moveTo>
                  <a:pt x="0" y="55352"/>
                </a:moveTo>
                <a:lnTo>
                  <a:pt x="0" y="0"/>
                </a:lnTo>
              </a:path>
            </a:pathLst>
          </a:custGeom>
          <a:ln w="3904">
            <a:solidFill>
              <a:srgbClr val="000000"/>
            </a:solidFill>
          </a:ln>
        </p:spPr>
        <p:txBody>
          <a:bodyPr wrap="square" lIns="0" tIns="0" rIns="0" bIns="0" rtlCol="0"/>
          <a:lstStyle/>
          <a:p>
            <a:endParaRPr/>
          </a:p>
        </p:txBody>
      </p:sp>
      <p:sp>
        <p:nvSpPr>
          <p:cNvPr id="6" name="object 6"/>
          <p:cNvSpPr/>
          <p:nvPr/>
        </p:nvSpPr>
        <p:spPr>
          <a:xfrm>
            <a:off x="2766786" y="3411828"/>
            <a:ext cx="0" cy="55880"/>
          </a:xfrm>
          <a:custGeom>
            <a:avLst/>
            <a:gdLst/>
            <a:ahLst/>
            <a:cxnLst/>
            <a:rect l="l" t="t" r="r" b="b"/>
            <a:pathLst>
              <a:path h="55879">
                <a:moveTo>
                  <a:pt x="0" y="55321"/>
                </a:moveTo>
                <a:lnTo>
                  <a:pt x="0" y="0"/>
                </a:lnTo>
              </a:path>
            </a:pathLst>
          </a:custGeom>
          <a:ln w="3904">
            <a:solidFill>
              <a:srgbClr val="000000"/>
            </a:solidFill>
          </a:ln>
        </p:spPr>
        <p:txBody>
          <a:bodyPr wrap="square" lIns="0" tIns="0" rIns="0" bIns="0" rtlCol="0"/>
          <a:lstStyle/>
          <a:p>
            <a:endParaRPr/>
          </a:p>
        </p:txBody>
      </p:sp>
      <p:sp>
        <p:nvSpPr>
          <p:cNvPr id="7" name="object 7"/>
          <p:cNvSpPr/>
          <p:nvPr/>
        </p:nvSpPr>
        <p:spPr>
          <a:xfrm>
            <a:off x="3231373" y="3411828"/>
            <a:ext cx="0" cy="55880"/>
          </a:xfrm>
          <a:custGeom>
            <a:avLst/>
            <a:gdLst/>
            <a:ahLst/>
            <a:cxnLst/>
            <a:rect l="l" t="t" r="r" b="b"/>
            <a:pathLst>
              <a:path h="55879">
                <a:moveTo>
                  <a:pt x="0" y="55321"/>
                </a:moveTo>
                <a:lnTo>
                  <a:pt x="0" y="0"/>
                </a:lnTo>
              </a:path>
            </a:pathLst>
          </a:custGeom>
          <a:ln w="3904">
            <a:solidFill>
              <a:srgbClr val="000000"/>
            </a:solidFill>
          </a:ln>
        </p:spPr>
        <p:txBody>
          <a:bodyPr wrap="square" lIns="0" tIns="0" rIns="0" bIns="0" rtlCol="0"/>
          <a:lstStyle/>
          <a:p>
            <a:endParaRPr/>
          </a:p>
        </p:txBody>
      </p:sp>
      <p:sp>
        <p:nvSpPr>
          <p:cNvPr id="8" name="object 8"/>
          <p:cNvSpPr/>
          <p:nvPr/>
        </p:nvSpPr>
        <p:spPr>
          <a:xfrm>
            <a:off x="1000482" y="3439748"/>
            <a:ext cx="0" cy="27940"/>
          </a:xfrm>
          <a:custGeom>
            <a:avLst/>
            <a:gdLst/>
            <a:ahLst/>
            <a:cxnLst/>
            <a:rect l="l" t="t" r="r" b="b"/>
            <a:pathLst>
              <a:path h="27939">
                <a:moveTo>
                  <a:pt x="0" y="27950"/>
                </a:moveTo>
                <a:lnTo>
                  <a:pt x="0" y="0"/>
                </a:lnTo>
              </a:path>
            </a:pathLst>
          </a:custGeom>
          <a:ln w="3904">
            <a:solidFill>
              <a:srgbClr val="000000"/>
            </a:solidFill>
          </a:ln>
        </p:spPr>
        <p:txBody>
          <a:bodyPr wrap="square" lIns="0" tIns="0" rIns="0" bIns="0" rtlCol="0"/>
          <a:lstStyle/>
          <a:p>
            <a:endParaRPr/>
          </a:p>
        </p:txBody>
      </p:sp>
      <p:sp>
        <p:nvSpPr>
          <p:cNvPr id="9" name="object 9"/>
          <p:cNvSpPr/>
          <p:nvPr/>
        </p:nvSpPr>
        <p:spPr>
          <a:xfrm>
            <a:off x="1093623" y="3439748"/>
            <a:ext cx="0" cy="27940"/>
          </a:xfrm>
          <a:custGeom>
            <a:avLst/>
            <a:gdLst/>
            <a:ahLst/>
            <a:cxnLst/>
            <a:rect l="l" t="t" r="r" b="b"/>
            <a:pathLst>
              <a:path h="27939">
                <a:moveTo>
                  <a:pt x="0" y="27950"/>
                </a:moveTo>
                <a:lnTo>
                  <a:pt x="0" y="0"/>
                </a:lnTo>
              </a:path>
            </a:pathLst>
          </a:custGeom>
          <a:ln w="3904">
            <a:solidFill>
              <a:srgbClr val="000000"/>
            </a:solidFill>
          </a:ln>
        </p:spPr>
        <p:txBody>
          <a:bodyPr wrap="square" lIns="0" tIns="0" rIns="0" bIns="0" rtlCol="0"/>
          <a:lstStyle/>
          <a:p>
            <a:endParaRPr/>
          </a:p>
        </p:txBody>
      </p:sp>
      <p:sp>
        <p:nvSpPr>
          <p:cNvPr id="10" name="object 10"/>
          <p:cNvSpPr/>
          <p:nvPr/>
        </p:nvSpPr>
        <p:spPr>
          <a:xfrm>
            <a:off x="1186767" y="3439748"/>
            <a:ext cx="0" cy="27940"/>
          </a:xfrm>
          <a:custGeom>
            <a:avLst/>
            <a:gdLst/>
            <a:ahLst/>
            <a:cxnLst/>
            <a:rect l="l" t="t" r="r" b="b"/>
            <a:pathLst>
              <a:path h="27939">
                <a:moveTo>
                  <a:pt x="0" y="27950"/>
                </a:moveTo>
                <a:lnTo>
                  <a:pt x="0" y="0"/>
                </a:lnTo>
              </a:path>
            </a:pathLst>
          </a:custGeom>
          <a:ln w="3904">
            <a:solidFill>
              <a:srgbClr val="000000"/>
            </a:solidFill>
          </a:ln>
        </p:spPr>
        <p:txBody>
          <a:bodyPr wrap="square" lIns="0" tIns="0" rIns="0" bIns="0" rtlCol="0"/>
          <a:lstStyle/>
          <a:p>
            <a:endParaRPr/>
          </a:p>
        </p:txBody>
      </p:sp>
      <p:sp>
        <p:nvSpPr>
          <p:cNvPr id="11" name="object 11"/>
          <p:cNvSpPr/>
          <p:nvPr/>
        </p:nvSpPr>
        <p:spPr>
          <a:xfrm>
            <a:off x="1279350" y="3439748"/>
            <a:ext cx="0" cy="27940"/>
          </a:xfrm>
          <a:custGeom>
            <a:avLst/>
            <a:gdLst/>
            <a:ahLst/>
            <a:cxnLst/>
            <a:rect l="l" t="t" r="r" b="b"/>
            <a:pathLst>
              <a:path h="27939">
                <a:moveTo>
                  <a:pt x="0" y="27950"/>
                </a:moveTo>
                <a:lnTo>
                  <a:pt x="0" y="0"/>
                </a:lnTo>
              </a:path>
            </a:pathLst>
          </a:custGeom>
          <a:ln w="3904">
            <a:solidFill>
              <a:srgbClr val="000000"/>
            </a:solidFill>
          </a:ln>
        </p:spPr>
        <p:txBody>
          <a:bodyPr wrap="square" lIns="0" tIns="0" rIns="0" bIns="0" rtlCol="0"/>
          <a:lstStyle/>
          <a:p>
            <a:endParaRPr/>
          </a:p>
        </p:txBody>
      </p:sp>
      <p:sp>
        <p:nvSpPr>
          <p:cNvPr id="12" name="object 12"/>
          <p:cNvSpPr/>
          <p:nvPr/>
        </p:nvSpPr>
        <p:spPr>
          <a:xfrm>
            <a:off x="1465623" y="3439748"/>
            <a:ext cx="0" cy="27940"/>
          </a:xfrm>
          <a:custGeom>
            <a:avLst/>
            <a:gdLst/>
            <a:ahLst/>
            <a:cxnLst/>
            <a:rect l="l" t="t" r="r" b="b"/>
            <a:pathLst>
              <a:path h="27939">
                <a:moveTo>
                  <a:pt x="0" y="27950"/>
                </a:moveTo>
                <a:lnTo>
                  <a:pt x="0" y="0"/>
                </a:lnTo>
              </a:path>
            </a:pathLst>
          </a:custGeom>
          <a:ln w="3904">
            <a:solidFill>
              <a:srgbClr val="000000"/>
            </a:solidFill>
          </a:ln>
        </p:spPr>
        <p:txBody>
          <a:bodyPr wrap="square" lIns="0" tIns="0" rIns="0" bIns="0" rtlCol="0"/>
          <a:lstStyle/>
          <a:p>
            <a:endParaRPr/>
          </a:p>
        </p:txBody>
      </p:sp>
      <p:sp>
        <p:nvSpPr>
          <p:cNvPr id="13" name="object 13"/>
          <p:cNvSpPr/>
          <p:nvPr/>
        </p:nvSpPr>
        <p:spPr>
          <a:xfrm>
            <a:off x="1558207" y="3439748"/>
            <a:ext cx="0" cy="27940"/>
          </a:xfrm>
          <a:custGeom>
            <a:avLst/>
            <a:gdLst/>
            <a:ahLst/>
            <a:cxnLst/>
            <a:rect l="l" t="t" r="r" b="b"/>
            <a:pathLst>
              <a:path h="27939">
                <a:moveTo>
                  <a:pt x="0" y="27950"/>
                </a:moveTo>
                <a:lnTo>
                  <a:pt x="0" y="0"/>
                </a:lnTo>
              </a:path>
            </a:pathLst>
          </a:custGeom>
          <a:ln w="3904">
            <a:solidFill>
              <a:srgbClr val="000000"/>
            </a:solidFill>
          </a:ln>
        </p:spPr>
        <p:txBody>
          <a:bodyPr wrap="square" lIns="0" tIns="0" rIns="0" bIns="0" rtlCol="0"/>
          <a:lstStyle/>
          <a:p>
            <a:endParaRPr/>
          </a:p>
        </p:txBody>
      </p:sp>
      <p:sp>
        <p:nvSpPr>
          <p:cNvPr id="14" name="object 14"/>
          <p:cNvSpPr/>
          <p:nvPr/>
        </p:nvSpPr>
        <p:spPr>
          <a:xfrm>
            <a:off x="1651348" y="3439748"/>
            <a:ext cx="0" cy="27940"/>
          </a:xfrm>
          <a:custGeom>
            <a:avLst/>
            <a:gdLst/>
            <a:ahLst/>
            <a:cxnLst/>
            <a:rect l="l" t="t" r="r" b="b"/>
            <a:pathLst>
              <a:path h="27939">
                <a:moveTo>
                  <a:pt x="0" y="27950"/>
                </a:moveTo>
                <a:lnTo>
                  <a:pt x="0" y="0"/>
                </a:lnTo>
              </a:path>
            </a:pathLst>
          </a:custGeom>
          <a:ln w="3904">
            <a:solidFill>
              <a:srgbClr val="000000"/>
            </a:solidFill>
          </a:ln>
        </p:spPr>
        <p:txBody>
          <a:bodyPr wrap="square" lIns="0" tIns="0" rIns="0" bIns="0" rtlCol="0"/>
          <a:lstStyle/>
          <a:p>
            <a:endParaRPr/>
          </a:p>
        </p:txBody>
      </p:sp>
      <p:sp>
        <p:nvSpPr>
          <p:cNvPr id="15" name="object 15"/>
          <p:cNvSpPr/>
          <p:nvPr/>
        </p:nvSpPr>
        <p:spPr>
          <a:xfrm>
            <a:off x="1744480" y="3439748"/>
            <a:ext cx="0" cy="27940"/>
          </a:xfrm>
          <a:custGeom>
            <a:avLst/>
            <a:gdLst/>
            <a:ahLst/>
            <a:cxnLst/>
            <a:rect l="l" t="t" r="r" b="b"/>
            <a:pathLst>
              <a:path h="27939">
                <a:moveTo>
                  <a:pt x="0" y="27950"/>
                </a:moveTo>
                <a:lnTo>
                  <a:pt x="0" y="0"/>
                </a:lnTo>
              </a:path>
            </a:pathLst>
          </a:custGeom>
          <a:ln w="3904">
            <a:solidFill>
              <a:srgbClr val="000000"/>
            </a:solidFill>
          </a:ln>
        </p:spPr>
        <p:txBody>
          <a:bodyPr wrap="square" lIns="0" tIns="0" rIns="0" bIns="0" rtlCol="0"/>
          <a:lstStyle/>
          <a:p>
            <a:endParaRPr/>
          </a:p>
        </p:txBody>
      </p:sp>
      <p:sp>
        <p:nvSpPr>
          <p:cNvPr id="16" name="object 16"/>
          <p:cNvSpPr/>
          <p:nvPr/>
        </p:nvSpPr>
        <p:spPr>
          <a:xfrm>
            <a:off x="1930204" y="3439748"/>
            <a:ext cx="0" cy="28575"/>
          </a:xfrm>
          <a:custGeom>
            <a:avLst/>
            <a:gdLst/>
            <a:ahLst/>
            <a:cxnLst/>
            <a:rect l="l" t="t" r="r" b="b"/>
            <a:pathLst>
              <a:path h="28575">
                <a:moveTo>
                  <a:pt x="0" y="27981"/>
                </a:moveTo>
                <a:lnTo>
                  <a:pt x="0" y="0"/>
                </a:lnTo>
              </a:path>
            </a:pathLst>
          </a:custGeom>
          <a:ln w="3904">
            <a:solidFill>
              <a:srgbClr val="000000"/>
            </a:solidFill>
          </a:ln>
        </p:spPr>
        <p:txBody>
          <a:bodyPr wrap="square" lIns="0" tIns="0" rIns="0" bIns="0" rtlCol="0"/>
          <a:lstStyle/>
          <a:p>
            <a:endParaRPr/>
          </a:p>
        </p:txBody>
      </p:sp>
      <p:sp>
        <p:nvSpPr>
          <p:cNvPr id="17" name="object 17"/>
          <p:cNvSpPr/>
          <p:nvPr/>
        </p:nvSpPr>
        <p:spPr>
          <a:xfrm>
            <a:off x="2023348" y="3439748"/>
            <a:ext cx="0" cy="28575"/>
          </a:xfrm>
          <a:custGeom>
            <a:avLst/>
            <a:gdLst/>
            <a:ahLst/>
            <a:cxnLst/>
            <a:rect l="l" t="t" r="r" b="b"/>
            <a:pathLst>
              <a:path h="28575">
                <a:moveTo>
                  <a:pt x="0" y="27981"/>
                </a:moveTo>
                <a:lnTo>
                  <a:pt x="0" y="0"/>
                </a:lnTo>
              </a:path>
            </a:pathLst>
          </a:custGeom>
          <a:ln w="3904">
            <a:solidFill>
              <a:srgbClr val="000000"/>
            </a:solidFill>
          </a:ln>
        </p:spPr>
        <p:txBody>
          <a:bodyPr wrap="square" lIns="0" tIns="0" rIns="0" bIns="0" rtlCol="0"/>
          <a:lstStyle/>
          <a:p>
            <a:endParaRPr/>
          </a:p>
        </p:txBody>
      </p:sp>
      <p:sp>
        <p:nvSpPr>
          <p:cNvPr id="18" name="object 18"/>
          <p:cNvSpPr/>
          <p:nvPr/>
        </p:nvSpPr>
        <p:spPr>
          <a:xfrm>
            <a:off x="2115932" y="3439748"/>
            <a:ext cx="0" cy="28575"/>
          </a:xfrm>
          <a:custGeom>
            <a:avLst/>
            <a:gdLst/>
            <a:ahLst/>
            <a:cxnLst/>
            <a:rect l="l" t="t" r="r" b="b"/>
            <a:pathLst>
              <a:path h="28575">
                <a:moveTo>
                  <a:pt x="0" y="27981"/>
                </a:moveTo>
                <a:lnTo>
                  <a:pt x="0" y="0"/>
                </a:lnTo>
              </a:path>
            </a:pathLst>
          </a:custGeom>
          <a:ln w="3904">
            <a:solidFill>
              <a:srgbClr val="000000"/>
            </a:solidFill>
          </a:ln>
        </p:spPr>
        <p:txBody>
          <a:bodyPr wrap="square" lIns="0" tIns="0" rIns="0" bIns="0" rtlCol="0"/>
          <a:lstStyle/>
          <a:p>
            <a:endParaRPr/>
          </a:p>
        </p:txBody>
      </p:sp>
      <p:sp>
        <p:nvSpPr>
          <p:cNvPr id="19" name="object 19"/>
          <p:cNvSpPr/>
          <p:nvPr/>
        </p:nvSpPr>
        <p:spPr>
          <a:xfrm>
            <a:off x="2209061" y="3439748"/>
            <a:ext cx="0" cy="28575"/>
          </a:xfrm>
          <a:custGeom>
            <a:avLst/>
            <a:gdLst/>
            <a:ahLst/>
            <a:cxnLst/>
            <a:rect l="l" t="t" r="r" b="b"/>
            <a:pathLst>
              <a:path h="28575">
                <a:moveTo>
                  <a:pt x="0" y="27981"/>
                </a:moveTo>
                <a:lnTo>
                  <a:pt x="0" y="0"/>
                </a:lnTo>
              </a:path>
            </a:pathLst>
          </a:custGeom>
          <a:ln w="3904">
            <a:solidFill>
              <a:srgbClr val="000000"/>
            </a:solidFill>
          </a:ln>
        </p:spPr>
        <p:txBody>
          <a:bodyPr wrap="square" lIns="0" tIns="0" rIns="0" bIns="0" rtlCol="0"/>
          <a:lstStyle/>
          <a:p>
            <a:endParaRPr/>
          </a:p>
        </p:txBody>
      </p:sp>
      <p:sp>
        <p:nvSpPr>
          <p:cNvPr id="20" name="object 20"/>
          <p:cNvSpPr/>
          <p:nvPr/>
        </p:nvSpPr>
        <p:spPr>
          <a:xfrm>
            <a:off x="2394789" y="3439748"/>
            <a:ext cx="0" cy="28575"/>
          </a:xfrm>
          <a:custGeom>
            <a:avLst/>
            <a:gdLst/>
            <a:ahLst/>
            <a:cxnLst/>
            <a:rect l="l" t="t" r="r" b="b"/>
            <a:pathLst>
              <a:path h="28575">
                <a:moveTo>
                  <a:pt x="0" y="27981"/>
                </a:moveTo>
                <a:lnTo>
                  <a:pt x="0" y="0"/>
                </a:lnTo>
              </a:path>
            </a:pathLst>
          </a:custGeom>
          <a:ln w="3904">
            <a:solidFill>
              <a:srgbClr val="000000"/>
            </a:solidFill>
          </a:ln>
        </p:spPr>
        <p:txBody>
          <a:bodyPr wrap="square" lIns="0" tIns="0" rIns="0" bIns="0" rtlCol="0"/>
          <a:lstStyle/>
          <a:p>
            <a:endParaRPr/>
          </a:p>
        </p:txBody>
      </p:sp>
      <p:sp>
        <p:nvSpPr>
          <p:cNvPr id="21" name="object 21"/>
          <p:cNvSpPr/>
          <p:nvPr/>
        </p:nvSpPr>
        <p:spPr>
          <a:xfrm>
            <a:off x="2487929" y="3439748"/>
            <a:ext cx="0" cy="28575"/>
          </a:xfrm>
          <a:custGeom>
            <a:avLst/>
            <a:gdLst/>
            <a:ahLst/>
            <a:cxnLst/>
            <a:rect l="l" t="t" r="r" b="b"/>
            <a:pathLst>
              <a:path h="28575">
                <a:moveTo>
                  <a:pt x="0" y="27981"/>
                </a:moveTo>
                <a:lnTo>
                  <a:pt x="0" y="0"/>
                </a:lnTo>
              </a:path>
            </a:pathLst>
          </a:custGeom>
          <a:ln w="3904">
            <a:solidFill>
              <a:srgbClr val="000000"/>
            </a:solidFill>
          </a:ln>
        </p:spPr>
        <p:txBody>
          <a:bodyPr wrap="square" lIns="0" tIns="0" rIns="0" bIns="0" rtlCol="0"/>
          <a:lstStyle/>
          <a:p>
            <a:endParaRPr/>
          </a:p>
        </p:txBody>
      </p:sp>
      <p:sp>
        <p:nvSpPr>
          <p:cNvPr id="22" name="object 22"/>
          <p:cNvSpPr/>
          <p:nvPr/>
        </p:nvSpPr>
        <p:spPr>
          <a:xfrm>
            <a:off x="2581061" y="3439748"/>
            <a:ext cx="0" cy="28575"/>
          </a:xfrm>
          <a:custGeom>
            <a:avLst/>
            <a:gdLst/>
            <a:ahLst/>
            <a:cxnLst/>
            <a:rect l="l" t="t" r="r" b="b"/>
            <a:pathLst>
              <a:path h="28575">
                <a:moveTo>
                  <a:pt x="0" y="27981"/>
                </a:moveTo>
                <a:lnTo>
                  <a:pt x="0" y="0"/>
                </a:lnTo>
              </a:path>
            </a:pathLst>
          </a:custGeom>
          <a:ln w="3904">
            <a:solidFill>
              <a:srgbClr val="000000"/>
            </a:solidFill>
          </a:ln>
        </p:spPr>
        <p:txBody>
          <a:bodyPr wrap="square" lIns="0" tIns="0" rIns="0" bIns="0" rtlCol="0"/>
          <a:lstStyle/>
          <a:p>
            <a:endParaRPr/>
          </a:p>
        </p:txBody>
      </p:sp>
      <p:sp>
        <p:nvSpPr>
          <p:cNvPr id="23" name="object 23"/>
          <p:cNvSpPr/>
          <p:nvPr/>
        </p:nvSpPr>
        <p:spPr>
          <a:xfrm>
            <a:off x="2673642" y="3439748"/>
            <a:ext cx="0" cy="28575"/>
          </a:xfrm>
          <a:custGeom>
            <a:avLst/>
            <a:gdLst/>
            <a:ahLst/>
            <a:cxnLst/>
            <a:rect l="l" t="t" r="r" b="b"/>
            <a:pathLst>
              <a:path h="28575">
                <a:moveTo>
                  <a:pt x="0" y="27981"/>
                </a:moveTo>
                <a:lnTo>
                  <a:pt x="0" y="0"/>
                </a:lnTo>
              </a:path>
            </a:pathLst>
          </a:custGeom>
          <a:ln w="3904">
            <a:solidFill>
              <a:srgbClr val="000000"/>
            </a:solidFill>
          </a:ln>
        </p:spPr>
        <p:txBody>
          <a:bodyPr wrap="square" lIns="0" tIns="0" rIns="0" bIns="0" rtlCol="0"/>
          <a:lstStyle/>
          <a:p>
            <a:endParaRPr/>
          </a:p>
        </p:txBody>
      </p:sp>
      <p:sp>
        <p:nvSpPr>
          <p:cNvPr id="24" name="object 24"/>
          <p:cNvSpPr/>
          <p:nvPr/>
        </p:nvSpPr>
        <p:spPr>
          <a:xfrm>
            <a:off x="2859930" y="3439748"/>
            <a:ext cx="0" cy="28575"/>
          </a:xfrm>
          <a:custGeom>
            <a:avLst/>
            <a:gdLst/>
            <a:ahLst/>
            <a:cxnLst/>
            <a:rect l="l" t="t" r="r" b="b"/>
            <a:pathLst>
              <a:path h="28575">
                <a:moveTo>
                  <a:pt x="0" y="27981"/>
                </a:moveTo>
                <a:lnTo>
                  <a:pt x="0" y="0"/>
                </a:lnTo>
              </a:path>
            </a:pathLst>
          </a:custGeom>
          <a:ln w="3904">
            <a:solidFill>
              <a:srgbClr val="000000"/>
            </a:solidFill>
          </a:ln>
        </p:spPr>
        <p:txBody>
          <a:bodyPr wrap="square" lIns="0" tIns="0" rIns="0" bIns="0" rtlCol="0"/>
          <a:lstStyle/>
          <a:p>
            <a:endParaRPr/>
          </a:p>
        </p:txBody>
      </p:sp>
      <p:sp>
        <p:nvSpPr>
          <p:cNvPr id="25" name="object 25"/>
          <p:cNvSpPr/>
          <p:nvPr/>
        </p:nvSpPr>
        <p:spPr>
          <a:xfrm>
            <a:off x="2952498" y="3439748"/>
            <a:ext cx="0" cy="28575"/>
          </a:xfrm>
          <a:custGeom>
            <a:avLst/>
            <a:gdLst/>
            <a:ahLst/>
            <a:cxnLst/>
            <a:rect l="l" t="t" r="r" b="b"/>
            <a:pathLst>
              <a:path h="28575">
                <a:moveTo>
                  <a:pt x="0" y="27981"/>
                </a:moveTo>
                <a:lnTo>
                  <a:pt x="0" y="0"/>
                </a:lnTo>
              </a:path>
            </a:pathLst>
          </a:custGeom>
          <a:ln w="3904">
            <a:solidFill>
              <a:srgbClr val="000000"/>
            </a:solidFill>
          </a:ln>
        </p:spPr>
        <p:txBody>
          <a:bodyPr wrap="square" lIns="0" tIns="0" rIns="0" bIns="0" rtlCol="0"/>
          <a:lstStyle/>
          <a:p>
            <a:endParaRPr/>
          </a:p>
        </p:txBody>
      </p:sp>
      <p:sp>
        <p:nvSpPr>
          <p:cNvPr id="26" name="object 26"/>
          <p:cNvSpPr/>
          <p:nvPr/>
        </p:nvSpPr>
        <p:spPr>
          <a:xfrm>
            <a:off x="3045651" y="3439748"/>
            <a:ext cx="0" cy="28575"/>
          </a:xfrm>
          <a:custGeom>
            <a:avLst/>
            <a:gdLst/>
            <a:ahLst/>
            <a:cxnLst/>
            <a:rect l="l" t="t" r="r" b="b"/>
            <a:pathLst>
              <a:path h="28575">
                <a:moveTo>
                  <a:pt x="0" y="27981"/>
                </a:moveTo>
                <a:lnTo>
                  <a:pt x="0" y="0"/>
                </a:lnTo>
              </a:path>
            </a:pathLst>
          </a:custGeom>
          <a:ln w="3904">
            <a:solidFill>
              <a:srgbClr val="000000"/>
            </a:solidFill>
          </a:ln>
        </p:spPr>
        <p:txBody>
          <a:bodyPr wrap="square" lIns="0" tIns="0" rIns="0" bIns="0" rtlCol="0"/>
          <a:lstStyle/>
          <a:p>
            <a:endParaRPr/>
          </a:p>
        </p:txBody>
      </p:sp>
      <p:sp>
        <p:nvSpPr>
          <p:cNvPr id="27" name="object 27"/>
          <p:cNvSpPr/>
          <p:nvPr/>
        </p:nvSpPr>
        <p:spPr>
          <a:xfrm>
            <a:off x="3138786" y="3439779"/>
            <a:ext cx="0" cy="27940"/>
          </a:xfrm>
          <a:custGeom>
            <a:avLst/>
            <a:gdLst/>
            <a:ahLst/>
            <a:cxnLst/>
            <a:rect l="l" t="t" r="r" b="b"/>
            <a:pathLst>
              <a:path h="27939">
                <a:moveTo>
                  <a:pt x="0" y="27950"/>
                </a:moveTo>
                <a:lnTo>
                  <a:pt x="0" y="0"/>
                </a:lnTo>
              </a:path>
            </a:pathLst>
          </a:custGeom>
          <a:ln w="3904">
            <a:solidFill>
              <a:srgbClr val="000000"/>
            </a:solidFill>
          </a:ln>
        </p:spPr>
        <p:txBody>
          <a:bodyPr wrap="square" lIns="0" tIns="0" rIns="0" bIns="0" rtlCol="0"/>
          <a:lstStyle/>
          <a:p>
            <a:endParaRPr/>
          </a:p>
        </p:txBody>
      </p:sp>
      <p:sp>
        <p:nvSpPr>
          <p:cNvPr id="28" name="object 28"/>
          <p:cNvSpPr/>
          <p:nvPr/>
        </p:nvSpPr>
        <p:spPr>
          <a:xfrm>
            <a:off x="3324508" y="3439779"/>
            <a:ext cx="0" cy="27940"/>
          </a:xfrm>
          <a:custGeom>
            <a:avLst/>
            <a:gdLst/>
            <a:ahLst/>
            <a:cxnLst/>
            <a:rect l="l" t="t" r="r" b="b"/>
            <a:pathLst>
              <a:path h="27939">
                <a:moveTo>
                  <a:pt x="0" y="27950"/>
                </a:moveTo>
                <a:lnTo>
                  <a:pt x="0" y="0"/>
                </a:lnTo>
              </a:path>
            </a:pathLst>
          </a:custGeom>
          <a:ln w="3904">
            <a:solidFill>
              <a:srgbClr val="000000"/>
            </a:solidFill>
          </a:ln>
        </p:spPr>
        <p:txBody>
          <a:bodyPr wrap="square" lIns="0" tIns="0" rIns="0" bIns="0" rtlCol="0"/>
          <a:lstStyle/>
          <a:p>
            <a:endParaRPr/>
          </a:p>
        </p:txBody>
      </p:sp>
      <p:sp>
        <p:nvSpPr>
          <p:cNvPr id="29" name="object 29"/>
          <p:cNvSpPr/>
          <p:nvPr/>
        </p:nvSpPr>
        <p:spPr>
          <a:xfrm>
            <a:off x="3417643" y="3439779"/>
            <a:ext cx="0" cy="27940"/>
          </a:xfrm>
          <a:custGeom>
            <a:avLst/>
            <a:gdLst/>
            <a:ahLst/>
            <a:cxnLst/>
            <a:rect l="l" t="t" r="r" b="b"/>
            <a:pathLst>
              <a:path h="27939">
                <a:moveTo>
                  <a:pt x="0" y="27950"/>
                </a:moveTo>
                <a:lnTo>
                  <a:pt x="0" y="0"/>
                </a:lnTo>
              </a:path>
            </a:pathLst>
          </a:custGeom>
          <a:ln w="3904">
            <a:solidFill>
              <a:srgbClr val="000000"/>
            </a:solidFill>
          </a:ln>
        </p:spPr>
        <p:txBody>
          <a:bodyPr wrap="square" lIns="0" tIns="0" rIns="0" bIns="0" rtlCol="0"/>
          <a:lstStyle/>
          <a:p>
            <a:endParaRPr/>
          </a:p>
        </p:txBody>
      </p:sp>
      <p:sp>
        <p:nvSpPr>
          <p:cNvPr id="30" name="object 30"/>
          <p:cNvSpPr/>
          <p:nvPr/>
        </p:nvSpPr>
        <p:spPr>
          <a:xfrm>
            <a:off x="3510229" y="3439779"/>
            <a:ext cx="0" cy="27940"/>
          </a:xfrm>
          <a:custGeom>
            <a:avLst/>
            <a:gdLst/>
            <a:ahLst/>
            <a:cxnLst/>
            <a:rect l="l" t="t" r="r" b="b"/>
            <a:pathLst>
              <a:path h="27939">
                <a:moveTo>
                  <a:pt x="0" y="27950"/>
                </a:moveTo>
                <a:lnTo>
                  <a:pt x="0" y="0"/>
                </a:lnTo>
              </a:path>
            </a:pathLst>
          </a:custGeom>
          <a:ln w="3904">
            <a:solidFill>
              <a:srgbClr val="000000"/>
            </a:solidFill>
          </a:ln>
        </p:spPr>
        <p:txBody>
          <a:bodyPr wrap="square" lIns="0" tIns="0" rIns="0" bIns="0" rtlCol="0"/>
          <a:lstStyle/>
          <a:p>
            <a:endParaRPr/>
          </a:p>
        </p:txBody>
      </p:sp>
      <p:sp>
        <p:nvSpPr>
          <p:cNvPr id="31" name="object 31"/>
          <p:cNvSpPr/>
          <p:nvPr/>
        </p:nvSpPr>
        <p:spPr>
          <a:xfrm>
            <a:off x="3603364" y="3439779"/>
            <a:ext cx="0" cy="27940"/>
          </a:xfrm>
          <a:custGeom>
            <a:avLst/>
            <a:gdLst/>
            <a:ahLst/>
            <a:cxnLst/>
            <a:rect l="l" t="t" r="r" b="b"/>
            <a:pathLst>
              <a:path h="27939">
                <a:moveTo>
                  <a:pt x="0" y="27950"/>
                </a:moveTo>
                <a:lnTo>
                  <a:pt x="0" y="0"/>
                </a:lnTo>
              </a:path>
            </a:pathLst>
          </a:custGeom>
          <a:ln w="3904">
            <a:solidFill>
              <a:srgbClr val="000000"/>
            </a:solidFill>
          </a:ln>
        </p:spPr>
        <p:txBody>
          <a:bodyPr wrap="square" lIns="0" tIns="0" rIns="0" bIns="0" rtlCol="0"/>
          <a:lstStyle/>
          <a:p>
            <a:endParaRPr/>
          </a:p>
        </p:txBody>
      </p:sp>
      <p:sp>
        <p:nvSpPr>
          <p:cNvPr id="32" name="object 32"/>
          <p:cNvSpPr txBox="1"/>
          <p:nvPr/>
        </p:nvSpPr>
        <p:spPr>
          <a:xfrm>
            <a:off x="2112151" y="3522703"/>
            <a:ext cx="381000" cy="324485"/>
          </a:xfrm>
          <a:prstGeom prst="rect">
            <a:avLst/>
          </a:prstGeom>
        </p:spPr>
        <p:txBody>
          <a:bodyPr vert="horz" wrap="square" lIns="0" tIns="0" rIns="0" bIns="0" rtlCol="0">
            <a:spAutoFit/>
          </a:bodyPr>
          <a:lstStyle/>
          <a:p>
            <a:pPr marL="69215">
              <a:lnSpc>
                <a:spcPct val="100000"/>
              </a:lnSpc>
            </a:pPr>
            <a:r>
              <a:rPr sz="850" dirty="0">
                <a:latin typeface="Arial"/>
                <a:cs typeface="Arial"/>
              </a:rPr>
              <a:t>1500</a:t>
            </a:r>
            <a:endParaRPr sz="850">
              <a:latin typeface="Arial"/>
              <a:cs typeface="Arial"/>
            </a:endParaRPr>
          </a:p>
          <a:p>
            <a:pPr marL="12700">
              <a:lnSpc>
                <a:spcPct val="100000"/>
              </a:lnSpc>
              <a:spcBef>
                <a:spcPts val="475"/>
              </a:spcBef>
            </a:pPr>
            <a:r>
              <a:rPr sz="850" dirty="0">
                <a:latin typeface="Arial"/>
                <a:cs typeface="Arial"/>
              </a:rPr>
              <a:t>T</a:t>
            </a:r>
            <a:r>
              <a:rPr sz="850" spc="-5" dirty="0">
                <a:latin typeface="Arial"/>
                <a:cs typeface="Arial"/>
              </a:rPr>
              <a:t>i</a:t>
            </a:r>
            <a:r>
              <a:rPr sz="850" dirty="0">
                <a:latin typeface="Arial"/>
                <a:cs typeface="Arial"/>
              </a:rPr>
              <a:t>me, s</a:t>
            </a:r>
            <a:endParaRPr sz="850">
              <a:latin typeface="Arial"/>
              <a:cs typeface="Arial"/>
            </a:endParaRPr>
          </a:p>
        </p:txBody>
      </p:sp>
      <p:sp>
        <p:nvSpPr>
          <p:cNvPr id="33" name="object 33"/>
          <p:cNvSpPr txBox="1"/>
          <p:nvPr/>
        </p:nvSpPr>
        <p:spPr>
          <a:xfrm>
            <a:off x="865089" y="3522703"/>
            <a:ext cx="85725" cy="133985"/>
          </a:xfrm>
          <a:prstGeom prst="rect">
            <a:avLst/>
          </a:prstGeom>
        </p:spPr>
        <p:txBody>
          <a:bodyPr vert="horz" wrap="square" lIns="0" tIns="0" rIns="0" bIns="0" rtlCol="0">
            <a:spAutoFit/>
          </a:bodyPr>
          <a:lstStyle/>
          <a:p>
            <a:pPr marL="12700">
              <a:lnSpc>
                <a:spcPct val="100000"/>
              </a:lnSpc>
            </a:pPr>
            <a:r>
              <a:rPr sz="850" dirty="0">
                <a:latin typeface="Arial"/>
                <a:cs typeface="Arial"/>
              </a:rPr>
              <a:t>0</a:t>
            </a:r>
            <a:endParaRPr sz="850">
              <a:latin typeface="Arial"/>
              <a:cs typeface="Arial"/>
            </a:endParaRPr>
          </a:p>
        </p:txBody>
      </p:sp>
      <p:sp>
        <p:nvSpPr>
          <p:cNvPr id="34" name="object 34"/>
          <p:cNvSpPr txBox="1"/>
          <p:nvPr/>
        </p:nvSpPr>
        <p:spPr>
          <a:xfrm>
            <a:off x="1269425" y="3522703"/>
            <a:ext cx="206375" cy="133985"/>
          </a:xfrm>
          <a:prstGeom prst="rect">
            <a:avLst/>
          </a:prstGeom>
        </p:spPr>
        <p:txBody>
          <a:bodyPr vert="horz" wrap="square" lIns="0" tIns="0" rIns="0" bIns="0" rtlCol="0">
            <a:spAutoFit/>
          </a:bodyPr>
          <a:lstStyle/>
          <a:p>
            <a:pPr marL="12700">
              <a:lnSpc>
                <a:spcPct val="100000"/>
              </a:lnSpc>
            </a:pPr>
            <a:r>
              <a:rPr sz="850" dirty="0">
                <a:latin typeface="Arial"/>
                <a:cs typeface="Arial"/>
              </a:rPr>
              <a:t>500</a:t>
            </a:r>
            <a:endParaRPr sz="850">
              <a:latin typeface="Arial"/>
              <a:cs typeface="Arial"/>
            </a:endParaRPr>
          </a:p>
        </p:txBody>
      </p:sp>
      <p:sp>
        <p:nvSpPr>
          <p:cNvPr id="35" name="object 35"/>
          <p:cNvSpPr txBox="1"/>
          <p:nvPr/>
        </p:nvSpPr>
        <p:spPr>
          <a:xfrm>
            <a:off x="1703837" y="3522703"/>
            <a:ext cx="266700" cy="133985"/>
          </a:xfrm>
          <a:prstGeom prst="rect">
            <a:avLst/>
          </a:prstGeom>
        </p:spPr>
        <p:txBody>
          <a:bodyPr vert="horz" wrap="square" lIns="0" tIns="0" rIns="0" bIns="0" rtlCol="0">
            <a:spAutoFit/>
          </a:bodyPr>
          <a:lstStyle/>
          <a:p>
            <a:pPr marL="12700">
              <a:lnSpc>
                <a:spcPct val="100000"/>
              </a:lnSpc>
            </a:pPr>
            <a:r>
              <a:rPr sz="850" dirty="0">
                <a:latin typeface="Arial"/>
                <a:cs typeface="Arial"/>
              </a:rPr>
              <a:t>1000</a:t>
            </a:r>
            <a:endParaRPr sz="850">
              <a:latin typeface="Arial"/>
              <a:cs typeface="Arial"/>
            </a:endParaRPr>
          </a:p>
        </p:txBody>
      </p:sp>
      <p:sp>
        <p:nvSpPr>
          <p:cNvPr id="36" name="object 36"/>
          <p:cNvSpPr txBox="1"/>
          <p:nvPr/>
        </p:nvSpPr>
        <p:spPr>
          <a:xfrm>
            <a:off x="2633574" y="3522703"/>
            <a:ext cx="266700" cy="133985"/>
          </a:xfrm>
          <a:prstGeom prst="rect">
            <a:avLst/>
          </a:prstGeom>
        </p:spPr>
        <p:txBody>
          <a:bodyPr vert="horz" wrap="square" lIns="0" tIns="0" rIns="0" bIns="0" rtlCol="0">
            <a:spAutoFit/>
          </a:bodyPr>
          <a:lstStyle/>
          <a:p>
            <a:pPr marL="12700">
              <a:lnSpc>
                <a:spcPct val="100000"/>
              </a:lnSpc>
            </a:pPr>
            <a:r>
              <a:rPr sz="850" dirty="0">
                <a:latin typeface="Arial"/>
                <a:cs typeface="Arial"/>
              </a:rPr>
              <a:t>2000</a:t>
            </a:r>
            <a:endParaRPr sz="850">
              <a:latin typeface="Arial"/>
              <a:cs typeface="Arial"/>
            </a:endParaRPr>
          </a:p>
        </p:txBody>
      </p:sp>
      <p:sp>
        <p:nvSpPr>
          <p:cNvPr id="37" name="object 37"/>
          <p:cNvSpPr txBox="1"/>
          <p:nvPr/>
        </p:nvSpPr>
        <p:spPr>
          <a:xfrm>
            <a:off x="3098181" y="3522703"/>
            <a:ext cx="266700" cy="133985"/>
          </a:xfrm>
          <a:prstGeom prst="rect">
            <a:avLst/>
          </a:prstGeom>
        </p:spPr>
        <p:txBody>
          <a:bodyPr vert="horz" wrap="square" lIns="0" tIns="0" rIns="0" bIns="0" rtlCol="0">
            <a:spAutoFit/>
          </a:bodyPr>
          <a:lstStyle/>
          <a:p>
            <a:pPr marL="12700">
              <a:lnSpc>
                <a:spcPct val="100000"/>
              </a:lnSpc>
            </a:pPr>
            <a:r>
              <a:rPr sz="850" dirty="0">
                <a:latin typeface="Arial"/>
                <a:cs typeface="Arial"/>
              </a:rPr>
              <a:t>2500</a:t>
            </a:r>
            <a:endParaRPr sz="850">
              <a:latin typeface="Arial"/>
              <a:cs typeface="Arial"/>
            </a:endParaRPr>
          </a:p>
        </p:txBody>
      </p:sp>
      <p:sp>
        <p:nvSpPr>
          <p:cNvPr id="38" name="object 38"/>
          <p:cNvSpPr txBox="1"/>
          <p:nvPr/>
        </p:nvSpPr>
        <p:spPr>
          <a:xfrm>
            <a:off x="3563323" y="3522703"/>
            <a:ext cx="266700" cy="133985"/>
          </a:xfrm>
          <a:prstGeom prst="rect">
            <a:avLst/>
          </a:prstGeom>
        </p:spPr>
        <p:txBody>
          <a:bodyPr vert="horz" wrap="square" lIns="0" tIns="0" rIns="0" bIns="0" rtlCol="0">
            <a:spAutoFit/>
          </a:bodyPr>
          <a:lstStyle/>
          <a:p>
            <a:pPr marL="12700">
              <a:lnSpc>
                <a:spcPct val="100000"/>
              </a:lnSpc>
            </a:pPr>
            <a:r>
              <a:rPr sz="850" dirty="0">
                <a:latin typeface="Arial"/>
                <a:cs typeface="Arial"/>
              </a:rPr>
              <a:t>3000</a:t>
            </a:r>
            <a:endParaRPr sz="850">
              <a:latin typeface="Arial"/>
              <a:cs typeface="Arial"/>
            </a:endParaRPr>
          </a:p>
        </p:txBody>
      </p:sp>
      <p:sp>
        <p:nvSpPr>
          <p:cNvPr id="39" name="object 39"/>
          <p:cNvSpPr/>
          <p:nvPr/>
        </p:nvSpPr>
        <p:spPr>
          <a:xfrm>
            <a:off x="907898" y="1790842"/>
            <a:ext cx="2788920" cy="0"/>
          </a:xfrm>
          <a:custGeom>
            <a:avLst/>
            <a:gdLst/>
            <a:ahLst/>
            <a:cxnLst/>
            <a:rect l="l" t="t" r="r" b="b"/>
            <a:pathLst>
              <a:path w="2788920">
                <a:moveTo>
                  <a:pt x="0" y="0"/>
                </a:moveTo>
                <a:lnTo>
                  <a:pt x="2788601" y="0"/>
                </a:lnTo>
              </a:path>
            </a:pathLst>
          </a:custGeom>
          <a:ln w="3912">
            <a:solidFill>
              <a:srgbClr val="000000"/>
            </a:solidFill>
          </a:ln>
        </p:spPr>
        <p:txBody>
          <a:bodyPr wrap="square" lIns="0" tIns="0" rIns="0" bIns="0" rtlCol="0"/>
          <a:lstStyle/>
          <a:p>
            <a:endParaRPr/>
          </a:p>
        </p:txBody>
      </p:sp>
      <p:sp>
        <p:nvSpPr>
          <p:cNvPr id="40" name="object 40"/>
          <p:cNvSpPr txBox="1"/>
          <p:nvPr/>
        </p:nvSpPr>
        <p:spPr>
          <a:xfrm>
            <a:off x="510988" y="2269407"/>
            <a:ext cx="133985" cy="719455"/>
          </a:xfrm>
          <a:prstGeom prst="rect">
            <a:avLst/>
          </a:prstGeom>
        </p:spPr>
        <p:txBody>
          <a:bodyPr vert="vert270" wrap="square" lIns="0" tIns="0" rIns="0" bIns="0" rtlCol="0">
            <a:spAutoFit/>
          </a:bodyPr>
          <a:lstStyle/>
          <a:p>
            <a:pPr marL="12700">
              <a:lnSpc>
                <a:spcPct val="100000"/>
              </a:lnSpc>
            </a:pPr>
            <a:r>
              <a:rPr sz="850" spc="-5" dirty="0">
                <a:latin typeface="Arial"/>
                <a:cs typeface="Arial"/>
              </a:rPr>
              <a:t>D</a:t>
            </a:r>
            <a:r>
              <a:rPr sz="850" dirty="0">
                <a:latin typeface="Arial"/>
                <a:cs typeface="Arial"/>
              </a:rPr>
              <a:t>ef</a:t>
            </a:r>
            <a:r>
              <a:rPr sz="850" spc="-5" dirty="0">
                <a:latin typeface="Arial"/>
                <a:cs typeface="Arial"/>
              </a:rPr>
              <a:t>l</a:t>
            </a:r>
            <a:r>
              <a:rPr sz="850" dirty="0">
                <a:latin typeface="Arial"/>
                <a:cs typeface="Arial"/>
              </a:rPr>
              <a:t>ect</a:t>
            </a:r>
            <a:r>
              <a:rPr sz="850" spc="-5" dirty="0">
                <a:latin typeface="Arial"/>
                <a:cs typeface="Arial"/>
              </a:rPr>
              <a:t>i</a:t>
            </a:r>
            <a:r>
              <a:rPr sz="850" dirty="0">
                <a:latin typeface="Arial"/>
                <a:cs typeface="Arial"/>
              </a:rPr>
              <a:t>on, nm</a:t>
            </a:r>
            <a:endParaRPr sz="850">
              <a:latin typeface="Arial"/>
              <a:cs typeface="Arial"/>
            </a:endParaRPr>
          </a:p>
        </p:txBody>
      </p:sp>
      <p:sp>
        <p:nvSpPr>
          <p:cNvPr id="41" name="object 41"/>
          <p:cNvSpPr/>
          <p:nvPr/>
        </p:nvSpPr>
        <p:spPr>
          <a:xfrm>
            <a:off x="905942" y="1788890"/>
            <a:ext cx="2792509" cy="1680791"/>
          </a:xfrm>
          <a:prstGeom prst="rect">
            <a:avLst/>
          </a:prstGeom>
          <a:blipFill>
            <a:blip r:embed="rId3" cstate="print"/>
            <a:stretch>
              <a:fillRect/>
            </a:stretch>
          </a:blipFill>
        </p:spPr>
        <p:txBody>
          <a:bodyPr wrap="square" lIns="0" tIns="0" rIns="0" bIns="0" rtlCol="0"/>
          <a:lstStyle/>
          <a:p>
            <a:endParaRPr/>
          </a:p>
        </p:txBody>
      </p:sp>
      <p:sp>
        <p:nvSpPr>
          <p:cNvPr id="42" name="object 42"/>
          <p:cNvSpPr txBox="1"/>
          <p:nvPr/>
        </p:nvSpPr>
        <p:spPr>
          <a:xfrm>
            <a:off x="684387" y="3408124"/>
            <a:ext cx="182245" cy="133985"/>
          </a:xfrm>
          <a:prstGeom prst="rect">
            <a:avLst/>
          </a:prstGeom>
        </p:spPr>
        <p:txBody>
          <a:bodyPr vert="horz" wrap="square" lIns="0" tIns="0" rIns="0" bIns="0" rtlCol="0">
            <a:spAutoFit/>
          </a:bodyPr>
          <a:lstStyle/>
          <a:p>
            <a:pPr marL="12700">
              <a:lnSpc>
                <a:spcPct val="100000"/>
              </a:lnSpc>
            </a:pPr>
            <a:r>
              <a:rPr sz="850" dirty="0">
                <a:latin typeface="Arial"/>
                <a:cs typeface="Arial"/>
              </a:rPr>
              <a:t>-80</a:t>
            </a:r>
            <a:endParaRPr sz="850">
              <a:latin typeface="Arial"/>
              <a:cs typeface="Arial"/>
            </a:endParaRPr>
          </a:p>
        </p:txBody>
      </p:sp>
      <p:sp>
        <p:nvSpPr>
          <p:cNvPr id="43" name="object 43"/>
          <p:cNvSpPr txBox="1"/>
          <p:nvPr/>
        </p:nvSpPr>
        <p:spPr>
          <a:xfrm>
            <a:off x="684387" y="3072724"/>
            <a:ext cx="182245" cy="133985"/>
          </a:xfrm>
          <a:prstGeom prst="rect">
            <a:avLst/>
          </a:prstGeom>
        </p:spPr>
        <p:txBody>
          <a:bodyPr vert="horz" wrap="square" lIns="0" tIns="0" rIns="0" bIns="0" rtlCol="0">
            <a:spAutoFit/>
          </a:bodyPr>
          <a:lstStyle/>
          <a:p>
            <a:pPr marL="12700">
              <a:lnSpc>
                <a:spcPct val="100000"/>
              </a:lnSpc>
            </a:pPr>
            <a:r>
              <a:rPr sz="850" dirty="0">
                <a:latin typeface="Arial"/>
                <a:cs typeface="Arial"/>
              </a:rPr>
              <a:t>-60</a:t>
            </a:r>
            <a:endParaRPr sz="850">
              <a:latin typeface="Arial"/>
              <a:cs typeface="Arial"/>
            </a:endParaRPr>
          </a:p>
        </p:txBody>
      </p:sp>
      <p:sp>
        <p:nvSpPr>
          <p:cNvPr id="44" name="object 44"/>
          <p:cNvSpPr txBox="1"/>
          <p:nvPr/>
        </p:nvSpPr>
        <p:spPr>
          <a:xfrm>
            <a:off x="684387" y="2737325"/>
            <a:ext cx="182245" cy="133985"/>
          </a:xfrm>
          <a:prstGeom prst="rect">
            <a:avLst/>
          </a:prstGeom>
        </p:spPr>
        <p:txBody>
          <a:bodyPr vert="horz" wrap="square" lIns="0" tIns="0" rIns="0" bIns="0" rtlCol="0">
            <a:spAutoFit/>
          </a:bodyPr>
          <a:lstStyle/>
          <a:p>
            <a:pPr marL="12700">
              <a:lnSpc>
                <a:spcPct val="100000"/>
              </a:lnSpc>
            </a:pPr>
            <a:r>
              <a:rPr sz="850" dirty="0">
                <a:latin typeface="Arial"/>
                <a:cs typeface="Arial"/>
              </a:rPr>
              <a:t>-40</a:t>
            </a:r>
            <a:endParaRPr sz="850">
              <a:latin typeface="Arial"/>
              <a:cs typeface="Arial"/>
            </a:endParaRPr>
          </a:p>
        </p:txBody>
      </p:sp>
      <p:sp>
        <p:nvSpPr>
          <p:cNvPr id="45" name="object 45"/>
          <p:cNvSpPr txBox="1"/>
          <p:nvPr/>
        </p:nvSpPr>
        <p:spPr>
          <a:xfrm>
            <a:off x="684387" y="2401378"/>
            <a:ext cx="182245" cy="133985"/>
          </a:xfrm>
          <a:prstGeom prst="rect">
            <a:avLst/>
          </a:prstGeom>
        </p:spPr>
        <p:txBody>
          <a:bodyPr vert="horz" wrap="square" lIns="0" tIns="0" rIns="0" bIns="0" rtlCol="0">
            <a:spAutoFit/>
          </a:bodyPr>
          <a:lstStyle/>
          <a:p>
            <a:pPr marL="12700">
              <a:lnSpc>
                <a:spcPct val="100000"/>
              </a:lnSpc>
            </a:pPr>
            <a:r>
              <a:rPr sz="850" dirty="0">
                <a:latin typeface="Arial"/>
                <a:cs typeface="Arial"/>
              </a:rPr>
              <a:t>-20</a:t>
            </a:r>
            <a:endParaRPr sz="850">
              <a:latin typeface="Arial"/>
              <a:cs typeface="Arial"/>
            </a:endParaRPr>
          </a:p>
        </p:txBody>
      </p:sp>
      <p:sp>
        <p:nvSpPr>
          <p:cNvPr id="46" name="object 46"/>
          <p:cNvSpPr txBox="1"/>
          <p:nvPr/>
        </p:nvSpPr>
        <p:spPr>
          <a:xfrm>
            <a:off x="780899" y="2066514"/>
            <a:ext cx="85725" cy="133985"/>
          </a:xfrm>
          <a:prstGeom prst="rect">
            <a:avLst/>
          </a:prstGeom>
        </p:spPr>
        <p:txBody>
          <a:bodyPr vert="horz" wrap="square" lIns="0" tIns="0" rIns="0" bIns="0" rtlCol="0">
            <a:spAutoFit/>
          </a:bodyPr>
          <a:lstStyle/>
          <a:p>
            <a:pPr marL="12700">
              <a:lnSpc>
                <a:spcPct val="100000"/>
              </a:lnSpc>
            </a:pPr>
            <a:r>
              <a:rPr sz="850" dirty="0">
                <a:latin typeface="Arial"/>
                <a:cs typeface="Arial"/>
              </a:rPr>
              <a:t>0</a:t>
            </a:r>
            <a:endParaRPr sz="850">
              <a:latin typeface="Arial"/>
              <a:cs typeface="Arial"/>
            </a:endParaRPr>
          </a:p>
        </p:txBody>
      </p:sp>
      <p:sp>
        <p:nvSpPr>
          <p:cNvPr id="47" name="object 47"/>
          <p:cNvSpPr txBox="1"/>
          <p:nvPr/>
        </p:nvSpPr>
        <p:spPr>
          <a:xfrm>
            <a:off x="720629" y="1731114"/>
            <a:ext cx="146050" cy="133985"/>
          </a:xfrm>
          <a:prstGeom prst="rect">
            <a:avLst/>
          </a:prstGeom>
        </p:spPr>
        <p:txBody>
          <a:bodyPr vert="horz" wrap="square" lIns="0" tIns="0" rIns="0" bIns="0" rtlCol="0">
            <a:spAutoFit/>
          </a:bodyPr>
          <a:lstStyle/>
          <a:p>
            <a:pPr marL="12700">
              <a:lnSpc>
                <a:spcPct val="100000"/>
              </a:lnSpc>
            </a:pPr>
            <a:r>
              <a:rPr sz="850" dirty="0">
                <a:latin typeface="Arial"/>
                <a:cs typeface="Arial"/>
              </a:rPr>
              <a:t>20</a:t>
            </a:r>
            <a:endParaRPr sz="850">
              <a:latin typeface="Arial"/>
              <a:cs typeface="Arial"/>
            </a:endParaRPr>
          </a:p>
        </p:txBody>
      </p:sp>
      <p:sp>
        <p:nvSpPr>
          <p:cNvPr id="48" name="object 48"/>
          <p:cNvSpPr txBox="1"/>
          <p:nvPr/>
        </p:nvSpPr>
        <p:spPr>
          <a:xfrm>
            <a:off x="964922" y="3196808"/>
            <a:ext cx="356870" cy="133985"/>
          </a:xfrm>
          <a:prstGeom prst="rect">
            <a:avLst/>
          </a:prstGeom>
        </p:spPr>
        <p:txBody>
          <a:bodyPr vert="horz" wrap="square" lIns="0" tIns="0" rIns="0" bIns="0" rtlCol="0">
            <a:spAutoFit/>
          </a:bodyPr>
          <a:lstStyle/>
          <a:p>
            <a:pPr marL="12700">
              <a:lnSpc>
                <a:spcPct val="100000"/>
              </a:lnSpc>
            </a:pPr>
            <a:r>
              <a:rPr sz="850" dirty="0">
                <a:latin typeface="Arial"/>
                <a:cs typeface="Arial"/>
              </a:rPr>
              <a:t>50 mM</a:t>
            </a:r>
            <a:endParaRPr sz="850">
              <a:latin typeface="Arial"/>
              <a:cs typeface="Arial"/>
            </a:endParaRPr>
          </a:p>
        </p:txBody>
      </p:sp>
      <p:sp>
        <p:nvSpPr>
          <p:cNvPr id="49" name="object 49"/>
          <p:cNvSpPr txBox="1"/>
          <p:nvPr/>
        </p:nvSpPr>
        <p:spPr>
          <a:xfrm>
            <a:off x="1312882" y="2858587"/>
            <a:ext cx="356870" cy="133985"/>
          </a:xfrm>
          <a:prstGeom prst="rect">
            <a:avLst/>
          </a:prstGeom>
        </p:spPr>
        <p:txBody>
          <a:bodyPr vert="horz" wrap="square" lIns="0" tIns="0" rIns="0" bIns="0" rtlCol="0">
            <a:spAutoFit/>
          </a:bodyPr>
          <a:lstStyle/>
          <a:p>
            <a:pPr marL="12700">
              <a:lnSpc>
                <a:spcPct val="100000"/>
              </a:lnSpc>
            </a:pPr>
            <a:r>
              <a:rPr sz="850" dirty="0">
                <a:latin typeface="Arial"/>
                <a:cs typeface="Arial"/>
              </a:rPr>
              <a:t>20 mM</a:t>
            </a:r>
            <a:endParaRPr sz="850">
              <a:latin typeface="Arial"/>
              <a:cs typeface="Arial"/>
            </a:endParaRPr>
          </a:p>
        </p:txBody>
      </p:sp>
      <p:sp>
        <p:nvSpPr>
          <p:cNvPr id="50" name="object 50"/>
          <p:cNvSpPr txBox="1"/>
          <p:nvPr/>
        </p:nvSpPr>
        <p:spPr>
          <a:xfrm>
            <a:off x="1743401" y="2742346"/>
            <a:ext cx="356870" cy="133985"/>
          </a:xfrm>
          <a:prstGeom prst="rect">
            <a:avLst/>
          </a:prstGeom>
        </p:spPr>
        <p:txBody>
          <a:bodyPr vert="horz" wrap="square" lIns="0" tIns="0" rIns="0" bIns="0" rtlCol="0">
            <a:spAutoFit/>
          </a:bodyPr>
          <a:lstStyle/>
          <a:p>
            <a:pPr marL="12700">
              <a:lnSpc>
                <a:spcPct val="100000"/>
              </a:lnSpc>
            </a:pPr>
            <a:r>
              <a:rPr sz="850" dirty="0">
                <a:latin typeface="Arial"/>
                <a:cs typeface="Arial"/>
              </a:rPr>
              <a:t>10 mM</a:t>
            </a:r>
            <a:endParaRPr sz="850">
              <a:latin typeface="Arial"/>
              <a:cs typeface="Arial"/>
            </a:endParaRPr>
          </a:p>
        </p:txBody>
      </p:sp>
      <p:sp>
        <p:nvSpPr>
          <p:cNvPr id="51" name="object 51"/>
          <p:cNvSpPr txBox="1"/>
          <p:nvPr/>
        </p:nvSpPr>
        <p:spPr>
          <a:xfrm>
            <a:off x="2126533" y="2660693"/>
            <a:ext cx="296545" cy="133985"/>
          </a:xfrm>
          <a:prstGeom prst="rect">
            <a:avLst/>
          </a:prstGeom>
        </p:spPr>
        <p:txBody>
          <a:bodyPr vert="horz" wrap="square" lIns="0" tIns="0" rIns="0" bIns="0" rtlCol="0">
            <a:spAutoFit/>
          </a:bodyPr>
          <a:lstStyle/>
          <a:p>
            <a:pPr marL="12700">
              <a:lnSpc>
                <a:spcPct val="100000"/>
              </a:lnSpc>
            </a:pPr>
            <a:r>
              <a:rPr sz="850" dirty="0">
                <a:latin typeface="Arial"/>
                <a:cs typeface="Arial"/>
              </a:rPr>
              <a:t>8 mM</a:t>
            </a:r>
            <a:endParaRPr sz="850">
              <a:latin typeface="Arial"/>
              <a:cs typeface="Arial"/>
            </a:endParaRPr>
          </a:p>
        </p:txBody>
      </p:sp>
      <p:sp>
        <p:nvSpPr>
          <p:cNvPr id="52" name="object 52"/>
          <p:cNvSpPr txBox="1"/>
          <p:nvPr/>
        </p:nvSpPr>
        <p:spPr>
          <a:xfrm>
            <a:off x="2521344" y="2590851"/>
            <a:ext cx="296545" cy="133985"/>
          </a:xfrm>
          <a:prstGeom prst="rect">
            <a:avLst/>
          </a:prstGeom>
        </p:spPr>
        <p:txBody>
          <a:bodyPr vert="horz" wrap="square" lIns="0" tIns="0" rIns="0" bIns="0" rtlCol="0">
            <a:spAutoFit/>
          </a:bodyPr>
          <a:lstStyle/>
          <a:p>
            <a:pPr marL="12700">
              <a:lnSpc>
                <a:spcPct val="100000"/>
              </a:lnSpc>
            </a:pPr>
            <a:r>
              <a:rPr sz="850" dirty="0">
                <a:latin typeface="Arial"/>
                <a:cs typeface="Arial"/>
              </a:rPr>
              <a:t>6 mM</a:t>
            </a:r>
            <a:endParaRPr sz="850">
              <a:latin typeface="Arial"/>
              <a:cs typeface="Arial"/>
            </a:endParaRPr>
          </a:p>
        </p:txBody>
      </p:sp>
      <p:sp>
        <p:nvSpPr>
          <p:cNvPr id="53" name="object 53"/>
          <p:cNvSpPr txBox="1"/>
          <p:nvPr/>
        </p:nvSpPr>
        <p:spPr>
          <a:xfrm>
            <a:off x="2893331" y="2509198"/>
            <a:ext cx="296545" cy="133985"/>
          </a:xfrm>
          <a:prstGeom prst="rect">
            <a:avLst/>
          </a:prstGeom>
        </p:spPr>
        <p:txBody>
          <a:bodyPr vert="horz" wrap="square" lIns="0" tIns="0" rIns="0" bIns="0" rtlCol="0">
            <a:spAutoFit/>
          </a:bodyPr>
          <a:lstStyle/>
          <a:p>
            <a:pPr marL="12700">
              <a:lnSpc>
                <a:spcPct val="100000"/>
              </a:lnSpc>
            </a:pPr>
            <a:r>
              <a:rPr sz="850" dirty="0">
                <a:latin typeface="Arial"/>
                <a:cs typeface="Arial"/>
              </a:rPr>
              <a:t>4 mM</a:t>
            </a:r>
            <a:endParaRPr sz="850">
              <a:latin typeface="Arial"/>
              <a:cs typeface="Arial"/>
            </a:endParaRPr>
          </a:p>
        </p:txBody>
      </p:sp>
      <p:sp>
        <p:nvSpPr>
          <p:cNvPr id="54" name="object 54"/>
          <p:cNvSpPr txBox="1"/>
          <p:nvPr/>
        </p:nvSpPr>
        <p:spPr>
          <a:xfrm>
            <a:off x="3299929" y="2416377"/>
            <a:ext cx="296545" cy="133985"/>
          </a:xfrm>
          <a:prstGeom prst="rect">
            <a:avLst/>
          </a:prstGeom>
        </p:spPr>
        <p:txBody>
          <a:bodyPr vert="horz" wrap="square" lIns="0" tIns="0" rIns="0" bIns="0" rtlCol="0">
            <a:spAutoFit/>
          </a:bodyPr>
          <a:lstStyle/>
          <a:p>
            <a:pPr marL="12700">
              <a:lnSpc>
                <a:spcPct val="100000"/>
              </a:lnSpc>
            </a:pPr>
            <a:r>
              <a:rPr sz="850" dirty="0">
                <a:latin typeface="Arial"/>
                <a:cs typeface="Arial"/>
              </a:rPr>
              <a:t>2 mM</a:t>
            </a:r>
            <a:endParaRPr sz="850">
              <a:latin typeface="Arial"/>
              <a:cs typeface="Arial"/>
            </a:endParaRPr>
          </a:p>
        </p:txBody>
      </p:sp>
      <p:sp>
        <p:nvSpPr>
          <p:cNvPr id="55" name="object 55"/>
          <p:cNvSpPr/>
          <p:nvPr/>
        </p:nvSpPr>
        <p:spPr>
          <a:xfrm>
            <a:off x="4959830" y="3498053"/>
            <a:ext cx="2843530" cy="0"/>
          </a:xfrm>
          <a:custGeom>
            <a:avLst/>
            <a:gdLst/>
            <a:ahLst/>
            <a:cxnLst/>
            <a:rect l="l" t="t" r="r" b="b"/>
            <a:pathLst>
              <a:path w="2843529">
                <a:moveTo>
                  <a:pt x="0" y="0"/>
                </a:moveTo>
                <a:lnTo>
                  <a:pt x="2843276" y="0"/>
                </a:lnTo>
              </a:path>
            </a:pathLst>
          </a:custGeom>
          <a:ln w="3969">
            <a:solidFill>
              <a:srgbClr val="000000"/>
            </a:solidFill>
          </a:ln>
        </p:spPr>
        <p:txBody>
          <a:bodyPr wrap="square" lIns="0" tIns="0" rIns="0" bIns="0" rtlCol="0"/>
          <a:lstStyle/>
          <a:p>
            <a:endParaRPr/>
          </a:p>
        </p:txBody>
      </p:sp>
      <p:sp>
        <p:nvSpPr>
          <p:cNvPr id="56" name="object 56"/>
          <p:cNvSpPr/>
          <p:nvPr/>
        </p:nvSpPr>
        <p:spPr>
          <a:xfrm>
            <a:off x="5467062" y="3441349"/>
            <a:ext cx="0" cy="56515"/>
          </a:xfrm>
          <a:custGeom>
            <a:avLst/>
            <a:gdLst/>
            <a:ahLst/>
            <a:cxnLst/>
            <a:rect l="l" t="t" r="r" b="b"/>
            <a:pathLst>
              <a:path h="56514">
                <a:moveTo>
                  <a:pt x="0" y="56156"/>
                </a:moveTo>
                <a:lnTo>
                  <a:pt x="0" y="0"/>
                </a:lnTo>
              </a:path>
            </a:pathLst>
          </a:custGeom>
          <a:ln w="3980">
            <a:solidFill>
              <a:srgbClr val="000000"/>
            </a:solidFill>
          </a:ln>
        </p:spPr>
        <p:txBody>
          <a:bodyPr wrap="square" lIns="0" tIns="0" rIns="0" bIns="0" rtlCol="0"/>
          <a:lstStyle/>
          <a:p>
            <a:endParaRPr/>
          </a:p>
        </p:txBody>
      </p:sp>
      <p:sp>
        <p:nvSpPr>
          <p:cNvPr id="57" name="object 57"/>
          <p:cNvSpPr/>
          <p:nvPr/>
        </p:nvSpPr>
        <p:spPr>
          <a:xfrm>
            <a:off x="5974872" y="3441349"/>
            <a:ext cx="0" cy="56515"/>
          </a:xfrm>
          <a:custGeom>
            <a:avLst/>
            <a:gdLst/>
            <a:ahLst/>
            <a:cxnLst/>
            <a:rect l="l" t="t" r="r" b="b"/>
            <a:pathLst>
              <a:path h="56514">
                <a:moveTo>
                  <a:pt x="0" y="56156"/>
                </a:moveTo>
                <a:lnTo>
                  <a:pt x="0" y="0"/>
                </a:lnTo>
              </a:path>
            </a:pathLst>
          </a:custGeom>
          <a:ln w="3980">
            <a:solidFill>
              <a:srgbClr val="000000"/>
            </a:solidFill>
          </a:ln>
        </p:spPr>
        <p:txBody>
          <a:bodyPr wrap="square" lIns="0" tIns="0" rIns="0" bIns="0" rtlCol="0"/>
          <a:lstStyle/>
          <a:p>
            <a:endParaRPr/>
          </a:p>
        </p:txBody>
      </p:sp>
      <p:sp>
        <p:nvSpPr>
          <p:cNvPr id="58" name="object 58"/>
          <p:cNvSpPr/>
          <p:nvPr/>
        </p:nvSpPr>
        <p:spPr>
          <a:xfrm>
            <a:off x="6482683" y="3441349"/>
            <a:ext cx="0" cy="56515"/>
          </a:xfrm>
          <a:custGeom>
            <a:avLst/>
            <a:gdLst/>
            <a:ahLst/>
            <a:cxnLst/>
            <a:rect l="l" t="t" r="r" b="b"/>
            <a:pathLst>
              <a:path h="56514">
                <a:moveTo>
                  <a:pt x="0" y="56156"/>
                </a:moveTo>
                <a:lnTo>
                  <a:pt x="0" y="0"/>
                </a:lnTo>
              </a:path>
            </a:pathLst>
          </a:custGeom>
          <a:ln w="3980">
            <a:solidFill>
              <a:srgbClr val="000000"/>
            </a:solidFill>
          </a:ln>
        </p:spPr>
        <p:txBody>
          <a:bodyPr wrap="square" lIns="0" tIns="0" rIns="0" bIns="0" rtlCol="0"/>
          <a:lstStyle/>
          <a:p>
            <a:endParaRPr/>
          </a:p>
        </p:txBody>
      </p:sp>
      <p:sp>
        <p:nvSpPr>
          <p:cNvPr id="59" name="object 59"/>
          <p:cNvSpPr/>
          <p:nvPr/>
        </p:nvSpPr>
        <p:spPr>
          <a:xfrm>
            <a:off x="6990494" y="3441349"/>
            <a:ext cx="0" cy="56515"/>
          </a:xfrm>
          <a:custGeom>
            <a:avLst/>
            <a:gdLst/>
            <a:ahLst/>
            <a:cxnLst/>
            <a:rect l="l" t="t" r="r" b="b"/>
            <a:pathLst>
              <a:path h="56514">
                <a:moveTo>
                  <a:pt x="0" y="56156"/>
                </a:moveTo>
                <a:lnTo>
                  <a:pt x="0" y="0"/>
                </a:lnTo>
              </a:path>
            </a:pathLst>
          </a:custGeom>
          <a:ln w="3980">
            <a:solidFill>
              <a:srgbClr val="000000"/>
            </a:solidFill>
          </a:ln>
        </p:spPr>
        <p:txBody>
          <a:bodyPr wrap="square" lIns="0" tIns="0" rIns="0" bIns="0" rtlCol="0"/>
          <a:lstStyle/>
          <a:p>
            <a:endParaRPr/>
          </a:p>
        </p:txBody>
      </p:sp>
      <p:sp>
        <p:nvSpPr>
          <p:cNvPr id="60" name="object 60"/>
          <p:cNvSpPr/>
          <p:nvPr/>
        </p:nvSpPr>
        <p:spPr>
          <a:xfrm>
            <a:off x="7498305" y="3441349"/>
            <a:ext cx="0" cy="56515"/>
          </a:xfrm>
          <a:custGeom>
            <a:avLst/>
            <a:gdLst/>
            <a:ahLst/>
            <a:cxnLst/>
            <a:rect l="l" t="t" r="r" b="b"/>
            <a:pathLst>
              <a:path h="56514">
                <a:moveTo>
                  <a:pt x="0" y="56156"/>
                </a:moveTo>
                <a:lnTo>
                  <a:pt x="0" y="0"/>
                </a:lnTo>
              </a:path>
            </a:pathLst>
          </a:custGeom>
          <a:ln w="3980">
            <a:solidFill>
              <a:srgbClr val="000000"/>
            </a:solidFill>
          </a:ln>
        </p:spPr>
        <p:txBody>
          <a:bodyPr wrap="square" lIns="0" tIns="0" rIns="0" bIns="0" rtlCol="0"/>
          <a:lstStyle/>
          <a:p>
            <a:endParaRPr/>
          </a:p>
        </p:txBody>
      </p:sp>
      <p:sp>
        <p:nvSpPr>
          <p:cNvPr id="61" name="object 61"/>
          <p:cNvSpPr/>
          <p:nvPr/>
        </p:nvSpPr>
        <p:spPr>
          <a:xfrm>
            <a:off x="5061045"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62" name="object 62"/>
          <p:cNvSpPr/>
          <p:nvPr/>
        </p:nvSpPr>
        <p:spPr>
          <a:xfrm>
            <a:off x="5162839"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63" name="object 63"/>
          <p:cNvSpPr/>
          <p:nvPr/>
        </p:nvSpPr>
        <p:spPr>
          <a:xfrm>
            <a:off x="5264053"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64" name="object 64"/>
          <p:cNvSpPr/>
          <p:nvPr/>
        </p:nvSpPr>
        <p:spPr>
          <a:xfrm>
            <a:off x="5365847"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65" name="object 65"/>
          <p:cNvSpPr/>
          <p:nvPr/>
        </p:nvSpPr>
        <p:spPr>
          <a:xfrm>
            <a:off x="5568856"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66" name="object 66"/>
          <p:cNvSpPr/>
          <p:nvPr/>
        </p:nvSpPr>
        <p:spPr>
          <a:xfrm>
            <a:off x="5670650"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67" name="object 67"/>
          <p:cNvSpPr/>
          <p:nvPr/>
        </p:nvSpPr>
        <p:spPr>
          <a:xfrm>
            <a:off x="5771864"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68" name="object 68"/>
          <p:cNvSpPr/>
          <p:nvPr/>
        </p:nvSpPr>
        <p:spPr>
          <a:xfrm>
            <a:off x="5873658"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69" name="object 69"/>
          <p:cNvSpPr/>
          <p:nvPr/>
        </p:nvSpPr>
        <p:spPr>
          <a:xfrm>
            <a:off x="6076666"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70" name="object 70"/>
          <p:cNvSpPr/>
          <p:nvPr/>
        </p:nvSpPr>
        <p:spPr>
          <a:xfrm>
            <a:off x="6177911"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71" name="object 71"/>
          <p:cNvSpPr/>
          <p:nvPr/>
        </p:nvSpPr>
        <p:spPr>
          <a:xfrm>
            <a:off x="6279675"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72" name="object 72"/>
          <p:cNvSpPr/>
          <p:nvPr/>
        </p:nvSpPr>
        <p:spPr>
          <a:xfrm>
            <a:off x="6381469"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73" name="object 73"/>
          <p:cNvSpPr/>
          <p:nvPr/>
        </p:nvSpPr>
        <p:spPr>
          <a:xfrm>
            <a:off x="6584477"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74" name="object 74"/>
          <p:cNvSpPr/>
          <p:nvPr/>
        </p:nvSpPr>
        <p:spPr>
          <a:xfrm>
            <a:off x="6685722"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75" name="object 75"/>
          <p:cNvSpPr/>
          <p:nvPr/>
        </p:nvSpPr>
        <p:spPr>
          <a:xfrm>
            <a:off x="6787485"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76" name="object 76"/>
          <p:cNvSpPr/>
          <p:nvPr/>
        </p:nvSpPr>
        <p:spPr>
          <a:xfrm>
            <a:off x="6888730"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77" name="object 77"/>
          <p:cNvSpPr/>
          <p:nvPr/>
        </p:nvSpPr>
        <p:spPr>
          <a:xfrm>
            <a:off x="7092288"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78" name="object 78"/>
          <p:cNvSpPr/>
          <p:nvPr/>
        </p:nvSpPr>
        <p:spPr>
          <a:xfrm>
            <a:off x="7193533"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79" name="object 79"/>
          <p:cNvSpPr/>
          <p:nvPr/>
        </p:nvSpPr>
        <p:spPr>
          <a:xfrm>
            <a:off x="7295296"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80" name="object 80"/>
          <p:cNvSpPr/>
          <p:nvPr/>
        </p:nvSpPr>
        <p:spPr>
          <a:xfrm>
            <a:off x="7396541"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81" name="object 81"/>
          <p:cNvSpPr/>
          <p:nvPr/>
        </p:nvSpPr>
        <p:spPr>
          <a:xfrm>
            <a:off x="7599550"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82" name="object 82"/>
          <p:cNvSpPr/>
          <p:nvPr/>
        </p:nvSpPr>
        <p:spPr>
          <a:xfrm>
            <a:off x="7701343" y="3469716"/>
            <a:ext cx="0" cy="28575"/>
          </a:xfrm>
          <a:custGeom>
            <a:avLst/>
            <a:gdLst/>
            <a:ahLst/>
            <a:cxnLst/>
            <a:rect l="l" t="t" r="r" b="b"/>
            <a:pathLst>
              <a:path h="28575">
                <a:moveTo>
                  <a:pt x="0" y="28336"/>
                </a:moveTo>
                <a:lnTo>
                  <a:pt x="0" y="0"/>
                </a:lnTo>
              </a:path>
            </a:pathLst>
          </a:custGeom>
          <a:ln w="3980">
            <a:solidFill>
              <a:srgbClr val="000000"/>
            </a:solidFill>
          </a:ln>
        </p:spPr>
        <p:txBody>
          <a:bodyPr wrap="square" lIns="0" tIns="0" rIns="0" bIns="0" rtlCol="0"/>
          <a:lstStyle/>
          <a:p>
            <a:endParaRPr/>
          </a:p>
        </p:txBody>
      </p:sp>
      <p:sp>
        <p:nvSpPr>
          <p:cNvPr id="83" name="object 83"/>
          <p:cNvSpPr txBox="1"/>
          <p:nvPr/>
        </p:nvSpPr>
        <p:spPr>
          <a:xfrm>
            <a:off x="5839366" y="3554028"/>
            <a:ext cx="779145" cy="328295"/>
          </a:xfrm>
          <a:prstGeom prst="rect">
            <a:avLst/>
          </a:prstGeom>
        </p:spPr>
        <p:txBody>
          <a:bodyPr vert="horz" wrap="square" lIns="0" tIns="0" rIns="0" bIns="0" rtlCol="0">
            <a:spAutoFit/>
          </a:bodyPr>
          <a:lstStyle/>
          <a:p>
            <a:pPr marL="12700">
              <a:lnSpc>
                <a:spcPct val="100000"/>
              </a:lnSpc>
              <a:tabLst>
                <a:tab pos="520065" algn="l"/>
              </a:tabLst>
            </a:pPr>
            <a:r>
              <a:rPr sz="850" spc="5" dirty="0">
                <a:latin typeface="Arial"/>
                <a:cs typeface="Arial"/>
              </a:rPr>
              <a:t>1000	1500</a:t>
            </a:r>
            <a:endParaRPr sz="850">
              <a:latin typeface="Arial"/>
              <a:cs typeface="Arial"/>
            </a:endParaRPr>
          </a:p>
          <a:p>
            <a:pPr marL="360680">
              <a:lnSpc>
                <a:spcPct val="100000"/>
              </a:lnSpc>
              <a:spcBef>
                <a:spcPts val="495"/>
              </a:spcBef>
            </a:pPr>
            <a:r>
              <a:rPr sz="850" spc="10" dirty="0">
                <a:latin typeface="Arial"/>
                <a:cs typeface="Arial"/>
              </a:rPr>
              <a:t>T</a:t>
            </a:r>
            <a:r>
              <a:rPr sz="850" spc="-5" dirty="0">
                <a:latin typeface="Arial"/>
                <a:cs typeface="Arial"/>
              </a:rPr>
              <a:t>i</a:t>
            </a:r>
            <a:r>
              <a:rPr sz="850" spc="5" dirty="0">
                <a:latin typeface="Arial"/>
                <a:cs typeface="Arial"/>
              </a:rPr>
              <a:t>me, s</a:t>
            </a:r>
            <a:endParaRPr sz="850">
              <a:latin typeface="Arial"/>
              <a:cs typeface="Arial"/>
            </a:endParaRPr>
          </a:p>
        </p:txBody>
      </p:sp>
      <p:sp>
        <p:nvSpPr>
          <p:cNvPr id="84" name="object 84"/>
          <p:cNvSpPr txBox="1"/>
          <p:nvPr/>
        </p:nvSpPr>
        <p:spPr>
          <a:xfrm>
            <a:off x="4916427" y="3554028"/>
            <a:ext cx="86995" cy="135890"/>
          </a:xfrm>
          <a:prstGeom prst="rect">
            <a:avLst/>
          </a:prstGeom>
        </p:spPr>
        <p:txBody>
          <a:bodyPr vert="horz" wrap="square" lIns="0" tIns="0" rIns="0" bIns="0" rtlCol="0">
            <a:spAutoFit/>
          </a:bodyPr>
          <a:lstStyle/>
          <a:p>
            <a:pPr marL="12700">
              <a:lnSpc>
                <a:spcPct val="100000"/>
              </a:lnSpc>
            </a:pPr>
            <a:r>
              <a:rPr sz="850" spc="5" dirty="0">
                <a:latin typeface="Arial"/>
                <a:cs typeface="Arial"/>
              </a:rPr>
              <a:t>0</a:t>
            </a:r>
            <a:endParaRPr sz="850">
              <a:latin typeface="Arial"/>
              <a:cs typeface="Arial"/>
            </a:endParaRPr>
          </a:p>
        </p:txBody>
      </p:sp>
      <p:sp>
        <p:nvSpPr>
          <p:cNvPr id="85" name="object 85"/>
          <p:cNvSpPr txBox="1"/>
          <p:nvPr/>
        </p:nvSpPr>
        <p:spPr>
          <a:xfrm>
            <a:off x="5362234" y="3554028"/>
            <a:ext cx="210185" cy="135890"/>
          </a:xfrm>
          <a:prstGeom prst="rect">
            <a:avLst/>
          </a:prstGeom>
        </p:spPr>
        <p:txBody>
          <a:bodyPr vert="horz" wrap="square" lIns="0" tIns="0" rIns="0" bIns="0" rtlCol="0">
            <a:spAutoFit/>
          </a:bodyPr>
          <a:lstStyle/>
          <a:p>
            <a:pPr marL="12700">
              <a:lnSpc>
                <a:spcPct val="100000"/>
              </a:lnSpc>
            </a:pPr>
            <a:r>
              <a:rPr sz="850" spc="5" dirty="0">
                <a:latin typeface="Arial"/>
                <a:cs typeface="Arial"/>
              </a:rPr>
              <a:t>500</a:t>
            </a:r>
            <a:endParaRPr sz="850">
              <a:latin typeface="Arial"/>
              <a:cs typeface="Arial"/>
            </a:endParaRPr>
          </a:p>
        </p:txBody>
      </p:sp>
      <p:sp>
        <p:nvSpPr>
          <p:cNvPr id="86" name="object 86"/>
          <p:cNvSpPr txBox="1"/>
          <p:nvPr/>
        </p:nvSpPr>
        <p:spPr>
          <a:xfrm>
            <a:off x="6854971" y="3554028"/>
            <a:ext cx="271780" cy="135890"/>
          </a:xfrm>
          <a:prstGeom prst="rect">
            <a:avLst/>
          </a:prstGeom>
        </p:spPr>
        <p:txBody>
          <a:bodyPr vert="horz" wrap="square" lIns="0" tIns="0" rIns="0" bIns="0" rtlCol="0">
            <a:spAutoFit/>
          </a:bodyPr>
          <a:lstStyle/>
          <a:p>
            <a:pPr marL="12700">
              <a:lnSpc>
                <a:spcPct val="100000"/>
              </a:lnSpc>
            </a:pPr>
            <a:r>
              <a:rPr sz="850" spc="5" dirty="0">
                <a:latin typeface="Arial"/>
                <a:cs typeface="Arial"/>
              </a:rPr>
              <a:t>2000</a:t>
            </a:r>
            <a:endParaRPr sz="850">
              <a:latin typeface="Arial"/>
              <a:cs typeface="Arial"/>
            </a:endParaRPr>
          </a:p>
        </p:txBody>
      </p:sp>
      <p:sp>
        <p:nvSpPr>
          <p:cNvPr id="87" name="object 87"/>
          <p:cNvSpPr txBox="1"/>
          <p:nvPr/>
        </p:nvSpPr>
        <p:spPr>
          <a:xfrm>
            <a:off x="7362773" y="3554028"/>
            <a:ext cx="271780" cy="135890"/>
          </a:xfrm>
          <a:prstGeom prst="rect">
            <a:avLst/>
          </a:prstGeom>
        </p:spPr>
        <p:txBody>
          <a:bodyPr vert="horz" wrap="square" lIns="0" tIns="0" rIns="0" bIns="0" rtlCol="0">
            <a:spAutoFit/>
          </a:bodyPr>
          <a:lstStyle/>
          <a:p>
            <a:pPr marL="12700">
              <a:lnSpc>
                <a:spcPct val="100000"/>
              </a:lnSpc>
            </a:pPr>
            <a:r>
              <a:rPr sz="850" spc="5" dirty="0">
                <a:latin typeface="Arial"/>
                <a:cs typeface="Arial"/>
              </a:rPr>
              <a:t>2500</a:t>
            </a:r>
            <a:endParaRPr sz="850">
              <a:latin typeface="Arial"/>
              <a:cs typeface="Arial"/>
            </a:endParaRPr>
          </a:p>
        </p:txBody>
      </p:sp>
      <p:sp>
        <p:nvSpPr>
          <p:cNvPr id="88" name="object 88"/>
          <p:cNvSpPr/>
          <p:nvPr/>
        </p:nvSpPr>
        <p:spPr>
          <a:xfrm>
            <a:off x="4959830" y="1796896"/>
            <a:ext cx="2843530" cy="0"/>
          </a:xfrm>
          <a:custGeom>
            <a:avLst/>
            <a:gdLst/>
            <a:ahLst/>
            <a:cxnLst/>
            <a:rect l="l" t="t" r="r" b="b"/>
            <a:pathLst>
              <a:path w="2843529">
                <a:moveTo>
                  <a:pt x="0" y="0"/>
                </a:moveTo>
                <a:lnTo>
                  <a:pt x="2843306" y="0"/>
                </a:lnTo>
              </a:path>
            </a:pathLst>
          </a:custGeom>
          <a:ln w="3969">
            <a:solidFill>
              <a:srgbClr val="000000"/>
            </a:solidFill>
          </a:ln>
        </p:spPr>
        <p:txBody>
          <a:bodyPr wrap="square" lIns="0" tIns="0" rIns="0" bIns="0" rtlCol="0"/>
          <a:lstStyle/>
          <a:p>
            <a:endParaRPr/>
          </a:p>
        </p:txBody>
      </p:sp>
      <p:sp>
        <p:nvSpPr>
          <p:cNvPr id="89" name="object 89"/>
          <p:cNvSpPr txBox="1"/>
          <p:nvPr/>
        </p:nvSpPr>
        <p:spPr>
          <a:xfrm>
            <a:off x="4555392" y="2282616"/>
            <a:ext cx="135890" cy="729615"/>
          </a:xfrm>
          <a:prstGeom prst="rect">
            <a:avLst/>
          </a:prstGeom>
        </p:spPr>
        <p:txBody>
          <a:bodyPr vert="vert270" wrap="square" lIns="0" tIns="0" rIns="0" bIns="0" rtlCol="0">
            <a:spAutoFit/>
          </a:bodyPr>
          <a:lstStyle/>
          <a:p>
            <a:pPr marL="12700">
              <a:lnSpc>
                <a:spcPct val="100000"/>
              </a:lnSpc>
            </a:pPr>
            <a:r>
              <a:rPr sz="850" spc="-5" dirty="0">
                <a:latin typeface="Arial"/>
                <a:cs typeface="Arial"/>
              </a:rPr>
              <a:t>D</a:t>
            </a:r>
            <a:r>
              <a:rPr sz="850" dirty="0">
                <a:latin typeface="Arial"/>
                <a:cs typeface="Arial"/>
              </a:rPr>
              <a:t>ef</a:t>
            </a:r>
            <a:r>
              <a:rPr sz="850" spc="-5" dirty="0">
                <a:latin typeface="Arial"/>
                <a:cs typeface="Arial"/>
              </a:rPr>
              <a:t>l</a:t>
            </a:r>
            <a:r>
              <a:rPr sz="850" dirty="0">
                <a:latin typeface="Arial"/>
                <a:cs typeface="Arial"/>
              </a:rPr>
              <a:t>ect</a:t>
            </a:r>
            <a:r>
              <a:rPr sz="850" spc="-5" dirty="0">
                <a:latin typeface="Arial"/>
                <a:cs typeface="Arial"/>
              </a:rPr>
              <a:t>i</a:t>
            </a:r>
            <a:r>
              <a:rPr sz="850" dirty="0">
                <a:latin typeface="Arial"/>
                <a:cs typeface="Arial"/>
              </a:rPr>
              <a:t>on,</a:t>
            </a:r>
            <a:r>
              <a:rPr sz="850" spc="5" dirty="0">
                <a:latin typeface="Arial"/>
                <a:cs typeface="Arial"/>
              </a:rPr>
              <a:t> </a:t>
            </a:r>
            <a:r>
              <a:rPr sz="850" dirty="0">
                <a:latin typeface="Arial"/>
                <a:cs typeface="Arial"/>
              </a:rPr>
              <a:t>nm</a:t>
            </a:r>
            <a:endParaRPr sz="850">
              <a:latin typeface="Arial"/>
              <a:cs typeface="Arial"/>
            </a:endParaRPr>
          </a:p>
        </p:txBody>
      </p:sp>
      <p:sp>
        <p:nvSpPr>
          <p:cNvPr id="90" name="object 90"/>
          <p:cNvSpPr/>
          <p:nvPr/>
        </p:nvSpPr>
        <p:spPr>
          <a:xfrm>
            <a:off x="4957840" y="1794905"/>
            <a:ext cx="2847834" cy="1705137"/>
          </a:xfrm>
          <a:prstGeom prst="rect">
            <a:avLst/>
          </a:prstGeom>
          <a:blipFill>
            <a:blip r:embed="rId4" cstate="print"/>
            <a:stretch>
              <a:fillRect/>
            </a:stretch>
          </a:blipFill>
        </p:spPr>
        <p:txBody>
          <a:bodyPr wrap="square" lIns="0" tIns="0" rIns="0" bIns="0" rtlCol="0"/>
          <a:lstStyle/>
          <a:p>
            <a:endParaRPr/>
          </a:p>
        </p:txBody>
      </p:sp>
      <p:sp>
        <p:nvSpPr>
          <p:cNvPr id="91" name="object 91"/>
          <p:cNvSpPr txBox="1"/>
          <p:nvPr/>
        </p:nvSpPr>
        <p:spPr>
          <a:xfrm>
            <a:off x="4732189" y="3437785"/>
            <a:ext cx="185420" cy="135890"/>
          </a:xfrm>
          <a:prstGeom prst="rect">
            <a:avLst/>
          </a:prstGeom>
        </p:spPr>
        <p:txBody>
          <a:bodyPr vert="horz" wrap="square" lIns="0" tIns="0" rIns="0" bIns="0" rtlCol="0">
            <a:spAutoFit/>
          </a:bodyPr>
          <a:lstStyle/>
          <a:p>
            <a:pPr marL="12700">
              <a:lnSpc>
                <a:spcPct val="100000"/>
              </a:lnSpc>
            </a:pPr>
            <a:r>
              <a:rPr sz="850" spc="5" dirty="0">
                <a:latin typeface="Arial"/>
                <a:cs typeface="Arial"/>
              </a:rPr>
              <a:t>-80</a:t>
            </a:r>
            <a:endParaRPr sz="850">
              <a:latin typeface="Arial"/>
              <a:cs typeface="Arial"/>
            </a:endParaRPr>
          </a:p>
        </p:txBody>
      </p:sp>
      <p:sp>
        <p:nvSpPr>
          <p:cNvPr id="92" name="object 92"/>
          <p:cNvSpPr txBox="1"/>
          <p:nvPr/>
        </p:nvSpPr>
        <p:spPr>
          <a:xfrm>
            <a:off x="4732189" y="3097527"/>
            <a:ext cx="185420" cy="135890"/>
          </a:xfrm>
          <a:prstGeom prst="rect">
            <a:avLst/>
          </a:prstGeom>
        </p:spPr>
        <p:txBody>
          <a:bodyPr vert="horz" wrap="square" lIns="0" tIns="0" rIns="0" bIns="0" rtlCol="0">
            <a:spAutoFit/>
          </a:bodyPr>
          <a:lstStyle/>
          <a:p>
            <a:pPr marL="12700">
              <a:lnSpc>
                <a:spcPct val="100000"/>
              </a:lnSpc>
            </a:pPr>
            <a:r>
              <a:rPr sz="850" spc="5" dirty="0">
                <a:latin typeface="Arial"/>
                <a:cs typeface="Arial"/>
              </a:rPr>
              <a:t>-60</a:t>
            </a:r>
            <a:endParaRPr sz="850">
              <a:latin typeface="Arial"/>
              <a:cs typeface="Arial"/>
            </a:endParaRPr>
          </a:p>
        </p:txBody>
      </p:sp>
      <p:sp>
        <p:nvSpPr>
          <p:cNvPr id="93" name="object 93"/>
          <p:cNvSpPr txBox="1"/>
          <p:nvPr/>
        </p:nvSpPr>
        <p:spPr>
          <a:xfrm>
            <a:off x="4732189" y="2757270"/>
            <a:ext cx="185420" cy="135890"/>
          </a:xfrm>
          <a:prstGeom prst="rect">
            <a:avLst/>
          </a:prstGeom>
        </p:spPr>
        <p:txBody>
          <a:bodyPr vert="horz" wrap="square" lIns="0" tIns="0" rIns="0" bIns="0" rtlCol="0">
            <a:spAutoFit/>
          </a:bodyPr>
          <a:lstStyle/>
          <a:p>
            <a:pPr marL="12700">
              <a:lnSpc>
                <a:spcPct val="100000"/>
              </a:lnSpc>
            </a:pPr>
            <a:r>
              <a:rPr sz="850" spc="5" dirty="0">
                <a:latin typeface="Arial"/>
                <a:cs typeface="Arial"/>
              </a:rPr>
              <a:t>-40</a:t>
            </a:r>
            <a:endParaRPr sz="850">
              <a:latin typeface="Arial"/>
              <a:cs typeface="Arial"/>
            </a:endParaRPr>
          </a:p>
        </p:txBody>
      </p:sp>
      <p:sp>
        <p:nvSpPr>
          <p:cNvPr id="94" name="object 94"/>
          <p:cNvSpPr txBox="1"/>
          <p:nvPr/>
        </p:nvSpPr>
        <p:spPr>
          <a:xfrm>
            <a:off x="4732189" y="2416465"/>
            <a:ext cx="185420" cy="135890"/>
          </a:xfrm>
          <a:prstGeom prst="rect">
            <a:avLst/>
          </a:prstGeom>
        </p:spPr>
        <p:txBody>
          <a:bodyPr vert="horz" wrap="square" lIns="0" tIns="0" rIns="0" bIns="0" rtlCol="0">
            <a:spAutoFit/>
          </a:bodyPr>
          <a:lstStyle/>
          <a:p>
            <a:pPr marL="12700">
              <a:lnSpc>
                <a:spcPct val="100000"/>
              </a:lnSpc>
            </a:pPr>
            <a:r>
              <a:rPr sz="850" spc="5" dirty="0">
                <a:latin typeface="Arial"/>
                <a:cs typeface="Arial"/>
              </a:rPr>
              <a:t>-20</a:t>
            </a:r>
            <a:endParaRPr sz="850">
              <a:latin typeface="Arial"/>
              <a:cs typeface="Arial"/>
            </a:endParaRPr>
          </a:p>
        </p:txBody>
      </p:sp>
      <p:sp>
        <p:nvSpPr>
          <p:cNvPr id="95" name="object 95"/>
          <p:cNvSpPr txBox="1"/>
          <p:nvPr/>
        </p:nvSpPr>
        <p:spPr>
          <a:xfrm>
            <a:off x="4830594" y="2076755"/>
            <a:ext cx="86995" cy="135890"/>
          </a:xfrm>
          <a:prstGeom prst="rect">
            <a:avLst/>
          </a:prstGeom>
        </p:spPr>
        <p:txBody>
          <a:bodyPr vert="horz" wrap="square" lIns="0" tIns="0" rIns="0" bIns="0" rtlCol="0">
            <a:spAutoFit/>
          </a:bodyPr>
          <a:lstStyle/>
          <a:p>
            <a:pPr marL="12700">
              <a:lnSpc>
                <a:spcPct val="100000"/>
              </a:lnSpc>
            </a:pPr>
            <a:r>
              <a:rPr sz="850" spc="5" dirty="0">
                <a:latin typeface="Arial"/>
                <a:cs typeface="Arial"/>
              </a:rPr>
              <a:t>0</a:t>
            </a:r>
            <a:endParaRPr sz="850">
              <a:latin typeface="Arial"/>
              <a:cs typeface="Arial"/>
            </a:endParaRPr>
          </a:p>
        </p:txBody>
      </p:sp>
      <p:sp>
        <p:nvSpPr>
          <p:cNvPr id="96" name="object 96"/>
          <p:cNvSpPr txBox="1"/>
          <p:nvPr/>
        </p:nvSpPr>
        <p:spPr>
          <a:xfrm>
            <a:off x="4769146" y="1736498"/>
            <a:ext cx="148590" cy="135890"/>
          </a:xfrm>
          <a:prstGeom prst="rect">
            <a:avLst/>
          </a:prstGeom>
        </p:spPr>
        <p:txBody>
          <a:bodyPr vert="horz" wrap="square" lIns="0" tIns="0" rIns="0" bIns="0" rtlCol="0">
            <a:spAutoFit/>
          </a:bodyPr>
          <a:lstStyle/>
          <a:p>
            <a:pPr marL="12700">
              <a:lnSpc>
                <a:spcPct val="100000"/>
              </a:lnSpc>
            </a:pPr>
            <a:r>
              <a:rPr sz="850" spc="5" dirty="0">
                <a:latin typeface="Arial"/>
                <a:cs typeface="Arial"/>
              </a:rPr>
              <a:t>20</a:t>
            </a:r>
            <a:endParaRPr sz="850">
              <a:latin typeface="Arial"/>
              <a:cs typeface="Arial"/>
            </a:endParaRPr>
          </a:p>
        </p:txBody>
      </p:sp>
      <p:sp>
        <p:nvSpPr>
          <p:cNvPr id="97" name="object 97"/>
          <p:cNvSpPr txBox="1"/>
          <p:nvPr/>
        </p:nvSpPr>
        <p:spPr>
          <a:xfrm>
            <a:off x="7210392" y="3176368"/>
            <a:ext cx="363220" cy="135890"/>
          </a:xfrm>
          <a:prstGeom prst="rect">
            <a:avLst/>
          </a:prstGeom>
        </p:spPr>
        <p:txBody>
          <a:bodyPr vert="horz" wrap="square" lIns="0" tIns="0" rIns="0" bIns="0" rtlCol="0">
            <a:spAutoFit/>
          </a:bodyPr>
          <a:lstStyle/>
          <a:p>
            <a:pPr marL="12700">
              <a:lnSpc>
                <a:spcPct val="100000"/>
              </a:lnSpc>
            </a:pPr>
            <a:r>
              <a:rPr sz="850" spc="5" dirty="0">
                <a:latin typeface="Arial"/>
                <a:cs typeface="Arial"/>
              </a:rPr>
              <a:t>50 </a:t>
            </a:r>
            <a:r>
              <a:rPr sz="850" spc="10" dirty="0">
                <a:latin typeface="Arial"/>
                <a:cs typeface="Arial"/>
              </a:rPr>
              <a:t>mM</a:t>
            </a:r>
            <a:endParaRPr sz="850">
              <a:latin typeface="Arial"/>
              <a:cs typeface="Arial"/>
            </a:endParaRPr>
          </a:p>
        </p:txBody>
      </p:sp>
      <p:sp>
        <p:nvSpPr>
          <p:cNvPr id="98" name="object 98"/>
          <p:cNvSpPr txBox="1"/>
          <p:nvPr/>
        </p:nvSpPr>
        <p:spPr>
          <a:xfrm>
            <a:off x="6829999" y="2939302"/>
            <a:ext cx="363220" cy="135890"/>
          </a:xfrm>
          <a:prstGeom prst="rect">
            <a:avLst/>
          </a:prstGeom>
        </p:spPr>
        <p:txBody>
          <a:bodyPr vert="horz" wrap="square" lIns="0" tIns="0" rIns="0" bIns="0" rtlCol="0">
            <a:spAutoFit/>
          </a:bodyPr>
          <a:lstStyle/>
          <a:p>
            <a:pPr marL="12700">
              <a:lnSpc>
                <a:spcPct val="100000"/>
              </a:lnSpc>
            </a:pPr>
            <a:r>
              <a:rPr sz="850" spc="5" dirty="0">
                <a:latin typeface="Arial"/>
                <a:cs typeface="Arial"/>
              </a:rPr>
              <a:t>20 </a:t>
            </a:r>
            <a:r>
              <a:rPr sz="850" spc="10" dirty="0">
                <a:latin typeface="Arial"/>
                <a:cs typeface="Arial"/>
              </a:rPr>
              <a:t>mM</a:t>
            </a:r>
            <a:endParaRPr sz="850">
              <a:latin typeface="Arial"/>
              <a:cs typeface="Arial"/>
            </a:endParaRPr>
          </a:p>
        </p:txBody>
      </p:sp>
      <p:sp>
        <p:nvSpPr>
          <p:cNvPr id="99" name="object 99"/>
          <p:cNvSpPr txBox="1"/>
          <p:nvPr/>
        </p:nvSpPr>
        <p:spPr>
          <a:xfrm>
            <a:off x="6404064" y="2738526"/>
            <a:ext cx="363220" cy="135890"/>
          </a:xfrm>
          <a:prstGeom prst="rect">
            <a:avLst/>
          </a:prstGeom>
        </p:spPr>
        <p:txBody>
          <a:bodyPr vert="horz" wrap="square" lIns="0" tIns="0" rIns="0" bIns="0" rtlCol="0">
            <a:spAutoFit/>
          </a:bodyPr>
          <a:lstStyle/>
          <a:p>
            <a:pPr marL="12700">
              <a:lnSpc>
                <a:spcPct val="100000"/>
              </a:lnSpc>
            </a:pPr>
            <a:r>
              <a:rPr sz="850" spc="5" dirty="0">
                <a:latin typeface="Arial"/>
                <a:cs typeface="Arial"/>
              </a:rPr>
              <a:t>10 </a:t>
            </a:r>
            <a:r>
              <a:rPr sz="850" spc="10" dirty="0">
                <a:latin typeface="Arial"/>
                <a:cs typeface="Arial"/>
              </a:rPr>
              <a:t>mM</a:t>
            </a:r>
            <a:endParaRPr sz="850">
              <a:latin typeface="Arial"/>
              <a:cs typeface="Arial"/>
            </a:endParaRPr>
          </a:p>
        </p:txBody>
      </p:sp>
      <p:sp>
        <p:nvSpPr>
          <p:cNvPr id="100" name="object 100"/>
          <p:cNvSpPr txBox="1"/>
          <p:nvPr/>
        </p:nvSpPr>
        <p:spPr>
          <a:xfrm>
            <a:off x="6037243" y="2633037"/>
            <a:ext cx="301625" cy="135890"/>
          </a:xfrm>
          <a:prstGeom prst="rect">
            <a:avLst/>
          </a:prstGeom>
        </p:spPr>
        <p:txBody>
          <a:bodyPr vert="horz" wrap="square" lIns="0" tIns="0" rIns="0" bIns="0" rtlCol="0">
            <a:spAutoFit/>
          </a:bodyPr>
          <a:lstStyle/>
          <a:p>
            <a:pPr marL="12700">
              <a:lnSpc>
                <a:spcPct val="100000"/>
              </a:lnSpc>
            </a:pPr>
            <a:r>
              <a:rPr sz="850" spc="5" dirty="0">
                <a:latin typeface="Arial"/>
                <a:cs typeface="Arial"/>
              </a:rPr>
              <a:t>8 </a:t>
            </a:r>
            <a:r>
              <a:rPr sz="850" spc="10" dirty="0">
                <a:latin typeface="Arial"/>
                <a:cs typeface="Arial"/>
              </a:rPr>
              <a:t>mM</a:t>
            </a:r>
            <a:endParaRPr sz="850">
              <a:latin typeface="Arial"/>
              <a:cs typeface="Arial"/>
            </a:endParaRPr>
          </a:p>
        </p:txBody>
      </p:sp>
      <p:sp>
        <p:nvSpPr>
          <p:cNvPr id="101" name="object 101"/>
          <p:cNvSpPr txBox="1"/>
          <p:nvPr/>
        </p:nvSpPr>
        <p:spPr>
          <a:xfrm>
            <a:off x="5657408" y="2514010"/>
            <a:ext cx="301625" cy="135890"/>
          </a:xfrm>
          <a:prstGeom prst="rect">
            <a:avLst/>
          </a:prstGeom>
        </p:spPr>
        <p:txBody>
          <a:bodyPr vert="horz" wrap="square" lIns="0" tIns="0" rIns="0" bIns="0" rtlCol="0">
            <a:spAutoFit/>
          </a:bodyPr>
          <a:lstStyle/>
          <a:p>
            <a:pPr marL="12700">
              <a:lnSpc>
                <a:spcPct val="100000"/>
              </a:lnSpc>
            </a:pPr>
            <a:r>
              <a:rPr sz="850" spc="5" dirty="0">
                <a:latin typeface="Arial"/>
                <a:cs typeface="Arial"/>
              </a:rPr>
              <a:t>6 </a:t>
            </a:r>
            <a:r>
              <a:rPr sz="850" spc="10" dirty="0">
                <a:latin typeface="Arial"/>
                <a:cs typeface="Arial"/>
              </a:rPr>
              <a:t>mM</a:t>
            </a:r>
            <a:endParaRPr sz="850">
              <a:latin typeface="Arial"/>
              <a:cs typeface="Arial"/>
            </a:endParaRPr>
          </a:p>
        </p:txBody>
      </p:sp>
      <p:sp>
        <p:nvSpPr>
          <p:cNvPr id="102" name="object 102"/>
          <p:cNvSpPr txBox="1"/>
          <p:nvPr/>
        </p:nvSpPr>
        <p:spPr>
          <a:xfrm>
            <a:off x="4994384" y="2372754"/>
            <a:ext cx="622300" cy="194310"/>
          </a:xfrm>
          <a:prstGeom prst="rect">
            <a:avLst/>
          </a:prstGeom>
        </p:spPr>
        <p:txBody>
          <a:bodyPr vert="horz" wrap="square" lIns="0" tIns="0" rIns="0" bIns="0" rtlCol="0">
            <a:spAutoFit/>
          </a:bodyPr>
          <a:lstStyle/>
          <a:p>
            <a:pPr marL="12700">
              <a:lnSpc>
                <a:spcPct val="100000"/>
              </a:lnSpc>
            </a:pPr>
            <a:r>
              <a:rPr sz="850" spc="5" dirty="0">
                <a:latin typeface="Arial"/>
                <a:cs typeface="Arial"/>
              </a:rPr>
              <a:t>2 </a:t>
            </a:r>
            <a:r>
              <a:rPr sz="850" spc="10" dirty="0">
                <a:latin typeface="Arial"/>
                <a:cs typeface="Arial"/>
              </a:rPr>
              <a:t>mM</a:t>
            </a:r>
            <a:r>
              <a:rPr sz="850" spc="105" dirty="0">
                <a:latin typeface="Arial"/>
                <a:cs typeface="Arial"/>
              </a:rPr>
              <a:t> </a:t>
            </a:r>
            <a:r>
              <a:rPr sz="1275" spc="7" baseline="-29411" dirty="0">
                <a:latin typeface="Arial"/>
                <a:cs typeface="Arial"/>
              </a:rPr>
              <a:t>4 </a:t>
            </a:r>
            <a:r>
              <a:rPr sz="1275" spc="15" baseline="-29411" dirty="0">
                <a:latin typeface="Arial"/>
                <a:cs typeface="Arial"/>
              </a:rPr>
              <a:t>mM</a:t>
            </a:r>
            <a:endParaRPr sz="1275" baseline="-29411">
              <a:latin typeface="Arial"/>
              <a:cs typeface="Arial"/>
            </a:endParaRPr>
          </a:p>
        </p:txBody>
      </p:sp>
      <p:sp>
        <p:nvSpPr>
          <p:cNvPr id="103" name="object 103"/>
          <p:cNvSpPr txBox="1"/>
          <p:nvPr/>
        </p:nvSpPr>
        <p:spPr>
          <a:xfrm>
            <a:off x="4500528" y="5031522"/>
            <a:ext cx="4269740" cy="802640"/>
          </a:xfrm>
          <a:prstGeom prst="rect">
            <a:avLst/>
          </a:prstGeom>
        </p:spPr>
        <p:txBody>
          <a:bodyPr vert="horz" wrap="square" lIns="0" tIns="0" rIns="0" bIns="0" rtlCol="0">
            <a:spAutoFit/>
          </a:bodyPr>
          <a:lstStyle/>
          <a:p>
            <a:pPr marL="234315" marR="283210" algn="ctr">
              <a:lnSpc>
                <a:spcPct val="100000"/>
              </a:lnSpc>
            </a:pPr>
            <a:r>
              <a:rPr sz="1800" b="1" dirty="0">
                <a:latin typeface="Times New Roman"/>
                <a:cs typeface="Times New Roman"/>
              </a:rPr>
              <a:t>D</a:t>
            </a:r>
            <a:r>
              <a:rPr sz="1800" b="1" spc="-5" dirty="0">
                <a:latin typeface="Times New Roman"/>
                <a:cs typeface="Times New Roman"/>
              </a:rPr>
              <a:t>e</a:t>
            </a:r>
            <a:r>
              <a:rPr sz="1800" b="1" dirty="0">
                <a:latin typeface="Times New Roman"/>
                <a:cs typeface="Times New Roman"/>
              </a:rPr>
              <a:t>f</a:t>
            </a:r>
            <a:r>
              <a:rPr sz="1800" b="1" spc="-5" dirty="0">
                <a:latin typeface="Times New Roman"/>
                <a:cs typeface="Times New Roman"/>
              </a:rPr>
              <a:t>lec</a:t>
            </a:r>
            <a:r>
              <a:rPr sz="1800" b="1" dirty="0">
                <a:latin typeface="Times New Roman"/>
                <a:cs typeface="Times New Roman"/>
              </a:rPr>
              <a:t>t</a:t>
            </a:r>
            <a:r>
              <a:rPr sz="1800" b="1" spc="-5" dirty="0">
                <a:latin typeface="Times New Roman"/>
                <a:cs typeface="Times New Roman"/>
              </a:rPr>
              <a:t>i</a:t>
            </a:r>
            <a:r>
              <a:rPr sz="1800" b="1" dirty="0">
                <a:latin typeface="Times New Roman"/>
                <a:cs typeface="Times New Roman"/>
              </a:rPr>
              <a:t>on</a:t>
            </a:r>
            <a:r>
              <a:rPr sz="1800" b="1" spc="5" dirty="0">
                <a:latin typeface="Times New Roman"/>
                <a:cs typeface="Times New Roman"/>
              </a:rPr>
              <a:t> </a:t>
            </a:r>
            <a:r>
              <a:rPr sz="1800" b="1" dirty="0">
                <a:latin typeface="Times New Roman"/>
                <a:cs typeface="Times New Roman"/>
              </a:rPr>
              <a:t>of m</a:t>
            </a:r>
            <a:r>
              <a:rPr sz="1800" b="1" spc="-5" dirty="0">
                <a:latin typeface="Times New Roman"/>
                <a:cs typeface="Times New Roman"/>
              </a:rPr>
              <a:t>ic</a:t>
            </a:r>
            <a:r>
              <a:rPr sz="1800" b="1" spc="-35" dirty="0">
                <a:latin typeface="Times New Roman"/>
                <a:cs typeface="Times New Roman"/>
              </a:rPr>
              <a:t>r</a:t>
            </a:r>
            <a:r>
              <a:rPr sz="1800" b="1" dirty="0">
                <a:latin typeface="Times New Roman"/>
                <a:cs typeface="Times New Roman"/>
              </a:rPr>
              <a:t>o</a:t>
            </a:r>
            <a:r>
              <a:rPr sz="1800" b="1" spc="-5" dirty="0">
                <a:latin typeface="Times New Roman"/>
                <a:cs typeface="Times New Roman"/>
              </a:rPr>
              <a:t>c</a:t>
            </a:r>
            <a:r>
              <a:rPr sz="1800" b="1" dirty="0">
                <a:latin typeface="Times New Roman"/>
                <a:cs typeface="Times New Roman"/>
              </a:rPr>
              <a:t>ant</a:t>
            </a:r>
            <a:r>
              <a:rPr sz="1800" b="1" spc="-5" dirty="0">
                <a:latin typeface="Times New Roman"/>
                <a:cs typeface="Times New Roman"/>
              </a:rPr>
              <a:t>ile</a:t>
            </a:r>
            <a:r>
              <a:rPr sz="1800" b="1" dirty="0">
                <a:latin typeface="Times New Roman"/>
                <a:cs typeface="Times New Roman"/>
              </a:rPr>
              <a:t>v</a:t>
            </a:r>
            <a:r>
              <a:rPr sz="1800" b="1" spc="-5" dirty="0">
                <a:latin typeface="Times New Roman"/>
                <a:cs typeface="Times New Roman"/>
              </a:rPr>
              <a:t>e</a:t>
            </a:r>
            <a:r>
              <a:rPr sz="1800" b="1" dirty="0">
                <a:latin typeface="Times New Roman"/>
                <a:cs typeface="Times New Roman"/>
              </a:rPr>
              <a:t>r</a:t>
            </a:r>
            <a:r>
              <a:rPr sz="1800" b="1" spc="-20" dirty="0">
                <a:latin typeface="Times New Roman"/>
                <a:cs typeface="Times New Roman"/>
              </a:rPr>
              <a:t> </a:t>
            </a:r>
            <a:r>
              <a:rPr sz="1800" b="1" dirty="0">
                <a:latin typeface="Times New Roman"/>
                <a:cs typeface="Times New Roman"/>
              </a:rPr>
              <a:t>mod</a:t>
            </a:r>
            <a:r>
              <a:rPr sz="1800" b="1" spc="-5" dirty="0">
                <a:latin typeface="Times New Roman"/>
                <a:cs typeface="Times New Roman"/>
              </a:rPr>
              <a:t>i</a:t>
            </a:r>
            <a:r>
              <a:rPr sz="1800" b="1" dirty="0">
                <a:latin typeface="Times New Roman"/>
                <a:cs typeface="Times New Roman"/>
              </a:rPr>
              <a:t>f</a:t>
            </a:r>
            <a:r>
              <a:rPr sz="1800" b="1" spc="-5" dirty="0">
                <a:latin typeface="Times New Roman"/>
                <a:cs typeface="Times New Roman"/>
              </a:rPr>
              <a:t>ie</a:t>
            </a:r>
            <a:r>
              <a:rPr sz="1800" b="1" dirty="0">
                <a:latin typeface="Times New Roman"/>
                <a:cs typeface="Times New Roman"/>
              </a:rPr>
              <a:t>d by g</a:t>
            </a:r>
            <a:r>
              <a:rPr sz="1800" b="1" spc="-5" dirty="0">
                <a:latin typeface="Times New Roman"/>
                <a:cs typeface="Times New Roman"/>
              </a:rPr>
              <a:t>l</a:t>
            </a:r>
            <a:r>
              <a:rPr sz="1800" b="1" dirty="0">
                <a:latin typeface="Times New Roman"/>
                <a:cs typeface="Times New Roman"/>
              </a:rPr>
              <a:t>u</a:t>
            </a:r>
            <a:r>
              <a:rPr sz="1800" b="1" spc="-5" dirty="0">
                <a:latin typeface="Times New Roman"/>
                <a:cs typeface="Times New Roman"/>
              </a:rPr>
              <a:t>c</a:t>
            </a:r>
            <a:r>
              <a:rPr sz="1800" b="1" dirty="0">
                <a:latin typeface="Times New Roman"/>
                <a:cs typeface="Times New Roman"/>
              </a:rPr>
              <a:t>ose</a:t>
            </a:r>
            <a:r>
              <a:rPr sz="1800" b="1" spc="-5" dirty="0">
                <a:latin typeface="Times New Roman"/>
                <a:cs typeface="Times New Roman"/>
              </a:rPr>
              <a:t> </a:t>
            </a:r>
            <a:r>
              <a:rPr sz="1800" b="1" dirty="0">
                <a:latin typeface="Times New Roman"/>
                <a:cs typeface="Times New Roman"/>
              </a:rPr>
              <a:t>ox</a:t>
            </a:r>
            <a:r>
              <a:rPr sz="1800" b="1" spc="-5" dirty="0">
                <a:latin typeface="Times New Roman"/>
                <a:cs typeface="Times New Roman"/>
              </a:rPr>
              <a:t>i</a:t>
            </a:r>
            <a:r>
              <a:rPr sz="1800" b="1" dirty="0">
                <a:latin typeface="Times New Roman"/>
                <a:cs typeface="Times New Roman"/>
              </a:rPr>
              <a:t>dase</a:t>
            </a:r>
            <a:r>
              <a:rPr sz="1800" b="1" spc="-5" dirty="0">
                <a:latin typeface="Times New Roman"/>
                <a:cs typeface="Times New Roman"/>
              </a:rPr>
              <a:t> </a:t>
            </a:r>
            <a:r>
              <a:rPr sz="1800" b="1" dirty="0">
                <a:latin typeface="Times New Roman"/>
                <a:cs typeface="Times New Roman"/>
              </a:rPr>
              <a:t>mu</a:t>
            </a:r>
            <a:r>
              <a:rPr sz="1800" b="1" spc="-5" dirty="0">
                <a:latin typeface="Times New Roman"/>
                <a:cs typeface="Times New Roman"/>
              </a:rPr>
              <a:t>l</a:t>
            </a:r>
            <a:r>
              <a:rPr sz="1800" b="1" dirty="0">
                <a:latin typeface="Times New Roman"/>
                <a:cs typeface="Times New Roman"/>
              </a:rPr>
              <a:t>t</a:t>
            </a:r>
            <a:r>
              <a:rPr sz="1800" b="1" spc="-5" dirty="0">
                <a:latin typeface="Times New Roman"/>
                <a:cs typeface="Times New Roman"/>
              </a:rPr>
              <a:t>il</a:t>
            </a:r>
            <a:r>
              <a:rPr sz="1800" b="1" dirty="0">
                <a:latin typeface="Times New Roman"/>
                <a:cs typeface="Times New Roman"/>
              </a:rPr>
              <a:t>ay</a:t>
            </a:r>
            <a:r>
              <a:rPr sz="1800" b="1" spc="-5" dirty="0">
                <a:latin typeface="Times New Roman"/>
                <a:cs typeface="Times New Roman"/>
              </a:rPr>
              <a:t>e</a:t>
            </a:r>
            <a:r>
              <a:rPr sz="1800" b="1" dirty="0">
                <a:latin typeface="Times New Roman"/>
                <a:cs typeface="Times New Roman"/>
              </a:rPr>
              <a:t>r</a:t>
            </a:r>
            <a:r>
              <a:rPr sz="1800" b="1" spc="-30" dirty="0">
                <a:latin typeface="Times New Roman"/>
                <a:cs typeface="Times New Roman"/>
              </a:rPr>
              <a:t> </a:t>
            </a:r>
            <a:r>
              <a:rPr sz="1800" b="1" dirty="0">
                <a:latin typeface="Times New Roman"/>
                <a:cs typeface="Times New Roman"/>
              </a:rPr>
              <a:t>vs. the</a:t>
            </a:r>
            <a:endParaRPr sz="1800">
              <a:latin typeface="Times New Roman"/>
              <a:cs typeface="Times New Roman"/>
            </a:endParaRPr>
          </a:p>
          <a:p>
            <a:pPr algn="ctr">
              <a:lnSpc>
                <a:spcPct val="100000"/>
              </a:lnSpc>
            </a:pPr>
            <a:r>
              <a:rPr sz="1800" b="1" spc="-5" dirty="0">
                <a:latin typeface="Times New Roman"/>
                <a:cs typeface="Times New Roman"/>
              </a:rPr>
              <a:t>c</a:t>
            </a:r>
            <a:r>
              <a:rPr sz="1800" b="1" dirty="0">
                <a:latin typeface="Times New Roman"/>
                <a:cs typeface="Times New Roman"/>
              </a:rPr>
              <a:t>on</a:t>
            </a:r>
            <a:r>
              <a:rPr sz="1800" b="1" spc="-5" dirty="0">
                <a:latin typeface="Times New Roman"/>
                <a:cs typeface="Times New Roman"/>
              </a:rPr>
              <a:t>ce</a:t>
            </a:r>
            <a:r>
              <a:rPr sz="1800" b="1" dirty="0">
                <a:latin typeface="Times New Roman"/>
                <a:cs typeface="Times New Roman"/>
              </a:rPr>
              <a:t>nt</a:t>
            </a:r>
            <a:r>
              <a:rPr sz="1800" b="1" spc="-5" dirty="0">
                <a:latin typeface="Times New Roman"/>
                <a:cs typeface="Times New Roman"/>
              </a:rPr>
              <a:t>r</a:t>
            </a:r>
            <a:r>
              <a:rPr sz="1800" b="1" dirty="0">
                <a:latin typeface="Times New Roman"/>
                <a:cs typeface="Times New Roman"/>
              </a:rPr>
              <a:t>at</a:t>
            </a:r>
            <a:r>
              <a:rPr sz="1800" b="1" spc="-5" dirty="0">
                <a:latin typeface="Times New Roman"/>
                <a:cs typeface="Times New Roman"/>
              </a:rPr>
              <a:t>i</a:t>
            </a:r>
            <a:r>
              <a:rPr sz="1800" b="1" dirty="0">
                <a:latin typeface="Times New Roman"/>
                <a:cs typeface="Times New Roman"/>
              </a:rPr>
              <a:t>on</a:t>
            </a:r>
            <a:r>
              <a:rPr sz="1800" b="1" spc="5" dirty="0">
                <a:latin typeface="Times New Roman"/>
                <a:cs typeface="Times New Roman"/>
              </a:rPr>
              <a:t> </a:t>
            </a:r>
            <a:r>
              <a:rPr sz="1800" b="1" dirty="0">
                <a:latin typeface="Times New Roman"/>
                <a:cs typeface="Times New Roman"/>
              </a:rPr>
              <a:t>of d</a:t>
            </a:r>
            <a:r>
              <a:rPr sz="1800" b="1" spc="-5" dirty="0">
                <a:latin typeface="Times New Roman"/>
                <a:cs typeface="Times New Roman"/>
              </a:rPr>
              <a:t>i</a:t>
            </a:r>
            <a:r>
              <a:rPr sz="1800" b="1" dirty="0">
                <a:latin typeface="Times New Roman"/>
                <a:cs typeface="Times New Roman"/>
              </a:rPr>
              <a:t>ff</a:t>
            </a:r>
            <a:r>
              <a:rPr sz="1800" b="1" spc="-5" dirty="0">
                <a:latin typeface="Times New Roman"/>
                <a:cs typeface="Times New Roman"/>
              </a:rPr>
              <a:t>e</a:t>
            </a:r>
            <a:r>
              <a:rPr sz="1800" b="1" spc="-35" dirty="0">
                <a:latin typeface="Times New Roman"/>
                <a:cs typeface="Times New Roman"/>
              </a:rPr>
              <a:t>r</a:t>
            </a:r>
            <a:r>
              <a:rPr sz="1800" b="1" spc="-5" dirty="0">
                <a:latin typeface="Times New Roman"/>
                <a:cs typeface="Times New Roman"/>
              </a:rPr>
              <a:t>e</a:t>
            </a:r>
            <a:r>
              <a:rPr sz="1800" b="1" dirty="0">
                <a:latin typeface="Times New Roman"/>
                <a:cs typeface="Times New Roman"/>
              </a:rPr>
              <a:t>nt g</a:t>
            </a:r>
            <a:r>
              <a:rPr sz="1800" b="1" spc="-5" dirty="0">
                <a:latin typeface="Times New Roman"/>
                <a:cs typeface="Times New Roman"/>
              </a:rPr>
              <a:t>l</a:t>
            </a:r>
            <a:r>
              <a:rPr sz="1800" b="1" dirty="0">
                <a:latin typeface="Times New Roman"/>
                <a:cs typeface="Times New Roman"/>
              </a:rPr>
              <a:t>u</a:t>
            </a:r>
            <a:r>
              <a:rPr sz="1800" b="1" spc="-5" dirty="0">
                <a:latin typeface="Times New Roman"/>
                <a:cs typeface="Times New Roman"/>
              </a:rPr>
              <a:t>c</a:t>
            </a:r>
            <a:r>
              <a:rPr sz="1800" b="1" dirty="0">
                <a:latin typeface="Times New Roman"/>
                <a:cs typeface="Times New Roman"/>
              </a:rPr>
              <a:t>ose</a:t>
            </a:r>
            <a:r>
              <a:rPr sz="1800" b="1" spc="-5" dirty="0">
                <a:latin typeface="Times New Roman"/>
                <a:cs typeface="Times New Roman"/>
              </a:rPr>
              <a:t> </a:t>
            </a:r>
            <a:r>
              <a:rPr sz="1800" b="1" dirty="0">
                <a:latin typeface="Times New Roman"/>
                <a:cs typeface="Times New Roman"/>
              </a:rPr>
              <a:t>so</a:t>
            </a:r>
            <a:r>
              <a:rPr sz="1800" b="1" spc="-5" dirty="0">
                <a:latin typeface="Times New Roman"/>
                <a:cs typeface="Times New Roman"/>
              </a:rPr>
              <a:t>l</a:t>
            </a:r>
            <a:r>
              <a:rPr sz="1800" b="1" dirty="0">
                <a:latin typeface="Times New Roman"/>
                <a:cs typeface="Times New Roman"/>
              </a:rPr>
              <a:t>ut</a:t>
            </a:r>
            <a:r>
              <a:rPr sz="1800" b="1" spc="-5" dirty="0">
                <a:latin typeface="Times New Roman"/>
                <a:cs typeface="Times New Roman"/>
              </a:rPr>
              <a:t>i</a:t>
            </a:r>
            <a:r>
              <a:rPr sz="1800" b="1" dirty="0">
                <a:latin typeface="Times New Roman"/>
                <a:cs typeface="Times New Roman"/>
              </a:rPr>
              <a:t>ons.</a:t>
            </a:r>
            <a:endParaRPr sz="1800">
              <a:latin typeface="Times New Roman"/>
              <a:cs typeface="Times New Roman"/>
            </a:endParaRPr>
          </a:p>
        </p:txBody>
      </p:sp>
      <p:sp>
        <p:nvSpPr>
          <p:cNvPr id="104" name="object 104"/>
          <p:cNvSpPr/>
          <p:nvPr/>
        </p:nvSpPr>
        <p:spPr>
          <a:xfrm>
            <a:off x="1049713" y="5799178"/>
            <a:ext cx="2566035" cy="0"/>
          </a:xfrm>
          <a:custGeom>
            <a:avLst/>
            <a:gdLst/>
            <a:ahLst/>
            <a:cxnLst/>
            <a:rect l="l" t="t" r="r" b="b"/>
            <a:pathLst>
              <a:path w="2566035">
                <a:moveTo>
                  <a:pt x="0" y="0"/>
                </a:moveTo>
                <a:lnTo>
                  <a:pt x="2565472" y="0"/>
                </a:lnTo>
              </a:path>
            </a:pathLst>
          </a:custGeom>
          <a:ln w="3175">
            <a:solidFill>
              <a:srgbClr val="000000"/>
            </a:solidFill>
          </a:ln>
        </p:spPr>
        <p:txBody>
          <a:bodyPr wrap="square" lIns="0" tIns="0" rIns="0" bIns="0" rtlCol="0"/>
          <a:lstStyle/>
          <a:p>
            <a:endParaRPr/>
          </a:p>
        </p:txBody>
      </p:sp>
      <p:sp>
        <p:nvSpPr>
          <p:cNvPr id="105" name="object 105"/>
          <p:cNvSpPr/>
          <p:nvPr/>
        </p:nvSpPr>
        <p:spPr>
          <a:xfrm>
            <a:off x="1591711" y="5726800"/>
            <a:ext cx="0" cy="72390"/>
          </a:xfrm>
          <a:custGeom>
            <a:avLst/>
            <a:gdLst/>
            <a:ahLst/>
            <a:cxnLst/>
            <a:rect l="l" t="t" r="r" b="b"/>
            <a:pathLst>
              <a:path h="72389">
                <a:moveTo>
                  <a:pt x="0" y="72009"/>
                </a:moveTo>
                <a:lnTo>
                  <a:pt x="0" y="0"/>
                </a:lnTo>
              </a:path>
            </a:pathLst>
          </a:custGeom>
          <a:ln w="3175">
            <a:solidFill>
              <a:srgbClr val="000000"/>
            </a:solidFill>
          </a:ln>
        </p:spPr>
        <p:txBody>
          <a:bodyPr wrap="square" lIns="0" tIns="0" rIns="0" bIns="0" rtlCol="0"/>
          <a:lstStyle/>
          <a:p>
            <a:endParaRPr/>
          </a:p>
        </p:txBody>
      </p:sp>
      <p:sp>
        <p:nvSpPr>
          <p:cNvPr id="106" name="object 106"/>
          <p:cNvSpPr/>
          <p:nvPr/>
        </p:nvSpPr>
        <p:spPr>
          <a:xfrm>
            <a:off x="2097584" y="5726800"/>
            <a:ext cx="0" cy="72390"/>
          </a:xfrm>
          <a:custGeom>
            <a:avLst/>
            <a:gdLst/>
            <a:ahLst/>
            <a:cxnLst/>
            <a:rect l="l" t="t" r="r" b="b"/>
            <a:pathLst>
              <a:path h="72389">
                <a:moveTo>
                  <a:pt x="0" y="72009"/>
                </a:moveTo>
                <a:lnTo>
                  <a:pt x="0" y="0"/>
                </a:lnTo>
              </a:path>
            </a:pathLst>
          </a:custGeom>
          <a:ln w="3175">
            <a:solidFill>
              <a:srgbClr val="000000"/>
            </a:solidFill>
          </a:ln>
        </p:spPr>
        <p:txBody>
          <a:bodyPr wrap="square" lIns="0" tIns="0" rIns="0" bIns="0" rtlCol="0"/>
          <a:lstStyle/>
          <a:p>
            <a:endParaRPr/>
          </a:p>
        </p:txBody>
      </p:sp>
      <p:sp>
        <p:nvSpPr>
          <p:cNvPr id="107" name="object 107"/>
          <p:cNvSpPr/>
          <p:nvPr/>
        </p:nvSpPr>
        <p:spPr>
          <a:xfrm>
            <a:off x="2603455" y="5726800"/>
            <a:ext cx="0" cy="72390"/>
          </a:xfrm>
          <a:custGeom>
            <a:avLst/>
            <a:gdLst/>
            <a:ahLst/>
            <a:cxnLst/>
            <a:rect l="l" t="t" r="r" b="b"/>
            <a:pathLst>
              <a:path h="72389">
                <a:moveTo>
                  <a:pt x="0" y="72009"/>
                </a:moveTo>
                <a:lnTo>
                  <a:pt x="0" y="0"/>
                </a:lnTo>
              </a:path>
            </a:pathLst>
          </a:custGeom>
          <a:ln w="3175">
            <a:solidFill>
              <a:srgbClr val="000000"/>
            </a:solidFill>
          </a:ln>
        </p:spPr>
        <p:txBody>
          <a:bodyPr wrap="square" lIns="0" tIns="0" rIns="0" bIns="0" rtlCol="0"/>
          <a:lstStyle/>
          <a:p>
            <a:endParaRPr/>
          </a:p>
        </p:txBody>
      </p:sp>
      <p:sp>
        <p:nvSpPr>
          <p:cNvPr id="108" name="object 108"/>
          <p:cNvSpPr/>
          <p:nvPr/>
        </p:nvSpPr>
        <p:spPr>
          <a:xfrm>
            <a:off x="3109334" y="5726800"/>
            <a:ext cx="0" cy="72390"/>
          </a:xfrm>
          <a:custGeom>
            <a:avLst/>
            <a:gdLst/>
            <a:ahLst/>
            <a:cxnLst/>
            <a:rect l="l" t="t" r="r" b="b"/>
            <a:pathLst>
              <a:path h="72389">
                <a:moveTo>
                  <a:pt x="0" y="72009"/>
                </a:moveTo>
                <a:lnTo>
                  <a:pt x="0" y="0"/>
                </a:lnTo>
              </a:path>
            </a:pathLst>
          </a:custGeom>
          <a:ln w="3175">
            <a:solidFill>
              <a:srgbClr val="000000"/>
            </a:solidFill>
          </a:ln>
        </p:spPr>
        <p:txBody>
          <a:bodyPr wrap="square" lIns="0" tIns="0" rIns="0" bIns="0" rtlCol="0"/>
          <a:lstStyle/>
          <a:p>
            <a:endParaRPr/>
          </a:p>
        </p:txBody>
      </p:sp>
      <p:sp>
        <p:nvSpPr>
          <p:cNvPr id="109" name="object 109"/>
          <p:cNvSpPr/>
          <p:nvPr/>
        </p:nvSpPr>
        <p:spPr>
          <a:xfrm>
            <a:off x="1187017" y="5762983"/>
            <a:ext cx="0" cy="36195"/>
          </a:xfrm>
          <a:custGeom>
            <a:avLst/>
            <a:gdLst/>
            <a:ahLst/>
            <a:cxnLst/>
            <a:rect l="l" t="t" r="r" b="b"/>
            <a:pathLst>
              <a:path h="36195">
                <a:moveTo>
                  <a:pt x="0" y="36195"/>
                </a:moveTo>
                <a:lnTo>
                  <a:pt x="0" y="0"/>
                </a:lnTo>
              </a:path>
            </a:pathLst>
          </a:custGeom>
          <a:ln w="3175">
            <a:solidFill>
              <a:srgbClr val="000000"/>
            </a:solidFill>
          </a:ln>
        </p:spPr>
        <p:txBody>
          <a:bodyPr wrap="square" lIns="0" tIns="0" rIns="0" bIns="0" rtlCol="0"/>
          <a:lstStyle/>
          <a:p>
            <a:endParaRPr/>
          </a:p>
        </p:txBody>
      </p:sp>
      <p:sp>
        <p:nvSpPr>
          <p:cNvPr id="110" name="object 110"/>
          <p:cNvSpPr/>
          <p:nvPr/>
        </p:nvSpPr>
        <p:spPr>
          <a:xfrm>
            <a:off x="1288185" y="5762983"/>
            <a:ext cx="0" cy="36195"/>
          </a:xfrm>
          <a:custGeom>
            <a:avLst/>
            <a:gdLst/>
            <a:ahLst/>
            <a:cxnLst/>
            <a:rect l="l" t="t" r="r" b="b"/>
            <a:pathLst>
              <a:path h="36195">
                <a:moveTo>
                  <a:pt x="0" y="36195"/>
                </a:moveTo>
                <a:lnTo>
                  <a:pt x="0" y="0"/>
                </a:lnTo>
              </a:path>
            </a:pathLst>
          </a:custGeom>
          <a:ln w="3175">
            <a:solidFill>
              <a:srgbClr val="000000"/>
            </a:solidFill>
          </a:ln>
        </p:spPr>
        <p:txBody>
          <a:bodyPr wrap="square" lIns="0" tIns="0" rIns="0" bIns="0" rtlCol="0"/>
          <a:lstStyle/>
          <a:p>
            <a:endParaRPr/>
          </a:p>
        </p:txBody>
      </p:sp>
      <p:sp>
        <p:nvSpPr>
          <p:cNvPr id="111" name="object 111"/>
          <p:cNvSpPr/>
          <p:nvPr/>
        </p:nvSpPr>
        <p:spPr>
          <a:xfrm>
            <a:off x="1389364" y="5762983"/>
            <a:ext cx="0" cy="36195"/>
          </a:xfrm>
          <a:custGeom>
            <a:avLst/>
            <a:gdLst/>
            <a:ahLst/>
            <a:cxnLst/>
            <a:rect l="l" t="t" r="r" b="b"/>
            <a:pathLst>
              <a:path h="36195">
                <a:moveTo>
                  <a:pt x="0" y="36195"/>
                </a:moveTo>
                <a:lnTo>
                  <a:pt x="0" y="0"/>
                </a:lnTo>
              </a:path>
            </a:pathLst>
          </a:custGeom>
          <a:ln w="3175">
            <a:solidFill>
              <a:srgbClr val="000000"/>
            </a:solidFill>
          </a:ln>
        </p:spPr>
        <p:txBody>
          <a:bodyPr wrap="square" lIns="0" tIns="0" rIns="0" bIns="0" rtlCol="0"/>
          <a:lstStyle/>
          <a:p>
            <a:endParaRPr/>
          </a:p>
        </p:txBody>
      </p:sp>
      <p:sp>
        <p:nvSpPr>
          <p:cNvPr id="112" name="object 112"/>
          <p:cNvSpPr/>
          <p:nvPr/>
        </p:nvSpPr>
        <p:spPr>
          <a:xfrm>
            <a:off x="1490544" y="5762983"/>
            <a:ext cx="0" cy="36195"/>
          </a:xfrm>
          <a:custGeom>
            <a:avLst/>
            <a:gdLst/>
            <a:ahLst/>
            <a:cxnLst/>
            <a:rect l="l" t="t" r="r" b="b"/>
            <a:pathLst>
              <a:path h="36195">
                <a:moveTo>
                  <a:pt x="0" y="36195"/>
                </a:moveTo>
                <a:lnTo>
                  <a:pt x="0" y="0"/>
                </a:lnTo>
              </a:path>
            </a:pathLst>
          </a:custGeom>
          <a:ln w="3175">
            <a:solidFill>
              <a:srgbClr val="000000"/>
            </a:solidFill>
          </a:ln>
        </p:spPr>
        <p:txBody>
          <a:bodyPr wrap="square" lIns="0" tIns="0" rIns="0" bIns="0" rtlCol="0"/>
          <a:lstStyle/>
          <a:p>
            <a:endParaRPr/>
          </a:p>
        </p:txBody>
      </p:sp>
      <p:sp>
        <p:nvSpPr>
          <p:cNvPr id="113" name="object 113"/>
          <p:cNvSpPr/>
          <p:nvPr/>
        </p:nvSpPr>
        <p:spPr>
          <a:xfrm>
            <a:off x="1692891" y="5762983"/>
            <a:ext cx="0" cy="36195"/>
          </a:xfrm>
          <a:custGeom>
            <a:avLst/>
            <a:gdLst/>
            <a:ahLst/>
            <a:cxnLst/>
            <a:rect l="l" t="t" r="r" b="b"/>
            <a:pathLst>
              <a:path h="36195">
                <a:moveTo>
                  <a:pt x="0" y="36195"/>
                </a:moveTo>
                <a:lnTo>
                  <a:pt x="0" y="0"/>
                </a:lnTo>
              </a:path>
            </a:pathLst>
          </a:custGeom>
          <a:ln w="3175">
            <a:solidFill>
              <a:srgbClr val="000000"/>
            </a:solidFill>
          </a:ln>
        </p:spPr>
        <p:txBody>
          <a:bodyPr wrap="square" lIns="0" tIns="0" rIns="0" bIns="0" rtlCol="0"/>
          <a:lstStyle/>
          <a:p>
            <a:endParaRPr/>
          </a:p>
        </p:txBody>
      </p:sp>
      <p:sp>
        <p:nvSpPr>
          <p:cNvPr id="114" name="object 114"/>
          <p:cNvSpPr/>
          <p:nvPr/>
        </p:nvSpPr>
        <p:spPr>
          <a:xfrm>
            <a:off x="1794058" y="5762983"/>
            <a:ext cx="0" cy="36195"/>
          </a:xfrm>
          <a:custGeom>
            <a:avLst/>
            <a:gdLst/>
            <a:ahLst/>
            <a:cxnLst/>
            <a:rect l="l" t="t" r="r" b="b"/>
            <a:pathLst>
              <a:path h="36195">
                <a:moveTo>
                  <a:pt x="0" y="36195"/>
                </a:moveTo>
                <a:lnTo>
                  <a:pt x="0" y="0"/>
                </a:lnTo>
              </a:path>
            </a:pathLst>
          </a:custGeom>
          <a:ln w="3175">
            <a:solidFill>
              <a:srgbClr val="000000"/>
            </a:solidFill>
          </a:ln>
        </p:spPr>
        <p:txBody>
          <a:bodyPr wrap="square" lIns="0" tIns="0" rIns="0" bIns="0" rtlCol="0"/>
          <a:lstStyle/>
          <a:p>
            <a:endParaRPr/>
          </a:p>
        </p:txBody>
      </p:sp>
      <p:sp>
        <p:nvSpPr>
          <p:cNvPr id="115" name="object 115"/>
          <p:cNvSpPr/>
          <p:nvPr/>
        </p:nvSpPr>
        <p:spPr>
          <a:xfrm>
            <a:off x="1895237" y="5762983"/>
            <a:ext cx="0" cy="36195"/>
          </a:xfrm>
          <a:custGeom>
            <a:avLst/>
            <a:gdLst/>
            <a:ahLst/>
            <a:cxnLst/>
            <a:rect l="l" t="t" r="r" b="b"/>
            <a:pathLst>
              <a:path h="36195">
                <a:moveTo>
                  <a:pt x="0" y="36195"/>
                </a:moveTo>
                <a:lnTo>
                  <a:pt x="0" y="0"/>
                </a:lnTo>
              </a:path>
            </a:pathLst>
          </a:custGeom>
          <a:ln w="3175">
            <a:solidFill>
              <a:srgbClr val="000000"/>
            </a:solidFill>
          </a:ln>
        </p:spPr>
        <p:txBody>
          <a:bodyPr wrap="square" lIns="0" tIns="0" rIns="0" bIns="0" rtlCol="0"/>
          <a:lstStyle/>
          <a:p>
            <a:endParaRPr/>
          </a:p>
        </p:txBody>
      </p:sp>
      <p:sp>
        <p:nvSpPr>
          <p:cNvPr id="116" name="object 116"/>
          <p:cNvSpPr/>
          <p:nvPr/>
        </p:nvSpPr>
        <p:spPr>
          <a:xfrm>
            <a:off x="1996405" y="5762983"/>
            <a:ext cx="0" cy="36195"/>
          </a:xfrm>
          <a:custGeom>
            <a:avLst/>
            <a:gdLst/>
            <a:ahLst/>
            <a:cxnLst/>
            <a:rect l="l" t="t" r="r" b="b"/>
            <a:pathLst>
              <a:path h="36195">
                <a:moveTo>
                  <a:pt x="0" y="36195"/>
                </a:moveTo>
                <a:lnTo>
                  <a:pt x="0" y="0"/>
                </a:lnTo>
              </a:path>
            </a:pathLst>
          </a:custGeom>
          <a:ln w="3175">
            <a:solidFill>
              <a:srgbClr val="000000"/>
            </a:solidFill>
          </a:ln>
        </p:spPr>
        <p:txBody>
          <a:bodyPr wrap="square" lIns="0" tIns="0" rIns="0" bIns="0" rtlCol="0"/>
          <a:lstStyle/>
          <a:p>
            <a:endParaRPr/>
          </a:p>
        </p:txBody>
      </p:sp>
      <p:sp>
        <p:nvSpPr>
          <p:cNvPr id="117" name="object 117"/>
          <p:cNvSpPr/>
          <p:nvPr/>
        </p:nvSpPr>
        <p:spPr>
          <a:xfrm>
            <a:off x="2198761" y="5762983"/>
            <a:ext cx="0" cy="36195"/>
          </a:xfrm>
          <a:custGeom>
            <a:avLst/>
            <a:gdLst/>
            <a:ahLst/>
            <a:cxnLst/>
            <a:rect l="l" t="t" r="r" b="b"/>
            <a:pathLst>
              <a:path h="36195">
                <a:moveTo>
                  <a:pt x="0" y="36195"/>
                </a:moveTo>
                <a:lnTo>
                  <a:pt x="0" y="0"/>
                </a:lnTo>
              </a:path>
            </a:pathLst>
          </a:custGeom>
          <a:ln w="3175">
            <a:solidFill>
              <a:srgbClr val="000000"/>
            </a:solidFill>
          </a:ln>
        </p:spPr>
        <p:txBody>
          <a:bodyPr wrap="square" lIns="0" tIns="0" rIns="0" bIns="0" rtlCol="0"/>
          <a:lstStyle/>
          <a:p>
            <a:endParaRPr/>
          </a:p>
        </p:txBody>
      </p:sp>
      <p:sp>
        <p:nvSpPr>
          <p:cNvPr id="118" name="object 118"/>
          <p:cNvSpPr/>
          <p:nvPr/>
        </p:nvSpPr>
        <p:spPr>
          <a:xfrm>
            <a:off x="2299928" y="5762983"/>
            <a:ext cx="0" cy="36195"/>
          </a:xfrm>
          <a:custGeom>
            <a:avLst/>
            <a:gdLst/>
            <a:ahLst/>
            <a:cxnLst/>
            <a:rect l="l" t="t" r="r" b="b"/>
            <a:pathLst>
              <a:path h="36195">
                <a:moveTo>
                  <a:pt x="0" y="36195"/>
                </a:moveTo>
                <a:lnTo>
                  <a:pt x="0" y="0"/>
                </a:lnTo>
              </a:path>
            </a:pathLst>
          </a:custGeom>
          <a:ln w="3175">
            <a:solidFill>
              <a:srgbClr val="000000"/>
            </a:solidFill>
          </a:ln>
        </p:spPr>
        <p:txBody>
          <a:bodyPr wrap="square" lIns="0" tIns="0" rIns="0" bIns="0" rtlCol="0"/>
          <a:lstStyle/>
          <a:p>
            <a:endParaRPr/>
          </a:p>
        </p:txBody>
      </p:sp>
      <p:sp>
        <p:nvSpPr>
          <p:cNvPr id="119" name="object 119"/>
          <p:cNvSpPr/>
          <p:nvPr/>
        </p:nvSpPr>
        <p:spPr>
          <a:xfrm>
            <a:off x="2401108" y="5762983"/>
            <a:ext cx="0" cy="36195"/>
          </a:xfrm>
          <a:custGeom>
            <a:avLst/>
            <a:gdLst/>
            <a:ahLst/>
            <a:cxnLst/>
            <a:rect l="l" t="t" r="r" b="b"/>
            <a:pathLst>
              <a:path h="36195">
                <a:moveTo>
                  <a:pt x="0" y="36195"/>
                </a:moveTo>
                <a:lnTo>
                  <a:pt x="0" y="0"/>
                </a:lnTo>
              </a:path>
            </a:pathLst>
          </a:custGeom>
          <a:ln w="3175">
            <a:solidFill>
              <a:srgbClr val="000000"/>
            </a:solidFill>
          </a:ln>
        </p:spPr>
        <p:txBody>
          <a:bodyPr wrap="square" lIns="0" tIns="0" rIns="0" bIns="0" rtlCol="0"/>
          <a:lstStyle/>
          <a:p>
            <a:endParaRPr/>
          </a:p>
        </p:txBody>
      </p:sp>
      <p:sp>
        <p:nvSpPr>
          <p:cNvPr id="120" name="object 120"/>
          <p:cNvSpPr/>
          <p:nvPr/>
        </p:nvSpPr>
        <p:spPr>
          <a:xfrm>
            <a:off x="2502275" y="5762983"/>
            <a:ext cx="0" cy="36195"/>
          </a:xfrm>
          <a:custGeom>
            <a:avLst/>
            <a:gdLst/>
            <a:ahLst/>
            <a:cxnLst/>
            <a:rect l="l" t="t" r="r" b="b"/>
            <a:pathLst>
              <a:path h="36195">
                <a:moveTo>
                  <a:pt x="0" y="36195"/>
                </a:moveTo>
                <a:lnTo>
                  <a:pt x="0" y="0"/>
                </a:lnTo>
              </a:path>
            </a:pathLst>
          </a:custGeom>
          <a:ln w="3175">
            <a:solidFill>
              <a:srgbClr val="000000"/>
            </a:solidFill>
          </a:ln>
        </p:spPr>
        <p:txBody>
          <a:bodyPr wrap="square" lIns="0" tIns="0" rIns="0" bIns="0" rtlCol="0"/>
          <a:lstStyle/>
          <a:p>
            <a:endParaRPr/>
          </a:p>
        </p:txBody>
      </p:sp>
      <p:sp>
        <p:nvSpPr>
          <p:cNvPr id="121" name="object 121"/>
          <p:cNvSpPr/>
          <p:nvPr/>
        </p:nvSpPr>
        <p:spPr>
          <a:xfrm>
            <a:off x="2704634" y="5762983"/>
            <a:ext cx="0" cy="36195"/>
          </a:xfrm>
          <a:custGeom>
            <a:avLst/>
            <a:gdLst/>
            <a:ahLst/>
            <a:cxnLst/>
            <a:rect l="l" t="t" r="r" b="b"/>
            <a:pathLst>
              <a:path h="36195">
                <a:moveTo>
                  <a:pt x="0" y="36195"/>
                </a:moveTo>
                <a:lnTo>
                  <a:pt x="0" y="0"/>
                </a:lnTo>
              </a:path>
            </a:pathLst>
          </a:custGeom>
          <a:ln w="3175">
            <a:solidFill>
              <a:srgbClr val="000000"/>
            </a:solidFill>
          </a:ln>
        </p:spPr>
        <p:txBody>
          <a:bodyPr wrap="square" lIns="0" tIns="0" rIns="0" bIns="0" rtlCol="0"/>
          <a:lstStyle/>
          <a:p>
            <a:endParaRPr/>
          </a:p>
        </p:txBody>
      </p:sp>
      <p:sp>
        <p:nvSpPr>
          <p:cNvPr id="122" name="object 122"/>
          <p:cNvSpPr/>
          <p:nvPr/>
        </p:nvSpPr>
        <p:spPr>
          <a:xfrm>
            <a:off x="2805802" y="5762983"/>
            <a:ext cx="0" cy="36195"/>
          </a:xfrm>
          <a:custGeom>
            <a:avLst/>
            <a:gdLst/>
            <a:ahLst/>
            <a:cxnLst/>
            <a:rect l="l" t="t" r="r" b="b"/>
            <a:pathLst>
              <a:path h="36195">
                <a:moveTo>
                  <a:pt x="0" y="36195"/>
                </a:moveTo>
                <a:lnTo>
                  <a:pt x="0" y="0"/>
                </a:lnTo>
              </a:path>
            </a:pathLst>
          </a:custGeom>
          <a:ln w="3175">
            <a:solidFill>
              <a:srgbClr val="000000"/>
            </a:solidFill>
          </a:ln>
        </p:spPr>
        <p:txBody>
          <a:bodyPr wrap="square" lIns="0" tIns="0" rIns="0" bIns="0" rtlCol="0"/>
          <a:lstStyle/>
          <a:p>
            <a:endParaRPr/>
          </a:p>
        </p:txBody>
      </p:sp>
      <p:sp>
        <p:nvSpPr>
          <p:cNvPr id="123" name="object 123"/>
          <p:cNvSpPr/>
          <p:nvPr/>
        </p:nvSpPr>
        <p:spPr>
          <a:xfrm>
            <a:off x="2906981" y="5762983"/>
            <a:ext cx="0" cy="36195"/>
          </a:xfrm>
          <a:custGeom>
            <a:avLst/>
            <a:gdLst/>
            <a:ahLst/>
            <a:cxnLst/>
            <a:rect l="l" t="t" r="r" b="b"/>
            <a:pathLst>
              <a:path h="36195">
                <a:moveTo>
                  <a:pt x="0" y="36195"/>
                </a:moveTo>
                <a:lnTo>
                  <a:pt x="0" y="0"/>
                </a:lnTo>
              </a:path>
            </a:pathLst>
          </a:custGeom>
          <a:ln w="3175">
            <a:solidFill>
              <a:srgbClr val="000000"/>
            </a:solidFill>
          </a:ln>
        </p:spPr>
        <p:txBody>
          <a:bodyPr wrap="square" lIns="0" tIns="0" rIns="0" bIns="0" rtlCol="0"/>
          <a:lstStyle/>
          <a:p>
            <a:endParaRPr/>
          </a:p>
        </p:txBody>
      </p:sp>
      <p:sp>
        <p:nvSpPr>
          <p:cNvPr id="124" name="object 124"/>
          <p:cNvSpPr/>
          <p:nvPr/>
        </p:nvSpPr>
        <p:spPr>
          <a:xfrm>
            <a:off x="3008148" y="5762983"/>
            <a:ext cx="0" cy="36195"/>
          </a:xfrm>
          <a:custGeom>
            <a:avLst/>
            <a:gdLst/>
            <a:ahLst/>
            <a:cxnLst/>
            <a:rect l="l" t="t" r="r" b="b"/>
            <a:pathLst>
              <a:path h="36195">
                <a:moveTo>
                  <a:pt x="0" y="36195"/>
                </a:moveTo>
                <a:lnTo>
                  <a:pt x="0" y="0"/>
                </a:lnTo>
              </a:path>
            </a:pathLst>
          </a:custGeom>
          <a:ln w="3175">
            <a:solidFill>
              <a:srgbClr val="000000"/>
            </a:solidFill>
          </a:ln>
        </p:spPr>
        <p:txBody>
          <a:bodyPr wrap="square" lIns="0" tIns="0" rIns="0" bIns="0" rtlCol="0"/>
          <a:lstStyle/>
          <a:p>
            <a:endParaRPr/>
          </a:p>
        </p:txBody>
      </p:sp>
      <p:sp>
        <p:nvSpPr>
          <p:cNvPr id="125" name="object 125"/>
          <p:cNvSpPr/>
          <p:nvPr/>
        </p:nvSpPr>
        <p:spPr>
          <a:xfrm>
            <a:off x="3210511" y="5762983"/>
            <a:ext cx="0" cy="36195"/>
          </a:xfrm>
          <a:custGeom>
            <a:avLst/>
            <a:gdLst/>
            <a:ahLst/>
            <a:cxnLst/>
            <a:rect l="l" t="t" r="r" b="b"/>
            <a:pathLst>
              <a:path h="36195">
                <a:moveTo>
                  <a:pt x="0" y="36195"/>
                </a:moveTo>
                <a:lnTo>
                  <a:pt x="0" y="0"/>
                </a:lnTo>
              </a:path>
            </a:pathLst>
          </a:custGeom>
          <a:ln w="3175">
            <a:solidFill>
              <a:srgbClr val="000000"/>
            </a:solidFill>
          </a:ln>
        </p:spPr>
        <p:txBody>
          <a:bodyPr wrap="square" lIns="0" tIns="0" rIns="0" bIns="0" rtlCol="0"/>
          <a:lstStyle/>
          <a:p>
            <a:endParaRPr/>
          </a:p>
        </p:txBody>
      </p:sp>
      <p:sp>
        <p:nvSpPr>
          <p:cNvPr id="126" name="object 126"/>
          <p:cNvSpPr/>
          <p:nvPr/>
        </p:nvSpPr>
        <p:spPr>
          <a:xfrm>
            <a:off x="3311687" y="5762983"/>
            <a:ext cx="0" cy="36195"/>
          </a:xfrm>
          <a:custGeom>
            <a:avLst/>
            <a:gdLst/>
            <a:ahLst/>
            <a:cxnLst/>
            <a:rect l="l" t="t" r="r" b="b"/>
            <a:pathLst>
              <a:path h="36195">
                <a:moveTo>
                  <a:pt x="0" y="36195"/>
                </a:moveTo>
                <a:lnTo>
                  <a:pt x="0" y="0"/>
                </a:lnTo>
              </a:path>
            </a:pathLst>
          </a:custGeom>
          <a:ln w="3175">
            <a:solidFill>
              <a:srgbClr val="000000"/>
            </a:solidFill>
          </a:ln>
        </p:spPr>
        <p:txBody>
          <a:bodyPr wrap="square" lIns="0" tIns="0" rIns="0" bIns="0" rtlCol="0"/>
          <a:lstStyle/>
          <a:p>
            <a:endParaRPr/>
          </a:p>
        </p:txBody>
      </p:sp>
      <p:sp>
        <p:nvSpPr>
          <p:cNvPr id="127" name="object 127"/>
          <p:cNvSpPr/>
          <p:nvPr/>
        </p:nvSpPr>
        <p:spPr>
          <a:xfrm>
            <a:off x="3412864" y="5762983"/>
            <a:ext cx="0" cy="36195"/>
          </a:xfrm>
          <a:custGeom>
            <a:avLst/>
            <a:gdLst/>
            <a:ahLst/>
            <a:cxnLst/>
            <a:rect l="l" t="t" r="r" b="b"/>
            <a:pathLst>
              <a:path h="36195">
                <a:moveTo>
                  <a:pt x="0" y="36195"/>
                </a:moveTo>
                <a:lnTo>
                  <a:pt x="0" y="0"/>
                </a:lnTo>
              </a:path>
            </a:pathLst>
          </a:custGeom>
          <a:ln w="3175">
            <a:solidFill>
              <a:srgbClr val="000000"/>
            </a:solidFill>
          </a:ln>
        </p:spPr>
        <p:txBody>
          <a:bodyPr wrap="square" lIns="0" tIns="0" rIns="0" bIns="0" rtlCol="0"/>
          <a:lstStyle/>
          <a:p>
            <a:endParaRPr/>
          </a:p>
        </p:txBody>
      </p:sp>
      <p:sp>
        <p:nvSpPr>
          <p:cNvPr id="128" name="object 128"/>
          <p:cNvSpPr/>
          <p:nvPr/>
        </p:nvSpPr>
        <p:spPr>
          <a:xfrm>
            <a:off x="3514010" y="5762983"/>
            <a:ext cx="0" cy="36195"/>
          </a:xfrm>
          <a:custGeom>
            <a:avLst/>
            <a:gdLst/>
            <a:ahLst/>
            <a:cxnLst/>
            <a:rect l="l" t="t" r="r" b="b"/>
            <a:pathLst>
              <a:path h="36195">
                <a:moveTo>
                  <a:pt x="0" y="36195"/>
                </a:moveTo>
                <a:lnTo>
                  <a:pt x="0" y="0"/>
                </a:lnTo>
              </a:path>
            </a:pathLst>
          </a:custGeom>
          <a:ln w="3175">
            <a:solidFill>
              <a:srgbClr val="000000"/>
            </a:solidFill>
          </a:ln>
        </p:spPr>
        <p:txBody>
          <a:bodyPr wrap="square" lIns="0" tIns="0" rIns="0" bIns="0" rtlCol="0"/>
          <a:lstStyle/>
          <a:p>
            <a:endParaRPr/>
          </a:p>
        </p:txBody>
      </p:sp>
      <p:sp>
        <p:nvSpPr>
          <p:cNvPr id="129" name="object 129"/>
          <p:cNvSpPr txBox="1"/>
          <p:nvPr/>
        </p:nvSpPr>
        <p:spPr>
          <a:xfrm>
            <a:off x="1745946" y="5836580"/>
            <a:ext cx="1209675" cy="254635"/>
          </a:xfrm>
          <a:prstGeom prst="rect">
            <a:avLst/>
          </a:prstGeom>
        </p:spPr>
        <p:txBody>
          <a:bodyPr vert="horz" wrap="square" lIns="0" tIns="0" rIns="0" bIns="0" rtlCol="0">
            <a:spAutoFit/>
          </a:bodyPr>
          <a:lstStyle/>
          <a:p>
            <a:pPr algn="ctr">
              <a:lnSpc>
                <a:spcPct val="100000"/>
              </a:lnSpc>
              <a:tabLst>
                <a:tab pos="505459" algn="l"/>
              </a:tabLst>
            </a:pPr>
            <a:r>
              <a:rPr sz="600" spc="10" dirty="0">
                <a:latin typeface="Arial"/>
                <a:cs typeface="Arial"/>
              </a:rPr>
              <a:t>2</a:t>
            </a:r>
            <a:r>
              <a:rPr sz="600" spc="15" dirty="0">
                <a:latin typeface="Arial"/>
                <a:cs typeface="Arial"/>
              </a:rPr>
              <a:t>0</a:t>
            </a:r>
            <a:r>
              <a:rPr sz="600" dirty="0">
                <a:latin typeface="Arial"/>
                <a:cs typeface="Arial"/>
              </a:rPr>
              <a:t>	</a:t>
            </a:r>
            <a:r>
              <a:rPr sz="600" spc="10" dirty="0">
                <a:latin typeface="Arial"/>
                <a:cs typeface="Arial"/>
              </a:rPr>
              <a:t>30</a:t>
            </a:r>
            <a:endParaRPr sz="600">
              <a:latin typeface="Arial"/>
              <a:cs typeface="Arial"/>
            </a:endParaRPr>
          </a:p>
          <a:p>
            <a:pPr algn="ctr">
              <a:lnSpc>
                <a:spcPct val="100000"/>
              </a:lnSpc>
              <a:spcBef>
                <a:spcPts val="334"/>
              </a:spcBef>
            </a:pPr>
            <a:r>
              <a:rPr sz="700" b="1" spc="-5" dirty="0">
                <a:latin typeface="Arial"/>
                <a:cs typeface="Arial"/>
              </a:rPr>
              <a:t>Gl</a:t>
            </a:r>
            <a:r>
              <a:rPr sz="700" b="1" dirty="0">
                <a:latin typeface="Arial"/>
                <a:cs typeface="Arial"/>
              </a:rPr>
              <a:t>ucose concen</a:t>
            </a:r>
            <a:r>
              <a:rPr sz="700" b="1" spc="-5" dirty="0">
                <a:latin typeface="Arial"/>
                <a:cs typeface="Arial"/>
              </a:rPr>
              <a:t>tr</a:t>
            </a:r>
            <a:r>
              <a:rPr sz="700" b="1" dirty="0">
                <a:latin typeface="Arial"/>
                <a:cs typeface="Arial"/>
              </a:rPr>
              <a:t>a</a:t>
            </a:r>
            <a:r>
              <a:rPr sz="700" b="1" spc="-5" dirty="0">
                <a:latin typeface="Arial"/>
                <a:cs typeface="Arial"/>
              </a:rPr>
              <a:t>ti</a:t>
            </a:r>
            <a:r>
              <a:rPr sz="700" b="1" dirty="0">
                <a:latin typeface="Arial"/>
                <a:cs typeface="Arial"/>
              </a:rPr>
              <a:t>on, m</a:t>
            </a:r>
            <a:r>
              <a:rPr sz="700" b="1" spc="5" dirty="0">
                <a:latin typeface="Arial"/>
                <a:cs typeface="Arial"/>
              </a:rPr>
              <a:t>M</a:t>
            </a:r>
            <a:endParaRPr sz="700">
              <a:latin typeface="Arial"/>
              <a:cs typeface="Arial"/>
            </a:endParaRPr>
          </a:p>
        </p:txBody>
      </p:sp>
      <p:sp>
        <p:nvSpPr>
          <p:cNvPr id="130" name="object 130"/>
          <p:cNvSpPr txBox="1"/>
          <p:nvPr/>
        </p:nvSpPr>
        <p:spPr>
          <a:xfrm>
            <a:off x="1051101" y="5836580"/>
            <a:ext cx="70485" cy="106045"/>
          </a:xfrm>
          <a:prstGeom prst="rect">
            <a:avLst/>
          </a:prstGeom>
        </p:spPr>
        <p:txBody>
          <a:bodyPr vert="horz" wrap="square" lIns="0" tIns="0" rIns="0" bIns="0" rtlCol="0">
            <a:spAutoFit/>
          </a:bodyPr>
          <a:lstStyle/>
          <a:p>
            <a:pPr marL="12700">
              <a:lnSpc>
                <a:spcPct val="100000"/>
              </a:lnSpc>
            </a:pPr>
            <a:r>
              <a:rPr sz="600" spc="15" dirty="0">
                <a:latin typeface="Arial"/>
                <a:cs typeface="Arial"/>
              </a:rPr>
              <a:t>0</a:t>
            </a:r>
            <a:endParaRPr sz="600">
              <a:latin typeface="Arial"/>
              <a:cs typeface="Arial"/>
            </a:endParaRPr>
          </a:p>
        </p:txBody>
      </p:sp>
      <p:sp>
        <p:nvSpPr>
          <p:cNvPr id="131" name="object 131"/>
          <p:cNvSpPr txBox="1"/>
          <p:nvPr/>
        </p:nvSpPr>
        <p:spPr>
          <a:xfrm>
            <a:off x="1534566" y="5836580"/>
            <a:ext cx="114300" cy="106045"/>
          </a:xfrm>
          <a:prstGeom prst="rect">
            <a:avLst/>
          </a:prstGeom>
        </p:spPr>
        <p:txBody>
          <a:bodyPr vert="horz" wrap="square" lIns="0" tIns="0" rIns="0" bIns="0" rtlCol="0">
            <a:spAutoFit/>
          </a:bodyPr>
          <a:lstStyle/>
          <a:p>
            <a:pPr marL="12700">
              <a:lnSpc>
                <a:spcPct val="100000"/>
              </a:lnSpc>
            </a:pPr>
            <a:r>
              <a:rPr sz="600" spc="10" dirty="0">
                <a:latin typeface="Arial"/>
                <a:cs typeface="Arial"/>
              </a:rPr>
              <a:t>10</a:t>
            </a:r>
            <a:endParaRPr sz="600">
              <a:latin typeface="Arial"/>
              <a:cs typeface="Arial"/>
            </a:endParaRPr>
          </a:p>
        </p:txBody>
      </p:sp>
      <p:sp>
        <p:nvSpPr>
          <p:cNvPr id="132" name="object 132"/>
          <p:cNvSpPr txBox="1"/>
          <p:nvPr/>
        </p:nvSpPr>
        <p:spPr>
          <a:xfrm>
            <a:off x="3052114" y="5836580"/>
            <a:ext cx="114300" cy="106045"/>
          </a:xfrm>
          <a:prstGeom prst="rect">
            <a:avLst/>
          </a:prstGeom>
        </p:spPr>
        <p:txBody>
          <a:bodyPr vert="horz" wrap="square" lIns="0" tIns="0" rIns="0" bIns="0" rtlCol="0">
            <a:spAutoFit/>
          </a:bodyPr>
          <a:lstStyle/>
          <a:p>
            <a:pPr marL="12700">
              <a:lnSpc>
                <a:spcPct val="100000"/>
              </a:lnSpc>
            </a:pPr>
            <a:r>
              <a:rPr sz="600" spc="10" dirty="0">
                <a:latin typeface="Arial"/>
                <a:cs typeface="Arial"/>
              </a:rPr>
              <a:t>40</a:t>
            </a:r>
            <a:endParaRPr sz="600">
              <a:latin typeface="Arial"/>
              <a:cs typeface="Arial"/>
            </a:endParaRPr>
          </a:p>
        </p:txBody>
      </p:sp>
      <p:sp>
        <p:nvSpPr>
          <p:cNvPr id="133" name="object 133"/>
          <p:cNvSpPr txBox="1"/>
          <p:nvPr/>
        </p:nvSpPr>
        <p:spPr>
          <a:xfrm>
            <a:off x="3557963" y="5836580"/>
            <a:ext cx="114300" cy="106045"/>
          </a:xfrm>
          <a:prstGeom prst="rect">
            <a:avLst/>
          </a:prstGeom>
        </p:spPr>
        <p:txBody>
          <a:bodyPr vert="horz" wrap="square" lIns="0" tIns="0" rIns="0" bIns="0" rtlCol="0">
            <a:spAutoFit/>
          </a:bodyPr>
          <a:lstStyle/>
          <a:p>
            <a:pPr marL="12700">
              <a:lnSpc>
                <a:spcPct val="100000"/>
              </a:lnSpc>
            </a:pPr>
            <a:r>
              <a:rPr sz="600" spc="10" dirty="0">
                <a:latin typeface="Arial"/>
                <a:cs typeface="Arial"/>
              </a:rPr>
              <a:t>50</a:t>
            </a:r>
            <a:endParaRPr sz="600">
              <a:latin typeface="Arial"/>
              <a:cs typeface="Arial"/>
            </a:endParaRPr>
          </a:p>
        </p:txBody>
      </p:sp>
      <p:sp>
        <p:nvSpPr>
          <p:cNvPr id="134" name="object 134"/>
          <p:cNvSpPr/>
          <p:nvPr/>
        </p:nvSpPr>
        <p:spPr>
          <a:xfrm>
            <a:off x="1049713" y="4351606"/>
            <a:ext cx="2566035" cy="0"/>
          </a:xfrm>
          <a:custGeom>
            <a:avLst/>
            <a:gdLst/>
            <a:ahLst/>
            <a:cxnLst/>
            <a:rect l="l" t="t" r="r" b="b"/>
            <a:pathLst>
              <a:path w="2566035">
                <a:moveTo>
                  <a:pt x="0" y="0"/>
                </a:moveTo>
                <a:lnTo>
                  <a:pt x="2565472" y="0"/>
                </a:lnTo>
              </a:path>
            </a:pathLst>
          </a:custGeom>
          <a:ln w="3175">
            <a:solidFill>
              <a:srgbClr val="000000"/>
            </a:solidFill>
          </a:ln>
        </p:spPr>
        <p:txBody>
          <a:bodyPr wrap="square" lIns="0" tIns="0" rIns="0" bIns="0" rtlCol="0"/>
          <a:lstStyle/>
          <a:p>
            <a:endParaRPr/>
          </a:p>
        </p:txBody>
      </p:sp>
      <p:sp>
        <p:nvSpPr>
          <p:cNvPr id="135" name="object 135"/>
          <p:cNvSpPr txBox="1"/>
          <p:nvPr/>
        </p:nvSpPr>
        <p:spPr>
          <a:xfrm>
            <a:off x="773309" y="4781036"/>
            <a:ext cx="116205" cy="588645"/>
          </a:xfrm>
          <a:prstGeom prst="rect">
            <a:avLst/>
          </a:prstGeom>
        </p:spPr>
        <p:txBody>
          <a:bodyPr vert="vert270" wrap="square" lIns="0" tIns="0" rIns="0" bIns="0" rtlCol="0">
            <a:spAutoFit/>
          </a:bodyPr>
          <a:lstStyle/>
          <a:p>
            <a:pPr marL="12700">
              <a:lnSpc>
                <a:spcPct val="100000"/>
              </a:lnSpc>
            </a:pPr>
            <a:r>
              <a:rPr sz="700" b="1" dirty="0">
                <a:latin typeface="Times New Roman"/>
                <a:cs typeface="Times New Roman"/>
              </a:rPr>
              <a:t>De</a:t>
            </a:r>
            <a:r>
              <a:rPr sz="700" b="1" spc="-5" dirty="0">
                <a:latin typeface="Times New Roman"/>
                <a:cs typeface="Times New Roman"/>
              </a:rPr>
              <a:t>fl</a:t>
            </a:r>
            <a:r>
              <a:rPr sz="700" b="1" dirty="0">
                <a:latin typeface="Times New Roman"/>
                <a:cs typeface="Times New Roman"/>
              </a:rPr>
              <a:t>ec</a:t>
            </a:r>
            <a:r>
              <a:rPr sz="700" b="1" spc="-5" dirty="0">
                <a:latin typeface="Times New Roman"/>
                <a:cs typeface="Times New Roman"/>
              </a:rPr>
              <a:t>ti</a:t>
            </a:r>
            <a:r>
              <a:rPr sz="700" b="1" dirty="0">
                <a:latin typeface="Times New Roman"/>
                <a:cs typeface="Times New Roman"/>
              </a:rPr>
              <a:t>on,</a:t>
            </a:r>
            <a:r>
              <a:rPr sz="700" b="1" spc="5" dirty="0">
                <a:latin typeface="Times New Roman"/>
                <a:cs typeface="Times New Roman"/>
              </a:rPr>
              <a:t> </a:t>
            </a:r>
            <a:r>
              <a:rPr sz="700" b="1" dirty="0">
                <a:latin typeface="Times New Roman"/>
                <a:cs typeface="Times New Roman"/>
              </a:rPr>
              <a:t>nm</a:t>
            </a:r>
            <a:endParaRPr sz="700">
              <a:latin typeface="Times New Roman"/>
              <a:cs typeface="Times New Roman"/>
            </a:endParaRPr>
          </a:p>
        </p:txBody>
      </p:sp>
      <p:sp>
        <p:nvSpPr>
          <p:cNvPr id="136" name="object 136"/>
          <p:cNvSpPr/>
          <p:nvPr/>
        </p:nvSpPr>
        <p:spPr>
          <a:xfrm>
            <a:off x="1085838" y="4351606"/>
            <a:ext cx="0" cy="1447800"/>
          </a:xfrm>
          <a:custGeom>
            <a:avLst/>
            <a:gdLst/>
            <a:ahLst/>
            <a:cxnLst/>
            <a:rect l="l" t="t" r="r" b="b"/>
            <a:pathLst>
              <a:path h="1447800">
                <a:moveTo>
                  <a:pt x="0" y="1447572"/>
                </a:moveTo>
                <a:lnTo>
                  <a:pt x="0" y="0"/>
                </a:lnTo>
              </a:path>
            </a:pathLst>
          </a:custGeom>
          <a:ln w="3175">
            <a:solidFill>
              <a:srgbClr val="000000"/>
            </a:solidFill>
          </a:ln>
        </p:spPr>
        <p:txBody>
          <a:bodyPr wrap="square" lIns="0" tIns="0" rIns="0" bIns="0" rtlCol="0"/>
          <a:lstStyle/>
          <a:p>
            <a:endParaRPr/>
          </a:p>
        </p:txBody>
      </p:sp>
      <p:sp>
        <p:nvSpPr>
          <p:cNvPr id="137" name="object 137"/>
          <p:cNvSpPr/>
          <p:nvPr/>
        </p:nvSpPr>
        <p:spPr>
          <a:xfrm>
            <a:off x="1049713" y="5592176"/>
            <a:ext cx="36195" cy="0"/>
          </a:xfrm>
          <a:custGeom>
            <a:avLst/>
            <a:gdLst/>
            <a:ahLst/>
            <a:cxnLst/>
            <a:rect l="l" t="t" r="r" b="b"/>
            <a:pathLst>
              <a:path w="36194">
                <a:moveTo>
                  <a:pt x="0" y="0"/>
                </a:moveTo>
                <a:lnTo>
                  <a:pt x="36124" y="0"/>
                </a:lnTo>
              </a:path>
            </a:pathLst>
          </a:custGeom>
          <a:ln w="3175">
            <a:solidFill>
              <a:srgbClr val="000000"/>
            </a:solidFill>
          </a:ln>
        </p:spPr>
        <p:txBody>
          <a:bodyPr wrap="square" lIns="0" tIns="0" rIns="0" bIns="0" rtlCol="0"/>
          <a:lstStyle/>
          <a:p>
            <a:endParaRPr/>
          </a:p>
        </p:txBody>
      </p:sp>
      <p:sp>
        <p:nvSpPr>
          <p:cNvPr id="138" name="object 138"/>
          <p:cNvSpPr/>
          <p:nvPr/>
        </p:nvSpPr>
        <p:spPr>
          <a:xfrm>
            <a:off x="1049713" y="5385530"/>
            <a:ext cx="36195" cy="0"/>
          </a:xfrm>
          <a:custGeom>
            <a:avLst/>
            <a:gdLst/>
            <a:ahLst/>
            <a:cxnLst/>
            <a:rect l="l" t="t" r="r" b="b"/>
            <a:pathLst>
              <a:path w="36194">
                <a:moveTo>
                  <a:pt x="0" y="0"/>
                </a:moveTo>
                <a:lnTo>
                  <a:pt x="36124" y="0"/>
                </a:lnTo>
              </a:path>
            </a:pathLst>
          </a:custGeom>
          <a:ln w="3175">
            <a:solidFill>
              <a:srgbClr val="000000"/>
            </a:solidFill>
          </a:ln>
        </p:spPr>
        <p:txBody>
          <a:bodyPr wrap="square" lIns="0" tIns="0" rIns="0" bIns="0" rtlCol="0"/>
          <a:lstStyle/>
          <a:p>
            <a:endParaRPr/>
          </a:p>
        </p:txBody>
      </p:sp>
      <p:sp>
        <p:nvSpPr>
          <p:cNvPr id="139" name="object 139"/>
          <p:cNvSpPr/>
          <p:nvPr/>
        </p:nvSpPr>
        <p:spPr>
          <a:xfrm>
            <a:off x="1049713" y="5178530"/>
            <a:ext cx="36195" cy="0"/>
          </a:xfrm>
          <a:custGeom>
            <a:avLst/>
            <a:gdLst/>
            <a:ahLst/>
            <a:cxnLst/>
            <a:rect l="l" t="t" r="r" b="b"/>
            <a:pathLst>
              <a:path w="36194">
                <a:moveTo>
                  <a:pt x="0" y="0"/>
                </a:moveTo>
                <a:lnTo>
                  <a:pt x="36124" y="0"/>
                </a:lnTo>
              </a:path>
            </a:pathLst>
          </a:custGeom>
          <a:ln w="3175">
            <a:solidFill>
              <a:srgbClr val="000000"/>
            </a:solidFill>
          </a:ln>
        </p:spPr>
        <p:txBody>
          <a:bodyPr wrap="square" lIns="0" tIns="0" rIns="0" bIns="0" rtlCol="0"/>
          <a:lstStyle/>
          <a:p>
            <a:endParaRPr/>
          </a:p>
        </p:txBody>
      </p:sp>
      <p:sp>
        <p:nvSpPr>
          <p:cNvPr id="140" name="object 140"/>
          <p:cNvSpPr/>
          <p:nvPr/>
        </p:nvSpPr>
        <p:spPr>
          <a:xfrm>
            <a:off x="1049713" y="4971884"/>
            <a:ext cx="36195" cy="0"/>
          </a:xfrm>
          <a:custGeom>
            <a:avLst/>
            <a:gdLst/>
            <a:ahLst/>
            <a:cxnLst/>
            <a:rect l="l" t="t" r="r" b="b"/>
            <a:pathLst>
              <a:path w="36194">
                <a:moveTo>
                  <a:pt x="0" y="0"/>
                </a:moveTo>
                <a:lnTo>
                  <a:pt x="36124" y="0"/>
                </a:lnTo>
              </a:path>
            </a:pathLst>
          </a:custGeom>
          <a:ln w="3175">
            <a:solidFill>
              <a:srgbClr val="000000"/>
            </a:solidFill>
          </a:ln>
        </p:spPr>
        <p:txBody>
          <a:bodyPr wrap="square" lIns="0" tIns="0" rIns="0" bIns="0" rtlCol="0"/>
          <a:lstStyle/>
          <a:p>
            <a:endParaRPr/>
          </a:p>
        </p:txBody>
      </p:sp>
      <p:sp>
        <p:nvSpPr>
          <p:cNvPr id="141" name="object 141"/>
          <p:cNvSpPr/>
          <p:nvPr/>
        </p:nvSpPr>
        <p:spPr>
          <a:xfrm>
            <a:off x="1049713" y="4764882"/>
            <a:ext cx="36195" cy="0"/>
          </a:xfrm>
          <a:custGeom>
            <a:avLst/>
            <a:gdLst/>
            <a:ahLst/>
            <a:cxnLst/>
            <a:rect l="l" t="t" r="r" b="b"/>
            <a:pathLst>
              <a:path w="36194">
                <a:moveTo>
                  <a:pt x="0" y="0"/>
                </a:moveTo>
                <a:lnTo>
                  <a:pt x="36124" y="0"/>
                </a:lnTo>
              </a:path>
            </a:pathLst>
          </a:custGeom>
          <a:ln w="3175">
            <a:solidFill>
              <a:srgbClr val="000000"/>
            </a:solidFill>
          </a:ln>
        </p:spPr>
        <p:txBody>
          <a:bodyPr wrap="square" lIns="0" tIns="0" rIns="0" bIns="0" rtlCol="0"/>
          <a:lstStyle/>
          <a:p>
            <a:endParaRPr/>
          </a:p>
        </p:txBody>
      </p:sp>
      <p:sp>
        <p:nvSpPr>
          <p:cNvPr id="142" name="object 142"/>
          <p:cNvSpPr/>
          <p:nvPr/>
        </p:nvSpPr>
        <p:spPr>
          <a:xfrm>
            <a:off x="1049713" y="4558239"/>
            <a:ext cx="36195" cy="0"/>
          </a:xfrm>
          <a:custGeom>
            <a:avLst/>
            <a:gdLst/>
            <a:ahLst/>
            <a:cxnLst/>
            <a:rect l="l" t="t" r="r" b="b"/>
            <a:pathLst>
              <a:path w="36194">
                <a:moveTo>
                  <a:pt x="0" y="0"/>
                </a:moveTo>
                <a:lnTo>
                  <a:pt x="36124" y="0"/>
                </a:lnTo>
              </a:path>
            </a:pathLst>
          </a:custGeom>
          <a:ln w="3175">
            <a:solidFill>
              <a:srgbClr val="000000"/>
            </a:solidFill>
          </a:ln>
        </p:spPr>
        <p:txBody>
          <a:bodyPr wrap="square" lIns="0" tIns="0" rIns="0" bIns="0" rtlCol="0"/>
          <a:lstStyle/>
          <a:p>
            <a:endParaRPr/>
          </a:p>
        </p:txBody>
      </p:sp>
      <p:sp>
        <p:nvSpPr>
          <p:cNvPr id="143" name="object 143"/>
          <p:cNvSpPr/>
          <p:nvPr/>
        </p:nvSpPr>
        <p:spPr>
          <a:xfrm>
            <a:off x="1067777" y="5757553"/>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44" name="object 144"/>
          <p:cNvSpPr/>
          <p:nvPr/>
        </p:nvSpPr>
        <p:spPr>
          <a:xfrm>
            <a:off x="1067777" y="5716297"/>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45" name="object 145"/>
          <p:cNvSpPr/>
          <p:nvPr/>
        </p:nvSpPr>
        <p:spPr>
          <a:xfrm>
            <a:off x="1067777" y="5675045"/>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46" name="object 146"/>
          <p:cNvSpPr/>
          <p:nvPr/>
        </p:nvSpPr>
        <p:spPr>
          <a:xfrm>
            <a:off x="1067777" y="5633432"/>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47" name="object 147"/>
          <p:cNvSpPr/>
          <p:nvPr/>
        </p:nvSpPr>
        <p:spPr>
          <a:xfrm>
            <a:off x="1067777" y="5550920"/>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48" name="object 148"/>
          <p:cNvSpPr/>
          <p:nvPr/>
        </p:nvSpPr>
        <p:spPr>
          <a:xfrm>
            <a:off x="1067777" y="5509667"/>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49" name="object 149"/>
          <p:cNvSpPr/>
          <p:nvPr/>
        </p:nvSpPr>
        <p:spPr>
          <a:xfrm>
            <a:off x="1067777" y="5468042"/>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50" name="object 150"/>
          <p:cNvSpPr/>
          <p:nvPr/>
        </p:nvSpPr>
        <p:spPr>
          <a:xfrm>
            <a:off x="1067777" y="5426786"/>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51" name="object 151"/>
          <p:cNvSpPr/>
          <p:nvPr/>
        </p:nvSpPr>
        <p:spPr>
          <a:xfrm>
            <a:off x="1067777" y="5343908"/>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52" name="object 152"/>
          <p:cNvSpPr/>
          <p:nvPr/>
        </p:nvSpPr>
        <p:spPr>
          <a:xfrm>
            <a:off x="1067777" y="5302652"/>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53" name="object 153"/>
          <p:cNvSpPr/>
          <p:nvPr/>
        </p:nvSpPr>
        <p:spPr>
          <a:xfrm>
            <a:off x="1067777" y="5261396"/>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54" name="object 154"/>
          <p:cNvSpPr/>
          <p:nvPr/>
        </p:nvSpPr>
        <p:spPr>
          <a:xfrm>
            <a:off x="1067777" y="5220140"/>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55" name="object 155"/>
          <p:cNvSpPr/>
          <p:nvPr/>
        </p:nvSpPr>
        <p:spPr>
          <a:xfrm>
            <a:off x="1067777" y="5137274"/>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56" name="object 156"/>
          <p:cNvSpPr/>
          <p:nvPr/>
        </p:nvSpPr>
        <p:spPr>
          <a:xfrm>
            <a:off x="1067777" y="5096018"/>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57" name="object 157"/>
          <p:cNvSpPr/>
          <p:nvPr/>
        </p:nvSpPr>
        <p:spPr>
          <a:xfrm>
            <a:off x="1067777" y="5054393"/>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58" name="object 158"/>
          <p:cNvSpPr/>
          <p:nvPr/>
        </p:nvSpPr>
        <p:spPr>
          <a:xfrm>
            <a:off x="1067777" y="5013140"/>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59" name="object 159"/>
          <p:cNvSpPr/>
          <p:nvPr/>
        </p:nvSpPr>
        <p:spPr>
          <a:xfrm>
            <a:off x="1067777" y="4930629"/>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60" name="object 160"/>
          <p:cNvSpPr/>
          <p:nvPr/>
        </p:nvSpPr>
        <p:spPr>
          <a:xfrm>
            <a:off x="1067777" y="4889016"/>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61" name="object 161"/>
          <p:cNvSpPr/>
          <p:nvPr/>
        </p:nvSpPr>
        <p:spPr>
          <a:xfrm>
            <a:off x="1067777" y="4847763"/>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62" name="object 162"/>
          <p:cNvSpPr/>
          <p:nvPr/>
        </p:nvSpPr>
        <p:spPr>
          <a:xfrm>
            <a:off x="1067777" y="4806495"/>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63" name="object 163"/>
          <p:cNvSpPr/>
          <p:nvPr/>
        </p:nvSpPr>
        <p:spPr>
          <a:xfrm>
            <a:off x="1067777" y="4723629"/>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64" name="object 164"/>
          <p:cNvSpPr/>
          <p:nvPr/>
        </p:nvSpPr>
        <p:spPr>
          <a:xfrm>
            <a:off x="1067777" y="4682373"/>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65" name="object 165"/>
          <p:cNvSpPr/>
          <p:nvPr/>
        </p:nvSpPr>
        <p:spPr>
          <a:xfrm>
            <a:off x="1067777" y="4641117"/>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66" name="object 166"/>
          <p:cNvSpPr/>
          <p:nvPr/>
        </p:nvSpPr>
        <p:spPr>
          <a:xfrm>
            <a:off x="1067777" y="4599492"/>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67" name="object 167"/>
          <p:cNvSpPr/>
          <p:nvPr/>
        </p:nvSpPr>
        <p:spPr>
          <a:xfrm>
            <a:off x="1067777" y="4516983"/>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68" name="object 168"/>
          <p:cNvSpPr/>
          <p:nvPr/>
        </p:nvSpPr>
        <p:spPr>
          <a:xfrm>
            <a:off x="1067777" y="4475371"/>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69" name="object 169"/>
          <p:cNvSpPr/>
          <p:nvPr/>
        </p:nvSpPr>
        <p:spPr>
          <a:xfrm>
            <a:off x="1067777" y="4434115"/>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70" name="object 170"/>
          <p:cNvSpPr/>
          <p:nvPr/>
        </p:nvSpPr>
        <p:spPr>
          <a:xfrm>
            <a:off x="1067777" y="4392862"/>
            <a:ext cx="18415" cy="0"/>
          </a:xfrm>
          <a:custGeom>
            <a:avLst/>
            <a:gdLst/>
            <a:ahLst/>
            <a:cxnLst/>
            <a:rect l="l" t="t" r="r" b="b"/>
            <a:pathLst>
              <a:path w="18415">
                <a:moveTo>
                  <a:pt x="0" y="0"/>
                </a:moveTo>
                <a:lnTo>
                  <a:pt x="18060" y="0"/>
                </a:lnTo>
              </a:path>
            </a:pathLst>
          </a:custGeom>
          <a:ln w="3175">
            <a:solidFill>
              <a:srgbClr val="000000"/>
            </a:solidFill>
          </a:ln>
        </p:spPr>
        <p:txBody>
          <a:bodyPr wrap="square" lIns="0" tIns="0" rIns="0" bIns="0" rtlCol="0"/>
          <a:lstStyle/>
          <a:p>
            <a:endParaRPr/>
          </a:p>
        </p:txBody>
      </p:sp>
      <p:sp>
        <p:nvSpPr>
          <p:cNvPr id="171" name="object 171"/>
          <p:cNvSpPr txBox="1"/>
          <p:nvPr/>
        </p:nvSpPr>
        <p:spPr>
          <a:xfrm>
            <a:off x="952457" y="5751533"/>
            <a:ext cx="70485" cy="106045"/>
          </a:xfrm>
          <a:prstGeom prst="rect">
            <a:avLst/>
          </a:prstGeom>
        </p:spPr>
        <p:txBody>
          <a:bodyPr vert="horz" wrap="square" lIns="0" tIns="0" rIns="0" bIns="0" rtlCol="0">
            <a:spAutoFit/>
          </a:bodyPr>
          <a:lstStyle/>
          <a:p>
            <a:pPr marL="12700">
              <a:lnSpc>
                <a:spcPct val="100000"/>
              </a:lnSpc>
            </a:pPr>
            <a:r>
              <a:rPr sz="600" spc="15" dirty="0">
                <a:latin typeface="Arial"/>
                <a:cs typeface="Arial"/>
              </a:rPr>
              <a:t>0</a:t>
            </a:r>
            <a:endParaRPr sz="600">
              <a:latin typeface="Arial"/>
              <a:cs typeface="Arial"/>
            </a:endParaRPr>
          </a:p>
        </p:txBody>
      </p:sp>
      <p:sp>
        <p:nvSpPr>
          <p:cNvPr id="172" name="object 172"/>
          <p:cNvSpPr txBox="1"/>
          <p:nvPr/>
        </p:nvSpPr>
        <p:spPr>
          <a:xfrm>
            <a:off x="908011" y="5544506"/>
            <a:ext cx="114300" cy="106045"/>
          </a:xfrm>
          <a:prstGeom prst="rect">
            <a:avLst/>
          </a:prstGeom>
        </p:spPr>
        <p:txBody>
          <a:bodyPr vert="horz" wrap="square" lIns="0" tIns="0" rIns="0" bIns="0" rtlCol="0">
            <a:spAutoFit/>
          </a:bodyPr>
          <a:lstStyle/>
          <a:p>
            <a:pPr marL="12700">
              <a:lnSpc>
                <a:spcPct val="100000"/>
              </a:lnSpc>
            </a:pPr>
            <a:r>
              <a:rPr sz="600" spc="10" dirty="0">
                <a:latin typeface="Arial"/>
                <a:cs typeface="Arial"/>
              </a:rPr>
              <a:t>10</a:t>
            </a:r>
            <a:endParaRPr sz="600">
              <a:latin typeface="Arial"/>
              <a:cs typeface="Arial"/>
            </a:endParaRPr>
          </a:p>
        </p:txBody>
      </p:sp>
      <p:sp>
        <p:nvSpPr>
          <p:cNvPr id="173" name="object 173"/>
          <p:cNvSpPr txBox="1"/>
          <p:nvPr/>
        </p:nvSpPr>
        <p:spPr>
          <a:xfrm>
            <a:off x="908011" y="5337861"/>
            <a:ext cx="114300" cy="106045"/>
          </a:xfrm>
          <a:prstGeom prst="rect">
            <a:avLst/>
          </a:prstGeom>
        </p:spPr>
        <p:txBody>
          <a:bodyPr vert="horz" wrap="square" lIns="0" tIns="0" rIns="0" bIns="0" rtlCol="0">
            <a:spAutoFit/>
          </a:bodyPr>
          <a:lstStyle/>
          <a:p>
            <a:pPr marL="12700">
              <a:lnSpc>
                <a:spcPct val="100000"/>
              </a:lnSpc>
            </a:pPr>
            <a:r>
              <a:rPr sz="600" spc="10" dirty="0">
                <a:latin typeface="Arial"/>
                <a:cs typeface="Arial"/>
              </a:rPr>
              <a:t>20</a:t>
            </a:r>
            <a:endParaRPr sz="600">
              <a:latin typeface="Arial"/>
              <a:cs typeface="Arial"/>
            </a:endParaRPr>
          </a:p>
        </p:txBody>
      </p:sp>
      <p:sp>
        <p:nvSpPr>
          <p:cNvPr id="174" name="object 174"/>
          <p:cNvSpPr txBox="1"/>
          <p:nvPr/>
        </p:nvSpPr>
        <p:spPr>
          <a:xfrm>
            <a:off x="908011" y="5130823"/>
            <a:ext cx="114300" cy="106045"/>
          </a:xfrm>
          <a:prstGeom prst="rect">
            <a:avLst/>
          </a:prstGeom>
        </p:spPr>
        <p:txBody>
          <a:bodyPr vert="horz" wrap="square" lIns="0" tIns="0" rIns="0" bIns="0" rtlCol="0">
            <a:spAutoFit/>
          </a:bodyPr>
          <a:lstStyle/>
          <a:p>
            <a:pPr marL="12700">
              <a:lnSpc>
                <a:spcPct val="100000"/>
              </a:lnSpc>
            </a:pPr>
            <a:r>
              <a:rPr sz="600" spc="10" dirty="0">
                <a:latin typeface="Arial"/>
                <a:cs typeface="Arial"/>
              </a:rPr>
              <a:t>30</a:t>
            </a:r>
            <a:endParaRPr sz="600">
              <a:latin typeface="Arial"/>
              <a:cs typeface="Arial"/>
            </a:endParaRPr>
          </a:p>
        </p:txBody>
      </p:sp>
      <p:sp>
        <p:nvSpPr>
          <p:cNvPr id="175" name="object 175"/>
          <p:cNvSpPr txBox="1"/>
          <p:nvPr/>
        </p:nvSpPr>
        <p:spPr>
          <a:xfrm>
            <a:off x="908011" y="4303886"/>
            <a:ext cx="114300" cy="726440"/>
          </a:xfrm>
          <a:prstGeom prst="rect">
            <a:avLst/>
          </a:prstGeom>
        </p:spPr>
        <p:txBody>
          <a:bodyPr vert="horz" wrap="square" lIns="0" tIns="0" rIns="0" bIns="0" rtlCol="0">
            <a:spAutoFit/>
          </a:bodyPr>
          <a:lstStyle/>
          <a:p>
            <a:pPr marL="12700">
              <a:lnSpc>
                <a:spcPct val="100000"/>
              </a:lnSpc>
            </a:pPr>
            <a:r>
              <a:rPr sz="600" spc="10" dirty="0">
                <a:latin typeface="Arial"/>
                <a:cs typeface="Arial"/>
              </a:rPr>
              <a:t>70</a:t>
            </a:r>
            <a:endParaRPr sz="600">
              <a:latin typeface="Arial"/>
              <a:cs typeface="Arial"/>
            </a:endParaRPr>
          </a:p>
          <a:p>
            <a:pPr>
              <a:lnSpc>
                <a:spcPct val="100000"/>
              </a:lnSpc>
              <a:spcBef>
                <a:spcPts val="44"/>
              </a:spcBef>
            </a:pPr>
            <a:endParaRPr sz="750">
              <a:latin typeface="Times New Roman"/>
              <a:cs typeface="Times New Roman"/>
            </a:endParaRPr>
          </a:p>
          <a:p>
            <a:pPr marL="12700">
              <a:lnSpc>
                <a:spcPct val="100000"/>
              </a:lnSpc>
            </a:pPr>
            <a:r>
              <a:rPr sz="600" spc="10" dirty="0">
                <a:latin typeface="Arial"/>
                <a:cs typeface="Arial"/>
              </a:rPr>
              <a:t>60</a:t>
            </a:r>
            <a:endParaRPr sz="600">
              <a:latin typeface="Arial"/>
              <a:cs typeface="Arial"/>
            </a:endParaRPr>
          </a:p>
          <a:p>
            <a:pPr>
              <a:lnSpc>
                <a:spcPct val="100000"/>
              </a:lnSpc>
              <a:spcBef>
                <a:spcPts val="44"/>
              </a:spcBef>
            </a:pPr>
            <a:endParaRPr sz="750">
              <a:latin typeface="Times New Roman"/>
              <a:cs typeface="Times New Roman"/>
            </a:endParaRPr>
          </a:p>
          <a:p>
            <a:pPr marL="12700">
              <a:lnSpc>
                <a:spcPct val="100000"/>
              </a:lnSpc>
            </a:pPr>
            <a:r>
              <a:rPr sz="600" spc="10" dirty="0">
                <a:latin typeface="Arial"/>
                <a:cs typeface="Arial"/>
              </a:rPr>
              <a:t>50</a:t>
            </a:r>
            <a:endParaRPr sz="600">
              <a:latin typeface="Arial"/>
              <a:cs typeface="Arial"/>
            </a:endParaRPr>
          </a:p>
          <a:p>
            <a:pPr>
              <a:lnSpc>
                <a:spcPct val="100000"/>
              </a:lnSpc>
              <a:spcBef>
                <a:spcPts val="47"/>
              </a:spcBef>
            </a:pPr>
            <a:endParaRPr sz="750">
              <a:latin typeface="Times New Roman"/>
              <a:cs typeface="Times New Roman"/>
            </a:endParaRPr>
          </a:p>
          <a:p>
            <a:pPr marL="12700">
              <a:lnSpc>
                <a:spcPct val="100000"/>
              </a:lnSpc>
            </a:pPr>
            <a:r>
              <a:rPr sz="600" spc="10" dirty="0">
                <a:latin typeface="Arial"/>
                <a:cs typeface="Arial"/>
              </a:rPr>
              <a:t>40</a:t>
            </a:r>
            <a:endParaRPr sz="600">
              <a:latin typeface="Arial"/>
              <a:cs typeface="Arial"/>
            </a:endParaRPr>
          </a:p>
        </p:txBody>
      </p:sp>
      <p:sp>
        <p:nvSpPr>
          <p:cNvPr id="176" name="object 176"/>
          <p:cNvSpPr/>
          <p:nvPr/>
        </p:nvSpPr>
        <p:spPr>
          <a:xfrm>
            <a:off x="3615186" y="4351606"/>
            <a:ext cx="0" cy="1447800"/>
          </a:xfrm>
          <a:custGeom>
            <a:avLst/>
            <a:gdLst/>
            <a:ahLst/>
            <a:cxnLst/>
            <a:rect l="l" t="t" r="r" b="b"/>
            <a:pathLst>
              <a:path h="1447800">
                <a:moveTo>
                  <a:pt x="0" y="0"/>
                </a:moveTo>
                <a:lnTo>
                  <a:pt x="0" y="1447572"/>
                </a:lnTo>
              </a:path>
            </a:pathLst>
          </a:custGeom>
          <a:ln w="3175">
            <a:solidFill>
              <a:srgbClr val="000000"/>
            </a:solidFill>
          </a:ln>
        </p:spPr>
        <p:txBody>
          <a:bodyPr wrap="square" lIns="0" tIns="0" rIns="0" bIns="0" rtlCol="0"/>
          <a:lstStyle/>
          <a:p>
            <a:endParaRPr/>
          </a:p>
        </p:txBody>
      </p:sp>
      <p:sp>
        <p:nvSpPr>
          <p:cNvPr id="177" name="object 177"/>
          <p:cNvSpPr/>
          <p:nvPr/>
        </p:nvSpPr>
        <p:spPr>
          <a:xfrm>
            <a:off x="1136426" y="4546666"/>
            <a:ext cx="2479040" cy="1104900"/>
          </a:xfrm>
          <a:custGeom>
            <a:avLst/>
            <a:gdLst/>
            <a:ahLst/>
            <a:cxnLst/>
            <a:rect l="l" t="t" r="r" b="b"/>
            <a:pathLst>
              <a:path w="2479040" h="1104900">
                <a:moveTo>
                  <a:pt x="0" y="1104494"/>
                </a:moveTo>
                <a:lnTo>
                  <a:pt x="2478760" y="0"/>
                </a:lnTo>
              </a:path>
            </a:pathLst>
          </a:custGeom>
          <a:ln w="10130">
            <a:solidFill>
              <a:srgbClr val="000000"/>
            </a:solidFill>
          </a:ln>
        </p:spPr>
        <p:txBody>
          <a:bodyPr wrap="square" lIns="0" tIns="0" rIns="0" bIns="0" rtlCol="0"/>
          <a:lstStyle/>
          <a:p>
            <a:endParaRPr/>
          </a:p>
        </p:txBody>
      </p:sp>
      <p:sp>
        <p:nvSpPr>
          <p:cNvPr id="178" name="object 178"/>
          <p:cNvSpPr/>
          <p:nvPr/>
        </p:nvSpPr>
        <p:spPr>
          <a:xfrm>
            <a:off x="1136426" y="5666363"/>
            <a:ext cx="0" cy="59055"/>
          </a:xfrm>
          <a:custGeom>
            <a:avLst/>
            <a:gdLst/>
            <a:ahLst/>
            <a:cxnLst/>
            <a:rect l="l" t="t" r="r" b="b"/>
            <a:pathLst>
              <a:path h="59054">
                <a:moveTo>
                  <a:pt x="0" y="0"/>
                </a:moveTo>
                <a:lnTo>
                  <a:pt x="0" y="58627"/>
                </a:lnTo>
              </a:path>
            </a:pathLst>
          </a:custGeom>
          <a:ln w="3175">
            <a:solidFill>
              <a:srgbClr val="000000"/>
            </a:solidFill>
          </a:ln>
        </p:spPr>
        <p:txBody>
          <a:bodyPr wrap="square" lIns="0" tIns="0" rIns="0" bIns="0" rtlCol="0"/>
          <a:lstStyle/>
          <a:p>
            <a:endParaRPr/>
          </a:p>
        </p:txBody>
      </p:sp>
      <p:sp>
        <p:nvSpPr>
          <p:cNvPr id="179" name="object 179"/>
          <p:cNvSpPr/>
          <p:nvPr/>
        </p:nvSpPr>
        <p:spPr>
          <a:xfrm>
            <a:off x="1118365" y="5666363"/>
            <a:ext cx="36830" cy="0"/>
          </a:xfrm>
          <a:custGeom>
            <a:avLst/>
            <a:gdLst/>
            <a:ahLst/>
            <a:cxnLst/>
            <a:rect l="l" t="t" r="r" b="b"/>
            <a:pathLst>
              <a:path w="36830">
                <a:moveTo>
                  <a:pt x="0" y="0"/>
                </a:moveTo>
                <a:lnTo>
                  <a:pt x="36492" y="0"/>
                </a:lnTo>
              </a:path>
            </a:pathLst>
          </a:custGeom>
          <a:ln w="3175">
            <a:solidFill>
              <a:srgbClr val="000000"/>
            </a:solidFill>
          </a:ln>
        </p:spPr>
        <p:txBody>
          <a:bodyPr wrap="square" lIns="0" tIns="0" rIns="0" bIns="0" rtlCol="0"/>
          <a:lstStyle/>
          <a:p>
            <a:endParaRPr/>
          </a:p>
        </p:txBody>
      </p:sp>
      <p:sp>
        <p:nvSpPr>
          <p:cNvPr id="180" name="object 180"/>
          <p:cNvSpPr/>
          <p:nvPr/>
        </p:nvSpPr>
        <p:spPr>
          <a:xfrm>
            <a:off x="1118365" y="5724991"/>
            <a:ext cx="36830" cy="0"/>
          </a:xfrm>
          <a:custGeom>
            <a:avLst/>
            <a:gdLst/>
            <a:ahLst/>
            <a:cxnLst/>
            <a:rect l="l" t="t" r="r" b="b"/>
            <a:pathLst>
              <a:path w="36830">
                <a:moveTo>
                  <a:pt x="0" y="0"/>
                </a:moveTo>
                <a:lnTo>
                  <a:pt x="36492" y="0"/>
                </a:lnTo>
              </a:path>
            </a:pathLst>
          </a:custGeom>
          <a:ln w="3175">
            <a:solidFill>
              <a:srgbClr val="000000"/>
            </a:solidFill>
          </a:ln>
        </p:spPr>
        <p:txBody>
          <a:bodyPr wrap="square" lIns="0" tIns="0" rIns="0" bIns="0" rtlCol="0"/>
          <a:lstStyle/>
          <a:p>
            <a:endParaRPr/>
          </a:p>
        </p:txBody>
      </p:sp>
      <p:sp>
        <p:nvSpPr>
          <p:cNvPr id="181" name="object 181"/>
          <p:cNvSpPr/>
          <p:nvPr/>
        </p:nvSpPr>
        <p:spPr>
          <a:xfrm>
            <a:off x="1113662" y="5673798"/>
            <a:ext cx="45720" cy="43180"/>
          </a:xfrm>
          <a:custGeom>
            <a:avLst/>
            <a:gdLst/>
            <a:ahLst/>
            <a:cxnLst/>
            <a:rect l="l" t="t" r="r" b="b"/>
            <a:pathLst>
              <a:path w="45719" h="43179">
                <a:moveTo>
                  <a:pt x="15147" y="0"/>
                </a:moveTo>
                <a:lnTo>
                  <a:pt x="4251" y="8181"/>
                </a:lnTo>
                <a:lnTo>
                  <a:pt x="0" y="21508"/>
                </a:lnTo>
                <a:lnTo>
                  <a:pt x="22" y="22540"/>
                </a:lnTo>
                <a:lnTo>
                  <a:pt x="3769" y="33535"/>
                </a:lnTo>
                <a:lnTo>
                  <a:pt x="13990" y="40929"/>
                </a:lnTo>
                <a:lnTo>
                  <a:pt x="30768" y="42873"/>
                </a:lnTo>
                <a:lnTo>
                  <a:pt x="41392" y="34526"/>
                </a:lnTo>
                <a:lnTo>
                  <a:pt x="45521" y="20849"/>
                </a:lnTo>
                <a:lnTo>
                  <a:pt x="41917" y="9675"/>
                </a:lnTo>
                <a:lnTo>
                  <a:pt x="31793" y="2098"/>
                </a:lnTo>
                <a:lnTo>
                  <a:pt x="15147" y="0"/>
                </a:lnTo>
                <a:close/>
              </a:path>
            </a:pathLst>
          </a:custGeom>
          <a:solidFill>
            <a:srgbClr val="FFFFFF"/>
          </a:solidFill>
        </p:spPr>
        <p:txBody>
          <a:bodyPr wrap="square" lIns="0" tIns="0" rIns="0" bIns="0" rtlCol="0"/>
          <a:lstStyle/>
          <a:p>
            <a:endParaRPr/>
          </a:p>
        </p:txBody>
      </p:sp>
      <p:sp>
        <p:nvSpPr>
          <p:cNvPr id="182" name="object 182"/>
          <p:cNvSpPr/>
          <p:nvPr/>
        </p:nvSpPr>
        <p:spPr>
          <a:xfrm>
            <a:off x="1113663" y="5673797"/>
            <a:ext cx="45720" cy="43180"/>
          </a:xfrm>
          <a:custGeom>
            <a:avLst/>
            <a:gdLst/>
            <a:ahLst/>
            <a:cxnLst/>
            <a:rect l="l" t="t" r="r" b="b"/>
            <a:pathLst>
              <a:path w="45719" h="43179">
                <a:moveTo>
                  <a:pt x="0" y="21510"/>
                </a:moveTo>
                <a:lnTo>
                  <a:pt x="4252" y="8182"/>
                </a:lnTo>
                <a:lnTo>
                  <a:pt x="15146" y="0"/>
                </a:lnTo>
                <a:lnTo>
                  <a:pt x="31792" y="2098"/>
                </a:lnTo>
                <a:lnTo>
                  <a:pt x="41915" y="9676"/>
                </a:lnTo>
                <a:lnTo>
                  <a:pt x="45520" y="20851"/>
                </a:lnTo>
                <a:lnTo>
                  <a:pt x="41391" y="34528"/>
                </a:lnTo>
                <a:lnTo>
                  <a:pt x="30767" y="42874"/>
                </a:lnTo>
                <a:lnTo>
                  <a:pt x="13990" y="40931"/>
                </a:lnTo>
                <a:lnTo>
                  <a:pt x="3769" y="33537"/>
                </a:lnTo>
                <a:lnTo>
                  <a:pt x="22" y="22541"/>
                </a:lnTo>
                <a:lnTo>
                  <a:pt x="0" y="21510"/>
                </a:lnTo>
                <a:close/>
              </a:path>
            </a:pathLst>
          </a:custGeom>
          <a:ln w="3175">
            <a:solidFill>
              <a:srgbClr val="000000"/>
            </a:solidFill>
          </a:ln>
        </p:spPr>
        <p:txBody>
          <a:bodyPr wrap="square" lIns="0" tIns="0" rIns="0" bIns="0" rtlCol="0"/>
          <a:lstStyle/>
          <a:p>
            <a:endParaRPr/>
          </a:p>
        </p:txBody>
      </p:sp>
      <p:sp>
        <p:nvSpPr>
          <p:cNvPr id="183" name="object 183"/>
          <p:cNvSpPr/>
          <p:nvPr/>
        </p:nvSpPr>
        <p:spPr>
          <a:xfrm>
            <a:off x="1187017" y="5570817"/>
            <a:ext cx="0" cy="146685"/>
          </a:xfrm>
          <a:custGeom>
            <a:avLst/>
            <a:gdLst/>
            <a:ahLst/>
            <a:cxnLst/>
            <a:rect l="l" t="t" r="r" b="b"/>
            <a:pathLst>
              <a:path h="146685">
                <a:moveTo>
                  <a:pt x="0" y="0"/>
                </a:moveTo>
                <a:lnTo>
                  <a:pt x="0" y="146206"/>
                </a:lnTo>
              </a:path>
            </a:pathLst>
          </a:custGeom>
          <a:ln w="3175">
            <a:solidFill>
              <a:srgbClr val="000000"/>
            </a:solidFill>
          </a:ln>
        </p:spPr>
        <p:txBody>
          <a:bodyPr wrap="square" lIns="0" tIns="0" rIns="0" bIns="0" rtlCol="0"/>
          <a:lstStyle/>
          <a:p>
            <a:endParaRPr/>
          </a:p>
        </p:txBody>
      </p:sp>
      <p:sp>
        <p:nvSpPr>
          <p:cNvPr id="184" name="object 184"/>
          <p:cNvSpPr/>
          <p:nvPr/>
        </p:nvSpPr>
        <p:spPr>
          <a:xfrm>
            <a:off x="1168957" y="5570817"/>
            <a:ext cx="36830" cy="0"/>
          </a:xfrm>
          <a:custGeom>
            <a:avLst/>
            <a:gdLst/>
            <a:ahLst/>
            <a:cxnLst/>
            <a:rect l="l" t="t" r="r" b="b"/>
            <a:pathLst>
              <a:path w="36830">
                <a:moveTo>
                  <a:pt x="0" y="0"/>
                </a:moveTo>
                <a:lnTo>
                  <a:pt x="36489" y="0"/>
                </a:lnTo>
              </a:path>
            </a:pathLst>
          </a:custGeom>
          <a:ln w="3175">
            <a:solidFill>
              <a:srgbClr val="000000"/>
            </a:solidFill>
          </a:ln>
        </p:spPr>
        <p:txBody>
          <a:bodyPr wrap="square" lIns="0" tIns="0" rIns="0" bIns="0" rtlCol="0"/>
          <a:lstStyle/>
          <a:p>
            <a:endParaRPr/>
          </a:p>
        </p:txBody>
      </p:sp>
      <p:sp>
        <p:nvSpPr>
          <p:cNvPr id="185" name="object 185"/>
          <p:cNvSpPr/>
          <p:nvPr/>
        </p:nvSpPr>
        <p:spPr>
          <a:xfrm>
            <a:off x="1168957" y="5717023"/>
            <a:ext cx="36830" cy="0"/>
          </a:xfrm>
          <a:custGeom>
            <a:avLst/>
            <a:gdLst/>
            <a:ahLst/>
            <a:cxnLst/>
            <a:rect l="l" t="t" r="r" b="b"/>
            <a:pathLst>
              <a:path w="36830">
                <a:moveTo>
                  <a:pt x="0" y="0"/>
                </a:moveTo>
                <a:lnTo>
                  <a:pt x="36489" y="0"/>
                </a:lnTo>
              </a:path>
            </a:pathLst>
          </a:custGeom>
          <a:ln w="3175">
            <a:solidFill>
              <a:srgbClr val="000000"/>
            </a:solidFill>
          </a:ln>
        </p:spPr>
        <p:txBody>
          <a:bodyPr wrap="square" lIns="0" tIns="0" rIns="0" bIns="0" rtlCol="0"/>
          <a:lstStyle/>
          <a:p>
            <a:endParaRPr/>
          </a:p>
        </p:txBody>
      </p:sp>
      <p:sp>
        <p:nvSpPr>
          <p:cNvPr id="186" name="object 186"/>
          <p:cNvSpPr/>
          <p:nvPr/>
        </p:nvSpPr>
        <p:spPr>
          <a:xfrm>
            <a:off x="1164253" y="5622050"/>
            <a:ext cx="45720" cy="43180"/>
          </a:xfrm>
          <a:custGeom>
            <a:avLst/>
            <a:gdLst/>
            <a:ahLst/>
            <a:cxnLst/>
            <a:rect l="l" t="t" r="r" b="b"/>
            <a:pathLst>
              <a:path w="45719" h="43179">
                <a:moveTo>
                  <a:pt x="15147" y="0"/>
                </a:moveTo>
                <a:lnTo>
                  <a:pt x="4252" y="8176"/>
                </a:lnTo>
                <a:lnTo>
                  <a:pt x="0" y="21510"/>
                </a:lnTo>
                <a:lnTo>
                  <a:pt x="22" y="22538"/>
                </a:lnTo>
                <a:lnTo>
                  <a:pt x="3768" y="33537"/>
                </a:lnTo>
                <a:lnTo>
                  <a:pt x="13987" y="40932"/>
                </a:lnTo>
                <a:lnTo>
                  <a:pt x="30765" y="42876"/>
                </a:lnTo>
                <a:lnTo>
                  <a:pt x="41390" y="34531"/>
                </a:lnTo>
                <a:lnTo>
                  <a:pt x="45518" y="20854"/>
                </a:lnTo>
                <a:lnTo>
                  <a:pt x="41916" y="9673"/>
                </a:lnTo>
                <a:lnTo>
                  <a:pt x="31794" y="2097"/>
                </a:lnTo>
                <a:lnTo>
                  <a:pt x="15147" y="0"/>
                </a:lnTo>
                <a:close/>
              </a:path>
            </a:pathLst>
          </a:custGeom>
          <a:solidFill>
            <a:srgbClr val="FFFFFF"/>
          </a:solidFill>
        </p:spPr>
        <p:txBody>
          <a:bodyPr wrap="square" lIns="0" tIns="0" rIns="0" bIns="0" rtlCol="0"/>
          <a:lstStyle/>
          <a:p>
            <a:endParaRPr/>
          </a:p>
        </p:txBody>
      </p:sp>
      <p:sp>
        <p:nvSpPr>
          <p:cNvPr id="187" name="object 187"/>
          <p:cNvSpPr/>
          <p:nvPr/>
        </p:nvSpPr>
        <p:spPr>
          <a:xfrm>
            <a:off x="1164251" y="5622053"/>
            <a:ext cx="45720" cy="43180"/>
          </a:xfrm>
          <a:custGeom>
            <a:avLst/>
            <a:gdLst/>
            <a:ahLst/>
            <a:cxnLst/>
            <a:rect l="l" t="t" r="r" b="b"/>
            <a:pathLst>
              <a:path w="45719" h="43179">
                <a:moveTo>
                  <a:pt x="0" y="21508"/>
                </a:moveTo>
                <a:lnTo>
                  <a:pt x="4252" y="8176"/>
                </a:lnTo>
                <a:lnTo>
                  <a:pt x="15148" y="0"/>
                </a:lnTo>
                <a:lnTo>
                  <a:pt x="31796" y="2096"/>
                </a:lnTo>
                <a:lnTo>
                  <a:pt x="41918" y="9672"/>
                </a:lnTo>
                <a:lnTo>
                  <a:pt x="45520" y="20853"/>
                </a:lnTo>
                <a:lnTo>
                  <a:pt x="41391" y="34529"/>
                </a:lnTo>
                <a:lnTo>
                  <a:pt x="30766" y="42874"/>
                </a:lnTo>
                <a:lnTo>
                  <a:pt x="13989" y="40930"/>
                </a:lnTo>
                <a:lnTo>
                  <a:pt x="3768" y="33535"/>
                </a:lnTo>
                <a:lnTo>
                  <a:pt x="22" y="22538"/>
                </a:lnTo>
                <a:lnTo>
                  <a:pt x="0" y="21508"/>
                </a:lnTo>
                <a:close/>
              </a:path>
            </a:pathLst>
          </a:custGeom>
          <a:ln w="3175">
            <a:solidFill>
              <a:srgbClr val="000000"/>
            </a:solidFill>
          </a:ln>
        </p:spPr>
        <p:txBody>
          <a:bodyPr wrap="square" lIns="0" tIns="0" rIns="0" bIns="0" rtlCol="0"/>
          <a:lstStyle/>
          <a:p>
            <a:endParaRPr/>
          </a:p>
        </p:txBody>
      </p:sp>
      <p:sp>
        <p:nvSpPr>
          <p:cNvPr id="188" name="object 188"/>
          <p:cNvSpPr/>
          <p:nvPr/>
        </p:nvSpPr>
        <p:spPr>
          <a:xfrm>
            <a:off x="1288197" y="5583485"/>
            <a:ext cx="0" cy="59055"/>
          </a:xfrm>
          <a:custGeom>
            <a:avLst/>
            <a:gdLst/>
            <a:ahLst/>
            <a:cxnLst/>
            <a:rect l="l" t="t" r="r" b="b"/>
            <a:pathLst>
              <a:path h="59054">
                <a:moveTo>
                  <a:pt x="0" y="0"/>
                </a:moveTo>
                <a:lnTo>
                  <a:pt x="0" y="58624"/>
                </a:lnTo>
              </a:path>
            </a:pathLst>
          </a:custGeom>
          <a:ln w="3175">
            <a:solidFill>
              <a:srgbClr val="000000"/>
            </a:solidFill>
          </a:ln>
        </p:spPr>
        <p:txBody>
          <a:bodyPr wrap="square" lIns="0" tIns="0" rIns="0" bIns="0" rtlCol="0"/>
          <a:lstStyle/>
          <a:p>
            <a:endParaRPr/>
          </a:p>
        </p:txBody>
      </p:sp>
      <p:sp>
        <p:nvSpPr>
          <p:cNvPr id="189" name="object 189"/>
          <p:cNvSpPr/>
          <p:nvPr/>
        </p:nvSpPr>
        <p:spPr>
          <a:xfrm>
            <a:off x="1270124" y="5583485"/>
            <a:ext cx="36830" cy="0"/>
          </a:xfrm>
          <a:custGeom>
            <a:avLst/>
            <a:gdLst/>
            <a:ahLst/>
            <a:cxnLst/>
            <a:rect l="l" t="t" r="r" b="b"/>
            <a:pathLst>
              <a:path w="36830">
                <a:moveTo>
                  <a:pt x="0" y="0"/>
                </a:moveTo>
                <a:lnTo>
                  <a:pt x="36489" y="0"/>
                </a:lnTo>
              </a:path>
            </a:pathLst>
          </a:custGeom>
          <a:ln w="3175">
            <a:solidFill>
              <a:srgbClr val="000000"/>
            </a:solidFill>
          </a:ln>
        </p:spPr>
        <p:txBody>
          <a:bodyPr wrap="square" lIns="0" tIns="0" rIns="0" bIns="0" rtlCol="0"/>
          <a:lstStyle/>
          <a:p>
            <a:endParaRPr/>
          </a:p>
        </p:txBody>
      </p:sp>
      <p:sp>
        <p:nvSpPr>
          <p:cNvPr id="190" name="object 190"/>
          <p:cNvSpPr/>
          <p:nvPr/>
        </p:nvSpPr>
        <p:spPr>
          <a:xfrm>
            <a:off x="1270124" y="5642110"/>
            <a:ext cx="36830" cy="0"/>
          </a:xfrm>
          <a:custGeom>
            <a:avLst/>
            <a:gdLst/>
            <a:ahLst/>
            <a:cxnLst/>
            <a:rect l="l" t="t" r="r" b="b"/>
            <a:pathLst>
              <a:path w="36830">
                <a:moveTo>
                  <a:pt x="0" y="0"/>
                </a:moveTo>
                <a:lnTo>
                  <a:pt x="36489" y="0"/>
                </a:lnTo>
              </a:path>
            </a:pathLst>
          </a:custGeom>
          <a:ln w="3175">
            <a:solidFill>
              <a:srgbClr val="000000"/>
            </a:solidFill>
          </a:ln>
        </p:spPr>
        <p:txBody>
          <a:bodyPr wrap="square" lIns="0" tIns="0" rIns="0" bIns="0" rtlCol="0"/>
          <a:lstStyle/>
          <a:p>
            <a:endParaRPr/>
          </a:p>
        </p:txBody>
      </p:sp>
      <p:sp>
        <p:nvSpPr>
          <p:cNvPr id="191" name="object 191"/>
          <p:cNvSpPr/>
          <p:nvPr/>
        </p:nvSpPr>
        <p:spPr>
          <a:xfrm>
            <a:off x="1265432" y="5590928"/>
            <a:ext cx="45720" cy="43180"/>
          </a:xfrm>
          <a:custGeom>
            <a:avLst/>
            <a:gdLst/>
            <a:ahLst/>
            <a:cxnLst/>
            <a:rect l="l" t="t" r="r" b="b"/>
            <a:pathLst>
              <a:path w="45719" h="43179">
                <a:moveTo>
                  <a:pt x="15140" y="0"/>
                </a:moveTo>
                <a:lnTo>
                  <a:pt x="4247" y="8177"/>
                </a:lnTo>
                <a:lnTo>
                  <a:pt x="0" y="21511"/>
                </a:lnTo>
                <a:lnTo>
                  <a:pt x="22" y="22540"/>
                </a:lnTo>
                <a:lnTo>
                  <a:pt x="3765" y="33537"/>
                </a:lnTo>
                <a:lnTo>
                  <a:pt x="13983" y="40930"/>
                </a:lnTo>
                <a:lnTo>
                  <a:pt x="30767" y="42874"/>
                </a:lnTo>
                <a:lnTo>
                  <a:pt x="41390" y="34528"/>
                </a:lnTo>
                <a:lnTo>
                  <a:pt x="45518" y="20848"/>
                </a:lnTo>
                <a:lnTo>
                  <a:pt x="41913" y="9669"/>
                </a:lnTo>
                <a:lnTo>
                  <a:pt x="31789" y="2095"/>
                </a:lnTo>
                <a:lnTo>
                  <a:pt x="15140" y="0"/>
                </a:lnTo>
                <a:close/>
              </a:path>
            </a:pathLst>
          </a:custGeom>
          <a:solidFill>
            <a:srgbClr val="FFFFFF"/>
          </a:solidFill>
        </p:spPr>
        <p:txBody>
          <a:bodyPr wrap="square" lIns="0" tIns="0" rIns="0" bIns="0" rtlCol="0"/>
          <a:lstStyle/>
          <a:p>
            <a:endParaRPr/>
          </a:p>
        </p:txBody>
      </p:sp>
      <p:sp>
        <p:nvSpPr>
          <p:cNvPr id="192" name="object 192"/>
          <p:cNvSpPr/>
          <p:nvPr/>
        </p:nvSpPr>
        <p:spPr>
          <a:xfrm>
            <a:off x="1265431" y="5590930"/>
            <a:ext cx="45720" cy="43180"/>
          </a:xfrm>
          <a:custGeom>
            <a:avLst/>
            <a:gdLst/>
            <a:ahLst/>
            <a:cxnLst/>
            <a:rect l="l" t="t" r="r" b="b"/>
            <a:pathLst>
              <a:path w="45719" h="43179">
                <a:moveTo>
                  <a:pt x="0" y="21508"/>
                </a:moveTo>
                <a:lnTo>
                  <a:pt x="4248" y="8176"/>
                </a:lnTo>
                <a:lnTo>
                  <a:pt x="15143" y="0"/>
                </a:lnTo>
                <a:lnTo>
                  <a:pt x="31791" y="2096"/>
                </a:lnTo>
                <a:lnTo>
                  <a:pt x="41915" y="9670"/>
                </a:lnTo>
                <a:lnTo>
                  <a:pt x="45520" y="20849"/>
                </a:lnTo>
                <a:lnTo>
                  <a:pt x="41391" y="34527"/>
                </a:lnTo>
                <a:lnTo>
                  <a:pt x="30767" y="42873"/>
                </a:lnTo>
                <a:lnTo>
                  <a:pt x="13984" y="40930"/>
                </a:lnTo>
                <a:lnTo>
                  <a:pt x="3766" y="33535"/>
                </a:lnTo>
                <a:lnTo>
                  <a:pt x="22" y="22539"/>
                </a:lnTo>
                <a:lnTo>
                  <a:pt x="0" y="21508"/>
                </a:lnTo>
                <a:close/>
              </a:path>
            </a:pathLst>
          </a:custGeom>
          <a:ln w="3175">
            <a:solidFill>
              <a:srgbClr val="000000"/>
            </a:solidFill>
          </a:ln>
        </p:spPr>
        <p:txBody>
          <a:bodyPr wrap="square" lIns="0" tIns="0" rIns="0" bIns="0" rtlCol="0"/>
          <a:lstStyle/>
          <a:p>
            <a:endParaRPr/>
          </a:p>
        </p:txBody>
      </p:sp>
      <p:sp>
        <p:nvSpPr>
          <p:cNvPr id="193" name="object 193"/>
          <p:cNvSpPr/>
          <p:nvPr/>
        </p:nvSpPr>
        <p:spPr>
          <a:xfrm>
            <a:off x="1389364" y="5521609"/>
            <a:ext cx="0" cy="59055"/>
          </a:xfrm>
          <a:custGeom>
            <a:avLst/>
            <a:gdLst/>
            <a:ahLst/>
            <a:cxnLst/>
            <a:rect l="l" t="t" r="r" b="b"/>
            <a:pathLst>
              <a:path h="59054">
                <a:moveTo>
                  <a:pt x="0" y="0"/>
                </a:moveTo>
                <a:lnTo>
                  <a:pt x="0" y="58624"/>
                </a:lnTo>
              </a:path>
            </a:pathLst>
          </a:custGeom>
          <a:ln w="3175">
            <a:solidFill>
              <a:srgbClr val="000000"/>
            </a:solidFill>
          </a:ln>
        </p:spPr>
        <p:txBody>
          <a:bodyPr wrap="square" lIns="0" tIns="0" rIns="0" bIns="0" rtlCol="0"/>
          <a:lstStyle/>
          <a:p>
            <a:endParaRPr/>
          </a:p>
        </p:txBody>
      </p:sp>
      <p:sp>
        <p:nvSpPr>
          <p:cNvPr id="194" name="object 194"/>
          <p:cNvSpPr/>
          <p:nvPr/>
        </p:nvSpPr>
        <p:spPr>
          <a:xfrm>
            <a:off x="1371300" y="5521609"/>
            <a:ext cx="36830" cy="0"/>
          </a:xfrm>
          <a:custGeom>
            <a:avLst/>
            <a:gdLst/>
            <a:ahLst/>
            <a:cxnLst/>
            <a:rect l="l" t="t" r="r" b="b"/>
            <a:pathLst>
              <a:path w="36830">
                <a:moveTo>
                  <a:pt x="0" y="0"/>
                </a:moveTo>
                <a:lnTo>
                  <a:pt x="36492" y="0"/>
                </a:lnTo>
              </a:path>
            </a:pathLst>
          </a:custGeom>
          <a:ln w="3175">
            <a:solidFill>
              <a:srgbClr val="000000"/>
            </a:solidFill>
          </a:ln>
        </p:spPr>
        <p:txBody>
          <a:bodyPr wrap="square" lIns="0" tIns="0" rIns="0" bIns="0" rtlCol="0"/>
          <a:lstStyle/>
          <a:p>
            <a:endParaRPr/>
          </a:p>
        </p:txBody>
      </p:sp>
      <p:sp>
        <p:nvSpPr>
          <p:cNvPr id="195" name="object 195"/>
          <p:cNvSpPr/>
          <p:nvPr/>
        </p:nvSpPr>
        <p:spPr>
          <a:xfrm>
            <a:off x="1371300" y="5580234"/>
            <a:ext cx="36830" cy="0"/>
          </a:xfrm>
          <a:custGeom>
            <a:avLst/>
            <a:gdLst/>
            <a:ahLst/>
            <a:cxnLst/>
            <a:rect l="l" t="t" r="r" b="b"/>
            <a:pathLst>
              <a:path w="36830">
                <a:moveTo>
                  <a:pt x="0" y="0"/>
                </a:moveTo>
                <a:lnTo>
                  <a:pt x="36492" y="0"/>
                </a:lnTo>
              </a:path>
            </a:pathLst>
          </a:custGeom>
          <a:ln w="3175">
            <a:solidFill>
              <a:srgbClr val="000000"/>
            </a:solidFill>
          </a:ln>
        </p:spPr>
        <p:txBody>
          <a:bodyPr wrap="square" lIns="0" tIns="0" rIns="0" bIns="0" rtlCol="0"/>
          <a:lstStyle/>
          <a:p>
            <a:endParaRPr/>
          </a:p>
        </p:txBody>
      </p:sp>
      <p:sp>
        <p:nvSpPr>
          <p:cNvPr id="196" name="object 196"/>
          <p:cNvSpPr/>
          <p:nvPr/>
        </p:nvSpPr>
        <p:spPr>
          <a:xfrm>
            <a:off x="1366598" y="5529039"/>
            <a:ext cx="45720" cy="43180"/>
          </a:xfrm>
          <a:custGeom>
            <a:avLst/>
            <a:gdLst/>
            <a:ahLst/>
            <a:cxnLst/>
            <a:rect l="l" t="t" r="r" b="b"/>
            <a:pathLst>
              <a:path w="45719" h="43179">
                <a:moveTo>
                  <a:pt x="15146" y="0"/>
                </a:moveTo>
                <a:lnTo>
                  <a:pt x="4252" y="8178"/>
                </a:lnTo>
                <a:lnTo>
                  <a:pt x="0" y="21511"/>
                </a:lnTo>
                <a:lnTo>
                  <a:pt x="22" y="22542"/>
                </a:lnTo>
                <a:lnTo>
                  <a:pt x="3769" y="33537"/>
                </a:lnTo>
                <a:lnTo>
                  <a:pt x="13991" y="40930"/>
                </a:lnTo>
                <a:lnTo>
                  <a:pt x="30769" y="42874"/>
                </a:lnTo>
                <a:lnTo>
                  <a:pt x="41393" y="34528"/>
                </a:lnTo>
                <a:lnTo>
                  <a:pt x="45521" y="20850"/>
                </a:lnTo>
                <a:lnTo>
                  <a:pt x="41917" y="9671"/>
                </a:lnTo>
                <a:lnTo>
                  <a:pt x="31794" y="2096"/>
                </a:lnTo>
                <a:lnTo>
                  <a:pt x="15146" y="0"/>
                </a:lnTo>
                <a:close/>
              </a:path>
            </a:pathLst>
          </a:custGeom>
          <a:solidFill>
            <a:srgbClr val="FFFFFF"/>
          </a:solidFill>
        </p:spPr>
        <p:txBody>
          <a:bodyPr wrap="square" lIns="0" tIns="0" rIns="0" bIns="0" rtlCol="0"/>
          <a:lstStyle/>
          <a:p>
            <a:endParaRPr/>
          </a:p>
        </p:txBody>
      </p:sp>
      <p:sp>
        <p:nvSpPr>
          <p:cNvPr id="197" name="object 197"/>
          <p:cNvSpPr/>
          <p:nvPr/>
        </p:nvSpPr>
        <p:spPr>
          <a:xfrm>
            <a:off x="1366598" y="5529042"/>
            <a:ext cx="45720" cy="43180"/>
          </a:xfrm>
          <a:custGeom>
            <a:avLst/>
            <a:gdLst/>
            <a:ahLst/>
            <a:cxnLst/>
            <a:rect l="l" t="t" r="r" b="b"/>
            <a:pathLst>
              <a:path w="45719" h="43179">
                <a:moveTo>
                  <a:pt x="0" y="21508"/>
                </a:moveTo>
                <a:lnTo>
                  <a:pt x="4252" y="8176"/>
                </a:lnTo>
                <a:lnTo>
                  <a:pt x="15148" y="0"/>
                </a:lnTo>
                <a:lnTo>
                  <a:pt x="31794" y="2096"/>
                </a:lnTo>
                <a:lnTo>
                  <a:pt x="41917" y="9672"/>
                </a:lnTo>
                <a:lnTo>
                  <a:pt x="45520" y="20853"/>
                </a:lnTo>
                <a:lnTo>
                  <a:pt x="41390" y="34529"/>
                </a:lnTo>
                <a:lnTo>
                  <a:pt x="30765" y="42874"/>
                </a:lnTo>
                <a:lnTo>
                  <a:pt x="13988" y="40929"/>
                </a:lnTo>
                <a:lnTo>
                  <a:pt x="3768" y="33534"/>
                </a:lnTo>
                <a:lnTo>
                  <a:pt x="22" y="22537"/>
                </a:lnTo>
                <a:lnTo>
                  <a:pt x="0" y="21508"/>
                </a:lnTo>
                <a:close/>
              </a:path>
            </a:pathLst>
          </a:custGeom>
          <a:ln w="3175">
            <a:solidFill>
              <a:srgbClr val="000000"/>
            </a:solidFill>
          </a:ln>
        </p:spPr>
        <p:txBody>
          <a:bodyPr wrap="square" lIns="0" tIns="0" rIns="0" bIns="0" rtlCol="0"/>
          <a:lstStyle/>
          <a:p>
            <a:endParaRPr/>
          </a:p>
        </p:txBody>
      </p:sp>
      <p:sp>
        <p:nvSpPr>
          <p:cNvPr id="198" name="object 198"/>
          <p:cNvSpPr/>
          <p:nvPr/>
        </p:nvSpPr>
        <p:spPr>
          <a:xfrm>
            <a:off x="1490544" y="5418108"/>
            <a:ext cx="0" cy="59055"/>
          </a:xfrm>
          <a:custGeom>
            <a:avLst/>
            <a:gdLst/>
            <a:ahLst/>
            <a:cxnLst/>
            <a:rect l="l" t="t" r="r" b="b"/>
            <a:pathLst>
              <a:path h="59054">
                <a:moveTo>
                  <a:pt x="0" y="0"/>
                </a:moveTo>
                <a:lnTo>
                  <a:pt x="0" y="58624"/>
                </a:lnTo>
              </a:path>
            </a:pathLst>
          </a:custGeom>
          <a:ln w="3175">
            <a:solidFill>
              <a:srgbClr val="000000"/>
            </a:solidFill>
          </a:ln>
        </p:spPr>
        <p:txBody>
          <a:bodyPr wrap="square" lIns="0" tIns="0" rIns="0" bIns="0" rtlCol="0"/>
          <a:lstStyle/>
          <a:p>
            <a:endParaRPr/>
          </a:p>
        </p:txBody>
      </p:sp>
      <p:sp>
        <p:nvSpPr>
          <p:cNvPr id="199" name="object 199"/>
          <p:cNvSpPr/>
          <p:nvPr/>
        </p:nvSpPr>
        <p:spPr>
          <a:xfrm>
            <a:off x="1472468" y="5418108"/>
            <a:ext cx="36830" cy="0"/>
          </a:xfrm>
          <a:custGeom>
            <a:avLst/>
            <a:gdLst/>
            <a:ahLst/>
            <a:cxnLst/>
            <a:rect l="l" t="t" r="r" b="b"/>
            <a:pathLst>
              <a:path w="36830">
                <a:moveTo>
                  <a:pt x="0" y="0"/>
                </a:moveTo>
                <a:lnTo>
                  <a:pt x="36505" y="0"/>
                </a:lnTo>
              </a:path>
            </a:pathLst>
          </a:custGeom>
          <a:ln w="3175">
            <a:solidFill>
              <a:srgbClr val="000000"/>
            </a:solidFill>
          </a:ln>
        </p:spPr>
        <p:txBody>
          <a:bodyPr wrap="square" lIns="0" tIns="0" rIns="0" bIns="0" rtlCol="0"/>
          <a:lstStyle/>
          <a:p>
            <a:endParaRPr/>
          </a:p>
        </p:txBody>
      </p:sp>
      <p:sp>
        <p:nvSpPr>
          <p:cNvPr id="200" name="object 200"/>
          <p:cNvSpPr/>
          <p:nvPr/>
        </p:nvSpPr>
        <p:spPr>
          <a:xfrm>
            <a:off x="1472468" y="5476732"/>
            <a:ext cx="36830" cy="0"/>
          </a:xfrm>
          <a:custGeom>
            <a:avLst/>
            <a:gdLst/>
            <a:ahLst/>
            <a:cxnLst/>
            <a:rect l="l" t="t" r="r" b="b"/>
            <a:pathLst>
              <a:path w="36830">
                <a:moveTo>
                  <a:pt x="0" y="0"/>
                </a:moveTo>
                <a:lnTo>
                  <a:pt x="36505" y="0"/>
                </a:lnTo>
              </a:path>
            </a:pathLst>
          </a:custGeom>
          <a:ln w="3175">
            <a:solidFill>
              <a:srgbClr val="000000"/>
            </a:solidFill>
          </a:ln>
        </p:spPr>
        <p:txBody>
          <a:bodyPr wrap="square" lIns="0" tIns="0" rIns="0" bIns="0" rtlCol="0"/>
          <a:lstStyle/>
          <a:p>
            <a:endParaRPr/>
          </a:p>
        </p:txBody>
      </p:sp>
      <p:sp>
        <p:nvSpPr>
          <p:cNvPr id="201" name="object 201"/>
          <p:cNvSpPr/>
          <p:nvPr/>
        </p:nvSpPr>
        <p:spPr>
          <a:xfrm>
            <a:off x="1467779" y="5425538"/>
            <a:ext cx="45720" cy="43180"/>
          </a:xfrm>
          <a:custGeom>
            <a:avLst/>
            <a:gdLst/>
            <a:ahLst/>
            <a:cxnLst/>
            <a:rect l="l" t="t" r="r" b="b"/>
            <a:pathLst>
              <a:path w="45719" h="43179">
                <a:moveTo>
                  <a:pt x="15146" y="0"/>
                </a:moveTo>
                <a:lnTo>
                  <a:pt x="4251" y="8178"/>
                </a:lnTo>
                <a:lnTo>
                  <a:pt x="0" y="21512"/>
                </a:lnTo>
                <a:lnTo>
                  <a:pt x="22" y="22539"/>
                </a:lnTo>
                <a:lnTo>
                  <a:pt x="3767" y="33536"/>
                </a:lnTo>
                <a:lnTo>
                  <a:pt x="13987" y="40931"/>
                </a:lnTo>
                <a:lnTo>
                  <a:pt x="30765" y="42875"/>
                </a:lnTo>
                <a:lnTo>
                  <a:pt x="41390" y="34530"/>
                </a:lnTo>
                <a:lnTo>
                  <a:pt x="45518" y="20853"/>
                </a:lnTo>
                <a:lnTo>
                  <a:pt x="41914" y="9672"/>
                </a:lnTo>
                <a:lnTo>
                  <a:pt x="31792" y="2096"/>
                </a:lnTo>
                <a:lnTo>
                  <a:pt x="15146" y="0"/>
                </a:lnTo>
                <a:close/>
              </a:path>
            </a:pathLst>
          </a:custGeom>
          <a:solidFill>
            <a:srgbClr val="FFFFFF"/>
          </a:solidFill>
        </p:spPr>
        <p:txBody>
          <a:bodyPr wrap="square" lIns="0" tIns="0" rIns="0" bIns="0" rtlCol="0"/>
          <a:lstStyle/>
          <a:p>
            <a:endParaRPr/>
          </a:p>
        </p:txBody>
      </p:sp>
      <p:sp>
        <p:nvSpPr>
          <p:cNvPr id="202" name="object 202"/>
          <p:cNvSpPr/>
          <p:nvPr/>
        </p:nvSpPr>
        <p:spPr>
          <a:xfrm>
            <a:off x="1467777" y="5425540"/>
            <a:ext cx="45720" cy="43180"/>
          </a:xfrm>
          <a:custGeom>
            <a:avLst/>
            <a:gdLst/>
            <a:ahLst/>
            <a:cxnLst/>
            <a:rect l="l" t="t" r="r" b="b"/>
            <a:pathLst>
              <a:path w="45719" h="43179">
                <a:moveTo>
                  <a:pt x="0" y="21508"/>
                </a:moveTo>
                <a:lnTo>
                  <a:pt x="4252" y="8176"/>
                </a:lnTo>
                <a:lnTo>
                  <a:pt x="15148" y="0"/>
                </a:lnTo>
                <a:lnTo>
                  <a:pt x="31794" y="2096"/>
                </a:lnTo>
                <a:lnTo>
                  <a:pt x="41917" y="9672"/>
                </a:lnTo>
                <a:lnTo>
                  <a:pt x="45520" y="20853"/>
                </a:lnTo>
                <a:lnTo>
                  <a:pt x="41390" y="34529"/>
                </a:lnTo>
                <a:lnTo>
                  <a:pt x="30765" y="42874"/>
                </a:lnTo>
                <a:lnTo>
                  <a:pt x="13988" y="40929"/>
                </a:lnTo>
                <a:lnTo>
                  <a:pt x="3768" y="33534"/>
                </a:lnTo>
                <a:lnTo>
                  <a:pt x="22" y="22537"/>
                </a:lnTo>
                <a:lnTo>
                  <a:pt x="0" y="21508"/>
                </a:lnTo>
                <a:close/>
              </a:path>
            </a:pathLst>
          </a:custGeom>
          <a:ln w="3175">
            <a:solidFill>
              <a:srgbClr val="000000"/>
            </a:solidFill>
          </a:ln>
        </p:spPr>
        <p:txBody>
          <a:bodyPr wrap="square" lIns="0" tIns="0" rIns="0" bIns="0" rtlCol="0"/>
          <a:lstStyle/>
          <a:p>
            <a:endParaRPr/>
          </a:p>
        </p:txBody>
      </p:sp>
      <p:sp>
        <p:nvSpPr>
          <p:cNvPr id="203" name="object 203"/>
          <p:cNvSpPr/>
          <p:nvPr/>
        </p:nvSpPr>
        <p:spPr>
          <a:xfrm>
            <a:off x="1591711" y="5351872"/>
            <a:ext cx="0" cy="87630"/>
          </a:xfrm>
          <a:custGeom>
            <a:avLst/>
            <a:gdLst/>
            <a:ahLst/>
            <a:cxnLst/>
            <a:rect l="l" t="t" r="r" b="b"/>
            <a:pathLst>
              <a:path h="87629">
                <a:moveTo>
                  <a:pt x="0" y="0"/>
                </a:moveTo>
                <a:lnTo>
                  <a:pt x="0" y="87581"/>
                </a:lnTo>
              </a:path>
            </a:pathLst>
          </a:custGeom>
          <a:ln w="3175">
            <a:solidFill>
              <a:srgbClr val="000000"/>
            </a:solidFill>
          </a:ln>
        </p:spPr>
        <p:txBody>
          <a:bodyPr wrap="square" lIns="0" tIns="0" rIns="0" bIns="0" rtlCol="0"/>
          <a:lstStyle/>
          <a:p>
            <a:endParaRPr/>
          </a:p>
        </p:txBody>
      </p:sp>
      <p:sp>
        <p:nvSpPr>
          <p:cNvPr id="204" name="object 204"/>
          <p:cNvSpPr/>
          <p:nvPr/>
        </p:nvSpPr>
        <p:spPr>
          <a:xfrm>
            <a:off x="1573647" y="5351872"/>
            <a:ext cx="36830" cy="0"/>
          </a:xfrm>
          <a:custGeom>
            <a:avLst/>
            <a:gdLst/>
            <a:ahLst/>
            <a:cxnLst/>
            <a:rect l="l" t="t" r="r" b="b"/>
            <a:pathLst>
              <a:path w="36830">
                <a:moveTo>
                  <a:pt x="0" y="0"/>
                </a:moveTo>
                <a:lnTo>
                  <a:pt x="36492" y="0"/>
                </a:lnTo>
              </a:path>
            </a:pathLst>
          </a:custGeom>
          <a:ln w="3175">
            <a:solidFill>
              <a:srgbClr val="000000"/>
            </a:solidFill>
          </a:ln>
        </p:spPr>
        <p:txBody>
          <a:bodyPr wrap="square" lIns="0" tIns="0" rIns="0" bIns="0" rtlCol="0"/>
          <a:lstStyle/>
          <a:p>
            <a:endParaRPr/>
          </a:p>
        </p:txBody>
      </p:sp>
      <p:sp>
        <p:nvSpPr>
          <p:cNvPr id="205" name="object 205"/>
          <p:cNvSpPr/>
          <p:nvPr/>
        </p:nvSpPr>
        <p:spPr>
          <a:xfrm>
            <a:off x="1573647" y="5439454"/>
            <a:ext cx="36830" cy="0"/>
          </a:xfrm>
          <a:custGeom>
            <a:avLst/>
            <a:gdLst/>
            <a:ahLst/>
            <a:cxnLst/>
            <a:rect l="l" t="t" r="r" b="b"/>
            <a:pathLst>
              <a:path w="36830">
                <a:moveTo>
                  <a:pt x="0" y="0"/>
                </a:moveTo>
                <a:lnTo>
                  <a:pt x="36492" y="0"/>
                </a:lnTo>
              </a:path>
            </a:pathLst>
          </a:custGeom>
          <a:ln w="3175">
            <a:solidFill>
              <a:srgbClr val="000000"/>
            </a:solidFill>
          </a:ln>
        </p:spPr>
        <p:txBody>
          <a:bodyPr wrap="square" lIns="0" tIns="0" rIns="0" bIns="0" rtlCol="0"/>
          <a:lstStyle/>
          <a:p>
            <a:endParaRPr/>
          </a:p>
        </p:txBody>
      </p:sp>
      <p:sp>
        <p:nvSpPr>
          <p:cNvPr id="206" name="object 206"/>
          <p:cNvSpPr/>
          <p:nvPr/>
        </p:nvSpPr>
        <p:spPr>
          <a:xfrm>
            <a:off x="1568945" y="5373794"/>
            <a:ext cx="45720" cy="43180"/>
          </a:xfrm>
          <a:custGeom>
            <a:avLst/>
            <a:gdLst/>
            <a:ahLst/>
            <a:cxnLst/>
            <a:rect l="l" t="t" r="r" b="b"/>
            <a:pathLst>
              <a:path w="45719" h="43179">
                <a:moveTo>
                  <a:pt x="15147" y="0"/>
                </a:moveTo>
                <a:lnTo>
                  <a:pt x="4251" y="8177"/>
                </a:lnTo>
                <a:lnTo>
                  <a:pt x="0" y="21509"/>
                </a:lnTo>
                <a:lnTo>
                  <a:pt x="22" y="22544"/>
                </a:lnTo>
                <a:lnTo>
                  <a:pt x="3771" y="33535"/>
                </a:lnTo>
                <a:lnTo>
                  <a:pt x="13993" y="40929"/>
                </a:lnTo>
                <a:lnTo>
                  <a:pt x="30773" y="42873"/>
                </a:lnTo>
                <a:lnTo>
                  <a:pt x="41396" y="34524"/>
                </a:lnTo>
                <a:lnTo>
                  <a:pt x="45521" y="20851"/>
                </a:lnTo>
                <a:lnTo>
                  <a:pt x="41920" y="9671"/>
                </a:lnTo>
                <a:lnTo>
                  <a:pt x="31799" y="2096"/>
                </a:lnTo>
                <a:lnTo>
                  <a:pt x="15147" y="0"/>
                </a:lnTo>
                <a:close/>
              </a:path>
            </a:pathLst>
          </a:custGeom>
          <a:solidFill>
            <a:srgbClr val="FFFFFF"/>
          </a:solidFill>
        </p:spPr>
        <p:txBody>
          <a:bodyPr wrap="square" lIns="0" tIns="0" rIns="0" bIns="0" rtlCol="0"/>
          <a:lstStyle/>
          <a:p>
            <a:endParaRPr/>
          </a:p>
        </p:txBody>
      </p:sp>
      <p:sp>
        <p:nvSpPr>
          <p:cNvPr id="207" name="object 207"/>
          <p:cNvSpPr/>
          <p:nvPr/>
        </p:nvSpPr>
        <p:spPr>
          <a:xfrm>
            <a:off x="1568945" y="5373795"/>
            <a:ext cx="45720" cy="43180"/>
          </a:xfrm>
          <a:custGeom>
            <a:avLst/>
            <a:gdLst/>
            <a:ahLst/>
            <a:cxnLst/>
            <a:rect l="l" t="t" r="r" b="b"/>
            <a:pathLst>
              <a:path w="45719" h="43179">
                <a:moveTo>
                  <a:pt x="0" y="21511"/>
                </a:moveTo>
                <a:lnTo>
                  <a:pt x="4251" y="8178"/>
                </a:lnTo>
                <a:lnTo>
                  <a:pt x="15146" y="0"/>
                </a:lnTo>
                <a:lnTo>
                  <a:pt x="31798" y="2096"/>
                </a:lnTo>
                <a:lnTo>
                  <a:pt x="41918" y="9671"/>
                </a:lnTo>
                <a:lnTo>
                  <a:pt x="45520" y="20851"/>
                </a:lnTo>
                <a:lnTo>
                  <a:pt x="41394" y="34524"/>
                </a:lnTo>
                <a:lnTo>
                  <a:pt x="30772" y="42874"/>
                </a:lnTo>
                <a:lnTo>
                  <a:pt x="13993" y="40929"/>
                </a:lnTo>
                <a:lnTo>
                  <a:pt x="3771" y="33534"/>
                </a:lnTo>
                <a:lnTo>
                  <a:pt x="22" y="22544"/>
                </a:lnTo>
                <a:lnTo>
                  <a:pt x="0" y="21511"/>
                </a:lnTo>
                <a:close/>
              </a:path>
            </a:pathLst>
          </a:custGeom>
          <a:ln w="3175">
            <a:solidFill>
              <a:srgbClr val="000000"/>
            </a:solidFill>
          </a:ln>
        </p:spPr>
        <p:txBody>
          <a:bodyPr wrap="square" lIns="0" tIns="0" rIns="0" bIns="0" rtlCol="0"/>
          <a:lstStyle/>
          <a:p>
            <a:endParaRPr/>
          </a:p>
        </p:txBody>
      </p:sp>
      <p:sp>
        <p:nvSpPr>
          <p:cNvPr id="208" name="object 208"/>
          <p:cNvSpPr/>
          <p:nvPr/>
        </p:nvSpPr>
        <p:spPr>
          <a:xfrm>
            <a:off x="2097584" y="5155003"/>
            <a:ext cx="0" cy="109855"/>
          </a:xfrm>
          <a:custGeom>
            <a:avLst/>
            <a:gdLst/>
            <a:ahLst/>
            <a:cxnLst/>
            <a:rect l="l" t="t" r="r" b="b"/>
            <a:pathLst>
              <a:path h="109854">
                <a:moveTo>
                  <a:pt x="0" y="0"/>
                </a:moveTo>
                <a:lnTo>
                  <a:pt x="0" y="109300"/>
                </a:lnTo>
              </a:path>
            </a:pathLst>
          </a:custGeom>
          <a:ln w="3175">
            <a:solidFill>
              <a:srgbClr val="000000"/>
            </a:solidFill>
          </a:ln>
        </p:spPr>
        <p:txBody>
          <a:bodyPr wrap="square" lIns="0" tIns="0" rIns="0" bIns="0" rtlCol="0"/>
          <a:lstStyle/>
          <a:p>
            <a:endParaRPr/>
          </a:p>
        </p:txBody>
      </p:sp>
      <p:sp>
        <p:nvSpPr>
          <p:cNvPr id="209" name="object 209"/>
          <p:cNvSpPr/>
          <p:nvPr/>
        </p:nvSpPr>
        <p:spPr>
          <a:xfrm>
            <a:off x="2079521" y="5155003"/>
            <a:ext cx="36830" cy="0"/>
          </a:xfrm>
          <a:custGeom>
            <a:avLst/>
            <a:gdLst/>
            <a:ahLst/>
            <a:cxnLst/>
            <a:rect l="l" t="t" r="r" b="b"/>
            <a:pathLst>
              <a:path w="36830">
                <a:moveTo>
                  <a:pt x="0" y="0"/>
                </a:moveTo>
                <a:lnTo>
                  <a:pt x="36492" y="0"/>
                </a:lnTo>
              </a:path>
            </a:pathLst>
          </a:custGeom>
          <a:ln w="3175">
            <a:solidFill>
              <a:srgbClr val="000000"/>
            </a:solidFill>
          </a:ln>
        </p:spPr>
        <p:txBody>
          <a:bodyPr wrap="square" lIns="0" tIns="0" rIns="0" bIns="0" rtlCol="0"/>
          <a:lstStyle/>
          <a:p>
            <a:endParaRPr/>
          </a:p>
        </p:txBody>
      </p:sp>
      <p:sp>
        <p:nvSpPr>
          <p:cNvPr id="210" name="object 210"/>
          <p:cNvSpPr/>
          <p:nvPr/>
        </p:nvSpPr>
        <p:spPr>
          <a:xfrm>
            <a:off x="2079521" y="5264303"/>
            <a:ext cx="36830" cy="0"/>
          </a:xfrm>
          <a:custGeom>
            <a:avLst/>
            <a:gdLst/>
            <a:ahLst/>
            <a:cxnLst/>
            <a:rect l="l" t="t" r="r" b="b"/>
            <a:pathLst>
              <a:path w="36830">
                <a:moveTo>
                  <a:pt x="0" y="0"/>
                </a:moveTo>
                <a:lnTo>
                  <a:pt x="36492" y="0"/>
                </a:lnTo>
              </a:path>
            </a:pathLst>
          </a:custGeom>
          <a:ln w="3175">
            <a:solidFill>
              <a:srgbClr val="000000"/>
            </a:solidFill>
          </a:ln>
        </p:spPr>
        <p:txBody>
          <a:bodyPr wrap="square" lIns="0" tIns="0" rIns="0" bIns="0" rtlCol="0"/>
          <a:lstStyle/>
          <a:p>
            <a:endParaRPr/>
          </a:p>
        </p:txBody>
      </p:sp>
      <p:sp>
        <p:nvSpPr>
          <p:cNvPr id="211" name="object 211"/>
          <p:cNvSpPr/>
          <p:nvPr/>
        </p:nvSpPr>
        <p:spPr>
          <a:xfrm>
            <a:off x="2074819" y="5187779"/>
            <a:ext cx="45720" cy="43180"/>
          </a:xfrm>
          <a:custGeom>
            <a:avLst/>
            <a:gdLst/>
            <a:ahLst/>
            <a:cxnLst/>
            <a:rect l="l" t="t" r="r" b="b"/>
            <a:pathLst>
              <a:path w="45719" h="43179">
                <a:moveTo>
                  <a:pt x="15152" y="0"/>
                </a:moveTo>
                <a:lnTo>
                  <a:pt x="4253" y="8175"/>
                </a:lnTo>
                <a:lnTo>
                  <a:pt x="0" y="21502"/>
                </a:lnTo>
                <a:lnTo>
                  <a:pt x="22" y="22520"/>
                </a:lnTo>
                <a:lnTo>
                  <a:pt x="3763" y="33522"/>
                </a:lnTo>
                <a:lnTo>
                  <a:pt x="13981" y="40920"/>
                </a:lnTo>
                <a:lnTo>
                  <a:pt x="30757" y="42868"/>
                </a:lnTo>
                <a:lnTo>
                  <a:pt x="41387" y="34527"/>
                </a:lnTo>
                <a:lnTo>
                  <a:pt x="45519" y="20857"/>
                </a:lnTo>
                <a:lnTo>
                  <a:pt x="41920" y="9678"/>
                </a:lnTo>
                <a:lnTo>
                  <a:pt x="31799" y="2099"/>
                </a:lnTo>
                <a:lnTo>
                  <a:pt x="15152" y="0"/>
                </a:lnTo>
                <a:close/>
              </a:path>
            </a:pathLst>
          </a:custGeom>
          <a:solidFill>
            <a:srgbClr val="FFFFFF"/>
          </a:solidFill>
        </p:spPr>
        <p:txBody>
          <a:bodyPr wrap="square" lIns="0" tIns="0" rIns="0" bIns="0" rtlCol="0"/>
          <a:lstStyle/>
          <a:p>
            <a:endParaRPr/>
          </a:p>
        </p:txBody>
      </p:sp>
      <p:sp>
        <p:nvSpPr>
          <p:cNvPr id="212" name="object 212"/>
          <p:cNvSpPr/>
          <p:nvPr/>
        </p:nvSpPr>
        <p:spPr>
          <a:xfrm>
            <a:off x="2074818" y="5187782"/>
            <a:ext cx="45720" cy="43180"/>
          </a:xfrm>
          <a:custGeom>
            <a:avLst/>
            <a:gdLst/>
            <a:ahLst/>
            <a:cxnLst/>
            <a:rect l="l" t="t" r="r" b="b"/>
            <a:pathLst>
              <a:path w="45719" h="43179">
                <a:moveTo>
                  <a:pt x="0" y="21501"/>
                </a:moveTo>
                <a:lnTo>
                  <a:pt x="4253" y="8175"/>
                </a:lnTo>
                <a:lnTo>
                  <a:pt x="15153" y="0"/>
                </a:lnTo>
                <a:lnTo>
                  <a:pt x="31800" y="2099"/>
                </a:lnTo>
                <a:lnTo>
                  <a:pt x="41921" y="9677"/>
                </a:lnTo>
                <a:lnTo>
                  <a:pt x="45520" y="20856"/>
                </a:lnTo>
                <a:lnTo>
                  <a:pt x="41388" y="34526"/>
                </a:lnTo>
                <a:lnTo>
                  <a:pt x="30757" y="42867"/>
                </a:lnTo>
                <a:lnTo>
                  <a:pt x="13982" y="40919"/>
                </a:lnTo>
                <a:lnTo>
                  <a:pt x="3764" y="33521"/>
                </a:lnTo>
                <a:lnTo>
                  <a:pt x="22" y="22520"/>
                </a:lnTo>
                <a:lnTo>
                  <a:pt x="0" y="21501"/>
                </a:lnTo>
                <a:close/>
              </a:path>
            </a:pathLst>
          </a:custGeom>
          <a:ln w="3175">
            <a:solidFill>
              <a:srgbClr val="000000"/>
            </a:solidFill>
          </a:ln>
        </p:spPr>
        <p:txBody>
          <a:bodyPr wrap="square" lIns="0" tIns="0" rIns="0" bIns="0" rtlCol="0"/>
          <a:lstStyle/>
          <a:p>
            <a:endParaRPr/>
          </a:p>
        </p:txBody>
      </p:sp>
      <p:sp>
        <p:nvSpPr>
          <p:cNvPr id="213" name="object 213"/>
          <p:cNvSpPr/>
          <p:nvPr/>
        </p:nvSpPr>
        <p:spPr>
          <a:xfrm>
            <a:off x="3597125" y="4492742"/>
            <a:ext cx="36830" cy="0"/>
          </a:xfrm>
          <a:custGeom>
            <a:avLst/>
            <a:gdLst/>
            <a:ahLst/>
            <a:cxnLst/>
            <a:rect l="l" t="t" r="r" b="b"/>
            <a:pathLst>
              <a:path w="36829">
                <a:moveTo>
                  <a:pt x="0" y="0"/>
                </a:moveTo>
                <a:lnTo>
                  <a:pt x="36517" y="0"/>
                </a:lnTo>
              </a:path>
            </a:pathLst>
          </a:custGeom>
          <a:ln w="3175">
            <a:solidFill>
              <a:srgbClr val="000000"/>
            </a:solidFill>
          </a:ln>
        </p:spPr>
        <p:txBody>
          <a:bodyPr wrap="square" lIns="0" tIns="0" rIns="0" bIns="0" rtlCol="0"/>
          <a:lstStyle/>
          <a:p>
            <a:endParaRPr/>
          </a:p>
        </p:txBody>
      </p:sp>
      <p:sp>
        <p:nvSpPr>
          <p:cNvPr id="214" name="object 214"/>
          <p:cNvSpPr/>
          <p:nvPr/>
        </p:nvSpPr>
        <p:spPr>
          <a:xfrm>
            <a:off x="3597125" y="4623746"/>
            <a:ext cx="36830" cy="0"/>
          </a:xfrm>
          <a:custGeom>
            <a:avLst/>
            <a:gdLst/>
            <a:ahLst/>
            <a:cxnLst/>
            <a:rect l="l" t="t" r="r" b="b"/>
            <a:pathLst>
              <a:path w="36829">
                <a:moveTo>
                  <a:pt x="0" y="0"/>
                </a:moveTo>
                <a:lnTo>
                  <a:pt x="36517" y="0"/>
                </a:lnTo>
              </a:path>
            </a:pathLst>
          </a:custGeom>
          <a:ln w="3175">
            <a:solidFill>
              <a:srgbClr val="000000"/>
            </a:solidFill>
          </a:ln>
        </p:spPr>
        <p:txBody>
          <a:bodyPr wrap="square" lIns="0" tIns="0" rIns="0" bIns="0" rtlCol="0"/>
          <a:lstStyle/>
          <a:p>
            <a:endParaRPr/>
          </a:p>
        </p:txBody>
      </p:sp>
      <p:sp>
        <p:nvSpPr>
          <p:cNvPr id="215" name="object 215"/>
          <p:cNvSpPr/>
          <p:nvPr/>
        </p:nvSpPr>
        <p:spPr>
          <a:xfrm>
            <a:off x="3592433" y="4536369"/>
            <a:ext cx="45720" cy="43180"/>
          </a:xfrm>
          <a:custGeom>
            <a:avLst/>
            <a:gdLst/>
            <a:ahLst/>
            <a:cxnLst/>
            <a:rect l="l" t="t" r="r" b="b"/>
            <a:pathLst>
              <a:path w="45720" h="43179">
                <a:moveTo>
                  <a:pt x="15147" y="0"/>
                </a:moveTo>
                <a:lnTo>
                  <a:pt x="4251" y="8177"/>
                </a:lnTo>
                <a:lnTo>
                  <a:pt x="0" y="21508"/>
                </a:lnTo>
                <a:lnTo>
                  <a:pt x="23" y="22549"/>
                </a:lnTo>
                <a:lnTo>
                  <a:pt x="3773" y="33540"/>
                </a:lnTo>
                <a:lnTo>
                  <a:pt x="13996" y="40931"/>
                </a:lnTo>
                <a:lnTo>
                  <a:pt x="30779" y="42872"/>
                </a:lnTo>
                <a:lnTo>
                  <a:pt x="41401" y="34524"/>
                </a:lnTo>
                <a:lnTo>
                  <a:pt x="45527" y="20845"/>
                </a:lnTo>
                <a:lnTo>
                  <a:pt x="41922" y="9668"/>
                </a:lnTo>
                <a:lnTo>
                  <a:pt x="31797" y="2095"/>
                </a:lnTo>
                <a:lnTo>
                  <a:pt x="15147" y="0"/>
                </a:lnTo>
                <a:close/>
              </a:path>
            </a:pathLst>
          </a:custGeom>
          <a:solidFill>
            <a:srgbClr val="FFFFFF"/>
          </a:solidFill>
        </p:spPr>
        <p:txBody>
          <a:bodyPr wrap="square" lIns="0" tIns="0" rIns="0" bIns="0" rtlCol="0"/>
          <a:lstStyle/>
          <a:p>
            <a:endParaRPr/>
          </a:p>
        </p:txBody>
      </p:sp>
      <p:sp>
        <p:nvSpPr>
          <p:cNvPr id="216" name="object 216"/>
          <p:cNvSpPr/>
          <p:nvPr/>
        </p:nvSpPr>
        <p:spPr>
          <a:xfrm>
            <a:off x="3592435" y="4536368"/>
            <a:ext cx="45720" cy="43180"/>
          </a:xfrm>
          <a:custGeom>
            <a:avLst/>
            <a:gdLst/>
            <a:ahLst/>
            <a:cxnLst/>
            <a:rect l="l" t="t" r="r" b="b"/>
            <a:pathLst>
              <a:path w="45720" h="43179">
                <a:moveTo>
                  <a:pt x="0" y="21514"/>
                </a:moveTo>
                <a:lnTo>
                  <a:pt x="4250" y="8176"/>
                </a:lnTo>
                <a:lnTo>
                  <a:pt x="15144" y="0"/>
                </a:lnTo>
                <a:lnTo>
                  <a:pt x="31797" y="2097"/>
                </a:lnTo>
                <a:lnTo>
                  <a:pt x="41920" y="9672"/>
                </a:lnTo>
                <a:lnTo>
                  <a:pt x="45523" y="20852"/>
                </a:lnTo>
                <a:lnTo>
                  <a:pt x="41398" y="34527"/>
                </a:lnTo>
                <a:lnTo>
                  <a:pt x="30775" y="42873"/>
                </a:lnTo>
                <a:lnTo>
                  <a:pt x="13990" y="40933"/>
                </a:lnTo>
                <a:lnTo>
                  <a:pt x="3769" y="33543"/>
                </a:lnTo>
                <a:lnTo>
                  <a:pt x="22" y="22550"/>
                </a:lnTo>
                <a:lnTo>
                  <a:pt x="0" y="21514"/>
                </a:lnTo>
                <a:close/>
              </a:path>
            </a:pathLst>
          </a:custGeom>
          <a:ln w="3175">
            <a:solidFill>
              <a:srgbClr val="000000"/>
            </a:solidFill>
          </a:ln>
        </p:spPr>
        <p:txBody>
          <a:bodyPr wrap="square" lIns="0" tIns="0" rIns="0" bIns="0" rtlCol="0"/>
          <a:lstStyle/>
          <a:p>
            <a:endParaRPr/>
          </a:p>
        </p:txBody>
      </p:sp>
      <p:sp>
        <p:nvSpPr>
          <p:cNvPr id="217" name="object 217"/>
          <p:cNvSpPr txBox="1"/>
          <p:nvPr/>
        </p:nvSpPr>
        <p:spPr>
          <a:xfrm>
            <a:off x="2709636" y="5323775"/>
            <a:ext cx="778510" cy="197485"/>
          </a:xfrm>
          <a:prstGeom prst="rect">
            <a:avLst/>
          </a:prstGeom>
        </p:spPr>
        <p:txBody>
          <a:bodyPr vert="horz" wrap="square" lIns="0" tIns="0" rIns="0" bIns="0" rtlCol="0">
            <a:spAutoFit/>
          </a:bodyPr>
          <a:lstStyle/>
          <a:p>
            <a:pPr marL="124460" marR="5080" indent="-112395">
              <a:lnSpc>
                <a:spcPct val="100000"/>
              </a:lnSpc>
            </a:pPr>
            <a:r>
              <a:rPr sz="600" spc="15" dirty="0">
                <a:latin typeface="Arial"/>
                <a:cs typeface="Arial"/>
              </a:rPr>
              <a:t>y</a:t>
            </a:r>
            <a:r>
              <a:rPr sz="600" spc="5" dirty="0">
                <a:latin typeface="Arial"/>
                <a:cs typeface="Arial"/>
              </a:rPr>
              <a:t> </a:t>
            </a:r>
            <a:r>
              <a:rPr sz="600" spc="15" dirty="0">
                <a:latin typeface="Arial"/>
                <a:cs typeface="Arial"/>
              </a:rPr>
              <a:t>=</a:t>
            </a:r>
            <a:r>
              <a:rPr sz="600" spc="10" dirty="0">
                <a:latin typeface="Arial"/>
                <a:cs typeface="Arial"/>
              </a:rPr>
              <a:t> 1</a:t>
            </a:r>
            <a:r>
              <a:rPr sz="600" spc="5" dirty="0">
                <a:latin typeface="Arial"/>
                <a:cs typeface="Arial"/>
              </a:rPr>
              <a:t>.</a:t>
            </a:r>
            <a:r>
              <a:rPr sz="600" spc="10" dirty="0">
                <a:latin typeface="Arial"/>
                <a:cs typeface="Arial"/>
              </a:rPr>
              <a:t>0907</a:t>
            </a:r>
            <a:r>
              <a:rPr sz="600" spc="15" dirty="0">
                <a:latin typeface="Arial"/>
                <a:cs typeface="Arial"/>
              </a:rPr>
              <a:t>x</a:t>
            </a:r>
            <a:r>
              <a:rPr sz="600" spc="5" dirty="0">
                <a:latin typeface="Arial"/>
                <a:cs typeface="Arial"/>
              </a:rPr>
              <a:t> </a:t>
            </a:r>
            <a:r>
              <a:rPr sz="600" spc="15" dirty="0">
                <a:latin typeface="Arial"/>
                <a:cs typeface="Arial"/>
              </a:rPr>
              <a:t>+</a:t>
            </a:r>
            <a:r>
              <a:rPr sz="600" spc="10" dirty="0">
                <a:latin typeface="Arial"/>
                <a:cs typeface="Arial"/>
              </a:rPr>
              <a:t> 6</a:t>
            </a:r>
            <a:r>
              <a:rPr sz="600" spc="5" dirty="0">
                <a:latin typeface="Arial"/>
                <a:cs typeface="Arial"/>
              </a:rPr>
              <a:t>.</a:t>
            </a:r>
            <a:r>
              <a:rPr sz="600" spc="10" dirty="0">
                <a:latin typeface="Arial"/>
                <a:cs typeface="Arial"/>
              </a:rPr>
              <a:t>4802</a:t>
            </a:r>
            <a:r>
              <a:rPr sz="600" dirty="0">
                <a:latin typeface="Arial"/>
                <a:cs typeface="Arial"/>
              </a:rPr>
              <a:t> </a:t>
            </a:r>
            <a:r>
              <a:rPr sz="600" spc="15" dirty="0">
                <a:latin typeface="Arial"/>
                <a:cs typeface="Arial"/>
              </a:rPr>
              <a:t>R</a:t>
            </a:r>
            <a:r>
              <a:rPr sz="600" spc="-7" baseline="41666" dirty="0">
                <a:latin typeface="Arial"/>
                <a:cs typeface="Arial"/>
              </a:rPr>
              <a:t>2</a:t>
            </a:r>
            <a:r>
              <a:rPr sz="600" baseline="41666" dirty="0">
                <a:latin typeface="Arial"/>
                <a:cs typeface="Arial"/>
              </a:rPr>
              <a:t> </a:t>
            </a:r>
            <a:r>
              <a:rPr sz="600" spc="-75" baseline="41666" dirty="0">
                <a:latin typeface="Arial"/>
                <a:cs typeface="Arial"/>
              </a:rPr>
              <a:t> </a:t>
            </a:r>
            <a:r>
              <a:rPr sz="600" spc="15" dirty="0">
                <a:latin typeface="Arial"/>
                <a:cs typeface="Arial"/>
              </a:rPr>
              <a:t>=</a:t>
            </a:r>
            <a:r>
              <a:rPr sz="600" spc="10" dirty="0">
                <a:latin typeface="Arial"/>
                <a:cs typeface="Arial"/>
              </a:rPr>
              <a:t> 0</a:t>
            </a:r>
            <a:r>
              <a:rPr sz="600" spc="5" dirty="0">
                <a:latin typeface="Arial"/>
                <a:cs typeface="Arial"/>
              </a:rPr>
              <a:t>.</a:t>
            </a:r>
            <a:r>
              <a:rPr sz="600" spc="10" dirty="0">
                <a:latin typeface="Arial"/>
                <a:cs typeface="Arial"/>
              </a:rPr>
              <a:t>9887</a:t>
            </a:r>
            <a:endParaRPr sz="6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138" y="4613053"/>
            <a:ext cx="2561590" cy="0"/>
          </a:xfrm>
          <a:custGeom>
            <a:avLst/>
            <a:gdLst/>
            <a:ahLst/>
            <a:cxnLst/>
            <a:rect l="l" t="t" r="r" b="b"/>
            <a:pathLst>
              <a:path w="2561590">
                <a:moveTo>
                  <a:pt x="0" y="0"/>
                </a:moveTo>
                <a:lnTo>
                  <a:pt x="2561173" y="0"/>
                </a:lnTo>
              </a:path>
            </a:pathLst>
          </a:custGeom>
          <a:ln w="3514">
            <a:solidFill>
              <a:srgbClr val="000000"/>
            </a:solidFill>
          </a:ln>
        </p:spPr>
        <p:txBody>
          <a:bodyPr wrap="square" lIns="0" tIns="0" rIns="0" bIns="0" rtlCol="0"/>
          <a:lstStyle/>
          <a:p>
            <a:endParaRPr/>
          </a:p>
        </p:txBody>
      </p:sp>
      <p:sp>
        <p:nvSpPr>
          <p:cNvPr id="3" name="object 3"/>
          <p:cNvSpPr/>
          <p:nvPr/>
        </p:nvSpPr>
        <p:spPr>
          <a:xfrm>
            <a:off x="1211360" y="2102363"/>
            <a:ext cx="0" cy="2560955"/>
          </a:xfrm>
          <a:custGeom>
            <a:avLst/>
            <a:gdLst/>
            <a:ahLst/>
            <a:cxnLst/>
            <a:rect l="l" t="t" r="r" b="b"/>
            <a:pathLst>
              <a:path h="2560954">
                <a:moveTo>
                  <a:pt x="0" y="0"/>
                </a:moveTo>
                <a:lnTo>
                  <a:pt x="0" y="2560900"/>
                </a:lnTo>
              </a:path>
            </a:pathLst>
          </a:custGeom>
          <a:ln w="3515">
            <a:solidFill>
              <a:srgbClr val="000000"/>
            </a:solidFill>
          </a:ln>
        </p:spPr>
        <p:txBody>
          <a:bodyPr wrap="square" lIns="0" tIns="0" rIns="0" bIns="0" rtlCol="0"/>
          <a:lstStyle/>
          <a:p>
            <a:endParaRPr/>
          </a:p>
        </p:txBody>
      </p:sp>
      <p:sp>
        <p:nvSpPr>
          <p:cNvPr id="4" name="object 4"/>
          <p:cNvSpPr/>
          <p:nvPr/>
        </p:nvSpPr>
        <p:spPr>
          <a:xfrm>
            <a:off x="1569917" y="4613053"/>
            <a:ext cx="0" cy="50800"/>
          </a:xfrm>
          <a:custGeom>
            <a:avLst/>
            <a:gdLst/>
            <a:ahLst/>
            <a:cxnLst/>
            <a:rect l="l" t="t" r="r" b="b"/>
            <a:pathLst>
              <a:path h="50800">
                <a:moveTo>
                  <a:pt x="0" y="50210"/>
                </a:moveTo>
                <a:lnTo>
                  <a:pt x="0" y="0"/>
                </a:lnTo>
              </a:path>
            </a:pathLst>
          </a:custGeom>
          <a:ln w="3515">
            <a:solidFill>
              <a:srgbClr val="000000"/>
            </a:solidFill>
          </a:ln>
        </p:spPr>
        <p:txBody>
          <a:bodyPr wrap="square" lIns="0" tIns="0" rIns="0" bIns="0" rtlCol="0"/>
          <a:lstStyle/>
          <a:p>
            <a:endParaRPr/>
          </a:p>
        </p:txBody>
      </p:sp>
      <p:sp>
        <p:nvSpPr>
          <p:cNvPr id="5" name="object 5"/>
          <p:cNvSpPr/>
          <p:nvPr/>
        </p:nvSpPr>
        <p:spPr>
          <a:xfrm>
            <a:off x="1928486" y="4613053"/>
            <a:ext cx="0" cy="50800"/>
          </a:xfrm>
          <a:custGeom>
            <a:avLst/>
            <a:gdLst/>
            <a:ahLst/>
            <a:cxnLst/>
            <a:rect l="l" t="t" r="r" b="b"/>
            <a:pathLst>
              <a:path h="50800">
                <a:moveTo>
                  <a:pt x="0" y="50210"/>
                </a:moveTo>
                <a:lnTo>
                  <a:pt x="0" y="0"/>
                </a:lnTo>
              </a:path>
            </a:pathLst>
          </a:custGeom>
          <a:ln w="3515">
            <a:solidFill>
              <a:srgbClr val="000000"/>
            </a:solidFill>
          </a:ln>
        </p:spPr>
        <p:txBody>
          <a:bodyPr wrap="square" lIns="0" tIns="0" rIns="0" bIns="0" rtlCol="0"/>
          <a:lstStyle/>
          <a:p>
            <a:endParaRPr/>
          </a:p>
        </p:txBody>
      </p:sp>
      <p:sp>
        <p:nvSpPr>
          <p:cNvPr id="6" name="object 6"/>
          <p:cNvSpPr/>
          <p:nvPr/>
        </p:nvSpPr>
        <p:spPr>
          <a:xfrm>
            <a:off x="2287047" y="4613053"/>
            <a:ext cx="0" cy="50800"/>
          </a:xfrm>
          <a:custGeom>
            <a:avLst/>
            <a:gdLst/>
            <a:ahLst/>
            <a:cxnLst/>
            <a:rect l="l" t="t" r="r" b="b"/>
            <a:pathLst>
              <a:path h="50800">
                <a:moveTo>
                  <a:pt x="0" y="50210"/>
                </a:moveTo>
                <a:lnTo>
                  <a:pt x="0" y="0"/>
                </a:lnTo>
              </a:path>
            </a:pathLst>
          </a:custGeom>
          <a:ln w="3515">
            <a:solidFill>
              <a:srgbClr val="000000"/>
            </a:solidFill>
          </a:ln>
        </p:spPr>
        <p:txBody>
          <a:bodyPr wrap="square" lIns="0" tIns="0" rIns="0" bIns="0" rtlCol="0"/>
          <a:lstStyle/>
          <a:p>
            <a:endParaRPr/>
          </a:p>
        </p:txBody>
      </p:sp>
      <p:sp>
        <p:nvSpPr>
          <p:cNvPr id="7" name="object 7"/>
          <p:cNvSpPr/>
          <p:nvPr/>
        </p:nvSpPr>
        <p:spPr>
          <a:xfrm>
            <a:off x="2646116" y="4613053"/>
            <a:ext cx="0" cy="50800"/>
          </a:xfrm>
          <a:custGeom>
            <a:avLst/>
            <a:gdLst/>
            <a:ahLst/>
            <a:cxnLst/>
            <a:rect l="l" t="t" r="r" b="b"/>
            <a:pathLst>
              <a:path h="50800">
                <a:moveTo>
                  <a:pt x="0" y="50210"/>
                </a:moveTo>
                <a:lnTo>
                  <a:pt x="0" y="0"/>
                </a:lnTo>
              </a:path>
            </a:pathLst>
          </a:custGeom>
          <a:ln w="3515">
            <a:solidFill>
              <a:srgbClr val="000000"/>
            </a:solidFill>
          </a:ln>
        </p:spPr>
        <p:txBody>
          <a:bodyPr wrap="square" lIns="0" tIns="0" rIns="0" bIns="0" rtlCol="0"/>
          <a:lstStyle/>
          <a:p>
            <a:endParaRPr/>
          </a:p>
        </p:txBody>
      </p:sp>
      <p:sp>
        <p:nvSpPr>
          <p:cNvPr id="8" name="object 8"/>
          <p:cNvSpPr/>
          <p:nvPr/>
        </p:nvSpPr>
        <p:spPr>
          <a:xfrm>
            <a:off x="3004673" y="4613053"/>
            <a:ext cx="0" cy="50800"/>
          </a:xfrm>
          <a:custGeom>
            <a:avLst/>
            <a:gdLst/>
            <a:ahLst/>
            <a:cxnLst/>
            <a:rect l="l" t="t" r="r" b="b"/>
            <a:pathLst>
              <a:path h="50800">
                <a:moveTo>
                  <a:pt x="0" y="50210"/>
                </a:moveTo>
                <a:lnTo>
                  <a:pt x="0" y="0"/>
                </a:lnTo>
              </a:path>
            </a:pathLst>
          </a:custGeom>
          <a:ln w="3515">
            <a:solidFill>
              <a:srgbClr val="000000"/>
            </a:solidFill>
          </a:ln>
        </p:spPr>
        <p:txBody>
          <a:bodyPr wrap="square" lIns="0" tIns="0" rIns="0" bIns="0" rtlCol="0"/>
          <a:lstStyle/>
          <a:p>
            <a:endParaRPr/>
          </a:p>
        </p:txBody>
      </p:sp>
      <p:sp>
        <p:nvSpPr>
          <p:cNvPr id="9" name="object 9"/>
          <p:cNvSpPr/>
          <p:nvPr/>
        </p:nvSpPr>
        <p:spPr>
          <a:xfrm>
            <a:off x="3363240" y="4613053"/>
            <a:ext cx="0" cy="50800"/>
          </a:xfrm>
          <a:custGeom>
            <a:avLst/>
            <a:gdLst/>
            <a:ahLst/>
            <a:cxnLst/>
            <a:rect l="l" t="t" r="r" b="b"/>
            <a:pathLst>
              <a:path h="50800">
                <a:moveTo>
                  <a:pt x="0" y="50210"/>
                </a:moveTo>
                <a:lnTo>
                  <a:pt x="0" y="0"/>
                </a:lnTo>
              </a:path>
            </a:pathLst>
          </a:custGeom>
          <a:ln w="3515">
            <a:solidFill>
              <a:srgbClr val="000000"/>
            </a:solidFill>
          </a:ln>
        </p:spPr>
        <p:txBody>
          <a:bodyPr wrap="square" lIns="0" tIns="0" rIns="0" bIns="0" rtlCol="0"/>
          <a:lstStyle/>
          <a:p>
            <a:endParaRPr/>
          </a:p>
        </p:txBody>
      </p:sp>
      <p:sp>
        <p:nvSpPr>
          <p:cNvPr id="10" name="object 10"/>
          <p:cNvSpPr/>
          <p:nvPr/>
        </p:nvSpPr>
        <p:spPr>
          <a:xfrm>
            <a:off x="3722312" y="2102363"/>
            <a:ext cx="0" cy="2560955"/>
          </a:xfrm>
          <a:custGeom>
            <a:avLst/>
            <a:gdLst/>
            <a:ahLst/>
            <a:cxnLst/>
            <a:rect l="l" t="t" r="r" b="b"/>
            <a:pathLst>
              <a:path h="2560954">
                <a:moveTo>
                  <a:pt x="0" y="0"/>
                </a:moveTo>
                <a:lnTo>
                  <a:pt x="0" y="2560900"/>
                </a:lnTo>
              </a:path>
            </a:pathLst>
          </a:custGeom>
          <a:ln w="3515">
            <a:solidFill>
              <a:srgbClr val="000000"/>
            </a:solidFill>
          </a:ln>
        </p:spPr>
        <p:txBody>
          <a:bodyPr wrap="square" lIns="0" tIns="0" rIns="0" bIns="0" rtlCol="0"/>
          <a:lstStyle/>
          <a:p>
            <a:endParaRPr/>
          </a:p>
        </p:txBody>
      </p:sp>
      <p:sp>
        <p:nvSpPr>
          <p:cNvPr id="11" name="object 11"/>
          <p:cNvSpPr txBox="1"/>
          <p:nvPr/>
        </p:nvSpPr>
        <p:spPr>
          <a:xfrm>
            <a:off x="1475891" y="4711382"/>
            <a:ext cx="2367915" cy="309880"/>
          </a:xfrm>
          <a:prstGeom prst="rect">
            <a:avLst/>
          </a:prstGeom>
        </p:spPr>
        <p:txBody>
          <a:bodyPr vert="horz" wrap="square" lIns="0" tIns="0" rIns="0" bIns="0" rtlCol="0">
            <a:spAutoFit/>
          </a:bodyPr>
          <a:lstStyle/>
          <a:p>
            <a:pPr marL="12700">
              <a:lnSpc>
                <a:spcPct val="100000"/>
              </a:lnSpc>
              <a:tabLst>
                <a:tab pos="343535" algn="l"/>
                <a:tab pos="702310" algn="l"/>
                <a:tab pos="1061085" algn="l"/>
                <a:tab pos="1419860" algn="l"/>
                <a:tab pos="1778635" algn="l"/>
                <a:tab pos="2137410" algn="l"/>
              </a:tabLst>
            </a:pPr>
            <a:r>
              <a:rPr sz="750" spc="5" dirty="0">
                <a:latin typeface="Arial"/>
                <a:cs typeface="Arial"/>
              </a:rPr>
              <a:t>500	1000	1500	2000	2500	3000	3500</a:t>
            </a:r>
            <a:endParaRPr sz="750">
              <a:latin typeface="Arial"/>
              <a:cs typeface="Arial"/>
            </a:endParaRPr>
          </a:p>
          <a:p>
            <a:pPr marR="377825" algn="ctr">
              <a:lnSpc>
                <a:spcPct val="100000"/>
              </a:lnSpc>
              <a:spcBef>
                <a:spcPts val="440"/>
              </a:spcBef>
            </a:pPr>
            <a:r>
              <a:rPr sz="850" spc="15" dirty="0">
                <a:latin typeface="Arial"/>
                <a:cs typeface="Arial"/>
              </a:rPr>
              <a:t>T</a:t>
            </a:r>
            <a:r>
              <a:rPr sz="850" dirty="0">
                <a:latin typeface="Arial"/>
                <a:cs typeface="Arial"/>
              </a:rPr>
              <a:t>i</a:t>
            </a:r>
            <a:r>
              <a:rPr sz="850" spc="20" dirty="0">
                <a:latin typeface="Arial"/>
                <a:cs typeface="Arial"/>
              </a:rPr>
              <a:t>m</a:t>
            </a:r>
            <a:r>
              <a:rPr sz="850" spc="5" dirty="0">
                <a:latin typeface="Arial"/>
                <a:cs typeface="Arial"/>
              </a:rPr>
              <a:t>e,</a:t>
            </a:r>
            <a:r>
              <a:rPr sz="850" spc="10" dirty="0">
                <a:latin typeface="Arial"/>
                <a:cs typeface="Arial"/>
              </a:rPr>
              <a:t> s</a:t>
            </a:r>
            <a:endParaRPr sz="850">
              <a:latin typeface="Arial"/>
              <a:cs typeface="Arial"/>
            </a:endParaRPr>
          </a:p>
        </p:txBody>
      </p:sp>
      <p:sp>
        <p:nvSpPr>
          <p:cNvPr id="12" name="object 12"/>
          <p:cNvSpPr txBox="1"/>
          <p:nvPr/>
        </p:nvSpPr>
        <p:spPr>
          <a:xfrm>
            <a:off x="1171532" y="4711382"/>
            <a:ext cx="80010" cy="123189"/>
          </a:xfrm>
          <a:prstGeom prst="rect">
            <a:avLst/>
          </a:prstGeom>
        </p:spPr>
        <p:txBody>
          <a:bodyPr vert="horz" wrap="square" lIns="0" tIns="0" rIns="0" bIns="0" rtlCol="0">
            <a:spAutoFit/>
          </a:bodyPr>
          <a:lstStyle/>
          <a:p>
            <a:pPr marL="12700">
              <a:lnSpc>
                <a:spcPct val="100000"/>
              </a:lnSpc>
            </a:pPr>
            <a:r>
              <a:rPr sz="750" spc="5" dirty="0">
                <a:latin typeface="Arial"/>
                <a:cs typeface="Arial"/>
              </a:rPr>
              <a:t>0</a:t>
            </a:r>
            <a:endParaRPr sz="750">
              <a:latin typeface="Arial"/>
              <a:cs typeface="Arial"/>
            </a:endParaRPr>
          </a:p>
        </p:txBody>
      </p:sp>
      <p:sp>
        <p:nvSpPr>
          <p:cNvPr id="13" name="object 13"/>
          <p:cNvSpPr/>
          <p:nvPr/>
        </p:nvSpPr>
        <p:spPr>
          <a:xfrm>
            <a:off x="1161138" y="2102363"/>
            <a:ext cx="2561590" cy="0"/>
          </a:xfrm>
          <a:custGeom>
            <a:avLst/>
            <a:gdLst/>
            <a:ahLst/>
            <a:cxnLst/>
            <a:rect l="l" t="t" r="r" b="b"/>
            <a:pathLst>
              <a:path w="2561590">
                <a:moveTo>
                  <a:pt x="0" y="0"/>
                </a:moveTo>
                <a:lnTo>
                  <a:pt x="2561173" y="0"/>
                </a:lnTo>
              </a:path>
            </a:pathLst>
          </a:custGeom>
          <a:ln w="3514">
            <a:solidFill>
              <a:srgbClr val="000000"/>
            </a:solidFill>
          </a:ln>
        </p:spPr>
        <p:txBody>
          <a:bodyPr wrap="square" lIns="0" tIns="0" rIns="0" bIns="0" rtlCol="0"/>
          <a:lstStyle/>
          <a:p>
            <a:endParaRPr/>
          </a:p>
        </p:txBody>
      </p:sp>
      <p:sp>
        <p:nvSpPr>
          <p:cNvPr id="14" name="object 14"/>
          <p:cNvSpPr txBox="1"/>
          <p:nvPr/>
        </p:nvSpPr>
        <p:spPr>
          <a:xfrm>
            <a:off x="788602" y="3004837"/>
            <a:ext cx="137160" cy="706120"/>
          </a:xfrm>
          <a:prstGeom prst="rect">
            <a:avLst/>
          </a:prstGeom>
        </p:spPr>
        <p:txBody>
          <a:bodyPr vert="vert270" wrap="square" lIns="0" tIns="0" rIns="0" bIns="0" rtlCol="0">
            <a:spAutoFit/>
          </a:bodyPr>
          <a:lstStyle/>
          <a:p>
            <a:pPr marL="12700">
              <a:lnSpc>
                <a:spcPct val="100000"/>
              </a:lnSpc>
            </a:pPr>
            <a:r>
              <a:rPr sz="850" spc="-5" dirty="0">
                <a:latin typeface="Arial"/>
                <a:cs typeface="Arial"/>
              </a:rPr>
              <a:t>De</a:t>
            </a:r>
            <a:r>
              <a:rPr sz="850" dirty="0">
                <a:latin typeface="Arial"/>
                <a:cs typeface="Arial"/>
              </a:rPr>
              <a:t>f</a:t>
            </a:r>
            <a:r>
              <a:rPr sz="850" spc="-5" dirty="0">
                <a:latin typeface="Arial"/>
                <a:cs typeface="Arial"/>
              </a:rPr>
              <a:t>le</a:t>
            </a:r>
            <a:r>
              <a:rPr sz="850" dirty="0">
                <a:latin typeface="Arial"/>
                <a:cs typeface="Arial"/>
              </a:rPr>
              <a:t>ct</a:t>
            </a:r>
            <a:r>
              <a:rPr sz="850" spc="-5" dirty="0">
                <a:latin typeface="Arial"/>
                <a:cs typeface="Arial"/>
              </a:rPr>
              <a:t>ion</a:t>
            </a:r>
            <a:r>
              <a:rPr sz="850" dirty="0">
                <a:latin typeface="Arial"/>
                <a:cs typeface="Arial"/>
              </a:rPr>
              <a:t>,</a:t>
            </a:r>
            <a:r>
              <a:rPr sz="850" spc="-5" dirty="0">
                <a:latin typeface="Arial"/>
                <a:cs typeface="Arial"/>
              </a:rPr>
              <a:t>nm</a:t>
            </a:r>
            <a:endParaRPr sz="850">
              <a:latin typeface="Arial"/>
              <a:cs typeface="Arial"/>
            </a:endParaRPr>
          </a:p>
        </p:txBody>
      </p:sp>
      <p:sp>
        <p:nvSpPr>
          <p:cNvPr id="15" name="object 15"/>
          <p:cNvSpPr/>
          <p:nvPr/>
        </p:nvSpPr>
        <p:spPr>
          <a:xfrm>
            <a:off x="1161138" y="4254021"/>
            <a:ext cx="50800" cy="0"/>
          </a:xfrm>
          <a:custGeom>
            <a:avLst/>
            <a:gdLst/>
            <a:ahLst/>
            <a:cxnLst/>
            <a:rect l="l" t="t" r="r" b="b"/>
            <a:pathLst>
              <a:path w="50800">
                <a:moveTo>
                  <a:pt x="0" y="0"/>
                </a:moveTo>
                <a:lnTo>
                  <a:pt x="50221" y="0"/>
                </a:lnTo>
              </a:path>
            </a:pathLst>
          </a:custGeom>
          <a:ln w="3514">
            <a:solidFill>
              <a:srgbClr val="000000"/>
            </a:solidFill>
          </a:ln>
        </p:spPr>
        <p:txBody>
          <a:bodyPr wrap="square" lIns="0" tIns="0" rIns="0" bIns="0" rtlCol="0"/>
          <a:lstStyle/>
          <a:p>
            <a:endParaRPr/>
          </a:p>
        </p:txBody>
      </p:sp>
      <p:sp>
        <p:nvSpPr>
          <p:cNvPr id="16" name="object 16"/>
          <p:cNvSpPr/>
          <p:nvPr/>
        </p:nvSpPr>
        <p:spPr>
          <a:xfrm>
            <a:off x="1161138" y="3895489"/>
            <a:ext cx="50800" cy="0"/>
          </a:xfrm>
          <a:custGeom>
            <a:avLst/>
            <a:gdLst/>
            <a:ahLst/>
            <a:cxnLst/>
            <a:rect l="l" t="t" r="r" b="b"/>
            <a:pathLst>
              <a:path w="50800">
                <a:moveTo>
                  <a:pt x="0" y="0"/>
                </a:moveTo>
                <a:lnTo>
                  <a:pt x="50221" y="0"/>
                </a:lnTo>
              </a:path>
            </a:pathLst>
          </a:custGeom>
          <a:ln w="3514">
            <a:solidFill>
              <a:srgbClr val="000000"/>
            </a:solidFill>
          </a:ln>
        </p:spPr>
        <p:txBody>
          <a:bodyPr wrap="square" lIns="0" tIns="0" rIns="0" bIns="0" rtlCol="0"/>
          <a:lstStyle/>
          <a:p>
            <a:endParaRPr/>
          </a:p>
        </p:txBody>
      </p:sp>
      <p:sp>
        <p:nvSpPr>
          <p:cNvPr id="17" name="object 17"/>
          <p:cNvSpPr/>
          <p:nvPr/>
        </p:nvSpPr>
        <p:spPr>
          <a:xfrm>
            <a:off x="1161138" y="3536960"/>
            <a:ext cx="50800" cy="0"/>
          </a:xfrm>
          <a:custGeom>
            <a:avLst/>
            <a:gdLst/>
            <a:ahLst/>
            <a:cxnLst/>
            <a:rect l="l" t="t" r="r" b="b"/>
            <a:pathLst>
              <a:path w="50800">
                <a:moveTo>
                  <a:pt x="0" y="0"/>
                </a:moveTo>
                <a:lnTo>
                  <a:pt x="50221" y="0"/>
                </a:lnTo>
              </a:path>
            </a:pathLst>
          </a:custGeom>
          <a:ln w="3514">
            <a:solidFill>
              <a:srgbClr val="000000"/>
            </a:solidFill>
          </a:ln>
        </p:spPr>
        <p:txBody>
          <a:bodyPr wrap="square" lIns="0" tIns="0" rIns="0" bIns="0" rtlCol="0"/>
          <a:lstStyle/>
          <a:p>
            <a:endParaRPr/>
          </a:p>
        </p:txBody>
      </p:sp>
      <p:sp>
        <p:nvSpPr>
          <p:cNvPr id="18" name="object 18"/>
          <p:cNvSpPr/>
          <p:nvPr/>
        </p:nvSpPr>
        <p:spPr>
          <a:xfrm>
            <a:off x="1161138" y="3177922"/>
            <a:ext cx="50800" cy="0"/>
          </a:xfrm>
          <a:custGeom>
            <a:avLst/>
            <a:gdLst/>
            <a:ahLst/>
            <a:cxnLst/>
            <a:rect l="l" t="t" r="r" b="b"/>
            <a:pathLst>
              <a:path w="50800">
                <a:moveTo>
                  <a:pt x="0" y="0"/>
                </a:moveTo>
                <a:lnTo>
                  <a:pt x="50221" y="0"/>
                </a:lnTo>
              </a:path>
            </a:pathLst>
          </a:custGeom>
          <a:ln w="3514">
            <a:solidFill>
              <a:srgbClr val="000000"/>
            </a:solidFill>
          </a:ln>
        </p:spPr>
        <p:txBody>
          <a:bodyPr wrap="square" lIns="0" tIns="0" rIns="0" bIns="0" rtlCol="0"/>
          <a:lstStyle/>
          <a:p>
            <a:endParaRPr/>
          </a:p>
        </p:txBody>
      </p:sp>
      <p:sp>
        <p:nvSpPr>
          <p:cNvPr id="19" name="object 19"/>
          <p:cNvSpPr/>
          <p:nvPr/>
        </p:nvSpPr>
        <p:spPr>
          <a:xfrm>
            <a:off x="1159381" y="2701156"/>
            <a:ext cx="2564688" cy="1003792"/>
          </a:xfrm>
          <a:prstGeom prst="rect">
            <a:avLst/>
          </a:prstGeom>
          <a:blipFill>
            <a:blip r:embed="rId3" cstate="print"/>
            <a:stretch>
              <a:fillRect/>
            </a:stretch>
          </a:blipFill>
        </p:spPr>
        <p:txBody>
          <a:bodyPr wrap="square" lIns="0" tIns="0" rIns="0" bIns="0" rtlCol="0"/>
          <a:lstStyle/>
          <a:p>
            <a:endParaRPr/>
          </a:p>
        </p:txBody>
      </p:sp>
      <p:sp>
        <p:nvSpPr>
          <p:cNvPr id="20" name="object 20"/>
          <p:cNvSpPr/>
          <p:nvPr/>
        </p:nvSpPr>
        <p:spPr>
          <a:xfrm>
            <a:off x="1161138" y="2460883"/>
            <a:ext cx="50800" cy="0"/>
          </a:xfrm>
          <a:custGeom>
            <a:avLst/>
            <a:gdLst/>
            <a:ahLst/>
            <a:cxnLst/>
            <a:rect l="l" t="t" r="r" b="b"/>
            <a:pathLst>
              <a:path w="50800">
                <a:moveTo>
                  <a:pt x="0" y="0"/>
                </a:moveTo>
                <a:lnTo>
                  <a:pt x="50221" y="0"/>
                </a:lnTo>
              </a:path>
            </a:pathLst>
          </a:custGeom>
          <a:ln w="3514">
            <a:solidFill>
              <a:srgbClr val="000000"/>
            </a:solidFill>
          </a:ln>
        </p:spPr>
        <p:txBody>
          <a:bodyPr wrap="square" lIns="0" tIns="0" rIns="0" bIns="0" rtlCol="0"/>
          <a:lstStyle/>
          <a:p>
            <a:endParaRPr/>
          </a:p>
        </p:txBody>
      </p:sp>
      <p:sp>
        <p:nvSpPr>
          <p:cNvPr id="21" name="object 21"/>
          <p:cNvSpPr txBox="1"/>
          <p:nvPr/>
        </p:nvSpPr>
        <p:spPr>
          <a:xfrm>
            <a:off x="958613" y="4558220"/>
            <a:ext cx="167005" cy="123189"/>
          </a:xfrm>
          <a:prstGeom prst="rect">
            <a:avLst/>
          </a:prstGeom>
        </p:spPr>
        <p:txBody>
          <a:bodyPr vert="horz" wrap="square" lIns="0" tIns="0" rIns="0" bIns="0" rtlCol="0">
            <a:spAutoFit/>
          </a:bodyPr>
          <a:lstStyle/>
          <a:p>
            <a:pPr marL="12700">
              <a:lnSpc>
                <a:spcPct val="100000"/>
              </a:lnSpc>
            </a:pPr>
            <a:r>
              <a:rPr sz="750" spc="5" dirty="0">
                <a:latin typeface="Arial"/>
                <a:cs typeface="Arial"/>
              </a:rPr>
              <a:t>-50</a:t>
            </a:r>
            <a:endParaRPr sz="750">
              <a:latin typeface="Arial"/>
              <a:cs typeface="Arial"/>
            </a:endParaRPr>
          </a:p>
        </p:txBody>
      </p:sp>
      <p:sp>
        <p:nvSpPr>
          <p:cNvPr id="22" name="object 22"/>
          <p:cNvSpPr txBox="1"/>
          <p:nvPr/>
        </p:nvSpPr>
        <p:spPr>
          <a:xfrm>
            <a:off x="958613" y="4199152"/>
            <a:ext cx="167005" cy="123189"/>
          </a:xfrm>
          <a:prstGeom prst="rect">
            <a:avLst/>
          </a:prstGeom>
        </p:spPr>
        <p:txBody>
          <a:bodyPr vert="horz" wrap="square" lIns="0" tIns="0" rIns="0" bIns="0" rtlCol="0">
            <a:spAutoFit/>
          </a:bodyPr>
          <a:lstStyle/>
          <a:p>
            <a:pPr marL="12700">
              <a:lnSpc>
                <a:spcPct val="100000"/>
              </a:lnSpc>
            </a:pPr>
            <a:r>
              <a:rPr sz="750" spc="5" dirty="0">
                <a:latin typeface="Arial"/>
                <a:cs typeface="Arial"/>
              </a:rPr>
              <a:t>-40</a:t>
            </a:r>
            <a:endParaRPr sz="750">
              <a:latin typeface="Arial"/>
              <a:cs typeface="Arial"/>
            </a:endParaRPr>
          </a:p>
        </p:txBody>
      </p:sp>
      <p:sp>
        <p:nvSpPr>
          <p:cNvPr id="23" name="object 23"/>
          <p:cNvSpPr txBox="1"/>
          <p:nvPr/>
        </p:nvSpPr>
        <p:spPr>
          <a:xfrm>
            <a:off x="958613" y="3840666"/>
            <a:ext cx="167005" cy="123189"/>
          </a:xfrm>
          <a:prstGeom prst="rect">
            <a:avLst/>
          </a:prstGeom>
        </p:spPr>
        <p:txBody>
          <a:bodyPr vert="horz" wrap="square" lIns="0" tIns="0" rIns="0" bIns="0" rtlCol="0">
            <a:spAutoFit/>
          </a:bodyPr>
          <a:lstStyle/>
          <a:p>
            <a:pPr marL="12700">
              <a:lnSpc>
                <a:spcPct val="100000"/>
              </a:lnSpc>
            </a:pPr>
            <a:r>
              <a:rPr sz="750" spc="5" dirty="0">
                <a:latin typeface="Arial"/>
                <a:cs typeface="Arial"/>
              </a:rPr>
              <a:t>-30</a:t>
            </a:r>
            <a:endParaRPr sz="750">
              <a:latin typeface="Arial"/>
              <a:cs typeface="Arial"/>
            </a:endParaRPr>
          </a:p>
        </p:txBody>
      </p:sp>
      <p:sp>
        <p:nvSpPr>
          <p:cNvPr id="24" name="object 24"/>
          <p:cNvSpPr txBox="1"/>
          <p:nvPr/>
        </p:nvSpPr>
        <p:spPr>
          <a:xfrm>
            <a:off x="958613" y="3482169"/>
            <a:ext cx="167005" cy="123189"/>
          </a:xfrm>
          <a:prstGeom prst="rect">
            <a:avLst/>
          </a:prstGeom>
        </p:spPr>
        <p:txBody>
          <a:bodyPr vert="horz" wrap="square" lIns="0" tIns="0" rIns="0" bIns="0" rtlCol="0">
            <a:spAutoFit/>
          </a:bodyPr>
          <a:lstStyle/>
          <a:p>
            <a:pPr marL="12700">
              <a:lnSpc>
                <a:spcPct val="100000"/>
              </a:lnSpc>
            </a:pPr>
            <a:r>
              <a:rPr sz="750" spc="5" dirty="0">
                <a:latin typeface="Arial"/>
                <a:cs typeface="Arial"/>
              </a:rPr>
              <a:t>-20</a:t>
            </a:r>
            <a:endParaRPr sz="750">
              <a:latin typeface="Arial"/>
              <a:cs typeface="Arial"/>
            </a:endParaRPr>
          </a:p>
        </p:txBody>
      </p:sp>
      <p:sp>
        <p:nvSpPr>
          <p:cNvPr id="25" name="object 25"/>
          <p:cNvSpPr txBox="1"/>
          <p:nvPr/>
        </p:nvSpPr>
        <p:spPr>
          <a:xfrm>
            <a:off x="958613" y="3123100"/>
            <a:ext cx="167005" cy="123189"/>
          </a:xfrm>
          <a:prstGeom prst="rect">
            <a:avLst/>
          </a:prstGeom>
        </p:spPr>
        <p:txBody>
          <a:bodyPr vert="horz" wrap="square" lIns="0" tIns="0" rIns="0" bIns="0" rtlCol="0">
            <a:spAutoFit/>
          </a:bodyPr>
          <a:lstStyle/>
          <a:p>
            <a:pPr marL="12700">
              <a:lnSpc>
                <a:spcPct val="100000"/>
              </a:lnSpc>
            </a:pPr>
            <a:r>
              <a:rPr sz="750" spc="5" dirty="0">
                <a:latin typeface="Arial"/>
                <a:cs typeface="Arial"/>
              </a:rPr>
              <a:t>-10</a:t>
            </a:r>
            <a:endParaRPr sz="750">
              <a:latin typeface="Arial"/>
              <a:cs typeface="Arial"/>
            </a:endParaRPr>
          </a:p>
        </p:txBody>
      </p:sp>
      <p:sp>
        <p:nvSpPr>
          <p:cNvPr id="26" name="object 26"/>
          <p:cNvSpPr txBox="1"/>
          <p:nvPr/>
        </p:nvSpPr>
        <p:spPr>
          <a:xfrm>
            <a:off x="1045516" y="2764614"/>
            <a:ext cx="80010" cy="123189"/>
          </a:xfrm>
          <a:prstGeom prst="rect">
            <a:avLst/>
          </a:prstGeom>
        </p:spPr>
        <p:txBody>
          <a:bodyPr vert="horz" wrap="square" lIns="0" tIns="0" rIns="0" bIns="0" rtlCol="0">
            <a:spAutoFit/>
          </a:bodyPr>
          <a:lstStyle/>
          <a:p>
            <a:pPr marL="12700">
              <a:lnSpc>
                <a:spcPct val="100000"/>
              </a:lnSpc>
            </a:pPr>
            <a:r>
              <a:rPr sz="750" spc="5" dirty="0">
                <a:latin typeface="Arial"/>
                <a:cs typeface="Arial"/>
              </a:rPr>
              <a:t>0</a:t>
            </a:r>
            <a:endParaRPr sz="750">
              <a:latin typeface="Arial"/>
              <a:cs typeface="Arial"/>
            </a:endParaRPr>
          </a:p>
        </p:txBody>
      </p:sp>
      <p:sp>
        <p:nvSpPr>
          <p:cNvPr id="27" name="object 27"/>
          <p:cNvSpPr/>
          <p:nvPr/>
        </p:nvSpPr>
        <p:spPr>
          <a:xfrm>
            <a:off x="2890684" y="3956257"/>
            <a:ext cx="219075" cy="0"/>
          </a:xfrm>
          <a:custGeom>
            <a:avLst/>
            <a:gdLst/>
            <a:ahLst/>
            <a:cxnLst/>
            <a:rect l="l" t="t" r="r" b="b"/>
            <a:pathLst>
              <a:path w="219075">
                <a:moveTo>
                  <a:pt x="0" y="0"/>
                </a:moveTo>
                <a:lnTo>
                  <a:pt x="218948" y="0"/>
                </a:lnTo>
              </a:path>
            </a:pathLst>
          </a:custGeom>
          <a:ln w="3514">
            <a:solidFill>
              <a:srgbClr val="0000FF"/>
            </a:solidFill>
          </a:ln>
        </p:spPr>
        <p:txBody>
          <a:bodyPr wrap="square" lIns="0" tIns="0" rIns="0" bIns="0" rtlCol="0"/>
          <a:lstStyle/>
          <a:p>
            <a:endParaRPr/>
          </a:p>
        </p:txBody>
      </p:sp>
      <p:sp>
        <p:nvSpPr>
          <p:cNvPr id="28" name="object 28"/>
          <p:cNvSpPr/>
          <p:nvPr/>
        </p:nvSpPr>
        <p:spPr>
          <a:xfrm>
            <a:off x="2890684" y="4074261"/>
            <a:ext cx="219075" cy="0"/>
          </a:xfrm>
          <a:custGeom>
            <a:avLst/>
            <a:gdLst/>
            <a:ahLst/>
            <a:cxnLst/>
            <a:rect l="l" t="t" r="r" b="b"/>
            <a:pathLst>
              <a:path w="219075">
                <a:moveTo>
                  <a:pt x="0" y="0"/>
                </a:moveTo>
                <a:lnTo>
                  <a:pt x="218948" y="0"/>
                </a:lnTo>
              </a:path>
            </a:pathLst>
          </a:custGeom>
          <a:ln w="3514">
            <a:solidFill>
              <a:srgbClr val="FF00FF"/>
            </a:solidFill>
          </a:ln>
        </p:spPr>
        <p:txBody>
          <a:bodyPr wrap="square" lIns="0" tIns="0" rIns="0" bIns="0" rtlCol="0"/>
          <a:lstStyle/>
          <a:p>
            <a:endParaRPr/>
          </a:p>
        </p:txBody>
      </p:sp>
      <p:sp>
        <p:nvSpPr>
          <p:cNvPr id="29" name="object 29"/>
          <p:cNvSpPr/>
          <p:nvPr/>
        </p:nvSpPr>
        <p:spPr>
          <a:xfrm>
            <a:off x="2890684" y="4192262"/>
            <a:ext cx="219075" cy="0"/>
          </a:xfrm>
          <a:custGeom>
            <a:avLst/>
            <a:gdLst/>
            <a:ahLst/>
            <a:cxnLst/>
            <a:rect l="l" t="t" r="r" b="b"/>
            <a:pathLst>
              <a:path w="219075">
                <a:moveTo>
                  <a:pt x="0" y="0"/>
                </a:moveTo>
                <a:lnTo>
                  <a:pt x="218948" y="0"/>
                </a:lnTo>
              </a:path>
            </a:pathLst>
          </a:custGeom>
          <a:ln w="3514">
            <a:solidFill>
              <a:srgbClr val="00FFFF"/>
            </a:solidFill>
          </a:ln>
        </p:spPr>
        <p:txBody>
          <a:bodyPr wrap="square" lIns="0" tIns="0" rIns="0" bIns="0" rtlCol="0"/>
          <a:lstStyle/>
          <a:p>
            <a:endParaRPr/>
          </a:p>
        </p:txBody>
      </p:sp>
      <p:sp>
        <p:nvSpPr>
          <p:cNvPr id="30" name="object 30"/>
          <p:cNvSpPr/>
          <p:nvPr/>
        </p:nvSpPr>
        <p:spPr>
          <a:xfrm>
            <a:off x="2890684" y="4428267"/>
            <a:ext cx="219075" cy="0"/>
          </a:xfrm>
          <a:custGeom>
            <a:avLst/>
            <a:gdLst/>
            <a:ahLst/>
            <a:cxnLst/>
            <a:rect l="l" t="t" r="r" b="b"/>
            <a:pathLst>
              <a:path w="219075">
                <a:moveTo>
                  <a:pt x="0" y="0"/>
                </a:moveTo>
                <a:lnTo>
                  <a:pt x="218948" y="0"/>
                </a:lnTo>
              </a:path>
            </a:pathLst>
          </a:custGeom>
          <a:ln w="3514">
            <a:solidFill>
              <a:srgbClr val="800000"/>
            </a:solidFill>
          </a:ln>
        </p:spPr>
        <p:txBody>
          <a:bodyPr wrap="square" lIns="0" tIns="0" rIns="0" bIns="0" rtlCol="0"/>
          <a:lstStyle/>
          <a:p>
            <a:endParaRPr/>
          </a:p>
        </p:txBody>
      </p:sp>
      <p:sp>
        <p:nvSpPr>
          <p:cNvPr id="31" name="object 31"/>
          <p:cNvSpPr/>
          <p:nvPr/>
        </p:nvSpPr>
        <p:spPr>
          <a:xfrm>
            <a:off x="4911229" y="3920573"/>
            <a:ext cx="3524250" cy="2145665"/>
          </a:xfrm>
          <a:custGeom>
            <a:avLst/>
            <a:gdLst/>
            <a:ahLst/>
            <a:cxnLst/>
            <a:rect l="l" t="t" r="r" b="b"/>
            <a:pathLst>
              <a:path w="3524250" h="2145665">
                <a:moveTo>
                  <a:pt x="0" y="0"/>
                </a:moveTo>
                <a:lnTo>
                  <a:pt x="3524145" y="0"/>
                </a:lnTo>
                <a:lnTo>
                  <a:pt x="3524145" y="2145171"/>
                </a:lnTo>
                <a:lnTo>
                  <a:pt x="0" y="2145171"/>
                </a:lnTo>
                <a:lnTo>
                  <a:pt x="0" y="0"/>
                </a:lnTo>
                <a:close/>
              </a:path>
            </a:pathLst>
          </a:custGeom>
          <a:ln w="3175">
            <a:solidFill>
              <a:srgbClr val="000000"/>
            </a:solidFill>
          </a:ln>
        </p:spPr>
        <p:txBody>
          <a:bodyPr wrap="square" lIns="0" tIns="0" rIns="0" bIns="0" rtlCol="0"/>
          <a:lstStyle/>
          <a:p>
            <a:endParaRPr/>
          </a:p>
        </p:txBody>
      </p:sp>
      <p:sp>
        <p:nvSpPr>
          <p:cNvPr id="32" name="object 32"/>
          <p:cNvSpPr/>
          <p:nvPr/>
        </p:nvSpPr>
        <p:spPr>
          <a:xfrm>
            <a:off x="5317327" y="4298725"/>
            <a:ext cx="2959735" cy="1355090"/>
          </a:xfrm>
          <a:custGeom>
            <a:avLst/>
            <a:gdLst/>
            <a:ahLst/>
            <a:cxnLst/>
            <a:rect l="l" t="t" r="r" b="b"/>
            <a:pathLst>
              <a:path w="2959734" h="1355089">
                <a:moveTo>
                  <a:pt x="0" y="1354491"/>
                </a:moveTo>
                <a:lnTo>
                  <a:pt x="2959738" y="1354491"/>
                </a:lnTo>
                <a:lnTo>
                  <a:pt x="2959738" y="0"/>
                </a:lnTo>
                <a:lnTo>
                  <a:pt x="0" y="0"/>
                </a:lnTo>
                <a:lnTo>
                  <a:pt x="0" y="1354491"/>
                </a:lnTo>
                <a:close/>
              </a:path>
            </a:pathLst>
          </a:custGeom>
          <a:solidFill>
            <a:srgbClr val="FFFFFF"/>
          </a:solidFill>
        </p:spPr>
        <p:txBody>
          <a:bodyPr wrap="square" lIns="0" tIns="0" rIns="0" bIns="0" rtlCol="0"/>
          <a:lstStyle/>
          <a:p>
            <a:endParaRPr/>
          </a:p>
        </p:txBody>
      </p:sp>
      <p:sp>
        <p:nvSpPr>
          <p:cNvPr id="33" name="object 33"/>
          <p:cNvSpPr/>
          <p:nvPr/>
        </p:nvSpPr>
        <p:spPr>
          <a:xfrm>
            <a:off x="5317324" y="4298729"/>
            <a:ext cx="2959735" cy="0"/>
          </a:xfrm>
          <a:custGeom>
            <a:avLst/>
            <a:gdLst/>
            <a:ahLst/>
            <a:cxnLst/>
            <a:rect l="l" t="t" r="r" b="b"/>
            <a:pathLst>
              <a:path w="2959734">
                <a:moveTo>
                  <a:pt x="0" y="0"/>
                </a:moveTo>
                <a:lnTo>
                  <a:pt x="2959741" y="0"/>
                </a:lnTo>
              </a:path>
            </a:pathLst>
          </a:custGeom>
          <a:ln w="6875">
            <a:solidFill>
              <a:srgbClr val="818181"/>
            </a:solidFill>
          </a:ln>
        </p:spPr>
        <p:txBody>
          <a:bodyPr wrap="square" lIns="0" tIns="0" rIns="0" bIns="0" rtlCol="0"/>
          <a:lstStyle/>
          <a:p>
            <a:endParaRPr/>
          </a:p>
        </p:txBody>
      </p:sp>
      <p:sp>
        <p:nvSpPr>
          <p:cNvPr id="34" name="object 34"/>
          <p:cNvSpPr/>
          <p:nvPr/>
        </p:nvSpPr>
        <p:spPr>
          <a:xfrm>
            <a:off x="8277066" y="4298729"/>
            <a:ext cx="0" cy="1355090"/>
          </a:xfrm>
          <a:custGeom>
            <a:avLst/>
            <a:gdLst/>
            <a:ahLst/>
            <a:cxnLst/>
            <a:rect l="l" t="t" r="r" b="b"/>
            <a:pathLst>
              <a:path h="1355089">
                <a:moveTo>
                  <a:pt x="0" y="0"/>
                </a:moveTo>
                <a:lnTo>
                  <a:pt x="0" y="1354488"/>
                </a:lnTo>
              </a:path>
            </a:pathLst>
          </a:custGeom>
          <a:ln w="6883">
            <a:solidFill>
              <a:srgbClr val="818181"/>
            </a:solidFill>
          </a:ln>
        </p:spPr>
        <p:txBody>
          <a:bodyPr wrap="square" lIns="0" tIns="0" rIns="0" bIns="0" rtlCol="0"/>
          <a:lstStyle/>
          <a:p>
            <a:endParaRPr/>
          </a:p>
        </p:txBody>
      </p:sp>
      <p:sp>
        <p:nvSpPr>
          <p:cNvPr id="35" name="object 35"/>
          <p:cNvSpPr/>
          <p:nvPr/>
        </p:nvSpPr>
        <p:spPr>
          <a:xfrm>
            <a:off x="5317324" y="5653217"/>
            <a:ext cx="2959735" cy="0"/>
          </a:xfrm>
          <a:custGeom>
            <a:avLst/>
            <a:gdLst/>
            <a:ahLst/>
            <a:cxnLst/>
            <a:rect l="l" t="t" r="r" b="b"/>
            <a:pathLst>
              <a:path w="2959734">
                <a:moveTo>
                  <a:pt x="2959741" y="0"/>
                </a:moveTo>
                <a:lnTo>
                  <a:pt x="0" y="0"/>
                </a:lnTo>
              </a:path>
            </a:pathLst>
          </a:custGeom>
          <a:ln w="6875">
            <a:solidFill>
              <a:srgbClr val="818181"/>
            </a:solidFill>
          </a:ln>
        </p:spPr>
        <p:txBody>
          <a:bodyPr wrap="square" lIns="0" tIns="0" rIns="0" bIns="0" rtlCol="0"/>
          <a:lstStyle/>
          <a:p>
            <a:endParaRPr/>
          </a:p>
        </p:txBody>
      </p:sp>
      <p:sp>
        <p:nvSpPr>
          <p:cNvPr id="36" name="object 36"/>
          <p:cNvSpPr/>
          <p:nvPr/>
        </p:nvSpPr>
        <p:spPr>
          <a:xfrm>
            <a:off x="5317324" y="4298729"/>
            <a:ext cx="0" cy="1355090"/>
          </a:xfrm>
          <a:custGeom>
            <a:avLst/>
            <a:gdLst/>
            <a:ahLst/>
            <a:cxnLst/>
            <a:rect l="l" t="t" r="r" b="b"/>
            <a:pathLst>
              <a:path h="1355089">
                <a:moveTo>
                  <a:pt x="0" y="1354488"/>
                </a:moveTo>
                <a:lnTo>
                  <a:pt x="0" y="0"/>
                </a:lnTo>
              </a:path>
            </a:pathLst>
          </a:custGeom>
          <a:ln w="6883">
            <a:solidFill>
              <a:srgbClr val="818181"/>
            </a:solidFill>
          </a:ln>
        </p:spPr>
        <p:txBody>
          <a:bodyPr wrap="square" lIns="0" tIns="0" rIns="0" bIns="0" rtlCol="0"/>
          <a:lstStyle/>
          <a:p>
            <a:endParaRPr/>
          </a:p>
        </p:txBody>
      </p:sp>
      <p:sp>
        <p:nvSpPr>
          <p:cNvPr id="37" name="object 37"/>
          <p:cNvSpPr/>
          <p:nvPr/>
        </p:nvSpPr>
        <p:spPr>
          <a:xfrm>
            <a:off x="5317325" y="4298729"/>
            <a:ext cx="0" cy="1375410"/>
          </a:xfrm>
          <a:custGeom>
            <a:avLst/>
            <a:gdLst/>
            <a:ahLst/>
            <a:cxnLst/>
            <a:rect l="l" t="t" r="r" b="b"/>
            <a:pathLst>
              <a:path h="1375410">
                <a:moveTo>
                  <a:pt x="0" y="1375111"/>
                </a:moveTo>
                <a:lnTo>
                  <a:pt x="0" y="0"/>
                </a:lnTo>
              </a:path>
            </a:pathLst>
          </a:custGeom>
          <a:ln w="3175">
            <a:solidFill>
              <a:srgbClr val="000000"/>
            </a:solidFill>
          </a:ln>
        </p:spPr>
        <p:txBody>
          <a:bodyPr wrap="square" lIns="0" tIns="0" rIns="0" bIns="0" rtlCol="0"/>
          <a:lstStyle/>
          <a:p>
            <a:endParaRPr/>
          </a:p>
        </p:txBody>
      </p:sp>
      <p:sp>
        <p:nvSpPr>
          <p:cNvPr id="38" name="object 38"/>
          <p:cNvSpPr/>
          <p:nvPr/>
        </p:nvSpPr>
        <p:spPr>
          <a:xfrm>
            <a:off x="5296678" y="5653212"/>
            <a:ext cx="2980690" cy="0"/>
          </a:xfrm>
          <a:custGeom>
            <a:avLst/>
            <a:gdLst/>
            <a:ahLst/>
            <a:cxnLst/>
            <a:rect l="l" t="t" r="r" b="b"/>
            <a:pathLst>
              <a:path w="2980690">
                <a:moveTo>
                  <a:pt x="0" y="0"/>
                </a:moveTo>
                <a:lnTo>
                  <a:pt x="2980387" y="0"/>
                </a:lnTo>
              </a:path>
            </a:pathLst>
          </a:custGeom>
          <a:ln w="3175">
            <a:solidFill>
              <a:srgbClr val="000000"/>
            </a:solidFill>
          </a:ln>
        </p:spPr>
        <p:txBody>
          <a:bodyPr wrap="square" lIns="0" tIns="0" rIns="0" bIns="0" rtlCol="0"/>
          <a:lstStyle/>
          <a:p>
            <a:endParaRPr/>
          </a:p>
        </p:txBody>
      </p:sp>
      <p:sp>
        <p:nvSpPr>
          <p:cNvPr id="39" name="object 39"/>
          <p:cNvSpPr/>
          <p:nvPr/>
        </p:nvSpPr>
        <p:spPr>
          <a:xfrm>
            <a:off x="5296678" y="5385067"/>
            <a:ext cx="20955" cy="0"/>
          </a:xfrm>
          <a:custGeom>
            <a:avLst/>
            <a:gdLst/>
            <a:ahLst/>
            <a:cxnLst/>
            <a:rect l="l" t="t" r="r" b="b"/>
            <a:pathLst>
              <a:path w="20954">
                <a:moveTo>
                  <a:pt x="0" y="0"/>
                </a:moveTo>
                <a:lnTo>
                  <a:pt x="20646" y="0"/>
                </a:lnTo>
              </a:path>
            </a:pathLst>
          </a:custGeom>
          <a:ln w="3175">
            <a:solidFill>
              <a:srgbClr val="000000"/>
            </a:solidFill>
          </a:ln>
        </p:spPr>
        <p:txBody>
          <a:bodyPr wrap="square" lIns="0" tIns="0" rIns="0" bIns="0" rtlCol="0"/>
          <a:lstStyle/>
          <a:p>
            <a:endParaRPr/>
          </a:p>
        </p:txBody>
      </p:sp>
      <p:sp>
        <p:nvSpPr>
          <p:cNvPr id="40" name="object 40"/>
          <p:cNvSpPr/>
          <p:nvPr/>
        </p:nvSpPr>
        <p:spPr>
          <a:xfrm>
            <a:off x="5296678" y="5110045"/>
            <a:ext cx="20955" cy="0"/>
          </a:xfrm>
          <a:custGeom>
            <a:avLst/>
            <a:gdLst/>
            <a:ahLst/>
            <a:cxnLst/>
            <a:rect l="l" t="t" r="r" b="b"/>
            <a:pathLst>
              <a:path w="20954">
                <a:moveTo>
                  <a:pt x="0" y="0"/>
                </a:moveTo>
                <a:lnTo>
                  <a:pt x="20646" y="0"/>
                </a:lnTo>
              </a:path>
            </a:pathLst>
          </a:custGeom>
          <a:ln w="3175">
            <a:solidFill>
              <a:srgbClr val="000000"/>
            </a:solidFill>
          </a:ln>
        </p:spPr>
        <p:txBody>
          <a:bodyPr wrap="square" lIns="0" tIns="0" rIns="0" bIns="0" rtlCol="0"/>
          <a:lstStyle/>
          <a:p>
            <a:endParaRPr/>
          </a:p>
        </p:txBody>
      </p:sp>
      <p:sp>
        <p:nvSpPr>
          <p:cNvPr id="41" name="object 41"/>
          <p:cNvSpPr/>
          <p:nvPr/>
        </p:nvSpPr>
        <p:spPr>
          <a:xfrm>
            <a:off x="5296678" y="4742129"/>
            <a:ext cx="2984344" cy="673681"/>
          </a:xfrm>
          <a:prstGeom prst="rect">
            <a:avLst/>
          </a:prstGeom>
          <a:blipFill>
            <a:blip r:embed="rId4" cstate="print"/>
            <a:stretch>
              <a:fillRect/>
            </a:stretch>
          </a:blipFill>
        </p:spPr>
        <p:txBody>
          <a:bodyPr wrap="square" lIns="0" tIns="0" rIns="0" bIns="0" rtlCol="0"/>
          <a:lstStyle/>
          <a:p>
            <a:endParaRPr/>
          </a:p>
        </p:txBody>
      </p:sp>
      <p:sp>
        <p:nvSpPr>
          <p:cNvPr id="42" name="object 42"/>
          <p:cNvSpPr/>
          <p:nvPr/>
        </p:nvSpPr>
        <p:spPr>
          <a:xfrm>
            <a:off x="5296678" y="4566882"/>
            <a:ext cx="20955" cy="0"/>
          </a:xfrm>
          <a:custGeom>
            <a:avLst/>
            <a:gdLst/>
            <a:ahLst/>
            <a:cxnLst/>
            <a:rect l="l" t="t" r="r" b="b"/>
            <a:pathLst>
              <a:path w="20954">
                <a:moveTo>
                  <a:pt x="0" y="0"/>
                </a:moveTo>
                <a:lnTo>
                  <a:pt x="20646" y="0"/>
                </a:lnTo>
              </a:path>
            </a:pathLst>
          </a:custGeom>
          <a:ln w="3175">
            <a:solidFill>
              <a:srgbClr val="000000"/>
            </a:solidFill>
          </a:ln>
        </p:spPr>
        <p:txBody>
          <a:bodyPr wrap="square" lIns="0" tIns="0" rIns="0" bIns="0" rtlCol="0"/>
          <a:lstStyle/>
          <a:p>
            <a:endParaRPr/>
          </a:p>
        </p:txBody>
      </p:sp>
      <p:sp>
        <p:nvSpPr>
          <p:cNvPr id="43" name="object 43"/>
          <p:cNvSpPr/>
          <p:nvPr/>
        </p:nvSpPr>
        <p:spPr>
          <a:xfrm>
            <a:off x="5296678" y="4298729"/>
            <a:ext cx="20955" cy="0"/>
          </a:xfrm>
          <a:custGeom>
            <a:avLst/>
            <a:gdLst/>
            <a:ahLst/>
            <a:cxnLst/>
            <a:rect l="l" t="t" r="r" b="b"/>
            <a:pathLst>
              <a:path w="20954">
                <a:moveTo>
                  <a:pt x="0" y="0"/>
                </a:moveTo>
                <a:lnTo>
                  <a:pt x="20646" y="0"/>
                </a:lnTo>
              </a:path>
            </a:pathLst>
          </a:custGeom>
          <a:ln w="3175">
            <a:solidFill>
              <a:srgbClr val="000000"/>
            </a:solidFill>
          </a:ln>
        </p:spPr>
        <p:txBody>
          <a:bodyPr wrap="square" lIns="0" tIns="0" rIns="0" bIns="0" rtlCol="0"/>
          <a:lstStyle/>
          <a:p>
            <a:endParaRPr/>
          </a:p>
        </p:txBody>
      </p:sp>
      <p:sp>
        <p:nvSpPr>
          <p:cNvPr id="44" name="object 44"/>
          <p:cNvSpPr/>
          <p:nvPr/>
        </p:nvSpPr>
        <p:spPr>
          <a:xfrm>
            <a:off x="5750988" y="5653208"/>
            <a:ext cx="0" cy="20955"/>
          </a:xfrm>
          <a:custGeom>
            <a:avLst/>
            <a:gdLst/>
            <a:ahLst/>
            <a:cxnLst/>
            <a:rect l="l" t="t" r="r" b="b"/>
            <a:pathLst>
              <a:path h="20954">
                <a:moveTo>
                  <a:pt x="0" y="20632"/>
                </a:moveTo>
                <a:lnTo>
                  <a:pt x="0" y="0"/>
                </a:lnTo>
              </a:path>
            </a:pathLst>
          </a:custGeom>
          <a:ln w="3175">
            <a:solidFill>
              <a:srgbClr val="000000"/>
            </a:solidFill>
          </a:ln>
        </p:spPr>
        <p:txBody>
          <a:bodyPr wrap="square" lIns="0" tIns="0" rIns="0" bIns="0" rtlCol="0"/>
          <a:lstStyle/>
          <a:p>
            <a:endParaRPr/>
          </a:p>
        </p:txBody>
      </p:sp>
      <p:sp>
        <p:nvSpPr>
          <p:cNvPr id="45" name="object 45"/>
          <p:cNvSpPr/>
          <p:nvPr/>
        </p:nvSpPr>
        <p:spPr>
          <a:xfrm>
            <a:off x="6184621" y="5653208"/>
            <a:ext cx="0" cy="20955"/>
          </a:xfrm>
          <a:custGeom>
            <a:avLst/>
            <a:gdLst/>
            <a:ahLst/>
            <a:cxnLst/>
            <a:rect l="l" t="t" r="r" b="b"/>
            <a:pathLst>
              <a:path h="20954">
                <a:moveTo>
                  <a:pt x="0" y="20632"/>
                </a:moveTo>
                <a:lnTo>
                  <a:pt x="0" y="0"/>
                </a:lnTo>
              </a:path>
            </a:pathLst>
          </a:custGeom>
          <a:ln w="3175">
            <a:solidFill>
              <a:srgbClr val="000000"/>
            </a:solidFill>
          </a:ln>
        </p:spPr>
        <p:txBody>
          <a:bodyPr wrap="square" lIns="0" tIns="0" rIns="0" bIns="0" rtlCol="0"/>
          <a:lstStyle/>
          <a:p>
            <a:endParaRPr/>
          </a:p>
        </p:txBody>
      </p:sp>
      <p:sp>
        <p:nvSpPr>
          <p:cNvPr id="46" name="object 46"/>
          <p:cNvSpPr/>
          <p:nvPr/>
        </p:nvSpPr>
        <p:spPr>
          <a:xfrm>
            <a:off x="6625147" y="5653208"/>
            <a:ext cx="0" cy="20955"/>
          </a:xfrm>
          <a:custGeom>
            <a:avLst/>
            <a:gdLst/>
            <a:ahLst/>
            <a:cxnLst/>
            <a:rect l="l" t="t" r="r" b="b"/>
            <a:pathLst>
              <a:path h="20954">
                <a:moveTo>
                  <a:pt x="0" y="20632"/>
                </a:moveTo>
                <a:lnTo>
                  <a:pt x="0" y="0"/>
                </a:lnTo>
              </a:path>
            </a:pathLst>
          </a:custGeom>
          <a:ln w="3175">
            <a:solidFill>
              <a:srgbClr val="000000"/>
            </a:solidFill>
          </a:ln>
        </p:spPr>
        <p:txBody>
          <a:bodyPr wrap="square" lIns="0" tIns="0" rIns="0" bIns="0" rtlCol="0"/>
          <a:lstStyle/>
          <a:p>
            <a:endParaRPr/>
          </a:p>
        </p:txBody>
      </p:sp>
      <p:sp>
        <p:nvSpPr>
          <p:cNvPr id="47" name="object 47"/>
          <p:cNvSpPr/>
          <p:nvPr/>
        </p:nvSpPr>
        <p:spPr>
          <a:xfrm>
            <a:off x="7058780" y="5653208"/>
            <a:ext cx="0" cy="20955"/>
          </a:xfrm>
          <a:custGeom>
            <a:avLst/>
            <a:gdLst/>
            <a:ahLst/>
            <a:cxnLst/>
            <a:rect l="l" t="t" r="r" b="b"/>
            <a:pathLst>
              <a:path h="20954">
                <a:moveTo>
                  <a:pt x="0" y="20632"/>
                </a:moveTo>
                <a:lnTo>
                  <a:pt x="0" y="0"/>
                </a:lnTo>
              </a:path>
            </a:pathLst>
          </a:custGeom>
          <a:ln w="3175">
            <a:solidFill>
              <a:srgbClr val="000000"/>
            </a:solidFill>
          </a:ln>
        </p:spPr>
        <p:txBody>
          <a:bodyPr wrap="square" lIns="0" tIns="0" rIns="0" bIns="0" rtlCol="0"/>
          <a:lstStyle/>
          <a:p>
            <a:endParaRPr/>
          </a:p>
        </p:txBody>
      </p:sp>
      <p:sp>
        <p:nvSpPr>
          <p:cNvPr id="48" name="object 48"/>
          <p:cNvSpPr/>
          <p:nvPr/>
        </p:nvSpPr>
        <p:spPr>
          <a:xfrm>
            <a:off x="7492383" y="5653208"/>
            <a:ext cx="0" cy="20955"/>
          </a:xfrm>
          <a:custGeom>
            <a:avLst/>
            <a:gdLst/>
            <a:ahLst/>
            <a:cxnLst/>
            <a:rect l="l" t="t" r="r" b="b"/>
            <a:pathLst>
              <a:path h="20954">
                <a:moveTo>
                  <a:pt x="0" y="20632"/>
                </a:moveTo>
                <a:lnTo>
                  <a:pt x="0" y="0"/>
                </a:lnTo>
              </a:path>
            </a:pathLst>
          </a:custGeom>
          <a:ln w="3175">
            <a:solidFill>
              <a:srgbClr val="000000"/>
            </a:solidFill>
          </a:ln>
        </p:spPr>
        <p:txBody>
          <a:bodyPr wrap="square" lIns="0" tIns="0" rIns="0" bIns="0" rtlCol="0"/>
          <a:lstStyle/>
          <a:p>
            <a:endParaRPr/>
          </a:p>
        </p:txBody>
      </p:sp>
      <p:sp>
        <p:nvSpPr>
          <p:cNvPr id="49" name="object 49"/>
          <p:cNvSpPr/>
          <p:nvPr/>
        </p:nvSpPr>
        <p:spPr>
          <a:xfrm>
            <a:off x="7926047" y="5653208"/>
            <a:ext cx="0" cy="20955"/>
          </a:xfrm>
          <a:custGeom>
            <a:avLst/>
            <a:gdLst/>
            <a:ahLst/>
            <a:cxnLst/>
            <a:rect l="l" t="t" r="r" b="b"/>
            <a:pathLst>
              <a:path h="20954">
                <a:moveTo>
                  <a:pt x="0" y="20632"/>
                </a:moveTo>
                <a:lnTo>
                  <a:pt x="0" y="0"/>
                </a:lnTo>
              </a:path>
            </a:pathLst>
          </a:custGeom>
          <a:ln w="3175">
            <a:solidFill>
              <a:srgbClr val="000000"/>
            </a:solidFill>
          </a:ln>
        </p:spPr>
        <p:txBody>
          <a:bodyPr wrap="square" lIns="0" tIns="0" rIns="0" bIns="0" rtlCol="0"/>
          <a:lstStyle/>
          <a:p>
            <a:endParaRPr/>
          </a:p>
        </p:txBody>
      </p:sp>
      <p:sp>
        <p:nvSpPr>
          <p:cNvPr id="50" name="object 50"/>
          <p:cNvSpPr/>
          <p:nvPr/>
        </p:nvSpPr>
        <p:spPr>
          <a:xfrm>
            <a:off x="8133029" y="4855405"/>
            <a:ext cx="6985" cy="0"/>
          </a:xfrm>
          <a:custGeom>
            <a:avLst/>
            <a:gdLst/>
            <a:ahLst/>
            <a:cxnLst/>
            <a:rect l="l" t="t" r="r" b="b"/>
            <a:pathLst>
              <a:path w="6984">
                <a:moveTo>
                  <a:pt x="0" y="0"/>
                </a:moveTo>
                <a:lnTo>
                  <a:pt x="6892" y="0"/>
                </a:lnTo>
              </a:path>
            </a:pathLst>
          </a:custGeom>
          <a:ln w="6875">
            <a:solidFill>
              <a:srgbClr val="FF6600"/>
            </a:solidFill>
          </a:ln>
        </p:spPr>
        <p:txBody>
          <a:bodyPr wrap="square" lIns="0" tIns="0" rIns="0" bIns="0" rtlCol="0"/>
          <a:lstStyle/>
          <a:p>
            <a:endParaRPr/>
          </a:p>
        </p:txBody>
      </p:sp>
      <p:sp>
        <p:nvSpPr>
          <p:cNvPr id="51" name="object 51"/>
          <p:cNvSpPr/>
          <p:nvPr/>
        </p:nvSpPr>
        <p:spPr>
          <a:xfrm>
            <a:off x="8136480" y="4858840"/>
            <a:ext cx="6985" cy="0"/>
          </a:xfrm>
          <a:custGeom>
            <a:avLst/>
            <a:gdLst/>
            <a:ahLst/>
            <a:cxnLst/>
            <a:rect l="l" t="t" r="r" b="b"/>
            <a:pathLst>
              <a:path w="6984">
                <a:moveTo>
                  <a:pt x="0" y="0"/>
                </a:moveTo>
                <a:lnTo>
                  <a:pt x="6883" y="0"/>
                </a:lnTo>
              </a:path>
            </a:pathLst>
          </a:custGeom>
          <a:ln w="6869">
            <a:solidFill>
              <a:srgbClr val="FF6600"/>
            </a:solidFill>
          </a:ln>
        </p:spPr>
        <p:txBody>
          <a:bodyPr wrap="square" lIns="0" tIns="0" rIns="0" bIns="0" rtlCol="0"/>
          <a:lstStyle/>
          <a:p>
            <a:endParaRPr/>
          </a:p>
        </p:txBody>
      </p:sp>
      <p:sp>
        <p:nvSpPr>
          <p:cNvPr id="52" name="object 52"/>
          <p:cNvSpPr/>
          <p:nvPr/>
        </p:nvSpPr>
        <p:spPr>
          <a:xfrm>
            <a:off x="8181214" y="4862275"/>
            <a:ext cx="6985" cy="0"/>
          </a:xfrm>
          <a:custGeom>
            <a:avLst/>
            <a:gdLst/>
            <a:ahLst/>
            <a:cxnLst/>
            <a:rect l="l" t="t" r="r" b="b"/>
            <a:pathLst>
              <a:path w="6984">
                <a:moveTo>
                  <a:pt x="0" y="0"/>
                </a:moveTo>
                <a:lnTo>
                  <a:pt x="6892" y="0"/>
                </a:lnTo>
              </a:path>
            </a:pathLst>
          </a:custGeom>
          <a:ln w="6875">
            <a:solidFill>
              <a:srgbClr val="FF6600"/>
            </a:solidFill>
          </a:ln>
        </p:spPr>
        <p:txBody>
          <a:bodyPr wrap="square" lIns="0" tIns="0" rIns="0" bIns="0" rtlCol="0"/>
          <a:lstStyle/>
          <a:p>
            <a:endParaRPr/>
          </a:p>
        </p:txBody>
      </p:sp>
      <p:sp>
        <p:nvSpPr>
          <p:cNvPr id="53" name="object 53"/>
          <p:cNvSpPr/>
          <p:nvPr/>
        </p:nvSpPr>
        <p:spPr>
          <a:xfrm>
            <a:off x="8219065" y="4858834"/>
            <a:ext cx="6985" cy="0"/>
          </a:xfrm>
          <a:custGeom>
            <a:avLst/>
            <a:gdLst/>
            <a:ahLst/>
            <a:cxnLst/>
            <a:rect l="l" t="t" r="r" b="b"/>
            <a:pathLst>
              <a:path w="6984">
                <a:moveTo>
                  <a:pt x="0" y="0"/>
                </a:moveTo>
                <a:lnTo>
                  <a:pt x="6883" y="0"/>
                </a:lnTo>
              </a:path>
            </a:pathLst>
          </a:custGeom>
          <a:ln w="6881">
            <a:solidFill>
              <a:srgbClr val="FF6600"/>
            </a:solidFill>
          </a:ln>
        </p:spPr>
        <p:txBody>
          <a:bodyPr wrap="square" lIns="0" tIns="0" rIns="0" bIns="0" rtlCol="0"/>
          <a:lstStyle/>
          <a:p>
            <a:endParaRPr/>
          </a:p>
        </p:txBody>
      </p:sp>
      <p:sp>
        <p:nvSpPr>
          <p:cNvPr id="54" name="object 54"/>
          <p:cNvSpPr/>
          <p:nvPr/>
        </p:nvSpPr>
        <p:spPr>
          <a:xfrm>
            <a:off x="8236291" y="4855393"/>
            <a:ext cx="6985" cy="0"/>
          </a:xfrm>
          <a:custGeom>
            <a:avLst/>
            <a:gdLst/>
            <a:ahLst/>
            <a:cxnLst/>
            <a:rect l="l" t="t" r="r" b="b"/>
            <a:pathLst>
              <a:path w="6984">
                <a:moveTo>
                  <a:pt x="0" y="0"/>
                </a:moveTo>
                <a:lnTo>
                  <a:pt x="6892" y="0"/>
                </a:lnTo>
              </a:path>
            </a:pathLst>
          </a:custGeom>
          <a:ln w="6875">
            <a:solidFill>
              <a:srgbClr val="FF6600"/>
            </a:solidFill>
          </a:ln>
        </p:spPr>
        <p:txBody>
          <a:bodyPr wrap="square" lIns="0" tIns="0" rIns="0" bIns="0" rtlCol="0"/>
          <a:lstStyle/>
          <a:p>
            <a:endParaRPr/>
          </a:p>
        </p:txBody>
      </p:sp>
      <p:sp>
        <p:nvSpPr>
          <p:cNvPr id="55" name="object 55"/>
          <p:cNvSpPr/>
          <p:nvPr/>
        </p:nvSpPr>
        <p:spPr>
          <a:xfrm>
            <a:off x="8250046" y="4862262"/>
            <a:ext cx="6985" cy="0"/>
          </a:xfrm>
          <a:custGeom>
            <a:avLst/>
            <a:gdLst/>
            <a:ahLst/>
            <a:cxnLst/>
            <a:rect l="l" t="t" r="r" b="b"/>
            <a:pathLst>
              <a:path w="6984">
                <a:moveTo>
                  <a:pt x="0" y="0"/>
                </a:moveTo>
                <a:lnTo>
                  <a:pt x="6892" y="0"/>
                </a:lnTo>
              </a:path>
            </a:pathLst>
          </a:custGeom>
          <a:ln w="6875">
            <a:solidFill>
              <a:srgbClr val="FF6600"/>
            </a:solidFill>
          </a:ln>
        </p:spPr>
        <p:txBody>
          <a:bodyPr wrap="square" lIns="0" tIns="0" rIns="0" bIns="0" rtlCol="0"/>
          <a:lstStyle/>
          <a:p>
            <a:endParaRPr/>
          </a:p>
        </p:txBody>
      </p:sp>
      <p:sp>
        <p:nvSpPr>
          <p:cNvPr id="56" name="object 56"/>
          <p:cNvSpPr/>
          <p:nvPr/>
        </p:nvSpPr>
        <p:spPr>
          <a:xfrm>
            <a:off x="8253496" y="4858828"/>
            <a:ext cx="6985" cy="0"/>
          </a:xfrm>
          <a:custGeom>
            <a:avLst/>
            <a:gdLst/>
            <a:ahLst/>
            <a:cxnLst/>
            <a:rect l="l" t="t" r="r" b="b"/>
            <a:pathLst>
              <a:path w="6984">
                <a:moveTo>
                  <a:pt x="0" y="0"/>
                </a:moveTo>
                <a:lnTo>
                  <a:pt x="6883" y="0"/>
                </a:lnTo>
              </a:path>
            </a:pathLst>
          </a:custGeom>
          <a:ln w="6869">
            <a:solidFill>
              <a:srgbClr val="FF6600"/>
            </a:solidFill>
          </a:ln>
        </p:spPr>
        <p:txBody>
          <a:bodyPr wrap="square" lIns="0" tIns="0" rIns="0" bIns="0" rtlCol="0"/>
          <a:lstStyle/>
          <a:p>
            <a:endParaRPr/>
          </a:p>
        </p:txBody>
      </p:sp>
      <p:sp>
        <p:nvSpPr>
          <p:cNvPr id="57" name="object 57"/>
          <p:cNvSpPr/>
          <p:nvPr/>
        </p:nvSpPr>
        <p:spPr>
          <a:xfrm>
            <a:off x="8267280" y="4858828"/>
            <a:ext cx="6985" cy="0"/>
          </a:xfrm>
          <a:custGeom>
            <a:avLst/>
            <a:gdLst/>
            <a:ahLst/>
            <a:cxnLst/>
            <a:rect l="l" t="t" r="r" b="b"/>
            <a:pathLst>
              <a:path w="6984">
                <a:moveTo>
                  <a:pt x="0" y="0"/>
                </a:moveTo>
                <a:lnTo>
                  <a:pt x="6883" y="0"/>
                </a:lnTo>
              </a:path>
            </a:pathLst>
          </a:custGeom>
          <a:ln w="6869">
            <a:solidFill>
              <a:srgbClr val="FF6600"/>
            </a:solidFill>
          </a:ln>
        </p:spPr>
        <p:txBody>
          <a:bodyPr wrap="square" lIns="0" tIns="0" rIns="0" bIns="0" rtlCol="0"/>
          <a:lstStyle/>
          <a:p>
            <a:endParaRPr/>
          </a:p>
        </p:txBody>
      </p:sp>
      <p:sp>
        <p:nvSpPr>
          <p:cNvPr id="58" name="object 58"/>
          <p:cNvSpPr txBox="1"/>
          <p:nvPr/>
        </p:nvSpPr>
        <p:spPr>
          <a:xfrm>
            <a:off x="5013663" y="4682618"/>
            <a:ext cx="108585" cy="584835"/>
          </a:xfrm>
          <a:prstGeom prst="rect">
            <a:avLst/>
          </a:prstGeom>
        </p:spPr>
        <p:txBody>
          <a:bodyPr vert="vert270" wrap="square" lIns="0" tIns="0" rIns="0" bIns="0" rtlCol="0">
            <a:spAutoFit/>
          </a:bodyPr>
          <a:lstStyle/>
          <a:p>
            <a:pPr marL="12700">
              <a:lnSpc>
                <a:spcPct val="100000"/>
              </a:lnSpc>
            </a:pPr>
            <a:r>
              <a:rPr sz="650" b="1" spc="15" dirty="0">
                <a:latin typeface="Arial"/>
                <a:cs typeface="Arial"/>
              </a:rPr>
              <a:t>De</a:t>
            </a:r>
            <a:r>
              <a:rPr sz="650" b="1" dirty="0">
                <a:latin typeface="Arial"/>
                <a:cs typeface="Arial"/>
              </a:rPr>
              <a:t>f</a:t>
            </a:r>
            <a:r>
              <a:rPr sz="650" b="1" spc="-20" dirty="0">
                <a:latin typeface="Arial"/>
                <a:cs typeface="Arial"/>
              </a:rPr>
              <a:t>l</a:t>
            </a:r>
            <a:r>
              <a:rPr sz="650" b="1" spc="15" dirty="0">
                <a:latin typeface="Arial"/>
                <a:cs typeface="Arial"/>
              </a:rPr>
              <a:t>ec</a:t>
            </a:r>
            <a:r>
              <a:rPr sz="650" b="1" dirty="0">
                <a:latin typeface="Arial"/>
                <a:cs typeface="Arial"/>
              </a:rPr>
              <a:t>t</a:t>
            </a:r>
            <a:r>
              <a:rPr sz="650" b="1" spc="-20" dirty="0">
                <a:latin typeface="Arial"/>
                <a:cs typeface="Arial"/>
              </a:rPr>
              <a:t>ion</a:t>
            </a:r>
            <a:r>
              <a:rPr sz="650" b="1" dirty="0">
                <a:latin typeface="Arial"/>
                <a:cs typeface="Arial"/>
              </a:rPr>
              <a:t>,</a:t>
            </a:r>
            <a:r>
              <a:rPr sz="650" b="1" spc="-40" dirty="0">
                <a:latin typeface="Arial"/>
                <a:cs typeface="Arial"/>
              </a:rPr>
              <a:t> </a:t>
            </a:r>
            <a:r>
              <a:rPr sz="650" b="1" spc="-20" dirty="0">
                <a:latin typeface="Arial"/>
                <a:cs typeface="Arial"/>
              </a:rPr>
              <a:t>nm</a:t>
            </a:r>
            <a:endParaRPr sz="650">
              <a:latin typeface="Arial"/>
              <a:cs typeface="Arial"/>
            </a:endParaRPr>
          </a:p>
        </p:txBody>
      </p:sp>
      <p:sp>
        <p:nvSpPr>
          <p:cNvPr id="59" name="object 59"/>
          <p:cNvSpPr/>
          <p:nvPr/>
        </p:nvSpPr>
        <p:spPr>
          <a:xfrm>
            <a:off x="4911229" y="3920573"/>
            <a:ext cx="3524250" cy="2145665"/>
          </a:xfrm>
          <a:custGeom>
            <a:avLst/>
            <a:gdLst/>
            <a:ahLst/>
            <a:cxnLst/>
            <a:rect l="l" t="t" r="r" b="b"/>
            <a:pathLst>
              <a:path w="3524250" h="2145665">
                <a:moveTo>
                  <a:pt x="0" y="0"/>
                </a:moveTo>
                <a:lnTo>
                  <a:pt x="3524145" y="0"/>
                </a:lnTo>
                <a:lnTo>
                  <a:pt x="3524145" y="2145171"/>
                </a:lnTo>
                <a:lnTo>
                  <a:pt x="0" y="2145171"/>
                </a:lnTo>
                <a:lnTo>
                  <a:pt x="0" y="0"/>
                </a:lnTo>
                <a:close/>
              </a:path>
            </a:pathLst>
          </a:custGeom>
          <a:ln w="3175">
            <a:solidFill>
              <a:srgbClr val="000000"/>
            </a:solidFill>
          </a:ln>
        </p:spPr>
        <p:txBody>
          <a:bodyPr wrap="square" lIns="0" tIns="0" rIns="0" bIns="0" rtlCol="0"/>
          <a:lstStyle/>
          <a:p>
            <a:endParaRPr/>
          </a:p>
        </p:txBody>
      </p:sp>
      <p:sp>
        <p:nvSpPr>
          <p:cNvPr id="60" name="object 60"/>
          <p:cNvSpPr/>
          <p:nvPr/>
        </p:nvSpPr>
        <p:spPr>
          <a:xfrm>
            <a:off x="5097262" y="1796850"/>
            <a:ext cx="3342004" cy="0"/>
          </a:xfrm>
          <a:custGeom>
            <a:avLst/>
            <a:gdLst/>
            <a:ahLst/>
            <a:cxnLst/>
            <a:rect l="l" t="t" r="r" b="b"/>
            <a:pathLst>
              <a:path w="3342004">
                <a:moveTo>
                  <a:pt x="0" y="0"/>
                </a:moveTo>
                <a:lnTo>
                  <a:pt x="3341394" y="0"/>
                </a:lnTo>
              </a:path>
            </a:pathLst>
          </a:custGeom>
          <a:ln w="7283">
            <a:solidFill>
              <a:srgbClr val="818181"/>
            </a:solidFill>
          </a:ln>
        </p:spPr>
        <p:txBody>
          <a:bodyPr wrap="square" lIns="0" tIns="0" rIns="0" bIns="0" rtlCol="0"/>
          <a:lstStyle/>
          <a:p>
            <a:endParaRPr/>
          </a:p>
        </p:txBody>
      </p:sp>
      <p:sp>
        <p:nvSpPr>
          <p:cNvPr id="61" name="object 61"/>
          <p:cNvSpPr/>
          <p:nvPr/>
        </p:nvSpPr>
        <p:spPr>
          <a:xfrm>
            <a:off x="8438657" y="1796850"/>
            <a:ext cx="0" cy="1631950"/>
          </a:xfrm>
          <a:custGeom>
            <a:avLst/>
            <a:gdLst/>
            <a:ahLst/>
            <a:cxnLst/>
            <a:rect l="l" t="t" r="r" b="b"/>
            <a:pathLst>
              <a:path h="1631950">
                <a:moveTo>
                  <a:pt x="0" y="0"/>
                </a:moveTo>
                <a:lnTo>
                  <a:pt x="0" y="1631530"/>
                </a:lnTo>
              </a:path>
            </a:pathLst>
          </a:custGeom>
          <a:ln w="7295">
            <a:solidFill>
              <a:srgbClr val="818181"/>
            </a:solidFill>
          </a:ln>
        </p:spPr>
        <p:txBody>
          <a:bodyPr wrap="square" lIns="0" tIns="0" rIns="0" bIns="0" rtlCol="0"/>
          <a:lstStyle/>
          <a:p>
            <a:endParaRPr/>
          </a:p>
        </p:txBody>
      </p:sp>
      <p:sp>
        <p:nvSpPr>
          <p:cNvPr id="62" name="object 62"/>
          <p:cNvSpPr/>
          <p:nvPr/>
        </p:nvSpPr>
        <p:spPr>
          <a:xfrm>
            <a:off x="5097262" y="3428380"/>
            <a:ext cx="3342004" cy="0"/>
          </a:xfrm>
          <a:custGeom>
            <a:avLst/>
            <a:gdLst/>
            <a:ahLst/>
            <a:cxnLst/>
            <a:rect l="l" t="t" r="r" b="b"/>
            <a:pathLst>
              <a:path w="3342004">
                <a:moveTo>
                  <a:pt x="3341394" y="0"/>
                </a:moveTo>
                <a:lnTo>
                  <a:pt x="0" y="0"/>
                </a:lnTo>
              </a:path>
            </a:pathLst>
          </a:custGeom>
          <a:ln w="7283">
            <a:solidFill>
              <a:srgbClr val="818181"/>
            </a:solidFill>
          </a:ln>
        </p:spPr>
        <p:txBody>
          <a:bodyPr wrap="square" lIns="0" tIns="0" rIns="0" bIns="0" rtlCol="0"/>
          <a:lstStyle/>
          <a:p>
            <a:endParaRPr/>
          </a:p>
        </p:txBody>
      </p:sp>
      <p:sp>
        <p:nvSpPr>
          <p:cNvPr id="63" name="object 63"/>
          <p:cNvSpPr/>
          <p:nvPr/>
        </p:nvSpPr>
        <p:spPr>
          <a:xfrm>
            <a:off x="5097262" y="1796850"/>
            <a:ext cx="0" cy="1631950"/>
          </a:xfrm>
          <a:custGeom>
            <a:avLst/>
            <a:gdLst/>
            <a:ahLst/>
            <a:cxnLst/>
            <a:rect l="l" t="t" r="r" b="b"/>
            <a:pathLst>
              <a:path h="1631950">
                <a:moveTo>
                  <a:pt x="0" y="1631530"/>
                </a:moveTo>
                <a:lnTo>
                  <a:pt x="0" y="0"/>
                </a:lnTo>
              </a:path>
            </a:pathLst>
          </a:custGeom>
          <a:ln w="7295">
            <a:solidFill>
              <a:srgbClr val="818181"/>
            </a:solidFill>
          </a:ln>
        </p:spPr>
        <p:txBody>
          <a:bodyPr wrap="square" lIns="0" tIns="0" rIns="0" bIns="0" rtlCol="0"/>
          <a:lstStyle/>
          <a:p>
            <a:endParaRPr/>
          </a:p>
        </p:txBody>
      </p:sp>
      <p:sp>
        <p:nvSpPr>
          <p:cNvPr id="64" name="object 64"/>
          <p:cNvSpPr/>
          <p:nvPr/>
        </p:nvSpPr>
        <p:spPr>
          <a:xfrm>
            <a:off x="5097262" y="1796850"/>
            <a:ext cx="0" cy="1661160"/>
          </a:xfrm>
          <a:custGeom>
            <a:avLst/>
            <a:gdLst/>
            <a:ahLst/>
            <a:cxnLst/>
            <a:rect l="l" t="t" r="r" b="b"/>
            <a:pathLst>
              <a:path h="1661160">
                <a:moveTo>
                  <a:pt x="0" y="1660676"/>
                </a:moveTo>
                <a:lnTo>
                  <a:pt x="0" y="0"/>
                </a:lnTo>
              </a:path>
            </a:pathLst>
          </a:custGeom>
          <a:ln w="3175">
            <a:solidFill>
              <a:srgbClr val="000000"/>
            </a:solidFill>
          </a:ln>
        </p:spPr>
        <p:txBody>
          <a:bodyPr wrap="square" lIns="0" tIns="0" rIns="0" bIns="0" rtlCol="0"/>
          <a:lstStyle/>
          <a:p>
            <a:endParaRPr/>
          </a:p>
        </p:txBody>
      </p:sp>
      <p:sp>
        <p:nvSpPr>
          <p:cNvPr id="65" name="object 65"/>
          <p:cNvSpPr/>
          <p:nvPr/>
        </p:nvSpPr>
        <p:spPr>
          <a:xfrm>
            <a:off x="5068068" y="3428379"/>
            <a:ext cx="3370579" cy="0"/>
          </a:xfrm>
          <a:custGeom>
            <a:avLst/>
            <a:gdLst/>
            <a:ahLst/>
            <a:cxnLst/>
            <a:rect l="l" t="t" r="r" b="b"/>
            <a:pathLst>
              <a:path w="3370579">
                <a:moveTo>
                  <a:pt x="0" y="0"/>
                </a:moveTo>
                <a:lnTo>
                  <a:pt x="3370588" y="0"/>
                </a:lnTo>
              </a:path>
            </a:pathLst>
          </a:custGeom>
          <a:ln w="3175">
            <a:solidFill>
              <a:srgbClr val="000000"/>
            </a:solidFill>
          </a:ln>
        </p:spPr>
        <p:txBody>
          <a:bodyPr wrap="square" lIns="0" tIns="0" rIns="0" bIns="0" rtlCol="0"/>
          <a:lstStyle/>
          <a:p>
            <a:endParaRPr/>
          </a:p>
        </p:txBody>
      </p:sp>
      <p:sp>
        <p:nvSpPr>
          <p:cNvPr id="66" name="object 66"/>
          <p:cNvSpPr/>
          <p:nvPr/>
        </p:nvSpPr>
        <p:spPr>
          <a:xfrm>
            <a:off x="5068068" y="3158885"/>
            <a:ext cx="29209" cy="0"/>
          </a:xfrm>
          <a:custGeom>
            <a:avLst/>
            <a:gdLst/>
            <a:ahLst/>
            <a:cxnLst/>
            <a:rect l="l" t="t" r="r" b="b"/>
            <a:pathLst>
              <a:path w="29210">
                <a:moveTo>
                  <a:pt x="0" y="0"/>
                </a:moveTo>
                <a:lnTo>
                  <a:pt x="29193" y="0"/>
                </a:lnTo>
              </a:path>
            </a:pathLst>
          </a:custGeom>
          <a:ln w="3175">
            <a:solidFill>
              <a:srgbClr val="000000"/>
            </a:solidFill>
          </a:ln>
        </p:spPr>
        <p:txBody>
          <a:bodyPr wrap="square" lIns="0" tIns="0" rIns="0" bIns="0" rtlCol="0"/>
          <a:lstStyle/>
          <a:p>
            <a:endParaRPr/>
          </a:p>
        </p:txBody>
      </p:sp>
      <p:sp>
        <p:nvSpPr>
          <p:cNvPr id="67" name="object 67"/>
          <p:cNvSpPr/>
          <p:nvPr/>
        </p:nvSpPr>
        <p:spPr>
          <a:xfrm>
            <a:off x="5068068" y="2882110"/>
            <a:ext cx="29209" cy="0"/>
          </a:xfrm>
          <a:custGeom>
            <a:avLst/>
            <a:gdLst/>
            <a:ahLst/>
            <a:cxnLst/>
            <a:rect l="l" t="t" r="r" b="b"/>
            <a:pathLst>
              <a:path w="29210">
                <a:moveTo>
                  <a:pt x="0" y="0"/>
                </a:moveTo>
                <a:lnTo>
                  <a:pt x="29193" y="0"/>
                </a:lnTo>
              </a:path>
            </a:pathLst>
          </a:custGeom>
          <a:ln w="3175">
            <a:solidFill>
              <a:srgbClr val="000000"/>
            </a:solidFill>
          </a:ln>
        </p:spPr>
        <p:txBody>
          <a:bodyPr wrap="square" lIns="0" tIns="0" rIns="0" bIns="0" rtlCol="0"/>
          <a:lstStyle/>
          <a:p>
            <a:endParaRPr/>
          </a:p>
        </p:txBody>
      </p:sp>
      <p:sp>
        <p:nvSpPr>
          <p:cNvPr id="68" name="object 68"/>
          <p:cNvSpPr/>
          <p:nvPr/>
        </p:nvSpPr>
        <p:spPr>
          <a:xfrm>
            <a:off x="5068068" y="2612615"/>
            <a:ext cx="29209" cy="0"/>
          </a:xfrm>
          <a:custGeom>
            <a:avLst/>
            <a:gdLst/>
            <a:ahLst/>
            <a:cxnLst/>
            <a:rect l="l" t="t" r="r" b="b"/>
            <a:pathLst>
              <a:path w="29210">
                <a:moveTo>
                  <a:pt x="0" y="0"/>
                </a:moveTo>
                <a:lnTo>
                  <a:pt x="29193" y="0"/>
                </a:lnTo>
              </a:path>
            </a:pathLst>
          </a:custGeom>
          <a:ln w="3175">
            <a:solidFill>
              <a:srgbClr val="000000"/>
            </a:solidFill>
          </a:ln>
        </p:spPr>
        <p:txBody>
          <a:bodyPr wrap="square" lIns="0" tIns="0" rIns="0" bIns="0" rtlCol="0"/>
          <a:lstStyle/>
          <a:p>
            <a:endParaRPr/>
          </a:p>
        </p:txBody>
      </p:sp>
      <p:sp>
        <p:nvSpPr>
          <p:cNvPr id="69" name="object 69"/>
          <p:cNvSpPr/>
          <p:nvPr/>
        </p:nvSpPr>
        <p:spPr>
          <a:xfrm>
            <a:off x="5068068" y="2343119"/>
            <a:ext cx="29209" cy="0"/>
          </a:xfrm>
          <a:custGeom>
            <a:avLst/>
            <a:gdLst/>
            <a:ahLst/>
            <a:cxnLst/>
            <a:rect l="l" t="t" r="r" b="b"/>
            <a:pathLst>
              <a:path w="29210">
                <a:moveTo>
                  <a:pt x="0" y="0"/>
                </a:moveTo>
                <a:lnTo>
                  <a:pt x="29193" y="0"/>
                </a:lnTo>
              </a:path>
            </a:pathLst>
          </a:custGeom>
          <a:ln w="3175">
            <a:solidFill>
              <a:srgbClr val="000000"/>
            </a:solidFill>
          </a:ln>
        </p:spPr>
        <p:txBody>
          <a:bodyPr wrap="square" lIns="0" tIns="0" rIns="0" bIns="0" rtlCol="0"/>
          <a:lstStyle/>
          <a:p>
            <a:endParaRPr/>
          </a:p>
        </p:txBody>
      </p:sp>
      <p:sp>
        <p:nvSpPr>
          <p:cNvPr id="70" name="object 70"/>
          <p:cNvSpPr/>
          <p:nvPr/>
        </p:nvSpPr>
        <p:spPr>
          <a:xfrm>
            <a:off x="5068068" y="2066345"/>
            <a:ext cx="29209" cy="0"/>
          </a:xfrm>
          <a:custGeom>
            <a:avLst/>
            <a:gdLst/>
            <a:ahLst/>
            <a:cxnLst/>
            <a:rect l="l" t="t" r="r" b="b"/>
            <a:pathLst>
              <a:path w="29210">
                <a:moveTo>
                  <a:pt x="0" y="0"/>
                </a:moveTo>
                <a:lnTo>
                  <a:pt x="29193" y="0"/>
                </a:lnTo>
              </a:path>
            </a:pathLst>
          </a:custGeom>
          <a:ln w="3175">
            <a:solidFill>
              <a:srgbClr val="000000"/>
            </a:solidFill>
          </a:ln>
        </p:spPr>
        <p:txBody>
          <a:bodyPr wrap="square" lIns="0" tIns="0" rIns="0" bIns="0" rtlCol="0"/>
          <a:lstStyle/>
          <a:p>
            <a:endParaRPr/>
          </a:p>
        </p:txBody>
      </p:sp>
      <p:sp>
        <p:nvSpPr>
          <p:cNvPr id="71" name="object 71"/>
          <p:cNvSpPr/>
          <p:nvPr/>
        </p:nvSpPr>
        <p:spPr>
          <a:xfrm>
            <a:off x="5068068" y="1796850"/>
            <a:ext cx="29209" cy="0"/>
          </a:xfrm>
          <a:custGeom>
            <a:avLst/>
            <a:gdLst/>
            <a:ahLst/>
            <a:cxnLst/>
            <a:rect l="l" t="t" r="r" b="b"/>
            <a:pathLst>
              <a:path w="29210">
                <a:moveTo>
                  <a:pt x="0" y="0"/>
                </a:moveTo>
                <a:lnTo>
                  <a:pt x="29193" y="0"/>
                </a:lnTo>
              </a:path>
            </a:pathLst>
          </a:custGeom>
          <a:ln w="3175">
            <a:solidFill>
              <a:srgbClr val="000000"/>
            </a:solidFill>
          </a:ln>
        </p:spPr>
        <p:txBody>
          <a:bodyPr wrap="square" lIns="0" tIns="0" rIns="0" bIns="0" rtlCol="0"/>
          <a:lstStyle/>
          <a:p>
            <a:endParaRPr/>
          </a:p>
        </p:txBody>
      </p:sp>
      <p:sp>
        <p:nvSpPr>
          <p:cNvPr id="72" name="object 72"/>
          <p:cNvSpPr/>
          <p:nvPr/>
        </p:nvSpPr>
        <p:spPr>
          <a:xfrm>
            <a:off x="5505815" y="3428380"/>
            <a:ext cx="0" cy="29209"/>
          </a:xfrm>
          <a:custGeom>
            <a:avLst/>
            <a:gdLst/>
            <a:ahLst/>
            <a:cxnLst/>
            <a:rect l="l" t="t" r="r" b="b"/>
            <a:pathLst>
              <a:path h="29210">
                <a:moveTo>
                  <a:pt x="0" y="29145"/>
                </a:moveTo>
                <a:lnTo>
                  <a:pt x="0" y="0"/>
                </a:lnTo>
              </a:path>
            </a:pathLst>
          </a:custGeom>
          <a:ln w="3175">
            <a:solidFill>
              <a:srgbClr val="000000"/>
            </a:solidFill>
          </a:ln>
        </p:spPr>
        <p:txBody>
          <a:bodyPr wrap="square" lIns="0" tIns="0" rIns="0" bIns="0" rtlCol="0"/>
          <a:lstStyle/>
          <a:p>
            <a:endParaRPr/>
          </a:p>
        </p:txBody>
      </p:sp>
      <p:sp>
        <p:nvSpPr>
          <p:cNvPr id="73" name="object 73"/>
          <p:cNvSpPr/>
          <p:nvPr/>
        </p:nvSpPr>
        <p:spPr>
          <a:xfrm>
            <a:off x="5914368" y="3428380"/>
            <a:ext cx="0" cy="29209"/>
          </a:xfrm>
          <a:custGeom>
            <a:avLst/>
            <a:gdLst/>
            <a:ahLst/>
            <a:cxnLst/>
            <a:rect l="l" t="t" r="r" b="b"/>
            <a:pathLst>
              <a:path h="29210">
                <a:moveTo>
                  <a:pt x="0" y="29145"/>
                </a:moveTo>
                <a:lnTo>
                  <a:pt x="0" y="0"/>
                </a:lnTo>
              </a:path>
            </a:pathLst>
          </a:custGeom>
          <a:ln w="3175">
            <a:solidFill>
              <a:srgbClr val="000000"/>
            </a:solidFill>
          </a:ln>
        </p:spPr>
        <p:txBody>
          <a:bodyPr wrap="square" lIns="0" tIns="0" rIns="0" bIns="0" rtlCol="0"/>
          <a:lstStyle/>
          <a:p>
            <a:endParaRPr/>
          </a:p>
        </p:txBody>
      </p:sp>
      <p:sp>
        <p:nvSpPr>
          <p:cNvPr id="74" name="object 74"/>
          <p:cNvSpPr/>
          <p:nvPr/>
        </p:nvSpPr>
        <p:spPr>
          <a:xfrm>
            <a:off x="6322922" y="3428380"/>
            <a:ext cx="0" cy="29209"/>
          </a:xfrm>
          <a:custGeom>
            <a:avLst/>
            <a:gdLst/>
            <a:ahLst/>
            <a:cxnLst/>
            <a:rect l="l" t="t" r="r" b="b"/>
            <a:pathLst>
              <a:path h="29210">
                <a:moveTo>
                  <a:pt x="0" y="29145"/>
                </a:moveTo>
                <a:lnTo>
                  <a:pt x="0" y="0"/>
                </a:lnTo>
              </a:path>
            </a:pathLst>
          </a:custGeom>
          <a:ln w="3175">
            <a:solidFill>
              <a:srgbClr val="000000"/>
            </a:solidFill>
          </a:ln>
        </p:spPr>
        <p:txBody>
          <a:bodyPr wrap="square" lIns="0" tIns="0" rIns="0" bIns="0" rtlCol="0"/>
          <a:lstStyle/>
          <a:p>
            <a:endParaRPr/>
          </a:p>
        </p:txBody>
      </p:sp>
      <p:sp>
        <p:nvSpPr>
          <p:cNvPr id="75" name="object 75"/>
          <p:cNvSpPr/>
          <p:nvPr/>
        </p:nvSpPr>
        <p:spPr>
          <a:xfrm>
            <a:off x="6738766" y="3428380"/>
            <a:ext cx="0" cy="29209"/>
          </a:xfrm>
          <a:custGeom>
            <a:avLst/>
            <a:gdLst/>
            <a:ahLst/>
            <a:cxnLst/>
            <a:rect l="l" t="t" r="r" b="b"/>
            <a:pathLst>
              <a:path h="29210">
                <a:moveTo>
                  <a:pt x="0" y="29145"/>
                </a:moveTo>
                <a:lnTo>
                  <a:pt x="0" y="0"/>
                </a:lnTo>
              </a:path>
            </a:pathLst>
          </a:custGeom>
          <a:ln w="3175">
            <a:solidFill>
              <a:srgbClr val="000000"/>
            </a:solidFill>
          </a:ln>
        </p:spPr>
        <p:txBody>
          <a:bodyPr wrap="square" lIns="0" tIns="0" rIns="0" bIns="0" rtlCol="0"/>
          <a:lstStyle/>
          <a:p>
            <a:endParaRPr/>
          </a:p>
        </p:txBody>
      </p:sp>
      <p:sp>
        <p:nvSpPr>
          <p:cNvPr id="76" name="object 76"/>
          <p:cNvSpPr/>
          <p:nvPr/>
        </p:nvSpPr>
        <p:spPr>
          <a:xfrm>
            <a:off x="7147319" y="3428380"/>
            <a:ext cx="0" cy="29209"/>
          </a:xfrm>
          <a:custGeom>
            <a:avLst/>
            <a:gdLst/>
            <a:ahLst/>
            <a:cxnLst/>
            <a:rect l="l" t="t" r="r" b="b"/>
            <a:pathLst>
              <a:path h="29210">
                <a:moveTo>
                  <a:pt x="0" y="29145"/>
                </a:moveTo>
                <a:lnTo>
                  <a:pt x="0" y="0"/>
                </a:lnTo>
              </a:path>
            </a:pathLst>
          </a:custGeom>
          <a:ln w="3175">
            <a:solidFill>
              <a:srgbClr val="000000"/>
            </a:solidFill>
          </a:ln>
        </p:spPr>
        <p:txBody>
          <a:bodyPr wrap="square" lIns="0" tIns="0" rIns="0" bIns="0" rtlCol="0"/>
          <a:lstStyle/>
          <a:p>
            <a:endParaRPr/>
          </a:p>
        </p:txBody>
      </p:sp>
      <p:sp>
        <p:nvSpPr>
          <p:cNvPr id="77" name="object 77"/>
          <p:cNvSpPr/>
          <p:nvPr/>
        </p:nvSpPr>
        <p:spPr>
          <a:xfrm>
            <a:off x="7555872" y="3428380"/>
            <a:ext cx="0" cy="29209"/>
          </a:xfrm>
          <a:custGeom>
            <a:avLst/>
            <a:gdLst/>
            <a:ahLst/>
            <a:cxnLst/>
            <a:rect l="l" t="t" r="r" b="b"/>
            <a:pathLst>
              <a:path h="29210">
                <a:moveTo>
                  <a:pt x="0" y="29145"/>
                </a:moveTo>
                <a:lnTo>
                  <a:pt x="0" y="0"/>
                </a:lnTo>
              </a:path>
            </a:pathLst>
          </a:custGeom>
          <a:ln w="3175">
            <a:solidFill>
              <a:srgbClr val="000000"/>
            </a:solidFill>
          </a:ln>
        </p:spPr>
        <p:txBody>
          <a:bodyPr wrap="square" lIns="0" tIns="0" rIns="0" bIns="0" rtlCol="0"/>
          <a:lstStyle/>
          <a:p>
            <a:endParaRPr/>
          </a:p>
        </p:txBody>
      </p:sp>
      <p:sp>
        <p:nvSpPr>
          <p:cNvPr id="78" name="object 78"/>
          <p:cNvSpPr/>
          <p:nvPr/>
        </p:nvSpPr>
        <p:spPr>
          <a:xfrm>
            <a:off x="7964426" y="3428380"/>
            <a:ext cx="0" cy="29209"/>
          </a:xfrm>
          <a:custGeom>
            <a:avLst/>
            <a:gdLst/>
            <a:ahLst/>
            <a:cxnLst/>
            <a:rect l="l" t="t" r="r" b="b"/>
            <a:pathLst>
              <a:path h="29210">
                <a:moveTo>
                  <a:pt x="0" y="29145"/>
                </a:moveTo>
                <a:lnTo>
                  <a:pt x="0" y="0"/>
                </a:lnTo>
              </a:path>
            </a:pathLst>
          </a:custGeom>
          <a:ln w="3175">
            <a:solidFill>
              <a:srgbClr val="000000"/>
            </a:solidFill>
          </a:ln>
        </p:spPr>
        <p:txBody>
          <a:bodyPr wrap="square" lIns="0" tIns="0" rIns="0" bIns="0" rtlCol="0"/>
          <a:lstStyle/>
          <a:p>
            <a:endParaRPr/>
          </a:p>
        </p:txBody>
      </p:sp>
      <p:sp>
        <p:nvSpPr>
          <p:cNvPr id="79" name="object 79"/>
          <p:cNvSpPr/>
          <p:nvPr/>
        </p:nvSpPr>
        <p:spPr>
          <a:xfrm>
            <a:off x="8372979" y="3428380"/>
            <a:ext cx="0" cy="29209"/>
          </a:xfrm>
          <a:custGeom>
            <a:avLst/>
            <a:gdLst/>
            <a:ahLst/>
            <a:cxnLst/>
            <a:rect l="l" t="t" r="r" b="b"/>
            <a:pathLst>
              <a:path h="29210">
                <a:moveTo>
                  <a:pt x="0" y="29145"/>
                </a:moveTo>
                <a:lnTo>
                  <a:pt x="0" y="0"/>
                </a:lnTo>
              </a:path>
            </a:pathLst>
          </a:custGeom>
          <a:ln w="3175">
            <a:solidFill>
              <a:srgbClr val="000000"/>
            </a:solidFill>
          </a:ln>
        </p:spPr>
        <p:txBody>
          <a:bodyPr wrap="square" lIns="0" tIns="0" rIns="0" bIns="0" rtlCol="0"/>
          <a:lstStyle/>
          <a:p>
            <a:endParaRPr/>
          </a:p>
        </p:txBody>
      </p:sp>
      <p:sp>
        <p:nvSpPr>
          <p:cNvPr id="80" name="object 80"/>
          <p:cNvSpPr/>
          <p:nvPr/>
        </p:nvSpPr>
        <p:spPr>
          <a:xfrm>
            <a:off x="5097292" y="2343119"/>
            <a:ext cx="7620" cy="0"/>
          </a:xfrm>
          <a:custGeom>
            <a:avLst/>
            <a:gdLst/>
            <a:ahLst/>
            <a:cxnLst/>
            <a:rect l="l" t="t" r="r" b="b"/>
            <a:pathLst>
              <a:path w="7620">
                <a:moveTo>
                  <a:pt x="29" y="0"/>
                </a:moveTo>
                <a:lnTo>
                  <a:pt x="7290" y="0"/>
                </a:lnTo>
              </a:path>
            </a:pathLst>
          </a:custGeom>
          <a:ln w="7283">
            <a:solidFill>
              <a:srgbClr val="FF6600"/>
            </a:solidFill>
          </a:ln>
        </p:spPr>
        <p:txBody>
          <a:bodyPr wrap="square" lIns="0" tIns="0" rIns="0" bIns="0" rtlCol="0"/>
          <a:lstStyle/>
          <a:p>
            <a:endParaRPr/>
          </a:p>
        </p:txBody>
      </p:sp>
      <p:sp>
        <p:nvSpPr>
          <p:cNvPr id="81" name="object 81"/>
          <p:cNvSpPr/>
          <p:nvPr/>
        </p:nvSpPr>
        <p:spPr>
          <a:xfrm>
            <a:off x="5104553" y="2343119"/>
            <a:ext cx="0" cy="0"/>
          </a:xfrm>
          <a:custGeom>
            <a:avLst/>
            <a:gdLst/>
            <a:ahLst/>
            <a:cxnLst/>
            <a:rect l="l" t="t" r="r" b="b"/>
            <a:pathLst>
              <a:path>
                <a:moveTo>
                  <a:pt x="0" y="0"/>
                </a:moveTo>
                <a:lnTo>
                  <a:pt x="0" y="0"/>
                </a:lnTo>
              </a:path>
            </a:pathLst>
          </a:custGeom>
          <a:ln w="7283">
            <a:solidFill>
              <a:srgbClr val="FF6600"/>
            </a:solidFill>
          </a:ln>
        </p:spPr>
        <p:txBody>
          <a:bodyPr wrap="square" lIns="0" tIns="0" rIns="0" bIns="0" rtlCol="0"/>
          <a:lstStyle/>
          <a:p>
            <a:endParaRPr/>
          </a:p>
        </p:txBody>
      </p:sp>
      <p:sp>
        <p:nvSpPr>
          <p:cNvPr id="82" name="object 82"/>
          <p:cNvSpPr/>
          <p:nvPr/>
        </p:nvSpPr>
        <p:spPr>
          <a:xfrm>
            <a:off x="5097292" y="2328998"/>
            <a:ext cx="55244" cy="0"/>
          </a:xfrm>
          <a:custGeom>
            <a:avLst/>
            <a:gdLst/>
            <a:ahLst/>
            <a:cxnLst/>
            <a:rect l="l" t="t" r="r" b="b"/>
            <a:pathLst>
              <a:path w="55245">
                <a:moveTo>
                  <a:pt x="0" y="0"/>
                </a:moveTo>
                <a:lnTo>
                  <a:pt x="54683" y="0"/>
                </a:lnTo>
              </a:path>
            </a:pathLst>
          </a:custGeom>
          <a:ln w="8155">
            <a:solidFill>
              <a:srgbClr val="FF6600"/>
            </a:solidFill>
          </a:ln>
        </p:spPr>
        <p:txBody>
          <a:bodyPr wrap="square" lIns="0" tIns="0" rIns="0" bIns="0" rtlCol="0"/>
          <a:lstStyle/>
          <a:p>
            <a:endParaRPr/>
          </a:p>
        </p:txBody>
      </p:sp>
      <p:sp>
        <p:nvSpPr>
          <p:cNvPr id="83" name="object 83"/>
          <p:cNvSpPr/>
          <p:nvPr/>
        </p:nvSpPr>
        <p:spPr>
          <a:xfrm>
            <a:off x="5104553" y="2328562"/>
            <a:ext cx="7620" cy="7620"/>
          </a:xfrm>
          <a:custGeom>
            <a:avLst/>
            <a:gdLst/>
            <a:ahLst/>
            <a:cxnLst/>
            <a:rect l="l" t="t" r="r" b="b"/>
            <a:pathLst>
              <a:path w="7620" h="7619">
                <a:moveTo>
                  <a:pt x="0" y="0"/>
                </a:moveTo>
                <a:lnTo>
                  <a:pt x="0" y="0"/>
                </a:lnTo>
                <a:lnTo>
                  <a:pt x="7321" y="7278"/>
                </a:lnTo>
              </a:path>
            </a:pathLst>
          </a:custGeom>
          <a:ln w="7289">
            <a:solidFill>
              <a:srgbClr val="FF6600"/>
            </a:solidFill>
          </a:ln>
        </p:spPr>
        <p:txBody>
          <a:bodyPr wrap="square" lIns="0" tIns="0" rIns="0" bIns="0" rtlCol="0"/>
          <a:lstStyle/>
          <a:p>
            <a:endParaRPr/>
          </a:p>
        </p:txBody>
      </p:sp>
      <p:sp>
        <p:nvSpPr>
          <p:cNvPr id="84" name="object 84"/>
          <p:cNvSpPr/>
          <p:nvPr/>
        </p:nvSpPr>
        <p:spPr>
          <a:xfrm>
            <a:off x="5111874" y="2335841"/>
            <a:ext cx="0" cy="0"/>
          </a:xfrm>
          <a:custGeom>
            <a:avLst/>
            <a:gdLst/>
            <a:ahLst/>
            <a:cxnLst/>
            <a:rect l="l" t="t" r="r" b="b"/>
            <a:pathLst>
              <a:path>
                <a:moveTo>
                  <a:pt x="0" y="0"/>
                </a:moveTo>
                <a:lnTo>
                  <a:pt x="0" y="0"/>
                </a:lnTo>
              </a:path>
            </a:pathLst>
          </a:custGeom>
          <a:ln w="7283">
            <a:solidFill>
              <a:srgbClr val="FF6600"/>
            </a:solidFill>
          </a:ln>
        </p:spPr>
        <p:txBody>
          <a:bodyPr wrap="square" lIns="0" tIns="0" rIns="0" bIns="0" rtlCol="0"/>
          <a:lstStyle/>
          <a:p>
            <a:endParaRPr/>
          </a:p>
        </p:txBody>
      </p:sp>
      <p:sp>
        <p:nvSpPr>
          <p:cNvPr id="85" name="object 85"/>
          <p:cNvSpPr/>
          <p:nvPr/>
        </p:nvSpPr>
        <p:spPr>
          <a:xfrm>
            <a:off x="5111874" y="2335841"/>
            <a:ext cx="0" cy="0"/>
          </a:xfrm>
          <a:custGeom>
            <a:avLst/>
            <a:gdLst/>
            <a:ahLst/>
            <a:cxnLst/>
            <a:rect l="l" t="t" r="r" b="b"/>
            <a:pathLst>
              <a:path>
                <a:moveTo>
                  <a:pt x="0" y="0"/>
                </a:moveTo>
                <a:lnTo>
                  <a:pt x="0" y="0"/>
                </a:lnTo>
              </a:path>
            </a:pathLst>
          </a:custGeom>
          <a:ln w="7283">
            <a:solidFill>
              <a:srgbClr val="FF6600"/>
            </a:solidFill>
          </a:ln>
        </p:spPr>
        <p:txBody>
          <a:bodyPr wrap="square" lIns="0" tIns="0" rIns="0" bIns="0" rtlCol="0"/>
          <a:lstStyle/>
          <a:p>
            <a:endParaRPr/>
          </a:p>
        </p:txBody>
      </p:sp>
      <p:sp>
        <p:nvSpPr>
          <p:cNvPr id="86" name="object 86"/>
          <p:cNvSpPr/>
          <p:nvPr/>
        </p:nvSpPr>
        <p:spPr>
          <a:xfrm>
            <a:off x="5111874" y="2335841"/>
            <a:ext cx="7620" cy="7620"/>
          </a:xfrm>
          <a:custGeom>
            <a:avLst/>
            <a:gdLst/>
            <a:ahLst/>
            <a:cxnLst/>
            <a:rect l="l" t="t" r="r" b="b"/>
            <a:pathLst>
              <a:path w="7620" h="7619">
                <a:moveTo>
                  <a:pt x="0" y="7278"/>
                </a:moveTo>
                <a:lnTo>
                  <a:pt x="0" y="7278"/>
                </a:lnTo>
                <a:lnTo>
                  <a:pt x="7290" y="0"/>
                </a:lnTo>
              </a:path>
            </a:pathLst>
          </a:custGeom>
          <a:ln w="7289">
            <a:solidFill>
              <a:srgbClr val="FF6600"/>
            </a:solidFill>
          </a:ln>
        </p:spPr>
        <p:txBody>
          <a:bodyPr wrap="square" lIns="0" tIns="0" rIns="0" bIns="0" rtlCol="0"/>
          <a:lstStyle/>
          <a:p>
            <a:endParaRPr/>
          </a:p>
        </p:txBody>
      </p:sp>
      <p:sp>
        <p:nvSpPr>
          <p:cNvPr id="87" name="object 87"/>
          <p:cNvSpPr/>
          <p:nvPr/>
        </p:nvSpPr>
        <p:spPr>
          <a:xfrm>
            <a:off x="5122807" y="2321283"/>
            <a:ext cx="36830" cy="0"/>
          </a:xfrm>
          <a:custGeom>
            <a:avLst/>
            <a:gdLst/>
            <a:ahLst/>
            <a:cxnLst/>
            <a:rect l="l" t="t" r="r" b="b"/>
            <a:pathLst>
              <a:path w="36829">
                <a:moveTo>
                  <a:pt x="0" y="0"/>
                </a:moveTo>
                <a:lnTo>
                  <a:pt x="36458" y="0"/>
                </a:lnTo>
              </a:path>
            </a:pathLst>
          </a:custGeom>
          <a:ln w="9027">
            <a:solidFill>
              <a:srgbClr val="FF6600"/>
            </a:solidFill>
          </a:ln>
        </p:spPr>
        <p:txBody>
          <a:bodyPr wrap="square" lIns="0" tIns="0" rIns="0" bIns="0" rtlCol="0"/>
          <a:lstStyle/>
          <a:p>
            <a:endParaRPr/>
          </a:p>
        </p:txBody>
      </p:sp>
      <p:sp>
        <p:nvSpPr>
          <p:cNvPr id="88" name="object 88"/>
          <p:cNvSpPr/>
          <p:nvPr/>
        </p:nvSpPr>
        <p:spPr>
          <a:xfrm>
            <a:off x="5126455" y="2328562"/>
            <a:ext cx="0" cy="0"/>
          </a:xfrm>
          <a:custGeom>
            <a:avLst/>
            <a:gdLst/>
            <a:ahLst/>
            <a:cxnLst/>
            <a:rect l="l" t="t" r="r" b="b"/>
            <a:pathLst>
              <a:path>
                <a:moveTo>
                  <a:pt x="0" y="0"/>
                </a:moveTo>
                <a:lnTo>
                  <a:pt x="0" y="0"/>
                </a:lnTo>
              </a:path>
            </a:pathLst>
          </a:custGeom>
          <a:ln w="7283">
            <a:solidFill>
              <a:srgbClr val="FF6600"/>
            </a:solidFill>
          </a:ln>
        </p:spPr>
        <p:txBody>
          <a:bodyPr wrap="square" lIns="0" tIns="0" rIns="0" bIns="0" rtlCol="0"/>
          <a:lstStyle/>
          <a:p>
            <a:endParaRPr/>
          </a:p>
        </p:txBody>
      </p:sp>
      <p:sp>
        <p:nvSpPr>
          <p:cNvPr id="89" name="object 89"/>
          <p:cNvSpPr/>
          <p:nvPr/>
        </p:nvSpPr>
        <p:spPr>
          <a:xfrm>
            <a:off x="5133746" y="2321283"/>
            <a:ext cx="0" cy="0"/>
          </a:xfrm>
          <a:custGeom>
            <a:avLst/>
            <a:gdLst/>
            <a:ahLst/>
            <a:cxnLst/>
            <a:rect l="l" t="t" r="r" b="b"/>
            <a:pathLst>
              <a:path>
                <a:moveTo>
                  <a:pt x="0" y="0"/>
                </a:moveTo>
                <a:lnTo>
                  <a:pt x="0" y="0"/>
                </a:lnTo>
              </a:path>
            </a:pathLst>
          </a:custGeom>
          <a:ln w="7283">
            <a:solidFill>
              <a:srgbClr val="FF6600"/>
            </a:solidFill>
          </a:ln>
        </p:spPr>
        <p:txBody>
          <a:bodyPr wrap="square" lIns="0" tIns="0" rIns="0" bIns="0" rtlCol="0"/>
          <a:lstStyle/>
          <a:p>
            <a:endParaRPr/>
          </a:p>
        </p:txBody>
      </p:sp>
      <p:sp>
        <p:nvSpPr>
          <p:cNvPr id="90" name="object 90"/>
          <p:cNvSpPr/>
          <p:nvPr/>
        </p:nvSpPr>
        <p:spPr>
          <a:xfrm>
            <a:off x="5133746" y="2321283"/>
            <a:ext cx="0" cy="0"/>
          </a:xfrm>
          <a:custGeom>
            <a:avLst/>
            <a:gdLst/>
            <a:ahLst/>
            <a:cxnLst/>
            <a:rect l="l" t="t" r="r" b="b"/>
            <a:pathLst>
              <a:path>
                <a:moveTo>
                  <a:pt x="0" y="0"/>
                </a:moveTo>
                <a:lnTo>
                  <a:pt x="0" y="0"/>
                </a:lnTo>
              </a:path>
            </a:pathLst>
          </a:custGeom>
          <a:ln w="7283">
            <a:solidFill>
              <a:srgbClr val="FF6600"/>
            </a:solidFill>
          </a:ln>
        </p:spPr>
        <p:txBody>
          <a:bodyPr wrap="square" lIns="0" tIns="0" rIns="0" bIns="0" rtlCol="0"/>
          <a:lstStyle/>
          <a:p>
            <a:endParaRPr/>
          </a:p>
        </p:txBody>
      </p:sp>
      <p:sp>
        <p:nvSpPr>
          <p:cNvPr id="91" name="object 91"/>
          <p:cNvSpPr/>
          <p:nvPr/>
        </p:nvSpPr>
        <p:spPr>
          <a:xfrm>
            <a:off x="5133746" y="2321283"/>
            <a:ext cx="7620" cy="14604"/>
          </a:xfrm>
          <a:custGeom>
            <a:avLst/>
            <a:gdLst/>
            <a:ahLst/>
            <a:cxnLst/>
            <a:rect l="l" t="t" r="r" b="b"/>
            <a:pathLst>
              <a:path w="7620" h="14605">
                <a:moveTo>
                  <a:pt x="0" y="0"/>
                </a:moveTo>
                <a:lnTo>
                  <a:pt x="0" y="7278"/>
                </a:lnTo>
                <a:lnTo>
                  <a:pt x="7290" y="14557"/>
                </a:lnTo>
              </a:path>
            </a:pathLst>
          </a:custGeom>
          <a:ln w="7293">
            <a:solidFill>
              <a:srgbClr val="FF6600"/>
            </a:solidFill>
          </a:ln>
        </p:spPr>
        <p:txBody>
          <a:bodyPr wrap="square" lIns="0" tIns="0" rIns="0" bIns="0" rtlCol="0"/>
          <a:lstStyle/>
          <a:p>
            <a:endParaRPr/>
          </a:p>
        </p:txBody>
      </p:sp>
      <p:sp>
        <p:nvSpPr>
          <p:cNvPr id="92" name="object 92"/>
          <p:cNvSpPr/>
          <p:nvPr/>
        </p:nvSpPr>
        <p:spPr>
          <a:xfrm>
            <a:off x="5141036" y="2321283"/>
            <a:ext cx="0" cy="0"/>
          </a:xfrm>
          <a:custGeom>
            <a:avLst/>
            <a:gdLst/>
            <a:ahLst/>
            <a:cxnLst/>
            <a:rect l="l" t="t" r="r" b="b"/>
            <a:pathLst>
              <a:path>
                <a:moveTo>
                  <a:pt x="0" y="0"/>
                </a:moveTo>
                <a:lnTo>
                  <a:pt x="0" y="0"/>
                </a:lnTo>
              </a:path>
            </a:pathLst>
          </a:custGeom>
          <a:ln w="7283">
            <a:solidFill>
              <a:srgbClr val="FF6600"/>
            </a:solidFill>
          </a:ln>
        </p:spPr>
        <p:txBody>
          <a:bodyPr wrap="square" lIns="0" tIns="0" rIns="0" bIns="0" rtlCol="0"/>
          <a:lstStyle/>
          <a:p>
            <a:endParaRPr/>
          </a:p>
        </p:txBody>
      </p:sp>
      <p:sp>
        <p:nvSpPr>
          <p:cNvPr id="93" name="object 93"/>
          <p:cNvSpPr/>
          <p:nvPr/>
        </p:nvSpPr>
        <p:spPr>
          <a:xfrm>
            <a:off x="5141036" y="2306695"/>
            <a:ext cx="7620" cy="22225"/>
          </a:xfrm>
          <a:custGeom>
            <a:avLst/>
            <a:gdLst/>
            <a:ahLst/>
            <a:cxnLst/>
            <a:rect l="l" t="t" r="r" b="b"/>
            <a:pathLst>
              <a:path w="7620" h="22225">
                <a:moveTo>
                  <a:pt x="0" y="21866"/>
                </a:moveTo>
                <a:lnTo>
                  <a:pt x="0" y="7309"/>
                </a:lnTo>
                <a:lnTo>
                  <a:pt x="7290" y="0"/>
                </a:lnTo>
              </a:path>
            </a:pathLst>
          </a:custGeom>
          <a:ln w="7294">
            <a:solidFill>
              <a:srgbClr val="FF6600"/>
            </a:solidFill>
          </a:ln>
        </p:spPr>
        <p:txBody>
          <a:bodyPr wrap="square" lIns="0" tIns="0" rIns="0" bIns="0" rtlCol="0"/>
          <a:lstStyle/>
          <a:p>
            <a:endParaRPr/>
          </a:p>
        </p:txBody>
      </p:sp>
      <p:sp>
        <p:nvSpPr>
          <p:cNvPr id="94" name="object 94"/>
          <p:cNvSpPr/>
          <p:nvPr/>
        </p:nvSpPr>
        <p:spPr>
          <a:xfrm>
            <a:off x="5148327" y="2306695"/>
            <a:ext cx="0" cy="29209"/>
          </a:xfrm>
          <a:custGeom>
            <a:avLst/>
            <a:gdLst/>
            <a:ahLst/>
            <a:cxnLst/>
            <a:rect l="l" t="t" r="r" b="b"/>
            <a:pathLst>
              <a:path h="29210">
                <a:moveTo>
                  <a:pt x="0" y="29145"/>
                </a:moveTo>
                <a:lnTo>
                  <a:pt x="0" y="0"/>
                </a:lnTo>
              </a:path>
            </a:pathLst>
          </a:custGeom>
          <a:ln w="7295">
            <a:solidFill>
              <a:srgbClr val="FF6600"/>
            </a:solidFill>
          </a:ln>
        </p:spPr>
        <p:txBody>
          <a:bodyPr wrap="square" lIns="0" tIns="0" rIns="0" bIns="0" rtlCol="0"/>
          <a:lstStyle/>
          <a:p>
            <a:endParaRPr/>
          </a:p>
        </p:txBody>
      </p:sp>
      <p:sp>
        <p:nvSpPr>
          <p:cNvPr id="95" name="object 95"/>
          <p:cNvSpPr/>
          <p:nvPr/>
        </p:nvSpPr>
        <p:spPr>
          <a:xfrm>
            <a:off x="5148327" y="2306695"/>
            <a:ext cx="7620" cy="14604"/>
          </a:xfrm>
          <a:custGeom>
            <a:avLst/>
            <a:gdLst/>
            <a:ahLst/>
            <a:cxnLst/>
            <a:rect l="l" t="t" r="r" b="b"/>
            <a:pathLst>
              <a:path w="7620" h="14605">
                <a:moveTo>
                  <a:pt x="0" y="0"/>
                </a:moveTo>
                <a:lnTo>
                  <a:pt x="0" y="7309"/>
                </a:lnTo>
                <a:lnTo>
                  <a:pt x="7290" y="14587"/>
                </a:lnTo>
              </a:path>
            </a:pathLst>
          </a:custGeom>
          <a:ln w="7293">
            <a:solidFill>
              <a:srgbClr val="FF6600"/>
            </a:solidFill>
          </a:ln>
        </p:spPr>
        <p:txBody>
          <a:bodyPr wrap="square" lIns="0" tIns="0" rIns="0" bIns="0" rtlCol="0"/>
          <a:lstStyle/>
          <a:p>
            <a:endParaRPr/>
          </a:p>
        </p:txBody>
      </p:sp>
      <p:sp>
        <p:nvSpPr>
          <p:cNvPr id="96" name="object 96"/>
          <p:cNvSpPr/>
          <p:nvPr/>
        </p:nvSpPr>
        <p:spPr>
          <a:xfrm>
            <a:off x="5155618" y="2321283"/>
            <a:ext cx="0" cy="0"/>
          </a:xfrm>
          <a:custGeom>
            <a:avLst/>
            <a:gdLst/>
            <a:ahLst/>
            <a:cxnLst/>
            <a:rect l="l" t="t" r="r" b="b"/>
            <a:pathLst>
              <a:path>
                <a:moveTo>
                  <a:pt x="0" y="0"/>
                </a:moveTo>
                <a:lnTo>
                  <a:pt x="0" y="0"/>
                </a:lnTo>
              </a:path>
            </a:pathLst>
          </a:custGeom>
          <a:ln w="7283">
            <a:solidFill>
              <a:srgbClr val="FF6600"/>
            </a:solidFill>
          </a:ln>
        </p:spPr>
        <p:txBody>
          <a:bodyPr wrap="square" lIns="0" tIns="0" rIns="0" bIns="0" rtlCol="0"/>
          <a:lstStyle/>
          <a:p>
            <a:endParaRPr/>
          </a:p>
        </p:txBody>
      </p:sp>
      <p:sp>
        <p:nvSpPr>
          <p:cNvPr id="97" name="object 97"/>
          <p:cNvSpPr/>
          <p:nvPr/>
        </p:nvSpPr>
        <p:spPr>
          <a:xfrm>
            <a:off x="5155618" y="2314004"/>
            <a:ext cx="0" cy="29209"/>
          </a:xfrm>
          <a:custGeom>
            <a:avLst/>
            <a:gdLst/>
            <a:ahLst/>
            <a:cxnLst/>
            <a:rect l="l" t="t" r="r" b="b"/>
            <a:pathLst>
              <a:path h="29210">
                <a:moveTo>
                  <a:pt x="0" y="0"/>
                </a:moveTo>
                <a:lnTo>
                  <a:pt x="0" y="29114"/>
                </a:lnTo>
              </a:path>
            </a:pathLst>
          </a:custGeom>
          <a:ln w="7295">
            <a:solidFill>
              <a:srgbClr val="FF6600"/>
            </a:solidFill>
          </a:ln>
        </p:spPr>
        <p:txBody>
          <a:bodyPr wrap="square" lIns="0" tIns="0" rIns="0" bIns="0" rtlCol="0"/>
          <a:lstStyle/>
          <a:p>
            <a:endParaRPr/>
          </a:p>
        </p:txBody>
      </p:sp>
      <p:sp>
        <p:nvSpPr>
          <p:cNvPr id="98" name="object 98"/>
          <p:cNvSpPr/>
          <p:nvPr/>
        </p:nvSpPr>
        <p:spPr>
          <a:xfrm>
            <a:off x="5155618" y="2343119"/>
            <a:ext cx="7620" cy="95250"/>
          </a:xfrm>
          <a:custGeom>
            <a:avLst/>
            <a:gdLst/>
            <a:ahLst/>
            <a:cxnLst/>
            <a:rect l="l" t="t" r="r" b="b"/>
            <a:pathLst>
              <a:path w="7620" h="95250">
                <a:moveTo>
                  <a:pt x="0" y="0"/>
                </a:moveTo>
                <a:lnTo>
                  <a:pt x="0" y="50981"/>
                </a:lnTo>
                <a:lnTo>
                  <a:pt x="7321" y="72848"/>
                </a:lnTo>
                <a:lnTo>
                  <a:pt x="7321" y="94684"/>
                </a:lnTo>
              </a:path>
            </a:pathLst>
          </a:custGeom>
          <a:ln w="7295">
            <a:solidFill>
              <a:srgbClr val="FF6600"/>
            </a:solidFill>
          </a:ln>
        </p:spPr>
        <p:txBody>
          <a:bodyPr wrap="square" lIns="0" tIns="0" rIns="0" bIns="0" rtlCol="0"/>
          <a:lstStyle/>
          <a:p>
            <a:endParaRPr/>
          </a:p>
        </p:txBody>
      </p:sp>
      <p:sp>
        <p:nvSpPr>
          <p:cNvPr id="99" name="object 99"/>
          <p:cNvSpPr/>
          <p:nvPr/>
        </p:nvSpPr>
        <p:spPr>
          <a:xfrm>
            <a:off x="5159291" y="2445098"/>
            <a:ext cx="7620" cy="0"/>
          </a:xfrm>
          <a:custGeom>
            <a:avLst/>
            <a:gdLst/>
            <a:ahLst/>
            <a:cxnLst/>
            <a:rect l="l" t="t" r="r" b="b"/>
            <a:pathLst>
              <a:path w="7620">
                <a:moveTo>
                  <a:pt x="0" y="0"/>
                </a:moveTo>
                <a:lnTo>
                  <a:pt x="7295" y="0"/>
                </a:lnTo>
              </a:path>
            </a:pathLst>
          </a:custGeom>
          <a:ln w="14587">
            <a:solidFill>
              <a:srgbClr val="FF6600"/>
            </a:solidFill>
          </a:ln>
        </p:spPr>
        <p:txBody>
          <a:bodyPr wrap="square" lIns="0" tIns="0" rIns="0" bIns="0" rtlCol="0"/>
          <a:lstStyle/>
          <a:p>
            <a:endParaRPr/>
          </a:p>
        </p:txBody>
      </p:sp>
      <p:sp>
        <p:nvSpPr>
          <p:cNvPr id="100" name="object 100"/>
          <p:cNvSpPr txBox="1"/>
          <p:nvPr/>
        </p:nvSpPr>
        <p:spPr>
          <a:xfrm>
            <a:off x="991248" y="2288025"/>
            <a:ext cx="4046220" cy="396875"/>
          </a:xfrm>
          <a:prstGeom prst="rect">
            <a:avLst/>
          </a:prstGeom>
        </p:spPr>
        <p:txBody>
          <a:bodyPr vert="horz" wrap="square" lIns="0" tIns="0" rIns="0" bIns="0" rtlCol="0">
            <a:spAutoFit/>
          </a:bodyPr>
          <a:lstStyle/>
          <a:p>
            <a:pPr marR="6350" algn="r">
              <a:lnSpc>
                <a:spcPts val="955"/>
              </a:lnSpc>
            </a:pPr>
            <a:r>
              <a:rPr sz="800" dirty="0">
                <a:latin typeface="Arial"/>
                <a:cs typeface="Arial"/>
              </a:rPr>
              <a:t>0</a:t>
            </a:r>
            <a:endParaRPr sz="800">
              <a:latin typeface="Arial"/>
              <a:cs typeface="Arial"/>
            </a:endParaRPr>
          </a:p>
          <a:p>
            <a:pPr marL="12700">
              <a:lnSpc>
                <a:spcPts val="894"/>
              </a:lnSpc>
            </a:pPr>
            <a:r>
              <a:rPr sz="750" spc="5" dirty="0">
                <a:latin typeface="Arial"/>
                <a:cs typeface="Arial"/>
              </a:rPr>
              <a:t>10</a:t>
            </a:r>
            <a:endParaRPr sz="750">
              <a:latin typeface="Arial"/>
              <a:cs typeface="Arial"/>
            </a:endParaRPr>
          </a:p>
          <a:p>
            <a:pPr marR="5080" algn="r">
              <a:lnSpc>
                <a:spcPct val="100000"/>
              </a:lnSpc>
              <a:spcBef>
                <a:spcPts val="270"/>
              </a:spcBef>
            </a:pPr>
            <a:r>
              <a:rPr sz="800" spc="15" dirty="0">
                <a:latin typeface="Arial"/>
                <a:cs typeface="Arial"/>
              </a:rPr>
              <a:t>-</a:t>
            </a:r>
            <a:r>
              <a:rPr sz="800" spc="10" dirty="0">
                <a:latin typeface="Arial"/>
                <a:cs typeface="Arial"/>
              </a:rPr>
              <a:t>10</a:t>
            </a:r>
            <a:endParaRPr sz="800">
              <a:latin typeface="Arial"/>
              <a:cs typeface="Arial"/>
            </a:endParaRPr>
          </a:p>
        </p:txBody>
      </p:sp>
      <p:sp>
        <p:nvSpPr>
          <p:cNvPr id="101" name="object 101"/>
          <p:cNvSpPr txBox="1"/>
          <p:nvPr/>
        </p:nvSpPr>
        <p:spPr>
          <a:xfrm>
            <a:off x="991248" y="2047631"/>
            <a:ext cx="133985" cy="123189"/>
          </a:xfrm>
          <a:prstGeom prst="rect">
            <a:avLst/>
          </a:prstGeom>
        </p:spPr>
        <p:txBody>
          <a:bodyPr vert="horz" wrap="square" lIns="0" tIns="0" rIns="0" bIns="0" rtlCol="0">
            <a:spAutoFit/>
          </a:bodyPr>
          <a:lstStyle/>
          <a:p>
            <a:pPr marL="12700">
              <a:lnSpc>
                <a:spcPct val="100000"/>
              </a:lnSpc>
            </a:pPr>
            <a:r>
              <a:rPr sz="750" spc="5" dirty="0">
                <a:latin typeface="Arial"/>
                <a:cs typeface="Arial"/>
              </a:rPr>
              <a:t>20</a:t>
            </a:r>
            <a:endParaRPr sz="750">
              <a:latin typeface="Arial"/>
              <a:cs typeface="Arial"/>
            </a:endParaRPr>
          </a:p>
        </p:txBody>
      </p:sp>
      <p:sp>
        <p:nvSpPr>
          <p:cNvPr id="102" name="object 102"/>
          <p:cNvSpPr txBox="1"/>
          <p:nvPr/>
        </p:nvSpPr>
        <p:spPr>
          <a:xfrm>
            <a:off x="2840463" y="3852304"/>
            <a:ext cx="813435" cy="680720"/>
          </a:xfrm>
          <a:prstGeom prst="rect">
            <a:avLst/>
          </a:prstGeom>
          <a:ln w="3515">
            <a:solidFill>
              <a:srgbClr val="000000"/>
            </a:solidFill>
          </a:ln>
        </p:spPr>
        <p:txBody>
          <a:bodyPr vert="horz" wrap="square" lIns="0" tIns="0" rIns="0" bIns="0" rtlCol="0">
            <a:spAutoFit/>
          </a:bodyPr>
          <a:lstStyle/>
          <a:p>
            <a:pPr marL="321945" marR="78105">
              <a:lnSpc>
                <a:spcPct val="103200"/>
              </a:lnSpc>
            </a:pPr>
            <a:r>
              <a:rPr sz="750" dirty="0">
                <a:latin typeface="Arial"/>
                <a:cs typeface="Arial"/>
              </a:rPr>
              <a:t>Bl</a:t>
            </a:r>
            <a:r>
              <a:rPr sz="750" spc="5" dirty="0">
                <a:latin typeface="Arial"/>
                <a:cs typeface="Arial"/>
              </a:rPr>
              <a:t>ank Mannose</a:t>
            </a:r>
            <a:endParaRPr sz="750">
              <a:latin typeface="Arial"/>
              <a:cs typeface="Arial"/>
            </a:endParaRPr>
          </a:p>
          <a:p>
            <a:pPr marL="48260">
              <a:lnSpc>
                <a:spcPct val="100000"/>
              </a:lnSpc>
              <a:spcBef>
                <a:spcPts val="30"/>
              </a:spcBef>
              <a:tabLst>
                <a:tab pos="290830" algn="l"/>
              </a:tabLst>
            </a:pPr>
            <a:r>
              <a:rPr sz="750" u="sng" dirty="0">
                <a:latin typeface="Arial"/>
                <a:cs typeface="Arial"/>
              </a:rPr>
              <a:t> 	</a:t>
            </a:r>
            <a:r>
              <a:rPr sz="750" spc="5" dirty="0">
                <a:latin typeface="Arial"/>
                <a:cs typeface="Arial"/>
              </a:rPr>
              <a:t>Fructose</a:t>
            </a:r>
            <a:endParaRPr sz="750">
              <a:latin typeface="Arial"/>
              <a:cs typeface="Arial"/>
            </a:endParaRPr>
          </a:p>
          <a:p>
            <a:pPr marL="321945" marR="40640">
              <a:lnSpc>
                <a:spcPct val="103200"/>
              </a:lnSpc>
            </a:pPr>
            <a:r>
              <a:rPr sz="750" spc="10" dirty="0">
                <a:latin typeface="Arial"/>
                <a:cs typeface="Arial"/>
              </a:rPr>
              <a:t>Ga</a:t>
            </a:r>
            <a:r>
              <a:rPr sz="750" spc="-5" dirty="0">
                <a:latin typeface="Arial"/>
                <a:cs typeface="Arial"/>
              </a:rPr>
              <a:t>l</a:t>
            </a:r>
            <a:r>
              <a:rPr sz="750" spc="5" dirty="0">
                <a:latin typeface="Arial"/>
                <a:cs typeface="Arial"/>
              </a:rPr>
              <a:t>actose Glucose</a:t>
            </a:r>
            <a:endParaRPr sz="750">
              <a:latin typeface="Arial"/>
              <a:cs typeface="Arial"/>
            </a:endParaRPr>
          </a:p>
        </p:txBody>
      </p:sp>
      <p:sp>
        <p:nvSpPr>
          <p:cNvPr id="103" name="object 103"/>
          <p:cNvSpPr txBox="1"/>
          <p:nvPr/>
        </p:nvSpPr>
        <p:spPr>
          <a:xfrm>
            <a:off x="5668370" y="4002790"/>
            <a:ext cx="2017395" cy="89535"/>
          </a:xfrm>
          <a:prstGeom prst="rect">
            <a:avLst/>
          </a:prstGeom>
        </p:spPr>
        <p:txBody>
          <a:bodyPr vert="horz" wrap="square" lIns="0" tIns="0" rIns="0" bIns="0" rtlCol="0">
            <a:spAutoFit/>
          </a:bodyPr>
          <a:lstStyle/>
          <a:p>
            <a:pPr>
              <a:lnSpc>
                <a:spcPct val="100000"/>
              </a:lnSpc>
            </a:pPr>
            <a:r>
              <a:rPr sz="700" b="1" spc="-25" dirty="0">
                <a:latin typeface="Arial"/>
                <a:cs typeface="Arial"/>
              </a:rPr>
              <a:t>R</a:t>
            </a:r>
            <a:r>
              <a:rPr sz="700" b="1" spc="40" dirty="0">
                <a:latin typeface="Arial"/>
                <a:cs typeface="Arial"/>
              </a:rPr>
              <a:t>e</a:t>
            </a:r>
            <a:r>
              <a:rPr sz="700" b="1" dirty="0">
                <a:latin typeface="Arial"/>
                <a:cs typeface="Arial"/>
              </a:rPr>
              <a:t>p</a:t>
            </a:r>
            <a:r>
              <a:rPr sz="700" b="1" spc="40" dirty="0">
                <a:latin typeface="Arial"/>
                <a:cs typeface="Arial"/>
              </a:rPr>
              <a:t>ea</a:t>
            </a:r>
            <a:r>
              <a:rPr sz="700" b="1" dirty="0">
                <a:latin typeface="Arial"/>
                <a:cs typeface="Arial"/>
              </a:rPr>
              <a:t>t </a:t>
            </a:r>
            <a:r>
              <a:rPr sz="700" b="1" spc="45" dirty="0">
                <a:latin typeface="Arial"/>
                <a:cs typeface="Arial"/>
              </a:rPr>
              <a:t>w</a:t>
            </a:r>
            <a:r>
              <a:rPr sz="700" b="1" spc="20" dirty="0">
                <a:latin typeface="Arial"/>
                <a:cs typeface="Arial"/>
              </a:rPr>
              <a:t>i</a:t>
            </a:r>
            <a:r>
              <a:rPr sz="700" b="1" spc="-20" dirty="0">
                <a:latin typeface="Arial"/>
                <a:cs typeface="Arial"/>
              </a:rPr>
              <a:t>t</a:t>
            </a:r>
            <a:r>
              <a:rPr sz="700" b="1" dirty="0">
                <a:latin typeface="Arial"/>
                <a:cs typeface="Arial"/>
              </a:rPr>
              <a:t>h</a:t>
            </a:r>
            <a:r>
              <a:rPr sz="700" b="1" spc="20" dirty="0">
                <a:latin typeface="Arial"/>
                <a:cs typeface="Arial"/>
              </a:rPr>
              <a:t>i</a:t>
            </a:r>
            <a:r>
              <a:rPr sz="700" b="1" dirty="0">
                <a:latin typeface="Arial"/>
                <a:cs typeface="Arial"/>
              </a:rPr>
              <a:t>n</a:t>
            </a:r>
            <a:r>
              <a:rPr sz="700" b="1" spc="25" dirty="0">
                <a:latin typeface="Arial"/>
                <a:cs typeface="Arial"/>
              </a:rPr>
              <a:t> </a:t>
            </a:r>
            <a:r>
              <a:rPr sz="700" b="1" dirty="0">
                <a:latin typeface="Arial"/>
                <a:cs typeface="Arial"/>
              </a:rPr>
              <a:t>one</a:t>
            </a:r>
            <a:r>
              <a:rPr sz="700" b="1" spc="60" dirty="0">
                <a:latin typeface="Arial"/>
                <a:cs typeface="Arial"/>
              </a:rPr>
              <a:t> </a:t>
            </a:r>
            <a:r>
              <a:rPr sz="700" b="1" spc="5" dirty="0">
                <a:latin typeface="Arial"/>
                <a:cs typeface="Arial"/>
              </a:rPr>
              <a:t>M</a:t>
            </a:r>
            <a:r>
              <a:rPr sz="700" b="1" spc="-25" dirty="0">
                <a:latin typeface="Arial"/>
                <a:cs typeface="Arial"/>
              </a:rPr>
              <a:t>C</a:t>
            </a:r>
            <a:r>
              <a:rPr sz="700" b="1" dirty="0">
                <a:latin typeface="Arial"/>
                <a:cs typeface="Arial"/>
              </a:rPr>
              <a:t>,</a:t>
            </a:r>
            <a:r>
              <a:rPr sz="700" b="1" spc="40" dirty="0">
                <a:latin typeface="Arial"/>
                <a:cs typeface="Arial"/>
              </a:rPr>
              <a:t> </a:t>
            </a:r>
            <a:r>
              <a:rPr sz="700" b="1" spc="-15" dirty="0">
                <a:latin typeface="Arial"/>
                <a:cs typeface="Arial"/>
              </a:rPr>
              <a:t>10</a:t>
            </a:r>
            <a:r>
              <a:rPr sz="700" b="1" spc="20" dirty="0">
                <a:latin typeface="Arial"/>
                <a:cs typeface="Arial"/>
              </a:rPr>
              <a:t>m</a:t>
            </a:r>
            <a:r>
              <a:rPr sz="700" b="1" dirty="0">
                <a:latin typeface="Arial"/>
                <a:cs typeface="Arial"/>
              </a:rPr>
              <a:t>M</a:t>
            </a:r>
            <a:r>
              <a:rPr sz="700" b="1" spc="30" dirty="0">
                <a:latin typeface="Arial"/>
                <a:cs typeface="Arial"/>
              </a:rPr>
              <a:t> </a:t>
            </a:r>
            <a:r>
              <a:rPr sz="700" b="1" dirty="0">
                <a:latin typeface="Arial"/>
                <a:cs typeface="Arial"/>
              </a:rPr>
              <a:t>g</a:t>
            </a:r>
            <a:r>
              <a:rPr sz="700" b="1" spc="20" dirty="0">
                <a:latin typeface="Arial"/>
                <a:cs typeface="Arial"/>
              </a:rPr>
              <a:t>l</a:t>
            </a:r>
            <a:r>
              <a:rPr sz="700" b="1" dirty="0">
                <a:latin typeface="Arial"/>
                <a:cs typeface="Arial"/>
              </a:rPr>
              <a:t>u</a:t>
            </a:r>
            <a:r>
              <a:rPr sz="700" b="1" spc="-15" dirty="0">
                <a:latin typeface="Arial"/>
                <a:cs typeface="Arial"/>
              </a:rPr>
              <a:t>c</a:t>
            </a:r>
            <a:r>
              <a:rPr sz="700" b="1" dirty="0">
                <a:latin typeface="Arial"/>
                <a:cs typeface="Arial"/>
              </a:rPr>
              <a:t>o</a:t>
            </a:r>
            <a:r>
              <a:rPr sz="700" b="1" spc="-70" dirty="0">
                <a:latin typeface="Arial"/>
                <a:cs typeface="Arial"/>
              </a:rPr>
              <a:t>s</a:t>
            </a:r>
            <a:r>
              <a:rPr sz="700" b="1" spc="40" dirty="0">
                <a:latin typeface="Arial"/>
                <a:cs typeface="Arial"/>
              </a:rPr>
              <a:t>e</a:t>
            </a:r>
            <a:r>
              <a:rPr sz="700" b="1" dirty="0">
                <a:latin typeface="Arial"/>
                <a:cs typeface="Arial"/>
              </a:rPr>
              <a:t>,</a:t>
            </a:r>
            <a:r>
              <a:rPr sz="700" b="1" spc="40" dirty="0">
                <a:latin typeface="Arial"/>
                <a:cs typeface="Arial"/>
              </a:rPr>
              <a:t> </a:t>
            </a:r>
            <a:r>
              <a:rPr sz="700" b="1" spc="-15" dirty="0">
                <a:latin typeface="Arial"/>
                <a:cs typeface="Arial"/>
              </a:rPr>
              <a:t>60</a:t>
            </a:r>
            <a:r>
              <a:rPr sz="700" b="1" spc="20" dirty="0">
                <a:latin typeface="Arial"/>
                <a:cs typeface="Arial"/>
              </a:rPr>
              <a:t>ml/</a:t>
            </a:r>
            <a:r>
              <a:rPr sz="700" b="1" dirty="0">
                <a:latin typeface="Arial"/>
                <a:cs typeface="Arial"/>
              </a:rPr>
              <a:t>hr</a:t>
            </a:r>
            <a:endParaRPr sz="700">
              <a:latin typeface="Arial"/>
              <a:cs typeface="Arial"/>
            </a:endParaRPr>
          </a:p>
        </p:txBody>
      </p:sp>
      <p:sp>
        <p:nvSpPr>
          <p:cNvPr id="104" name="object 104"/>
          <p:cNvSpPr txBox="1"/>
          <p:nvPr/>
        </p:nvSpPr>
        <p:spPr>
          <a:xfrm>
            <a:off x="5152127" y="4267790"/>
            <a:ext cx="111125" cy="1430655"/>
          </a:xfrm>
          <a:prstGeom prst="rect">
            <a:avLst/>
          </a:prstGeom>
        </p:spPr>
        <p:txBody>
          <a:bodyPr vert="horz" wrap="square" lIns="0" tIns="0" rIns="0" bIns="0" rtlCol="0">
            <a:spAutoFit/>
          </a:bodyPr>
          <a:lstStyle/>
          <a:p>
            <a:pPr marL="27305">
              <a:lnSpc>
                <a:spcPct val="100000"/>
              </a:lnSpc>
            </a:pPr>
            <a:r>
              <a:rPr sz="600" spc="-15" dirty="0">
                <a:latin typeface="Arial"/>
                <a:cs typeface="Arial"/>
              </a:rPr>
              <a:t>20</a:t>
            </a:r>
            <a:endParaRPr sz="600">
              <a:latin typeface="Arial"/>
              <a:cs typeface="Arial"/>
            </a:endParaRPr>
          </a:p>
          <a:p>
            <a:pPr>
              <a:lnSpc>
                <a:spcPct val="100000"/>
              </a:lnSpc>
            </a:pPr>
            <a:endParaRPr sz="600">
              <a:latin typeface="Times New Roman"/>
              <a:cs typeface="Times New Roman"/>
            </a:endParaRPr>
          </a:p>
          <a:p>
            <a:pPr>
              <a:lnSpc>
                <a:spcPct val="100000"/>
              </a:lnSpc>
              <a:spcBef>
                <a:spcPts val="11"/>
              </a:spcBef>
            </a:pPr>
            <a:endParaRPr sz="600">
              <a:latin typeface="Times New Roman"/>
              <a:cs typeface="Times New Roman"/>
            </a:endParaRPr>
          </a:p>
          <a:p>
            <a:pPr marL="27305">
              <a:lnSpc>
                <a:spcPct val="100000"/>
              </a:lnSpc>
            </a:pPr>
            <a:r>
              <a:rPr sz="600" spc="-15" dirty="0">
                <a:latin typeface="Arial"/>
                <a:cs typeface="Arial"/>
              </a:rPr>
              <a:t>10</a:t>
            </a:r>
            <a:endParaRPr sz="600">
              <a:latin typeface="Arial"/>
              <a:cs typeface="Arial"/>
            </a:endParaRPr>
          </a:p>
          <a:p>
            <a:pPr>
              <a:lnSpc>
                <a:spcPct val="100000"/>
              </a:lnSpc>
            </a:pPr>
            <a:endParaRPr sz="600">
              <a:latin typeface="Times New Roman"/>
              <a:cs typeface="Times New Roman"/>
            </a:endParaRPr>
          </a:p>
          <a:p>
            <a:pPr>
              <a:lnSpc>
                <a:spcPct val="100000"/>
              </a:lnSpc>
              <a:spcBef>
                <a:spcPts val="8"/>
              </a:spcBef>
            </a:pPr>
            <a:endParaRPr sz="650">
              <a:latin typeface="Times New Roman"/>
              <a:cs typeface="Times New Roman"/>
            </a:endParaRPr>
          </a:p>
          <a:p>
            <a:pPr marL="68580" algn="ctr">
              <a:lnSpc>
                <a:spcPct val="100000"/>
              </a:lnSpc>
            </a:pPr>
            <a:r>
              <a:rPr sz="600" spc="-5" dirty="0">
                <a:latin typeface="Arial"/>
                <a:cs typeface="Arial"/>
              </a:rPr>
              <a:t>0</a:t>
            </a:r>
            <a:endParaRPr sz="600">
              <a:latin typeface="Arial"/>
              <a:cs typeface="Arial"/>
            </a:endParaRPr>
          </a:p>
          <a:p>
            <a:pPr>
              <a:lnSpc>
                <a:spcPct val="100000"/>
              </a:lnSpc>
            </a:pPr>
            <a:endParaRPr sz="600">
              <a:latin typeface="Times New Roman"/>
              <a:cs typeface="Times New Roman"/>
            </a:endParaRPr>
          </a:p>
          <a:p>
            <a:pPr>
              <a:lnSpc>
                <a:spcPct val="100000"/>
              </a:lnSpc>
              <a:spcBef>
                <a:spcPts val="11"/>
              </a:spcBef>
            </a:pPr>
            <a:endParaRPr sz="600">
              <a:latin typeface="Times New Roman"/>
              <a:cs typeface="Times New Roman"/>
            </a:endParaRPr>
          </a:p>
          <a:p>
            <a:pPr algn="ctr">
              <a:lnSpc>
                <a:spcPct val="100000"/>
              </a:lnSpc>
            </a:pPr>
            <a:r>
              <a:rPr sz="600" spc="5" dirty="0">
                <a:latin typeface="Arial"/>
                <a:cs typeface="Arial"/>
              </a:rPr>
              <a:t>-</a:t>
            </a:r>
            <a:r>
              <a:rPr sz="600" spc="-15" dirty="0">
                <a:latin typeface="Arial"/>
                <a:cs typeface="Arial"/>
              </a:rPr>
              <a:t>10</a:t>
            </a:r>
            <a:endParaRPr sz="600">
              <a:latin typeface="Arial"/>
              <a:cs typeface="Arial"/>
            </a:endParaRPr>
          </a:p>
          <a:p>
            <a:pPr>
              <a:lnSpc>
                <a:spcPct val="100000"/>
              </a:lnSpc>
            </a:pPr>
            <a:endParaRPr sz="600">
              <a:latin typeface="Times New Roman"/>
              <a:cs typeface="Times New Roman"/>
            </a:endParaRPr>
          </a:p>
          <a:p>
            <a:pPr>
              <a:lnSpc>
                <a:spcPct val="100000"/>
              </a:lnSpc>
              <a:spcBef>
                <a:spcPts val="8"/>
              </a:spcBef>
            </a:pPr>
            <a:endParaRPr sz="650">
              <a:latin typeface="Times New Roman"/>
              <a:cs typeface="Times New Roman"/>
            </a:endParaRPr>
          </a:p>
          <a:p>
            <a:pPr algn="ctr">
              <a:lnSpc>
                <a:spcPct val="100000"/>
              </a:lnSpc>
            </a:pPr>
            <a:r>
              <a:rPr sz="600" spc="5" dirty="0">
                <a:latin typeface="Arial"/>
                <a:cs typeface="Arial"/>
              </a:rPr>
              <a:t>-</a:t>
            </a:r>
            <a:r>
              <a:rPr sz="600" spc="-15" dirty="0">
                <a:latin typeface="Arial"/>
                <a:cs typeface="Arial"/>
              </a:rPr>
              <a:t>20</a:t>
            </a:r>
            <a:endParaRPr sz="600">
              <a:latin typeface="Arial"/>
              <a:cs typeface="Arial"/>
            </a:endParaRPr>
          </a:p>
          <a:p>
            <a:pPr>
              <a:lnSpc>
                <a:spcPct val="100000"/>
              </a:lnSpc>
            </a:pPr>
            <a:endParaRPr sz="600">
              <a:latin typeface="Times New Roman"/>
              <a:cs typeface="Times New Roman"/>
            </a:endParaRPr>
          </a:p>
          <a:p>
            <a:pPr>
              <a:lnSpc>
                <a:spcPct val="100000"/>
              </a:lnSpc>
              <a:spcBef>
                <a:spcPts val="11"/>
              </a:spcBef>
            </a:pPr>
            <a:endParaRPr sz="600">
              <a:latin typeface="Times New Roman"/>
              <a:cs typeface="Times New Roman"/>
            </a:endParaRPr>
          </a:p>
          <a:p>
            <a:pPr algn="ctr">
              <a:lnSpc>
                <a:spcPct val="100000"/>
              </a:lnSpc>
            </a:pPr>
            <a:r>
              <a:rPr sz="600" spc="5" dirty="0">
                <a:latin typeface="Arial"/>
                <a:cs typeface="Arial"/>
              </a:rPr>
              <a:t>-</a:t>
            </a:r>
            <a:r>
              <a:rPr sz="600" spc="-15" dirty="0">
                <a:latin typeface="Arial"/>
                <a:cs typeface="Arial"/>
              </a:rPr>
              <a:t>30</a:t>
            </a:r>
            <a:endParaRPr sz="600">
              <a:latin typeface="Arial"/>
              <a:cs typeface="Arial"/>
            </a:endParaRPr>
          </a:p>
        </p:txBody>
      </p:sp>
      <p:sp>
        <p:nvSpPr>
          <p:cNvPr id="105" name="object 105"/>
          <p:cNvSpPr txBox="1"/>
          <p:nvPr/>
        </p:nvSpPr>
        <p:spPr>
          <a:xfrm>
            <a:off x="5296681" y="5732279"/>
            <a:ext cx="42545" cy="76200"/>
          </a:xfrm>
          <a:prstGeom prst="rect">
            <a:avLst/>
          </a:prstGeom>
        </p:spPr>
        <p:txBody>
          <a:bodyPr vert="horz" wrap="square" lIns="0" tIns="0" rIns="0" bIns="0" rtlCol="0">
            <a:spAutoFit/>
          </a:bodyPr>
          <a:lstStyle/>
          <a:p>
            <a:pPr>
              <a:lnSpc>
                <a:spcPct val="100000"/>
              </a:lnSpc>
            </a:pPr>
            <a:r>
              <a:rPr sz="600" spc="-5" dirty="0">
                <a:latin typeface="Arial"/>
                <a:cs typeface="Arial"/>
              </a:rPr>
              <a:t>0</a:t>
            </a:r>
            <a:endParaRPr sz="600">
              <a:latin typeface="Arial"/>
              <a:cs typeface="Arial"/>
            </a:endParaRPr>
          </a:p>
        </p:txBody>
      </p:sp>
      <p:sp>
        <p:nvSpPr>
          <p:cNvPr id="106" name="object 106"/>
          <p:cNvSpPr txBox="1"/>
          <p:nvPr/>
        </p:nvSpPr>
        <p:spPr>
          <a:xfrm>
            <a:off x="5689015" y="5732279"/>
            <a:ext cx="123825" cy="76200"/>
          </a:xfrm>
          <a:prstGeom prst="rect">
            <a:avLst/>
          </a:prstGeom>
        </p:spPr>
        <p:txBody>
          <a:bodyPr vert="horz" wrap="square" lIns="0" tIns="0" rIns="0" bIns="0" rtlCol="0">
            <a:spAutoFit/>
          </a:bodyPr>
          <a:lstStyle/>
          <a:p>
            <a:pPr>
              <a:lnSpc>
                <a:spcPct val="100000"/>
              </a:lnSpc>
            </a:pPr>
            <a:r>
              <a:rPr sz="600" spc="-15" dirty="0">
                <a:latin typeface="Arial"/>
                <a:cs typeface="Arial"/>
              </a:rPr>
              <a:t>200</a:t>
            </a:r>
            <a:endParaRPr sz="600">
              <a:latin typeface="Arial"/>
              <a:cs typeface="Arial"/>
            </a:endParaRPr>
          </a:p>
        </p:txBody>
      </p:sp>
      <p:sp>
        <p:nvSpPr>
          <p:cNvPr id="107" name="object 107"/>
          <p:cNvSpPr txBox="1"/>
          <p:nvPr/>
        </p:nvSpPr>
        <p:spPr>
          <a:xfrm>
            <a:off x="6122652" y="5732279"/>
            <a:ext cx="123825" cy="76200"/>
          </a:xfrm>
          <a:prstGeom prst="rect">
            <a:avLst/>
          </a:prstGeom>
        </p:spPr>
        <p:txBody>
          <a:bodyPr vert="horz" wrap="square" lIns="0" tIns="0" rIns="0" bIns="0" rtlCol="0">
            <a:spAutoFit/>
          </a:bodyPr>
          <a:lstStyle/>
          <a:p>
            <a:pPr>
              <a:lnSpc>
                <a:spcPct val="100000"/>
              </a:lnSpc>
            </a:pPr>
            <a:r>
              <a:rPr sz="600" spc="-15" dirty="0">
                <a:latin typeface="Arial"/>
                <a:cs typeface="Arial"/>
              </a:rPr>
              <a:t>400</a:t>
            </a:r>
            <a:endParaRPr sz="600">
              <a:latin typeface="Arial"/>
              <a:cs typeface="Arial"/>
            </a:endParaRPr>
          </a:p>
        </p:txBody>
      </p:sp>
      <p:sp>
        <p:nvSpPr>
          <p:cNvPr id="108" name="object 108"/>
          <p:cNvSpPr txBox="1"/>
          <p:nvPr/>
        </p:nvSpPr>
        <p:spPr>
          <a:xfrm>
            <a:off x="6563172" y="5732279"/>
            <a:ext cx="376555" cy="228600"/>
          </a:xfrm>
          <a:prstGeom prst="rect">
            <a:avLst/>
          </a:prstGeom>
        </p:spPr>
        <p:txBody>
          <a:bodyPr vert="horz" wrap="square" lIns="0" tIns="0" rIns="0" bIns="0" rtlCol="0">
            <a:spAutoFit/>
          </a:bodyPr>
          <a:lstStyle/>
          <a:p>
            <a:pPr>
              <a:lnSpc>
                <a:spcPct val="100000"/>
              </a:lnSpc>
            </a:pPr>
            <a:r>
              <a:rPr sz="600" spc="-15" dirty="0">
                <a:latin typeface="Arial"/>
                <a:cs typeface="Arial"/>
              </a:rPr>
              <a:t>600</a:t>
            </a:r>
            <a:endParaRPr sz="600">
              <a:latin typeface="Arial"/>
              <a:cs typeface="Arial"/>
            </a:endParaRPr>
          </a:p>
          <a:p>
            <a:pPr marL="95885">
              <a:lnSpc>
                <a:spcPct val="100000"/>
              </a:lnSpc>
              <a:spcBef>
                <a:spcPts val="420"/>
              </a:spcBef>
            </a:pPr>
            <a:r>
              <a:rPr sz="650" b="1" spc="-20" dirty="0">
                <a:latin typeface="Arial"/>
                <a:cs typeface="Arial"/>
              </a:rPr>
              <a:t>Ti</a:t>
            </a:r>
            <a:r>
              <a:rPr sz="650" b="1" spc="15" dirty="0">
                <a:latin typeface="Arial"/>
                <a:cs typeface="Arial"/>
              </a:rPr>
              <a:t>me</a:t>
            </a:r>
            <a:r>
              <a:rPr sz="650" b="1" dirty="0">
                <a:latin typeface="Arial"/>
                <a:cs typeface="Arial"/>
              </a:rPr>
              <a:t>,</a:t>
            </a:r>
            <a:r>
              <a:rPr sz="650" b="1" spc="-40" dirty="0">
                <a:latin typeface="Arial"/>
                <a:cs typeface="Arial"/>
              </a:rPr>
              <a:t> </a:t>
            </a:r>
            <a:r>
              <a:rPr sz="650" b="1" dirty="0">
                <a:latin typeface="Arial"/>
                <a:cs typeface="Arial"/>
              </a:rPr>
              <a:t>s</a:t>
            </a:r>
            <a:endParaRPr sz="650">
              <a:latin typeface="Arial"/>
              <a:cs typeface="Arial"/>
            </a:endParaRPr>
          </a:p>
        </p:txBody>
      </p:sp>
      <p:sp>
        <p:nvSpPr>
          <p:cNvPr id="109" name="object 109"/>
          <p:cNvSpPr txBox="1"/>
          <p:nvPr/>
        </p:nvSpPr>
        <p:spPr>
          <a:xfrm>
            <a:off x="6996809" y="5732279"/>
            <a:ext cx="123825" cy="76200"/>
          </a:xfrm>
          <a:prstGeom prst="rect">
            <a:avLst/>
          </a:prstGeom>
        </p:spPr>
        <p:txBody>
          <a:bodyPr vert="horz" wrap="square" lIns="0" tIns="0" rIns="0" bIns="0" rtlCol="0">
            <a:spAutoFit/>
          </a:bodyPr>
          <a:lstStyle/>
          <a:p>
            <a:pPr>
              <a:lnSpc>
                <a:spcPct val="100000"/>
              </a:lnSpc>
            </a:pPr>
            <a:r>
              <a:rPr sz="600" spc="-15" dirty="0">
                <a:latin typeface="Arial"/>
                <a:cs typeface="Arial"/>
              </a:rPr>
              <a:t>800</a:t>
            </a:r>
            <a:endParaRPr sz="600">
              <a:latin typeface="Arial"/>
              <a:cs typeface="Arial"/>
            </a:endParaRPr>
          </a:p>
        </p:txBody>
      </p:sp>
      <p:sp>
        <p:nvSpPr>
          <p:cNvPr id="110" name="object 110"/>
          <p:cNvSpPr txBox="1"/>
          <p:nvPr/>
        </p:nvSpPr>
        <p:spPr>
          <a:xfrm>
            <a:off x="7409789" y="5732279"/>
            <a:ext cx="165100" cy="76200"/>
          </a:xfrm>
          <a:prstGeom prst="rect">
            <a:avLst/>
          </a:prstGeom>
        </p:spPr>
        <p:txBody>
          <a:bodyPr vert="horz" wrap="square" lIns="0" tIns="0" rIns="0" bIns="0" rtlCol="0">
            <a:spAutoFit/>
          </a:bodyPr>
          <a:lstStyle/>
          <a:p>
            <a:pPr>
              <a:lnSpc>
                <a:spcPct val="100000"/>
              </a:lnSpc>
            </a:pPr>
            <a:r>
              <a:rPr sz="600" spc="-15" dirty="0">
                <a:latin typeface="Arial"/>
                <a:cs typeface="Arial"/>
              </a:rPr>
              <a:t>1000</a:t>
            </a:r>
            <a:endParaRPr sz="600">
              <a:latin typeface="Arial"/>
              <a:cs typeface="Arial"/>
            </a:endParaRPr>
          </a:p>
        </p:txBody>
      </p:sp>
      <p:sp>
        <p:nvSpPr>
          <p:cNvPr id="111" name="object 111"/>
          <p:cNvSpPr txBox="1"/>
          <p:nvPr/>
        </p:nvSpPr>
        <p:spPr>
          <a:xfrm>
            <a:off x="7843426" y="5732279"/>
            <a:ext cx="165100" cy="76200"/>
          </a:xfrm>
          <a:prstGeom prst="rect">
            <a:avLst/>
          </a:prstGeom>
        </p:spPr>
        <p:txBody>
          <a:bodyPr vert="horz" wrap="square" lIns="0" tIns="0" rIns="0" bIns="0" rtlCol="0">
            <a:spAutoFit/>
          </a:bodyPr>
          <a:lstStyle/>
          <a:p>
            <a:pPr>
              <a:lnSpc>
                <a:spcPct val="100000"/>
              </a:lnSpc>
            </a:pPr>
            <a:r>
              <a:rPr sz="600" spc="-15" dirty="0">
                <a:latin typeface="Arial"/>
                <a:cs typeface="Arial"/>
              </a:rPr>
              <a:t>1200</a:t>
            </a:r>
            <a:endParaRPr sz="600">
              <a:latin typeface="Arial"/>
              <a:cs typeface="Arial"/>
            </a:endParaRPr>
          </a:p>
        </p:txBody>
      </p:sp>
      <p:sp>
        <p:nvSpPr>
          <p:cNvPr id="112" name="object 112"/>
          <p:cNvSpPr/>
          <p:nvPr/>
        </p:nvSpPr>
        <p:spPr>
          <a:xfrm>
            <a:off x="5155652" y="2233863"/>
            <a:ext cx="3286652" cy="761167"/>
          </a:xfrm>
          <a:prstGeom prst="rect">
            <a:avLst/>
          </a:prstGeom>
          <a:blipFill>
            <a:blip r:embed="rId5" cstate="print"/>
            <a:stretch>
              <a:fillRect/>
            </a:stretch>
          </a:blipFill>
        </p:spPr>
        <p:txBody>
          <a:bodyPr wrap="square" lIns="0" tIns="0" rIns="0" bIns="0" rtlCol="0"/>
          <a:lstStyle/>
          <a:p>
            <a:endParaRPr/>
          </a:p>
        </p:txBody>
      </p:sp>
      <p:sp>
        <p:nvSpPr>
          <p:cNvPr id="113" name="object 113"/>
          <p:cNvSpPr/>
          <p:nvPr/>
        </p:nvSpPr>
        <p:spPr>
          <a:xfrm>
            <a:off x="8358398" y="2343119"/>
            <a:ext cx="7620" cy="0"/>
          </a:xfrm>
          <a:custGeom>
            <a:avLst/>
            <a:gdLst/>
            <a:ahLst/>
            <a:cxnLst/>
            <a:rect l="l" t="t" r="r" b="b"/>
            <a:pathLst>
              <a:path w="7620">
                <a:moveTo>
                  <a:pt x="0" y="0"/>
                </a:moveTo>
                <a:lnTo>
                  <a:pt x="7290" y="0"/>
                </a:lnTo>
              </a:path>
            </a:pathLst>
          </a:custGeom>
          <a:ln w="7283">
            <a:solidFill>
              <a:srgbClr val="FF6600"/>
            </a:solidFill>
          </a:ln>
        </p:spPr>
        <p:txBody>
          <a:bodyPr wrap="square" lIns="0" tIns="0" rIns="0" bIns="0" rtlCol="0"/>
          <a:lstStyle/>
          <a:p>
            <a:endParaRPr/>
          </a:p>
        </p:txBody>
      </p:sp>
      <p:sp>
        <p:nvSpPr>
          <p:cNvPr id="114" name="object 114"/>
          <p:cNvSpPr/>
          <p:nvPr/>
        </p:nvSpPr>
        <p:spPr>
          <a:xfrm>
            <a:off x="8398525" y="2332201"/>
            <a:ext cx="7620" cy="0"/>
          </a:xfrm>
          <a:custGeom>
            <a:avLst/>
            <a:gdLst/>
            <a:ahLst/>
            <a:cxnLst/>
            <a:rect l="l" t="t" r="r" b="b"/>
            <a:pathLst>
              <a:path w="7620">
                <a:moveTo>
                  <a:pt x="0" y="0"/>
                </a:moveTo>
                <a:lnTo>
                  <a:pt x="7295" y="0"/>
                </a:lnTo>
              </a:path>
            </a:pathLst>
          </a:custGeom>
          <a:ln w="7278">
            <a:solidFill>
              <a:srgbClr val="FF6600"/>
            </a:solidFill>
          </a:ln>
        </p:spPr>
        <p:txBody>
          <a:bodyPr wrap="square" lIns="0" tIns="0" rIns="0" bIns="0" rtlCol="0"/>
          <a:lstStyle/>
          <a:p>
            <a:endParaRPr/>
          </a:p>
        </p:txBody>
      </p:sp>
      <p:sp>
        <p:nvSpPr>
          <p:cNvPr id="115" name="object 115"/>
          <p:cNvSpPr/>
          <p:nvPr/>
        </p:nvSpPr>
        <p:spPr>
          <a:xfrm>
            <a:off x="8402173" y="2328562"/>
            <a:ext cx="7620" cy="0"/>
          </a:xfrm>
          <a:custGeom>
            <a:avLst/>
            <a:gdLst/>
            <a:ahLst/>
            <a:cxnLst/>
            <a:rect l="l" t="t" r="r" b="b"/>
            <a:pathLst>
              <a:path w="7620">
                <a:moveTo>
                  <a:pt x="0" y="0"/>
                </a:moveTo>
                <a:lnTo>
                  <a:pt x="7290" y="0"/>
                </a:lnTo>
              </a:path>
            </a:pathLst>
          </a:custGeom>
          <a:ln w="7283">
            <a:solidFill>
              <a:srgbClr val="FF6600"/>
            </a:solidFill>
          </a:ln>
        </p:spPr>
        <p:txBody>
          <a:bodyPr wrap="square" lIns="0" tIns="0" rIns="0" bIns="0" rtlCol="0"/>
          <a:lstStyle/>
          <a:p>
            <a:endParaRPr/>
          </a:p>
        </p:txBody>
      </p:sp>
      <p:sp>
        <p:nvSpPr>
          <p:cNvPr id="116" name="object 116"/>
          <p:cNvSpPr txBox="1"/>
          <p:nvPr/>
        </p:nvSpPr>
        <p:spPr>
          <a:xfrm>
            <a:off x="4858427" y="3373307"/>
            <a:ext cx="179070" cy="127635"/>
          </a:xfrm>
          <a:prstGeom prst="rect">
            <a:avLst/>
          </a:prstGeom>
        </p:spPr>
        <p:txBody>
          <a:bodyPr vert="horz" wrap="square" lIns="0" tIns="0" rIns="0" bIns="0" rtlCol="0">
            <a:spAutoFit/>
          </a:bodyPr>
          <a:lstStyle/>
          <a:p>
            <a:pPr marL="12700">
              <a:lnSpc>
                <a:spcPct val="100000"/>
              </a:lnSpc>
            </a:pPr>
            <a:r>
              <a:rPr sz="800" spc="15" dirty="0">
                <a:latin typeface="Arial"/>
                <a:cs typeface="Arial"/>
              </a:rPr>
              <a:t>-</a:t>
            </a:r>
            <a:r>
              <a:rPr sz="800" spc="10" dirty="0">
                <a:latin typeface="Arial"/>
                <a:cs typeface="Arial"/>
              </a:rPr>
              <a:t>40</a:t>
            </a:r>
            <a:endParaRPr sz="800">
              <a:latin typeface="Arial"/>
              <a:cs typeface="Arial"/>
            </a:endParaRPr>
          </a:p>
        </p:txBody>
      </p:sp>
      <p:sp>
        <p:nvSpPr>
          <p:cNvPr id="117" name="object 117"/>
          <p:cNvSpPr txBox="1"/>
          <p:nvPr/>
        </p:nvSpPr>
        <p:spPr>
          <a:xfrm>
            <a:off x="4858427" y="3103796"/>
            <a:ext cx="179070" cy="127635"/>
          </a:xfrm>
          <a:prstGeom prst="rect">
            <a:avLst/>
          </a:prstGeom>
        </p:spPr>
        <p:txBody>
          <a:bodyPr vert="horz" wrap="square" lIns="0" tIns="0" rIns="0" bIns="0" rtlCol="0">
            <a:spAutoFit/>
          </a:bodyPr>
          <a:lstStyle/>
          <a:p>
            <a:pPr marL="12700">
              <a:lnSpc>
                <a:spcPct val="100000"/>
              </a:lnSpc>
            </a:pPr>
            <a:r>
              <a:rPr sz="800" spc="15" dirty="0">
                <a:latin typeface="Arial"/>
                <a:cs typeface="Arial"/>
              </a:rPr>
              <a:t>-</a:t>
            </a:r>
            <a:r>
              <a:rPr sz="800" spc="10" dirty="0">
                <a:latin typeface="Arial"/>
                <a:cs typeface="Arial"/>
              </a:rPr>
              <a:t>30</a:t>
            </a:r>
            <a:endParaRPr sz="800">
              <a:latin typeface="Arial"/>
              <a:cs typeface="Arial"/>
            </a:endParaRPr>
          </a:p>
        </p:txBody>
      </p:sp>
      <p:sp>
        <p:nvSpPr>
          <p:cNvPr id="118" name="object 118"/>
          <p:cNvSpPr txBox="1"/>
          <p:nvPr/>
        </p:nvSpPr>
        <p:spPr>
          <a:xfrm>
            <a:off x="4858427" y="2827047"/>
            <a:ext cx="179070" cy="127635"/>
          </a:xfrm>
          <a:prstGeom prst="rect">
            <a:avLst/>
          </a:prstGeom>
        </p:spPr>
        <p:txBody>
          <a:bodyPr vert="horz" wrap="square" lIns="0" tIns="0" rIns="0" bIns="0" rtlCol="0">
            <a:spAutoFit/>
          </a:bodyPr>
          <a:lstStyle/>
          <a:p>
            <a:pPr marL="12700">
              <a:lnSpc>
                <a:spcPct val="100000"/>
              </a:lnSpc>
            </a:pPr>
            <a:r>
              <a:rPr sz="800" spc="15" dirty="0">
                <a:latin typeface="Arial"/>
                <a:cs typeface="Arial"/>
              </a:rPr>
              <a:t>-</a:t>
            </a:r>
            <a:r>
              <a:rPr sz="800" spc="10" dirty="0">
                <a:latin typeface="Arial"/>
                <a:cs typeface="Arial"/>
              </a:rPr>
              <a:t>20</a:t>
            </a:r>
            <a:endParaRPr sz="800">
              <a:latin typeface="Arial"/>
              <a:cs typeface="Arial"/>
            </a:endParaRPr>
          </a:p>
        </p:txBody>
      </p:sp>
      <p:sp>
        <p:nvSpPr>
          <p:cNvPr id="119" name="object 119"/>
          <p:cNvSpPr txBox="1"/>
          <p:nvPr/>
        </p:nvSpPr>
        <p:spPr>
          <a:xfrm>
            <a:off x="4894991" y="2011276"/>
            <a:ext cx="142240" cy="127635"/>
          </a:xfrm>
          <a:prstGeom prst="rect">
            <a:avLst/>
          </a:prstGeom>
        </p:spPr>
        <p:txBody>
          <a:bodyPr vert="horz" wrap="square" lIns="0" tIns="0" rIns="0" bIns="0" rtlCol="0">
            <a:spAutoFit/>
          </a:bodyPr>
          <a:lstStyle/>
          <a:p>
            <a:pPr marL="12700">
              <a:lnSpc>
                <a:spcPct val="100000"/>
              </a:lnSpc>
            </a:pPr>
            <a:r>
              <a:rPr sz="800" spc="10" dirty="0">
                <a:latin typeface="Arial"/>
                <a:cs typeface="Arial"/>
              </a:rPr>
              <a:t>10</a:t>
            </a:r>
            <a:endParaRPr sz="800">
              <a:latin typeface="Arial"/>
              <a:cs typeface="Arial"/>
            </a:endParaRPr>
          </a:p>
        </p:txBody>
      </p:sp>
      <p:sp>
        <p:nvSpPr>
          <p:cNvPr id="120" name="object 120"/>
          <p:cNvSpPr txBox="1"/>
          <p:nvPr/>
        </p:nvSpPr>
        <p:spPr>
          <a:xfrm>
            <a:off x="4894991" y="1741777"/>
            <a:ext cx="142240" cy="127635"/>
          </a:xfrm>
          <a:prstGeom prst="rect">
            <a:avLst/>
          </a:prstGeom>
        </p:spPr>
        <p:txBody>
          <a:bodyPr vert="horz" wrap="square" lIns="0" tIns="0" rIns="0" bIns="0" rtlCol="0">
            <a:spAutoFit/>
          </a:bodyPr>
          <a:lstStyle/>
          <a:p>
            <a:pPr marL="12700">
              <a:lnSpc>
                <a:spcPct val="100000"/>
              </a:lnSpc>
            </a:pPr>
            <a:r>
              <a:rPr sz="800" spc="10" dirty="0">
                <a:latin typeface="Arial"/>
                <a:cs typeface="Arial"/>
              </a:rPr>
              <a:t>20</a:t>
            </a:r>
            <a:endParaRPr sz="800">
              <a:latin typeface="Arial"/>
              <a:cs typeface="Arial"/>
            </a:endParaRPr>
          </a:p>
        </p:txBody>
      </p:sp>
      <p:sp>
        <p:nvSpPr>
          <p:cNvPr id="121" name="object 121"/>
          <p:cNvSpPr txBox="1"/>
          <p:nvPr/>
        </p:nvSpPr>
        <p:spPr>
          <a:xfrm>
            <a:off x="5055403" y="3518979"/>
            <a:ext cx="82550" cy="127635"/>
          </a:xfrm>
          <a:prstGeom prst="rect">
            <a:avLst/>
          </a:prstGeom>
        </p:spPr>
        <p:txBody>
          <a:bodyPr vert="horz" wrap="square" lIns="0" tIns="0" rIns="0" bIns="0" rtlCol="0">
            <a:spAutoFit/>
          </a:bodyPr>
          <a:lstStyle/>
          <a:p>
            <a:pPr marL="12700">
              <a:lnSpc>
                <a:spcPct val="100000"/>
              </a:lnSpc>
            </a:pPr>
            <a:r>
              <a:rPr sz="800" dirty="0">
                <a:latin typeface="Arial"/>
                <a:cs typeface="Arial"/>
              </a:rPr>
              <a:t>0</a:t>
            </a:r>
            <a:endParaRPr sz="800">
              <a:latin typeface="Arial"/>
              <a:cs typeface="Arial"/>
            </a:endParaRPr>
          </a:p>
        </p:txBody>
      </p:sp>
      <p:sp>
        <p:nvSpPr>
          <p:cNvPr id="122" name="object 122"/>
          <p:cNvSpPr txBox="1"/>
          <p:nvPr/>
        </p:nvSpPr>
        <p:spPr>
          <a:xfrm>
            <a:off x="5405635" y="3518979"/>
            <a:ext cx="200660" cy="127635"/>
          </a:xfrm>
          <a:prstGeom prst="rect">
            <a:avLst/>
          </a:prstGeom>
        </p:spPr>
        <p:txBody>
          <a:bodyPr vert="horz" wrap="square" lIns="0" tIns="0" rIns="0" bIns="0" rtlCol="0">
            <a:spAutoFit/>
          </a:bodyPr>
          <a:lstStyle/>
          <a:p>
            <a:pPr marL="12700">
              <a:lnSpc>
                <a:spcPct val="100000"/>
              </a:lnSpc>
            </a:pPr>
            <a:r>
              <a:rPr sz="800" spc="10" dirty="0">
                <a:latin typeface="Arial"/>
                <a:cs typeface="Arial"/>
              </a:rPr>
              <a:t>500</a:t>
            </a:r>
            <a:endParaRPr sz="800">
              <a:latin typeface="Arial"/>
              <a:cs typeface="Arial"/>
            </a:endParaRPr>
          </a:p>
        </p:txBody>
      </p:sp>
      <p:sp>
        <p:nvSpPr>
          <p:cNvPr id="123" name="object 123"/>
          <p:cNvSpPr txBox="1"/>
          <p:nvPr/>
        </p:nvSpPr>
        <p:spPr>
          <a:xfrm>
            <a:off x="5784980" y="3518979"/>
            <a:ext cx="259079" cy="127635"/>
          </a:xfrm>
          <a:prstGeom prst="rect">
            <a:avLst/>
          </a:prstGeom>
        </p:spPr>
        <p:txBody>
          <a:bodyPr vert="horz" wrap="square" lIns="0" tIns="0" rIns="0" bIns="0" rtlCol="0">
            <a:spAutoFit/>
          </a:bodyPr>
          <a:lstStyle/>
          <a:p>
            <a:pPr marL="12700">
              <a:lnSpc>
                <a:spcPct val="100000"/>
              </a:lnSpc>
            </a:pPr>
            <a:r>
              <a:rPr sz="800" spc="10" dirty="0">
                <a:latin typeface="Arial"/>
                <a:cs typeface="Arial"/>
              </a:rPr>
              <a:t>1000</a:t>
            </a:r>
            <a:endParaRPr sz="800">
              <a:latin typeface="Arial"/>
              <a:cs typeface="Arial"/>
            </a:endParaRPr>
          </a:p>
        </p:txBody>
      </p:sp>
      <p:sp>
        <p:nvSpPr>
          <p:cNvPr id="124" name="object 124"/>
          <p:cNvSpPr txBox="1"/>
          <p:nvPr/>
        </p:nvSpPr>
        <p:spPr>
          <a:xfrm>
            <a:off x="6193529" y="3518979"/>
            <a:ext cx="259079" cy="127635"/>
          </a:xfrm>
          <a:prstGeom prst="rect">
            <a:avLst/>
          </a:prstGeom>
        </p:spPr>
        <p:txBody>
          <a:bodyPr vert="horz" wrap="square" lIns="0" tIns="0" rIns="0" bIns="0" rtlCol="0">
            <a:spAutoFit/>
          </a:bodyPr>
          <a:lstStyle/>
          <a:p>
            <a:pPr marL="12700">
              <a:lnSpc>
                <a:spcPct val="100000"/>
              </a:lnSpc>
            </a:pPr>
            <a:r>
              <a:rPr sz="800" spc="10" dirty="0">
                <a:latin typeface="Arial"/>
                <a:cs typeface="Arial"/>
              </a:rPr>
              <a:t>1500</a:t>
            </a:r>
            <a:endParaRPr sz="800">
              <a:latin typeface="Arial"/>
              <a:cs typeface="Arial"/>
            </a:endParaRPr>
          </a:p>
        </p:txBody>
      </p:sp>
      <p:sp>
        <p:nvSpPr>
          <p:cNvPr id="125" name="object 125"/>
          <p:cNvSpPr txBox="1"/>
          <p:nvPr/>
        </p:nvSpPr>
        <p:spPr>
          <a:xfrm>
            <a:off x="6609342" y="3518979"/>
            <a:ext cx="303530" cy="294640"/>
          </a:xfrm>
          <a:prstGeom prst="rect">
            <a:avLst/>
          </a:prstGeom>
        </p:spPr>
        <p:txBody>
          <a:bodyPr vert="horz" wrap="square" lIns="0" tIns="0" rIns="0" bIns="0" rtlCol="0">
            <a:spAutoFit/>
          </a:bodyPr>
          <a:lstStyle/>
          <a:p>
            <a:pPr marL="12700">
              <a:lnSpc>
                <a:spcPct val="100000"/>
              </a:lnSpc>
            </a:pPr>
            <a:r>
              <a:rPr sz="800" spc="10" dirty="0">
                <a:latin typeface="Arial"/>
                <a:cs typeface="Arial"/>
              </a:rPr>
              <a:t>2000</a:t>
            </a:r>
            <a:endParaRPr sz="800">
              <a:latin typeface="Arial"/>
              <a:cs typeface="Arial"/>
            </a:endParaRPr>
          </a:p>
          <a:p>
            <a:pPr marL="19685">
              <a:lnSpc>
                <a:spcPct val="100000"/>
              </a:lnSpc>
              <a:spcBef>
                <a:spcPts val="409"/>
              </a:spcBef>
            </a:pPr>
            <a:r>
              <a:rPr sz="750" spc="-5" dirty="0">
                <a:latin typeface="Times New Roman"/>
                <a:cs typeface="Times New Roman"/>
              </a:rPr>
              <a:t>T</a:t>
            </a:r>
            <a:r>
              <a:rPr sz="750" spc="-45" dirty="0">
                <a:latin typeface="Times New Roman"/>
                <a:cs typeface="Times New Roman"/>
              </a:rPr>
              <a:t>i</a:t>
            </a:r>
            <a:r>
              <a:rPr sz="750" spc="-75" dirty="0">
                <a:latin typeface="Times New Roman"/>
                <a:cs typeface="Times New Roman"/>
              </a:rPr>
              <a:t>m</a:t>
            </a:r>
            <a:r>
              <a:rPr sz="750" spc="0" dirty="0">
                <a:latin typeface="Times New Roman"/>
                <a:cs typeface="Times New Roman"/>
              </a:rPr>
              <a:t>e</a:t>
            </a:r>
            <a:r>
              <a:rPr sz="750" spc="-5" dirty="0">
                <a:latin typeface="Times New Roman"/>
                <a:cs typeface="Times New Roman"/>
              </a:rPr>
              <a:t>,</a:t>
            </a:r>
            <a:r>
              <a:rPr sz="750" spc="-30" dirty="0">
                <a:latin typeface="Times New Roman"/>
                <a:cs typeface="Times New Roman"/>
              </a:rPr>
              <a:t> </a:t>
            </a:r>
            <a:r>
              <a:rPr sz="750" spc="-5" dirty="0">
                <a:latin typeface="Times New Roman"/>
                <a:cs typeface="Times New Roman"/>
              </a:rPr>
              <a:t>s</a:t>
            </a:r>
            <a:endParaRPr sz="750">
              <a:latin typeface="Times New Roman"/>
              <a:cs typeface="Times New Roman"/>
            </a:endParaRPr>
          </a:p>
        </p:txBody>
      </p:sp>
      <p:sp>
        <p:nvSpPr>
          <p:cNvPr id="126" name="object 126"/>
          <p:cNvSpPr txBox="1"/>
          <p:nvPr/>
        </p:nvSpPr>
        <p:spPr>
          <a:xfrm>
            <a:off x="7017891" y="3518979"/>
            <a:ext cx="259079" cy="127635"/>
          </a:xfrm>
          <a:prstGeom prst="rect">
            <a:avLst/>
          </a:prstGeom>
        </p:spPr>
        <p:txBody>
          <a:bodyPr vert="horz" wrap="square" lIns="0" tIns="0" rIns="0" bIns="0" rtlCol="0">
            <a:spAutoFit/>
          </a:bodyPr>
          <a:lstStyle/>
          <a:p>
            <a:pPr marL="12700">
              <a:lnSpc>
                <a:spcPct val="100000"/>
              </a:lnSpc>
            </a:pPr>
            <a:r>
              <a:rPr sz="800" spc="10" dirty="0">
                <a:latin typeface="Arial"/>
                <a:cs typeface="Arial"/>
              </a:rPr>
              <a:t>2500</a:t>
            </a:r>
            <a:endParaRPr sz="800">
              <a:latin typeface="Arial"/>
              <a:cs typeface="Arial"/>
            </a:endParaRPr>
          </a:p>
        </p:txBody>
      </p:sp>
      <p:sp>
        <p:nvSpPr>
          <p:cNvPr id="127" name="object 127"/>
          <p:cNvSpPr txBox="1"/>
          <p:nvPr/>
        </p:nvSpPr>
        <p:spPr>
          <a:xfrm>
            <a:off x="7426441" y="3518979"/>
            <a:ext cx="259079" cy="127635"/>
          </a:xfrm>
          <a:prstGeom prst="rect">
            <a:avLst/>
          </a:prstGeom>
        </p:spPr>
        <p:txBody>
          <a:bodyPr vert="horz" wrap="square" lIns="0" tIns="0" rIns="0" bIns="0" rtlCol="0">
            <a:spAutoFit/>
          </a:bodyPr>
          <a:lstStyle/>
          <a:p>
            <a:pPr marL="12700">
              <a:lnSpc>
                <a:spcPct val="100000"/>
              </a:lnSpc>
            </a:pPr>
            <a:r>
              <a:rPr sz="800" spc="10" dirty="0">
                <a:latin typeface="Arial"/>
                <a:cs typeface="Arial"/>
              </a:rPr>
              <a:t>3000</a:t>
            </a:r>
            <a:endParaRPr sz="800">
              <a:latin typeface="Arial"/>
              <a:cs typeface="Arial"/>
            </a:endParaRPr>
          </a:p>
        </p:txBody>
      </p:sp>
      <p:sp>
        <p:nvSpPr>
          <p:cNvPr id="128" name="object 128"/>
          <p:cNvSpPr txBox="1"/>
          <p:nvPr/>
        </p:nvSpPr>
        <p:spPr>
          <a:xfrm>
            <a:off x="7834990" y="3518979"/>
            <a:ext cx="259079" cy="127635"/>
          </a:xfrm>
          <a:prstGeom prst="rect">
            <a:avLst/>
          </a:prstGeom>
        </p:spPr>
        <p:txBody>
          <a:bodyPr vert="horz" wrap="square" lIns="0" tIns="0" rIns="0" bIns="0" rtlCol="0">
            <a:spAutoFit/>
          </a:bodyPr>
          <a:lstStyle/>
          <a:p>
            <a:pPr marL="12700">
              <a:lnSpc>
                <a:spcPct val="100000"/>
              </a:lnSpc>
            </a:pPr>
            <a:r>
              <a:rPr sz="800" spc="10" dirty="0">
                <a:latin typeface="Arial"/>
                <a:cs typeface="Arial"/>
              </a:rPr>
              <a:t>3500</a:t>
            </a:r>
            <a:endParaRPr sz="800">
              <a:latin typeface="Arial"/>
              <a:cs typeface="Arial"/>
            </a:endParaRPr>
          </a:p>
        </p:txBody>
      </p:sp>
      <p:sp>
        <p:nvSpPr>
          <p:cNvPr id="129" name="object 129"/>
          <p:cNvSpPr txBox="1"/>
          <p:nvPr/>
        </p:nvSpPr>
        <p:spPr>
          <a:xfrm>
            <a:off x="8243552" y="3518979"/>
            <a:ext cx="259079" cy="127635"/>
          </a:xfrm>
          <a:prstGeom prst="rect">
            <a:avLst/>
          </a:prstGeom>
        </p:spPr>
        <p:txBody>
          <a:bodyPr vert="horz" wrap="square" lIns="0" tIns="0" rIns="0" bIns="0" rtlCol="0">
            <a:spAutoFit/>
          </a:bodyPr>
          <a:lstStyle/>
          <a:p>
            <a:pPr marL="12700">
              <a:lnSpc>
                <a:spcPct val="100000"/>
              </a:lnSpc>
            </a:pPr>
            <a:r>
              <a:rPr sz="800" spc="10" dirty="0">
                <a:latin typeface="Arial"/>
                <a:cs typeface="Arial"/>
              </a:rPr>
              <a:t>4000</a:t>
            </a:r>
            <a:endParaRPr sz="800">
              <a:latin typeface="Arial"/>
              <a:cs typeface="Arial"/>
            </a:endParaRPr>
          </a:p>
        </p:txBody>
      </p:sp>
      <p:sp>
        <p:nvSpPr>
          <p:cNvPr id="130" name="object 130"/>
          <p:cNvSpPr txBox="1"/>
          <p:nvPr/>
        </p:nvSpPr>
        <p:spPr>
          <a:xfrm>
            <a:off x="4713443" y="2300399"/>
            <a:ext cx="120650" cy="608965"/>
          </a:xfrm>
          <a:prstGeom prst="rect">
            <a:avLst/>
          </a:prstGeom>
        </p:spPr>
        <p:txBody>
          <a:bodyPr vert="vert270" wrap="square" lIns="0" tIns="0" rIns="0" bIns="0" rtlCol="0">
            <a:spAutoFit/>
          </a:bodyPr>
          <a:lstStyle/>
          <a:p>
            <a:pPr marL="12700">
              <a:lnSpc>
                <a:spcPct val="100000"/>
              </a:lnSpc>
            </a:pPr>
            <a:r>
              <a:rPr sz="750" spc="-25" dirty="0">
                <a:latin typeface="Times New Roman"/>
                <a:cs typeface="Times New Roman"/>
              </a:rPr>
              <a:t>D</a:t>
            </a:r>
            <a:r>
              <a:rPr sz="750" spc="10" dirty="0">
                <a:latin typeface="Times New Roman"/>
                <a:cs typeface="Times New Roman"/>
              </a:rPr>
              <a:t>e</a:t>
            </a:r>
            <a:r>
              <a:rPr sz="750" spc="-20" dirty="0">
                <a:latin typeface="Times New Roman"/>
                <a:cs typeface="Times New Roman"/>
              </a:rPr>
              <a:t>f</a:t>
            </a:r>
            <a:r>
              <a:rPr sz="750" spc="20" dirty="0">
                <a:latin typeface="Times New Roman"/>
                <a:cs typeface="Times New Roman"/>
              </a:rPr>
              <a:t>l</a:t>
            </a:r>
            <a:r>
              <a:rPr sz="750" spc="10" dirty="0">
                <a:latin typeface="Times New Roman"/>
                <a:cs typeface="Times New Roman"/>
              </a:rPr>
              <a:t>ec</a:t>
            </a:r>
            <a:r>
              <a:rPr sz="750" spc="20" dirty="0">
                <a:latin typeface="Times New Roman"/>
                <a:cs typeface="Times New Roman"/>
              </a:rPr>
              <a:t>ti</a:t>
            </a:r>
            <a:r>
              <a:rPr sz="750" spc="25" dirty="0">
                <a:latin typeface="Times New Roman"/>
                <a:cs typeface="Times New Roman"/>
              </a:rPr>
              <a:t>on</a:t>
            </a:r>
            <a:r>
              <a:rPr sz="750" dirty="0">
                <a:latin typeface="Times New Roman"/>
                <a:cs typeface="Times New Roman"/>
              </a:rPr>
              <a:t>,</a:t>
            </a:r>
            <a:r>
              <a:rPr sz="750" spc="-30" dirty="0">
                <a:latin typeface="Times New Roman"/>
                <a:cs typeface="Times New Roman"/>
              </a:rPr>
              <a:t> </a:t>
            </a:r>
            <a:r>
              <a:rPr sz="750" spc="25" dirty="0">
                <a:latin typeface="Times New Roman"/>
                <a:cs typeface="Times New Roman"/>
              </a:rPr>
              <a:t>n</a:t>
            </a:r>
            <a:r>
              <a:rPr sz="750" dirty="0">
                <a:latin typeface="Times New Roman"/>
                <a:cs typeface="Times New Roman"/>
              </a:rPr>
              <a:t>m</a:t>
            </a:r>
            <a:endParaRPr sz="750">
              <a:latin typeface="Times New Roman"/>
              <a:cs typeface="Times New Roman"/>
            </a:endParaRPr>
          </a:p>
        </p:txBody>
      </p:sp>
      <p:sp>
        <p:nvSpPr>
          <p:cNvPr id="131" name="object 131"/>
          <p:cNvSpPr txBox="1"/>
          <p:nvPr/>
        </p:nvSpPr>
        <p:spPr>
          <a:xfrm>
            <a:off x="307340" y="5395780"/>
            <a:ext cx="4284980" cy="473075"/>
          </a:xfrm>
          <a:prstGeom prst="rect">
            <a:avLst/>
          </a:prstGeom>
        </p:spPr>
        <p:txBody>
          <a:bodyPr vert="horz" wrap="square" lIns="0" tIns="0" rIns="0" bIns="0" rtlCol="0">
            <a:spAutoFit/>
          </a:bodyPr>
          <a:lstStyle/>
          <a:p>
            <a:pPr marL="12700" marR="5080">
              <a:lnSpc>
                <a:spcPct val="100000"/>
              </a:lnSpc>
            </a:pPr>
            <a:r>
              <a:rPr sz="1600" spc="-5" dirty="0">
                <a:latin typeface="Times New Roman"/>
                <a:cs typeface="Times New Roman"/>
              </a:rPr>
              <a:t>MC</a:t>
            </a:r>
            <a:r>
              <a:rPr sz="1600" dirty="0">
                <a:latin typeface="Times New Roman"/>
                <a:cs typeface="Times New Roman"/>
              </a:rPr>
              <a:t>L</a:t>
            </a:r>
            <a:r>
              <a:rPr sz="1600" spc="-65" dirty="0">
                <a:latin typeface="Times New Roman"/>
                <a:cs typeface="Times New Roman"/>
              </a:rPr>
              <a:t> </a:t>
            </a:r>
            <a:r>
              <a:rPr sz="1600" dirty="0">
                <a:latin typeface="Times New Roman"/>
                <a:cs typeface="Times New Roman"/>
              </a:rPr>
              <a:t>def</a:t>
            </a:r>
            <a:r>
              <a:rPr sz="1600" spc="-5" dirty="0">
                <a:latin typeface="Times New Roman"/>
                <a:cs typeface="Times New Roman"/>
              </a:rPr>
              <a:t>l</a:t>
            </a:r>
            <a:r>
              <a:rPr sz="1600" dirty="0">
                <a:latin typeface="Times New Roman"/>
                <a:cs typeface="Times New Roman"/>
              </a:rPr>
              <a:t>ec</a:t>
            </a:r>
            <a:r>
              <a:rPr sz="1600" spc="-5" dirty="0">
                <a:latin typeface="Times New Roman"/>
                <a:cs typeface="Times New Roman"/>
              </a:rPr>
              <a:t>ti</a:t>
            </a:r>
            <a:r>
              <a:rPr sz="1600" dirty="0">
                <a:latin typeface="Times New Roman"/>
                <a:cs typeface="Times New Roman"/>
              </a:rPr>
              <a:t>on</a:t>
            </a:r>
            <a:r>
              <a:rPr sz="1600" spc="5" dirty="0">
                <a:latin typeface="Times New Roman"/>
                <a:cs typeface="Times New Roman"/>
              </a:rPr>
              <a:t> </a:t>
            </a:r>
            <a:r>
              <a:rPr sz="1600" dirty="0">
                <a:latin typeface="Times New Roman"/>
                <a:cs typeface="Times New Roman"/>
              </a:rPr>
              <a:t>w</a:t>
            </a:r>
            <a:r>
              <a:rPr sz="1600" spc="-5" dirty="0">
                <a:latin typeface="Times New Roman"/>
                <a:cs typeface="Times New Roman"/>
              </a:rPr>
              <a:t>it</a:t>
            </a:r>
            <a:r>
              <a:rPr sz="1600" dirty="0">
                <a:latin typeface="Times New Roman"/>
                <a:cs typeface="Times New Roman"/>
              </a:rPr>
              <a:t>h</a:t>
            </a:r>
            <a:r>
              <a:rPr sz="1600" spc="5" dirty="0">
                <a:latin typeface="Times New Roman"/>
                <a:cs typeface="Times New Roman"/>
              </a:rPr>
              <a:t> </a:t>
            </a:r>
            <a:r>
              <a:rPr sz="1600" dirty="0">
                <a:latin typeface="Times New Roman"/>
                <a:cs typeface="Times New Roman"/>
              </a:rPr>
              <a:t>exposure</a:t>
            </a:r>
            <a:r>
              <a:rPr sz="1600" spc="-15" dirty="0">
                <a:latin typeface="Times New Roman"/>
                <a:cs typeface="Times New Roman"/>
              </a:rPr>
              <a:t> </a:t>
            </a:r>
            <a:r>
              <a:rPr sz="1600" spc="-5" dirty="0">
                <a:latin typeface="Times New Roman"/>
                <a:cs typeface="Times New Roman"/>
              </a:rPr>
              <a:t>t</a:t>
            </a:r>
            <a:r>
              <a:rPr sz="1600" dirty="0">
                <a:latin typeface="Times New Roman"/>
                <a:cs typeface="Times New Roman"/>
              </a:rPr>
              <a:t>o</a:t>
            </a:r>
            <a:r>
              <a:rPr sz="1600" spc="5" dirty="0">
                <a:latin typeface="Times New Roman"/>
                <a:cs typeface="Times New Roman"/>
              </a:rPr>
              <a:t> </a:t>
            </a:r>
            <a:r>
              <a:rPr sz="1600" dirty="0">
                <a:latin typeface="Times New Roman"/>
                <a:cs typeface="Times New Roman"/>
              </a:rPr>
              <a:t>g</a:t>
            </a:r>
            <a:r>
              <a:rPr sz="1600" spc="-5" dirty="0">
                <a:latin typeface="Times New Roman"/>
                <a:cs typeface="Times New Roman"/>
              </a:rPr>
              <a:t>l</a:t>
            </a:r>
            <a:r>
              <a:rPr sz="1600" dirty="0">
                <a:latin typeface="Times New Roman"/>
                <a:cs typeface="Times New Roman"/>
              </a:rPr>
              <a:t>ucose,</a:t>
            </a:r>
            <a:r>
              <a:rPr sz="1600" spc="-10" dirty="0">
                <a:latin typeface="Times New Roman"/>
                <a:cs typeface="Times New Roman"/>
              </a:rPr>
              <a:t> </a:t>
            </a:r>
            <a:r>
              <a:rPr sz="1600" dirty="0">
                <a:latin typeface="Times New Roman"/>
                <a:cs typeface="Times New Roman"/>
              </a:rPr>
              <a:t>mannose, fruc</a:t>
            </a:r>
            <a:r>
              <a:rPr sz="1600" spc="-5" dirty="0">
                <a:latin typeface="Times New Roman"/>
                <a:cs typeface="Times New Roman"/>
              </a:rPr>
              <a:t>t</a:t>
            </a:r>
            <a:r>
              <a:rPr sz="1600" dirty="0">
                <a:latin typeface="Times New Roman"/>
                <a:cs typeface="Times New Roman"/>
              </a:rPr>
              <a:t>ose, and</a:t>
            </a:r>
            <a:r>
              <a:rPr sz="1600" spc="-10" dirty="0">
                <a:latin typeface="Times New Roman"/>
                <a:cs typeface="Times New Roman"/>
              </a:rPr>
              <a:t> </a:t>
            </a:r>
            <a:r>
              <a:rPr sz="1600" dirty="0">
                <a:latin typeface="Times New Roman"/>
                <a:cs typeface="Times New Roman"/>
              </a:rPr>
              <a:t>ga</a:t>
            </a:r>
            <a:r>
              <a:rPr sz="1600" spc="-5" dirty="0">
                <a:latin typeface="Times New Roman"/>
                <a:cs typeface="Times New Roman"/>
              </a:rPr>
              <a:t>l</a:t>
            </a:r>
            <a:r>
              <a:rPr sz="1600" dirty="0">
                <a:latin typeface="Times New Roman"/>
                <a:cs typeface="Times New Roman"/>
              </a:rPr>
              <a:t>ac</a:t>
            </a:r>
            <a:r>
              <a:rPr sz="1600" spc="-5" dirty="0">
                <a:latin typeface="Times New Roman"/>
                <a:cs typeface="Times New Roman"/>
              </a:rPr>
              <a:t>t</a:t>
            </a:r>
            <a:r>
              <a:rPr sz="1600" dirty="0">
                <a:latin typeface="Times New Roman"/>
                <a:cs typeface="Times New Roman"/>
              </a:rPr>
              <a:t>ose</a:t>
            </a:r>
            <a:r>
              <a:rPr sz="1600" spc="-5" dirty="0">
                <a:latin typeface="Times New Roman"/>
                <a:cs typeface="Times New Roman"/>
              </a:rPr>
              <a:t> </a:t>
            </a:r>
            <a:r>
              <a:rPr sz="1600" dirty="0">
                <a:latin typeface="Times New Roman"/>
                <a:cs typeface="Times New Roman"/>
              </a:rPr>
              <a:t>at</a:t>
            </a:r>
            <a:r>
              <a:rPr sz="1600" spc="5" dirty="0">
                <a:latin typeface="Times New Roman"/>
                <a:cs typeface="Times New Roman"/>
              </a:rPr>
              <a:t> </a:t>
            </a:r>
            <a:r>
              <a:rPr sz="1600" dirty="0">
                <a:latin typeface="Times New Roman"/>
                <a:cs typeface="Times New Roman"/>
              </a:rPr>
              <a:t>concen</a:t>
            </a:r>
            <a:r>
              <a:rPr sz="1600" spc="-5" dirty="0">
                <a:latin typeface="Times New Roman"/>
                <a:cs typeface="Times New Roman"/>
              </a:rPr>
              <a:t>t</a:t>
            </a:r>
            <a:r>
              <a:rPr sz="1600" dirty="0">
                <a:latin typeface="Times New Roman"/>
                <a:cs typeface="Times New Roman"/>
              </a:rPr>
              <a:t>ra</a:t>
            </a:r>
            <a:r>
              <a:rPr sz="1600" spc="-5" dirty="0">
                <a:latin typeface="Times New Roman"/>
                <a:cs typeface="Times New Roman"/>
              </a:rPr>
              <a:t>ti</a:t>
            </a:r>
            <a:r>
              <a:rPr sz="1600" dirty="0">
                <a:latin typeface="Times New Roman"/>
                <a:cs typeface="Times New Roman"/>
              </a:rPr>
              <a:t>on</a:t>
            </a:r>
            <a:r>
              <a:rPr sz="1600" spc="-5" dirty="0">
                <a:latin typeface="Times New Roman"/>
                <a:cs typeface="Times New Roman"/>
              </a:rPr>
              <a:t> </a:t>
            </a:r>
            <a:r>
              <a:rPr sz="1600" dirty="0">
                <a:latin typeface="Times New Roman"/>
                <a:cs typeface="Times New Roman"/>
              </a:rPr>
              <a:t>of</a:t>
            </a:r>
            <a:r>
              <a:rPr sz="1600" spc="-5" dirty="0">
                <a:latin typeface="Times New Roman"/>
                <a:cs typeface="Times New Roman"/>
              </a:rPr>
              <a:t> </a:t>
            </a:r>
            <a:r>
              <a:rPr sz="1600" dirty="0">
                <a:latin typeface="Times New Roman"/>
                <a:cs typeface="Times New Roman"/>
              </a:rPr>
              <a:t>10</a:t>
            </a:r>
            <a:r>
              <a:rPr sz="1600" spc="-10" dirty="0">
                <a:latin typeface="Times New Roman"/>
                <a:cs typeface="Times New Roman"/>
              </a:rPr>
              <a:t> </a:t>
            </a:r>
            <a:r>
              <a:rPr sz="1600" dirty="0">
                <a:latin typeface="Times New Roman"/>
                <a:cs typeface="Times New Roman"/>
              </a:rPr>
              <a:t>m</a:t>
            </a:r>
            <a:r>
              <a:rPr sz="1600" spc="-5" dirty="0">
                <a:latin typeface="Times New Roman"/>
                <a:cs typeface="Times New Roman"/>
              </a:rPr>
              <a:t>M</a:t>
            </a:r>
            <a:r>
              <a:rPr sz="1600" dirty="0">
                <a:latin typeface="Times New Roman"/>
                <a:cs typeface="Times New Roman"/>
              </a:rPr>
              <a:t>.</a:t>
            </a:r>
            <a:endParaRPr sz="160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67856" y="2168268"/>
            <a:ext cx="332740" cy="156845"/>
          </a:xfrm>
          <a:prstGeom prst="rect">
            <a:avLst/>
          </a:prstGeom>
        </p:spPr>
        <p:txBody>
          <a:bodyPr vert="horz" wrap="square" lIns="0" tIns="0" rIns="0" bIns="0" rtlCol="0">
            <a:spAutoFit/>
          </a:bodyPr>
          <a:lstStyle/>
          <a:p>
            <a:pPr marL="12700">
              <a:lnSpc>
                <a:spcPct val="100000"/>
              </a:lnSpc>
              <a:tabLst>
                <a:tab pos="254000" algn="l"/>
              </a:tabLst>
            </a:pPr>
            <a:r>
              <a:rPr sz="1000" spc="15" dirty="0">
                <a:latin typeface="Times New Roman"/>
                <a:cs typeface="Times New Roman"/>
              </a:rPr>
              <a:t>2	2</a:t>
            </a:r>
            <a:endParaRPr sz="1000">
              <a:latin typeface="Times New Roman"/>
              <a:cs typeface="Times New Roman"/>
            </a:endParaRPr>
          </a:p>
        </p:txBody>
      </p:sp>
      <p:sp>
        <p:nvSpPr>
          <p:cNvPr id="3" name="object 3"/>
          <p:cNvSpPr txBox="1"/>
          <p:nvPr/>
        </p:nvSpPr>
        <p:spPr>
          <a:xfrm>
            <a:off x="2005941" y="2017449"/>
            <a:ext cx="4226560" cy="273685"/>
          </a:xfrm>
          <a:prstGeom prst="rect">
            <a:avLst/>
          </a:prstGeom>
        </p:spPr>
        <p:txBody>
          <a:bodyPr vert="horz" wrap="square" lIns="0" tIns="0" rIns="0" bIns="0" rtlCol="0">
            <a:spAutoFit/>
          </a:bodyPr>
          <a:lstStyle/>
          <a:p>
            <a:pPr marL="12700">
              <a:lnSpc>
                <a:spcPct val="100000"/>
              </a:lnSpc>
            </a:pPr>
            <a:r>
              <a:rPr sz="1850" i="1" spc="-55" dirty="0">
                <a:latin typeface="Symbol"/>
                <a:cs typeface="Symbol"/>
              </a:rPr>
              <a:t></a:t>
            </a:r>
            <a:r>
              <a:rPr sz="1850" i="1" spc="110" dirty="0">
                <a:latin typeface="Times New Roman"/>
                <a:cs typeface="Times New Roman"/>
              </a:rPr>
              <a:t> </a:t>
            </a:r>
            <a:r>
              <a:rPr sz="1750" spc="5" dirty="0">
                <a:latin typeface="Symbol"/>
                <a:cs typeface="Symbol"/>
              </a:rPr>
              <a:t></a:t>
            </a:r>
            <a:r>
              <a:rPr sz="1750" spc="-30" dirty="0">
                <a:latin typeface="Times New Roman"/>
                <a:cs typeface="Times New Roman"/>
              </a:rPr>
              <a:t> </a:t>
            </a:r>
            <a:r>
              <a:rPr sz="1750" i="1" spc="10" dirty="0">
                <a:latin typeface="Times New Roman"/>
                <a:cs typeface="Times New Roman"/>
              </a:rPr>
              <a:t>D</a:t>
            </a:r>
            <a:r>
              <a:rPr sz="1750" i="1" spc="-60" dirty="0">
                <a:latin typeface="Times New Roman"/>
                <a:cs typeface="Times New Roman"/>
              </a:rPr>
              <a:t> </a:t>
            </a:r>
            <a:r>
              <a:rPr sz="1750" spc="5" dirty="0">
                <a:latin typeface="Symbol"/>
                <a:cs typeface="Symbol"/>
              </a:rPr>
              <a:t></a:t>
            </a:r>
            <a:r>
              <a:rPr sz="1750" spc="-140" dirty="0">
                <a:latin typeface="Times New Roman"/>
                <a:cs typeface="Times New Roman"/>
              </a:rPr>
              <a:t> </a:t>
            </a:r>
            <a:r>
              <a:rPr sz="1750" i="1" spc="5" dirty="0">
                <a:latin typeface="Times New Roman"/>
                <a:cs typeface="Times New Roman"/>
              </a:rPr>
              <a:t>Glu</a:t>
            </a:r>
            <a:r>
              <a:rPr sz="1750" i="1" spc="-165" dirty="0">
                <a:latin typeface="Times New Roman"/>
                <a:cs typeface="Times New Roman"/>
              </a:rPr>
              <a:t> </a:t>
            </a:r>
            <a:r>
              <a:rPr sz="1750" dirty="0">
                <a:latin typeface="Times New Roman"/>
                <a:cs typeface="Times New Roman"/>
              </a:rPr>
              <a:t>c</a:t>
            </a:r>
            <a:r>
              <a:rPr sz="1750" spc="5" dirty="0">
                <a:latin typeface="Times New Roman"/>
                <a:cs typeface="Times New Roman"/>
              </a:rPr>
              <a:t>os</a:t>
            </a:r>
            <a:r>
              <a:rPr sz="1750" spc="-225" dirty="0">
                <a:latin typeface="Times New Roman"/>
                <a:cs typeface="Times New Roman"/>
              </a:rPr>
              <a:t> </a:t>
            </a:r>
            <a:r>
              <a:rPr sz="1750" i="1" spc="5" dirty="0">
                <a:latin typeface="Times New Roman"/>
                <a:cs typeface="Times New Roman"/>
              </a:rPr>
              <a:t>e</a:t>
            </a:r>
            <a:r>
              <a:rPr sz="1750" i="1" spc="-90" dirty="0">
                <a:latin typeface="Times New Roman"/>
                <a:cs typeface="Times New Roman"/>
              </a:rPr>
              <a:t> </a:t>
            </a:r>
            <a:r>
              <a:rPr sz="1750" spc="15" dirty="0">
                <a:latin typeface="Symbol"/>
                <a:cs typeface="Symbol"/>
              </a:rPr>
              <a:t></a:t>
            </a:r>
            <a:r>
              <a:rPr sz="1750" spc="-145" dirty="0">
                <a:latin typeface="Times New Roman"/>
                <a:cs typeface="Times New Roman"/>
              </a:rPr>
              <a:t> </a:t>
            </a:r>
            <a:r>
              <a:rPr sz="1750" spc="-150" dirty="0">
                <a:solidFill>
                  <a:srgbClr val="E5E5E5"/>
                </a:solidFill>
                <a:latin typeface="Symbol"/>
                <a:cs typeface="Symbol"/>
              </a:rPr>
              <a:t></a:t>
            </a:r>
            <a:r>
              <a:rPr sz="1750" spc="15" dirty="0">
                <a:latin typeface="Symbol"/>
                <a:cs typeface="Symbol"/>
              </a:rPr>
              <a:t></a:t>
            </a:r>
            <a:r>
              <a:rPr sz="1750" spc="-280" dirty="0">
                <a:latin typeface="Times New Roman"/>
                <a:cs typeface="Times New Roman"/>
              </a:rPr>
              <a:t> </a:t>
            </a:r>
            <a:r>
              <a:rPr sz="1750" i="1" spc="5" dirty="0">
                <a:latin typeface="Times New Roman"/>
                <a:cs typeface="Times New Roman"/>
              </a:rPr>
              <a:t>Glu</a:t>
            </a:r>
            <a:r>
              <a:rPr sz="1750" i="1" dirty="0">
                <a:latin typeface="Times New Roman"/>
                <a:cs typeface="Times New Roman"/>
              </a:rPr>
              <a:t>c</a:t>
            </a:r>
            <a:r>
              <a:rPr sz="1750" i="1" spc="5" dirty="0">
                <a:latin typeface="Times New Roman"/>
                <a:cs typeface="Times New Roman"/>
              </a:rPr>
              <a:t>oni</a:t>
            </a:r>
            <a:r>
              <a:rPr sz="1750" i="1" dirty="0">
                <a:latin typeface="Times New Roman"/>
                <a:cs typeface="Times New Roman"/>
              </a:rPr>
              <a:t>c</a:t>
            </a:r>
            <a:r>
              <a:rPr sz="1750" i="1" spc="10" dirty="0">
                <a:latin typeface="Times New Roman"/>
                <a:cs typeface="Times New Roman"/>
              </a:rPr>
              <a:t>A</a:t>
            </a:r>
            <a:r>
              <a:rPr sz="1750" i="1" spc="-30" dirty="0">
                <a:latin typeface="Times New Roman"/>
                <a:cs typeface="Times New Roman"/>
              </a:rPr>
              <a:t>c</a:t>
            </a:r>
            <a:r>
              <a:rPr sz="1750" i="1" spc="5" dirty="0">
                <a:latin typeface="Times New Roman"/>
                <a:cs typeface="Times New Roman"/>
              </a:rPr>
              <a:t>id</a:t>
            </a:r>
            <a:r>
              <a:rPr sz="1750" i="1" spc="90" dirty="0">
                <a:latin typeface="Times New Roman"/>
                <a:cs typeface="Times New Roman"/>
              </a:rPr>
              <a:t> </a:t>
            </a:r>
            <a:r>
              <a:rPr sz="1750" spc="5" dirty="0">
                <a:latin typeface="Symbol"/>
                <a:cs typeface="Symbol"/>
              </a:rPr>
              <a:t></a:t>
            </a:r>
            <a:r>
              <a:rPr sz="1750" dirty="0">
                <a:latin typeface="Times New Roman"/>
                <a:cs typeface="Times New Roman"/>
              </a:rPr>
              <a:t> </a:t>
            </a:r>
            <a:r>
              <a:rPr sz="1750" i="1" spc="10" dirty="0">
                <a:latin typeface="Times New Roman"/>
                <a:cs typeface="Times New Roman"/>
              </a:rPr>
              <a:t>H</a:t>
            </a:r>
            <a:r>
              <a:rPr sz="1750" i="1" dirty="0">
                <a:latin typeface="Times New Roman"/>
                <a:cs typeface="Times New Roman"/>
              </a:rPr>
              <a:t> </a:t>
            </a:r>
            <a:r>
              <a:rPr sz="1750" i="1" spc="-60" dirty="0">
                <a:latin typeface="Times New Roman"/>
                <a:cs typeface="Times New Roman"/>
              </a:rPr>
              <a:t> </a:t>
            </a:r>
            <a:r>
              <a:rPr sz="1750" i="1" spc="10" dirty="0">
                <a:latin typeface="Times New Roman"/>
                <a:cs typeface="Times New Roman"/>
              </a:rPr>
              <a:t>O</a:t>
            </a:r>
            <a:endParaRPr sz="1750">
              <a:latin typeface="Times New Roman"/>
              <a:cs typeface="Times New Roman"/>
            </a:endParaRPr>
          </a:p>
        </p:txBody>
      </p:sp>
      <p:sp>
        <p:nvSpPr>
          <p:cNvPr id="4" name="object 4"/>
          <p:cNvSpPr txBox="1"/>
          <p:nvPr/>
        </p:nvSpPr>
        <p:spPr>
          <a:xfrm>
            <a:off x="3800871" y="2009457"/>
            <a:ext cx="273685" cy="156845"/>
          </a:xfrm>
          <a:prstGeom prst="rect">
            <a:avLst/>
          </a:prstGeom>
        </p:spPr>
        <p:txBody>
          <a:bodyPr vert="horz" wrap="square" lIns="0" tIns="0" rIns="0" bIns="0" rtlCol="0">
            <a:spAutoFit/>
          </a:bodyPr>
          <a:lstStyle/>
          <a:p>
            <a:pPr marL="12700">
              <a:lnSpc>
                <a:spcPct val="100000"/>
              </a:lnSpc>
            </a:pPr>
            <a:r>
              <a:rPr sz="1000" i="1" spc="15" dirty="0">
                <a:latin typeface="Times New Roman"/>
                <a:cs typeface="Times New Roman"/>
              </a:rPr>
              <a:t>GOx</a:t>
            </a:r>
            <a:endParaRPr sz="1000">
              <a:latin typeface="Times New Roman"/>
              <a:cs typeface="Times New Roman"/>
            </a:endParaRPr>
          </a:p>
        </p:txBody>
      </p:sp>
      <p:sp>
        <p:nvSpPr>
          <p:cNvPr id="5" name="object 5"/>
          <p:cNvSpPr txBox="1"/>
          <p:nvPr/>
        </p:nvSpPr>
        <p:spPr>
          <a:xfrm>
            <a:off x="1177733" y="3080820"/>
            <a:ext cx="2447290" cy="318135"/>
          </a:xfrm>
          <a:prstGeom prst="rect">
            <a:avLst/>
          </a:prstGeom>
        </p:spPr>
        <p:txBody>
          <a:bodyPr vert="horz" wrap="square" lIns="0" tIns="0" rIns="0" bIns="0" rtlCol="0">
            <a:spAutoFit/>
          </a:bodyPr>
          <a:lstStyle/>
          <a:p>
            <a:pPr marL="12700">
              <a:lnSpc>
                <a:spcPct val="100000"/>
              </a:lnSpc>
              <a:tabLst>
                <a:tab pos="413384" algn="l"/>
              </a:tabLst>
            </a:pPr>
            <a:r>
              <a:rPr sz="2000" i="1" spc="20" dirty="0">
                <a:latin typeface="Times New Roman"/>
                <a:cs typeface="Times New Roman"/>
              </a:rPr>
              <a:t>E	</a:t>
            </a:r>
            <a:r>
              <a:rPr sz="2000" spc="20" dirty="0">
                <a:latin typeface="Symbol"/>
                <a:cs typeface="Symbol"/>
              </a:rPr>
              <a:t></a:t>
            </a:r>
            <a:r>
              <a:rPr sz="2000" spc="-130" dirty="0">
                <a:latin typeface="Times New Roman"/>
                <a:cs typeface="Times New Roman"/>
              </a:rPr>
              <a:t> </a:t>
            </a:r>
            <a:r>
              <a:rPr sz="2000" i="1" spc="25" dirty="0">
                <a:latin typeface="Times New Roman"/>
                <a:cs typeface="Times New Roman"/>
              </a:rPr>
              <a:t>G</a:t>
            </a:r>
            <a:r>
              <a:rPr sz="2000" i="1" spc="-30" dirty="0">
                <a:latin typeface="Times New Roman"/>
                <a:cs typeface="Times New Roman"/>
              </a:rPr>
              <a:t> </a:t>
            </a:r>
            <a:r>
              <a:rPr sz="2000" spc="-860" dirty="0">
                <a:latin typeface="Symbol"/>
                <a:cs typeface="Symbol"/>
              </a:rPr>
              <a:t></a:t>
            </a:r>
            <a:r>
              <a:rPr sz="2000" spc="-1225" dirty="0">
                <a:latin typeface="Symbol"/>
                <a:cs typeface="Symbol"/>
              </a:rPr>
              <a:t></a:t>
            </a:r>
            <a:r>
              <a:rPr sz="1725" i="1" spc="-30" baseline="45893" dirty="0">
                <a:latin typeface="Times New Roman"/>
                <a:cs typeface="Times New Roman"/>
              </a:rPr>
              <a:t>k</a:t>
            </a:r>
            <a:r>
              <a:rPr sz="1275" baseline="42483" dirty="0">
                <a:latin typeface="Times New Roman"/>
                <a:cs typeface="Times New Roman"/>
              </a:rPr>
              <a:t>1</a:t>
            </a:r>
            <a:r>
              <a:rPr sz="1275" spc="-97" baseline="42483" dirty="0">
                <a:latin typeface="Times New Roman"/>
                <a:cs typeface="Times New Roman"/>
              </a:rPr>
              <a:t> </a:t>
            </a:r>
            <a:r>
              <a:rPr sz="2000" spc="35" dirty="0">
                <a:latin typeface="Symbol"/>
                <a:cs typeface="Symbol"/>
              </a:rPr>
              <a:t></a:t>
            </a:r>
            <a:r>
              <a:rPr sz="2000" spc="-315" dirty="0">
                <a:latin typeface="Times New Roman"/>
                <a:cs typeface="Times New Roman"/>
              </a:rPr>
              <a:t> </a:t>
            </a:r>
            <a:r>
              <a:rPr sz="2000" i="1" spc="20" dirty="0">
                <a:latin typeface="Times New Roman"/>
                <a:cs typeface="Times New Roman"/>
              </a:rPr>
              <a:t>GO</a:t>
            </a:r>
            <a:r>
              <a:rPr sz="2000" i="1" spc="15" dirty="0">
                <a:latin typeface="Times New Roman"/>
                <a:cs typeface="Times New Roman"/>
              </a:rPr>
              <a:t>x</a:t>
            </a:r>
            <a:r>
              <a:rPr sz="2000" i="1" spc="-75" dirty="0">
                <a:latin typeface="Times New Roman"/>
                <a:cs typeface="Times New Roman"/>
              </a:rPr>
              <a:t> </a:t>
            </a:r>
            <a:r>
              <a:rPr sz="2000" spc="20" dirty="0">
                <a:latin typeface="Symbol"/>
                <a:cs typeface="Symbol"/>
              </a:rPr>
              <a:t></a:t>
            </a:r>
            <a:r>
              <a:rPr sz="2000" spc="-155" dirty="0">
                <a:latin typeface="Times New Roman"/>
                <a:cs typeface="Times New Roman"/>
              </a:rPr>
              <a:t> </a:t>
            </a:r>
            <a:r>
              <a:rPr sz="2000" i="1" spc="25" dirty="0">
                <a:latin typeface="Times New Roman"/>
                <a:cs typeface="Times New Roman"/>
              </a:rPr>
              <a:t>G</a:t>
            </a:r>
            <a:endParaRPr sz="2000">
              <a:latin typeface="Times New Roman"/>
              <a:cs typeface="Times New Roman"/>
            </a:endParaRPr>
          </a:p>
        </p:txBody>
      </p:sp>
      <p:sp>
        <p:nvSpPr>
          <p:cNvPr id="6" name="object 6"/>
          <p:cNvSpPr txBox="1"/>
          <p:nvPr/>
        </p:nvSpPr>
        <p:spPr>
          <a:xfrm>
            <a:off x="1345716" y="3262629"/>
            <a:ext cx="168910" cy="175260"/>
          </a:xfrm>
          <a:prstGeom prst="rect">
            <a:avLst/>
          </a:prstGeom>
        </p:spPr>
        <p:txBody>
          <a:bodyPr vert="horz" wrap="square" lIns="0" tIns="0" rIns="0" bIns="0" rtlCol="0">
            <a:spAutoFit/>
          </a:bodyPr>
          <a:lstStyle/>
          <a:p>
            <a:pPr marL="12700">
              <a:lnSpc>
                <a:spcPct val="100000"/>
              </a:lnSpc>
            </a:pPr>
            <a:r>
              <a:rPr sz="1150" i="1" spc="15" dirty="0">
                <a:latin typeface="Times New Roman"/>
                <a:cs typeface="Times New Roman"/>
              </a:rPr>
              <a:t>ox</a:t>
            </a:r>
            <a:endParaRPr sz="1150">
              <a:latin typeface="Times New Roman"/>
              <a:cs typeface="Times New Roman"/>
            </a:endParaRPr>
          </a:p>
        </p:txBody>
      </p:sp>
      <p:sp>
        <p:nvSpPr>
          <p:cNvPr id="7" name="object 7"/>
          <p:cNvSpPr txBox="1"/>
          <p:nvPr/>
        </p:nvSpPr>
        <p:spPr>
          <a:xfrm>
            <a:off x="4060675" y="3938665"/>
            <a:ext cx="219075" cy="168910"/>
          </a:xfrm>
          <a:prstGeom prst="rect">
            <a:avLst/>
          </a:prstGeom>
        </p:spPr>
        <p:txBody>
          <a:bodyPr vert="horz" wrap="square" lIns="0" tIns="0" rIns="0" bIns="0" rtlCol="0">
            <a:spAutoFit/>
          </a:bodyPr>
          <a:lstStyle/>
          <a:p>
            <a:pPr marL="12700">
              <a:lnSpc>
                <a:spcPct val="100000"/>
              </a:lnSpc>
            </a:pPr>
            <a:r>
              <a:rPr sz="1100" i="1" spc="10" dirty="0">
                <a:latin typeface="Times New Roman"/>
                <a:cs typeface="Times New Roman"/>
              </a:rPr>
              <a:t>red</a:t>
            </a:r>
            <a:endParaRPr sz="1100">
              <a:latin typeface="Times New Roman"/>
              <a:cs typeface="Times New Roman"/>
            </a:endParaRPr>
          </a:p>
        </p:txBody>
      </p:sp>
      <p:sp>
        <p:nvSpPr>
          <p:cNvPr id="8" name="object 8"/>
          <p:cNvSpPr txBox="1"/>
          <p:nvPr/>
        </p:nvSpPr>
        <p:spPr>
          <a:xfrm>
            <a:off x="723632" y="3764667"/>
            <a:ext cx="3359150" cy="305435"/>
          </a:xfrm>
          <a:prstGeom prst="rect">
            <a:avLst/>
          </a:prstGeom>
        </p:spPr>
        <p:txBody>
          <a:bodyPr vert="horz" wrap="square" lIns="0" tIns="0" rIns="0" bIns="0" rtlCol="0">
            <a:spAutoFit/>
          </a:bodyPr>
          <a:lstStyle/>
          <a:p>
            <a:pPr marL="12700">
              <a:lnSpc>
                <a:spcPct val="100000"/>
              </a:lnSpc>
            </a:pPr>
            <a:r>
              <a:rPr sz="1900" i="1" spc="35" dirty="0">
                <a:latin typeface="Times New Roman"/>
                <a:cs typeface="Times New Roman"/>
              </a:rPr>
              <a:t>GO</a:t>
            </a:r>
            <a:r>
              <a:rPr sz="1900" i="1" spc="25" dirty="0">
                <a:latin typeface="Times New Roman"/>
                <a:cs typeface="Times New Roman"/>
              </a:rPr>
              <a:t>x</a:t>
            </a:r>
            <a:r>
              <a:rPr sz="1900" i="1" spc="-130" dirty="0">
                <a:latin typeface="Times New Roman"/>
                <a:cs typeface="Times New Roman"/>
              </a:rPr>
              <a:t> </a:t>
            </a:r>
            <a:r>
              <a:rPr sz="1900" spc="30" dirty="0">
                <a:latin typeface="Symbol"/>
                <a:cs typeface="Symbol"/>
              </a:rPr>
              <a:t></a:t>
            </a:r>
            <a:r>
              <a:rPr sz="1900" spc="-204" dirty="0">
                <a:latin typeface="Times New Roman"/>
                <a:cs typeface="Times New Roman"/>
              </a:rPr>
              <a:t> </a:t>
            </a:r>
            <a:r>
              <a:rPr sz="1900" i="1" spc="40" dirty="0">
                <a:latin typeface="Times New Roman"/>
                <a:cs typeface="Times New Roman"/>
              </a:rPr>
              <a:t>G</a:t>
            </a:r>
            <a:r>
              <a:rPr sz="1900" i="1" spc="-25" dirty="0">
                <a:latin typeface="Times New Roman"/>
                <a:cs typeface="Times New Roman"/>
              </a:rPr>
              <a:t> </a:t>
            </a:r>
            <a:r>
              <a:rPr sz="1900" spc="-335" dirty="0">
                <a:latin typeface="Symbol"/>
                <a:cs typeface="Symbol"/>
              </a:rPr>
              <a:t></a:t>
            </a:r>
            <a:r>
              <a:rPr sz="1900" spc="-1600" dirty="0">
                <a:latin typeface="Symbol"/>
                <a:cs typeface="Symbol"/>
              </a:rPr>
              <a:t></a:t>
            </a:r>
            <a:r>
              <a:rPr sz="1650" i="1" spc="172" baseline="45454" dirty="0">
                <a:latin typeface="Times New Roman"/>
                <a:cs typeface="Times New Roman"/>
              </a:rPr>
              <a:t>K</a:t>
            </a:r>
            <a:r>
              <a:rPr sz="1200" spc="7" baseline="41666" dirty="0">
                <a:latin typeface="Times New Roman"/>
                <a:cs typeface="Times New Roman"/>
              </a:rPr>
              <a:t>2</a:t>
            </a:r>
            <a:r>
              <a:rPr sz="1200" baseline="41666" dirty="0">
                <a:latin typeface="Times New Roman"/>
                <a:cs typeface="Times New Roman"/>
              </a:rPr>
              <a:t> </a:t>
            </a:r>
            <a:r>
              <a:rPr sz="1900" spc="55" dirty="0">
                <a:latin typeface="Symbol"/>
                <a:cs typeface="Symbol"/>
              </a:rPr>
              <a:t></a:t>
            </a:r>
            <a:r>
              <a:rPr sz="1900" spc="-145" dirty="0">
                <a:latin typeface="Times New Roman"/>
                <a:cs typeface="Times New Roman"/>
              </a:rPr>
              <a:t> </a:t>
            </a:r>
            <a:r>
              <a:rPr sz="1900" i="1" spc="20" dirty="0">
                <a:latin typeface="Times New Roman"/>
                <a:cs typeface="Times New Roman"/>
              </a:rPr>
              <a:t>gluconic</a:t>
            </a:r>
            <a:r>
              <a:rPr sz="1900" i="1" spc="25" dirty="0">
                <a:latin typeface="Times New Roman"/>
                <a:cs typeface="Times New Roman"/>
              </a:rPr>
              <a:t>a</a:t>
            </a:r>
            <a:r>
              <a:rPr sz="1900" i="1" dirty="0">
                <a:latin typeface="Times New Roman"/>
                <a:cs typeface="Times New Roman"/>
              </a:rPr>
              <a:t>c</a:t>
            </a:r>
            <a:r>
              <a:rPr sz="1900" i="1" spc="20" dirty="0">
                <a:latin typeface="Times New Roman"/>
                <a:cs typeface="Times New Roman"/>
              </a:rPr>
              <a:t>id</a:t>
            </a:r>
            <a:r>
              <a:rPr sz="1900" i="1" spc="50" dirty="0">
                <a:latin typeface="Times New Roman"/>
                <a:cs typeface="Times New Roman"/>
              </a:rPr>
              <a:t> </a:t>
            </a:r>
            <a:r>
              <a:rPr sz="1900" spc="30" dirty="0">
                <a:latin typeface="Symbol"/>
                <a:cs typeface="Symbol"/>
              </a:rPr>
              <a:t></a:t>
            </a:r>
            <a:r>
              <a:rPr sz="1900" spc="-50" dirty="0">
                <a:latin typeface="Times New Roman"/>
                <a:cs typeface="Times New Roman"/>
              </a:rPr>
              <a:t> </a:t>
            </a:r>
            <a:r>
              <a:rPr sz="1900" i="1" spc="30" dirty="0">
                <a:latin typeface="Times New Roman"/>
                <a:cs typeface="Times New Roman"/>
              </a:rPr>
              <a:t>E</a:t>
            </a:r>
            <a:endParaRPr sz="1900">
              <a:latin typeface="Times New Roman"/>
              <a:cs typeface="Times New Roman"/>
            </a:endParaRPr>
          </a:p>
        </p:txBody>
      </p:sp>
      <p:sp>
        <p:nvSpPr>
          <p:cNvPr id="9" name="object 9"/>
          <p:cNvSpPr txBox="1"/>
          <p:nvPr/>
        </p:nvSpPr>
        <p:spPr>
          <a:xfrm>
            <a:off x="3626529" y="4707178"/>
            <a:ext cx="374015" cy="172720"/>
          </a:xfrm>
          <a:prstGeom prst="rect">
            <a:avLst/>
          </a:prstGeom>
        </p:spPr>
        <p:txBody>
          <a:bodyPr vert="horz" wrap="square" lIns="0" tIns="0" rIns="0" bIns="0" rtlCol="0">
            <a:spAutoFit/>
          </a:bodyPr>
          <a:lstStyle/>
          <a:p>
            <a:pPr marL="12700">
              <a:lnSpc>
                <a:spcPct val="100000"/>
              </a:lnSpc>
              <a:tabLst>
                <a:tab pos="286385" algn="l"/>
              </a:tabLst>
            </a:pPr>
            <a:r>
              <a:rPr sz="1150" spc="5" dirty="0">
                <a:latin typeface="Times New Roman"/>
                <a:cs typeface="Times New Roman"/>
              </a:rPr>
              <a:t>2	2</a:t>
            </a:r>
            <a:endParaRPr sz="1150">
              <a:latin typeface="Times New Roman"/>
              <a:cs typeface="Times New Roman"/>
            </a:endParaRPr>
          </a:p>
        </p:txBody>
      </p:sp>
      <p:sp>
        <p:nvSpPr>
          <p:cNvPr id="10" name="object 10"/>
          <p:cNvSpPr txBox="1"/>
          <p:nvPr/>
        </p:nvSpPr>
        <p:spPr>
          <a:xfrm>
            <a:off x="1100478" y="4526452"/>
            <a:ext cx="2822575" cy="353060"/>
          </a:xfrm>
          <a:prstGeom prst="rect">
            <a:avLst/>
          </a:prstGeom>
        </p:spPr>
        <p:txBody>
          <a:bodyPr vert="horz" wrap="square" lIns="0" tIns="0" rIns="0" bIns="0" rtlCol="0">
            <a:spAutoFit/>
          </a:bodyPr>
          <a:lstStyle/>
          <a:p>
            <a:pPr marL="12700">
              <a:lnSpc>
                <a:spcPts val="1820"/>
              </a:lnSpc>
              <a:tabLst>
                <a:tab pos="476884" algn="l"/>
                <a:tab pos="1009015" algn="l"/>
                <a:tab pos="2120900" algn="l"/>
              </a:tabLst>
            </a:pPr>
            <a:r>
              <a:rPr sz="1950" i="1" spc="20" dirty="0">
                <a:latin typeface="Times New Roman"/>
                <a:cs typeface="Times New Roman"/>
              </a:rPr>
              <a:t>E	</a:t>
            </a:r>
            <a:r>
              <a:rPr sz="1950" spc="20" dirty="0">
                <a:latin typeface="Symbol"/>
                <a:cs typeface="Symbol"/>
              </a:rPr>
              <a:t></a:t>
            </a:r>
            <a:r>
              <a:rPr sz="1950" spc="-120" dirty="0">
                <a:latin typeface="Times New Roman"/>
                <a:cs typeface="Times New Roman"/>
              </a:rPr>
              <a:t> </a:t>
            </a:r>
            <a:r>
              <a:rPr sz="1950" i="1" spc="25" dirty="0">
                <a:latin typeface="Times New Roman"/>
                <a:cs typeface="Times New Roman"/>
              </a:rPr>
              <a:t>O</a:t>
            </a:r>
            <a:r>
              <a:rPr sz="1950" i="1" dirty="0">
                <a:latin typeface="Times New Roman"/>
                <a:cs typeface="Times New Roman"/>
              </a:rPr>
              <a:t>	</a:t>
            </a:r>
            <a:r>
              <a:rPr sz="1950" spc="-415" dirty="0">
                <a:latin typeface="Symbol"/>
                <a:cs typeface="Symbol"/>
              </a:rPr>
              <a:t></a:t>
            </a:r>
            <a:r>
              <a:rPr sz="1950" spc="-1600" dirty="0">
                <a:latin typeface="Symbol"/>
                <a:cs typeface="Symbol"/>
              </a:rPr>
              <a:t></a:t>
            </a:r>
            <a:r>
              <a:rPr sz="1725" i="1" spc="104" baseline="43478" dirty="0">
                <a:latin typeface="Times New Roman"/>
                <a:cs typeface="Times New Roman"/>
              </a:rPr>
              <a:t>K</a:t>
            </a:r>
            <a:r>
              <a:rPr sz="1200" spc="22" baseline="45138" dirty="0">
                <a:latin typeface="Times New Roman"/>
                <a:cs typeface="Times New Roman"/>
              </a:rPr>
              <a:t>3</a:t>
            </a:r>
            <a:r>
              <a:rPr sz="1200" spc="-30" baseline="45138" dirty="0">
                <a:latin typeface="Times New Roman"/>
                <a:cs typeface="Times New Roman"/>
              </a:rPr>
              <a:t> </a:t>
            </a:r>
            <a:r>
              <a:rPr sz="1950" spc="35" dirty="0">
                <a:latin typeface="Symbol"/>
                <a:cs typeface="Symbol"/>
              </a:rPr>
              <a:t></a:t>
            </a:r>
            <a:r>
              <a:rPr sz="1950" spc="-180" dirty="0">
                <a:latin typeface="Times New Roman"/>
                <a:cs typeface="Times New Roman"/>
              </a:rPr>
              <a:t> </a:t>
            </a:r>
            <a:r>
              <a:rPr sz="1950" i="1" spc="20" dirty="0">
                <a:latin typeface="Times New Roman"/>
                <a:cs typeface="Times New Roman"/>
              </a:rPr>
              <a:t>E</a:t>
            </a:r>
            <a:r>
              <a:rPr sz="1950" i="1" dirty="0">
                <a:latin typeface="Times New Roman"/>
                <a:cs typeface="Times New Roman"/>
              </a:rPr>
              <a:t>	</a:t>
            </a:r>
            <a:r>
              <a:rPr sz="1950" spc="20" dirty="0">
                <a:latin typeface="Symbol"/>
                <a:cs typeface="Symbol"/>
              </a:rPr>
              <a:t></a:t>
            </a:r>
            <a:r>
              <a:rPr sz="1950" dirty="0">
                <a:latin typeface="Times New Roman"/>
                <a:cs typeface="Times New Roman"/>
              </a:rPr>
              <a:t> </a:t>
            </a:r>
            <a:r>
              <a:rPr sz="1950" i="1" spc="25" dirty="0">
                <a:latin typeface="Times New Roman"/>
                <a:cs typeface="Times New Roman"/>
              </a:rPr>
              <a:t>H</a:t>
            </a:r>
            <a:r>
              <a:rPr sz="1950" i="1" dirty="0">
                <a:latin typeface="Times New Roman"/>
                <a:cs typeface="Times New Roman"/>
              </a:rPr>
              <a:t> </a:t>
            </a:r>
            <a:r>
              <a:rPr sz="1950" i="1" spc="-50" dirty="0">
                <a:latin typeface="Times New Roman"/>
                <a:cs typeface="Times New Roman"/>
              </a:rPr>
              <a:t> </a:t>
            </a:r>
            <a:r>
              <a:rPr sz="1950" i="1" spc="25" dirty="0">
                <a:latin typeface="Times New Roman"/>
                <a:cs typeface="Times New Roman"/>
              </a:rPr>
              <a:t>O</a:t>
            </a:r>
            <a:endParaRPr sz="1950">
              <a:latin typeface="Times New Roman"/>
              <a:cs typeface="Times New Roman"/>
            </a:endParaRPr>
          </a:p>
          <a:p>
            <a:pPr marL="179705">
              <a:lnSpc>
                <a:spcPts val="860"/>
              </a:lnSpc>
              <a:tabLst>
                <a:tab pos="850900" algn="l"/>
                <a:tab pos="1892935" algn="l"/>
              </a:tabLst>
            </a:pPr>
            <a:r>
              <a:rPr sz="1150" i="1" spc="-5" dirty="0">
                <a:latin typeface="Times New Roman"/>
                <a:cs typeface="Times New Roman"/>
              </a:rPr>
              <a:t>re</a:t>
            </a:r>
            <a:r>
              <a:rPr sz="1150" i="1" spc="5" dirty="0">
                <a:latin typeface="Times New Roman"/>
                <a:cs typeface="Times New Roman"/>
              </a:rPr>
              <a:t>d</a:t>
            </a:r>
            <a:r>
              <a:rPr sz="1150" i="1" dirty="0">
                <a:latin typeface="Times New Roman"/>
                <a:cs typeface="Times New Roman"/>
              </a:rPr>
              <a:t>	</a:t>
            </a:r>
            <a:r>
              <a:rPr sz="1150" spc="5" dirty="0">
                <a:latin typeface="Times New Roman"/>
                <a:cs typeface="Times New Roman"/>
              </a:rPr>
              <a:t>2</a:t>
            </a:r>
            <a:r>
              <a:rPr sz="1150" dirty="0">
                <a:latin typeface="Times New Roman"/>
                <a:cs typeface="Times New Roman"/>
              </a:rPr>
              <a:t>	</a:t>
            </a:r>
            <a:r>
              <a:rPr sz="1150" i="1" spc="5" dirty="0">
                <a:latin typeface="Times New Roman"/>
                <a:cs typeface="Times New Roman"/>
              </a:rPr>
              <a:t>ox</a:t>
            </a:r>
            <a:endParaRPr sz="1150">
              <a:latin typeface="Times New Roman"/>
              <a:cs typeface="Times New Roman"/>
            </a:endParaRPr>
          </a:p>
        </p:txBody>
      </p:sp>
      <p:sp>
        <p:nvSpPr>
          <p:cNvPr id="11" name="object 11"/>
          <p:cNvSpPr/>
          <p:nvPr/>
        </p:nvSpPr>
        <p:spPr>
          <a:xfrm>
            <a:off x="6589657" y="4051649"/>
            <a:ext cx="451484" cy="0"/>
          </a:xfrm>
          <a:custGeom>
            <a:avLst/>
            <a:gdLst/>
            <a:ahLst/>
            <a:cxnLst/>
            <a:rect l="l" t="t" r="r" b="b"/>
            <a:pathLst>
              <a:path w="451484">
                <a:moveTo>
                  <a:pt x="0" y="0"/>
                </a:moveTo>
                <a:lnTo>
                  <a:pt x="451393" y="0"/>
                </a:lnTo>
              </a:path>
            </a:pathLst>
          </a:custGeom>
          <a:ln w="4147">
            <a:solidFill>
              <a:srgbClr val="000000"/>
            </a:solidFill>
          </a:ln>
        </p:spPr>
        <p:txBody>
          <a:bodyPr wrap="square" lIns="0" tIns="0" rIns="0" bIns="0" rtlCol="0"/>
          <a:lstStyle/>
          <a:p>
            <a:endParaRPr/>
          </a:p>
        </p:txBody>
      </p:sp>
      <p:sp>
        <p:nvSpPr>
          <p:cNvPr id="12" name="object 12"/>
          <p:cNvSpPr/>
          <p:nvPr/>
        </p:nvSpPr>
        <p:spPr>
          <a:xfrm>
            <a:off x="7242945" y="4051649"/>
            <a:ext cx="546735" cy="0"/>
          </a:xfrm>
          <a:custGeom>
            <a:avLst/>
            <a:gdLst/>
            <a:ahLst/>
            <a:cxnLst/>
            <a:rect l="l" t="t" r="r" b="b"/>
            <a:pathLst>
              <a:path w="546734">
                <a:moveTo>
                  <a:pt x="0" y="0"/>
                </a:moveTo>
                <a:lnTo>
                  <a:pt x="546143" y="0"/>
                </a:lnTo>
              </a:path>
            </a:pathLst>
          </a:custGeom>
          <a:ln w="4147">
            <a:solidFill>
              <a:srgbClr val="000000"/>
            </a:solidFill>
          </a:ln>
        </p:spPr>
        <p:txBody>
          <a:bodyPr wrap="square" lIns="0" tIns="0" rIns="0" bIns="0" rtlCol="0"/>
          <a:lstStyle/>
          <a:p>
            <a:endParaRPr/>
          </a:p>
        </p:txBody>
      </p:sp>
      <p:sp>
        <p:nvSpPr>
          <p:cNvPr id="13" name="object 13"/>
          <p:cNvSpPr/>
          <p:nvPr/>
        </p:nvSpPr>
        <p:spPr>
          <a:xfrm>
            <a:off x="6321488" y="3787245"/>
            <a:ext cx="1484630" cy="0"/>
          </a:xfrm>
          <a:custGeom>
            <a:avLst/>
            <a:gdLst/>
            <a:ahLst/>
            <a:cxnLst/>
            <a:rect l="l" t="t" r="r" b="b"/>
            <a:pathLst>
              <a:path w="1484629">
                <a:moveTo>
                  <a:pt x="0" y="0"/>
                </a:moveTo>
                <a:lnTo>
                  <a:pt x="1484137" y="0"/>
                </a:lnTo>
              </a:path>
            </a:pathLst>
          </a:custGeom>
          <a:ln w="8295">
            <a:solidFill>
              <a:srgbClr val="000000"/>
            </a:solidFill>
          </a:ln>
        </p:spPr>
        <p:txBody>
          <a:bodyPr wrap="square" lIns="0" tIns="0" rIns="0" bIns="0" rtlCol="0"/>
          <a:lstStyle/>
          <a:p>
            <a:endParaRPr/>
          </a:p>
        </p:txBody>
      </p:sp>
      <p:sp>
        <p:nvSpPr>
          <p:cNvPr id="14" name="object 14"/>
          <p:cNvSpPr txBox="1"/>
          <p:nvPr/>
        </p:nvSpPr>
        <p:spPr>
          <a:xfrm>
            <a:off x="6590410" y="4091488"/>
            <a:ext cx="1211580" cy="255904"/>
          </a:xfrm>
          <a:prstGeom prst="rect">
            <a:avLst/>
          </a:prstGeom>
        </p:spPr>
        <p:txBody>
          <a:bodyPr vert="horz" wrap="square" lIns="0" tIns="0" rIns="0" bIns="0" rtlCol="0">
            <a:spAutoFit/>
          </a:bodyPr>
          <a:lstStyle/>
          <a:p>
            <a:pPr marL="12700">
              <a:lnSpc>
                <a:spcPct val="100000"/>
              </a:lnSpc>
              <a:tabLst>
                <a:tab pos="665480" algn="l"/>
              </a:tabLst>
            </a:pPr>
            <a:r>
              <a:rPr sz="1550" i="1" spc="5" dirty="0">
                <a:latin typeface="Times New Roman"/>
                <a:cs typeface="Times New Roman"/>
              </a:rPr>
              <a:t>k</a:t>
            </a:r>
            <a:r>
              <a:rPr sz="1350" spc="82" baseline="-24691" dirty="0">
                <a:latin typeface="Times New Roman"/>
                <a:cs typeface="Times New Roman"/>
              </a:rPr>
              <a:t>1</a:t>
            </a:r>
            <a:r>
              <a:rPr sz="1550" spc="-10" dirty="0">
                <a:latin typeface="Times New Roman"/>
                <a:cs typeface="Times New Roman"/>
              </a:rPr>
              <a:t>[</a:t>
            </a:r>
            <a:r>
              <a:rPr sz="1550" i="1" spc="65" dirty="0">
                <a:latin typeface="Times New Roman"/>
                <a:cs typeface="Times New Roman"/>
              </a:rPr>
              <a:t>G</a:t>
            </a:r>
            <a:r>
              <a:rPr sz="1550" dirty="0">
                <a:latin typeface="Times New Roman"/>
                <a:cs typeface="Times New Roman"/>
              </a:rPr>
              <a:t>]	</a:t>
            </a:r>
            <a:r>
              <a:rPr sz="1550" i="1" spc="75" dirty="0">
                <a:latin typeface="Times New Roman"/>
                <a:cs typeface="Times New Roman"/>
              </a:rPr>
              <a:t>k</a:t>
            </a:r>
            <a:r>
              <a:rPr sz="1350" baseline="-24691" dirty="0">
                <a:latin typeface="Times New Roman"/>
                <a:cs typeface="Times New Roman"/>
              </a:rPr>
              <a:t>3</a:t>
            </a:r>
            <a:r>
              <a:rPr sz="1350" spc="-195" baseline="-24691" dirty="0">
                <a:latin typeface="Times New Roman"/>
                <a:cs typeface="Times New Roman"/>
              </a:rPr>
              <a:t> </a:t>
            </a:r>
            <a:r>
              <a:rPr sz="1550" spc="-10" dirty="0">
                <a:latin typeface="Times New Roman"/>
                <a:cs typeface="Times New Roman"/>
              </a:rPr>
              <a:t>[</a:t>
            </a:r>
            <a:r>
              <a:rPr sz="1550" i="1" spc="15" dirty="0">
                <a:latin typeface="Times New Roman"/>
                <a:cs typeface="Times New Roman"/>
              </a:rPr>
              <a:t>O</a:t>
            </a:r>
            <a:r>
              <a:rPr sz="1350" baseline="-24691" dirty="0">
                <a:latin typeface="Times New Roman"/>
                <a:cs typeface="Times New Roman"/>
              </a:rPr>
              <a:t>2</a:t>
            </a:r>
            <a:r>
              <a:rPr sz="1350" spc="-7" baseline="-24691" dirty="0">
                <a:latin typeface="Times New Roman"/>
                <a:cs typeface="Times New Roman"/>
              </a:rPr>
              <a:t> </a:t>
            </a:r>
            <a:r>
              <a:rPr sz="1550" dirty="0">
                <a:latin typeface="Times New Roman"/>
                <a:cs typeface="Times New Roman"/>
              </a:rPr>
              <a:t>]</a:t>
            </a:r>
            <a:endParaRPr sz="1550">
              <a:latin typeface="Times New Roman"/>
              <a:cs typeface="Times New Roman"/>
            </a:endParaRPr>
          </a:p>
        </p:txBody>
      </p:sp>
      <p:sp>
        <p:nvSpPr>
          <p:cNvPr id="15" name="object 15"/>
          <p:cNvSpPr txBox="1"/>
          <p:nvPr/>
        </p:nvSpPr>
        <p:spPr>
          <a:xfrm>
            <a:off x="6300518" y="3925341"/>
            <a:ext cx="255904" cy="236854"/>
          </a:xfrm>
          <a:prstGeom prst="rect">
            <a:avLst/>
          </a:prstGeom>
        </p:spPr>
        <p:txBody>
          <a:bodyPr vert="horz" wrap="square" lIns="0" tIns="0" rIns="0" bIns="0" rtlCol="0">
            <a:spAutoFit/>
          </a:bodyPr>
          <a:lstStyle/>
          <a:p>
            <a:pPr marL="12700">
              <a:lnSpc>
                <a:spcPct val="100000"/>
              </a:lnSpc>
            </a:pPr>
            <a:r>
              <a:rPr sz="1550" dirty="0">
                <a:latin typeface="Times New Roman"/>
                <a:cs typeface="Times New Roman"/>
              </a:rPr>
              <a:t>1</a:t>
            </a:r>
            <a:r>
              <a:rPr sz="1550" spc="-220" dirty="0">
                <a:latin typeface="Times New Roman"/>
                <a:cs typeface="Times New Roman"/>
              </a:rPr>
              <a:t> </a:t>
            </a:r>
            <a:r>
              <a:rPr sz="1550" dirty="0">
                <a:latin typeface="Symbol"/>
                <a:cs typeface="Symbol"/>
              </a:rPr>
              <a:t></a:t>
            </a:r>
            <a:endParaRPr sz="1550">
              <a:latin typeface="Symbol"/>
              <a:cs typeface="Symbol"/>
            </a:endParaRPr>
          </a:p>
        </p:txBody>
      </p:sp>
      <p:sp>
        <p:nvSpPr>
          <p:cNvPr id="16" name="object 16"/>
          <p:cNvSpPr txBox="1"/>
          <p:nvPr/>
        </p:nvSpPr>
        <p:spPr>
          <a:xfrm>
            <a:off x="7513925" y="3919651"/>
            <a:ext cx="83820" cy="141605"/>
          </a:xfrm>
          <a:prstGeom prst="rect">
            <a:avLst/>
          </a:prstGeom>
        </p:spPr>
        <p:txBody>
          <a:bodyPr vert="horz" wrap="square" lIns="0" tIns="0" rIns="0" bIns="0" rtlCol="0">
            <a:spAutoFit/>
          </a:bodyPr>
          <a:lstStyle/>
          <a:p>
            <a:pPr marL="12700">
              <a:lnSpc>
                <a:spcPct val="100000"/>
              </a:lnSpc>
            </a:pPr>
            <a:r>
              <a:rPr sz="900" dirty="0">
                <a:latin typeface="Times New Roman"/>
                <a:cs typeface="Times New Roman"/>
              </a:rPr>
              <a:t>2</a:t>
            </a:r>
            <a:endParaRPr sz="900">
              <a:latin typeface="Times New Roman"/>
              <a:cs typeface="Times New Roman"/>
            </a:endParaRPr>
          </a:p>
        </p:txBody>
      </p:sp>
      <p:sp>
        <p:nvSpPr>
          <p:cNvPr id="17" name="object 17"/>
          <p:cNvSpPr txBox="1"/>
          <p:nvPr/>
        </p:nvSpPr>
        <p:spPr>
          <a:xfrm>
            <a:off x="6813527" y="3919651"/>
            <a:ext cx="83820" cy="141605"/>
          </a:xfrm>
          <a:prstGeom prst="rect">
            <a:avLst/>
          </a:prstGeom>
        </p:spPr>
        <p:txBody>
          <a:bodyPr vert="horz" wrap="square" lIns="0" tIns="0" rIns="0" bIns="0" rtlCol="0">
            <a:spAutoFit/>
          </a:bodyPr>
          <a:lstStyle/>
          <a:p>
            <a:pPr marL="12700">
              <a:lnSpc>
                <a:spcPct val="100000"/>
              </a:lnSpc>
            </a:pPr>
            <a:r>
              <a:rPr sz="900" dirty="0">
                <a:latin typeface="Times New Roman"/>
                <a:cs typeface="Times New Roman"/>
              </a:rPr>
              <a:t>2</a:t>
            </a:r>
            <a:endParaRPr sz="900">
              <a:latin typeface="Times New Roman"/>
              <a:cs typeface="Times New Roman"/>
            </a:endParaRPr>
          </a:p>
        </p:txBody>
      </p:sp>
      <p:sp>
        <p:nvSpPr>
          <p:cNvPr id="18" name="object 18"/>
          <p:cNvSpPr txBox="1"/>
          <p:nvPr/>
        </p:nvSpPr>
        <p:spPr>
          <a:xfrm>
            <a:off x="6836310" y="3540871"/>
            <a:ext cx="426084" cy="255904"/>
          </a:xfrm>
          <a:prstGeom prst="rect">
            <a:avLst/>
          </a:prstGeom>
        </p:spPr>
        <p:txBody>
          <a:bodyPr vert="horz" wrap="square" lIns="0" tIns="0" rIns="0" bIns="0" rtlCol="0">
            <a:spAutoFit/>
          </a:bodyPr>
          <a:lstStyle/>
          <a:p>
            <a:pPr marL="12700">
              <a:lnSpc>
                <a:spcPct val="100000"/>
              </a:lnSpc>
            </a:pPr>
            <a:r>
              <a:rPr sz="1550" i="1" spc="105" dirty="0">
                <a:latin typeface="Times New Roman"/>
                <a:cs typeface="Times New Roman"/>
              </a:rPr>
              <a:t>C</a:t>
            </a:r>
            <a:r>
              <a:rPr sz="1350" i="1" spc="7" baseline="-24691" dirty="0">
                <a:latin typeface="Times New Roman"/>
                <a:cs typeface="Times New Roman"/>
              </a:rPr>
              <a:t>E</a:t>
            </a:r>
            <a:r>
              <a:rPr sz="1350" i="1" spc="-67" baseline="-24691" dirty="0">
                <a:latin typeface="Times New Roman"/>
                <a:cs typeface="Times New Roman"/>
              </a:rPr>
              <a:t> </a:t>
            </a:r>
            <a:r>
              <a:rPr sz="1550" i="1" spc="105" dirty="0">
                <a:latin typeface="Times New Roman"/>
                <a:cs typeface="Times New Roman"/>
              </a:rPr>
              <a:t>k</a:t>
            </a:r>
            <a:r>
              <a:rPr sz="1350" baseline="-24691" dirty="0">
                <a:latin typeface="Times New Roman"/>
                <a:cs typeface="Times New Roman"/>
              </a:rPr>
              <a:t>2</a:t>
            </a:r>
            <a:endParaRPr sz="1350" baseline="-24691">
              <a:latin typeface="Times New Roman"/>
              <a:cs typeface="Times New Roman"/>
            </a:endParaRPr>
          </a:p>
        </p:txBody>
      </p:sp>
      <p:sp>
        <p:nvSpPr>
          <p:cNvPr id="19" name="object 19"/>
          <p:cNvSpPr txBox="1"/>
          <p:nvPr/>
        </p:nvSpPr>
        <p:spPr>
          <a:xfrm>
            <a:off x="6711544" y="3805297"/>
            <a:ext cx="814069" cy="224790"/>
          </a:xfrm>
          <a:prstGeom prst="rect">
            <a:avLst/>
          </a:prstGeom>
        </p:spPr>
        <p:txBody>
          <a:bodyPr vert="horz" wrap="square" lIns="0" tIns="0" rIns="0" bIns="0" rtlCol="0">
            <a:spAutoFit/>
          </a:bodyPr>
          <a:lstStyle/>
          <a:p>
            <a:pPr marL="12700">
              <a:lnSpc>
                <a:spcPct val="100000"/>
              </a:lnSpc>
              <a:tabLst>
                <a:tab pos="712470" algn="l"/>
              </a:tabLst>
            </a:pPr>
            <a:r>
              <a:rPr sz="1550" i="1" dirty="0">
                <a:latin typeface="Times New Roman"/>
                <a:cs typeface="Times New Roman"/>
              </a:rPr>
              <a:t>k	k</a:t>
            </a:r>
            <a:endParaRPr sz="1550">
              <a:latin typeface="Times New Roman"/>
              <a:cs typeface="Times New Roman"/>
            </a:endParaRPr>
          </a:p>
        </p:txBody>
      </p:sp>
      <p:sp>
        <p:nvSpPr>
          <p:cNvPr id="20" name="object 20"/>
          <p:cNvSpPr txBox="1"/>
          <p:nvPr/>
        </p:nvSpPr>
        <p:spPr>
          <a:xfrm>
            <a:off x="5942305" y="3660926"/>
            <a:ext cx="336550" cy="235585"/>
          </a:xfrm>
          <a:prstGeom prst="rect">
            <a:avLst/>
          </a:prstGeom>
        </p:spPr>
        <p:txBody>
          <a:bodyPr vert="horz" wrap="square" lIns="0" tIns="0" rIns="0" bIns="0" rtlCol="0">
            <a:spAutoFit/>
          </a:bodyPr>
          <a:lstStyle/>
          <a:p>
            <a:pPr marL="12700">
              <a:lnSpc>
                <a:spcPct val="100000"/>
              </a:lnSpc>
            </a:pPr>
            <a:r>
              <a:rPr sz="1550" i="1" dirty="0">
                <a:latin typeface="Times New Roman"/>
                <a:cs typeface="Times New Roman"/>
              </a:rPr>
              <a:t>V </a:t>
            </a:r>
            <a:r>
              <a:rPr sz="1550" i="1" spc="-145" dirty="0">
                <a:latin typeface="Times New Roman"/>
                <a:cs typeface="Times New Roman"/>
              </a:rPr>
              <a:t> </a:t>
            </a:r>
            <a:r>
              <a:rPr sz="1550" dirty="0">
                <a:latin typeface="Symbol"/>
                <a:cs typeface="Symbol"/>
              </a:rPr>
              <a:t></a:t>
            </a:r>
            <a:endParaRPr sz="1550">
              <a:latin typeface="Symbol"/>
              <a:cs typeface="Symbol"/>
            </a:endParaRPr>
          </a:p>
        </p:txBody>
      </p:sp>
      <p:sp>
        <p:nvSpPr>
          <p:cNvPr id="21" name="object 21"/>
          <p:cNvSpPr txBox="1"/>
          <p:nvPr/>
        </p:nvSpPr>
        <p:spPr>
          <a:xfrm>
            <a:off x="7074947" y="3925341"/>
            <a:ext cx="134620" cy="224790"/>
          </a:xfrm>
          <a:prstGeom prst="rect">
            <a:avLst/>
          </a:prstGeom>
        </p:spPr>
        <p:txBody>
          <a:bodyPr vert="horz" wrap="square" lIns="0" tIns="0" rIns="0" bIns="0" rtlCol="0">
            <a:spAutoFit/>
          </a:bodyPr>
          <a:lstStyle/>
          <a:p>
            <a:pPr marL="12700">
              <a:lnSpc>
                <a:spcPct val="100000"/>
              </a:lnSpc>
            </a:pPr>
            <a:r>
              <a:rPr sz="1550" dirty="0">
                <a:latin typeface="Symbol"/>
                <a:cs typeface="Symbol"/>
              </a:rPr>
              <a:t></a:t>
            </a:r>
            <a:endParaRPr sz="1550">
              <a:latin typeface="Symbol"/>
              <a:cs typeface="Symbol"/>
            </a:endParaRPr>
          </a:p>
        </p:txBody>
      </p:sp>
      <p:sp>
        <p:nvSpPr>
          <p:cNvPr id="22" name="object 22"/>
          <p:cNvSpPr txBox="1"/>
          <p:nvPr/>
        </p:nvSpPr>
        <p:spPr>
          <a:xfrm>
            <a:off x="6372992" y="2061601"/>
            <a:ext cx="1243965" cy="254000"/>
          </a:xfrm>
          <a:prstGeom prst="rect">
            <a:avLst/>
          </a:prstGeom>
        </p:spPr>
        <p:txBody>
          <a:bodyPr vert="horz" wrap="square" lIns="0" tIns="0" rIns="0" bIns="0" rtlCol="0">
            <a:spAutoFit/>
          </a:bodyPr>
          <a:lstStyle/>
          <a:p>
            <a:pPr marL="12700">
              <a:lnSpc>
                <a:spcPct val="100000"/>
              </a:lnSpc>
            </a:pPr>
            <a:r>
              <a:rPr sz="1800" dirty="0">
                <a:latin typeface="Times New Roman"/>
                <a:cs typeface="Times New Roman"/>
              </a:rPr>
              <a:t>- 80 k</a:t>
            </a:r>
            <a:r>
              <a:rPr sz="1800" spc="-5" dirty="0">
                <a:latin typeface="Times New Roman"/>
                <a:cs typeface="Times New Roman"/>
              </a:rPr>
              <a:t>cal/m</a:t>
            </a:r>
            <a:r>
              <a:rPr sz="1800" dirty="0">
                <a:latin typeface="Times New Roman"/>
                <a:cs typeface="Times New Roman"/>
              </a:rPr>
              <a:t>ol</a:t>
            </a:r>
            <a:endParaRPr sz="180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8655" y="1787268"/>
            <a:ext cx="332740" cy="156845"/>
          </a:xfrm>
          <a:prstGeom prst="rect">
            <a:avLst/>
          </a:prstGeom>
        </p:spPr>
        <p:txBody>
          <a:bodyPr vert="horz" wrap="square" lIns="0" tIns="0" rIns="0" bIns="0" rtlCol="0">
            <a:spAutoFit/>
          </a:bodyPr>
          <a:lstStyle/>
          <a:p>
            <a:pPr marL="12700">
              <a:lnSpc>
                <a:spcPct val="100000"/>
              </a:lnSpc>
              <a:tabLst>
                <a:tab pos="254000" algn="l"/>
              </a:tabLst>
            </a:pPr>
            <a:r>
              <a:rPr sz="1000" spc="15" dirty="0">
                <a:latin typeface="Times New Roman"/>
                <a:cs typeface="Times New Roman"/>
              </a:rPr>
              <a:t>2	2</a:t>
            </a:r>
            <a:endParaRPr sz="1000">
              <a:latin typeface="Times New Roman"/>
              <a:cs typeface="Times New Roman"/>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491490">
              <a:lnSpc>
                <a:spcPct val="100000"/>
              </a:lnSpc>
            </a:pPr>
            <a:r>
              <a:rPr sz="1850" i="1" spc="-55" dirty="0">
                <a:latin typeface="Symbol"/>
                <a:cs typeface="Symbol"/>
              </a:rPr>
              <a:t></a:t>
            </a:r>
            <a:r>
              <a:rPr sz="1850" i="1" spc="110" dirty="0">
                <a:latin typeface="Times New Roman"/>
                <a:cs typeface="Times New Roman"/>
              </a:rPr>
              <a:t> </a:t>
            </a:r>
            <a:r>
              <a:rPr i="0" spc="5" dirty="0">
                <a:latin typeface="Symbol"/>
                <a:cs typeface="Symbol"/>
              </a:rPr>
              <a:t></a:t>
            </a:r>
            <a:r>
              <a:rPr i="0" spc="-30" dirty="0">
                <a:latin typeface="Times New Roman"/>
                <a:cs typeface="Times New Roman"/>
              </a:rPr>
              <a:t> </a:t>
            </a:r>
            <a:r>
              <a:rPr spc="10" dirty="0"/>
              <a:t>D</a:t>
            </a:r>
            <a:r>
              <a:rPr spc="-60" dirty="0"/>
              <a:t> </a:t>
            </a:r>
            <a:r>
              <a:rPr i="0" spc="5" dirty="0">
                <a:latin typeface="Symbol"/>
                <a:cs typeface="Symbol"/>
              </a:rPr>
              <a:t></a:t>
            </a:r>
            <a:r>
              <a:rPr i="0" spc="-140" dirty="0">
                <a:latin typeface="Times New Roman"/>
                <a:cs typeface="Times New Roman"/>
              </a:rPr>
              <a:t> </a:t>
            </a:r>
            <a:r>
              <a:rPr spc="5" dirty="0"/>
              <a:t>Glu</a:t>
            </a:r>
            <a:r>
              <a:rPr spc="-165" dirty="0"/>
              <a:t> </a:t>
            </a:r>
            <a:r>
              <a:rPr i="0" dirty="0">
                <a:latin typeface="Times New Roman"/>
                <a:cs typeface="Times New Roman"/>
              </a:rPr>
              <a:t>c</a:t>
            </a:r>
            <a:r>
              <a:rPr i="0" spc="5" dirty="0">
                <a:latin typeface="Times New Roman"/>
                <a:cs typeface="Times New Roman"/>
              </a:rPr>
              <a:t>os</a:t>
            </a:r>
            <a:r>
              <a:rPr i="0" spc="-225" dirty="0">
                <a:latin typeface="Times New Roman"/>
                <a:cs typeface="Times New Roman"/>
              </a:rPr>
              <a:t> </a:t>
            </a:r>
            <a:r>
              <a:rPr spc="5" dirty="0"/>
              <a:t>e</a:t>
            </a:r>
            <a:r>
              <a:rPr spc="-90" dirty="0"/>
              <a:t> </a:t>
            </a:r>
            <a:r>
              <a:rPr i="0" spc="15" dirty="0">
                <a:latin typeface="Symbol"/>
                <a:cs typeface="Symbol"/>
              </a:rPr>
              <a:t></a:t>
            </a:r>
            <a:r>
              <a:rPr i="0" spc="-145" dirty="0">
                <a:latin typeface="Times New Roman"/>
                <a:cs typeface="Times New Roman"/>
              </a:rPr>
              <a:t> </a:t>
            </a:r>
            <a:r>
              <a:rPr i="0" spc="-150" dirty="0">
                <a:solidFill>
                  <a:srgbClr val="E5E5E5"/>
                </a:solidFill>
                <a:latin typeface="Symbol"/>
                <a:cs typeface="Symbol"/>
              </a:rPr>
              <a:t></a:t>
            </a:r>
            <a:r>
              <a:rPr i="0" spc="15" dirty="0">
                <a:latin typeface="Symbol"/>
                <a:cs typeface="Symbol"/>
              </a:rPr>
              <a:t></a:t>
            </a:r>
            <a:r>
              <a:rPr i="0" spc="-280" dirty="0">
                <a:latin typeface="Times New Roman"/>
                <a:cs typeface="Times New Roman"/>
              </a:rPr>
              <a:t> </a:t>
            </a:r>
            <a:r>
              <a:rPr spc="5" dirty="0"/>
              <a:t>Glu</a:t>
            </a:r>
            <a:r>
              <a:rPr dirty="0"/>
              <a:t>c</a:t>
            </a:r>
            <a:r>
              <a:rPr spc="5" dirty="0"/>
              <a:t>oni</a:t>
            </a:r>
            <a:r>
              <a:rPr dirty="0"/>
              <a:t>c</a:t>
            </a:r>
            <a:r>
              <a:rPr spc="10" dirty="0"/>
              <a:t>A</a:t>
            </a:r>
            <a:r>
              <a:rPr spc="-30" dirty="0"/>
              <a:t>c</a:t>
            </a:r>
            <a:r>
              <a:rPr spc="5" dirty="0"/>
              <a:t>id</a:t>
            </a:r>
            <a:r>
              <a:rPr spc="90" dirty="0"/>
              <a:t> </a:t>
            </a:r>
            <a:r>
              <a:rPr i="0" spc="5" dirty="0">
                <a:latin typeface="Symbol"/>
                <a:cs typeface="Symbol"/>
              </a:rPr>
              <a:t></a:t>
            </a:r>
            <a:r>
              <a:rPr i="0" dirty="0">
                <a:latin typeface="Times New Roman"/>
                <a:cs typeface="Times New Roman"/>
              </a:rPr>
              <a:t> </a:t>
            </a:r>
            <a:r>
              <a:rPr spc="10" dirty="0"/>
              <a:t>H</a:t>
            </a:r>
            <a:r>
              <a:rPr dirty="0"/>
              <a:t> </a:t>
            </a:r>
            <a:r>
              <a:rPr spc="-60" dirty="0"/>
              <a:t> </a:t>
            </a:r>
            <a:r>
              <a:rPr spc="10" dirty="0"/>
              <a:t>O</a:t>
            </a:r>
            <a:endParaRPr sz="1850">
              <a:latin typeface="Times New Roman"/>
              <a:cs typeface="Times New Roman"/>
            </a:endParaRPr>
          </a:p>
        </p:txBody>
      </p:sp>
      <p:sp>
        <p:nvSpPr>
          <p:cNvPr id="4" name="object 4"/>
          <p:cNvSpPr txBox="1"/>
          <p:nvPr/>
        </p:nvSpPr>
        <p:spPr>
          <a:xfrm>
            <a:off x="2581670" y="1628457"/>
            <a:ext cx="273685" cy="156845"/>
          </a:xfrm>
          <a:prstGeom prst="rect">
            <a:avLst/>
          </a:prstGeom>
        </p:spPr>
        <p:txBody>
          <a:bodyPr vert="horz" wrap="square" lIns="0" tIns="0" rIns="0" bIns="0" rtlCol="0">
            <a:spAutoFit/>
          </a:bodyPr>
          <a:lstStyle/>
          <a:p>
            <a:pPr marL="12700">
              <a:lnSpc>
                <a:spcPct val="100000"/>
              </a:lnSpc>
            </a:pPr>
            <a:r>
              <a:rPr sz="1000" i="1" spc="15" dirty="0">
                <a:latin typeface="Times New Roman"/>
                <a:cs typeface="Times New Roman"/>
              </a:rPr>
              <a:t>GOx</a:t>
            </a:r>
            <a:endParaRPr sz="1000">
              <a:latin typeface="Times New Roman"/>
              <a:cs typeface="Times New Roman"/>
            </a:endParaRPr>
          </a:p>
        </p:txBody>
      </p:sp>
      <p:sp>
        <p:nvSpPr>
          <p:cNvPr id="5" name="object 5"/>
          <p:cNvSpPr txBox="1"/>
          <p:nvPr/>
        </p:nvSpPr>
        <p:spPr>
          <a:xfrm>
            <a:off x="5447669" y="1678764"/>
            <a:ext cx="1219835" cy="254000"/>
          </a:xfrm>
          <a:prstGeom prst="rect">
            <a:avLst/>
          </a:prstGeom>
        </p:spPr>
        <p:txBody>
          <a:bodyPr vert="horz" wrap="square" lIns="0" tIns="0" rIns="0" bIns="0" rtlCol="0">
            <a:spAutoFit/>
          </a:bodyPr>
          <a:lstStyle/>
          <a:p>
            <a:pPr marL="12700">
              <a:lnSpc>
                <a:spcPct val="100000"/>
              </a:lnSpc>
            </a:pPr>
            <a:r>
              <a:rPr sz="1800" i="1" dirty="0">
                <a:latin typeface="Times New Roman"/>
                <a:cs typeface="Times New Roman"/>
              </a:rPr>
              <a:t>- 80 KJ</a:t>
            </a:r>
            <a:r>
              <a:rPr sz="1800" i="1" spc="-5" dirty="0">
                <a:latin typeface="Times New Roman"/>
                <a:cs typeface="Times New Roman"/>
              </a:rPr>
              <a:t> </a:t>
            </a:r>
            <a:r>
              <a:rPr sz="1800" i="1" dirty="0">
                <a:latin typeface="Times New Roman"/>
                <a:cs typeface="Times New Roman"/>
              </a:rPr>
              <a:t>/ mol</a:t>
            </a:r>
            <a:endParaRPr sz="1800">
              <a:latin typeface="Times New Roman"/>
              <a:cs typeface="Times New Roman"/>
            </a:endParaRPr>
          </a:p>
        </p:txBody>
      </p:sp>
      <p:sp>
        <p:nvSpPr>
          <p:cNvPr id="6" name="object 6"/>
          <p:cNvSpPr/>
          <p:nvPr/>
        </p:nvSpPr>
        <p:spPr>
          <a:xfrm>
            <a:off x="3123336" y="5104852"/>
            <a:ext cx="222885" cy="0"/>
          </a:xfrm>
          <a:custGeom>
            <a:avLst/>
            <a:gdLst/>
            <a:ahLst/>
            <a:cxnLst/>
            <a:rect l="l" t="t" r="r" b="b"/>
            <a:pathLst>
              <a:path w="222885">
                <a:moveTo>
                  <a:pt x="0" y="0"/>
                </a:moveTo>
                <a:lnTo>
                  <a:pt x="222518" y="0"/>
                </a:lnTo>
              </a:path>
            </a:pathLst>
          </a:custGeom>
          <a:ln w="3442">
            <a:solidFill>
              <a:srgbClr val="000000"/>
            </a:solidFill>
          </a:ln>
        </p:spPr>
        <p:txBody>
          <a:bodyPr wrap="square" lIns="0" tIns="0" rIns="0" bIns="0" rtlCol="0"/>
          <a:lstStyle/>
          <a:p>
            <a:endParaRPr/>
          </a:p>
        </p:txBody>
      </p:sp>
      <p:sp>
        <p:nvSpPr>
          <p:cNvPr id="7" name="object 7"/>
          <p:cNvSpPr/>
          <p:nvPr/>
        </p:nvSpPr>
        <p:spPr>
          <a:xfrm>
            <a:off x="1258167" y="5303639"/>
            <a:ext cx="2744470" cy="0"/>
          </a:xfrm>
          <a:custGeom>
            <a:avLst/>
            <a:gdLst/>
            <a:ahLst/>
            <a:cxnLst/>
            <a:rect l="l" t="t" r="r" b="b"/>
            <a:pathLst>
              <a:path w="2744470">
                <a:moveTo>
                  <a:pt x="0" y="0"/>
                </a:moveTo>
                <a:lnTo>
                  <a:pt x="2744054" y="0"/>
                </a:lnTo>
              </a:path>
            </a:pathLst>
          </a:custGeom>
          <a:ln w="6884">
            <a:solidFill>
              <a:srgbClr val="000000"/>
            </a:solidFill>
          </a:ln>
        </p:spPr>
        <p:txBody>
          <a:bodyPr wrap="square" lIns="0" tIns="0" rIns="0" bIns="0" rtlCol="0"/>
          <a:lstStyle/>
          <a:p>
            <a:endParaRPr/>
          </a:p>
        </p:txBody>
      </p:sp>
      <p:sp>
        <p:nvSpPr>
          <p:cNvPr id="8" name="object 8"/>
          <p:cNvSpPr txBox="1"/>
          <p:nvPr/>
        </p:nvSpPr>
        <p:spPr>
          <a:xfrm>
            <a:off x="1709274" y="5317156"/>
            <a:ext cx="2275840" cy="212725"/>
          </a:xfrm>
          <a:prstGeom prst="rect">
            <a:avLst/>
          </a:prstGeom>
        </p:spPr>
        <p:txBody>
          <a:bodyPr vert="horz" wrap="square" lIns="0" tIns="0" rIns="0" bIns="0" rtlCol="0">
            <a:spAutoFit/>
          </a:bodyPr>
          <a:lstStyle/>
          <a:p>
            <a:pPr marL="12700">
              <a:lnSpc>
                <a:spcPct val="100000"/>
              </a:lnSpc>
              <a:tabLst>
                <a:tab pos="1755139" algn="l"/>
              </a:tabLst>
            </a:pPr>
            <a:r>
              <a:rPr sz="1300" dirty="0">
                <a:latin typeface="Times New Roman"/>
                <a:cs typeface="Times New Roman"/>
              </a:rPr>
              <a:t>6</a:t>
            </a:r>
            <a:r>
              <a:rPr sz="1300" spc="-70" dirty="0">
                <a:latin typeface="Times New Roman"/>
                <a:cs typeface="Times New Roman"/>
              </a:rPr>
              <a:t>(</a:t>
            </a:r>
            <a:r>
              <a:rPr sz="1350" i="1" spc="-35" dirty="0">
                <a:latin typeface="Symbol"/>
                <a:cs typeface="Symbol"/>
              </a:rPr>
              <a:t></a:t>
            </a:r>
            <a:r>
              <a:rPr sz="1350" i="1" dirty="0">
                <a:latin typeface="Times New Roman"/>
                <a:cs typeface="Times New Roman"/>
              </a:rPr>
              <a:t> </a:t>
            </a:r>
            <a:r>
              <a:rPr sz="1350" i="1" spc="145" dirty="0">
                <a:latin typeface="Times New Roman"/>
                <a:cs typeface="Times New Roman"/>
              </a:rPr>
              <a:t> </a:t>
            </a:r>
            <a:r>
              <a:rPr sz="1300" dirty="0">
                <a:latin typeface="Symbol"/>
                <a:cs typeface="Symbol"/>
              </a:rPr>
              <a:t></a:t>
            </a:r>
            <a:r>
              <a:rPr sz="1300" spc="-170" dirty="0">
                <a:latin typeface="Times New Roman"/>
                <a:cs typeface="Times New Roman"/>
              </a:rPr>
              <a:t> </a:t>
            </a:r>
            <a:r>
              <a:rPr sz="1350" i="1" spc="-35" dirty="0">
                <a:latin typeface="Symbol"/>
                <a:cs typeface="Symbol"/>
              </a:rPr>
              <a:t></a:t>
            </a:r>
            <a:r>
              <a:rPr sz="1350" i="1" dirty="0">
                <a:latin typeface="Times New Roman"/>
                <a:cs typeface="Times New Roman"/>
              </a:rPr>
              <a:t> </a:t>
            </a:r>
            <a:r>
              <a:rPr sz="1350" i="1" spc="40" dirty="0">
                <a:latin typeface="Times New Roman"/>
                <a:cs typeface="Times New Roman"/>
              </a:rPr>
              <a:t> </a:t>
            </a:r>
            <a:r>
              <a:rPr sz="1300" dirty="0">
                <a:latin typeface="Times New Roman"/>
                <a:cs typeface="Times New Roman"/>
              </a:rPr>
              <a:t>)</a:t>
            </a:r>
            <a:r>
              <a:rPr sz="1300" spc="-120" dirty="0">
                <a:latin typeface="Times New Roman"/>
                <a:cs typeface="Times New Roman"/>
              </a:rPr>
              <a:t>(</a:t>
            </a:r>
            <a:r>
              <a:rPr sz="1300" dirty="0">
                <a:latin typeface="Times New Roman"/>
                <a:cs typeface="Times New Roman"/>
              </a:rPr>
              <a:t>1</a:t>
            </a:r>
            <a:r>
              <a:rPr sz="1300" spc="-180" dirty="0">
                <a:latin typeface="Times New Roman"/>
                <a:cs typeface="Times New Roman"/>
              </a:rPr>
              <a:t> </a:t>
            </a:r>
            <a:r>
              <a:rPr sz="1300" dirty="0">
                <a:latin typeface="Symbol"/>
                <a:cs typeface="Symbol"/>
              </a:rPr>
              <a:t></a:t>
            </a:r>
            <a:r>
              <a:rPr sz="1300" spc="-45" dirty="0">
                <a:latin typeface="Times New Roman"/>
                <a:cs typeface="Times New Roman"/>
              </a:rPr>
              <a:t> </a:t>
            </a:r>
            <a:r>
              <a:rPr sz="1300" i="1" spc="10" dirty="0">
                <a:latin typeface="Times New Roman"/>
                <a:cs typeface="Times New Roman"/>
              </a:rPr>
              <a:t>m</a:t>
            </a:r>
            <a:r>
              <a:rPr sz="1300" spc="105" dirty="0">
                <a:latin typeface="Times New Roman"/>
                <a:cs typeface="Times New Roman"/>
              </a:rPr>
              <a:t>)</a:t>
            </a:r>
            <a:r>
              <a:rPr sz="1125" baseline="44444" dirty="0">
                <a:latin typeface="Times New Roman"/>
                <a:cs typeface="Times New Roman"/>
              </a:rPr>
              <a:t>2	</a:t>
            </a:r>
            <a:r>
              <a:rPr sz="1300" i="1" spc="-45" dirty="0">
                <a:latin typeface="Times New Roman"/>
                <a:cs typeface="Times New Roman"/>
              </a:rPr>
              <a:t>L</a:t>
            </a:r>
            <a:r>
              <a:rPr sz="1125" baseline="44444" dirty="0">
                <a:latin typeface="Times New Roman"/>
                <a:cs typeface="Times New Roman"/>
              </a:rPr>
              <a:t>2 </a:t>
            </a:r>
            <a:r>
              <a:rPr sz="1125" spc="89" baseline="44444" dirty="0">
                <a:latin typeface="Times New Roman"/>
                <a:cs typeface="Times New Roman"/>
              </a:rPr>
              <a:t> </a:t>
            </a:r>
            <a:r>
              <a:rPr sz="1300" dirty="0">
                <a:latin typeface="Symbol"/>
                <a:cs typeface="Symbol"/>
              </a:rPr>
              <a:t></a:t>
            </a:r>
            <a:r>
              <a:rPr sz="1300" spc="-5" dirty="0">
                <a:latin typeface="Times New Roman"/>
                <a:cs typeface="Times New Roman"/>
              </a:rPr>
              <a:t> </a:t>
            </a:r>
            <a:r>
              <a:rPr sz="1300" i="1" dirty="0">
                <a:latin typeface="Times New Roman"/>
                <a:cs typeface="Times New Roman"/>
              </a:rPr>
              <a:t>D</a:t>
            </a:r>
            <a:r>
              <a:rPr sz="1300" i="1" spc="-200" dirty="0">
                <a:latin typeface="Times New Roman"/>
                <a:cs typeface="Times New Roman"/>
              </a:rPr>
              <a:t> </a:t>
            </a:r>
            <a:r>
              <a:rPr sz="1125" baseline="44444" dirty="0">
                <a:latin typeface="Times New Roman"/>
                <a:cs typeface="Times New Roman"/>
              </a:rPr>
              <a:t>2</a:t>
            </a:r>
            <a:endParaRPr sz="1125" baseline="44444">
              <a:latin typeface="Times New Roman"/>
              <a:cs typeface="Times New Roman"/>
            </a:endParaRPr>
          </a:p>
        </p:txBody>
      </p:sp>
      <p:sp>
        <p:nvSpPr>
          <p:cNvPr id="9" name="object 9"/>
          <p:cNvSpPr txBox="1"/>
          <p:nvPr/>
        </p:nvSpPr>
        <p:spPr>
          <a:xfrm>
            <a:off x="1951726" y="5432432"/>
            <a:ext cx="405130" cy="121920"/>
          </a:xfrm>
          <a:prstGeom prst="rect">
            <a:avLst/>
          </a:prstGeom>
        </p:spPr>
        <p:txBody>
          <a:bodyPr vert="horz" wrap="square" lIns="0" tIns="0" rIns="0" bIns="0" rtlCol="0">
            <a:spAutoFit/>
          </a:bodyPr>
          <a:lstStyle/>
          <a:p>
            <a:pPr marL="12700">
              <a:lnSpc>
                <a:spcPct val="100000"/>
              </a:lnSpc>
              <a:tabLst>
                <a:tab pos="343535" algn="l"/>
              </a:tabLst>
            </a:pPr>
            <a:r>
              <a:rPr sz="750" dirty="0">
                <a:latin typeface="Times New Roman"/>
                <a:cs typeface="Times New Roman"/>
              </a:rPr>
              <a:t>1	2</a:t>
            </a:r>
            <a:endParaRPr sz="750">
              <a:latin typeface="Times New Roman"/>
              <a:cs typeface="Times New Roman"/>
            </a:endParaRPr>
          </a:p>
        </p:txBody>
      </p:sp>
      <p:sp>
        <p:nvSpPr>
          <p:cNvPr id="10" name="object 10"/>
          <p:cNvSpPr txBox="1"/>
          <p:nvPr/>
        </p:nvSpPr>
        <p:spPr>
          <a:xfrm>
            <a:off x="1257074" y="4986270"/>
            <a:ext cx="1840864" cy="212725"/>
          </a:xfrm>
          <a:prstGeom prst="rect">
            <a:avLst/>
          </a:prstGeom>
        </p:spPr>
        <p:txBody>
          <a:bodyPr vert="horz" wrap="square" lIns="0" tIns="0" rIns="0" bIns="0" rtlCol="0">
            <a:spAutoFit/>
          </a:bodyPr>
          <a:lstStyle/>
          <a:p>
            <a:pPr marL="12700">
              <a:lnSpc>
                <a:spcPct val="100000"/>
              </a:lnSpc>
            </a:pPr>
            <a:r>
              <a:rPr sz="1300" i="1" spc="-65" dirty="0">
                <a:latin typeface="Times New Roman"/>
                <a:cs typeface="Times New Roman"/>
              </a:rPr>
              <a:t>h</a:t>
            </a:r>
            <a:r>
              <a:rPr sz="1300" spc="-10" dirty="0">
                <a:latin typeface="Times New Roman"/>
                <a:cs typeface="Times New Roman"/>
              </a:rPr>
              <a:t>[</a:t>
            </a:r>
            <a:r>
              <a:rPr sz="1300" spc="-45" dirty="0">
                <a:latin typeface="Times New Roman"/>
                <a:cs typeface="Times New Roman"/>
              </a:rPr>
              <a:t>3</a:t>
            </a:r>
            <a:r>
              <a:rPr sz="1300" spc="-110" dirty="0">
                <a:latin typeface="Times New Roman"/>
                <a:cs typeface="Times New Roman"/>
              </a:rPr>
              <a:t>(</a:t>
            </a:r>
            <a:r>
              <a:rPr sz="1300" dirty="0">
                <a:latin typeface="Times New Roman"/>
                <a:cs typeface="Times New Roman"/>
              </a:rPr>
              <a:t>1</a:t>
            </a:r>
            <a:r>
              <a:rPr sz="1300" spc="-185" dirty="0">
                <a:latin typeface="Times New Roman"/>
                <a:cs typeface="Times New Roman"/>
              </a:rPr>
              <a:t> </a:t>
            </a:r>
            <a:r>
              <a:rPr sz="1300" dirty="0">
                <a:latin typeface="Symbol"/>
                <a:cs typeface="Symbol"/>
              </a:rPr>
              <a:t></a:t>
            </a:r>
            <a:r>
              <a:rPr sz="1300" spc="-45" dirty="0">
                <a:latin typeface="Times New Roman"/>
                <a:cs typeface="Times New Roman"/>
              </a:rPr>
              <a:t> </a:t>
            </a:r>
            <a:r>
              <a:rPr sz="1300" i="1" spc="15" dirty="0">
                <a:latin typeface="Times New Roman"/>
                <a:cs typeface="Times New Roman"/>
              </a:rPr>
              <a:t>m</a:t>
            </a:r>
            <a:r>
              <a:rPr sz="1300" spc="100" dirty="0">
                <a:latin typeface="Times New Roman"/>
                <a:cs typeface="Times New Roman"/>
              </a:rPr>
              <a:t>)</a:t>
            </a:r>
            <a:r>
              <a:rPr sz="1125" baseline="44444" dirty="0">
                <a:latin typeface="Times New Roman"/>
                <a:cs typeface="Times New Roman"/>
              </a:rPr>
              <a:t>2 </a:t>
            </a:r>
            <a:r>
              <a:rPr sz="1125" spc="89" baseline="44444" dirty="0">
                <a:latin typeface="Times New Roman"/>
                <a:cs typeface="Times New Roman"/>
              </a:rPr>
              <a:t> </a:t>
            </a:r>
            <a:r>
              <a:rPr sz="1300" dirty="0">
                <a:latin typeface="Symbol"/>
                <a:cs typeface="Symbol"/>
              </a:rPr>
              <a:t></a:t>
            </a:r>
            <a:r>
              <a:rPr sz="1300" spc="-65" dirty="0">
                <a:latin typeface="Times New Roman"/>
                <a:cs typeface="Times New Roman"/>
              </a:rPr>
              <a:t> </a:t>
            </a:r>
            <a:r>
              <a:rPr sz="1300" spc="-110" dirty="0">
                <a:latin typeface="Times New Roman"/>
                <a:cs typeface="Times New Roman"/>
              </a:rPr>
              <a:t>(</a:t>
            </a:r>
            <a:r>
              <a:rPr sz="1300" dirty="0">
                <a:latin typeface="Times New Roman"/>
                <a:cs typeface="Times New Roman"/>
              </a:rPr>
              <a:t>1</a:t>
            </a:r>
            <a:r>
              <a:rPr sz="1300" spc="-185" dirty="0">
                <a:latin typeface="Times New Roman"/>
                <a:cs typeface="Times New Roman"/>
              </a:rPr>
              <a:t> </a:t>
            </a:r>
            <a:r>
              <a:rPr sz="1300" dirty="0">
                <a:latin typeface="Symbol"/>
                <a:cs typeface="Symbol"/>
              </a:rPr>
              <a:t></a:t>
            </a:r>
            <a:r>
              <a:rPr sz="1300" spc="-45" dirty="0">
                <a:latin typeface="Times New Roman"/>
                <a:cs typeface="Times New Roman"/>
              </a:rPr>
              <a:t> </a:t>
            </a:r>
            <a:r>
              <a:rPr sz="1300" i="1" spc="-5" dirty="0">
                <a:latin typeface="Times New Roman"/>
                <a:cs typeface="Times New Roman"/>
              </a:rPr>
              <a:t>m</a:t>
            </a:r>
            <a:r>
              <a:rPr sz="1300" i="1" spc="15" dirty="0">
                <a:latin typeface="Times New Roman"/>
                <a:cs typeface="Times New Roman"/>
              </a:rPr>
              <a:t>n</a:t>
            </a:r>
            <a:r>
              <a:rPr sz="1300" dirty="0">
                <a:latin typeface="Times New Roman"/>
                <a:cs typeface="Times New Roman"/>
              </a:rPr>
              <a:t>)</a:t>
            </a:r>
            <a:r>
              <a:rPr sz="1300" spc="30" dirty="0">
                <a:latin typeface="Times New Roman"/>
                <a:cs typeface="Times New Roman"/>
              </a:rPr>
              <a:t>(</a:t>
            </a:r>
            <a:r>
              <a:rPr sz="1300" i="1" spc="105" dirty="0">
                <a:latin typeface="Times New Roman"/>
                <a:cs typeface="Times New Roman"/>
              </a:rPr>
              <a:t>m</a:t>
            </a:r>
            <a:r>
              <a:rPr sz="1125" baseline="44444" dirty="0">
                <a:latin typeface="Times New Roman"/>
                <a:cs typeface="Times New Roman"/>
              </a:rPr>
              <a:t>2 </a:t>
            </a:r>
            <a:r>
              <a:rPr sz="1125" spc="82" baseline="44444" dirty="0">
                <a:latin typeface="Times New Roman"/>
                <a:cs typeface="Times New Roman"/>
              </a:rPr>
              <a:t> </a:t>
            </a:r>
            <a:r>
              <a:rPr sz="1300" dirty="0">
                <a:latin typeface="Symbol"/>
                <a:cs typeface="Symbol"/>
              </a:rPr>
              <a:t></a:t>
            </a:r>
            <a:endParaRPr sz="1300">
              <a:latin typeface="Symbol"/>
              <a:cs typeface="Symbol"/>
            </a:endParaRPr>
          </a:p>
        </p:txBody>
      </p:sp>
      <p:sp>
        <p:nvSpPr>
          <p:cNvPr id="11" name="object 11"/>
          <p:cNvSpPr txBox="1"/>
          <p:nvPr/>
        </p:nvSpPr>
        <p:spPr>
          <a:xfrm>
            <a:off x="3607234" y="5101318"/>
            <a:ext cx="236854" cy="192405"/>
          </a:xfrm>
          <a:prstGeom prst="rect">
            <a:avLst/>
          </a:prstGeom>
        </p:spPr>
        <p:txBody>
          <a:bodyPr vert="horz" wrap="square" lIns="0" tIns="0" rIns="0" bIns="0" rtlCol="0">
            <a:spAutoFit/>
          </a:bodyPr>
          <a:lstStyle/>
          <a:p>
            <a:pPr marL="12700">
              <a:lnSpc>
                <a:spcPct val="100000"/>
              </a:lnSpc>
            </a:pPr>
            <a:r>
              <a:rPr sz="1300" spc="60" dirty="0">
                <a:latin typeface="Times New Roman"/>
                <a:cs typeface="Times New Roman"/>
              </a:rPr>
              <a:t>2</a:t>
            </a:r>
            <a:r>
              <a:rPr sz="1300" i="1" dirty="0">
                <a:latin typeface="Times New Roman"/>
                <a:cs typeface="Times New Roman"/>
              </a:rPr>
              <a:t>D</a:t>
            </a:r>
            <a:endParaRPr sz="1300">
              <a:latin typeface="Times New Roman"/>
              <a:cs typeface="Times New Roman"/>
            </a:endParaRPr>
          </a:p>
        </p:txBody>
      </p:sp>
      <p:sp>
        <p:nvSpPr>
          <p:cNvPr id="12" name="object 12"/>
          <p:cNvSpPr txBox="1"/>
          <p:nvPr/>
        </p:nvSpPr>
        <p:spPr>
          <a:xfrm>
            <a:off x="3122279" y="4903871"/>
            <a:ext cx="299720" cy="422909"/>
          </a:xfrm>
          <a:prstGeom prst="rect">
            <a:avLst/>
          </a:prstGeom>
        </p:spPr>
        <p:txBody>
          <a:bodyPr vert="horz" wrap="square" lIns="0" tIns="0" rIns="0" bIns="0" rtlCol="0">
            <a:spAutoFit/>
          </a:bodyPr>
          <a:lstStyle/>
          <a:p>
            <a:pPr marL="70485">
              <a:lnSpc>
                <a:spcPct val="100000"/>
              </a:lnSpc>
            </a:pPr>
            <a:r>
              <a:rPr sz="1300" dirty="0">
                <a:latin typeface="Times New Roman"/>
                <a:cs typeface="Times New Roman"/>
              </a:rPr>
              <a:t>1 </a:t>
            </a:r>
            <a:r>
              <a:rPr sz="1300" spc="-40" dirty="0">
                <a:latin typeface="Times New Roman"/>
                <a:cs typeface="Times New Roman"/>
              </a:rPr>
              <a:t> </a:t>
            </a:r>
            <a:r>
              <a:rPr sz="1950" baseline="-34188" dirty="0">
                <a:latin typeface="Times New Roman"/>
                <a:cs typeface="Times New Roman"/>
              </a:rPr>
              <a:t>)</a:t>
            </a:r>
            <a:endParaRPr sz="1950" baseline="-34188">
              <a:latin typeface="Times New Roman"/>
              <a:cs typeface="Times New Roman"/>
            </a:endParaRPr>
          </a:p>
          <a:p>
            <a:pPr marL="12700">
              <a:lnSpc>
                <a:spcPct val="100000"/>
              </a:lnSpc>
              <a:spcBef>
                <a:spcPts val="275"/>
              </a:spcBef>
            </a:pPr>
            <a:r>
              <a:rPr sz="1300" i="1" spc="-5" dirty="0">
                <a:latin typeface="Times New Roman"/>
                <a:cs typeface="Times New Roman"/>
              </a:rPr>
              <a:t>mn</a:t>
            </a:r>
            <a:endParaRPr sz="1300">
              <a:latin typeface="Times New Roman"/>
              <a:cs typeface="Times New Roman"/>
            </a:endParaRPr>
          </a:p>
        </p:txBody>
      </p:sp>
      <p:sp>
        <p:nvSpPr>
          <p:cNvPr id="13" name="object 13"/>
          <p:cNvSpPr txBox="1"/>
          <p:nvPr/>
        </p:nvSpPr>
        <p:spPr>
          <a:xfrm>
            <a:off x="851088" y="5196621"/>
            <a:ext cx="374015" cy="200025"/>
          </a:xfrm>
          <a:prstGeom prst="rect">
            <a:avLst/>
          </a:prstGeom>
        </p:spPr>
        <p:txBody>
          <a:bodyPr vert="horz" wrap="square" lIns="0" tIns="0" rIns="0" bIns="0" rtlCol="0">
            <a:spAutoFit/>
          </a:bodyPr>
          <a:lstStyle/>
          <a:p>
            <a:pPr marL="12700">
              <a:lnSpc>
                <a:spcPct val="100000"/>
              </a:lnSpc>
            </a:pPr>
            <a:r>
              <a:rPr sz="1300" spc="-5" dirty="0">
                <a:latin typeface="Symbol"/>
                <a:cs typeface="Symbol"/>
              </a:rPr>
              <a:t></a:t>
            </a:r>
            <a:r>
              <a:rPr sz="1300" i="1" dirty="0">
                <a:latin typeface="Times New Roman"/>
                <a:cs typeface="Times New Roman"/>
              </a:rPr>
              <a:t>T </a:t>
            </a:r>
            <a:r>
              <a:rPr sz="1300" i="1" spc="-150" dirty="0">
                <a:latin typeface="Times New Roman"/>
                <a:cs typeface="Times New Roman"/>
              </a:rPr>
              <a:t> </a:t>
            </a:r>
            <a:r>
              <a:rPr sz="1300" dirty="0">
                <a:latin typeface="Symbol"/>
                <a:cs typeface="Symbol"/>
              </a:rPr>
              <a:t></a:t>
            </a:r>
            <a:endParaRPr sz="1300">
              <a:latin typeface="Symbol"/>
              <a:cs typeface="Symbol"/>
            </a:endParaRPr>
          </a:p>
        </p:txBody>
      </p:sp>
      <p:sp>
        <p:nvSpPr>
          <p:cNvPr id="14" name="object 14"/>
          <p:cNvSpPr txBox="1"/>
          <p:nvPr/>
        </p:nvSpPr>
        <p:spPr>
          <a:xfrm>
            <a:off x="4707004" y="5178590"/>
            <a:ext cx="3540125" cy="473075"/>
          </a:xfrm>
          <a:prstGeom prst="rect">
            <a:avLst/>
          </a:prstGeom>
        </p:spPr>
        <p:txBody>
          <a:bodyPr vert="horz" wrap="square" lIns="0" tIns="0" rIns="0" bIns="0" rtlCol="0">
            <a:spAutoFit/>
          </a:bodyPr>
          <a:lstStyle/>
          <a:p>
            <a:pPr marL="1267460" marR="5080" indent="-1255395">
              <a:lnSpc>
                <a:spcPct val="100000"/>
              </a:lnSpc>
            </a:pPr>
            <a:r>
              <a:rPr sz="1600" b="1" dirty="0">
                <a:solidFill>
                  <a:srgbClr val="CC0000"/>
                </a:solidFill>
                <a:latin typeface="Arial"/>
                <a:cs typeface="Arial"/>
              </a:rPr>
              <a:t>C</a:t>
            </a:r>
            <a:r>
              <a:rPr sz="1600" b="1" spc="-5" dirty="0">
                <a:solidFill>
                  <a:srgbClr val="CC0000"/>
                </a:solidFill>
                <a:latin typeface="Arial"/>
                <a:cs typeface="Arial"/>
              </a:rPr>
              <a:t>on</a:t>
            </a:r>
            <a:r>
              <a:rPr sz="1600" b="1" dirty="0">
                <a:solidFill>
                  <a:srgbClr val="CC0000"/>
                </a:solidFill>
                <a:latin typeface="Arial"/>
                <a:cs typeface="Arial"/>
              </a:rPr>
              <a:t>tr</a:t>
            </a:r>
            <a:r>
              <a:rPr sz="1600" b="1" spc="-5" dirty="0">
                <a:solidFill>
                  <a:srgbClr val="CC0000"/>
                </a:solidFill>
                <a:latin typeface="Arial"/>
                <a:cs typeface="Arial"/>
              </a:rPr>
              <a:t>ibu</a:t>
            </a:r>
            <a:r>
              <a:rPr sz="1600" b="1" dirty="0">
                <a:solidFill>
                  <a:srgbClr val="CC0000"/>
                </a:solidFill>
                <a:latin typeface="Arial"/>
                <a:cs typeface="Arial"/>
              </a:rPr>
              <a:t>t</a:t>
            </a:r>
            <a:r>
              <a:rPr sz="1600" b="1" spc="-5" dirty="0">
                <a:solidFill>
                  <a:srgbClr val="CC0000"/>
                </a:solidFill>
                <a:latin typeface="Arial"/>
                <a:cs typeface="Arial"/>
              </a:rPr>
              <a:t>io</a:t>
            </a:r>
            <a:r>
              <a:rPr sz="1600" b="1" dirty="0">
                <a:solidFill>
                  <a:srgbClr val="CC0000"/>
                </a:solidFill>
                <a:latin typeface="Arial"/>
                <a:cs typeface="Arial"/>
              </a:rPr>
              <a:t>n</a:t>
            </a:r>
            <a:r>
              <a:rPr sz="1600" b="1" spc="-5" dirty="0">
                <a:solidFill>
                  <a:srgbClr val="CC0000"/>
                </a:solidFill>
                <a:latin typeface="Arial"/>
                <a:cs typeface="Arial"/>
              </a:rPr>
              <a:t> </a:t>
            </a:r>
            <a:r>
              <a:rPr sz="1600" b="1" dirty="0">
                <a:solidFill>
                  <a:srgbClr val="CC0000"/>
                </a:solidFill>
                <a:latin typeface="Arial"/>
                <a:cs typeface="Arial"/>
              </a:rPr>
              <a:t>fr</a:t>
            </a:r>
            <a:r>
              <a:rPr sz="1600" b="1" spc="-5" dirty="0">
                <a:solidFill>
                  <a:srgbClr val="CC0000"/>
                </a:solidFill>
                <a:latin typeface="Arial"/>
                <a:cs typeface="Arial"/>
              </a:rPr>
              <a:t>o</a:t>
            </a:r>
            <a:r>
              <a:rPr sz="1600" b="1" dirty="0">
                <a:solidFill>
                  <a:srgbClr val="CC0000"/>
                </a:solidFill>
                <a:latin typeface="Arial"/>
                <a:cs typeface="Arial"/>
              </a:rPr>
              <a:t>m</a:t>
            </a:r>
            <a:r>
              <a:rPr sz="1600" b="1" spc="5" dirty="0">
                <a:solidFill>
                  <a:srgbClr val="CC0000"/>
                </a:solidFill>
                <a:latin typeface="Arial"/>
                <a:cs typeface="Arial"/>
              </a:rPr>
              <a:t> </a:t>
            </a:r>
            <a:r>
              <a:rPr sz="1600" b="1" dirty="0">
                <a:solidFill>
                  <a:srgbClr val="CC0000"/>
                </a:solidFill>
                <a:latin typeface="Arial"/>
                <a:cs typeface="Arial"/>
              </a:rPr>
              <a:t>t</a:t>
            </a:r>
            <a:r>
              <a:rPr sz="1600" b="1" spc="-5" dirty="0">
                <a:solidFill>
                  <a:srgbClr val="CC0000"/>
                </a:solidFill>
                <a:latin typeface="Arial"/>
                <a:cs typeface="Arial"/>
              </a:rPr>
              <a:t>he</a:t>
            </a:r>
            <a:r>
              <a:rPr sz="1600" b="1" dirty="0">
                <a:solidFill>
                  <a:srgbClr val="CC0000"/>
                </a:solidFill>
                <a:latin typeface="Arial"/>
                <a:cs typeface="Arial"/>
              </a:rPr>
              <a:t>r</a:t>
            </a:r>
            <a:r>
              <a:rPr sz="1600" b="1" spc="-5" dirty="0">
                <a:solidFill>
                  <a:srgbClr val="CC0000"/>
                </a:solidFill>
                <a:latin typeface="Arial"/>
                <a:cs typeface="Arial"/>
              </a:rPr>
              <a:t>ma</a:t>
            </a:r>
            <a:r>
              <a:rPr sz="1600" b="1" dirty="0">
                <a:solidFill>
                  <a:srgbClr val="CC0000"/>
                </a:solidFill>
                <a:latin typeface="Arial"/>
                <a:cs typeface="Arial"/>
              </a:rPr>
              <a:t>l</a:t>
            </a:r>
            <a:r>
              <a:rPr sz="1600" b="1" spc="5" dirty="0">
                <a:solidFill>
                  <a:srgbClr val="CC0000"/>
                </a:solidFill>
                <a:latin typeface="Arial"/>
                <a:cs typeface="Arial"/>
              </a:rPr>
              <a:t> </a:t>
            </a:r>
            <a:r>
              <a:rPr sz="1600" b="1" spc="-5" dirty="0">
                <a:solidFill>
                  <a:srgbClr val="CC0000"/>
                </a:solidFill>
                <a:latin typeface="Arial"/>
                <a:cs typeface="Arial"/>
              </a:rPr>
              <a:t>chang</a:t>
            </a:r>
            <a:r>
              <a:rPr sz="1600" b="1" dirty="0">
                <a:solidFill>
                  <a:srgbClr val="CC0000"/>
                </a:solidFill>
                <a:latin typeface="Arial"/>
                <a:cs typeface="Arial"/>
              </a:rPr>
              <a:t>e</a:t>
            </a:r>
            <a:r>
              <a:rPr sz="1600" b="1" spc="-5" dirty="0">
                <a:solidFill>
                  <a:srgbClr val="CC0000"/>
                </a:solidFill>
                <a:latin typeface="Arial"/>
                <a:cs typeface="Arial"/>
              </a:rPr>
              <a:t> i</a:t>
            </a:r>
            <a:r>
              <a:rPr sz="1600" b="1" dirty="0">
                <a:solidFill>
                  <a:srgbClr val="CC0000"/>
                </a:solidFill>
                <a:latin typeface="Arial"/>
                <a:cs typeface="Arial"/>
              </a:rPr>
              <a:t>s </a:t>
            </a:r>
            <a:r>
              <a:rPr sz="1600" b="1" spc="-5" dirty="0">
                <a:solidFill>
                  <a:srgbClr val="CC0000"/>
                </a:solidFill>
                <a:latin typeface="Arial"/>
                <a:cs typeface="Arial"/>
              </a:rPr>
              <a:t>negligible</a:t>
            </a:r>
            <a:r>
              <a:rPr sz="1600" b="1" dirty="0">
                <a:solidFill>
                  <a:srgbClr val="CC0000"/>
                </a:solidFill>
                <a:latin typeface="Arial"/>
                <a:cs typeface="Arial"/>
              </a:rPr>
              <a:t>.</a:t>
            </a:r>
            <a:endParaRPr sz="1600">
              <a:latin typeface="Arial"/>
              <a:cs typeface="Arial"/>
            </a:endParaRPr>
          </a:p>
        </p:txBody>
      </p:sp>
      <p:sp>
        <p:nvSpPr>
          <p:cNvPr id="15" name="object 15"/>
          <p:cNvSpPr txBox="1"/>
          <p:nvPr/>
        </p:nvSpPr>
        <p:spPr>
          <a:xfrm>
            <a:off x="660015" y="5707607"/>
            <a:ext cx="3405504" cy="416559"/>
          </a:xfrm>
          <a:prstGeom prst="rect">
            <a:avLst/>
          </a:prstGeom>
        </p:spPr>
        <p:txBody>
          <a:bodyPr vert="horz" wrap="square" lIns="0" tIns="0" rIns="0" bIns="0" rtlCol="0">
            <a:spAutoFit/>
          </a:bodyPr>
          <a:lstStyle/>
          <a:p>
            <a:pPr marL="270510" marR="5080" indent="-258445">
              <a:lnSpc>
                <a:spcPct val="100000"/>
              </a:lnSpc>
            </a:pPr>
            <a:r>
              <a:rPr sz="1400" spc="-20" dirty="0">
                <a:latin typeface="Arial"/>
                <a:cs typeface="Arial"/>
              </a:rPr>
              <a:t>C</a:t>
            </a:r>
            <a:r>
              <a:rPr sz="1400" spc="-10" dirty="0">
                <a:latin typeface="Arial"/>
                <a:cs typeface="Arial"/>
              </a:rPr>
              <a:t>alculation</a:t>
            </a:r>
            <a:r>
              <a:rPr sz="1400" spc="-25" dirty="0">
                <a:latin typeface="Arial"/>
                <a:cs typeface="Arial"/>
              </a:rPr>
              <a:t> </a:t>
            </a:r>
            <a:r>
              <a:rPr sz="1400" spc="-10" dirty="0">
                <a:latin typeface="Arial"/>
                <a:cs typeface="Arial"/>
              </a:rPr>
              <a:t>results</a:t>
            </a:r>
            <a:r>
              <a:rPr sz="1400" spc="-15" dirty="0">
                <a:latin typeface="Arial"/>
                <a:cs typeface="Arial"/>
              </a:rPr>
              <a:t> </a:t>
            </a:r>
            <a:r>
              <a:rPr sz="1400" spc="-10" dirty="0">
                <a:latin typeface="Arial"/>
                <a:cs typeface="Arial"/>
              </a:rPr>
              <a:t>show</a:t>
            </a:r>
            <a:r>
              <a:rPr sz="1400" spc="-15" dirty="0">
                <a:latin typeface="Arial"/>
                <a:cs typeface="Arial"/>
              </a:rPr>
              <a:t> </a:t>
            </a:r>
            <a:r>
              <a:rPr sz="1400" spc="-10" dirty="0">
                <a:latin typeface="Arial"/>
                <a:cs typeface="Arial"/>
              </a:rPr>
              <a:t>that</a:t>
            </a:r>
            <a:r>
              <a:rPr sz="1400" spc="-20" dirty="0">
                <a:latin typeface="Arial"/>
                <a:cs typeface="Arial"/>
              </a:rPr>
              <a:t> </a:t>
            </a:r>
            <a:r>
              <a:rPr sz="1400" spc="-10" dirty="0">
                <a:latin typeface="Arial"/>
                <a:cs typeface="Arial"/>
              </a:rPr>
              <a:t>ther</a:t>
            </a:r>
            <a:r>
              <a:rPr sz="1400" spc="-15" dirty="0">
                <a:latin typeface="Arial"/>
                <a:cs typeface="Arial"/>
              </a:rPr>
              <a:t>ma</a:t>
            </a:r>
            <a:r>
              <a:rPr sz="1400" spc="-5" dirty="0">
                <a:latin typeface="Arial"/>
                <a:cs typeface="Arial"/>
              </a:rPr>
              <a:t>l</a:t>
            </a:r>
            <a:r>
              <a:rPr sz="1400" spc="-20" dirty="0">
                <a:latin typeface="Arial"/>
                <a:cs typeface="Arial"/>
              </a:rPr>
              <a:t> </a:t>
            </a:r>
            <a:r>
              <a:rPr sz="1400" spc="-10" dirty="0">
                <a:latin typeface="Arial"/>
                <a:cs typeface="Arial"/>
              </a:rPr>
              <a:t>e</a:t>
            </a:r>
            <a:r>
              <a:rPr sz="1400" spc="-30" dirty="0">
                <a:latin typeface="Arial"/>
                <a:cs typeface="Arial"/>
              </a:rPr>
              <a:t>f</a:t>
            </a:r>
            <a:r>
              <a:rPr sz="1400" spc="-10" dirty="0">
                <a:latin typeface="Arial"/>
                <a:cs typeface="Arial"/>
              </a:rPr>
              <a:t>fect can cause</a:t>
            </a:r>
            <a:r>
              <a:rPr sz="1400" spc="-25" dirty="0">
                <a:latin typeface="Arial"/>
                <a:cs typeface="Arial"/>
              </a:rPr>
              <a:t> </a:t>
            </a:r>
            <a:r>
              <a:rPr sz="1400" spc="-10" dirty="0">
                <a:latin typeface="Arial"/>
                <a:cs typeface="Arial"/>
              </a:rPr>
              <a:t>only 7x10</a:t>
            </a:r>
            <a:r>
              <a:rPr sz="1350" spc="22" baseline="24691" dirty="0">
                <a:latin typeface="Arial"/>
                <a:cs typeface="Arial"/>
              </a:rPr>
              <a:t>-3</a:t>
            </a:r>
            <a:r>
              <a:rPr sz="1350" spc="-7" baseline="24691" dirty="0">
                <a:latin typeface="Arial"/>
                <a:cs typeface="Arial"/>
              </a:rPr>
              <a:t> </a:t>
            </a:r>
            <a:r>
              <a:rPr sz="1400" spc="-10" dirty="0">
                <a:latin typeface="Arial"/>
                <a:cs typeface="Arial"/>
              </a:rPr>
              <a:t>nm deflect</a:t>
            </a:r>
            <a:r>
              <a:rPr sz="1400" spc="-5" dirty="0">
                <a:latin typeface="Arial"/>
                <a:cs typeface="Arial"/>
              </a:rPr>
              <a:t>i</a:t>
            </a:r>
            <a:r>
              <a:rPr sz="1400" spc="-15" dirty="0">
                <a:latin typeface="Arial"/>
                <a:cs typeface="Arial"/>
              </a:rPr>
              <a:t>o</a:t>
            </a:r>
            <a:r>
              <a:rPr sz="1400" spc="-10" dirty="0">
                <a:latin typeface="Arial"/>
                <a:cs typeface="Arial"/>
              </a:rPr>
              <a:t>n.</a:t>
            </a:r>
            <a:endParaRPr sz="1400">
              <a:latin typeface="Arial"/>
              <a:cs typeface="Arial"/>
            </a:endParaRPr>
          </a:p>
        </p:txBody>
      </p:sp>
      <p:sp>
        <p:nvSpPr>
          <p:cNvPr id="16" name="object 16"/>
          <p:cNvSpPr/>
          <p:nvPr/>
        </p:nvSpPr>
        <p:spPr>
          <a:xfrm>
            <a:off x="3319033" y="3307724"/>
            <a:ext cx="345440" cy="0"/>
          </a:xfrm>
          <a:custGeom>
            <a:avLst/>
            <a:gdLst/>
            <a:ahLst/>
            <a:cxnLst/>
            <a:rect l="l" t="t" r="r" b="b"/>
            <a:pathLst>
              <a:path w="345439">
                <a:moveTo>
                  <a:pt x="0" y="0"/>
                </a:moveTo>
                <a:lnTo>
                  <a:pt x="344843" y="0"/>
                </a:lnTo>
              </a:path>
            </a:pathLst>
          </a:custGeom>
          <a:ln w="10497">
            <a:solidFill>
              <a:srgbClr val="000000"/>
            </a:solidFill>
          </a:ln>
        </p:spPr>
        <p:txBody>
          <a:bodyPr wrap="square" lIns="0" tIns="0" rIns="0" bIns="0" rtlCol="0"/>
          <a:lstStyle/>
          <a:p>
            <a:endParaRPr/>
          </a:p>
        </p:txBody>
      </p:sp>
      <p:sp>
        <p:nvSpPr>
          <p:cNvPr id="17" name="object 17"/>
          <p:cNvSpPr/>
          <p:nvPr/>
        </p:nvSpPr>
        <p:spPr>
          <a:xfrm>
            <a:off x="4304444" y="3307724"/>
            <a:ext cx="328930" cy="0"/>
          </a:xfrm>
          <a:custGeom>
            <a:avLst/>
            <a:gdLst/>
            <a:ahLst/>
            <a:cxnLst/>
            <a:rect l="l" t="t" r="r" b="b"/>
            <a:pathLst>
              <a:path w="328929">
                <a:moveTo>
                  <a:pt x="0" y="0"/>
                </a:moveTo>
                <a:lnTo>
                  <a:pt x="328909" y="0"/>
                </a:lnTo>
              </a:path>
            </a:pathLst>
          </a:custGeom>
          <a:ln w="10497">
            <a:solidFill>
              <a:srgbClr val="000000"/>
            </a:solidFill>
          </a:ln>
        </p:spPr>
        <p:txBody>
          <a:bodyPr wrap="square" lIns="0" tIns="0" rIns="0" bIns="0" rtlCol="0"/>
          <a:lstStyle/>
          <a:p>
            <a:endParaRPr/>
          </a:p>
        </p:txBody>
      </p:sp>
      <p:sp>
        <p:nvSpPr>
          <p:cNvPr id="18" name="object 18"/>
          <p:cNvSpPr/>
          <p:nvPr/>
        </p:nvSpPr>
        <p:spPr>
          <a:xfrm>
            <a:off x="5796488" y="3307724"/>
            <a:ext cx="328930" cy="0"/>
          </a:xfrm>
          <a:custGeom>
            <a:avLst/>
            <a:gdLst/>
            <a:ahLst/>
            <a:cxnLst/>
            <a:rect l="l" t="t" r="r" b="b"/>
            <a:pathLst>
              <a:path w="328929">
                <a:moveTo>
                  <a:pt x="0" y="0"/>
                </a:moveTo>
                <a:lnTo>
                  <a:pt x="328909" y="0"/>
                </a:lnTo>
              </a:path>
            </a:pathLst>
          </a:custGeom>
          <a:ln w="10497">
            <a:solidFill>
              <a:srgbClr val="000000"/>
            </a:solidFill>
          </a:ln>
        </p:spPr>
        <p:txBody>
          <a:bodyPr wrap="square" lIns="0" tIns="0" rIns="0" bIns="0" rtlCol="0"/>
          <a:lstStyle/>
          <a:p>
            <a:endParaRPr/>
          </a:p>
        </p:txBody>
      </p:sp>
      <p:sp>
        <p:nvSpPr>
          <p:cNvPr id="19" name="object 19"/>
          <p:cNvSpPr txBox="1"/>
          <p:nvPr/>
        </p:nvSpPr>
        <p:spPr>
          <a:xfrm>
            <a:off x="4744592" y="3302701"/>
            <a:ext cx="1824355" cy="211454"/>
          </a:xfrm>
          <a:prstGeom prst="rect">
            <a:avLst/>
          </a:prstGeom>
        </p:spPr>
        <p:txBody>
          <a:bodyPr vert="horz" wrap="square" lIns="0" tIns="0" rIns="0" bIns="0" rtlCol="0">
            <a:spAutoFit/>
          </a:bodyPr>
          <a:lstStyle/>
          <a:p>
            <a:pPr marL="12700">
              <a:lnSpc>
                <a:spcPct val="100000"/>
              </a:lnSpc>
              <a:tabLst>
                <a:tab pos="1504315" algn="l"/>
              </a:tabLst>
            </a:pPr>
            <a:r>
              <a:rPr sz="1150" i="1" spc="65" dirty="0">
                <a:latin typeface="Times New Roman"/>
                <a:cs typeface="Times New Roman"/>
              </a:rPr>
              <a:t>x</a:t>
            </a:r>
            <a:r>
              <a:rPr sz="1150" spc="40" dirty="0">
                <a:latin typeface="Symbol"/>
                <a:cs typeface="Symbol"/>
              </a:rPr>
              <a:t></a:t>
            </a:r>
            <a:r>
              <a:rPr sz="1150" i="1" spc="80" dirty="0">
                <a:latin typeface="Times New Roman"/>
                <a:cs typeface="Times New Roman"/>
              </a:rPr>
              <a:t>o</a:t>
            </a:r>
            <a:r>
              <a:rPr sz="1200" spc="22" baseline="34722" dirty="0">
                <a:latin typeface="Symbol"/>
                <a:cs typeface="Symbol"/>
              </a:rPr>
              <a:t></a:t>
            </a:r>
            <a:r>
              <a:rPr sz="1200" baseline="34722" dirty="0">
                <a:latin typeface="Times New Roman"/>
                <a:cs typeface="Times New Roman"/>
              </a:rPr>
              <a:t>	</a:t>
            </a:r>
            <a:r>
              <a:rPr sz="1150" i="1" spc="85" dirty="0">
                <a:latin typeface="Times New Roman"/>
                <a:cs typeface="Times New Roman"/>
              </a:rPr>
              <a:t>x</a:t>
            </a:r>
            <a:r>
              <a:rPr sz="1150" spc="50" dirty="0">
                <a:latin typeface="Symbol"/>
                <a:cs typeface="Symbol"/>
              </a:rPr>
              <a:t></a:t>
            </a:r>
            <a:r>
              <a:rPr sz="1150" i="1" spc="80" dirty="0">
                <a:latin typeface="Times New Roman"/>
                <a:cs typeface="Times New Roman"/>
              </a:rPr>
              <a:t>o</a:t>
            </a:r>
            <a:r>
              <a:rPr sz="1200" spc="22" baseline="34722" dirty="0">
                <a:latin typeface="Symbol"/>
                <a:cs typeface="Symbol"/>
              </a:rPr>
              <a:t></a:t>
            </a:r>
            <a:endParaRPr sz="1200" baseline="34722">
              <a:latin typeface="Symbol"/>
              <a:cs typeface="Symbol"/>
            </a:endParaRPr>
          </a:p>
        </p:txBody>
      </p:sp>
      <p:sp>
        <p:nvSpPr>
          <p:cNvPr id="20" name="object 20"/>
          <p:cNvSpPr txBox="1"/>
          <p:nvPr/>
        </p:nvSpPr>
        <p:spPr>
          <a:xfrm>
            <a:off x="3726713" y="3006006"/>
            <a:ext cx="2508885" cy="438150"/>
          </a:xfrm>
          <a:prstGeom prst="rect">
            <a:avLst/>
          </a:prstGeom>
        </p:spPr>
        <p:txBody>
          <a:bodyPr vert="horz" wrap="square" lIns="0" tIns="0" rIns="0" bIns="0" rtlCol="0">
            <a:spAutoFit/>
          </a:bodyPr>
          <a:lstStyle/>
          <a:p>
            <a:pPr marL="12700">
              <a:lnSpc>
                <a:spcPct val="100000"/>
              </a:lnSpc>
              <a:tabLst>
                <a:tab pos="1500505" algn="l"/>
              </a:tabLst>
            </a:pPr>
            <a:r>
              <a:rPr sz="1950" spc="20" dirty="0">
                <a:latin typeface="Symbol"/>
                <a:cs typeface="Symbol"/>
              </a:rPr>
              <a:t></a:t>
            </a:r>
            <a:r>
              <a:rPr sz="1950" spc="40" dirty="0">
                <a:latin typeface="Times New Roman"/>
                <a:cs typeface="Times New Roman"/>
              </a:rPr>
              <a:t> </a:t>
            </a:r>
            <a:r>
              <a:rPr sz="1950" i="1" spc="10" dirty="0">
                <a:latin typeface="Times New Roman"/>
                <a:cs typeface="Times New Roman"/>
              </a:rPr>
              <a:t>k</a:t>
            </a:r>
            <a:r>
              <a:rPr sz="1950" i="1" spc="-30" dirty="0">
                <a:latin typeface="Times New Roman"/>
                <a:cs typeface="Times New Roman"/>
              </a:rPr>
              <a:t>A</a:t>
            </a:r>
            <a:r>
              <a:rPr sz="1950" spc="10" dirty="0">
                <a:latin typeface="Times New Roman"/>
                <a:cs typeface="Times New Roman"/>
              </a:rPr>
              <a:t>(</a:t>
            </a:r>
            <a:r>
              <a:rPr sz="1950" spc="-265" dirty="0">
                <a:latin typeface="Times New Roman"/>
                <a:cs typeface="Times New Roman"/>
              </a:rPr>
              <a:t> </a:t>
            </a:r>
            <a:r>
              <a:rPr sz="2925" i="1" spc="30" baseline="35612" dirty="0">
                <a:latin typeface="Times New Roman"/>
                <a:cs typeface="Times New Roman"/>
              </a:rPr>
              <a:t>dT</a:t>
            </a:r>
            <a:r>
              <a:rPr sz="2925" i="1" spc="-89" baseline="35612" dirty="0">
                <a:latin typeface="Times New Roman"/>
                <a:cs typeface="Times New Roman"/>
              </a:rPr>
              <a:t> </a:t>
            </a:r>
            <a:r>
              <a:rPr sz="1950" spc="10" dirty="0">
                <a:latin typeface="Times New Roman"/>
                <a:cs typeface="Times New Roman"/>
              </a:rPr>
              <a:t>)</a:t>
            </a:r>
            <a:r>
              <a:rPr sz="1950" dirty="0">
                <a:latin typeface="Times New Roman"/>
                <a:cs typeface="Times New Roman"/>
              </a:rPr>
              <a:t>	</a:t>
            </a:r>
            <a:r>
              <a:rPr sz="1950" spc="20" dirty="0">
                <a:latin typeface="Symbol"/>
                <a:cs typeface="Symbol"/>
              </a:rPr>
              <a:t></a:t>
            </a:r>
            <a:r>
              <a:rPr sz="1950" spc="-55" dirty="0">
                <a:latin typeface="Times New Roman"/>
                <a:cs typeface="Times New Roman"/>
              </a:rPr>
              <a:t> </a:t>
            </a:r>
            <a:r>
              <a:rPr sz="1950" i="1" spc="15" dirty="0">
                <a:latin typeface="Times New Roman"/>
                <a:cs typeface="Times New Roman"/>
              </a:rPr>
              <a:t>h</a:t>
            </a:r>
            <a:r>
              <a:rPr sz="1950" i="1" spc="-20" dirty="0">
                <a:latin typeface="Times New Roman"/>
                <a:cs typeface="Times New Roman"/>
              </a:rPr>
              <a:t>A</a:t>
            </a:r>
            <a:r>
              <a:rPr sz="1950" spc="10" dirty="0">
                <a:latin typeface="Times New Roman"/>
                <a:cs typeface="Times New Roman"/>
              </a:rPr>
              <a:t>(</a:t>
            </a:r>
            <a:r>
              <a:rPr sz="1950" spc="-270" dirty="0">
                <a:latin typeface="Times New Roman"/>
                <a:cs typeface="Times New Roman"/>
              </a:rPr>
              <a:t> </a:t>
            </a:r>
            <a:r>
              <a:rPr sz="2925" i="1" spc="30" baseline="35612" dirty="0">
                <a:latin typeface="Times New Roman"/>
                <a:cs typeface="Times New Roman"/>
              </a:rPr>
              <a:t>dT</a:t>
            </a:r>
            <a:r>
              <a:rPr sz="2925" i="1" spc="-89" baseline="35612" dirty="0">
                <a:latin typeface="Times New Roman"/>
                <a:cs typeface="Times New Roman"/>
              </a:rPr>
              <a:t> </a:t>
            </a:r>
            <a:r>
              <a:rPr sz="1950" spc="10" dirty="0">
                <a:latin typeface="Times New Roman"/>
                <a:cs typeface="Times New Roman"/>
              </a:rPr>
              <a:t>)</a:t>
            </a:r>
            <a:endParaRPr sz="1950">
              <a:latin typeface="Times New Roman"/>
              <a:cs typeface="Times New Roman"/>
            </a:endParaRPr>
          </a:p>
        </p:txBody>
      </p:sp>
      <p:sp>
        <p:nvSpPr>
          <p:cNvPr id="21" name="object 21"/>
          <p:cNvSpPr txBox="1"/>
          <p:nvPr/>
        </p:nvSpPr>
        <p:spPr>
          <a:xfrm>
            <a:off x="3375427" y="3361515"/>
            <a:ext cx="2719705" cy="277495"/>
          </a:xfrm>
          <a:prstGeom prst="rect">
            <a:avLst/>
          </a:prstGeom>
        </p:spPr>
        <p:txBody>
          <a:bodyPr vert="horz" wrap="square" lIns="0" tIns="0" rIns="0" bIns="0" rtlCol="0">
            <a:spAutoFit/>
          </a:bodyPr>
          <a:lstStyle/>
          <a:p>
            <a:pPr marL="12700">
              <a:lnSpc>
                <a:spcPct val="100000"/>
              </a:lnSpc>
              <a:tabLst>
                <a:tab pos="974090" algn="l"/>
                <a:tab pos="2465705" algn="l"/>
              </a:tabLst>
            </a:pPr>
            <a:r>
              <a:rPr sz="1950" i="1" spc="15" dirty="0">
                <a:latin typeface="Times New Roman"/>
                <a:cs typeface="Times New Roman"/>
              </a:rPr>
              <a:t>dt	dx	dx</a:t>
            </a:r>
            <a:endParaRPr sz="1950">
              <a:latin typeface="Times New Roman"/>
              <a:cs typeface="Times New Roman"/>
            </a:endParaRPr>
          </a:p>
        </p:txBody>
      </p:sp>
      <p:sp>
        <p:nvSpPr>
          <p:cNvPr id="22" name="object 22"/>
          <p:cNvSpPr txBox="1"/>
          <p:nvPr/>
        </p:nvSpPr>
        <p:spPr>
          <a:xfrm>
            <a:off x="3323730" y="3006009"/>
            <a:ext cx="337185" cy="277495"/>
          </a:xfrm>
          <a:prstGeom prst="rect">
            <a:avLst/>
          </a:prstGeom>
        </p:spPr>
        <p:txBody>
          <a:bodyPr vert="horz" wrap="square" lIns="0" tIns="0" rIns="0" bIns="0" rtlCol="0">
            <a:spAutoFit/>
          </a:bodyPr>
          <a:lstStyle/>
          <a:p>
            <a:pPr marL="12700">
              <a:lnSpc>
                <a:spcPct val="100000"/>
              </a:lnSpc>
            </a:pPr>
            <a:r>
              <a:rPr sz="1950" i="1" spc="20" dirty="0">
                <a:latin typeface="Times New Roman"/>
                <a:cs typeface="Times New Roman"/>
              </a:rPr>
              <a:t>dQ</a:t>
            </a:r>
            <a:endParaRPr sz="1950">
              <a:latin typeface="Times New Roman"/>
              <a:cs typeface="Times New Roman"/>
            </a:endParaRPr>
          </a:p>
        </p:txBody>
      </p:sp>
      <p:sp>
        <p:nvSpPr>
          <p:cNvPr id="23" name="object 23"/>
          <p:cNvSpPr txBox="1"/>
          <p:nvPr/>
        </p:nvSpPr>
        <p:spPr>
          <a:xfrm>
            <a:off x="459714" y="2124934"/>
            <a:ext cx="7999095" cy="843280"/>
          </a:xfrm>
          <a:prstGeom prst="rect">
            <a:avLst/>
          </a:prstGeom>
        </p:spPr>
        <p:txBody>
          <a:bodyPr vert="horz" wrap="square" lIns="0" tIns="0" rIns="0" bIns="0" rtlCol="0">
            <a:spAutoFit/>
          </a:bodyPr>
          <a:lstStyle/>
          <a:p>
            <a:pPr marL="12700">
              <a:lnSpc>
                <a:spcPct val="100000"/>
              </a:lnSpc>
            </a:pPr>
            <a:r>
              <a:rPr sz="1400" spc="-15" dirty="0">
                <a:latin typeface="Arial"/>
                <a:cs typeface="Arial"/>
              </a:rPr>
              <a:t>T</a:t>
            </a:r>
            <a:r>
              <a:rPr sz="1400" spc="-10" dirty="0">
                <a:latin typeface="Arial"/>
                <a:cs typeface="Arial"/>
              </a:rPr>
              <a:t>he conv</a:t>
            </a:r>
            <a:r>
              <a:rPr sz="1400" spc="-15" dirty="0">
                <a:latin typeface="Arial"/>
                <a:cs typeface="Arial"/>
              </a:rPr>
              <a:t>e</a:t>
            </a:r>
            <a:r>
              <a:rPr sz="1400" spc="-5" dirty="0">
                <a:latin typeface="Arial"/>
                <a:cs typeface="Arial"/>
              </a:rPr>
              <a:t>r</a:t>
            </a:r>
            <a:r>
              <a:rPr sz="1400" spc="-15" dirty="0">
                <a:latin typeface="Arial"/>
                <a:cs typeface="Arial"/>
              </a:rPr>
              <a:t>s</a:t>
            </a:r>
            <a:r>
              <a:rPr sz="1400" spc="-5" dirty="0">
                <a:latin typeface="Arial"/>
                <a:cs typeface="Arial"/>
              </a:rPr>
              <a:t>i</a:t>
            </a:r>
            <a:r>
              <a:rPr sz="1400" spc="-15" dirty="0">
                <a:latin typeface="Arial"/>
                <a:cs typeface="Arial"/>
              </a:rPr>
              <a:t>o</a:t>
            </a:r>
            <a:r>
              <a:rPr sz="1400" spc="-10" dirty="0">
                <a:latin typeface="Arial"/>
                <a:cs typeface="Arial"/>
              </a:rPr>
              <a:t>n</a:t>
            </a:r>
            <a:r>
              <a:rPr sz="1400" spc="-25" dirty="0">
                <a:latin typeface="Arial"/>
                <a:cs typeface="Arial"/>
              </a:rPr>
              <a:t> </a:t>
            </a:r>
            <a:r>
              <a:rPr sz="1400" spc="-10" dirty="0">
                <a:latin typeface="Arial"/>
                <a:cs typeface="Arial"/>
              </a:rPr>
              <a:t>rate</a:t>
            </a:r>
            <a:r>
              <a:rPr sz="1400" spc="-15" dirty="0">
                <a:latin typeface="Arial"/>
                <a:cs typeface="Arial"/>
              </a:rPr>
              <a:t> </a:t>
            </a:r>
            <a:r>
              <a:rPr sz="1400" spc="-10" dirty="0">
                <a:latin typeface="Arial"/>
                <a:cs typeface="Arial"/>
              </a:rPr>
              <a:t>of glucose</a:t>
            </a:r>
            <a:r>
              <a:rPr sz="1400" spc="-25" dirty="0">
                <a:latin typeface="Arial"/>
                <a:cs typeface="Arial"/>
              </a:rPr>
              <a:t> </a:t>
            </a:r>
            <a:r>
              <a:rPr sz="1400" spc="-10" dirty="0">
                <a:latin typeface="Arial"/>
                <a:cs typeface="Arial"/>
              </a:rPr>
              <a:t>in</a:t>
            </a:r>
            <a:r>
              <a:rPr sz="1400" spc="-5" dirty="0">
                <a:latin typeface="Arial"/>
                <a:cs typeface="Arial"/>
              </a:rPr>
              <a:t> </a:t>
            </a:r>
            <a:r>
              <a:rPr sz="1400" spc="-10" dirty="0">
                <a:latin typeface="Arial"/>
                <a:cs typeface="Arial"/>
              </a:rPr>
              <a:t>the</a:t>
            </a:r>
            <a:r>
              <a:rPr sz="1400" spc="-15" dirty="0">
                <a:latin typeface="Arial"/>
                <a:cs typeface="Arial"/>
              </a:rPr>
              <a:t> </a:t>
            </a:r>
            <a:r>
              <a:rPr sz="1400" spc="-10" dirty="0">
                <a:latin typeface="Arial"/>
                <a:cs typeface="Arial"/>
              </a:rPr>
              <a:t>thin </a:t>
            </a:r>
            <a:r>
              <a:rPr sz="1400" spc="-20" dirty="0">
                <a:latin typeface="Arial"/>
                <a:cs typeface="Arial"/>
              </a:rPr>
              <a:t>m</a:t>
            </a:r>
            <a:r>
              <a:rPr sz="1400" spc="-10" dirty="0">
                <a:latin typeface="Arial"/>
                <a:cs typeface="Arial"/>
              </a:rPr>
              <a:t>ultilay</a:t>
            </a:r>
            <a:r>
              <a:rPr sz="1400" spc="-15" dirty="0">
                <a:latin typeface="Arial"/>
                <a:cs typeface="Arial"/>
              </a:rPr>
              <a:t>e</a:t>
            </a:r>
            <a:r>
              <a:rPr sz="1400" spc="-5" dirty="0">
                <a:latin typeface="Arial"/>
                <a:cs typeface="Arial"/>
              </a:rPr>
              <a:t>r</a:t>
            </a:r>
            <a:r>
              <a:rPr sz="1400" spc="-25" dirty="0">
                <a:latin typeface="Arial"/>
                <a:cs typeface="Arial"/>
              </a:rPr>
              <a:t> </a:t>
            </a:r>
            <a:r>
              <a:rPr sz="1400" spc="-10" dirty="0">
                <a:latin typeface="Arial"/>
                <a:cs typeface="Arial"/>
              </a:rPr>
              <a:t>film calculat</a:t>
            </a:r>
            <a:r>
              <a:rPr sz="1400" spc="-15" dirty="0">
                <a:latin typeface="Arial"/>
                <a:cs typeface="Arial"/>
              </a:rPr>
              <a:t>e</a:t>
            </a:r>
            <a:r>
              <a:rPr sz="1400" spc="-10" dirty="0">
                <a:latin typeface="Arial"/>
                <a:cs typeface="Arial"/>
              </a:rPr>
              <a:t>d</a:t>
            </a:r>
            <a:r>
              <a:rPr sz="1400" spc="-25" dirty="0">
                <a:latin typeface="Arial"/>
                <a:cs typeface="Arial"/>
              </a:rPr>
              <a:t> </a:t>
            </a:r>
            <a:r>
              <a:rPr sz="1400" spc="-10" dirty="0">
                <a:latin typeface="Arial"/>
                <a:cs typeface="Arial"/>
              </a:rPr>
              <a:t>above</a:t>
            </a:r>
            <a:r>
              <a:rPr sz="1400" spc="-25" dirty="0">
                <a:latin typeface="Arial"/>
                <a:cs typeface="Arial"/>
              </a:rPr>
              <a:t> </a:t>
            </a:r>
            <a:r>
              <a:rPr sz="1400" spc="-5" dirty="0">
                <a:latin typeface="Arial"/>
                <a:cs typeface="Arial"/>
              </a:rPr>
              <a:t>is </a:t>
            </a:r>
            <a:r>
              <a:rPr sz="1400" spc="-10" dirty="0">
                <a:latin typeface="Arial"/>
                <a:cs typeface="Arial"/>
              </a:rPr>
              <a:t>corr</a:t>
            </a:r>
            <a:r>
              <a:rPr sz="1400" spc="-15" dirty="0">
                <a:latin typeface="Arial"/>
                <a:cs typeface="Arial"/>
              </a:rPr>
              <a:t>e</a:t>
            </a:r>
            <a:r>
              <a:rPr sz="1400" spc="-10" dirty="0">
                <a:latin typeface="Arial"/>
                <a:cs typeface="Arial"/>
              </a:rPr>
              <a:t>s</a:t>
            </a:r>
            <a:r>
              <a:rPr sz="1400" spc="-15" dirty="0">
                <a:latin typeface="Arial"/>
                <a:cs typeface="Arial"/>
              </a:rPr>
              <a:t>pond</a:t>
            </a:r>
            <a:r>
              <a:rPr sz="1400" spc="-10" dirty="0">
                <a:latin typeface="Arial"/>
                <a:cs typeface="Arial"/>
              </a:rPr>
              <a:t>ing</a:t>
            </a:r>
            <a:r>
              <a:rPr sz="1400" spc="-30" dirty="0">
                <a:latin typeface="Arial"/>
                <a:cs typeface="Arial"/>
              </a:rPr>
              <a:t> </a:t>
            </a:r>
            <a:r>
              <a:rPr sz="1400" spc="-10" dirty="0">
                <a:latin typeface="Arial"/>
                <a:cs typeface="Arial"/>
              </a:rPr>
              <a:t>to</a:t>
            </a:r>
            <a:endParaRPr sz="1400">
              <a:latin typeface="Arial"/>
              <a:cs typeface="Arial"/>
            </a:endParaRPr>
          </a:p>
          <a:p>
            <a:pPr marL="12700">
              <a:lnSpc>
                <a:spcPct val="100000"/>
              </a:lnSpc>
            </a:pPr>
            <a:r>
              <a:rPr sz="1400" spc="-10" dirty="0">
                <a:latin typeface="Arial"/>
                <a:cs typeface="Arial"/>
              </a:rPr>
              <a:t>8.85</a:t>
            </a:r>
            <a:r>
              <a:rPr sz="1400" spc="-15" dirty="0">
                <a:latin typeface="Arial"/>
                <a:cs typeface="Arial"/>
              </a:rPr>
              <a:t> </a:t>
            </a:r>
            <a:r>
              <a:rPr sz="1400" spc="-10" dirty="0">
                <a:latin typeface="Arial"/>
                <a:cs typeface="Arial"/>
              </a:rPr>
              <a:t>x</a:t>
            </a:r>
            <a:r>
              <a:rPr sz="1400" spc="-5" dirty="0">
                <a:latin typeface="Arial"/>
                <a:cs typeface="Arial"/>
              </a:rPr>
              <a:t> </a:t>
            </a:r>
            <a:r>
              <a:rPr sz="1400" spc="-10" dirty="0">
                <a:latin typeface="Arial"/>
                <a:cs typeface="Arial"/>
              </a:rPr>
              <a:t>10</a:t>
            </a:r>
            <a:r>
              <a:rPr sz="1350" spc="22" baseline="24691" dirty="0">
                <a:latin typeface="Arial"/>
                <a:cs typeface="Arial"/>
              </a:rPr>
              <a:t>-12</a:t>
            </a:r>
            <a:r>
              <a:rPr sz="1350" baseline="24691" dirty="0">
                <a:latin typeface="Arial"/>
                <a:cs typeface="Arial"/>
              </a:rPr>
              <a:t> </a:t>
            </a:r>
            <a:r>
              <a:rPr sz="1350" spc="-172" baseline="24691" dirty="0">
                <a:latin typeface="Arial"/>
                <a:cs typeface="Arial"/>
              </a:rPr>
              <a:t> </a:t>
            </a:r>
            <a:r>
              <a:rPr sz="1400" spc="-20" dirty="0">
                <a:latin typeface="Arial"/>
                <a:cs typeface="Arial"/>
              </a:rPr>
              <a:t>m</a:t>
            </a:r>
            <a:r>
              <a:rPr sz="1400" spc="-10" dirty="0">
                <a:latin typeface="Arial"/>
                <a:cs typeface="Arial"/>
              </a:rPr>
              <a:t>ol</a:t>
            </a:r>
            <a:r>
              <a:rPr sz="1400" spc="-5" dirty="0">
                <a:latin typeface="Arial"/>
                <a:cs typeface="Arial"/>
              </a:rPr>
              <a:t> / </a:t>
            </a:r>
            <a:r>
              <a:rPr sz="1400" spc="-20" dirty="0">
                <a:latin typeface="Arial"/>
                <a:cs typeface="Arial"/>
              </a:rPr>
              <a:t>m</a:t>
            </a:r>
            <a:r>
              <a:rPr sz="1400" spc="-5" dirty="0">
                <a:latin typeface="Arial"/>
                <a:cs typeface="Arial"/>
              </a:rPr>
              <a:t>in,</a:t>
            </a:r>
            <a:r>
              <a:rPr sz="1400" spc="-10" dirty="0">
                <a:latin typeface="Arial"/>
                <a:cs typeface="Arial"/>
              </a:rPr>
              <a:t> and</a:t>
            </a:r>
            <a:r>
              <a:rPr sz="1400" spc="-15" dirty="0">
                <a:latin typeface="Arial"/>
                <a:cs typeface="Arial"/>
              </a:rPr>
              <a:t> </a:t>
            </a:r>
            <a:r>
              <a:rPr sz="1400" spc="-5" dirty="0">
                <a:latin typeface="Arial"/>
                <a:cs typeface="Arial"/>
              </a:rPr>
              <a:t>it </a:t>
            </a:r>
            <a:r>
              <a:rPr sz="1400" spc="-20" dirty="0">
                <a:latin typeface="Arial"/>
                <a:cs typeface="Arial"/>
              </a:rPr>
              <a:t>w</a:t>
            </a:r>
            <a:r>
              <a:rPr sz="1400" spc="-10" dirty="0">
                <a:latin typeface="Arial"/>
                <a:cs typeface="Arial"/>
              </a:rPr>
              <a:t>ould prod</a:t>
            </a:r>
            <a:r>
              <a:rPr sz="1400" spc="-15" dirty="0">
                <a:latin typeface="Arial"/>
                <a:cs typeface="Arial"/>
              </a:rPr>
              <a:t>u</a:t>
            </a:r>
            <a:r>
              <a:rPr sz="1400" spc="-10" dirty="0">
                <a:latin typeface="Arial"/>
                <a:cs typeface="Arial"/>
              </a:rPr>
              <a:t>ce</a:t>
            </a:r>
            <a:r>
              <a:rPr sz="1400" spc="-30" dirty="0">
                <a:latin typeface="Arial"/>
                <a:cs typeface="Arial"/>
              </a:rPr>
              <a:t> </a:t>
            </a:r>
            <a:r>
              <a:rPr sz="1400" spc="-10" dirty="0">
                <a:latin typeface="Arial"/>
                <a:cs typeface="Arial"/>
              </a:rPr>
              <a:t>ther</a:t>
            </a:r>
            <a:r>
              <a:rPr sz="1400" spc="-20" dirty="0">
                <a:latin typeface="Arial"/>
                <a:cs typeface="Arial"/>
              </a:rPr>
              <a:t>m</a:t>
            </a:r>
            <a:r>
              <a:rPr sz="1400" spc="-15" dirty="0">
                <a:latin typeface="Arial"/>
                <a:cs typeface="Arial"/>
              </a:rPr>
              <a:t>a</a:t>
            </a:r>
            <a:r>
              <a:rPr sz="1400" spc="-5" dirty="0">
                <a:latin typeface="Arial"/>
                <a:cs typeface="Arial"/>
              </a:rPr>
              <a:t>l</a:t>
            </a:r>
            <a:r>
              <a:rPr sz="1400" spc="-20" dirty="0">
                <a:latin typeface="Arial"/>
                <a:cs typeface="Arial"/>
              </a:rPr>
              <a:t> </a:t>
            </a:r>
            <a:r>
              <a:rPr sz="1400" spc="-10" dirty="0">
                <a:latin typeface="Arial"/>
                <a:cs typeface="Arial"/>
              </a:rPr>
              <a:t>outp</a:t>
            </a:r>
            <a:r>
              <a:rPr sz="1400" spc="-15" dirty="0">
                <a:latin typeface="Arial"/>
                <a:cs typeface="Arial"/>
              </a:rPr>
              <a:t>u</a:t>
            </a:r>
            <a:r>
              <a:rPr sz="1400" spc="-5" dirty="0">
                <a:latin typeface="Arial"/>
                <a:cs typeface="Arial"/>
              </a:rPr>
              <a:t>t</a:t>
            </a:r>
            <a:r>
              <a:rPr sz="1400" spc="-25" dirty="0">
                <a:latin typeface="Arial"/>
                <a:cs typeface="Arial"/>
              </a:rPr>
              <a:t> </a:t>
            </a:r>
            <a:r>
              <a:rPr sz="1400" spc="-10" dirty="0">
                <a:latin typeface="Arial"/>
                <a:cs typeface="Arial"/>
              </a:rPr>
              <a:t>(d</a:t>
            </a:r>
            <a:r>
              <a:rPr sz="1400" spc="-20" dirty="0">
                <a:latin typeface="Arial"/>
                <a:cs typeface="Arial"/>
              </a:rPr>
              <a:t>Q</a:t>
            </a:r>
            <a:r>
              <a:rPr sz="1400" spc="-5" dirty="0">
                <a:latin typeface="Arial"/>
                <a:cs typeface="Arial"/>
              </a:rPr>
              <a:t>/dt)</a:t>
            </a:r>
            <a:r>
              <a:rPr sz="1400" spc="-25" dirty="0">
                <a:latin typeface="Arial"/>
                <a:cs typeface="Arial"/>
              </a:rPr>
              <a:t> </a:t>
            </a:r>
            <a:r>
              <a:rPr sz="1400" spc="-10" dirty="0">
                <a:latin typeface="Arial"/>
                <a:cs typeface="Arial"/>
              </a:rPr>
              <a:t>on the</a:t>
            </a:r>
            <a:r>
              <a:rPr sz="1400" spc="-15" dirty="0">
                <a:latin typeface="Arial"/>
                <a:cs typeface="Arial"/>
              </a:rPr>
              <a:t> </a:t>
            </a:r>
            <a:r>
              <a:rPr sz="1400" spc="-10" dirty="0">
                <a:latin typeface="Arial"/>
                <a:cs typeface="Arial"/>
              </a:rPr>
              <a:t>order</a:t>
            </a:r>
            <a:r>
              <a:rPr sz="1400" spc="-30" dirty="0">
                <a:latin typeface="Arial"/>
                <a:cs typeface="Arial"/>
              </a:rPr>
              <a:t> </a:t>
            </a:r>
            <a:r>
              <a:rPr sz="1400" spc="-10" dirty="0">
                <a:latin typeface="Arial"/>
                <a:cs typeface="Arial"/>
              </a:rPr>
              <a:t>of</a:t>
            </a:r>
            <a:r>
              <a:rPr sz="1400" spc="-5" dirty="0">
                <a:latin typeface="Arial"/>
                <a:cs typeface="Arial"/>
              </a:rPr>
              <a:t> </a:t>
            </a:r>
            <a:r>
              <a:rPr sz="1400" spc="-10" dirty="0">
                <a:latin typeface="Arial"/>
                <a:cs typeface="Arial"/>
              </a:rPr>
              <a:t>7.2</a:t>
            </a:r>
            <a:r>
              <a:rPr sz="1400" spc="-15" dirty="0">
                <a:latin typeface="Arial"/>
                <a:cs typeface="Arial"/>
              </a:rPr>
              <a:t> </a:t>
            </a:r>
            <a:r>
              <a:rPr sz="1400" spc="-10" dirty="0">
                <a:latin typeface="Arial"/>
                <a:cs typeface="Arial"/>
              </a:rPr>
              <a:t>x10</a:t>
            </a:r>
            <a:r>
              <a:rPr sz="1350" spc="22" baseline="24691" dirty="0">
                <a:latin typeface="Arial"/>
                <a:cs typeface="Arial"/>
              </a:rPr>
              <a:t>-9</a:t>
            </a:r>
            <a:r>
              <a:rPr sz="1350" baseline="24691" dirty="0">
                <a:latin typeface="Arial"/>
                <a:cs typeface="Arial"/>
              </a:rPr>
              <a:t> </a:t>
            </a:r>
            <a:r>
              <a:rPr sz="1350" spc="-187" baseline="24691" dirty="0">
                <a:latin typeface="Arial"/>
                <a:cs typeface="Arial"/>
              </a:rPr>
              <a:t> </a:t>
            </a:r>
            <a:r>
              <a:rPr sz="1400" spc="-10" dirty="0">
                <a:latin typeface="Arial"/>
                <a:cs typeface="Arial"/>
              </a:rPr>
              <a:t>J/s.</a:t>
            </a:r>
            <a:endParaRPr sz="1400">
              <a:latin typeface="Arial"/>
              <a:cs typeface="Arial"/>
            </a:endParaRPr>
          </a:p>
          <a:p>
            <a:pPr marL="12700" marR="5080">
              <a:lnSpc>
                <a:spcPct val="100000"/>
              </a:lnSpc>
            </a:pPr>
            <a:r>
              <a:rPr sz="1400" spc="-15" dirty="0">
                <a:latin typeface="Arial"/>
                <a:cs typeface="Arial"/>
              </a:rPr>
              <a:t>A</a:t>
            </a:r>
            <a:r>
              <a:rPr sz="1400" spc="-5" dirty="0">
                <a:latin typeface="Arial"/>
                <a:cs typeface="Arial"/>
              </a:rPr>
              <a:t>t</a:t>
            </a:r>
            <a:r>
              <a:rPr sz="1400" dirty="0">
                <a:latin typeface="Arial"/>
                <a:cs typeface="Arial"/>
              </a:rPr>
              <a:t> </a:t>
            </a:r>
            <a:r>
              <a:rPr sz="1400" spc="-10" dirty="0">
                <a:latin typeface="Arial"/>
                <a:cs typeface="Arial"/>
              </a:rPr>
              <a:t>equilibrium</a:t>
            </a:r>
            <a:r>
              <a:rPr sz="1400" spc="-25" dirty="0">
                <a:latin typeface="Arial"/>
                <a:cs typeface="Arial"/>
              </a:rPr>
              <a:t> </a:t>
            </a:r>
            <a:r>
              <a:rPr sz="1400" spc="-10" dirty="0">
                <a:latin typeface="Arial"/>
                <a:cs typeface="Arial"/>
              </a:rPr>
              <a:t>or steady</a:t>
            </a:r>
            <a:r>
              <a:rPr sz="1400" spc="-25" dirty="0">
                <a:latin typeface="Arial"/>
                <a:cs typeface="Arial"/>
              </a:rPr>
              <a:t> </a:t>
            </a:r>
            <a:r>
              <a:rPr sz="1400" spc="-10" dirty="0">
                <a:latin typeface="Arial"/>
                <a:cs typeface="Arial"/>
              </a:rPr>
              <a:t>state,</a:t>
            </a:r>
            <a:r>
              <a:rPr sz="1400" spc="-25" dirty="0">
                <a:latin typeface="Arial"/>
                <a:cs typeface="Arial"/>
              </a:rPr>
              <a:t> </a:t>
            </a:r>
            <a:r>
              <a:rPr sz="1400" spc="-10" dirty="0">
                <a:latin typeface="Arial"/>
                <a:cs typeface="Arial"/>
              </a:rPr>
              <a:t>the te</a:t>
            </a:r>
            <a:r>
              <a:rPr sz="1400" spc="-20" dirty="0">
                <a:latin typeface="Arial"/>
                <a:cs typeface="Arial"/>
              </a:rPr>
              <a:t>m</a:t>
            </a:r>
            <a:r>
              <a:rPr sz="1400" spc="-10" dirty="0">
                <a:latin typeface="Arial"/>
                <a:cs typeface="Arial"/>
              </a:rPr>
              <a:t>pe</a:t>
            </a:r>
            <a:r>
              <a:rPr sz="1400" spc="-15" dirty="0">
                <a:latin typeface="Arial"/>
                <a:cs typeface="Arial"/>
              </a:rPr>
              <a:t>rat</a:t>
            </a:r>
            <a:r>
              <a:rPr sz="1400" spc="-10" dirty="0">
                <a:latin typeface="Arial"/>
                <a:cs typeface="Arial"/>
              </a:rPr>
              <a:t>ure</a:t>
            </a:r>
            <a:r>
              <a:rPr sz="1400" spc="-30" dirty="0">
                <a:latin typeface="Arial"/>
                <a:cs typeface="Arial"/>
              </a:rPr>
              <a:t> </a:t>
            </a:r>
            <a:r>
              <a:rPr sz="1400" spc="-10" dirty="0">
                <a:latin typeface="Arial"/>
                <a:cs typeface="Arial"/>
              </a:rPr>
              <a:t>di</a:t>
            </a:r>
            <a:r>
              <a:rPr sz="1400" spc="-30" dirty="0">
                <a:latin typeface="Arial"/>
                <a:cs typeface="Arial"/>
              </a:rPr>
              <a:t>f</a:t>
            </a:r>
            <a:r>
              <a:rPr sz="1400" spc="-10" dirty="0">
                <a:latin typeface="Arial"/>
                <a:cs typeface="Arial"/>
              </a:rPr>
              <a:t>fer</a:t>
            </a:r>
            <a:r>
              <a:rPr sz="1400" spc="-15" dirty="0">
                <a:latin typeface="Arial"/>
                <a:cs typeface="Arial"/>
              </a:rPr>
              <a:t>en</a:t>
            </a:r>
            <a:r>
              <a:rPr sz="1400" spc="-10" dirty="0">
                <a:latin typeface="Arial"/>
                <a:cs typeface="Arial"/>
              </a:rPr>
              <a:t>ce</a:t>
            </a:r>
            <a:r>
              <a:rPr sz="1400" spc="-25" dirty="0">
                <a:latin typeface="Arial"/>
                <a:cs typeface="Arial"/>
              </a:rPr>
              <a:t> </a:t>
            </a:r>
            <a:r>
              <a:rPr sz="1400" spc="-10" dirty="0">
                <a:latin typeface="Arial"/>
                <a:cs typeface="Arial"/>
              </a:rPr>
              <a:t>bet</a:t>
            </a:r>
            <a:r>
              <a:rPr sz="1400" spc="-20" dirty="0">
                <a:latin typeface="Arial"/>
                <a:cs typeface="Arial"/>
              </a:rPr>
              <a:t>w</a:t>
            </a:r>
            <a:r>
              <a:rPr sz="1400" spc="-10" dirty="0">
                <a:latin typeface="Arial"/>
                <a:cs typeface="Arial"/>
              </a:rPr>
              <a:t>een</a:t>
            </a:r>
            <a:r>
              <a:rPr sz="1400" spc="-30" dirty="0">
                <a:latin typeface="Arial"/>
                <a:cs typeface="Arial"/>
              </a:rPr>
              <a:t> </a:t>
            </a:r>
            <a:r>
              <a:rPr sz="1400" spc="-10" dirty="0">
                <a:latin typeface="Arial"/>
                <a:cs typeface="Arial"/>
              </a:rPr>
              <a:t>the </a:t>
            </a:r>
            <a:r>
              <a:rPr sz="1400" spc="-20" dirty="0">
                <a:latin typeface="Arial"/>
                <a:cs typeface="Arial"/>
              </a:rPr>
              <a:t>GO</a:t>
            </a:r>
            <a:r>
              <a:rPr sz="1400" spc="-10" dirty="0">
                <a:latin typeface="Arial"/>
                <a:cs typeface="Arial"/>
              </a:rPr>
              <a:t>x/</a:t>
            </a:r>
            <a:r>
              <a:rPr sz="1400" spc="-15" dirty="0">
                <a:latin typeface="Arial"/>
                <a:cs typeface="Arial"/>
              </a:rPr>
              <a:t>PE</a:t>
            </a:r>
            <a:r>
              <a:rPr sz="1400" spc="-5" dirty="0">
                <a:latin typeface="Arial"/>
                <a:cs typeface="Arial"/>
              </a:rPr>
              <a:t>I</a:t>
            </a:r>
            <a:r>
              <a:rPr sz="1400" spc="5" dirty="0">
                <a:latin typeface="Arial"/>
                <a:cs typeface="Arial"/>
              </a:rPr>
              <a:t> </a:t>
            </a:r>
            <a:r>
              <a:rPr sz="1400" spc="-20" dirty="0">
                <a:latin typeface="Arial"/>
                <a:cs typeface="Arial"/>
              </a:rPr>
              <a:t>m</a:t>
            </a:r>
            <a:r>
              <a:rPr sz="1400" spc="-10" dirty="0">
                <a:latin typeface="Arial"/>
                <a:cs typeface="Arial"/>
              </a:rPr>
              <a:t>ultilayer</a:t>
            </a:r>
            <a:r>
              <a:rPr sz="1400" spc="-25" dirty="0">
                <a:latin typeface="Arial"/>
                <a:cs typeface="Arial"/>
              </a:rPr>
              <a:t> </a:t>
            </a:r>
            <a:r>
              <a:rPr sz="1400" spc="-10" dirty="0">
                <a:latin typeface="Arial"/>
                <a:cs typeface="Arial"/>
              </a:rPr>
              <a:t>covered surfa</a:t>
            </a:r>
            <a:r>
              <a:rPr sz="1400" spc="-15" dirty="0">
                <a:latin typeface="Arial"/>
                <a:cs typeface="Arial"/>
              </a:rPr>
              <a:t>c</a:t>
            </a:r>
            <a:r>
              <a:rPr sz="1400" spc="-10" dirty="0">
                <a:latin typeface="Arial"/>
                <a:cs typeface="Arial"/>
              </a:rPr>
              <a:t>e</a:t>
            </a:r>
            <a:r>
              <a:rPr sz="1400" spc="-25" dirty="0">
                <a:latin typeface="Arial"/>
                <a:cs typeface="Arial"/>
              </a:rPr>
              <a:t> </a:t>
            </a:r>
            <a:r>
              <a:rPr sz="1400" spc="-10" dirty="0">
                <a:latin typeface="Arial"/>
                <a:cs typeface="Arial"/>
              </a:rPr>
              <a:t>and</a:t>
            </a:r>
            <a:r>
              <a:rPr sz="1400" spc="-15" dirty="0">
                <a:latin typeface="Arial"/>
                <a:cs typeface="Arial"/>
              </a:rPr>
              <a:t> </a:t>
            </a:r>
            <a:r>
              <a:rPr sz="1400" spc="-10" dirty="0">
                <a:latin typeface="Arial"/>
                <a:cs typeface="Arial"/>
              </a:rPr>
              <a:t>the surr</a:t>
            </a:r>
            <a:r>
              <a:rPr sz="1400" spc="-15" dirty="0">
                <a:latin typeface="Arial"/>
                <a:cs typeface="Arial"/>
              </a:rPr>
              <a:t>ound</a:t>
            </a:r>
            <a:r>
              <a:rPr sz="1400" spc="-10" dirty="0">
                <a:latin typeface="Arial"/>
                <a:cs typeface="Arial"/>
              </a:rPr>
              <a:t>in</a:t>
            </a:r>
            <a:r>
              <a:rPr sz="1400" spc="-15" dirty="0">
                <a:latin typeface="Arial"/>
                <a:cs typeface="Arial"/>
              </a:rPr>
              <a:t>g</a:t>
            </a:r>
            <a:r>
              <a:rPr sz="1400" spc="-10" dirty="0">
                <a:latin typeface="Arial"/>
                <a:cs typeface="Arial"/>
              </a:rPr>
              <a:t>s</a:t>
            </a:r>
            <a:r>
              <a:rPr sz="1400" spc="-25" dirty="0">
                <a:latin typeface="Arial"/>
                <a:cs typeface="Arial"/>
              </a:rPr>
              <a:t> </a:t>
            </a:r>
            <a:r>
              <a:rPr sz="1400" spc="-5" dirty="0">
                <a:latin typeface="Arial"/>
                <a:cs typeface="Arial"/>
              </a:rPr>
              <a:t>is </a:t>
            </a:r>
            <a:r>
              <a:rPr sz="1400" spc="-10" dirty="0">
                <a:latin typeface="Arial"/>
                <a:cs typeface="Arial"/>
              </a:rPr>
              <a:t>consta</a:t>
            </a:r>
            <a:r>
              <a:rPr sz="1400" spc="-15" dirty="0">
                <a:latin typeface="Arial"/>
                <a:cs typeface="Arial"/>
              </a:rPr>
              <a:t>n</a:t>
            </a:r>
            <a:r>
              <a:rPr sz="1400" spc="-5" dirty="0">
                <a:latin typeface="Arial"/>
                <a:cs typeface="Arial"/>
              </a:rPr>
              <a:t>t,</a:t>
            </a:r>
            <a:r>
              <a:rPr sz="1400" spc="-25" dirty="0">
                <a:latin typeface="Arial"/>
                <a:cs typeface="Arial"/>
              </a:rPr>
              <a:t> </a:t>
            </a:r>
            <a:r>
              <a:rPr sz="1400" spc="-5" dirty="0">
                <a:latin typeface="Arial"/>
                <a:cs typeface="Arial"/>
              </a:rPr>
              <a:t>i.e.</a:t>
            </a:r>
            <a:r>
              <a:rPr sz="1400" spc="-10" dirty="0">
                <a:latin typeface="Arial"/>
                <a:cs typeface="Arial"/>
              </a:rPr>
              <a:t> the</a:t>
            </a:r>
            <a:r>
              <a:rPr sz="1400" spc="-15" dirty="0">
                <a:latin typeface="Arial"/>
                <a:cs typeface="Arial"/>
              </a:rPr>
              <a:t> </a:t>
            </a:r>
            <a:r>
              <a:rPr sz="1400" spc="-10" dirty="0">
                <a:latin typeface="Arial"/>
                <a:cs typeface="Arial"/>
              </a:rPr>
              <a:t>d</a:t>
            </a:r>
            <a:r>
              <a:rPr sz="1400" spc="-15" dirty="0">
                <a:latin typeface="Arial"/>
                <a:cs typeface="Arial"/>
              </a:rPr>
              <a:t>T</a:t>
            </a:r>
            <a:r>
              <a:rPr sz="1400" spc="-10" dirty="0">
                <a:latin typeface="Arial"/>
                <a:cs typeface="Arial"/>
              </a:rPr>
              <a:t>/dt</a:t>
            </a:r>
            <a:r>
              <a:rPr sz="1400" spc="-20" dirty="0">
                <a:latin typeface="Arial"/>
                <a:cs typeface="Arial"/>
              </a:rPr>
              <a:t> </a:t>
            </a:r>
            <a:r>
              <a:rPr sz="1400" spc="-10" dirty="0">
                <a:latin typeface="Arial"/>
                <a:cs typeface="Arial"/>
              </a:rPr>
              <a:t>= 0. </a:t>
            </a:r>
            <a:r>
              <a:rPr sz="1400" spc="-15" dirty="0">
                <a:latin typeface="Arial"/>
                <a:cs typeface="Arial"/>
              </a:rPr>
              <a:t>F</a:t>
            </a:r>
            <a:r>
              <a:rPr sz="1400" spc="-10" dirty="0">
                <a:latin typeface="Arial"/>
                <a:cs typeface="Arial"/>
              </a:rPr>
              <a:t>rom</a:t>
            </a:r>
            <a:r>
              <a:rPr sz="1400" spc="-15" dirty="0">
                <a:latin typeface="Arial"/>
                <a:cs typeface="Arial"/>
              </a:rPr>
              <a:t> </a:t>
            </a:r>
            <a:r>
              <a:rPr sz="1400" spc="-10" dirty="0">
                <a:latin typeface="Arial"/>
                <a:cs typeface="Arial"/>
              </a:rPr>
              <a:t>one</a:t>
            </a:r>
            <a:r>
              <a:rPr sz="1400" spc="-15" dirty="0">
                <a:latin typeface="Arial"/>
                <a:cs typeface="Arial"/>
              </a:rPr>
              <a:t>-d</a:t>
            </a:r>
            <a:r>
              <a:rPr sz="1400" spc="-5" dirty="0">
                <a:latin typeface="Arial"/>
                <a:cs typeface="Arial"/>
              </a:rPr>
              <a:t>i</a:t>
            </a:r>
            <a:r>
              <a:rPr sz="1400" spc="-15" dirty="0">
                <a:latin typeface="Arial"/>
                <a:cs typeface="Arial"/>
              </a:rPr>
              <a:t>men</a:t>
            </a:r>
            <a:r>
              <a:rPr sz="1400" spc="-5" dirty="0">
                <a:latin typeface="Arial"/>
                <a:cs typeface="Arial"/>
              </a:rPr>
              <a:t>si</a:t>
            </a:r>
            <a:r>
              <a:rPr sz="1400" spc="-15" dirty="0">
                <a:latin typeface="Arial"/>
                <a:cs typeface="Arial"/>
              </a:rPr>
              <a:t>o</a:t>
            </a:r>
            <a:r>
              <a:rPr sz="1400" spc="-10" dirty="0">
                <a:latin typeface="Arial"/>
                <a:cs typeface="Arial"/>
              </a:rPr>
              <a:t>n</a:t>
            </a:r>
            <a:r>
              <a:rPr sz="1400" spc="-15" dirty="0">
                <a:latin typeface="Arial"/>
                <a:cs typeface="Arial"/>
              </a:rPr>
              <a:t>a</a:t>
            </a:r>
            <a:r>
              <a:rPr sz="1400" spc="-5" dirty="0">
                <a:latin typeface="Arial"/>
                <a:cs typeface="Arial"/>
              </a:rPr>
              <a:t>l</a:t>
            </a:r>
            <a:r>
              <a:rPr sz="1400" spc="-25" dirty="0">
                <a:latin typeface="Arial"/>
                <a:cs typeface="Arial"/>
              </a:rPr>
              <a:t> </a:t>
            </a:r>
            <a:r>
              <a:rPr sz="1400" spc="-10" dirty="0">
                <a:latin typeface="Arial"/>
                <a:cs typeface="Arial"/>
              </a:rPr>
              <a:t>heat</a:t>
            </a:r>
            <a:r>
              <a:rPr sz="1400" spc="-20" dirty="0">
                <a:latin typeface="Arial"/>
                <a:cs typeface="Arial"/>
              </a:rPr>
              <a:t> </a:t>
            </a:r>
            <a:r>
              <a:rPr sz="1400" spc="-10" dirty="0">
                <a:latin typeface="Arial"/>
                <a:cs typeface="Arial"/>
              </a:rPr>
              <a:t>flow equatio</a:t>
            </a:r>
            <a:r>
              <a:rPr sz="1400" spc="-15" dirty="0">
                <a:latin typeface="Arial"/>
                <a:cs typeface="Arial"/>
              </a:rPr>
              <a:t>n</a:t>
            </a:r>
            <a:r>
              <a:rPr sz="1400" spc="-5" dirty="0">
                <a:latin typeface="Arial"/>
                <a:cs typeface="Arial"/>
              </a:rPr>
              <a:t>,</a:t>
            </a:r>
            <a:endParaRPr sz="1400">
              <a:latin typeface="Arial"/>
              <a:cs typeface="Arial"/>
            </a:endParaRPr>
          </a:p>
        </p:txBody>
      </p:sp>
      <p:sp>
        <p:nvSpPr>
          <p:cNvPr id="24" name="object 24"/>
          <p:cNvSpPr txBox="1"/>
          <p:nvPr/>
        </p:nvSpPr>
        <p:spPr>
          <a:xfrm>
            <a:off x="459710" y="2978530"/>
            <a:ext cx="2372360" cy="203200"/>
          </a:xfrm>
          <a:prstGeom prst="rect">
            <a:avLst/>
          </a:prstGeom>
        </p:spPr>
        <p:txBody>
          <a:bodyPr vert="horz" wrap="square" lIns="0" tIns="0" rIns="0" bIns="0" rtlCol="0">
            <a:spAutoFit/>
          </a:bodyPr>
          <a:lstStyle/>
          <a:p>
            <a:pPr marL="12700">
              <a:lnSpc>
                <a:spcPct val="100000"/>
              </a:lnSpc>
            </a:pPr>
            <a:r>
              <a:rPr sz="1400" spc="-10" dirty="0">
                <a:latin typeface="Arial"/>
                <a:cs typeface="Arial"/>
              </a:rPr>
              <a:t>the heat</a:t>
            </a:r>
            <a:r>
              <a:rPr sz="1400" spc="-25" dirty="0">
                <a:latin typeface="Arial"/>
                <a:cs typeface="Arial"/>
              </a:rPr>
              <a:t> </a:t>
            </a:r>
            <a:r>
              <a:rPr sz="1400" spc="-10" dirty="0">
                <a:latin typeface="Arial"/>
                <a:cs typeface="Arial"/>
              </a:rPr>
              <a:t>flow can be given</a:t>
            </a:r>
            <a:r>
              <a:rPr sz="1400" spc="-15" dirty="0">
                <a:latin typeface="Arial"/>
                <a:cs typeface="Arial"/>
              </a:rPr>
              <a:t> </a:t>
            </a:r>
            <a:r>
              <a:rPr sz="1400" spc="-10" dirty="0">
                <a:latin typeface="Arial"/>
                <a:cs typeface="Arial"/>
              </a:rPr>
              <a:t>by:</a:t>
            </a:r>
            <a:endParaRPr sz="1400">
              <a:latin typeface="Arial"/>
              <a:cs typeface="Arial"/>
            </a:endParaRPr>
          </a:p>
        </p:txBody>
      </p:sp>
      <p:sp>
        <p:nvSpPr>
          <p:cNvPr id="25" name="object 25"/>
          <p:cNvSpPr txBox="1"/>
          <p:nvPr/>
        </p:nvSpPr>
        <p:spPr>
          <a:xfrm>
            <a:off x="535780" y="3698370"/>
            <a:ext cx="8085455" cy="1069340"/>
          </a:xfrm>
          <a:prstGeom prst="rect">
            <a:avLst/>
          </a:prstGeom>
        </p:spPr>
        <p:txBody>
          <a:bodyPr vert="horz" wrap="square" lIns="0" tIns="0" rIns="0" bIns="0" rtlCol="0">
            <a:spAutoFit/>
          </a:bodyPr>
          <a:lstStyle/>
          <a:p>
            <a:pPr marL="12700" marR="5080">
              <a:lnSpc>
                <a:spcPct val="100000"/>
              </a:lnSpc>
            </a:pPr>
            <a:r>
              <a:rPr sz="1400" spc="-20" dirty="0">
                <a:latin typeface="Arial"/>
                <a:cs typeface="Arial"/>
              </a:rPr>
              <a:t>w</a:t>
            </a:r>
            <a:r>
              <a:rPr sz="1400" spc="-10" dirty="0">
                <a:latin typeface="Arial"/>
                <a:cs typeface="Arial"/>
              </a:rPr>
              <a:t>here</a:t>
            </a:r>
            <a:r>
              <a:rPr sz="1400" spc="-15" dirty="0">
                <a:latin typeface="Arial"/>
                <a:cs typeface="Arial"/>
              </a:rPr>
              <a:t> </a:t>
            </a:r>
            <a:r>
              <a:rPr sz="1400" spc="-10" dirty="0">
                <a:latin typeface="Arial"/>
                <a:cs typeface="Arial"/>
              </a:rPr>
              <a:t>k</a:t>
            </a:r>
            <a:r>
              <a:rPr sz="1400" spc="-5" dirty="0">
                <a:latin typeface="Arial"/>
                <a:cs typeface="Arial"/>
              </a:rPr>
              <a:t> is</a:t>
            </a:r>
            <a:r>
              <a:rPr sz="1400" dirty="0">
                <a:latin typeface="Arial"/>
                <a:cs typeface="Arial"/>
              </a:rPr>
              <a:t> </a:t>
            </a:r>
            <a:r>
              <a:rPr sz="1400" spc="-10" dirty="0">
                <a:latin typeface="Arial"/>
                <a:cs typeface="Arial"/>
              </a:rPr>
              <a:t>the</a:t>
            </a:r>
            <a:r>
              <a:rPr sz="1400" spc="-15" dirty="0">
                <a:latin typeface="Arial"/>
                <a:cs typeface="Arial"/>
              </a:rPr>
              <a:t> </a:t>
            </a:r>
            <a:r>
              <a:rPr sz="1400" spc="-10" dirty="0">
                <a:latin typeface="Arial"/>
                <a:cs typeface="Arial"/>
              </a:rPr>
              <a:t>ther</a:t>
            </a:r>
            <a:r>
              <a:rPr sz="1400" spc="-15" dirty="0">
                <a:latin typeface="Arial"/>
                <a:cs typeface="Arial"/>
              </a:rPr>
              <a:t>ma</a:t>
            </a:r>
            <a:r>
              <a:rPr sz="1400" spc="-5" dirty="0">
                <a:latin typeface="Arial"/>
                <a:cs typeface="Arial"/>
              </a:rPr>
              <a:t>l</a:t>
            </a:r>
            <a:r>
              <a:rPr sz="1400" spc="-20" dirty="0">
                <a:latin typeface="Arial"/>
                <a:cs typeface="Arial"/>
              </a:rPr>
              <a:t> </a:t>
            </a:r>
            <a:r>
              <a:rPr sz="1400" spc="-10" dirty="0">
                <a:latin typeface="Arial"/>
                <a:cs typeface="Arial"/>
              </a:rPr>
              <a:t>cond</a:t>
            </a:r>
            <a:r>
              <a:rPr sz="1400" spc="-15" dirty="0">
                <a:latin typeface="Arial"/>
                <a:cs typeface="Arial"/>
              </a:rPr>
              <a:t>u</a:t>
            </a:r>
            <a:r>
              <a:rPr sz="1400" spc="-10" dirty="0">
                <a:latin typeface="Arial"/>
                <a:cs typeface="Arial"/>
              </a:rPr>
              <a:t>ct</a:t>
            </a:r>
            <a:r>
              <a:rPr sz="1400" spc="-5" dirty="0">
                <a:latin typeface="Arial"/>
                <a:cs typeface="Arial"/>
              </a:rPr>
              <a:t>ivity</a:t>
            </a:r>
            <a:r>
              <a:rPr sz="1400" spc="-25" dirty="0">
                <a:latin typeface="Arial"/>
                <a:cs typeface="Arial"/>
              </a:rPr>
              <a:t> </a:t>
            </a:r>
            <a:r>
              <a:rPr sz="1400" spc="-10" dirty="0">
                <a:latin typeface="Arial"/>
                <a:cs typeface="Arial"/>
              </a:rPr>
              <a:t>of silicon (83.5</a:t>
            </a:r>
            <a:r>
              <a:rPr sz="1400" spc="-30" dirty="0">
                <a:latin typeface="Arial"/>
                <a:cs typeface="Arial"/>
              </a:rPr>
              <a:t> </a:t>
            </a:r>
            <a:r>
              <a:rPr sz="1400" spc="-10" dirty="0">
                <a:latin typeface="Arial"/>
                <a:cs typeface="Arial"/>
              </a:rPr>
              <a:t>W/m</a:t>
            </a:r>
            <a:r>
              <a:rPr sz="1400" dirty="0">
                <a:latin typeface="Arial"/>
                <a:cs typeface="Arial"/>
              </a:rPr>
              <a:t> </a:t>
            </a:r>
            <a:r>
              <a:rPr sz="1400" spc="-15" dirty="0">
                <a:latin typeface="Arial"/>
                <a:cs typeface="Arial"/>
              </a:rPr>
              <a:t>K</a:t>
            </a:r>
            <a:r>
              <a:rPr sz="1400" spc="-5" dirty="0">
                <a:latin typeface="Arial"/>
                <a:cs typeface="Arial"/>
              </a:rPr>
              <a:t>),</a:t>
            </a:r>
            <a:r>
              <a:rPr sz="1400" spc="-80" dirty="0">
                <a:latin typeface="Arial"/>
                <a:cs typeface="Arial"/>
              </a:rPr>
              <a:t> </a:t>
            </a:r>
            <a:r>
              <a:rPr sz="1400" spc="-10" dirty="0">
                <a:latin typeface="Arial"/>
                <a:cs typeface="Arial"/>
              </a:rPr>
              <a:t>A</a:t>
            </a:r>
            <a:r>
              <a:rPr sz="1400" spc="-75" dirty="0">
                <a:latin typeface="Arial"/>
                <a:cs typeface="Arial"/>
              </a:rPr>
              <a:t> </a:t>
            </a:r>
            <a:r>
              <a:rPr sz="1400" spc="-5" dirty="0">
                <a:latin typeface="Arial"/>
                <a:cs typeface="Arial"/>
              </a:rPr>
              <a:t>is </a:t>
            </a:r>
            <a:r>
              <a:rPr sz="1400" spc="-10" dirty="0">
                <a:latin typeface="Arial"/>
                <a:cs typeface="Arial"/>
              </a:rPr>
              <a:t>the </a:t>
            </a:r>
            <a:r>
              <a:rPr sz="1400" spc="-20" dirty="0">
                <a:latin typeface="Arial"/>
                <a:cs typeface="Arial"/>
              </a:rPr>
              <a:t>MC</a:t>
            </a:r>
            <a:r>
              <a:rPr sz="1400" spc="-10" dirty="0">
                <a:latin typeface="Arial"/>
                <a:cs typeface="Arial"/>
              </a:rPr>
              <a:t>L</a:t>
            </a:r>
            <a:r>
              <a:rPr sz="1400" spc="-60" dirty="0">
                <a:latin typeface="Arial"/>
                <a:cs typeface="Arial"/>
              </a:rPr>
              <a:t> </a:t>
            </a:r>
            <a:r>
              <a:rPr sz="1400" spc="-10" dirty="0">
                <a:latin typeface="Arial"/>
                <a:cs typeface="Arial"/>
              </a:rPr>
              <a:t>surface</a:t>
            </a:r>
            <a:r>
              <a:rPr sz="1400" spc="-30" dirty="0">
                <a:latin typeface="Arial"/>
                <a:cs typeface="Arial"/>
              </a:rPr>
              <a:t> </a:t>
            </a:r>
            <a:r>
              <a:rPr sz="1400" spc="-10" dirty="0">
                <a:latin typeface="Arial"/>
                <a:cs typeface="Arial"/>
              </a:rPr>
              <a:t>area</a:t>
            </a:r>
            <a:r>
              <a:rPr sz="1400" spc="-15" dirty="0">
                <a:latin typeface="Arial"/>
                <a:cs typeface="Arial"/>
              </a:rPr>
              <a:t> </a:t>
            </a:r>
            <a:r>
              <a:rPr sz="1400" spc="-10" dirty="0">
                <a:latin typeface="Arial"/>
                <a:cs typeface="Arial"/>
              </a:rPr>
              <a:t>(8.5</a:t>
            </a:r>
            <a:r>
              <a:rPr sz="1400" spc="-15" dirty="0">
                <a:latin typeface="Arial"/>
                <a:cs typeface="Arial"/>
              </a:rPr>
              <a:t>1x</a:t>
            </a:r>
            <a:r>
              <a:rPr sz="1400" spc="-10" dirty="0">
                <a:latin typeface="Arial"/>
                <a:cs typeface="Arial"/>
              </a:rPr>
              <a:t>1</a:t>
            </a:r>
            <a:r>
              <a:rPr sz="1400" spc="-15" dirty="0">
                <a:latin typeface="Arial"/>
                <a:cs typeface="Arial"/>
              </a:rPr>
              <a:t>0</a:t>
            </a:r>
            <a:r>
              <a:rPr sz="1350" spc="22" baseline="24691" dirty="0">
                <a:latin typeface="Arial"/>
                <a:cs typeface="Arial"/>
              </a:rPr>
              <a:t>−</a:t>
            </a:r>
            <a:r>
              <a:rPr sz="1350" spc="30" baseline="24691" dirty="0">
                <a:latin typeface="Arial"/>
                <a:cs typeface="Arial"/>
              </a:rPr>
              <a:t>3</a:t>
            </a:r>
            <a:r>
              <a:rPr sz="1350" spc="179" baseline="24691" dirty="0">
                <a:latin typeface="Arial"/>
                <a:cs typeface="Arial"/>
              </a:rPr>
              <a:t> </a:t>
            </a:r>
            <a:r>
              <a:rPr sz="1400" spc="-15" dirty="0">
                <a:latin typeface="Arial"/>
                <a:cs typeface="Arial"/>
              </a:rPr>
              <a:t>m</a:t>
            </a:r>
            <a:r>
              <a:rPr sz="1400" spc="-20" dirty="0">
                <a:latin typeface="Arial"/>
                <a:cs typeface="Arial"/>
              </a:rPr>
              <a:t>m</a:t>
            </a:r>
            <a:r>
              <a:rPr sz="1350" spc="30" baseline="24691" dirty="0">
                <a:latin typeface="Arial"/>
                <a:cs typeface="Arial"/>
              </a:rPr>
              <a:t>2</a:t>
            </a:r>
            <a:r>
              <a:rPr sz="1400" spc="-5" dirty="0">
                <a:latin typeface="Arial"/>
                <a:cs typeface="Arial"/>
              </a:rPr>
              <a:t>),</a:t>
            </a:r>
            <a:r>
              <a:rPr sz="1400" spc="-10" dirty="0">
                <a:latin typeface="Arial"/>
                <a:cs typeface="Arial"/>
              </a:rPr>
              <a:t> h</a:t>
            </a:r>
            <a:r>
              <a:rPr sz="1400" spc="-5" dirty="0">
                <a:latin typeface="Arial"/>
                <a:cs typeface="Arial"/>
              </a:rPr>
              <a:t> is </a:t>
            </a:r>
            <a:r>
              <a:rPr sz="1400" spc="-10" dirty="0">
                <a:latin typeface="Arial"/>
                <a:cs typeface="Arial"/>
              </a:rPr>
              <a:t>the conv</a:t>
            </a:r>
            <a:r>
              <a:rPr sz="1400" spc="-15" dirty="0">
                <a:latin typeface="Arial"/>
                <a:cs typeface="Arial"/>
              </a:rPr>
              <a:t>e</a:t>
            </a:r>
            <a:r>
              <a:rPr sz="1400" spc="-5" dirty="0">
                <a:latin typeface="Arial"/>
                <a:cs typeface="Arial"/>
              </a:rPr>
              <a:t>cti</a:t>
            </a:r>
            <a:r>
              <a:rPr sz="1400" spc="-15" dirty="0">
                <a:latin typeface="Arial"/>
                <a:cs typeface="Arial"/>
              </a:rPr>
              <a:t>o</a:t>
            </a:r>
            <a:r>
              <a:rPr sz="1400" spc="-10" dirty="0">
                <a:latin typeface="Arial"/>
                <a:cs typeface="Arial"/>
              </a:rPr>
              <a:t>n</a:t>
            </a:r>
            <a:r>
              <a:rPr sz="1400" spc="-25" dirty="0">
                <a:latin typeface="Arial"/>
                <a:cs typeface="Arial"/>
              </a:rPr>
              <a:t> </a:t>
            </a:r>
            <a:r>
              <a:rPr sz="1400" spc="-10" dirty="0">
                <a:latin typeface="Arial"/>
                <a:cs typeface="Arial"/>
              </a:rPr>
              <a:t>coe</a:t>
            </a:r>
            <a:r>
              <a:rPr sz="1400" spc="-30" dirty="0">
                <a:latin typeface="Arial"/>
                <a:cs typeface="Arial"/>
              </a:rPr>
              <a:t>f</a:t>
            </a:r>
            <a:r>
              <a:rPr sz="1400" spc="-5" dirty="0">
                <a:latin typeface="Arial"/>
                <a:cs typeface="Arial"/>
              </a:rPr>
              <a:t>fi</a:t>
            </a:r>
            <a:r>
              <a:rPr sz="1400" spc="-15" dirty="0">
                <a:latin typeface="Arial"/>
                <a:cs typeface="Arial"/>
              </a:rPr>
              <a:t>c</a:t>
            </a:r>
            <a:r>
              <a:rPr sz="1400" spc="-10" dirty="0">
                <a:latin typeface="Arial"/>
                <a:cs typeface="Arial"/>
              </a:rPr>
              <a:t>ie</a:t>
            </a:r>
            <a:r>
              <a:rPr sz="1400" spc="-15" dirty="0">
                <a:latin typeface="Arial"/>
                <a:cs typeface="Arial"/>
              </a:rPr>
              <a:t>n</a:t>
            </a:r>
            <a:r>
              <a:rPr sz="1400" spc="-5" dirty="0">
                <a:latin typeface="Arial"/>
                <a:cs typeface="Arial"/>
              </a:rPr>
              <a:t>t</a:t>
            </a:r>
            <a:r>
              <a:rPr sz="1400" spc="-25" dirty="0">
                <a:latin typeface="Arial"/>
                <a:cs typeface="Arial"/>
              </a:rPr>
              <a:t> </a:t>
            </a:r>
            <a:r>
              <a:rPr sz="1400" spc="-10" dirty="0">
                <a:latin typeface="Arial"/>
                <a:cs typeface="Arial"/>
              </a:rPr>
              <a:t>of </a:t>
            </a:r>
            <a:r>
              <a:rPr sz="1400" spc="-20" dirty="0">
                <a:latin typeface="Arial"/>
                <a:cs typeface="Arial"/>
              </a:rPr>
              <a:t>w</a:t>
            </a:r>
            <a:r>
              <a:rPr sz="1400" spc="-10" dirty="0">
                <a:latin typeface="Arial"/>
                <a:cs typeface="Arial"/>
              </a:rPr>
              <a:t>ater in these</a:t>
            </a:r>
            <a:r>
              <a:rPr sz="1400" spc="-15" dirty="0">
                <a:latin typeface="Arial"/>
                <a:cs typeface="Arial"/>
              </a:rPr>
              <a:t> </a:t>
            </a:r>
            <a:r>
              <a:rPr sz="1400" spc="-10" dirty="0">
                <a:latin typeface="Arial"/>
                <a:cs typeface="Arial"/>
              </a:rPr>
              <a:t>exper</a:t>
            </a:r>
            <a:r>
              <a:rPr sz="1400" spc="-5" dirty="0">
                <a:latin typeface="Arial"/>
                <a:cs typeface="Arial"/>
              </a:rPr>
              <a:t>i</a:t>
            </a:r>
            <a:r>
              <a:rPr sz="1400" spc="-15" dirty="0">
                <a:latin typeface="Arial"/>
                <a:cs typeface="Arial"/>
              </a:rPr>
              <a:t>men</a:t>
            </a:r>
            <a:r>
              <a:rPr sz="1400" spc="-5" dirty="0">
                <a:latin typeface="Arial"/>
                <a:cs typeface="Arial"/>
              </a:rPr>
              <a:t>t</a:t>
            </a:r>
            <a:r>
              <a:rPr sz="1400" spc="-15" dirty="0">
                <a:latin typeface="Arial"/>
                <a:cs typeface="Arial"/>
              </a:rPr>
              <a:t>a</a:t>
            </a:r>
            <a:r>
              <a:rPr sz="1400" spc="-5" dirty="0">
                <a:latin typeface="Arial"/>
                <a:cs typeface="Arial"/>
              </a:rPr>
              <a:t>l</a:t>
            </a:r>
            <a:r>
              <a:rPr sz="1400" spc="-20" dirty="0">
                <a:latin typeface="Arial"/>
                <a:cs typeface="Arial"/>
              </a:rPr>
              <a:t> </a:t>
            </a:r>
            <a:r>
              <a:rPr sz="1400" spc="-10" dirty="0">
                <a:latin typeface="Arial"/>
                <a:cs typeface="Arial"/>
              </a:rPr>
              <a:t>conditio</a:t>
            </a:r>
            <a:r>
              <a:rPr sz="1400" spc="-15" dirty="0">
                <a:latin typeface="Arial"/>
                <a:cs typeface="Arial"/>
              </a:rPr>
              <a:t>n</a:t>
            </a:r>
            <a:r>
              <a:rPr sz="1400" spc="-10" dirty="0">
                <a:latin typeface="Arial"/>
                <a:cs typeface="Arial"/>
              </a:rPr>
              <a:t>s</a:t>
            </a:r>
            <a:r>
              <a:rPr sz="1400" spc="-25" dirty="0">
                <a:latin typeface="Arial"/>
                <a:cs typeface="Arial"/>
              </a:rPr>
              <a:t> </a:t>
            </a:r>
            <a:r>
              <a:rPr sz="1400" spc="-10" dirty="0">
                <a:latin typeface="Arial"/>
                <a:cs typeface="Arial"/>
              </a:rPr>
              <a:t>(1020</a:t>
            </a:r>
            <a:r>
              <a:rPr sz="1400" spc="-30" dirty="0">
                <a:latin typeface="Arial"/>
                <a:cs typeface="Arial"/>
              </a:rPr>
              <a:t> </a:t>
            </a:r>
            <a:r>
              <a:rPr sz="1400" spc="-10" dirty="0">
                <a:latin typeface="Arial"/>
                <a:cs typeface="Arial"/>
              </a:rPr>
              <a:t>W/m</a:t>
            </a:r>
            <a:r>
              <a:rPr sz="1350" spc="30" baseline="24691" dirty="0">
                <a:latin typeface="Arial"/>
                <a:cs typeface="Arial"/>
              </a:rPr>
              <a:t>2</a:t>
            </a:r>
            <a:r>
              <a:rPr sz="1400" spc="-5" dirty="0">
                <a:latin typeface="Arial"/>
                <a:cs typeface="Arial"/>
              </a:rPr>
              <a:t>•</a:t>
            </a:r>
            <a:r>
              <a:rPr sz="1400" spc="-15" dirty="0">
                <a:latin typeface="Arial"/>
                <a:cs typeface="Arial"/>
              </a:rPr>
              <a:t>K</a:t>
            </a:r>
            <a:r>
              <a:rPr sz="1400" spc="-5" dirty="0">
                <a:latin typeface="Arial"/>
                <a:cs typeface="Arial"/>
              </a:rPr>
              <a:t>)</a:t>
            </a:r>
            <a:r>
              <a:rPr sz="1400" dirty="0">
                <a:latin typeface="Arial"/>
                <a:cs typeface="Arial"/>
              </a:rPr>
              <a:t> </a:t>
            </a:r>
            <a:r>
              <a:rPr sz="1400" spc="-10" dirty="0">
                <a:latin typeface="Arial"/>
                <a:cs typeface="Arial"/>
              </a:rPr>
              <a:t>that</a:t>
            </a:r>
            <a:r>
              <a:rPr sz="1400" spc="-20" dirty="0">
                <a:latin typeface="Arial"/>
                <a:cs typeface="Arial"/>
              </a:rPr>
              <a:t> </a:t>
            </a:r>
            <a:r>
              <a:rPr sz="1400" spc="-10" dirty="0">
                <a:latin typeface="Arial"/>
                <a:cs typeface="Arial"/>
              </a:rPr>
              <a:t>can be calculat</a:t>
            </a:r>
            <a:r>
              <a:rPr sz="1400" spc="-15" dirty="0">
                <a:latin typeface="Arial"/>
                <a:cs typeface="Arial"/>
              </a:rPr>
              <a:t>e</a:t>
            </a:r>
            <a:r>
              <a:rPr sz="1400" spc="-10" dirty="0">
                <a:latin typeface="Arial"/>
                <a:cs typeface="Arial"/>
              </a:rPr>
              <a:t>d</a:t>
            </a:r>
            <a:r>
              <a:rPr sz="1400" spc="-25" dirty="0">
                <a:latin typeface="Arial"/>
                <a:cs typeface="Arial"/>
              </a:rPr>
              <a:t> </a:t>
            </a:r>
            <a:r>
              <a:rPr sz="1400" spc="-10" dirty="0">
                <a:latin typeface="Arial"/>
                <a:cs typeface="Arial"/>
              </a:rPr>
              <a:t>from</a:t>
            </a:r>
            <a:r>
              <a:rPr sz="1400" spc="-20" dirty="0">
                <a:latin typeface="Arial"/>
                <a:cs typeface="Arial"/>
              </a:rPr>
              <a:t> N</a:t>
            </a:r>
            <a:r>
              <a:rPr sz="1400" spc="-10" dirty="0">
                <a:latin typeface="Arial"/>
                <a:cs typeface="Arial"/>
              </a:rPr>
              <a:t>ux, assu</a:t>
            </a:r>
            <a:r>
              <a:rPr sz="1400" spc="-20" dirty="0">
                <a:latin typeface="Arial"/>
                <a:cs typeface="Arial"/>
              </a:rPr>
              <a:t>m</a:t>
            </a:r>
            <a:r>
              <a:rPr sz="1400" spc="-10" dirty="0">
                <a:latin typeface="Arial"/>
                <a:cs typeface="Arial"/>
              </a:rPr>
              <a:t>ing</a:t>
            </a:r>
            <a:r>
              <a:rPr sz="1400" spc="-25" dirty="0">
                <a:latin typeface="Arial"/>
                <a:cs typeface="Arial"/>
              </a:rPr>
              <a:t> </a:t>
            </a:r>
            <a:r>
              <a:rPr sz="1400" spc="-10" dirty="0">
                <a:latin typeface="Arial"/>
                <a:cs typeface="Arial"/>
              </a:rPr>
              <a:t>the</a:t>
            </a:r>
            <a:r>
              <a:rPr sz="1400" spc="-15" dirty="0">
                <a:latin typeface="Arial"/>
                <a:cs typeface="Arial"/>
              </a:rPr>
              <a:t> </a:t>
            </a:r>
            <a:r>
              <a:rPr sz="1400" spc="-20" dirty="0">
                <a:latin typeface="Arial"/>
                <a:cs typeface="Arial"/>
              </a:rPr>
              <a:t>w</a:t>
            </a:r>
            <a:r>
              <a:rPr sz="1400" spc="-10" dirty="0">
                <a:latin typeface="Arial"/>
                <a:cs typeface="Arial"/>
              </a:rPr>
              <a:t>ater </a:t>
            </a:r>
            <a:r>
              <a:rPr sz="1400" spc="-5" dirty="0">
                <a:latin typeface="Arial"/>
                <a:cs typeface="Arial"/>
              </a:rPr>
              <a:t>is </a:t>
            </a:r>
            <a:r>
              <a:rPr sz="1400" spc="-10" dirty="0">
                <a:latin typeface="Arial"/>
                <a:cs typeface="Arial"/>
              </a:rPr>
              <a:t>la</a:t>
            </a:r>
            <a:r>
              <a:rPr sz="1400" spc="-20" dirty="0">
                <a:latin typeface="Arial"/>
                <a:cs typeface="Arial"/>
              </a:rPr>
              <a:t>m</a:t>
            </a:r>
            <a:r>
              <a:rPr sz="1400" spc="-10" dirty="0">
                <a:latin typeface="Arial"/>
                <a:cs typeface="Arial"/>
              </a:rPr>
              <a:t>inar</a:t>
            </a:r>
            <a:r>
              <a:rPr sz="1400" spc="-25" dirty="0">
                <a:latin typeface="Arial"/>
                <a:cs typeface="Arial"/>
              </a:rPr>
              <a:t> </a:t>
            </a:r>
            <a:r>
              <a:rPr sz="1400" spc="-10" dirty="0">
                <a:latin typeface="Arial"/>
                <a:cs typeface="Arial"/>
              </a:rPr>
              <a:t>flow (see</a:t>
            </a:r>
            <a:r>
              <a:rPr sz="1400" spc="-15" dirty="0">
                <a:latin typeface="Arial"/>
                <a:cs typeface="Arial"/>
              </a:rPr>
              <a:t> </a:t>
            </a:r>
            <a:r>
              <a:rPr sz="1400" spc="-10" dirty="0">
                <a:latin typeface="Arial"/>
                <a:cs typeface="Arial"/>
              </a:rPr>
              <a:t>suppl</a:t>
            </a:r>
            <a:r>
              <a:rPr sz="1400" spc="-15" dirty="0">
                <a:latin typeface="Arial"/>
                <a:cs typeface="Arial"/>
              </a:rPr>
              <a:t>emen</a:t>
            </a:r>
            <a:r>
              <a:rPr sz="1400" spc="-5" dirty="0">
                <a:latin typeface="Arial"/>
                <a:cs typeface="Arial"/>
              </a:rPr>
              <a:t>t</a:t>
            </a:r>
            <a:r>
              <a:rPr sz="1400" spc="-15" dirty="0">
                <a:latin typeface="Arial"/>
                <a:cs typeface="Arial"/>
              </a:rPr>
              <a:t>a</a:t>
            </a:r>
            <a:r>
              <a:rPr sz="1400" spc="-5" dirty="0">
                <a:latin typeface="Arial"/>
                <a:cs typeface="Arial"/>
              </a:rPr>
              <a:t>l</a:t>
            </a:r>
            <a:r>
              <a:rPr sz="1400" spc="-20" dirty="0">
                <a:latin typeface="Arial"/>
                <a:cs typeface="Arial"/>
              </a:rPr>
              <a:t> m</a:t>
            </a:r>
            <a:r>
              <a:rPr sz="1400" spc="-10" dirty="0">
                <a:latin typeface="Arial"/>
                <a:cs typeface="Arial"/>
              </a:rPr>
              <a:t>ateri</a:t>
            </a:r>
            <a:r>
              <a:rPr sz="1400" spc="-15" dirty="0">
                <a:latin typeface="Arial"/>
                <a:cs typeface="Arial"/>
              </a:rPr>
              <a:t>a</a:t>
            </a:r>
            <a:r>
              <a:rPr sz="1400" spc="-5" dirty="0">
                <a:latin typeface="Arial"/>
                <a:cs typeface="Arial"/>
              </a:rPr>
              <a:t>ls</a:t>
            </a:r>
            <a:r>
              <a:rPr sz="1400" spc="-10" dirty="0">
                <a:latin typeface="Arial"/>
                <a:cs typeface="Arial"/>
              </a:rPr>
              <a:t>)</a:t>
            </a:r>
            <a:r>
              <a:rPr sz="1400" spc="-5" dirty="0">
                <a:latin typeface="Arial"/>
                <a:cs typeface="Arial"/>
              </a:rPr>
              <a:t>.</a:t>
            </a:r>
            <a:endParaRPr sz="1400">
              <a:latin typeface="Arial"/>
              <a:cs typeface="Arial"/>
            </a:endParaRPr>
          </a:p>
          <a:p>
            <a:pPr marL="12700" marR="206375">
              <a:lnSpc>
                <a:spcPct val="100000"/>
              </a:lnSpc>
            </a:pPr>
            <a:r>
              <a:rPr sz="1400" spc="-15" dirty="0">
                <a:latin typeface="Arial"/>
                <a:cs typeface="Arial"/>
              </a:rPr>
              <a:t>T</a:t>
            </a:r>
            <a:r>
              <a:rPr sz="1400" spc="-10" dirty="0">
                <a:latin typeface="Arial"/>
                <a:cs typeface="Arial"/>
              </a:rPr>
              <a:t>hus,</a:t>
            </a:r>
            <a:r>
              <a:rPr sz="1400" spc="-20" dirty="0">
                <a:latin typeface="Arial"/>
                <a:cs typeface="Arial"/>
              </a:rPr>
              <a:t> </a:t>
            </a:r>
            <a:r>
              <a:rPr sz="1400" spc="-10" dirty="0">
                <a:latin typeface="Arial"/>
                <a:cs typeface="Arial"/>
              </a:rPr>
              <a:t>solving</a:t>
            </a:r>
            <a:r>
              <a:rPr sz="1400" spc="-25" dirty="0">
                <a:latin typeface="Arial"/>
                <a:cs typeface="Arial"/>
              </a:rPr>
              <a:t> </a:t>
            </a:r>
            <a:r>
              <a:rPr sz="1400" spc="-10" dirty="0">
                <a:latin typeface="Arial"/>
                <a:cs typeface="Arial"/>
              </a:rPr>
              <a:t>the equat</a:t>
            </a:r>
            <a:r>
              <a:rPr sz="1400" spc="-5" dirty="0">
                <a:latin typeface="Arial"/>
                <a:cs typeface="Arial"/>
              </a:rPr>
              <a:t>i</a:t>
            </a:r>
            <a:r>
              <a:rPr sz="1400" spc="-15" dirty="0">
                <a:latin typeface="Arial"/>
                <a:cs typeface="Arial"/>
              </a:rPr>
              <a:t>o</a:t>
            </a:r>
            <a:r>
              <a:rPr sz="1400" spc="-10" dirty="0">
                <a:latin typeface="Arial"/>
                <a:cs typeface="Arial"/>
              </a:rPr>
              <a:t>n</a:t>
            </a:r>
            <a:r>
              <a:rPr sz="1400" spc="-25" dirty="0">
                <a:latin typeface="Arial"/>
                <a:cs typeface="Arial"/>
              </a:rPr>
              <a:t> </a:t>
            </a:r>
            <a:r>
              <a:rPr sz="1400" spc="-10" dirty="0">
                <a:latin typeface="Arial"/>
                <a:cs typeface="Arial"/>
              </a:rPr>
              <a:t>9</a:t>
            </a:r>
            <a:r>
              <a:rPr sz="1400" spc="-5" dirty="0">
                <a:latin typeface="Arial"/>
                <a:cs typeface="Arial"/>
              </a:rPr>
              <a:t> </a:t>
            </a:r>
            <a:r>
              <a:rPr sz="1400" spc="-10" dirty="0">
                <a:latin typeface="Arial"/>
                <a:cs typeface="Arial"/>
              </a:rPr>
              <a:t>reve</a:t>
            </a:r>
            <a:r>
              <a:rPr sz="1400" spc="-15" dirty="0">
                <a:latin typeface="Arial"/>
                <a:cs typeface="Arial"/>
              </a:rPr>
              <a:t>a</a:t>
            </a:r>
            <a:r>
              <a:rPr sz="1400" spc="-5" dirty="0">
                <a:latin typeface="Arial"/>
                <a:cs typeface="Arial"/>
              </a:rPr>
              <a:t>l</a:t>
            </a:r>
            <a:r>
              <a:rPr sz="1400" spc="-15" dirty="0">
                <a:latin typeface="Arial"/>
                <a:cs typeface="Arial"/>
              </a:rPr>
              <a:t>e</a:t>
            </a:r>
            <a:r>
              <a:rPr sz="1400" spc="-10" dirty="0">
                <a:latin typeface="Arial"/>
                <a:cs typeface="Arial"/>
              </a:rPr>
              <a:t>d</a:t>
            </a:r>
            <a:r>
              <a:rPr sz="1400" spc="-25" dirty="0">
                <a:latin typeface="Arial"/>
                <a:cs typeface="Arial"/>
              </a:rPr>
              <a:t> </a:t>
            </a:r>
            <a:r>
              <a:rPr sz="1400" spc="-10" dirty="0">
                <a:latin typeface="Arial"/>
                <a:cs typeface="Arial"/>
              </a:rPr>
              <a:t>that</a:t>
            </a:r>
            <a:r>
              <a:rPr sz="1400" spc="-20" dirty="0">
                <a:latin typeface="Arial"/>
                <a:cs typeface="Arial"/>
              </a:rPr>
              <a:t> </a:t>
            </a:r>
            <a:r>
              <a:rPr sz="1400" spc="-10" dirty="0">
                <a:latin typeface="Arial"/>
                <a:cs typeface="Arial"/>
              </a:rPr>
              <a:t>the te</a:t>
            </a:r>
            <a:r>
              <a:rPr sz="1400" spc="-20" dirty="0">
                <a:latin typeface="Arial"/>
                <a:cs typeface="Arial"/>
              </a:rPr>
              <a:t>m</a:t>
            </a:r>
            <a:r>
              <a:rPr sz="1400" spc="-10" dirty="0">
                <a:latin typeface="Arial"/>
                <a:cs typeface="Arial"/>
              </a:rPr>
              <a:t>pe</a:t>
            </a:r>
            <a:r>
              <a:rPr sz="1400" spc="-15" dirty="0">
                <a:latin typeface="Arial"/>
                <a:cs typeface="Arial"/>
              </a:rPr>
              <a:t>rat</a:t>
            </a:r>
            <a:r>
              <a:rPr sz="1400" spc="-10" dirty="0">
                <a:latin typeface="Arial"/>
                <a:cs typeface="Arial"/>
              </a:rPr>
              <a:t>ure</a:t>
            </a:r>
            <a:r>
              <a:rPr sz="1400" spc="-30" dirty="0">
                <a:latin typeface="Arial"/>
                <a:cs typeface="Arial"/>
              </a:rPr>
              <a:t> </a:t>
            </a:r>
            <a:r>
              <a:rPr sz="1400" spc="-10" dirty="0">
                <a:latin typeface="Arial"/>
                <a:cs typeface="Arial"/>
              </a:rPr>
              <a:t>di</a:t>
            </a:r>
            <a:r>
              <a:rPr sz="1400" spc="-30" dirty="0">
                <a:latin typeface="Arial"/>
                <a:cs typeface="Arial"/>
              </a:rPr>
              <a:t>f</a:t>
            </a:r>
            <a:r>
              <a:rPr sz="1400" spc="-10" dirty="0">
                <a:latin typeface="Arial"/>
                <a:cs typeface="Arial"/>
              </a:rPr>
              <a:t>fer</a:t>
            </a:r>
            <a:r>
              <a:rPr sz="1400" spc="-15" dirty="0">
                <a:latin typeface="Arial"/>
                <a:cs typeface="Arial"/>
              </a:rPr>
              <a:t>en</a:t>
            </a:r>
            <a:r>
              <a:rPr sz="1400" spc="-10" dirty="0">
                <a:latin typeface="Arial"/>
                <a:cs typeface="Arial"/>
              </a:rPr>
              <a:t>ce</a:t>
            </a:r>
            <a:r>
              <a:rPr sz="1400" spc="-25" dirty="0">
                <a:latin typeface="Arial"/>
                <a:cs typeface="Arial"/>
              </a:rPr>
              <a:t> </a:t>
            </a:r>
            <a:r>
              <a:rPr sz="1400" spc="-10" dirty="0">
                <a:latin typeface="Arial"/>
                <a:cs typeface="Arial"/>
              </a:rPr>
              <a:t>bet</a:t>
            </a:r>
            <a:r>
              <a:rPr sz="1400" spc="-20" dirty="0">
                <a:latin typeface="Arial"/>
                <a:cs typeface="Arial"/>
              </a:rPr>
              <a:t>w</a:t>
            </a:r>
            <a:r>
              <a:rPr sz="1400" spc="-10" dirty="0">
                <a:latin typeface="Arial"/>
                <a:cs typeface="Arial"/>
              </a:rPr>
              <a:t>een</a:t>
            </a:r>
            <a:r>
              <a:rPr sz="1400" spc="-30" dirty="0">
                <a:latin typeface="Arial"/>
                <a:cs typeface="Arial"/>
              </a:rPr>
              <a:t> </a:t>
            </a:r>
            <a:r>
              <a:rPr sz="1400" spc="-10" dirty="0">
                <a:latin typeface="Arial"/>
                <a:cs typeface="Arial"/>
              </a:rPr>
              <a:t>the </a:t>
            </a:r>
            <a:r>
              <a:rPr sz="1400" spc="-20" dirty="0">
                <a:latin typeface="Arial"/>
                <a:cs typeface="Arial"/>
              </a:rPr>
              <a:t>GO</a:t>
            </a:r>
            <a:r>
              <a:rPr sz="1400" spc="-10" dirty="0">
                <a:latin typeface="Arial"/>
                <a:cs typeface="Arial"/>
              </a:rPr>
              <a:t>x/gold</a:t>
            </a:r>
            <a:r>
              <a:rPr sz="1400" spc="-15" dirty="0">
                <a:latin typeface="Arial"/>
                <a:cs typeface="Arial"/>
              </a:rPr>
              <a:t> </a:t>
            </a:r>
            <a:r>
              <a:rPr sz="1400" spc="-10" dirty="0">
                <a:latin typeface="Arial"/>
                <a:cs typeface="Arial"/>
              </a:rPr>
              <a:t>surf</a:t>
            </a:r>
            <a:r>
              <a:rPr sz="1400" spc="-15" dirty="0">
                <a:latin typeface="Arial"/>
                <a:cs typeface="Arial"/>
              </a:rPr>
              <a:t>a</a:t>
            </a:r>
            <a:r>
              <a:rPr sz="1400" spc="-10" dirty="0">
                <a:latin typeface="Arial"/>
                <a:cs typeface="Arial"/>
              </a:rPr>
              <a:t>ce and</a:t>
            </a:r>
            <a:r>
              <a:rPr sz="1400" spc="-15" dirty="0">
                <a:latin typeface="Arial"/>
                <a:cs typeface="Arial"/>
              </a:rPr>
              <a:t> </a:t>
            </a:r>
            <a:r>
              <a:rPr sz="1400" spc="-10" dirty="0">
                <a:latin typeface="Arial"/>
                <a:cs typeface="Arial"/>
              </a:rPr>
              <a:t>surr</a:t>
            </a:r>
            <a:r>
              <a:rPr sz="1400" spc="-15" dirty="0">
                <a:latin typeface="Arial"/>
                <a:cs typeface="Arial"/>
              </a:rPr>
              <a:t>ou</a:t>
            </a:r>
            <a:r>
              <a:rPr sz="1400" spc="-10" dirty="0">
                <a:latin typeface="Arial"/>
                <a:cs typeface="Arial"/>
              </a:rPr>
              <a:t>n</a:t>
            </a:r>
            <a:r>
              <a:rPr sz="1400" spc="-15" dirty="0">
                <a:latin typeface="Arial"/>
                <a:cs typeface="Arial"/>
              </a:rPr>
              <a:t>d</a:t>
            </a:r>
            <a:r>
              <a:rPr sz="1400" spc="-5" dirty="0">
                <a:latin typeface="Arial"/>
                <a:cs typeface="Arial"/>
              </a:rPr>
              <a:t>i</a:t>
            </a:r>
            <a:r>
              <a:rPr sz="1400" spc="-15" dirty="0">
                <a:latin typeface="Arial"/>
                <a:cs typeface="Arial"/>
              </a:rPr>
              <a:t>n</a:t>
            </a:r>
            <a:r>
              <a:rPr sz="1400" spc="-10" dirty="0">
                <a:latin typeface="Arial"/>
                <a:cs typeface="Arial"/>
              </a:rPr>
              <a:t>g</a:t>
            </a:r>
            <a:r>
              <a:rPr sz="1400" spc="-25" dirty="0">
                <a:latin typeface="Arial"/>
                <a:cs typeface="Arial"/>
              </a:rPr>
              <a:t> </a:t>
            </a:r>
            <a:r>
              <a:rPr sz="1400" spc="-10" dirty="0">
                <a:latin typeface="Arial"/>
                <a:cs typeface="Arial"/>
              </a:rPr>
              <a:t>solutio</a:t>
            </a:r>
            <a:r>
              <a:rPr sz="1400" spc="-15" dirty="0">
                <a:latin typeface="Arial"/>
                <a:cs typeface="Arial"/>
              </a:rPr>
              <a:t>n</a:t>
            </a:r>
            <a:r>
              <a:rPr sz="1400" spc="-10" dirty="0">
                <a:latin typeface="Arial"/>
                <a:cs typeface="Arial"/>
              </a:rPr>
              <a:t>s</a:t>
            </a:r>
            <a:r>
              <a:rPr sz="1400" spc="-25" dirty="0">
                <a:latin typeface="Arial"/>
                <a:cs typeface="Arial"/>
              </a:rPr>
              <a:t> </a:t>
            </a:r>
            <a:r>
              <a:rPr sz="1400" spc="-5" dirty="0">
                <a:latin typeface="Arial"/>
                <a:cs typeface="Arial"/>
              </a:rPr>
              <a:t>(</a:t>
            </a:r>
            <a:r>
              <a:rPr sz="1400" spc="-15" dirty="0">
                <a:latin typeface="Arial"/>
                <a:cs typeface="Arial"/>
              </a:rPr>
              <a:t>DT</a:t>
            </a:r>
            <a:r>
              <a:rPr sz="1400" spc="-5" dirty="0">
                <a:latin typeface="Arial"/>
                <a:cs typeface="Arial"/>
              </a:rPr>
              <a:t>)</a:t>
            </a:r>
            <a:r>
              <a:rPr sz="1400" spc="-10" dirty="0">
                <a:latin typeface="Arial"/>
                <a:cs typeface="Arial"/>
              </a:rPr>
              <a:t> </a:t>
            </a:r>
            <a:r>
              <a:rPr sz="1400" spc="-20" dirty="0">
                <a:latin typeface="Arial"/>
                <a:cs typeface="Arial"/>
              </a:rPr>
              <a:t>w</a:t>
            </a:r>
            <a:r>
              <a:rPr sz="1400" spc="-10" dirty="0">
                <a:latin typeface="Arial"/>
                <a:cs typeface="Arial"/>
              </a:rPr>
              <a:t>as</a:t>
            </a:r>
            <a:r>
              <a:rPr sz="1400" spc="-5" dirty="0">
                <a:latin typeface="Arial"/>
                <a:cs typeface="Arial"/>
              </a:rPr>
              <a:t> </a:t>
            </a:r>
            <a:r>
              <a:rPr sz="1400" spc="-10" dirty="0">
                <a:latin typeface="Arial"/>
                <a:cs typeface="Arial"/>
              </a:rPr>
              <a:t>7.7x1</a:t>
            </a:r>
            <a:r>
              <a:rPr sz="1400" spc="-15" dirty="0">
                <a:latin typeface="Arial"/>
                <a:cs typeface="Arial"/>
              </a:rPr>
              <a:t>0</a:t>
            </a:r>
            <a:r>
              <a:rPr sz="1350" spc="22" baseline="24691" dirty="0">
                <a:latin typeface="Arial"/>
                <a:cs typeface="Arial"/>
              </a:rPr>
              <a:t>-4</a:t>
            </a:r>
            <a:r>
              <a:rPr sz="1350" baseline="24691" dirty="0">
                <a:latin typeface="Arial"/>
                <a:cs typeface="Arial"/>
              </a:rPr>
              <a:t> </a:t>
            </a:r>
            <a:r>
              <a:rPr sz="1350" spc="-187" baseline="24691" dirty="0">
                <a:latin typeface="Arial"/>
                <a:cs typeface="Arial"/>
              </a:rPr>
              <a:t> </a:t>
            </a:r>
            <a:r>
              <a:rPr sz="1400" spc="-15" dirty="0">
                <a:latin typeface="Arial"/>
                <a:cs typeface="Arial"/>
              </a:rPr>
              <a:t>K.</a:t>
            </a:r>
            <a:endParaRPr sz="14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24855" y="1787268"/>
            <a:ext cx="332740" cy="156845"/>
          </a:xfrm>
          <a:prstGeom prst="rect">
            <a:avLst/>
          </a:prstGeom>
        </p:spPr>
        <p:txBody>
          <a:bodyPr vert="horz" wrap="square" lIns="0" tIns="0" rIns="0" bIns="0" rtlCol="0">
            <a:spAutoFit/>
          </a:bodyPr>
          <a:lstStyle/>
          <a:p>
            <a:pPr marL="12700">
              <a:lnSpc>
                <a:spcPct val="100000"/>
              </a:lnSpc>
              <a:tabLst>
                <a:tab pos="254000" algn="l"/>
              </a:tabLst>
            </a:pPr>
            <a:r>
              <a:rPr sz="1000" spc="15" dirty="0">
                <a:latin typeface="Times New Roman"/>
                <a:cs typeface="Times New Roman"/>
              </a:rPr>
              <a:t>2	2</a:t>
            </a:r>
            <a:endParaRPr sz="1000">
              <a:latin typeface="Times New Roman"/>
              <a:cs typeface="Times New Roman"/>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567690">
              <a:lnSpc>
                <a:spcPct val="100000"/>
              </a:lnSpc>
            </a:pPr>
            <a:r>
              <a:rPr sz="1850" i="1" spc="-55" dirty="0">
                <a:latin typeface="Symbol"/>
                <a:cs typeface="Symbol"/>
              </a:rPr>
              <a:t></a:t>
            </a:r>
            <a:r>
              <a:rPr sz="1850" i="1" spc="110" dirty="0">
                <a:latin typeface="Times New Roman"/>
                <a:cs typeface="Times New Roman"/>
              </a:rPr>
              <a:t> </a:t>
            </a:r>
            <a:r>
              <a:rPr i="0" spc="5" dirty="0">
                <a:latin typeface="Symbol"/>
                <a:cs typeface="Symbol"/>
              </a:rPr>
              <a:t></a:t>
            </a:r>
            <a:r>
              <a:rPr i="0" spc="-30" dirty="0">
                <a:latin typeface="Times New Roman"/>
                <a:cs typeface="Times New Roman"/>
              </a:rPr>
              <a:t> </a:t>
            </a:r>
            <a:r>
              <a:rPr spc="10" dirty="0"/>
              <a:t>D</a:t>
            </a:r>
            <a:r>
              <a:rPr spc="-60" dirty="0"/>
              <a:t> </a:t>
            </a:r>
            <a:r>
              <a:rPr i="0" spc="5" dirty="0">
                <a:latin typeface="Symbol"/>
                <a:cs typeface="Symbol"/>
              </a:rPr>
              <a:t></a:t>
            </a:r>
            <a:r>
              <a:rPr i="0" spc="-140" dirty="0">
                <a:latin typeface="Times New Roman"/>
                <a:cs typeface="Times New Roman"/>
              </a:rPr>
              <a:t> </a:t>
            </a:r>
            <a:r>
              <a:rPr spc="5" dirty="0"/>
              <a:t>Glu</a:t>
            </a:r>
            <a:r>
              <a:rPr spc="-165" dirty="0"/>
              <a:t> </a:t>
            </a:r>
            <a:r>
              <a:rPr i="0" dirty="0">
                <a:latin typeface="Times New Roman"/>
                <a:cs typeface="Times New Roman"/>
              </a:rPr>
              <a:t>c</a:t>
            </a:r>
            <a:r>
              <a:rPr i="0" spc="5" dirty="0">
                <a:latin typeface="Times New Roman"/>
                <a:cs typeface="Times New Roman"/>
              </a:rPr>
              <a:t>os</a:t>
            </a:r>
            <a:r>
              <a:rPr i="0" spc="-225" dirty="0">
                <a:latin typeface="Times New Roman"/>
                <a:cs typeface="Times New Roman"/>
              </a:rPr>
              <a:t> </a:t>
            </a:r>
            <a:r>
              <a:rPr spc="5" dirty="0"/>
              <a:t>e</a:t>
            </a:r>
            <a:r>
              <a:rPr spc="-90" dirty="0"/>
              <a:t> </a:t>
            </a:r>
            <a:r>
              <a:rPr i="0" spc="15" dirty="0">
                <a:latin typeface="Symbol"/>
                <a:cs typeface="Symbol"/>
              </a:rPr>
              <a:t></a:t>
            </a:r>
            <a:r>
              <a:rPr i="0" spc="-145" dirty="0">
                <a:latin typeface="Times New Roman"/>
                <a:cs typeface="Times New Roman"/>
              </a:rPr>
              <a:t> </a:t>
            </a:r>
            <a:r>
              <a:rPr i="0" spc="-150" dirty="0">
                <a:solidFill>
                  <a:srgbClr val="E5E5E5"/>
                </a:solidFill>
                <a:latin typeface="Symbol"/>
                <a:cs typeface="Symbol"/>
              </a:rPr>
              <a:t></a:t>
            </a:r>
            <a:r>
              <a:rPr i="0" spc="15" dirty="0">
                <a:latin typeface="Symbol"/>
                <a:cs typeface="Symbol"/>
              </a:rPr>
              <a:t></a:t>
            </a:r>
            <a:r>
              <a:rPr i="0" spc="-280" dirty="0">
                <a:latin typeface="Times New Roman"/>
                <a:cs typeface="Times New Roman"/>
              </a:rPr>
              <a:t> </a:t>
            </a:r>
            <a:r>
              <a:rPr spc="5" dirty="0"/>
              <a:t>Glu</a:t>
            </a:r>
            <a:r>
              <a:rPr dirty="0"/>
              <a:t>c</a:t>
            </a:r>
            <a:r>
              <a:rPr spc="5" dirty="0"/>
              <a:t>oni</a:t>
            </a:r>
            <a:r>
              <a:rPr dirty="0"/>
              <a:t>c</a:t>
            </a:r>
            <a:r>
              <a:rPr spc="10" dirty="0"/>
              <a:t>A</a:t>
            </a:r>
            <a:r>
              <a:rPr spc="-30" dirty="0"/>
              <a:t>c</a:t>
            </a:r>
            <a:r>
              <a:rPr spc="5" dirty="0"/>
              <a:t>id</a:t>
            </a:r>
            <a:r>
              <a:rPr spc="90" dirty="0"/>
              <a:t> </a:t>
            </a:r>
            <a:r>
              <a:rPr i="0" spc="5" dirty="0">
                <a:latin typeface="Symbol"/>
                <a:cs typeface="Symbol"/>
              </a:rPr>
              <a:t></a:t>
            </a:r>
            <a:r>
              <a:rPr i="0" dirty="0">
                <a:latin typeface="Times New Roman"/>
                <a:cs typeface="Times New Roman"/>
              </a:rPr>
              <a:t> </a:t>
            </a:r>
            <a:r>
              <a:rPr spc="10" dirty="0"/>
              <a:t>H</a:t>
            </a:r>
            <a:r>
              <a:rPr dirty="0"/>
              <a:t> </a:t>
            </a:r>
            <a:r>
              <a:rPr spc="-60" dirty="0"/>
              <a:t> </a:t>
            </a:r>
            <a:r>
              <a:rPr spc="10" dirty="0"/>
              <a:t>O</a:t>
            </a:r>
            <a:endParaRPr sz="1850">
              <a:latin typeface="Times New Roman"/>
              <a:cs typeface="Times New Roman"/>
            </a:endParaRPr>
          </a:p>
        </p:txBody>
      </p:sp>
      <p:sp>
        <p:nvSpPr>
          <p:cNvPr id="4" name="object 4"/>
          <p:cNvSpPr txBox="1"/>
          <p:nvPr/>
        </p:nvSpPr>
        <p:spPr>
          <a:xfrm>
            <a:off x="2657870" y="1628457"/>
            <a:ext cx="273685" cy="156845"/>
          </a:xfrm>
          <a:prstGeom prst="rect">
            <a:avLst/>
          </a:prstGeom>
        </p:spPr>
        <p:txBody>
          <a:bodyPr vert="horz" wrap="square" lIns="0" tIns="0" rIns="0" bIns="0" rtlCol="0">
            <a:spAutoFit/>
          </a:bodyPr>
          <a:lstStyle/>
          <a:p>
            <a:pPr marL="12700">
              <a:lnSpc>
                <a:spcPct val="100000"/>
              </a:lnSpc>
            </a:pPr>
            <a:r>
              <a:rPr sz="1000" i="1" spc="15" dirty="0">
                <a:latin typeface="Times New Roman"/>
                <a:cs typeface="Times New Roman"/>
              </a:rPr>
              <a:t>GOx</a:t>
            </a:r>
            <a:endParaRPr sz="1000">
              <a:latin typeface="Times New Roman"/>
              <a:cs typeface="Times New Roman"/>
            </a:endParaRPr>
          </a:p>
        </p:txBody>
      </p:sp>
      <p:sp>
        <p:nvSpPr>
          <p:cNvPr id="5" name="object 5"/>
          <p:cNvSpPr txBox="1"/>
          <p:nvPr/>
        </p:nvSpPr>
        <p:spPr>
          <a:xfrm>
            <a:off x="6633012" y="1786615"/>
            <a:ext cx="260350" cy="187960"/>
          </a:xfrm>
          <a:prstGeom prst="rect">
            <a:avLst/>
          </a:prstGeom>
        </p:spPr>
        <p:txBody>
          <a:bodyPr vert="horz" wrap="square" lIns="0" tIns="0" rIns="0" bIns="0" rtlCol="0">
            <a:spAutoFit/>
          </a:bodyPr>
          <a:lstStyle/>
          <a:p>
            <a:pPr marL="12700">
              <a:lnSpc>
                <a:spcPct val="100000"/>
              </a:lnSpc>
            </a:pPr>
            <a:r>
              <a:rPr sz="1250" spc="15" dirty="0">
                <a:latin typeface="Times New Roman"/>
                <a:cs typeface="Times New Roman"/>
              </a:rPr>
              <a:t>NH</a:t>
            </a:r>
            <a:endParaRPr sz="1250">
              <a:latin typeface="Times New Roman"/>
              <a:cs typeface="Times New Roman"/>
            </a:endParaRPr>
          </a:p>
        </p:txBody>
      </p:sp>
      <p:sp>
        <p:nvSpPr>
          <p:cNvPr id="6" name="object 6"/>
          <p:cNvSpPr txBox="1"/>
          <p:nvPr/>
        </p:nvSpPr>
        <p:spPr>
          <a:xfrm>
            <a:off x="6868381" y="1847786"/>
            <a:ext cx="86360" cy="147320"/>
          </a:xfrm>
          <a:prstGeom prst="rect">
            <a:avLst/>
          </a:prstGeom>
        </p:spPr>
        <p:txBody>
          <a:bodyPr vert="horz" wrap="square" lIns="0" tIns="0" rIns="0" bIns="0" rtlCol="0">
            <a:spAutoFit/>
          </a:bodyPr>
          <a:lstStyle/>
          <a:p>
            <a:pPr marL="12700">
              <a:lnSpc>
                <a:spcPct val="100000"/>
              </a:lnSpc>
            </a:pPr>
            <a:r>
              <a:rPr sz="950" dirty="0">
                <a:latin typeface="Times New Roman"/>
                <a:cs typeface="Times New Roman"/>
              </a:rPr>
              <a:t>2</a:t>
            </a:r>
            <a:endParaRPr sz="950">
              <a:latin typeface="Times New Roman"/>
              <a:cs typeface="Times New Roman"/>
            </a:endParaRPr>
          </a:p>
        </p:txBody>
      </p:sp>
      <p:sp>
        <p:nvSpPr>
          <p:cNvPr id="7" name="object 7"/>
          <p:cNvSpPr/>
          <p:nvPr/>
        </p:nvSpPr>
        <p:spPr>
          <a:xfrm>
            <a:off x="6050252" y="1873791"/>
            <a:ext cx="271145" cy="0"/>
          </a:xfrm>
          <a:custGeom>
            <a:avLst/>
            <a:gdLst/>
            <a:ahLst/>
            <a:cxnLst/>
            <a:rect l="l" t="t" r="r" b="b"/>
            <a:pathLst>
              <a:path w="271145">
                <a:moveTo>
                  <a:pt x="0" y="0"/>
                </a:moveTo>
                <a:lnTo>
                  <a:pt x="270847" y="0"/>
                </a:lnTo>
              </a:path>
            </a:pathLst>
          </a:custGeom>
          <a:ln w="10132">
            <a:solidFill>
              <a:srgbClr val="000000"/>
            </a:solidFill>
          </a:ln>
        </p:spPr>
        <p:txBody>
          <a:bodyPr wrap="square" lIns="0" tIns="0" rIns="0" bIns="0" rtlCol="0"/>
          <a:lstStyle/>
          <a:p>
            <a:endParaRPr/>
          </a:p>
        </p:txBody>
      </p:sp>
      <p:sp>
        <p:nvSpPr>
          <p:cNvPr id="8" name="object 8"/>
          <p:cNvSpPr/>
          <p:nvPr/>
        </p:nvSpPr>
        <p:spPr>
          <a:xfrm>
            <a:off x="6321099" y="1739024"/>
            <a:ext cx="234950" cy="135255"/>
          </a:xfrm>
          <a:custGeom>
            <a:avLst/>
            <a:gdLst/>
            <a:ahLst/>
            <a:cxnLst/>
            <a:rect l="l" t="t" r="r" b="b"/>
            <a:pathLst>
              <a:path w="234950" h="135255">
                <a:moveTo>
                  <a:pt x="0" y="134766"/>
                </a:moveTo>
                <a:lnTo>
                  <a:pt x="234341" y="0"/>
                </a:lnTo>
              </a:path>
            </a:pathLst>
          </a:custGeom>
          <a:ln w="10135">
            <a:solidFill>
              <a:srgbClr val="000000"/>
            </a:solidFill>
          </a:ln>
        </p:spPr>
        <p:txBody>
          <a:bodyPr wrap="square" lIns="0" tIns="0" rIns="0" bIns="0" rtlCol="0"/>
          <a:lstStyle/>
          <a:p>
            <a:endParaRPr/>
          </a:p>
        </p:txBody>
      </p:sp>
      <p:sp>
        <p:nvSpPr>
          <p:cNvPr id="9" name="object 9"/>
          <p:cNvSpPr/>
          <p:nvPr/>
        </p:nvSpPr>
        <p:spPr>
          <a:xfrm>
            <a:off x="6555440" y="1739024"/>
            <a:ext cx="93345" cy="53975"/>
          </a:xfrm>
          <a:custGeom>
            <a:avLst/>
            <a:gdLst/>
            <a:ahLst/>
            <a:cxnLst/>
            <a:rect l="l" t="t" r="r" b="b"/>
            <a:pathLst>
              <a:path w="93345" h="53975">
                <a:moveTo>
                  <a:pt x="0" y="0"/>
                </a:moveTo>
                <a:lnTo>
                  <a:pt x="93321" y="53705"/>
                </a:lnTo>
              </a:path>
            </a:pathLst>
          </a:custGeom>
          <a:ln w="10135">
            <a:solidFill>
              <a:srgbClr val="000000"/>
            </a:solidFill>
          </a:ln>
        </p:spPr>
        <p:txBody>
          <a:bodyPr wrap="square" lIns="0" tIns="0" rIns="0" bIns="0" rtlCol="0"/>
          <a:lstStyle/>
          <a:p>
            <a:endParaRPr/>
          </a:p>
        </p:txBody>
      </p:sp>
      <p:sp>
        <p:nvSpPr>
          <p:cNvPr id="10" name="object 10"/>
          <p:cNvSpPr/>
          <p:nvPr/>
        </p:nvSpPr>
        <p:spPr>
          <a:xfrm>
            <a:off x="6963251" y="1753220"/>
            <a:ext cx="262255" cy="70485"/>
          </a:xfrm>
          <a:custGeom>
            <a:avLst/>
            <a:gdLst/>
            <a:ahLst/>
            <a:cxnLst/>
            <a:rect l="l" t="t" r="r" b="b"/>
            <a:pathLst>
              <a:path w="262254" h="70485">
                <a:moveTo>
                  <a:pt x="0" y="69911"/>
                </a:moveTo>
                <a:lnTo>
                  <a:pt x="261728" y="0"/>
                </a:lnTo>
              </a:path>
            </a:pathLst>
          </a:custGeom>
          <a:ln w="10133">
            <a:solidFill>
              <a:srgbClr val="000000"/>
            </a:solidFill>
          </a:ln>
        </p:spPr>
        <p:txBody>
          <a:bodyPr wrap="square" lIns="0" tIns="0" rIns="0" bIns="0" rtlCol="0"/>
          <a:lstStyle/>
          <a:p>
            <a:endParaRPr/>
          </a:p>
        </p:txBody>
      </p:sp>
      <p:sp>
        <p:nvSpPr>
          <p:cNvPr id="11" name="object 11"/>
          <p:cNvSpPr/>
          <p:nvPr/>
        </p:nvSpPr>
        <p:spPr>
          <a:xfrm>
            <a:off x="6141538" y="1625764"/>
            <a:ext cx="52705" cy="420370"/>
          </a:xfrm>
          <a:custGeom>
            <a:avLst/>
            <a:gdLst/>
            <a:ahLst/>
            <a:cxnLst/>
            <a:rect l="l" t="t" r="r" b="b"/>
            <a:pathLst>
              <a:path w="52704" h="420369">
                <a:moveTo>
                  <a:pt x="52356" y="0"/>
                </a:moveTo>
                <a:lnTo>
                  <a:pt x="31428" y="45416"/>
                </a:lnTo>
                <a:lnTo>
                  <a:pt x="15551" y="93449"/>
                </a:lnTo>
                <a:lnTo>
                  <a:pt x="7156" y="130994"/>
                </a:lnTo>
                <a:lnTo>
                  <a:pt x="1926" y="169688"/>
                </a:lnTo>
                <a:lnTo>
                  <a:pt x="0" y="209391"/>
                </a:lnTo>
                <a:lnTo>
                  <a:pt x="185" y="223027"/>
                </a:lnTo>
                <a:lnTo>
                  <a:pt x="2941" y="263039"/>
                </a:lnTo>
                <a:lnTo>
                  <a:pt x="8891" y="301667"/>
                </a:lnTo>
                <a:lnTo>
                  <a:pt x="17901" y="338858"/>
                </a:lnTo>
                <a:lnTo>
                  <a:pt x="34440" y="386122"/>
                </a:lnTo>
                <a:lnTo>
                  <a:pt x="44560" y="408722"/>
                </a:lnTo>
                <a:lnTo>
                  <a:pt x="50065" y="419757"/>
                </a:lnTo>
              </a:path>
            </a:pathLst>
          </a:custGeom>
          <a:ln w="10144">
            <a:solidFill>
              <a:srgbClr val="000000"/>
            </a:solidFill>
          </a:ln>
        </p:spPr>
        <p:txBody>
          <a:bodyPr wrap="square" lIns="0" tIns="0" rIns="0" bIns="0" rtlCol="0"/>
          <a:lstStyle/>
          <a:p>
            <a:endParaRPr/>
          </a:p>
        </p:txBody>
      </p:sp>
      <p:sp>
        <p:nvSpPr>
          <p:cNvPr id="12" name="object 12"/>
          <p:cNvSpPr/>
          <p:nvPr/>
        </p:nvSpPr>
        <p:spPr>
          <a:xfrm>
            <a:off x="7132024" y="1630147"/>
            <a:ext cx="52705" cy="419734"/>
          </a:xfrm>
          <a:custGeom>
            <a:avLst/>
            <a:gdLst/>
            <a:ahLst/>
            <a:cxnLst/>
            <a:rect l="l" t="t" r="r" b="b"/>
            <a:pathLst>
              <a:path w="52704" h="419735">
                <a:moveTo>
                  <a:pt x="0" y="419717"/>
                </a:moveTo>
                <a:lnTo>
                  <a:pt x="20927" y="374301"/>
                </a:lnTo>
                <a:lnTo>
                  <a:pt x="36804" y="326268"/>
                </a:lnTo>
                <a:lnTo>
                  <a:pt x="45199" y="288723"/>
                </a:lnTo>
                <a:lnTo>
                  <a:pt x="50430" y="250029"/>
                </a:lnTo>
                <a:lnTo>
                  <a:pt x="52356" y="210325"/>
                </a:lnTo>
                <a:lnTo>
                  <a:pt x="52171" y="196691"/>
                </a:lnTo>
                <a:lnTo>
                  <a:pt x="49416" y="156683"/>
                </a:lnTo>
                <a:lnTo>
                  <a:pt x="43467" y="118061"/>
                </a:lnTo>
                <a:lnTo>
                  <a:pt x="34459" y="80877"/>
                </a:lnTo>
                <a:lnTo>
                  <a:pt x="17920" y="33626"/>
                </a:lnTo>
                <a:lnTo>
                  <a:pt x="7800" y="11032"/>
                </a:lnTo>
                <a:lnTo>
                  <a:pt x="2294" y="0"/>
                </a:lnTo>
              </a:path>
            </a:pathLst>
          </a:custGeom>
          <a:ln w="10144">
            <a:solidFill>
              <a:srgbClr val="000000"/>
            </a:solidFill>
          </a:ln>
        </p:spPr>
        <p:txBody>
          <a:bodyPr wrap="square" lIns="0" tIns="0" rIns="0" bIns="0" rtlCol="0"/>
          <a:lstStyle/>
          <a:p>
            <a:endParaRPr/>
          </a:p>
        </p:txBody>
      </p:sp>
      <p:sp>
        <p:nvSpPr>
          <p:cNvPr id="13" name="object 13"/>
          <p:cNvSpPr txBox="1"/>
          <p:nvPr/>
        </p:nvSpPr>
        <p:spPr>
          <a:xfrm>
            <a:off x="7616348" y="1745220"/>
            <a:ext cx="311150" cy="203200"/>
          </a:xfrm>
          <a:prstGeom prst="rect">
            <a:avLst/>
          </a:prstGeom>
        </p:spPr>
        <p:txBody>
          <a:bodyPr vert="horz" wrap="square" lIns="0" tIns="0" rIns="0" bIns="0" rtlCol="0">
            <a:spAutoFit/>
          </a:bodyPr>
          <a:lstStyle/>
          <a:p>
            <a:pPr marL="12700">
              <a:lnSpc>
                <a:spcPct val="100000"/>
              </a:lnSpc>
            </a:pPr>
            <a:r>
              <a:rPr sz="1400" b="1" spc="-15" dirty="0">
                <a:latin typeface="Arial"/>
                <a:cs typeface="Arial"/>
              </a:rPr>
              <a:t>PEI</a:t>
            </a:r>
            <a:endParaRPr sz="1400">
              <a:latin typeface="Arial"/>
              <a:cs typeface="Arial"/>
            </a:endParaRPr>
          </a:p>
        </p:txBody>
      </p:sp>
      <p:sp>
        <p:nvSpPr>
          <p:cNvPr id="14" name="object 14"/>
          <p:cNvSpPr txBox="1"/>
          <p:nvPr/>
        </p:nvSpPr>
        <p:spPr>
          <a:xfrm>
            <a:off x="1072258" y="5254791"/>
            <a:ext cx="7074534" cy="473075"/>
          </a:xfrm>
          <a:prstGeom prst="rect">
            <a:avLst/>
          </a:prstGeom>
        </p:spPr>
        <p:txBody>
          <a:bodyPr vert="horz" wrap="square" lIns="0" tIns="0" rIns="0" bIns="0" rtlCol="0">
            <a:spAutoFit/>
          </a:bodyPr>
          <a:lstStyle/>
          <a:p>
            <a:pPr marL="12700">
              <a:lnSpc>
                <a:spcPct val="100000"/>
              </a:lnSpc>
            </a:pPr>
            <a:r>
              <a:rPr sz="1600" b="1" spc="-5" dirty="0">
                <a:solidFill>
                  <a:srgbClr val="CC0000"/>
                </a:solidFill>
                <a:latin typeface="Arial"/>
                <a:cs typeface="Arial"/>
              </a:rPr>
              <a:t>Th</a:t>
            </a:r>
            <a:r>
              <a:rPr sz="1600" b="1" dirty="0">
                <a:solidFill>
                  <a:srgbClr val="CC0000"/>
                </a:solidFill>
                <a:latin typeface="Arial"/>
                <a:cs typeface="Arial"/>
              </a:rPr>
              <a:t>e</a:t>
            </a:r>
            <a:r>
              <a:rPr sz="1600" b="1" spc="-5" dirty="0">
                <a:solidFill>
                  <a:srgbClr val="CC0000"/>
                </a:solidFill>
                <a:latin typeface="Arial"/>
                <a:cs typeface="Arial"/>
              </a:rPr>
              <a:t> p</a:t>
            </a:r>
            <a:r>
              <a:rPr sz="1600" b="1" dirty="0">
                <a:solidFill>
                  <a:srgbClr val="CC0000"/>
                </a:solidFill>
                <a:latin typeface="Arial"/>
                <a:cs typeface="Arial"/>
              </a:rPr>
              <a:t>H</a:t>
            </a:r>
            <a:r>
              <a:rPr sz="1600" b="1" spc="-10" dirty="0">
                <a:solidFill>
                  <a:srgbClr val="CC0000"/>
                </a:solidFill>
                <a:latin typeface="Arial"/>
                <a:cs typeface="Arial"/>
              </a:rPr>
              <a:t> </a:t>
            </a:r>
            <a:r>
              <a:rPr sz="1600" b="1" spc="-5" dirty="0">
                <a:solidFill>
                  <a:srgbClr val="CC0000"/>
                </a:solidFill>
                <a:latin typeface="Arial"/>
                <a:cs typeface="Arial"/>
              </a:rPr>
              <a:t>chang</a:t>
            </a:r>
            <a:r>
              <a:rPr sz="1600" b="1" dirty="0">
                <a:solidFill>
                  <a:srgbClr val="CC0000"/>
                </a:solidFill>
                <a:latin typeface="Arial"/>
                <a:cs typeface="Arial"/>
              </a:rPr>
              <a:t>e</a:t>
            </a:r>
            <a:r>
              <a:rPr sz="1600" b="1" spc="-10" dirty="0">
                <a:solidFill>
                  <a:srgbClr val="CC0000"/>
                </a:solidFill>
                <a:latin typeface="Arial"/>
                <a:cs typeface="Arial"/>
              </a:rPr>
              <a:t> </a:t>
            </a:r>
            <a:r>
              <a:rPr sz="1600" b="1" spc="-5" dirty="0">
                <a:solidFill>
                  <a:srgbClr val="CC0000"/>
                </a:solidFill>
                <a:latin typeface="Arial"/>
                <a:cs typeface="Arial"/>
              </a:rPr>
              <a:t>i</a:t>
            </a:r>
            <a:r>
              <a:rPr sz="1600" b="1" dirty="0">
                <a:solidFill>
                  <a:srgbClr val="CC0000"/>
                </a:solidFill>
                <a:latin typeface="Arial"/>
                <a:cs typeface="Arial"/>
              </a:rPr>
              <a:t>n</a:t>
            </a:r>
            <a:r>
              <a:rPr sz="1600" b="1" spc="10" dirty="0">
                <a:solidFill>
                  <a:srgbClr val="CC0000"/>
                </a:solidFill>
                <a:latin typeface="Arial"/>
                <a:cs typeface="Arial"/>
              </a:rPr>
              <a:t> </a:t>
            </a:r>
            <a:r>
              <a:rPr sz="1600" b="1" dirty="0">
                <a:solidFill>
                  <a:srgbClr val="CC0000"/>
                </a:solidFill>
                <a:latin typeface="Arial"/>
                <a:cs typeface="Arial"/>
              </a:rPr>
              <a:t>t</a:t>
            </a:r>
            <a:r>
              <a:rPr sz="1600" b="1" spc="-5" dirty="0">
                <a:solidFill>
                  <a:srgbClr val="CC0000"/>
                </a:solidFill>
                <a:latin typeface="Arial"/>
                <a:cs typeface="Arial"/>
              </a:rPr>
              <a:t>h</a:t>
            </a:r>
            <a:r>
              <a:rPr sz="1600" b="1" dirty="0">
                <a:solidFill>
                  <a:srgbClr val="CC0000"/>
                </a:solidFill>
                <a:latin typeface="Arial"/>
                <a:cs typeface="Arial"/>
              </a:rPr>
              <a:t>e </a:t>
            </a:r>
            <a:r>
              <a:rPr sz="1600" b="1" spc="-5" dirty="0">
                <a:solidFill>
                  <a:srgbClr val="CC0000"/>
                </a:solidFill>
                <a:latin typeface="Arial"/>
                <a:cs typeface="Arial"/>
              </a:rPr>
              <a:t>mul</a:t>
            </a:r>
            <a:r>
              <a:rPr sz="1600" b="1" dirty="0">
                <a:solidFill>
                  <a:srgbClr val="CC0000"/>
                </a:solidFill>
                <a:latin typeface="Arial"/>
                <a:cs typeface="Arial"/>
              </a:rPr>
              <a:t>t</a:t>
            </a:r>
            <a:r>
              <a:rPr sz="1600" b="1" spc="-5" dirty="0">
                <a:solidFill>
                  <a:srgbClr val="CC0000"/>
                </a:solidFill>
                <a:latin typeface="Arial"/>
                <a:cs typeface="Arial"/>
              </a:rPr>
              <a:t>ilaye</a:t>
            </a:r>
            <a:r>
              <a:rPr sz="1600" b="1" dirty="0">
                <a:solidFill>
                  <a:srgbClr val="CC0000"/>
                </a:solidFill>
                <a:latin typeface="Arial"/>
                <a:cs typeface="Arial"/>
              </a:rPr>
              <a:t>r</a:t>
            </a:r>
            <a:r>
              <a:rPr sz="1600" b="1" spc="20" dirty="0">
                <a:solidFill>
                  <a:srgbClr val="CC0000"/>
                </a:solidFill>
                <a:latin typeface="Arial"/>
                <a:cs typeface="Arial"/>
              </a:rPr>
              <a:t> </a:t>
            </a:r>
            <a:r>
              <a:rPr sz="1600" b="1" spc="-5" dirty="0">
                <a:solidFill>
                  <a:srgbClr val="CC0000"/>
                </a:solidFill>
                <a:latin typeface="Arial"/>
                <a:cs typeface="Arial"/>
              </a:rPr>
              <a:t>su</a:t>
            </a:r>
            <a:r>
              <a:rPr sz="1600" b="1" dirty="0">
                <a:solidFill>
                  <a:srgbClr val="CC0000"/>
                </a:solidFill>
                <a:latin typeface="Arial"/>
                <a:cs typeface="Arial"/>
              </a:rPr>
              <a:t>rf</a:t>
            </a:r>
            <a:r>
              <a:rPr sz="1600" b="1" spc="-5" dirty="0">
                <a:solidFill>
                  <a:srgbClr val="CC0000"/>
                </a:solidFill>
                <a:latin typeface="Arial"/>
                <a:cs typeface="Arial"/>
              </a:rPr>
              <a:t>ac</a:t>
            </a:r>
            <a:r>
              <a:rPr sz="1600" b="1" dirty="0">
                <a:solidFill>
                  <a:srgbClr val="CC0000"/>
                </a:solidFill>
                <a:latin typeface="Arial"/>
                <a:cs typeface="Arial"/>
              </a:rPr>
              <a:t>e </a:t>
            </a:r>
            <a:r>
              <a:rPr sz="1600" b="1" spc="-5" dirty="0">
                <a:solidFill>
                  <a:srgbClr val="CC0000"/>
                </a:solidFill>
                <a:latin typeface="Arial"/>
                <a:cs typeface="Arial"/>
              </a:rPr>
              <a:t>doe</a:t>
            </a:r>
            <a:r>
              <a:rPr sz="1600" b="1" dirty="0">
                <a:solidFill>
                  <a:srgbClr val="CC0000"/>
                </a:solidFill>
                <a:latin typeface="Arial"/>
                <a:cs typeface="Arial"/>
              </a:rPr>
              <a:t>s</a:t>
            </a:r>
            <a:r>
              <a:rPr sz="1600" b="1" spc="-5" dirty="0">
                <a:solidFill>
                  <a:srgbClr val="CC0000"/>
                </a:solidFill>
                <a:latin typeface="Arial"/>
                <a:cs typeface="Arial"/>
              </a:rPr>
              <a:t> no</a:t>
            </a:r>
            <a:r>
              <a:rPr sz="1600" b="1" dirty="0">
                <a:solidFill>
                  <a:srgbClr val="CC0000"/>
                </a:solidFill>
                <a:latin typeface="Arial"/>
                <a:cs typeface="Arial"/>
              </a:rPr>
              <a:t>t</a:t>
            </a:r>
            <a:r>
              <a:rPr sz="1600" b="1" spc="5" dirty="0">
                <a:solidFill>
                  <a:srgbClr val="CC0000"/>
                </a:solidFill>
                <a:latin typeface="Arial"/>
                <a:cs typeface="Arial"/>
              </a:rPr>
              <a:t> </a:t>
            </a:r>
            <a:r>
              <a:rPr sz="1600" b="1" spc="-5" dirty="0">
                <a:solidFill>
                  <a:srgbClr val="CC0000"/>
                </a:solidFill>
                <a:latin typeface="Arial"/>
                <a:cs typeface="Arial"/>
              </a:rPr>
              <a:t>con</a:t>
            </a:r>
            <a:r>
              <a:rPr sz="1600" b="1" dirty="0">
                <a:solidFill>
                  <a:srgbClr val="CC0000"/>
                </a:solidFill>
                <a:latin typeface="Arial"/>
                <a:cs typeface="Arial"/>
              </a:rPr>
              <a:t>tr</a:t>
            </a:r>
            <a:r>
              <a:rPr sz="1600" b="1" spc="-5" dirty="0">
                <a:solidFill>
                  <a:srgbClr val="CC0000"/>
                </a:solidFill>
                <a:latin typeface="Arial"/>
                <a:cs typeface="Arial"/>
              </a:rPr>
              <a:t>ibu</a:t>
            </a:r>
            <a:r>
              <a:rPr sz="1600" b="1" dirty="0">
                <a:solidFill>
                  <a:srgbClr val="CC0000"/>
                </a:solidFill>
                <a:latin typeface="Arial"/>
                <a:cs typeface="Arial"/>
              </a:rPr>
              <a:t>te </a:t>
            </a:r>
            <a:r>
              <a:rPr sz="1600" b="1" spc="-5" dirty="0">
                <a:solidFill>
                  <a:srgbClr val="CC0000"/>
                </a:solidFill>
                <a:latin typeface="Arial"/>
                <a:cs typeface="Arial"/>
              </a:rPr>
              <a:t>signi</a:t>
            </a:r>
            <a:r>
              <a:rPr sz="1600" b="1" dirty="0">
                <a:solidFill>
                  <a:srgbClr val="CC0000"/>
                </a:solidFill>
                <a:latin typeface="Arial"/>
                <a:cs typeface="Arial"/>
              </a:rPr>
              <a:t>f</a:t>
            </a:r>
            <a:r>
              <a:rPr sz="1600" b="1" spc="-5" dirty="0">
                <a:solidFill>
                  <a:srgbClr val="CC0000"/>
                </a:solidFill>
                <a:latin typeface="Arial"/>
                <a:cs typeface="Arial"/>
              </a:rPr>
              <a:t>ican</a:t>
            </a:r>
            <a:r>
              <a:rPr sz="1600" b="1" dirty="0">
                <a:solidFill>
                  <a:srgbClr val="CC0000"/>
                </a:solidFill>
                <a:latin typeface="Arial"/>
                <a:cs typeface="Arial"/>
              </a:rPr>
              <a:t>t</a:t>
            </a:r>
            <a:r>
              <a:rPr sz="1600" b="1" spc="-5" dirty="0">
                <a:solidFill>
                  <a:srgbClr val="CC0000"/>
                </a:solidFill>
                <a:latin typeface="Arial"/>
                <a:cs typeface="Arial"/>
              </a:rPr>
              <a:t>l</a:t>
            </a:r>
            <a:r>
              <a:rPr sz="1600" b="1" dirty="0">
                <a:solidFill>
                  <a:srgbClr val="CC0000"/>
                </a:solidFill>
                <a:latin typeface="Arial"/>
                <a:cs typeface="Arial"/>
              </a:rPr>
              <a:t>y</a:t>
            </a:r>
            <a:endParaRPr sz="1600">
              <a:latin typeface="Arial"/>
              <a:cs typeface="Arial"/>
            </a:endParaRPr>
          </a:p>
          <a:p>
            <a:pPr marL="2677160">
              <a:lnSpc>
                <a:spcPct val="100000"/>
              </a:lnSpc>
            </a:pPr>
            <a:r>
              <a:rPr sz="1600" b="1" dirty="0">
                <a:solidFill>
                  <a:srgbClr val="CC0000"/>
                </a:solidFill>
                <a:latin typeface="Arial"/>
                <a:cs typeface="Arial"/>
              </a:rPr>
              <a:t>to t</a:t>
            </a:r>
            <a:r>
              <a:rPr sz="1600" b="1" spc="-5" dirty="0">
                <a:solidFill>
                  <a:srgbClr val="CC0000"/>
                </a:solidFill>
                <a:latin typeface="Arial"/>
                <a:cs typeface="Arial"/>
              </a:rPr>
              <a:t>h</a:t>
            </a:r>
            <a:r>
              <a:rPr sz="1600" b="1" dirty="0">
                <a:solidFill>
                  <a:srgbClr val="CC0000"/>
                </a:solidFill>
                <a:latin typeface="Arial"/>
                <a:cs typeface="Arial"/>
              </a:rPr>
              <a:t>e </a:t>
            </a:r>
            <a:r>
              <a:rPr sz="1600" b="1" spc="-5" dirty="0">
                <a:solidFill>
                  <a:srgbClr val="CC0000"/>
                </a:solidFill>
                <a:latin typeface="Arial"/>
                <a:cs typeface="Arial"/>
              </a:rPr>
              <a:t>M</a:t>
            </a:r>
            <a:r>
              <a:rPr sz="1600" b="1" dirty="0">
                <a:solidFill>
                  <a:srgbClr val="CC0000"/>
                </a:solidFill>
                <a:latin typeface="Arial"/>
                <a:cs typeface="Arial"/>
              </a:rPr>
              <a:t>CL</a:t>
            </a:r>
            <a:r>
              <a:rPr sz="1600" b="1" spc="-35" dirty="0">
                <a:solidFill>
                  <a:srgbClr val="CC0000"/>
                </a:solidFill>
                <a:latin typeface="Arial"/>
                <a:cs typeface="Arial"/>
              </a:rPr>
              <a:t> </a:t>
            </a:r>
            <a:r>
              <a:rPr sz="1600" b="1" spc="-5" dirty="0">
                <a:solidFill>
                  <a:srgbClr val="CC0000"/>
                </a:solidFill>
                <a:latin typeface="Arial"/>
                <a:cs typeface="Arial"/>
              </a:rPr>
              <a:t>de</a:t>
            </a:r>
            <a:r>
              <a:rPr sz="1600" b="1" dirty="0">
                <a:solidFill>
                  <a:srgbClr val="CC0000"/>
                </a:solidFill>
                <a:latin typeface="Arial"/>
                <a:cs typeface="Arial"/>
              </a:rPr>
              <a:t>f</a:t>
            </a:r>
            <a:r>
              <a:rPr sz="1600" b="1" spc="-5" dirty="0">
                <a:solidFill>
                  <a:srgbClr val="CC0000"/>
                </a:solidFill>
                <a:latin typeface="Arial"/>
                <a:cs typeface="Arial"/>
              </a:rPr>
              <a:t>lec</a:t>
            </a:r>
            <a:r>
              <a:rPr sz="1600" b="1" dirty="0">
                <a:solidFill>
                  <a:srgbClr val="CC0000"/>
                </a:solidFill>
                <a:latin typeface="Arial"/>
                <a:cs typeface="Arial"/>
              </a:rPr>
              <a:t>t</a:t>
            </a:r>
            <a:r>
              <a:rPr sz="1600" b="1" spc="-5" dirty="0">
                <a:solidFill>
                  <a:srgbClr val="CC0000"/>
                </a:solidFill>
                <a:latin typeface="Arial"/>
                <a:cs typeface="Arial"/>
              </a:rPr>
              <a:t>io</a:t>
            </a:r>
            <a:r>
              <a:rPr sz="1600" b="1" dirty="0">
                <a:solidFill>
                  <a:srgbClr val="CC0000"/>
                </a:solidFill>
                <a:latin typeface="Arial"/>
                <a:cs typeface="Arial"/>
              </a:rPr>
              <a:t>n</a:t>
            </a:r>
            <a:endParaRPr sz="1600">
              <a:latin typeface="Arial"/>
              <a:cs typeface="Arial"/>
            </a:endParaRPr>
          </a:p>
        </p:txBody>
      </p:sp>
      <p:sp>
        <p:nvSpPr>
          <p:cNvPr id="15" name="object 15"/>
          <p:cNvSpPr/>
          <p:nvPr/>
        </p:nvSpPr>
        <p:spPr>
          <a:xfrm>
            <a:off x="844143" y="2215743"/>
            <a:ext cx="3886196" cy="914399"/>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920371" y="3358774"/>
            <a:ext cx="2590793" cy="908044"/>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5613051" y="4501915"/>
            <a:ext cx="2330450" cy="0"/>
          </a:xfrm>
          <a:custGeom>
            <a:avLst/>
            <a:gdLst/>
            <a:ahLst/>
            <a:cxnLst/>
            <a:rect l="l" t="t" r="r" b="b"/>
            <a:pathLst>
              <a:path w="2330450">
                <a:moveTo>
                  <a:pt x="0" y="0"/>
                </a:moveTo>
                <a:lnTo>
                  <a:pt x="2330072" y="0"/>
                </a:lnTo>
              </a:path>
            </a:pathLst>
          </a:custGeom>
          <a:ln w="3175">
            <a:solidFill>
              <a:srgbClr val="000000"/>
            </a:solidFill>
          </a:ln>
        </p:spPr>
        <p:txBody>
          <a:bodyPr wrap="square" lIns="0" tIns="0" rIns="0" bIns="0" rtlCol="0"/>
          <a:lstStyle/>
          <a:p>
            <a:endParaRPr/>
          </a:p>
        </p:txBody>
      </p:sp>
      <p:sp>
        <p:nvSpPr>
          <p:cNvPr id="18" name="object 18"/>
          <p:cNvSpPr/>
          <p:nvPr/>
        </p:nvSpPr>
        <p:spPr>
          <a:xfrm>
            <a:off x="6109635" y="4425513"/>
            <a:ext cx="0" cy="76200"/>
          </a:xfrm>
          <a:custGeom>
            <a:avLst/>
            <a:gdLst/>
            <a:ahLst/>
            <a:cxnLst/>
            <a:rect l="l" t="t" r="r" b="b"/>
            <a:pathLst>
              <a:path h="76200">
                <a:moveTo>
                  <a:pt x="0" y="76020"/>
                </a:moveTo>
                <a:lnTo>
                  <a:pt x="0" y="0"/>
                </a:lnTo>
              </a:path>
            </a:pathLst>
          </a:custGeom>
          <a:ln w="3175">
            <a:solidFill>
              <a:srgbClr val="000000"/>
            </a:solidFill>
          </a:ln>
        </p:spPr>
        <p:txBody>
          <a:bodyPr wrap="square" lIns="0" tIns="0" rIns="0" bIns="0" rtlCol="0"/>
          <a:lstStyle/>
          <a:p>
            <a:endParaRPr/>
          </a:p>
        </p:txBody>
      </p:sp>
      <p:sp>
        <p:nvSpPr>
          <p:cNvPr id="19" name="object 19"/>
          <p:cNvSpPr/>
          <p:nvPr/>
        </p:nvSpPr>
        <p:spPr>
          <a:xfrm>
            <a:off x="6568000" y="4425513"/>
            <a:ext cx="0" cy="76200"/>
          </a:xfrm>
          <a:custGeom>
            <a:avLst/>
            <a:gdLst/>
            <a:ahLst/>
            <a:cxnLst/>
            <a:rect l="l" t="t" r="r" b="b"/>
            <a:pathLst>
              <a:path h="76200">
                <a:moveTo>
                  <a:pt x="0" y="76020"/>
                </a:moveTo>
                <a:lnTo>
                  <a:pt x="0" y="0"/>
                </a:lnTo>
              </a:path>
            </a:pathLst>
          </a:custGeom>
          <a:ln w="3175">
            <a:solidFill>
              <a:srgbClr val="000000"/>
            </a:solidFill>
          </a:ln>
        </p:spPr>
        <p:txBody>
          <a:bodyPr wrap="square" lIns="0" tIns="0" rIns="0" bIns="0" rtlCol="0"/>
          <a:lstStyle/>
          <a:p>
            <a:endParaRPr/>
          </a:p>
        </p:txBody>
      </p:sp>
      <p:sp>
        <p:nvSpPr>
          <p:cNvPr id="20" name="object 20"/>
          <p:cNvSpPr/>
          <p:nvPr/>
        </p:nvSpPr>
        <p:spPr>
          <a:xfrm>
            <a:off x="7026364" y="4425513"/>
            <a:ext cx="0" cy="76200"/>
          </a:xfrm>
          <a:custGeom>
            <a:avLst/>
            <a:gdLst/>
            <a:ahLst/>
            <a:cxnLst/>
            <a:rect l="l" t="t" r="r" b="b"/>
            <a:pathLst>
              <a:path h="76200">
                <a:moveTo>
                  <a:pt x="0" y="76020"/>
                </a:moveTo>
                <a:lnTo>
                  <a:pt x="0" y="0"/>
                </a:lnTo>
              </a:path>
            </a:pathLst>
          </a:custGeom>
          <a:ln w="3175">
            <a:solidFill>
              <a:srgbClr val="000000"/>
            </a:solidFill>
          </a:ln>
        </p:spPr>
        <p:txBody>
          <a:bodyPr wrap="square" lIns="0" tIns="0" rIns="0" bIns="0" rtlCol="0"/>
          <a:lstStyle/>
          <a:p>
            <a:endParaRPr/>
          </a:p>
        </p:txBody>
      </p:sp>
      <p:sp>
        <p:nvSpPr>
          <p:cNvPr id="21" name="object 21"/>
          <p:cNvSpPr/>
          <p:nvPr/>
        </p:nvSpPr>
        <p:spPr>
          <a:xfrm>
            <a:off x="7484729" y="4425513"/>
            <a:ext cx="0" cy="76200"/>
          </a:xfrm>
          <a:custGeom>
            <a:avLst/>
            <a:gdLst/>
            <a:ahLst/>
            <a:cxnLst/>
            <a:rect l="l" t="t" r="r" b="b"/>
            <a:pathLst>
              <a:path h="76200">
                <a:moveTo>
                  <a:pt x="0" y="76020"/>
                </a:moveTo>
                <a:lnTo>
                  <a:pt x="0" y="0"/>
                </a:lnTo>
              </a:path>
            </a:pathLst>
          </a:custGeom>
          <a:ln w="3175">
            <a:solidFill>
              <a:srgbClr val="000000"/>
            </a:solidFill>
          </a:ln>
        </p:spPr>
        <p:txBody>
          <a:bodyPr wrap="square" lIns="0" tIns="0" rIns="0" bIns="0" rtlCol="0"/>
          <a:lstStyle/>
          <a:p>
            <a:endParaRPr/>
          </a:p>
        </p:txBody>
      </p:sp>
      <p:sp>
        <p:nvSpPr>
          <p:cNvPr id="22" name="object 22"/>
          <p:cNvSpPr/>
          <p:nvPr/>
        </p:nvSpPr>
        <p:spPr>
          <a:xfrm>
            <a:off x="5742920" y="4463719"/>
            <a:ext cx="0" cy="38735"/>
          </a:xfrm>
          <a:custGeom>
            <a:avLst/>
            <a:gdLst/>
            <a:ahLst/>
            <a:cxnLst/>
            <a:rect l="l" t="t" r="r" b="b"/>
            <a:pathLst>
              <a:path h="38735">
                <a:moveTo>
                  <a:pt x="0" y="38196"/>
                </a:moveTo>
                <a:lnTo>
                  <a:pt x="0" y="0"/>
                </a:lnTo>
              </a:path>
            </a:pathLst>
          </a:custGeom>
          <a:ln w="3175">
            <a:solidFill>
              <a:srgbClr val="000000"/>
            </a:solidFill>
          </a:ln>
        </p:spPr>
        <p:txBody>
          <a:bodyPr wrap="square" lIns="0" tIns="0" rIns="0" bIns="0" rtlCol="0"/>
          <a:lstStyle/>
          <a:p>
            <a:endParaRPr/>
          </a:p>
        </p:txBody>
      </p:sp>
      <p:sp>
        <p:nvSpPr>
          <p:cNvPr id="23" name="object 23"/>
          <p:cNvSpPr/>
          <p:nvPr/>
        </p:nvSpPr>
        <p:spPr>
          <a:xfrm>
            <a:off x="5834599" y="4463719"/>
            <a:ext cx="0" cy="38735"/>
          </a:xfrm>
          <a:custGeom>
            <a:avLst/>
            <a:gdLst/>
            <a:ahLst/>
            <a:cxnLst/>
            <a:rect l="l" t="t" r="r" b="b"/>
            <a:pathLst>
              <a:path h="38735">
                <a:moveTo>
                  <a:pt x="0" y="38196"/>
                </a:moveTo>
                <a:lnTo>
                  <a:pt x="0" y="0"/>
                </a:lnTo>
              </a:path>
            </a:pathLst>
          </a:custGeom>
          <a:ln w="3175">
            <a:solidFill>
              <a:srgbClr val="000000"/>
            </a:solidFill>
          </a:ln>
        </p:spPr>
        <p:txBody>
          <a:bodyPr wrap="square" lIns="0" tIns="0" rIns="0" bIns="0" rtlCol="0"/>
          <a:lstStyle/>
          <a:p>
            <a:endParaRPr/>
          </a:p>
        </p:txBody>
      </p:sp>
      <p:sp>
        <p:nvSpPr>
          <p:cNvPr id="24" name="object 24"/>
          <p:cNvSpPr/>
          <p:nvPr/>
        </p:nvSpPr>
        <p:spPr>
          <a:xfrm>
            <a:off x="5926278" y="4463719"/>
            <a:ext cx="0" cy="38735"/>
          </a:xfrm>
          <a:custGeom>
            <a:avLst/>
            <a:gdLst/>
            <a:ahLst/>
            <a:cxnLst/>
            <a:rect l="l" t="t" r="r" b="b"/>
            <a:pathLst>
              <a:path h="38735">
                <a:moveTo>
                  <a:pt x="0" y="38196"/>
                </a:moveTo>
                <a:lnTo>
                  <a:pt x="0" y="0"/>
                </a:lnTo>
              </a:path>
            </a:pathLst>
          </a:custGeom>
          <a:ln w="3175">
            <a:solidFill>
              <a:srgbClr val="000000"/>
            </a:solidFill>
          </a:ln>
        </p:spPr>
        <p:txBody>
          <a:bodyPr wrap="square" lIns="0" tIns="0" rIns="0" bIns="0" rtlCol="0"/>
          <a:lstStyle/>
          <a:p>
            <a:endParaRPr/>
          </a:p>
        </p:txBody>
      </p:sp>
      <p:sp>
        <p:nvSpPr>
          <p:cNvPr id="25" name="object 25"/>
          <p:cNvSpPr/>
          <p:nvPr/>
        </p:nvSpPr>
        <p:spPr>
          <a:xfrm>
            <a:off x="6017957" y="4463719"/>
            <a:ext cx="0" cy="38735"/>
          </a:xfrm>
          <a:custGeom>
            <a:avLst/>
            <a:gdLst/>
            <a:ahLst/>
            <a:cxnLst/>
            <a:rect l="l" t="t" r="r" b="b"/>
            <a:pathLst>
              <a:path h="38735">
                <a:moveTo>
                  <a:pt x="0" y="38196"/>
                </a:moveTo>
                <a:lnTo>
                  <a:pt x="0" y="0"/>
                </a:lnTo>
              </a:path>
            </a:pathLst>
          </a:custGeom>
          <a:ln w="3175">
            <a:solidFill>
              <a:srgbClr val="000000"/>
            </a:solidFill>
          </a:ln>
        </p:spPr>
        <p:txBody>
          <a:bodyPr wrap="square" lIns="0" tIns="0" rIns="0" bIns="0" rtlCol="0"/>
          <a:lstStyle/>
          <a:p>
            <a:endParaRPr/>
          </a:p>
        </p:txBody>
      </p:sp>
      <p:sp>
        <p:nvSpPr>
          <p:cNvPr id="26" name="object 26"/>
          <p:cNvSpPr/>
          <p:nvPr/>
        </p:nvSpPr>
        <p:spPr>
          <a:xfrm>
            <a:off x="6201315" y="4463719"/>
            <a:ext cx="0" cy="38735"/>
          </a:xfrm>
          <a:custGeom>
            <a:avLst/>
            <a:gdLst/>
            <a:ahLst/>
            <a:cxnLst/>
            <a:rect l="l" t="t" r="r" b="b"/>
            <a:pathLst>
              <a:path h="38735">
                <a:moveTo>
                  <a:pt x="0" y="38196"/>
                </a:moveTo>
                <a:lnTo>
                  <a:pt x="0" y="0"/>
                </a:lnTo>
              </a:path>
            </a:pathLst>
          </a:custGeom>
          <a:ln w="3175">
            <a:solidFill>
              <a:srgbClr val="000000"/>
            </a:solidFill>
          </a:ln>
        </p:spPr>
        <p:txBody>
          <a:bodyPr wrap="square" lIns="0" tIns="0" rIns="0" bIns="0" rtlCol="0"/>
          <a:lstStyle/>
          <a:p>
            <a:endParaRPr/>
          </a:p>
        </p:txBody>
      </p:sp>
      <p:sp>
        <p:nvSpPr>
          <p:cNvPr id="27" name="object 27"/>
          <p:cNvSpPr/>
          <p:nvPr/>
        </p:nvSpPr>
        <p:spPr>
          <a:xfrm>
            <a:off x="6292963" y="4463719"/>
            <a:ext cx="0" cy="38735"/>
          </a:xfrm>
          <a:custGeom>
            <a:avLst/>
            <a:gdLst/>
            <a:ahLst/>
            <a:cxnLst/>
            <a:rect l="l" t="t" r="r" b="b"/>
            <a:pathLst>
              <a:path h="38735">
                <a:moveTo>
                  <a:pt x="0" y="38196"/>
                </a:moveTo>
                <a:lnTo>
                  <a:pt x="0" y="0"/>
                </a:lnTo>
              </a:path>
            </a:pathLst>
          </a:custGeom>
          <a:ln w="3175">
            <a:solidFill>
              <a:srgbClr val="000000"/>
            </a:solidFill>
          </a:ln>
        </p:spPr>
        <p:txBody>
          <a:bodyPr wrap="square" lIns="0" tIns="0" rIns="0" bIns="0" rtlCol="0"/>
          <a:lstStyle/>
          <a:p>
            <a:endParaRPr/>
          </a:p>
        </p:txBody>
      </p:sp>
      <p:sp>
        <p:nvSpPr>
          <p:cNvPr id="28" name="object 28"/>
          <p:cNvSpPr/>
          <p:nvPr/>
        </p:nvSpPr>
        <p:spPr>
          <a:xfrm>
            <a:off x="6384642" y="4463719"/>
            <a:ext cx="0" cy="38735"/>
          </a:xfrm>
          <a:custGeom>
            <a:avLst/>
            <a:gdLst/>
            <a:ahLst/>
            <a:cxnLst/>
            <a:rect l="l" t="t" r="r" b="b"/>
            <a:pathLst>
              <a:path h="38735">
                <a:moveTo>
                  <a:pt x="0" y="38196"/>
                </a:moveTo>
                <a:lnTo>
                  <a:pt x="0" y="0"/>
                </a:lnTo>
              </a:path>
            </a:pathLst>
          </a:custGeom>
          <a:ln w="3175">
            <a:solidFill>
              <a:srgbClr val="000000"/>
            </a:solidFill>
          </a:ln>
        </p:spPr>
        <p:txBody>
          <a:bodyPr wrap="square" lIns="0" tIns="0" rIns="0" bIns="0" rtlCol="0"/>
          <a:lstStyle/>
          <a:p>
            <a:endParaRPr/>
          </a:p>
        </p:txBody>
      </p:sp>
      <p:sp>
        <p:nvSpPr>
          <p:cNvPr id="29" name="object 29"/>
          <p:cNvSpPr/>
          <p:nvPr/>
        </p:nvSpPr>
        <p:spPr>
          <a:xfrm>
            <a:off x="6476321" y="4463719"/>
            <a:ext cx="0" cy="38735"/>
          </a:xfrm>
          <a:custGeom>
            <a:avLst/>
            <a:gdLst/>
            <a:ahLst/>
            <a:cxnLst/>
            <a:rect l="l" t="t" r="r" b="b"/>
            <a:pathLst>
              <a:path h="38735">
                <a:moveTo>
                  <a:pt x="0" y="38196"/>
                </a:moveTo>
                <a:lnTo>
                  <a:pt x="0" y="0"/>
                </a:lnTo>
              </a:path>
            </a:pathLst>
          </a:custGeom>
          <a:ln w="3175">
            <a:solidFill>
              <a:srgbClr val="000000"/>
            </a:solidFill>
          </a:ln>
        </p:spPr>
        <p:txBody>
          <a:bodyPr wrap="square" lIns="0" tIns="0" rIns="0" bIns="0" rtlCol="0"/>
          <a:lstStyle/>
          <a:p>
            <a:endParaRPr/>
          </a:p>
        </p:txBody>
      </p:sp>
      <p:sp>
        <p:nvSpPr>
          <p:cNvPr id="30" name="object 30"/>
          <p:cNvSpPr/>
          <p:nvPr/>
        </p:nvSpPr>
        <p:spPr>
          <a:xfrm>
            <a:off x="6659679" y="4463709"/>
            <a:ext cx="0" cy="38735"/>
          </a:xfrm>
          <a:custGeom>
            <a:avLst/>
            <a:gdLst/>
            <a:ahLst/>
            <a:cxnLst/>
            <a:rect l="l" t="t" r="r" b="b"/>
            <a:pathLst>
              <a:path h="38735">
                <a:moveTo>
                  <a:pt x="0" y="38205"/>
                </a:moveTo>
                <a:lnTo>
                  <a:pt x="0" y="0"/>
                </a:lnTo>
              </a:path>
            </a:pathLst>
          </a:custGeom>
          <a:ln w="3175">
            <a:solidFill>
              <a:srgbClr val="000000"/>
            </a:solidFill>
          </a:ln>
        </p:spPr>
        <p:txBody>
          <a:bodyPr wrap="square" lIns="0" tIns="0" rIns="0" bIns="0" rtlCol="0"/>
          <a:lstStyle/>
          <a:p>
            <a:endParaRPr/>
          </a:p>
        </p:txBody>
      </p:sp>
      <p:sp>
        <p:nvSpPr>
          <p:cNvPr id="31" name="object 31"/>
          <p:cNvSpPr/>
          <p:nvPr/>
        </p:nvSpPr>
        <p:spPr>
          <a:xfrm>
            <a:off x="6751358" y="4463709"/>
            <a:ext cx="0" cy="38735"/>
          </a:xfrm>
          <a:custGeom>
            <a:avLst/>
            <a:gdLst/>
            <a:ahLst/>
            <a:cxnLst/>
            <a:rect l="l" t="t" r="r" b="b"/>
            <a:pathLst>
              <a:path h="38735">
                <a:moveTo>
                  <a:pt x="0" y="38205"/>
                </a:moveTo>
                <a:lnTo>
                  <a:pt x="0" y="0"/>
                </a:lnTo>
              </a:path>
            </a:pathLst>
          </a:custGeom>
          <a:ln w="3175">
            <a:solidFill>
              <a:srgbClr val="000000"/>
            </a:solidFill>
          </a:ln>
        </p:spPr>
        <p:txBody>
          <a:bodyPr wrap="square" lIns="0" tIns="0" rIns="0" bIns="0" rtlCol="0"/>
          <a:lstStyle/>
          <a:p>
            <a:endParaRPr/>
          </a:p>
        </p:txBody>
      </p:sp>
      <p:sp>
        <p:nvSpPr>
          <p:cNvPr id="32" name="object 32"/>
          <p:cNvSpPr/>
          <p:nvPr/>
        </p:nvSpPr>
        <p:spPr>
          <a:xfrm>
            <a:off x="6843037" y="4463709"/>
            <a:ext cx="0" cy="38735"/>
          </a:xfrm>
          <a:custGeom>
            <a:avLst/>
            <a:gdLst/>
            <a:ahLst/>
            <a:cxnLst/>
            <a:rect l="l" t="t" r="r" b="b"/>
            <a:pathLst>
              <a:path h="38735">
                <a:moveTo>
                  <a:pt x="0" y="38205"/>
                </a:moveTo>
                <a:lnTo>
                  <a:pt x="0" y="0"/>
                </a:lnTo>
              </a:path>
            </a:pathLst>
          </a:custGeom>
          <a:ln w="3175">
            <a:solidFill>
              <a:srgbClr val="000000"/>
            </a:solidFill>
          </a:ln>
        </p:spPr>
        <p:txBody>
          <a:bodyPr wrap="square" lIns="0" tIns="0" rIns="0" bIns="0" rtlCol="0"/>
          <a:lstStyle/>
          <a:p>
            <a:endParaRPr/>
          </a:p>
        </p:txBody>
      </p:sp>
      <p:sp>
        <p:nvSpPr>
          <p:cNvPr id="33" name="object 33"/>
          <p:cNvSpPr/>
          <p:nvPr/>
        </p:nvSpPr>
        <p:spPr>
          <a:xfrm>
            <a:off x="6934716" y="4463709"/>
            <a:ext cx="0" cy="38735"/>
          </a:xfrm>
          <a:custGeom>
            <a:avLst/>
            <a:gdLst/>
            <a:ahLst/>
            <a:cxnLst/>
            <a:rect l="l" t="t" r="r" b="b"/>
            <a:pathLst>
              <a:path h="38735">
                <a:moveTo>
                  <a:pt x="0" y="38205"/>
                </a:moveTo>
                <a:lnTo>
                  <a:pt x="0" y="0"/>
                </a:lnTo>
              </a:path>
            </a:pathLst>
          </a:custGeom>
          <a:ln w="3175">
            <a:solidFill>
              <a:srgbClr val="000000"/>
            </a:solidFill>
          </a:ln>
        </p:spPr>
        <p:txBody>
          <a:bodyPr wrap="square" lIns="0" tIns="0" rIns="0" bIns="0" rtlCol="0"/>
          <a:lstStyle/>
          <a:p>
            <a:endParaRPr/>
          </a:p>
        </p:txBody>
      </p:sp>
      <p:sp>
        <p:nvSpPr>
          <p:cNvPr id="34" name="object 34"/>
          <p:cNvSpPr/>
          <p:nvPr/>
        </p:nvSpPr>
        <p:spPr>
          <a:xfrm>
            <a:off x="7118043" y="4463709"/>
            <a:ext cx="0" cy="38735"/>
          </a:xfrm>
          <a:custGeom>
            <a:avLst/>
            <a:gdLst/>
            <a:ahLst/>
            <a:cxnLst/>
            <a:rect l="l" t="t" r="r" b="b"/>
            <a:pathLst>
              <a:path h="38735">
                <a:moveTo>
                  <a:pt x="0" y="38205"/>
                </a:moveTo>
                <a:lnTo>
                  <a:pt x="0" y="0"/>
                </a:lnTo>
              </a:path>
            </a:pathLst>
          </a:custGeom>
          <a:ln w="3175">
            <a:solidFill>
              <a:srgbClr val="000000"/>
            </a:solidFill>
          </a:ln>
        </p:spPr>
        <p:txBody>
          <a:bodyPr wrap="square" lIns="0" tIns="0" rIns="0" bIns="0" rtlCol="0"/>
          <a:lstStyle/>
          <a:p>
            <a:endParaRPr/>
          </a:p>
        </p:txBody>
      </p:sp>
      <p:sp>
        <p:nvSpPr>
          <p:cNvPr id="35" name="object 35"/>
          <p:cNvSpPr/>
          <p:nvPr/>
        </p:nvSpPr>
        <p:spPr>
          <a:xfrm>
            <a:off x="7209722" y="4463709"/>
            <a:ext cx="0" cy="38735"/>
          </a:xfrm>
          <a:custGeom>
            <a:avLst/>
            <a:gdLst/>
            <a:ahLst/>
            <a:cxnLst/>
            <a:rect l="l" t="t" r="r" b="b"/>
            <a:pathLst>
              <a:path h="38735">
                <a:moveTo>
                  <a:pt x="0" y="38205"/>
                </a:moveTo>
                <a:lnTo>
                  <a:pt x="0" y="0"/>
                </a:lnTo>
              </a:path>
            </a:pathLst>
          </a:custGeom>
          <a:ln w="3175">
            <a:solidFill>
              <a:srgbClr val="000000"/>
            </a:solidFill>
          </a:ln>
        </p:spPr>
        <p:txBody>
          <a:bodyPr wrap="square" lIns="0" tIns="0" rIns="0" bIns="0" rtlCol="0"/>
          <a:lstStyle/>
          <a:p>
            <a:endParaRPr/>
          </a:p>
        </p:txBody>
      </p:sp>
      <p:sp>
        <p:nvSpPr>
          <p:cNvPr id="36" name="object 36"/>
          <p:cNvSpPr/>
          <p:nvPr/>
        </p:nvSpPr>
        <p:spPr>
          <a:xfrm>
            <a:off x="7301401" y="4463709"/>
            <a:ext cx="0" cy="38735"/>
          </a:xfrm>
          <a:custGeom>
            <a:avLst/>
            <a:gdLst/>
            <a:ahLst/>
            <a:cxnLst/>
            <a:rect l="l" t="t" r="r" b="b"/>
            <a:pathLst>
              <a:path h="38735">
                <a:moveTo>
                  <a:pt x="0" y="38205"/>
                </a:moveTo>
                <a:lnTo>
                  <a:pt x="0" y="0"/>
                </a:lnTo>
              </a:path>
            </a:pathLst>
          </a:custGeom>
          <a:ln w="3175">
            <a:solidFill>
              <a:srgbClr val="000000"/>
            </a:solidFill>
          </a:ln>
        </p:spPr>
        <p:txBody>
          <a:bodyPr wrap="square" lIns="0" tIns="0" rIns="0" bIns="0" rtlCol="0"/>
          <a:lstStyle/>
          <a:p>
            <a:endParaRPr/>
          </a:p>
        </p:txBody>
      </p:sp>
      <p:sp>
        <p:nvSpPr>
          <p:cNvPr id="37" name="object 37"/>
          <p:cNvSpPr/>
          <p:nvPr/>
        </p:nvSpPr>
        <p:spPr>
          <a:xfrm>
            <a:off x="7393081" y="4463709"/>
            <a:ext cx="0" cy="38735"/>
          </a:xfrm>
          <a:custGeom>
            <a:avLst/>
            <a:gdLst/>
            <a:ahLst/>
            <a:cxnLst/>
            <a:rect l="l" t="t" r="r" b="b"/>
            <a:pathLst>
              <a:path h="38735">
                <a:moveTo>
                  <a:pt x="0" y="38205"/>
                </a:moveTo>
                <a:lnTo>
                  <a:pt x="0" y="0"/>
                </a:lnTo>
              </a:path>
            </a:pathLst>
          </a:custGeom>
          <a:ln w="3175">
            <a:solidFill>
              <a:srgbClr val="000000"/>
            </a:solidFill>
          </a:ln>
        </p:spPr>
        <p:txBody>
          <a:bodyPr wrap="square" lIns="0" tIns="0" rIns="0" bIns="0" rtlCol="0"/>
          <a:lstStyle/>
          <a:p>
            <a:endParaRPr/>
          </a:p>
        </p:txBody>
      </p:sp>
      <p:sp>
        <p:nvSpPr>
          <p:cNvPr id="38" name="object 38"/>
          <p:cNvSpPr/>
          <p:nvPr/>
        </p:nvSpPr>
        <p:spPr>
          <a:xfrm>
            <a:off x="7576439" y="4463709"/>
            <a:ext cx="0" cy="38735"/>
          </a:xfrm>
          <a:custGeom>
            <a:avLst/>
            <a:gdLst/>
            <a:ahLst/>
            <a:cxnLst/>
            <a:rect l="l" t="t" r="r" b="b"/>
            <a:pathLst>
              <a:path h="38735">
                <a:moveTo>
                  <a:pt x="0" y="38205"/>
                </a:moveTo>
                <a:lnTo>
                  <a:pt x="0" y="0"/>
                </a:lnTo>
              </a:path>
            </a:pathLst>
          </a:custGeom>
          <a:ln w="3175">
            <a:solidFill>
              <a:srgbClr val="000000"/>
            </a:solidFill>
          </a:ln>
        </p:spPr>
        <p:txBody>
          <a:bodyPr wrap="square" lIns="0" tIns="0" rIns="0" bIns="0" rtlCol="0"/>
          <a:lstStyle/>
          <a:p>
            <a:endParaRPr/>
          </a:p>
        </p:txBody>
      </p:sp>
      <p:sp>
        <p:nvSpPr>
          <p:cNvPr id="39" name="object 39"/>
          <p:cNvSpPr/>
          <p:nvPr/>
        </p:nvSpPr>
        <p:spPr>
          <a:xfrm>
            <a:off x="7668087" y="4463709"/>
            <a:ext cx="0" cy="38735"/>
          </a:xfrm>
          <a:custGeom>
            <a:avLst/>
            <a:gdLst/>
            <a:ahLst/>
            <a:cxnLst/>
            <a:rect l="l" t="t" r="r" b="b"/>
            <a:pathLst>
              <a:path h="38735">
                <a:moveTo>
                  <a:pt x="0" y="38205"/>
                </a:moveTo>
                <a:lnTo>
                  <a:pt x="0" y="0"/>
                </a:lnTo>
              </a:path>
            </a:pathLst>
          </a:custGeom>
          <a:ln w="3175">
            <a:solidFill>
              <a:srgbClr val="000000"/>
            </a:solidFill>
          </a:ln>
        </p:spPr>
        <p:txBody>
          <a:bodyPr wrap="square" lIns="0" tIns="0" rIns="0" bIns="0" rtlCol="0"/>
          <a:lstStyle/>
          <a:p>
            <a:endParaRPr/>
          </a:p>
        </p:txBody>
      </p:sp>
      <p:sp>
        <p:nvSpPr>
          <p:cNvPr id="40" name="object 40"/>
          <p:cNvSpPr/>
          <p:nvPr/>
        </p:nvSpPr>
        <p:spPr>
          <a:xfrm>
            <a:off x="7759766" y="4463709"/>
            <a:ext cx="0" cy="38735"/>
          </a:xfrm>
          <a:custGeom>
            <a:avLst/>
            <a:gdLst/>
            <a:ahLst/>
            <a:cxnLst/>
            <a:rect l="l" t="t" r="r" b="b"/>
            <a:pathLst>
              <a:path h="38735">
                <a:moveTo>
                  <a:pt x="0" y="38205"/>
                </a:moveTo>
                <a:lnTo>
                  <a:pt x="0" y="0"/>
                </a:lnTo>
              </a:path>
            </a:pathLst>
          </a:custGeom>
          <a:ln w="3175">
            <a:solidFill>
              <a:srgbClr val="000000"/>
            </a:solidFill>
          </a:ln>
        </p:spPr>
        <p:txBody>
          <a:bodyPr wrap="square" lIns="0" tIns="0" rIns="0" bIns="0" rtlCol="0"/>
          <a:lstStyle/>
          <a:p>
            <a:endParaRPr/>
          </a:p>
        </p:txBody>
      </p:sp>
      <p:sp>
        <p:nvSpPr>
          <p:cNvPr id="41" name="object 41"/>
          <p:cNvSpPr/>
          <p:nvPr/>
        </p:nvSpPr>
        <p:spPr>
          <a:xfrm>
            <a:off x="7851445" y="4463709"/>
            <a:ext cx="0" cy="38735"/>
          </a:xfrm>
          <a:custGeom>
            <a:avLst/>
            <a:gdLst/>
            <a:ahLst/>
            <a:cxnLst/>
            <a:rect l="l" t="t" r="r" b="b"/>
            <a:pathLst>
              <a:path h="38735">
                <a:moveTo>
                  <a:pt x="0" y="38205"/>
                </a:moveTo>
                <a:lnTo>
                  <a:pt x="0" y="0"/>
                </a:lnTo>
              </a:path>
            </a:pathLst>
          </a:custGeom>
          <a:ln w="3175">
            <a:solidFill>
              <a:srgbClr val="000000"/>
            </a:solidFill>
          </a:ln>
        </p:spPr>
        <p:txBody>
          <a:bodyPr wrap="square" lIns="0" tIns="0" rIns="0" bIns="0" rtlCol="0"/>
          <a:lstStyle/>
          <a:p>
            <a:endParaRPr/>
          </a:p>
        </p:txBody>
      </p:sp>
      <p:sp>
        <p:nvSpPr>
          <p:cNvPr id="42" name="object 42"/>
          <p:cNvSpPr/>
          <p:nvPr/>
        </p:nvSpPr>
        <p:spPr>
          <a:xfrm>
            <a:off x="5613051" y="2591836"/>
            <a:ext cx="2330450" cy="0"/>
          </a:xfrm>
          <a:custGeom>
            <a:avLst/>
            <a:gdLst/>
            <a:ahLst/>
            <a:cxnLst/>
            <a:rect l="l" t="t" r="r" b="b"/>
            <a:pathLst>
              <a:path w="2330450">
                <a:moveTo>
                  <a:pt x="0" y="0"/>
                </a:moveTo>
                <a:lnTo>
                  <a:pt x="2330072" y="0"/>
                </a:lnTo>
              </a:path>
            </a:pathLst>
          </a:custGeom>
          <a:ln w="3175">
            <a:solidFill>
              <a:srgbClr val="000000"/>
            </a:solidFill>
          </a:ln>
        </p:spPr>
        <p:txBody>
          <a:bodyPr wrap="square" lIns="0" tIns="0" rIns="0" bIns="0" rtlCol="0"/>
          <a:lstStyle/>
          <a:p>
            <a:endParaRPr/>
          </a:p>
        </p:txBody>
      </p:sp>
      <p:sp>
        <p:nvSpPr>
          <p:cNvPr id="43" name="object 43"/>
          <p:cNvSpPr txBox="1"/>
          <p:nvPr/>
        </p:nvSpPr>
        <p:spPr>
          <a:xfrm>
            <a:off x="5299744" y="3162353"/>
            <a:ext cx="131445" cy="754380"/>
          </a:xfrm>
          <a:prstGeom prst="rect">
            <a:avLst/>
          </a:prstGeom>
        </p:spPr>
        <p:txBody>
          <a:bodyPr vert="vert270" wrap="square" lIns="0" tIns="0" rIns="0" bIns="0" rtlCol="0">
            <a:spAutoFit/>
          </a:bodyPr>
          <a:lstStyle/>
          <a:p>
            <a:pPr marL="12700">
              <a:lnSpc>
                <a:spcPct val="100000"/>
              </a:lnSpc>
            </a:pPr>
            <a:r>
              <a:rPr sz="800" b="1" dirty="0">
                <a:latin typeface="Arial"/>
                <a:cs typeface="Arial"/>
              </a:rPr>
              <a:t>De</a:t>
            </a:r>
            <a:r>
              <a:rPr sz="800" b="1" spc="-5" dirty="0">
                <a:latin typeface="Arial"/>
                <a:cs typeface="Arial"/>
              </a:rPr>
              <a:t>f</a:t>
            </a:r>
            <a:r>
              <a:rPr sz="800" b="1" dirty="0">
                <a:latin typeface="Arial"/>
                <a:cs typeface="Arial"/>
              </a:rPr>
              <a:t>lec</a:t>
            </a:r>
            <a:r>
              <a:rPr sz="800" b="1" spc="-5" dirty="0">
                <a:latin typeface="Arial"/>
                <a:cs typeface="Arial"/>
              </a:rPr>
              <a:t>t</a:t>
            </a:r>
            <a:r>
              <a:rPr sz="800" b="1" dirty="0">
                <a:latin typeface="Arial"/>
                <a:cs typeface="Arial"/>
              </a:rPr>
              <a:t>i</a:t>
            </a:r>
            <a:r>
              <a:rPr sz="800" b="1" spc="-5" dirty="0">
                <a:latin typeface="Arial"/>
                <a:cs typeface="Arial"/>
              </a:rPr>
              <a:t>on</a:t>
            </a:r>
            <a:r>
              <a:rPr sz="800" b="1" dirty="0">
                <a:latin typeface="Arial"/>
                <a:cs typeface="Arial"/>
              </a:rPr>
              <a:t>,</a:t>
            </a:r>
            <a:r>
              <a:rPr sz="800" b="1" spc="5" dirty="0">
                <a:latin typeface="Arial"/>
                <a:cs typeface="Arial"/>
              </a:rPr>
              <a:t> </a:t>
            </a:r>
            <a:r>
              <a:rPr sz="800" b="1" spc="-5" dirty="0">
                <a:latin typeface="Arial"/>
                <a:cs typeface="Arial"/>
              </a:rPr>
              <a:t>n</a:t>
            </a:r>
            <a:r>
              <a:rPr sz="800" b="1" dirty="0">
                <a:latin typeface="Arial"/>
                <a:cs typeface="Arial"/>
              </a:rPr>
              <a:t>m</a:t>
            </a:r>
            <a:endParaRPr sz="800">
              <a:latin typeface="Arial"/>
              <a:cs typeface="Arial"/>
            </a:endParaRPr>
          </a:p>
        </p:txBody>
      </p:sp>
      <p:sp>
        <p:nvSpPr>
          <p:cNvPr id="44" name="object 44"/>
          <p:cNvSpPr/>
          <p:nvPr/>
        </p:nvSpPr>
        <p:spPr>
          <a:xfrm>
            <a:off x="5651241" y="2591836"/>
            <a:ext cx="0" cy="1910080"/>
          </a:xfrm>
          <a:custGeom>
            <a:avLst/>
            <a:gdLst/>
            <a:ahLst/>
            <a:cxnLst/>
            <a:rect l="l" t="t" r="r" b="b"/>
            <a:pathLst>
              <a:path h="1910079">
                <a:moveTo>
                  <a:pt x="0" y="1910079"/>
                </a:moveTo>
                <a:lnTo>
                  <a:pt x="0" y="0"/>
                </a:lnTo>
              </a:path>
            </a:pathLst>
          </a:custGeom>
          <a:ln w="3175">
            <a:solidFill>
              <a:srgbClr val="000000"/>
            </a:solidFill>
          </a:ln>
        </p:spPr>
        <p:txBody>
          <a:bodyPr wrap="square" lIns="0" tIns="0" rIns="0" bIns="0" rtlCol="0"/>
          <a:lstStyle/>
          <a:p>
            <a:endParaRPr/>
          </a:p>
        </p:txBody>
      </p:sp>
      <p:sp>
        <p:nvSpPr>
          <p:cNvPr id="45" name="object 45"/>
          <p:cNvSpPr/>
          <p:nvPr/>
        </p:nvSpPr>
        <p:spPr>
          <a:xfrm>
            <a:off x="5613051" y="4024391"/>
            <a:ext cx="38735" cy="0"/>
          </a:xfrm>
          <a:custGeom>
            <a:avLst/>
            <a:gdLst/>
            <a:ahLst/>
            <a:cxnLst/>
            <a:rect l="l" t="t" r="r" b="b"/>
            <a:pathLst>
              <a:path w="38735">
                <a:moveTo>
                  <a:pt x="0" y="0"/>
                </a:moveTo>
                <a:lnTo>
                  <a:pt x="38189" y="0"/>
                </a:lnTo>
              </a:path>
            </a:pathLst>
          </a:custGeom>
          <a:ln w="3175">
            <a:solidFill>
              <a:srgbClr val="000000"/>
            </a:solidFill>
          </a:ln>
        </p:spPr>
        <p:txBody>
          <a:bodyPr wrap="square" lIns="0" tIns="0" rIns="0" bIns="0" rtlCol="0"/>
          <a:lstStyle/>
          <a:p>
            <a:endParaRPr/>
          </a:p>
        </p:txBody>
      </p:sp>
      <p:sp>
        <p:nvSpPr>
          <p:cNvPr id="46" name="object 46"/>
          <p:cNvSpPr/>
          <p:nvPr/>
        </p:nvSpPr>
        <p:spPr>
          <a:xfrm>
            <a:off x="5613051" y="3546883"/>
            <a:ext cx="38735" cy="0"/>
          </a:xfrm>
          <a:custGeom>
            <a:avLst/>
            <a:gdLst/>
            <a:ahLst/>
            <a:cxnLst/>
            <a:rect l="l" t="t" r="r" b="b"/>
            <a:pathLst>
              <a:path w="38735">
                <a:moveTo>
                  <a:pt x="0" y="0"/>
                </a:moveTo>
                <a:lnTo>
                  <a:pt x="38189" y="0"/>
                </a:lnTo>
              </a:path>
            </a:pathLst>
          </a:custGeom>
          <a:ln w="3175">
            <a:solidFill>
              <a:srgbClr val="000000"/>
            </a:solidFill>
          </a:ln>
        </p:spPr>
        <p:txBody>
          <a:bodyPr wrap="square" lIns="0" tIns="0" rIns="0" bIns="0" rtlCol="0"/>
          <a:lstStyle/>
          <a:p>
            <a:endParaRPr/>
          </a:p>
        </p:txBody>
      </p:sp>
      <p:sp>
        <p:nvSpPr>
          <p:cNvPr id="47" name="object 47"/>
          <p:cNvSpPr/>
          <p:nvPr/>
        </p:nvSpPr>
        <p:spPr>
          <a:xfrm>
            <a:off x="5613051" y="3069359"/>
            <a:ext cx="38735" cy="0"/>
          </a:xfrm>
          <a:custGeom>
            <a:avLst/>
            <a:gdLst/>
            <a:ahLst/>
            <a:cxnLst/>
            <a:rect l="l" t="t" r="r" b="b"/>
            <a:pathLst>
              <a:path w="38735">
                <a:moveTo>
                  <a:pt x="0" y="0"/>
                </a:moveTo>
                <a:lnTo>
                  <a:pt x="38189" y="0"/>
                </a:lnTo>
              </a:path>
            </a:pathLst>
          </a:custGeom>
          <a:ln w="3175">
            <a:solidFill>
              <a:srgbClr val="000000"/>
            </a:solidFill>
          </a:ln>
        </p:spPr>
        <p:txBody>
          <a:bodyPr wrap="square" lIns="0" tIns="0" rIns="0" bIns="0" rtlCol="0"/>
          <a:lstStyle/>
          <a:p>
            <a:endParaRPr/>
          </a:p>
        </p:txBody>
      </p:sp>
      <p:sp>
        <p:nvSpPr>
          <p:cNvPr id="48" name="object 48"/>
          <p:cNvSpPr/>
          <p:nvPr/>
        </p:nvSpPr>
        <p:spPr>
          <a:xfrm>
            <a:off x="5632161" y="4406404"/>
            <a:ext cx="19685" cy="0"/>
          </a:xfrm>
          <a:custGeom>
            <a:avLst/>
            <a:gdLst/>
            <a:ahLst/>
            <a:cxnLst/>
            <a:rect l="l" t="t" r="r" b="b"/>
            <a:pathLst>
              <a:path w="19685">
                <a:moveTo>
                  <a:pt x="0" y="0"/>
                </a:moveTo>
                <a:lnTo>
                  <a:pt x="19079" y="0"/>
                </a:lnTo>
              </a:path>
            </a:pathLst>
          </a:custGeom>
          <a:ln w="3175">
            <a:solidFill>
              <a:srgbClr val="000000"/>
            </a:solidFill>
          </a:ln>
        </p:spPr>
        <p:txBody>
          <a:bodyPr wrap="square" lIns="0" tIns="0" rIns="0" bIns="0" rtlCol="0"/>
          <a:lstStyle/>
          <a:p>
            <a:endParaRPr/>
          </a:p>
        </p:txBody>
      </p:sp>
      <p:sp>
        <p:nvSpPr>
          <p:cNvPr id="49" name="object 49"/>
          <p:cNvSpPr/>
          <p:nvPr/>
        </p:nvSpPr>
        <p:spPr>
          <a:xfrm>
            <a:off x="5632161" y="4310902"/>
            <a:ext cx="19685" cy="0"/>
          </a:xfrm>
          <a:custGeom>
            <a:avLst/>
            <a:gdLst/>
            <a:ahLst/>
            <a:cxnLst/>
            <a:rect l="l" t="t" r="r" b="b"/>
            <a:pathLst>
              <a:path w="19685">
                <a:moveTo>
                  <a:pt x="0" y="0"/>
                </a:moveTo>
                <a:lnTo>
                  <a:pt x="19079" y="0"/>
                </a:lnTo>
              </a:path>
            </a:pathLst>
          </a:custGeom>
          <a:ln w="3175">
            <a:solidFill>
              <a:srgbClr val="000000"/>
            </a:solidFill>
          </a:ln>
        </p:spPr>
        <p:txBody>
          <a:bodyPr wrap="square" lIns="0" tIns="0" rIns="0" bIns="0" rtlCol="0"/>
          <a:lstStyle/>
          <a:p>
            <a:endParaRPr/>
          </a:p>
        </p:txBody>
      </p:sp>
      <p:sp>
        <p:nvSpPr>
          <p:cNvPr id="50" name="object 50"/>
          <p:cNvSpPr/>
          <p:nvPr/>
        </p:nvSpPr>
        <p:spPr>
          <a:xfrm>
            <a:off x="5632161" y="4215391"/>
            <a:ext cx="19685" cy="0"/>
          </a:xfrm>
          <a:custGeom>
            <a:avLst/>
            <a:gdLst/>
            <a:ahLst/>
            <a:cxnLst/>
            <a:rect l="l" t="t" r="r" b="b"/>
            <a:pathLst>
              <a:path w="19685">
                <a:moveTo>
                  <a:pt x="0" y="0"/>
                </a:moveTo>
                <a:lnTo>
                  <a:pt x="19079" y="0"/>
                </a:lnTo>
              </a:path>
            </a:pathLst>
          </a:custGeom>
          <a:ln w="3175">
            <a:solidFill>
              <a:srgbClr val="000000"/>
            </a:solidFill>
          </a:ln>
        </p:spPr>
        <p:txBody>
          <a:bodyPr wrap="square" lIns="0" tIns="0" rIns="0" bIns="0" rtlCol="0"/>
          <a:lstStyle/>
          <a:p>
            <a:endParaRPr/>
          </a:p>
        </p:txBody>
      </p:sp>
      <p:sp>
        <p:nvSpPr>
          <p:cNvPr id="51" name="object 51"/>
          <p:cNvSpPr/>
          <p:nvPr/>
        </p:nvSpPr>
        <p:spPr>
          <a:xfrm>
            <a:off x="5632161" y="4119893"/>
            <a:ext cx="19685" cy="0"/>
          </a:xfrm>
          <a:custGeom>
            <a:avLst/>
            <a:gdLst/>
            <a:ahLst/>
            <a:cxnLst/>
            <a:rect l="l" t="t" r="r" b="b"/>
            <a:pathLst>
              <a:path w="19685">
                <a:moveTo>
                  <a:pt x="0" y="0"/>
                </a:moveTo>
                <a:lnTo>
                  <a:pt x="19079" y="0"/>
                </a:lnTo>
              </a:path>
            </a:pathLst>
          </a:custGeom>
          <a:ln w="3175">
            <a:solidFill>
              <a:srgbClr val="000000"/>
            </a:solidFill>
          </a:ln>
        </p:spPr>
        <p:txBody>
          <a:bodyPr wrap="square" lIns="0" tIns="0" rIns="0" bIns="0" rtlCol="0"/>
          <a:lstStyle/>
          <a:p>
            <a:endParaRPr/>
          </a:p>
        </p:txBody>
      </p:sp>
      <p:sp>
        <p:nvSpPr>
          <p:cNvPr id="52" name="object 52"/>
          <p:cNvSpPr/>
          <p:nvPr/>
        </p:nvSpPr>
        <p:spPr>
          <a:xfrm>
            <a:off x="5632161" y="3928881"/>
            <a:ext cx="19685" cy="0"/>
          </a:xfrm>
          <a:custGeom>
            <a:avLst/>
            <a:gdLst/>
            <a:ahLst/>
            <a:cxnLst/>
            <a:rect l="l" t="t" r="r" b="b"/>
            <a:pathLst>
              <a:path w="19685">
                <a:moveTo>
                  <a:pt x="0" y="0"/>
                </a:moveTo>
                <a:lnTo>
                  <a:pt x="19079" y="0"/>
                </a:lnTo>
              </a:path>
            </a:pathLst>
          </a:custGeom>
          <a:ln w="3175">
            <a:solidFill>
              <a:srgbClr val="000000"/>
            </a:solidFill>
          </a:ln>
        </p:spPr>
        <p:txBody>
          <a:bodyPr wrap="square" lIns="0" tIns="0" rIns="0" bIns="0" rtlCol="0"/>
          <a:lstStyle/>
          <a:p>
            <a:endParaRPr/>
          </a:p>
        </p:txBody>
      </p:sp>
      <p:sp>
        <p:nvSpPr>
          <p:cNvPr id="53" name="object 53"/>
          <p:cNvSpPr/>
          <p:nvPr/>
        </p:nvSpPr>
        <p:spPr>
          <a:xfrm>
            <a:off x="5632161" y="3833382"/>
            <a:ext cx="19685" cy="0"/>
          </a:xfrm>
          <a:custGeom>
            <a:avLst/>
            <a:gdLst/>
            <a:ahLst/>
            <a:cxnLst/>
            <a:rect l="l" t="t" r="r" b="b"/>
            <a:pathLst>
              <a:path w="19685">
                <a:moveTo>
                  <a:pt x="0" y="0"/>
                </a:moveTo>
                <a:lnTo>
                  <a:pt x="19079" y="0"/>
                </a:lnTo>
              </a:path>
            </a:pathLst>
          </a:custGeom>
          <a:ln w="3175">
            <a:solidFill>
              <a:srgbClr val="000000"/>
            </a:solidFill>
          </a:ln>
        </p:spPr>
        <p:txBody>
          <a:bodyPr wrap="square" lIns="0" tIns="0" rIns="0" bIns="0" rtlCol="0"/>
          <a:lstStyle/>
          <a:p>
            <a:endParaRPr/>
          </a:p>
        </p:txBody>
      </p:sp>
      <p:sp>
        <p:nvSpPr>
          <p:cNvPr id="54" name="object 54"/>
          <p:cNvSpPr/>
          <p:nvPr/>
        </p:nvSpPr>
        <p:spPr>
          <a:xfrm>
            <a:off x="5632161" y="3737880"/>
            <a:ext cx="19685" cy="0"/>
          </a:xfrm>
          <a:custGeom>
            <a:avLst/>
            <a:gdLst/>
            <a:ahLst/>
            <a:cxnLst/>
            <a:rect l="l" t="t" r="r" b="b"/>
            <a:pathLst>
              <a:path w="19685">
                <a:moveTo>
                  <a:pt x="0" y="0"/>
                </a:moveTo>
                <a:lnTo>
                  <a:pt x="19079" y="0"/>
                </a:lnTo>
              </a:path>
            </a:pathLst>
          </a:custGeom>
          <a:ln w="3175">
            <a:solidFill>
              <a:srgbClr val="000000"/>
            </a:solidFill>
          </a:ln>
        </p:spPr>
        <p:txBody>
          <a:bodyPr wrap="square" lIns="0" tIns="0" rIns="0" bIns="0" rtlCol="0"/>
          <a:lstStyle/>
          <a:p>
            <a:endParaRPr/>
          </a:p>
        </p:txBody>
      </p:sp>
      <p:sp>
        <p:nvSpPr>
          <p:cNvPr id="55" name="object 55"/>
          <p:cNvSpPr/>
          <p:nvPr/>
        </p:nvSpPr>
        <p:spPr>
          <a:xfrm>
            <a:off x="5632161" y="3642381"/>
            <a:ext cx="19685" cy="0"/>
          </a:xfrm>
          <a:custGeom>
            <a:avLst/>
            <a:gdLst/>
            <a:ahLst/>
            <a:cxnLst/>
            <a:rect l="l" t="t" r="r" b="b"/>
            <a:pathLst>
              <a:path w="19685">
                <a:moveTo>
                  <a:pt x="0" y="0"/>
                </a:moveTo>
                <a:lnTo>
                  <a:pt x="19079" y="0"/>
                </a:lnTo>
              </a:path>
            </a:pathLst>
          </a:custGeom>
          <a:ln w="3175">
            <a:solidFill>
              <a:srgbClr val="000000"/>
            </a:solidFill>
          </a:ln>
        </p:spPr>
        <p:txBody>
          <a:bodyPr wrap="square" lIns="0" tIns="0" rIns="0" bIns="0" rtlCol="0"/>
          <a:lstStyle/>
          <a:p>
            <a:endParaRPr/>
          </a:p>
        </p:txBody>
      </p:sp>
      <p:sp>
        <p:nvSpPr>
          <p:cNvPr id="56" name="object 56"/>
          <p:cNvSpPr/>
          <p:nvPr/>
        </p:nvSpPr>
        <p:spPr>
          <a:xfrm>
            <a:off x="5632161" y="3451354"/>
            <a:ext cx="19685" cy="0"/>
          </a:xfrm>
          <a:custGeom>
            <a:avLst/>
            <a:gdLst/>
            <a:ahLst/>
            <a:cxnLst/>
            <a:rect l="l" t="t" r="r" b="b"/>
            <a:pathLst>
              <a:path w="19685">
                <a:moveTo>
                  <a:pt x="0" y="0"/>
                </a:moveTo>
                <a:lnTo>
                  <a:pt x="19109" y="0"/>
                </a:lnTo>
              </a:path>
            </a:pathLst>
          </a:custGeom>
          <a:ln w="3175">
            <a:solidFill>
              <a:srgbClr val="000000"/>
            </a:solidFill>
          </a:ln>
        </p:spPr>
        <p:txBody>
          <a:bodyPr wrap="square" lIns="0" tIns="0" rIns="0" bIns="0" rtlCol="0"/>
          <a:lstStyle/>
          <a:p>
            <a:endParaRPr/>
          </a:p>
        </p:txBody>
      </p:sp>
      <p:sp>
        <p:nvSpPr>
          <p:cNvPr id="57" name="object 57"/>
          <p:cNvSpPr/>
          <p:nvPr/>
        </p:nvSpPr>
        <p:spPr>
          <a:xfrm>
            <a:off x="5632161" y="3355855"/>
            <a:ext cx="19685" cy="0"/>
          </a:xfrm>
          <a:custGeom>
            <a:avLst/>
            <a:gdLst/>
            <a:ahLst/>
            <a:cxnLst/>
            <a:rect l="l" t="t" r="r" b="b"/>
            <a:pathLst>
              <a:path w="19685">
                <a:moveTo>
                  <a:pt x="0" y="0"/>
                </a:moveTo>
                <a:lnTo>
                  <a:pt x="19109" y="0"/>
                </a:lnTo>
              </a:path>
            </a:pathLst>
          </a:custGeom>
          <a:ln w="3175">
            <a:solidFill>
              <a:srgbClr val="000000"/>
            </a:solidFill>
          </a:ln>
        </p:spPr>
        <p:txBody>
          <a:bodyPr wrap="square" lIns="0" tIns="0" rIns="0" bIns="0" rtlCol="0"/>
          <a:lstStyle/>
          <a:p>
            <a:endParaRPr/>
          </a:p>
        </p:txBody>
      </p:sp>
      <p:sp>
        <p:nvSpPr>
          <p:cNvPr id="58" name="object 58"/>
          <p:cNvSpPr/>
          <p:nvPr/>
        </p:nvSpPr>
        <p:spPr>
          <a:xfrm>
            <a:off x="5632161" y="3260357"/>
            <a:ext cx="19685" cy="0"/>
          </a:xfrm>
          <a:custGeom>
            <a:avLst/>
            <a:gdLst/>
            <a:ahLst/>
            <a:cxnLst/>
            <a:rect l="l" t="t" r="r" b="b"/>
            <a:pathLst>
              <a:path w="19685">
                <a:moveTo>
                  <a:pt x="0" y="0"/>
                </a:moveTo>
                <a:lnTo>
                  <a:pt x="19109" y="0"/>
                </a:lnTo>
              </a:path>
            </a:pathLst>
          </a:custGeom>
          <a:ln w="3175">
            <a:solidFill>
              <a:srgbClr val="000000"/>
            </a:solidFill>
          </a:ln>
        </p:spPr>
        <p:txBody>
          <a:bodyPr wrap="square" lIns="0" tIns="0" rIns="0" bIns="0" rtlCol="0"/>
          <a:lstStyle/>
          <a:p>
            <a:endParaRPr/>
          </a:p>
        </p:txBody>
      </p:sp>
      <p:sp>
        <p:nvSpPr>
          <p:cNvPr id="59" name="object 59"/>
          <p:cNvSpPr/>
          <p:nvPr/>
        </p:nvSpPr>
        <p:spPr>
          <a:xfrm>
            <a:off x="5632161" y="3164858"/>
            <a:ext cx="19685" cy="0"/>
          </a:xfrm>
          <a:custGeom>
            <a:avLst/>
            <a:gdLst/>
            <a:ahLst/>
            <a:cxnLst/>
            <a:rect l="l" t="t" r="r" b="b"/>
            <a:pathLst>
              <a:path w="19685">
                <a:moveTo>
                  <a:pt x="0" y="0"/>
                </a:moveTo>
                <a:lnTo>
                  <a:pt x="19109" y="0"/>
                </a:lnTo>
              </a:path>
            </a:pathLst>
          </a:custGeom>
          <a:ln w="3175">
            <a:solidFill>
              <a:srgbClr val="000000"/>
            </a:solidFill>
          </a:ln>
        </p:spPr>
        <p:txBody>
          <a:bodyPr wrap="square" lIns="0" tIns="0" rIns="0" bIns="0" rtlCol="0"/>
          <a:lstStyle/>
          <a:p>
            <a:endParaRPr/>
          </a:p>
        </p:txBody>
      </p:sp>
      <p:sp>
        <p:nvSpPr>
          <p:cNvPr id="60" name="object 60"/>
          <p:cNvSpPr/>
          <p:nvPr/>
        </p:nvSpPr>
        <p:spPr>
          <a:xfrm>
            <a:off x="5632161" y="2973830"/>
            <a:ext cx="19685" cy="0"/>
          </a:xfrm>
          <a:custGeom>
            <a:avLst/>
            <a:gdLst/>
            <a:ahLst/>
            <a:cxnLst/>
            <a:rect l="l" t="t" r="r" b="b"/>
            <a:pathLst>
              <a:path w="19685">
                <a:moveTo>
                  <a:pt x="0" y="0"/>
                </a:moveTo>
                <a:lnTo>
                  <a:pt x="19109" y="0"/>
                </a:lnTo>
              </a:path>
            </a:pathLst>
          </a:custGeom>
          <a:ln w="3175">
            <a:solidFill>
              <a:srgbClr val="000000"/>
            </a:solidFill>
          </a:ln>
        </p:spPr>
        <p:txBody>
          <a:bodyPr wrap="square" lIns="0" tIns="0" rIns="0" bIns="0" rtlCol="0"/>
          <a:lstStyle/>
          <a:p>
            <a:endParaRPr/>
          </a:p>
        </p:txBody>
      </p:sp>
      <p:sp>
        <p:nvSpPr>
          <p:cNvPr id="61" name="object 61"/>
          <p:cNvSpPr/>
          <p:nvPr/>
        </p:nvSpPr>
        <p:spPr>
          <a:xfrm>
            <a:off x="5632161" y="2878332"/>
            <a:ext cx="19685" cy="0"/>
          </a:xfrm>
          <a:custGeom>
            <a:avLst/>
            <a:gdLst/>
            <a:ahLst/>
            <a:cxnLst/>
            <a:rect l="l" t="t" r="r" b="b"/>
            <a:pathLst>
              <a:path w="19685">
                <a:moveTo>
                  <a:pt x="0" y="0"/>
                </a:moveTo>
                <a:lnTo>
                  <a:pt x="19109" y="0"/>
                </a:lnTo>
              </a:path>
            </a:pathLst>
          </a:custGeom>
          <a:ln w="3175">
            <a:solidFill>
              <a:srgbClr val="000000"/>
            </a:solidFill>
          </a:ln>
        </p:spPr>
        <p:txBody>
          <a:bodyPr wrap="square" lIns="0" tIns="0" rIns="0" bIns="0" rtlCol="0"/>
          <a:lstStyle/>
          <a:p>
            <a:endParaRPr/>
          </a:p>
        </p:txBody>
      </p:sp>
      <p:sp>
        <p:nvSpPr>
          <p:cNvPr id="62" name="object 62"/>
          <p:cNvSpPr/>
          <p:nvPr/>
        </p:nvSpPr>
        <p:spPr>
          <a:xfrm>
            <a:off x="5632161" y="2782833"/>
            <a:ext cx="19685" cy="0"/>
          </a:xfrm>
          <a:custGeom>
            <a:avLst/>
            <a:gdLst/>
            <a:ahLst/>
            <a:cxnLst/>
            <a:rect l="l" t="t" r="r" b="b"/>
            <a:pathLst>
              <a:path w="19685">
                <a:moveTo>
                  <a:pt x="0" y="0"/>
                </a:moveTo>
                <a:lnTo>
                  <a:pt x="19109" y="0"/>
                </a:lnTo>
              </a:path>
            </a:pathLst>
          </a:custGeom>
          <a:ln w="3175">
            <a:solidFill>
              <a:srgbClr val="000000"/>
            </a:solidFill>
          </a:ln>
        </p:spPr>
        <p:txBody>
          <a:bodyPr wrap="square" lIns="0" tIns="0" rIns="0" bIns="0" rtlCol="0"/>
          <a:lstStyle/>
          <a:p>
            <a:endParaRPr/>
          </a:p>
        </p:txBody>
      </p:sp>
      <p:sp>
        <p:nvSpPr>
          <p:cNvPr id="63" name="object 63"/>
          <p:cNvSpPr/>
          <p:nvPr/>
        </p:nvSpPr>
        <p:spPr>
          <a:xfrm>
            <a:off x="5632161" y="2687334"/>
            <a:ext cx="19685" cy="0"/>
          </a:xfrm>
          <a:custGeom>
            <a:avLst/>
            <a:gdLst/>
            <a:ahLst/>
            <a:cxnLst/>
            <a:rect l="l" t="t" r="r" b="b"/>
            <a:pathLst>
              <a:path w="19685">
                <a:moveTo>
                  <a:pt x="0" y="0"/>
                </a:moveTo>
                <a:lnTo>
                  <a:pt x="19109" y="0"/>
                </a:lnTo>
              </a:path>
            </a:pathLst>
          </a:custGeom>
          <a:ln w="3175">
            <a:solidFill>
              <a:srgbClr val="000000"/>
            </a:solidFill>
          </a:ln>
        </p:spPr>
        <p:txBody>
          <a:bodyPr wrap="square" lIns="0" tIns="0" rIns="0" bIns="0" rtlCol="0"/>
          <a:lstStyle/>
          <a:p>
            <a:endParaRPr/>
          </a:p>
        </p:txBody>
      </p:sp>
      <p:sp>
        <p:nvSpPr>
          <p:cNvPr id="64" name="object 64"/>
          <p:cNvSpPr/>
          <p:nvPr/>
        </p:nvSpPr>
        <p:spPr>
          <a:xfrm>
            <a:off x="7943124" y="2591805"/>
            <a:ext cx="0" cy="1910714"/>
          </a:xfrm>
          <a:custGeom>
            <a:avLst/>
            <a:gdLst/>
            <a:ahLst/>
            <a:cxnLst/>
            <a:rect l="l" t="t" r="r" b="b"/>
            <a:pathLst>
              <a:path h="1910714">
                <a:moveTo>
                  <a:pt x="0" y="1910097"/>
                </a:moveTo>
                <a:lnTo>
                  <a:pt x="0" y="0"/>
                </a:lnTo>
              </a:path>
            </a:pathLst>
          </a:custGeom>
          <a:ln w="3175">
            <a:solidFill>
              <a:srgbClr val="000000"/>
            </a:solidFill>
          </a:ln>
        </p:spPr>
        <p:txBody>
          <a:bodyPr wrap="square" lIns="0" tIns="0" rIns="0" bIns="0" rtlCol="0"/>
          <a:lstStyle/>
          <a:p>
            <a:endParaRPr/>
          </a:p>
        </p:txBody>
      </p:sp>
      <p:sp>
        <p:nvSpPr>
          <p:cNvPr id="65" name="object 65"/>
          <p:cNvSpPr/>
          <p:nvPr/>
        </p:nvSpPr>
        <p:spPr>
          <a:xfrm>
            <a:off x="5651271" y="3542280"/>
            <a:ext cx="9525" cy="635"/>
          </a:xfrm>
          <a:custGeom>
            <a:avLst/>
            <a:gdLst/>
            <a:ahLst/>
            <a:cxnLst/>
            <a:rect l="l" t="t" r="r" b="b"/>
            <a:pathLst>
              <a:path w="9525" h="635">
                <a:moveTo>
                  <a:pt x="0" y="0"/>
                </a:moveTo>
                <a:lnTo>
                  <a:pt x="9173" y="365"/>
                </a:lnTo>
              </a:path>
            </a:pathLst>
          </a:custGeom>
          <a:ln w="3175">
            <a:solidFill>
              <a:srgbClr val="FF0000"/>
            </a:solidFill>
          </a:ln>
        </p:spPr>
        <p:txBody>
          <a:bodyPr wrap="square" lIns="0" tIns="0" rIns="0" bIns="0" rtlCol="0"/>
          <a:lstStyle/>
          <a:p>
            <a:endParaRPr/>
          </a:p>
        </p:txBody>
      </p:sp>
      <p:sp>
        <p:nvSpPr>
          <p:cNvPr id="66" name="object 66"/>
          <p:cNvSpPr/>
          <p:nvPr/>
        </p:nvSpPr>
        <p:spPr>
          <a:xfrm>
            <a:off x="5660445" y="3542280"/>
            <a:ext cx="9525" cy="635"/>
          </a:xfrm>
          <a:custGeom>
            <a:avLst/>
            <a:gdLst/>
            <a:ahLst/>
            <a:cxnLst/>
            <a:rect l="l" t="t" r="r" b="b"/>
            <a:pathLst>
              <a:path w="9525" h="635">
                <a:moveTo>
                  <a:pt x="0" y="365"/>
                </a:moveTo>
                <a:lnTo>
                  <a:pt x="9143" y="0"/>
                </a:lnTo>
              </a:path>
            </a:pathLst>
          </a:custGeom>
          <a:ln w="3175">
            <a:solidFill>
              <a:srgbClr val="FF0000"/>
            </a:solidFill>
          </a:ln>
        </p:spPr>
        <p:txBody>
          <a:bodyPr wrap="square" lIns="0" tIns="0" rIns="0" bIns="0" rtlCol="0"/>
          <a:lstStyle/>
          <a:p>
            <a:endParaRPr/>
          </a:p>
        </p:txBody>
      </p:sp>
      <p:sp>
        <p:nvSpPr>
          <p:cNvPr id="67" name="object 67"/>
          <p:cNvSpPr/>
          <p:nvPr/>
        </p:nvSpPr>
        <p:spPr>
          <a:xfrm>
            <a:off x="5669589" y="3542280"/>
            <a:ext cx="9525" cy="2540"/>
          </a:xfrm>
          <a:custGeom>
            <a:avLst/>
            <a:gdLst/>
            <a:ahLst/>
            <a:cxnLst/>
            <a:rect l="l" t="t" r="r" b="b"/>
            <a:pathLst>
              <a:path w="9525" h="2539">
                <a:moveTo>
                  <a:pt x="0" y="0"/>
                </a:moveTo>
                <a:lnTo>
                  <a:pt x="9173" y="1920"/>
                </a:lnTo>
              </a:path>
            </a:pathLst>
          </a:custGeom>
          <a:ln w="3175">
            <a:solidFill>
              <a:srgbClr val="FF0000"/>
            </a:solidFill>
          </a:ln>
        </p:spPr>
        <p:txBody>
          <a:bodyPr wrap="square" lIns="0" tIns="0" rIns="0" bIns="0" rtlCol="0"/>
          <a:lstStyle/>
          <a:p>
            <a:endParaRPr/>
          </a:p>
        </p:txBody>
      </p:sp>
      <p:sp>
        <p:nvSpPr>
          <p:cNvPr id="68" name="object 68"/>
          <p:cNvSpPr/>
          <p:nvPr/>
        </p:nvSpPr>
        <p:spPr>
          <a:xfrm>
            <a:off x="5678763" y="3542280"/>
            <a:ext cx="9525" cy="2540"/>
          </a:xfrm>
          <a:custGeom>
            <a:avLst/>
            <a:gdLst/>
            <a:ahLst/>
            <a:cxnLst/>
            <a:rect l="l" t="t" r="r" b="b"/>
            <a:pathLst>
              <a:path w="9525" h="2539">
                <a:moveTo>
                  <a:pt x="0" y="1920"/>
                </a:moveTo>
                <a:lnTo>
                  <a:pt x="9173" y="0"/>
                </a:lnTo>
              </a:path>
            </a:pathLst>
          </a:custGeom>
          <a:ln w="3175">
            <a:solidFill>
              <a:srgbClr val="FF0000"/>
            </a:solidFill>
          </a:ln>
        </p:spPr>
        <p:txBody>
          <a:bodyPr wrap="square" lIns="0" tIns="0" rIns="0" bIns="0" rtlCol="0"/>
          <a:lstStyle/>
          <a:p>
            <a:endParaRPr/>
          </a:p>
        </p:txBody>
      </p:sp>
      <p:sp>
        <p:nvSpPr>
          <p:cNvPr id="69" name="object 69"/>
          <p:cNvSpPr/>
          <p:nvPr/>
        </p:nvSpPr>
        <p:spPr>
          <a:xfrm>
            <a:off x="5687937" y="3542280"/>
            <a:ext cx="9525" cy="1905"/>
          </a:xfrm>
          <a:custGeom>
            <a:avLst/>
            <a:gdLst/>
            <a:ahLst/>
            <a:cxnLst/>
            <a:rect l="l" t="t" r="r" b="b"/>
            <a:pathLst>
              <a:path w="9525" h="1904">
                <a:moveTo>
                  <a:pt x="0" y="0"/>
                </a:moveTo>
                <a:lnTo>
                  <a:pt x="9173" y="1524"/>
                </a:lnTo>
              </a:path>
            </a:pathLst>
          </a:custGeom>
          <a:ln w="3175">
            <a:solidFill>
              <a:srgbClr val="FF0000"/>
            </a:solidFill>
          </a:ln>
        </p:spPr>
        <p:txBody>
          <a:bodyPr wrap="square" lIns="0" tIns="0" rIns="0" bIns="0" rtlCol="0"/>
          <a:lstStyle/>
          <a:p>
            <a:endParaRPr/>
          </a:p>
        </p:txBody>
      </p:sp>
      <p:sp>
        <p:nvSpPr>
          <p:cNvPr id="70" name="object 70"/>
          <p:cNvSpPr/>
          <p:nvPr/>
        </p:nvSpPr>
        <p:spPr>
          <a:xfrm>
            <a:off x="5697111" y="3542280"/>
            <a:ext cx="9525" cy="1905"/>
          </a:xfrm>
          <a:custGeom>
            <a:avLst/>
            <a:gdLst/>
            <a:ahLst/>
            <a:cxnLst/>
            <a:rect l="l" t="t" r="r" b="b"/>
            <a:pathLst>
              <a:path w="9525" h="1904">
                <a:moveTo>
                  <a:pt x="0" y="1524"/>
                </a:moveTo>
                <a:lnTo>
                  <a:pt x="9173" y="0"/>
                </a:lnTo>
              </a:path>
            </a:pathLst>
          </a:custGeom>
          <a:ln w="3175">
            <a:solidFill>
              <a:srgbClr val="FF0000"/>
            </a:solidFill>
          </a:ln>
        </p:spPr>
        <p:txBody>
          <a:bodyPr wrap="square" lIns="0" tIns="0" rIns="0" bIns="0" rtlCol="0"/>
          <a:lstStyle/>
          <a:p>
            <a:endParaRPr/>
          </a:p>
        </p:txBody>
      </p:sp>
      <p:sp>
        <p:nvSpPr>
          <p:cNvPr id="71" name="object 71"/>
          <p:cNvSpPr/>
          <p:nvPr/>
        </p:nvSpPr>
        <p:spPr>
          <a:xfrm>
            <a:off x="5706285" y="3542280"/>
            <a:ext cx="9525" cy="5080"/>
          </a:xfrm>
          <a:custGeom>
            <a:avLst/>
            <a:gdLst/>
            <a:ahLst/>
            <a:cxnLst/>
            <a:rect l="l" t="t" r="r" b="b"/>
            <a:pathLst>
              <a:path w="9525" h="5079">
                <a:moveTo>
                  <a:pt x="0" y="0"/>
                </a:moveTo>
                <a:lnTo>
                  <a:pt x="9143" y="4968"/>
                </a:lnTo>
              </a:path>
            </a:pathLst>
          </a:custGeom>
          <a:ln w="3175">
            <a:solidFill>
              <a:srgbClr val="FF0000"/>
            </a:solidFill>
          </a:ln>
        </p:spPr>
        <p:txBody>
          <a:bodyPr wrap="square" lIns="0" tIns="0" rIns="0" bIns="0" rtlCol="0"/>
          <a:lstStyle/>
          <a:p>
            <a:endParaRPr/>
          </a:p>
        </p:txBody>
      </p:sp>
      <p:sp>
        <p:nvSpPr>
          <p:cNvPr id="72" name="object 72"/>
          <p:cNvSpPr/>
          <p:nvPr/>
        </p:nvSpPr>
        <p:spPr>
          <a:xfrm>
            <a:off x="5715428" y="3541518"/>
            <a:ext cx="9525" cy="6350"/>
          </a:xfrm>
          <a:custGeom>
            <a:avLst/>
            <a:gdLst/>
            <a:ahLst/>
            <a:cxnLst/>
            <a:rect l="l" t="t" r="r" b="b"/>
            <a:pathLst>
              <a:path w="9525" h="6350">
                <a:moveTo>
                  <a:pt x="0" y="5730"/>
                </a:moveTo>
                <a:lnTo>
                  <a:pt x="9173" y="0"/>
                </a:lnTo>
              </a:path>
            </a:pathLst>
          </a:custGeom>
          <a:ln w="3175">
            <a:solidFill>
              <a:srgbClr val="FF0000"/>
            </a:solidFill>
          </a:ln>
        </p:spPr>
        <p:txBody>
          <a:bodyPr wrap="square" lIns="0" tIns="0" rIns="0" bIns="0" rtlCol="0"/>
          <a:lstStyle/>
          <a:p>
            <a:endParaRPr/>
          </a:p>
        </p:txBody>
      </p:sp>
      <p:sp>
        <p:nvSpPr>
          <p:cNvPr id="73" name="object 73"/>
          <p:cNvSpPr/>
          <p:nvPr/>
        </p:nvSpPr>
        <p:spPr>
          <a:xfrm>
            <a:off x="5724602" y="3541518"/>
            <a:ext cx="9525" cy="6985"/>
          </a:xfrm>
          <a:custGeom>
            <a:avLst/>
            <a:gdLst/>
            <a:ahLst/>
            <a:cxnLst/>
            <a:rect l="l" t="t" r="r" b="b"/>
            <a:pathLst>
              <a:path w="9525" h="6985">
                <a:moveTo>
                  <a:pt x="0" y="0"/>
                </a:moveTo>
                <a:lnTo>
                  <a:pt x="9173" y="6492"/>
                </a:lnTo>
              </a:path>
            </a:pathLst>
          </a:custGeom>
          <a:ln w="3175">
            <a:solidFill>
              <a:srgbClr val="FF0000"/>
            </a:solidFill>
          </a:ln>
        </p:spPr>
        <p:txBody>
          <a:bodyPr wrap="square" lIns="0" tIns="0" rIns="0" bIns="0" rtlCol="0"/>
          <a:lstStyle/>
          <a:p>
            <a:endParaRPr/>
          </a:p>
        </p:txBody>
      </p:sp>
      <p:sp>
        <p:nvSpPr>
          <p:cNvPr id="74" name="object 74"/>
          <p:cNvSpPr/>
          <p:nvPr/>
        </p:nvSpPr>
        <p:spPr>
          <a:xfrm>
            <a:off x="5733776" y="3548011"/>
            <a:ext cx="9525" cy="1270"/>
          </a:xfrm>
          <a:custGeom>
            <a:avLst/>
            <a:gdLst/>
            <a:ahLst/>
            <a:cxnLst/>
            <a:rect l="l" t="t" r="r" b="b"/>
            <a:pathLst>
              <a:path w="9525" h="1270">
                <a:moveTo>
                  <a:pt x="0" y="0"/>
                </a:moveTo>
                <a:lnTo>
                  <a:pt x="9173" y="1127"/>
                </a:lnTo>
              </a:path>
            </a:pathLst>
          </a:custGeom>
          <a:ln w="3175">
            <a:solidFill>
              <a:srgbClr val="FF0000"/>
            </a:solidFill>
          </a:ln>
        </p:spPr>
        <p:txBody>
          <a:bodyPr wrap="square" lIns="0" tIns="0" rIns="0" bIns="0" rtlCol="0"/>
          <a:lstStyle/>
          <a:p>
            <a:endParaRPr/>
          </a:p>
        </p:txBody>
      </p:sp>
      <p:sp>
        <p:nvSpPr>
          <p:cNvPr id="75" name="object 75"/>
          <p:cNvSpPr/>
          <p:nvPr/>
        </p:nvSpPr>
        <p:spPr>
          <a:xfrm>
            <a:off x="5742950" y="3541122"/>
            <a:ext cx="9525" cy="8255"/>
          </a:xfrm>
          <a:custGeom>
            <a:avLst/>
            <a:gdLst/>
            <a:ahLst/>
            <a:cxnLst/>
            <a:rect l="l" t="t" r="r" b="b"/>
            <a:pathLst>
              <a:path w="9525" h="8254">
                <a:moveTo>
                  <a:pt x="0" y="8016"/>
                </a:moveTo>
                <a:lnTo>
                  <a:pt x="9173" y="0"/>
                </a:lnTo>
              </a:path>
            </a:pathLst>
          </a:custGeom>
          <a:ln w="3175">
            <a:solidFill>
              <a:srgbClr val="FF0000"/>
            </a:solidFill>
          </a:ln>
        </p:spPr>
        <p:txBody>
          <a:bodyPr wrap="square" lIns="0" tIns="0" rIns="0" bIns="0" rtlCol="0"/>
          <a:lstStyle/>
          <a:p>
            <a:endParaRPr/>
          </a:p>
        </p:txBody>
      </p:sp>
      <p:sp>
        <p:nvSpPr>
          <p:cNvPr id="76" name="object 76"/>
          <p:cNvSpPr/>
          <p:nvPr/>
        </p:nvSpPr>
        <p:spPr>
          <a:xfrm>
            <a:off x="5752124" y="3541122"/>
            <a:ext cx="9525" cy="0"/>
          </a:xfrm>
          <a:custGeom>
            <a:avLst/>
            <a:gdLst/>
            <a:ahLst/>
            <a:cxnLst/>
            <a:rect l="l" t="t" r="r" b="b"/>
            <a:pathLst>
              <a:path w="9525">
                <a:moveTo>
                  <a:pt x="0" y="0"/>
                </a:moveTo>
                <a:lnTo>
                  <a:pt x="9143" y="0"/>
                </a:lnTo>
              </a:path>
            </a:pathLst>
          </a:custGeom>
          <a:ln w="3175">
            <a:solidFill>
              <a:srgbClr val="FF0000"/>
            </a:solidFill>
          </a:ln>
        </p:spPr>
        <p:txBody>
          <a:bodyPr wrap="square" lIns="0" tIns="0" rIns="0" bIns="0" rtlCol="0"/>
          <a:lstStyle/>
          <a:p>
            <a:endParaRPr/>
          </a:p>
        </p:txBody>
      </p:sp>
      <p:sp>
        <p:nvSpPr>
          <p:cNvPr id="77" name="object 77"/>
          <p:cNvSpPr/>
          <p:nvPr/>
        </p:nvSpPr>
        <p:spPr>
          <a:xfrm>
            <a:off x="5761268" y="3537677"/>
            <a:ext cx="9525" cy="3810"/>
          </a:xfrm>
          <a:custGeom>
            <a:avLst/>
            <a:gdLst/>
            <a:ahLst/>
            <a:cxnLst/>
            <a:rect l="l" t="t" r="r" b="b"/>
            <a:pathLst>
              <a:path w="9525" h="3810">
                <a:moveTo>
                  <a:pt x="0" y="3444"/>
                </a:moveTo>
                <a:lnTo>
                  <a:pt x="9173" y="0"/>
                </a:lnTo>
              </a:path>
            </a:pathLst>
          </a:custGeom>
          <a:ln w="3175">
            <a:solidFill>
              <a:srgbClr val="FF0000"/>
            </a:solidFill>
          </a:ln>
        </p:spPr>
        <p:txBody>
          <a:bodyPr wrap="square" lIns="0" tIns="0" rIns="0" bIns="0" rtlCol="0"/>
          <a:lstStyle/>
          <a:p>
            <a:endParaRPr/>
          </a:p>
        </p:txBody>
      </p:sp>
      <p:sp>
        <p:nvSpPr>
          <p:cNvPr id="78" name="object 78"/>
          <p:cNvSpPr/>
          <p:nvPr/>
        </p:nvSpPr>
        <p:spPr>
          <a:xfrm>
            <a:off x="5770442" y="3537312"/>
            <a:ext cx="9525" cy="635"/>
          </a:xfrm>
          <a:custGeom>
            <a:avLst/>
            <a:gdLst/>
            <a:ahLst/>
            <a:cxnLst/>
            <a:rect l="l" t="t" r="r" b="b"/>
            <a:pathLst>
              <a:path w="9525" h="635">
                <a:moveTo>
                  <a:pt x="0" y="365"/>
                </a:moveTo>
                <a:lnTo>
                  <a:pt x="9173" y="0"/>
                </a:lnTo>
              </a:path>
            </a:pathLst>
          </a:custGeom>
          <a:ln w="3175">
            <a:solidFill>
              <a:srgbClr val="FF0000"/>
            </a:solidFill>
          </a:ln>
        </p:spPr>
        <p:txBody>
          <a:bodyPr wrap="square" lIns="0" tIns="0" rIns="0" bIns="0" rtlCol="0"/>
          <a:lstStyle/>
          <a:p>
            <a:endParaRPr/>
          </a:p>
        </p:txBody>
      </p:sp>
      <p:sp>
        <p:nvSpPr>
          <p:cNvPr id="79" name="object 79"/>
          <p:cNvSpPr/>
          <p:nvPr/>
        </p:nvSpPr>
        <p:spPr>
          <a:xfrm>
            <a:off x="5779616" y="3537312"/>
            <a:ext cx="9525" cy="5715"/>
          </a:xfrm>
          <a:custGeom>
            <a:avLst/>
            <a:gdLst/>
            <a:ahLst/>
            <a:cxnLst/>
            <a:rect l="l" t="t" r="r" b="b"/>
            <a:pathLst>
              <a:path w="9525" h="5714">
                <a:moveTo>
                  <a:pt x="0" y="0"/>
                </a:moveTo>
                <a:lnTo>
                  <a:pt x="9173" y="5334"/>
                </a:lnTo>
              </a:path>
            </a:pathLst>
          </a:custGeom>
          <a:ln w="3175">
            <a:solidFill>
              <a:srgbClr val="FF0000"/>
            </a:solidFill>
          </a:ln>
        </p:spPr>
        <p:txBody>
          <a:bodyPr wrap="square" lIns="0" tIns="0" rIns="0" bIns="0" rtlCol="0"/>
          <a:lstStyle/>
          <a:p>
            <a:endParaRPr/>
          </a:p>
        </p:txBody>
      </p:sp>
      <p:sp>
        <p:nvSpPr>
          <p:cNvPr id="80" name="object 80"/>
          <p:cNvSpPr/>
          <p:nvPr/>
        </p:nvSpPr>
        <p:spPr>
          <a:xfrm>
            <a:off x="5788790" y="3535391"/>
            <a:ext cx="9525" cy="7620"/>
          </a:xfrm>
          <a:custGeom>
            <a:avLst/>
            <a:gdLst/>
            <a:ahLst/>
            <a:cxnLst/>
            <a:rect l="l" t="t" r="r" b="b"/>
            <a:pathLst>
              <a:path w="9525" h="7620">
                <a:moveTo>
                  <a:pt x="0" y="7254"/>
                </a:moveTo>
                <a:lnTo>
                  <a:pt x="9173" y="0"/>
                </a:lnTo>
              </a:path>
            </a:pathLst>
          </a:custGeom>
          <a:ln w="3175">
            <a:solidFill>
              <a:srgbClr val="FF0000"/>
            </a:solidFill>
          </a:ln>
        </p:spPr>
        <p:txBody>
          <a:bodyPr wrap="square" lIns="0" tIns="0" rIns="0" bIns="0" rtlCol="0"/>
          <a:lstStyle/>
          <a:p>
            <a:endParaRPr/>
          </a:p>
        </p:txBody>
      </p:sp>
      <p:sp>
        <p:nvSpPr>
          <p:cNvPr id="81" name="object 81"/>
          <p:cNvSpPr/>
          <p:nvPr/>
        </p:nvSpPr>
        <p:spPr>
          <a:xfrm>
            <a:off x="5797964" y="3535391"/>
            <a:ext cx="9525" cy="4445"/>
          </a:xfrm>
          <a:custGeom>
            <a:avLst/>
            <a:gdLst/>
            <a:ahLst/>
            <a:cxnLst/>
            <a:rect l="l" t="t" r="r" b="b"/>
            <a:pathLst>
              <a:path w="9525" h="4445">
                <a:moveTo>
                  <a:pt x="0" y="0"/>
                </a:moveTo>
                <a:lnTo>
                  <a:pt x="9143" y="4206"/>
                </a:lnTo>
              </a:path>
            </a:pathLst>
          </a:custGeom>
          <a:ln w="3175">
            <a:solidFill>
              <a:srgbClr val="FF0000"/>
            </a:solidFill>
          </a:ln>
        </p:spPr>
        <p:txBody>
          <a:bodyPr wrap="square" lIns="0" tIns="0" rIns="0" bIns="0" rtlCol="0"/>
          <a:lstStyle/>
          <a:p>
            <a:endParaRPr/>
          </a:p>
        </p:txBody>
      </p:sp>
      <p:sp>
        <p:nvSpPr>
          <p:cNvPr id="82" name="object 82"/>
          <p:cNvSpPr/>
          <p:nvPr/>
        </p:nvSpPr>
        <p:spPr>
          <a:xfrm>
            <a:off x="5807107" y="3539598"/>
            <a:ext cx="9525" cy="3175"/>
          </a:xfrm>
          <a:custGeom>
            <a:avLst/>
            <a:gdLst/>
            <a:ahLst/>
            <a:cxnLst/>
            <a:rect l="l" t="t" r="r" b="b"/>
            <a:pathLst>
              <a:path w="9525" h="3175">
                <a:moveTo>
                  <a:pt x="0" y="0"/>
                </a:moveTo>
                <a:lnTo>
                  <a:pt x="9173" y="2682"/>
                </a:lnTo>
              </a:path>
            </a:pathLst>
          </a:custGeom>
          <a:ln w="3175">
            <a:solidFill>
              <a:srgbClr val="FF0000"/>
            </a:solidFill>
          </a:ln>
        </p:spPr>
        <p:txBody>
          <a:bodyPr wrap="square" lIns="0" tIns="0" rIns="0" bIns="0" rtlCol="0"/>
          <a:lstStyle/>
          <a:p>
            <a:endParaRPr/>
          </a:p>
        </p:txBody>
      </p:sp>
      <p:sp>
        <p:nvSpPr>
          <p:cNvPr id="83" name="object 83"/>
          <p:cNvSpPr/>
          <p:nvPr/>
        </p:nvSpPr>
        <p:spPr>
          <a:xfrm>
            <a:off x="5816281" y="3538440"/>
            <a:ext cx="9525" cy="4445"/>
          </a:xfrm>
          <a:custGeom>
            <a:avLst/>
            <a:gdLst/>
            <a:ahLst/>
            <a:cxnLst/>
            <a:rect l="l" t="t" r="r" b="b"/>
            <a:pathLst>
              <a:path w="9525" h="4445">
                <a:moveTo>
                  <a:pt x="0" y="3840"/>
                </a:moveTo>
                <a:lnTo>
                  <a:pt x="9173" y="0"/>
                </a:lnTo>
              </a:path>
            </a:pathLst>
          </a:custGeom>
          <a:ln w="3175">
            <a:solidFill>
              <a:srgbClr val="FF0000"/>
            </a:solidFill>
          </a:ln>
        </p:spPr>
        <p:txBody>
          <a:bodyPr wrap="square" lIns="0" tIns="0" rIns="0" bIns="0" rtlCol="0"/>
          <a:lstStyle/>
          <a:p>
            <a:endParaRPr/>
          </a:p>
        </p:txBody>
      </p:sp>
      <p:sp>
        <p:nvSpPr>
          <p:cNvPr id="84" name="object 84"/>
          <p:cNvSpPr/>
          <p:nvPr/>
        </p:nvSpPr>
        <p:spPr>
          <a:xfrm>
            <a:off x="5825455" y="3538440"/>
            <a:ext cx="9525" cy="8890"/>
          </a:xfrm>
          <a:custGeom>
            <a:avLst/>
            <a:gdLst/>
            <a:ahLst/>
            <a:cxnLst/>
            <a:rect l="l" t="t" r="r" b="b"/>
            <a:pathLst>
              <a:path w="9525" h="8889">
                <a:moveTo>
                  <a:pt x="0" y="0"/>
                </a:moveTo>
                <a:lnTo>
                  <a:pt x="9173" y="8412"/>
                </a:lnTo>
              </a:path>
            </a:pathLst>
          </a:custGeom>
          <a:ln w="3175">
            <a:solidFill>
              <a:srgbClr val="FF0000"/>
            </a:solidFill>
          </a:ln>
        </p:spPr>
        <p:txBody>
          <a:bodyPr wrap="square" lIns="0" tIns="0" rIns="0" bIns="0" rtlCol="0"/>
          <a:lstStyle/>
          <a:p>
            <a:endParaRPr/>
          </a:p>
        </p:txBody>
      </p:sp>
      <p:sp>
        <p:nvSpPr>
          <p:cNvPr id="85" name="object 85"/>
          <p:cNvSpPr/>
          <p:nvPr/>
        </p:nvSpPr>
        <p:spPr>
          <a:xfrm>
            <a:off x="5834629" y="3542646"/>
            <a:ext cx="9525" cy="4445"/>
          </a:xfrm>
          <a:custGeom>
            <a:avLst/>
            <a:gdLst/>
            <a:ahLst/>
            <a:cxnLst/>
            <a:rect l="l" t="t" r="r" b="b"/>
            <a:pathLst>
              <a:path w="9525" h="4445">
                <a:moveTo>
                  <a:pt x="0" y="4206"/>
                </a:moveTo>
                <a:lnTo>
                  <a:pt x="9173" y="0"/>
                </a:lnTo>
              </a:path>
            </a:pathLst>
          </a:custGeom>
          <a:ln w="3175">
            <a:solidFill>
              <a:srgbClr val="FF0000"/>
            </a:solidFill>
          </a:ln>
        </p:spPr>
        <p:txBody>
          <a:bodyPr wrap="square" lIns="0" tIns="0" rIns="0" bIns="0" rtlCol="0"/>
          <a:lstStyle/>
          <a:p>
            <a:endParaRPr/>
          </a:p>
        </p:txBody>
      </p:sp>
      <p:sp>
        <p:nvSpPr>
          <p:cNvPr id="86" name="object 86"/>
          <p:cNvSpPr/>
          <p:nvPr/>
        </p:nvSpPr>
        <p:spPr>
          <a:xfrm>
            <a:off x="5843803" y="3542646"/>
            <a:ext cx="27940" cy="0"/>
          </a:xfrm>
          <a:custGeom>
            <a:avLst/>
            <a:gdLst/>
            <a:ahLst/>
            <a:cxnLst/>
            <a:rect l="l" t="t" r="r" b="b"/>
            <a:pathLst>
              <a:path w="27939">
                <a:moveTo>
                  <a:pt x="0" y="0"/>
                </a:moveTo>
                <a:lnTo>
                  <a:pt x="27491" y="0"/>
                </a:lnTo>
              </a:path>
            </a:pathLst>
          </a:custGeom>
          <a:ln w="3175">
            <a:solidFill>
              <a:srgbClr val="FF0000"/>
            </a:solidFill>
          </a:ln>
        </p:spPr>
        <p:txBody>
          <a:bodyPr wrap="square" lIns="0" tIns="0" rIns="0" bIns="0" rtlCol="0"/>
          <a:lstStyle/>
          <a:p>
            <a:endParaRPr/>
          </a:p>
        </p:txBody>
      </p:sp>
      <p:sp>
        <p:nvSpPr>
          <p:cNvPr id="87" name="object 87"/>
          <p:cNvSpPr/>
          <p:nvPr/>
        </p:nvSpPr>
        <p:spPr>
          <a:xfrm>
            <a:off x="5871295" y="3542646"/>
            <a:ext cx="9525" cy="1905"/>
          </a:xfrm>
          <a:custGeom>
            <a:avLst/>
            <a:gdLst/>
            <a:ahLst/>
            <a:cxnLst/>
            <a:rect l="l" t="t" r="r" b="b"/>
            <a:pathLst>
              <a:path w="9525" h="1904">
                <a:moveTo>
                  <a:pt x="0" y="0"/>
                </a:moveTo>
                <a:lnTo>
                  <a:pt x="9173" y="1524"/>
                </a:lnTo>
              </a:path>
            </a:pathLst>
          </a:custGeom>
          <a:ln w="3175">
            <a:solidFill>
              <a:srgbClr val="FF0000"/>
            </a:solidFill>
          </a:ln>
        </p:spPr>
        <p:txBody>
          <a:bodyPr wrap="square" lIns="0" tIns="0" rIns="0" bIns="0" rtlCol="0"/>
          <a:lstStyle/>
          <a:p>
            <a:endParaRPr/>
          </a:p>
        </p:txBody>
      </p:sp>
      <p:sp>
        <p:nvSpPr>
          <p:cNvPr id="88" name="object 88"/>
          <p:cNvSpPr/>
          <p:nvPr/>
        </p:nvSpPr>
        <p:spPr>
          <a:xfrm>
            <a:off x="5880468" y="3537677"/>
            <a:ext cx="9525" cy="6985"/>
          </a:xfrm>
          <a:custGeom>
            <a:avLst/>
            <a:gdLst/>
            <a:ahLst/>
            <a:cxnLst/>
            <a:rect l="l" t="t" r="r" b="b"/>
            <a:pathLst>
              <a:path w="9525" h="6985">
                <a:moveTo>
                  <a:pt x="0" y="6492"/>
                </a:moveTo>
                <a:lnTo>
                  <a:pt x="9173" y="0"/>
                </a:lnTo>
              </a:path>
            </a:pathLst>
          </a:custGeom>
          <a:ln w="3175">
            <a:solidFill>
              <a:srgbClr val="FF0000"/>
            </a:solidFill>
          </a:ln>
        </p:spPr>
        <p:txBody>
          <a:bodyPr wrap="square" lIns="0" tIns="0" rIns="0" bIns="0" rtlCol="0"/>
          <a:lstStyle/>
          <a:p>
            <a:endParaRPr/>
          </a:p>
        </p:txBody>
      </p:sp>
      <p:sp>
        <p:nvSpPr>
          <p:cNvPr id="89" name="object 89"/>
          <p:cNvSpPr/>
          <p:nvPr/>
        </p:nvSpPr>
        <p:spPr>
          <a:xfrm>
            <a:off x="5889643" y="3537677"/>
            <a:ext cx="9525" cy="3175"/>
          </a:xfrm>
          <a:custGeom>
            <a:avLst/>
            <a:gdLst/>
            <a:ahLst/>
            <a:cxnLst/>
            <a:rect l="l" t="t" r="r" b="b"/>
            <a:pathLst>
              <a:path w="9525" h="3175">
                <a:moveTo>
                  <a:pt x="0" y="0"/>
                </a:moveTo>
                <a:lnTo>
                  <a:pt x="9143" y="3048"/>
                </a:lnTo>
              </a:path>
            </a:pathLst>
          </a:custGeom>
          <a:ln w="3175">
            <a:solidFill>
              <a:srgbClr val="FF0000"/>
            </a:solidFill>
          </a:ln>
        </p:spPr>
        <p:txBody>
          <a:bodyPr wrap="square" lIns="0" tIns="0" rIns="0" bIns="0" rtlCol="0"/>
          <a:lstStyle/>
          <a:p>
            <a:endParaRPr/>
          </a:p>
        </p:txBody>
      </p:sp>
      <p:sp>
        <p:nvSpPr>
          <p:cNvPr id="90" name="object 90"/>
          <p:cNvSpPr/>
          <p:nvPr/>
        </p:nvSpPr>
        <p:spPr>
          <a:xfrm>
            <a:off x="5898786" y="3538836"/>
            <a:ext cx="9525" cy="1905"/>
          </a:xfrm>
          <a:custGeom>
            <a:avLst/>
            <a:gdLst/>
            <a:ahLst/>
            <a:cxnLst/>
            <a:rect l="l" t="t" r="r" b="b"/>
            <a:pathLst>
              <a:path w="9525" h="1904">
                <a:moveTo>
                  <a:pt x="0" y="1889"/>
                </a:moveTo>
                <a:lnTo>
                  <a:pt x="9173" y="0"/>
                </a:lnTo>
              </a:path>
            </a:pathLst>
          </a:custGeom>
          <a:ln w="3175">
            <a:solidFill>
              <a:srgbClr val="FF0000"/>
            </a:solidFill>
          </a:ln>
        </p:spPr>
        <p:txBody>
          <a:bodyPr wrap="square" lIns="0" tIns="0" rIns="0" bIns="0" rtlCol="0"/>
          <a:lstStyle/>
          <a:p>
            <a:endParaRPr/>
          </a:p>
        </p:txBody>
      </p:sp>
      <p:sp>
        <p:nvSpPr>
          <p:cNvPr id="91" name="object 91"/>
          <p:cNvSpPr/>
          <p:nvPr/>
        </p:nvSpPr>
        <p:spPr>
          <a:xfrm>
            <a:off x="5907960" y="3538836"/>
            <a:ext cx="9525" cy="635"/>
          </a:xfrm>
          <a:custGeom>
            <a:avLst/>
            <a:gdLst/>
            <a:ahLst/>
            <a:cxnLst/>
            <a:rect l="l" t="t" r="r" b="b"/>
            <a:pathLst>
              <a:path w="9525" h="635">
                <a:moveTo>
                  <a:pt x="0" y="0"/>
                </a:moveTo>
                <a:lnTo>
                  <a:pt x="9173" y="365"/>
                </a:lnTo>
              </a:path>
            </a:pathLst>
          </a:custGeom>
          <a:ln w="3175">
            <a:solidFill>
              <a:srgbClr val="FF0000"/>
            </a:solidFill>
          </a:ln>
        </p:spPr>
        <p:txBody>
          <a:bodyPr wrap="square" lIns="0" tIns="0" rIns="0" bIns="0" rtlCol="0"/>
          <a:lstStyle/>
          <a:p>
            <a:endParaRPr/>
          </a:p>
        </p:txBody>
      </p:sp>
      <p:sp>
        <p:nvSpPr>
          <p:cNvPr id="92" name="object 92"/>
          <p:cNvSpPr/>
          <p:nvPr/>
        </p:nvSpPr>
        <p:spPr>
          <a:xfrm>
            <a:off x="5917134" y="3538440"/>
            <a:ext cx="9525" cy="1270"/>
          </a:xfrm>
          <a:custGeom>
            <a:avLst/>
            <a:gdLst/>
            <a:ahLst/>
            <a:cxnLst/>
            <a:rect l="l" t="t" r="r" b="b"/>
            <a:pathLst>
              <a:path w="9525" h="1270">
                <a:moveTo>
                  <a:pt x="0" y="762"/>
                </a:moveTo>
                <a:lnTo>
                  <a:pt x="9173" y="0"/>
                </a:lnTo>
              </a:path>
            </a:pathLst>
          </a:custGeom>
          <a:ln w="3175">
            <a:solidFill>
              <a:srgbClr val="FF0000"/>
            </a:solidFill>
          </a:ln>
        </p:spPr>
        <p:txBody>
          <a:bodyPr wrap="square" lIns="0" tIns="0" rIns="0" bIns="0" rtlCol="0"/>
          <a:lstStyle/>
          <a:p>
            <a:endParaRPr/>
          </a:p>
        </p:txBody>
      </p:sp>
      <p:sp>
        <p:nvSpPr>
          <p:cNvPr id="93" name="object 93"/>
          <p:cNvSpPr/>
          <p:nvPr/>
        </p:nvSpPr>
        <p:spPr>
          <a:xfrm>
            <a:off x="5926308" y="3537312"/>
            <a:ext cx="9525" cy="1270"/>
          </a:xfrm>
          <a:custGeom>
            <a:avLst/>
            <a:gdLst/>
            <a:ahLst/>
            <a:cxnLst/>
            <a:rect l="l" t="t" r="r" b="b"/>
            <a:pathLst>
              <a:path w="9525" h="1270">
                <a:moveTo>
                  <a:pt x="0" y="1127"/>
                </a:moveTo>
                <a:lnTo>
                  <a:pt x="9173" y="0"/>
                </a:lnTo>
              </a:path>
            </a:pathLst>
          </a:custGeom>
          <a:ln w="3175">
            <a:solidFill>
              <a:srgbClr val="FF0000"/>
            </a:solidFill>
          </a:ln>
        </p:spPr>
        <p:txBody>
          <a:bodyPr wrap="square" lIns="0" tIns="0" rIns="0" bIns="0" rtlCol="0"/>
          <a:lstStyle/>
          <a:p>
            <a:endParaRPr/>
          </a:p>
        </p:txBody>
      </p:sp>
      <p:sp>
        <p:nvSpPr>
          <p:cNvPr id="94" name="object 94"/>
          <p:cNvSpPr/>
          <p:nvPr/>
        </p:nvSpPr>
        <p:spPr>
          <a:xfrm>
            <a:off x="5935482" y="3537312"/>
            <a:ext cx="9525" cy="1905"/>
          </a:xfrm>
          <a:custGeom>
            <a:avLst/>
            <a:gdLst/>
            <a:ahLst/>
            <a:cxnLst/>
            <a:rect l="l" t="t" r="r" b="b"/>
            <a:pathLst>
              <a:path w="9525" h="1904">
                <a:moveTo>
                  <a:pt x="0" y="0"/>
                </a:moveTo>
                <a:lnTo>
                  <a:pt x="9143" y="1524"/>
                </a:lnTo>
              </a:path>
            </a:pathLst>
          </a:custGeom>
          <a:ln w="3175">
            <a:solidFill>
              <a:srgbClr val="FF0000"/>
            </a:solidFill>
          </a:ln>
        </p:spPr>
        <p:txBody>
          <a:bodyPr wrap="square" lIns="0" tIns="0" rIns="0" bIns="0" rtlCol="0"/>
          <a:lstStyle/>
          <a:p>
            <a:endParaRPr/>
          </a:p>
        </p:txBody>
      </p:sp>
      <p:sp>
        <p:nvSpPr>
          <p:cNvPr id="95" name="object 95"/>
          <p:cNvSpPr/>
          <p:nvPr/>
        </p:nvSpPr>
        <p:spPr>
          <a:xfrm>
            <a:off x="5944626" y="3534233"/>
            <a:ext cx="9525" cy="5080"/>
          </a:xfrm>
          <a:custGeom>
            <a:avLst/>
            <a:gdLst/>
            <a:ahLst/>
            <a:cxnLst/>
            <a:rect l="l" t="t" r="r" b="b"/>
            <a:pathLst>
              <a:path w="9525" h="5079">
                <a:moveTo>
                  <a:pt x="0" y="4602"/>
                </a:moveTo>
                <a:lnTo>
                  <a:pt x="9173" y="0"/>
                </a:lnTo>
              </a:path>
            </a:pathLst>
          </a:custGeom>
          <a:ln w="3175">
            <a:solidFill>
              <a:srgbClr val="FF0000"/>
            </a:solidFill>
          </a:ln>
        </p:spPr>
        <p:txBody>
          <a:bodyPr wrap="square" lIns="0" tIns="0" rIns="0" bIns="0" rtlCol="0"/>
          <a:lstStyle/>
          <a:p>
            <a:endParaRPr/>
          </a:p>
        </p:txBody>
      </p:sp>
      <p:sp>
        <p:nvSpPr>
          <p:cNvPr id="96" name="object 96"/>
          <p:cNvSpPr/>
          <p:nvPr/>
        </p:nvSpPr>
        <p:spPr>
          <a:xfrm>
            <a:off x="5953800" y="3534233"/>
            <a:ext cx="9525" cy="0"/>
          </a:xfrm>
          <a:custGeom>
            <a:avLst/>
            <a:gdLst/>
            <a:ahLst/>
            <a:cxnLst/>
            <a:rect l="l" t="t" r="r" b="b"/>
            <a:pathLst>
              <a:path w="9525">
                <a:moveTo>
                  <a:pt x="0" y="0"/>
                </a:moveTo>
                <a:lnTo>
                  <a:pt x="9173" y="0"/>
                </a:lnTo>
              </a:path>
            </a:pathLst>
          </a:custGeom>
          <a:ln w="3175">
            <a:solidFill>
              <a:srgbClr val="FF0000"/>
            </a:solidFill>
          </a:ln>
        </p:spPr>
        <p:txBody>
          <a:bodyPr wrap="square" lIns="0" tIns="0" rIns="0" bIns="0" rtlCol="0"/>
          <a:lstStyle/>
          <a:p>
            <a:endParaRPr/>
          </a:p>
        </p:txBody>
      </p:sp>
      <p:sp>
        <p:nvSpPr>
          <p:cNvPr id="97" name="object 97"/>
          <p:cNvSpPr/>
          <p:nvPr/>
        </p:nvSpPr>
        <p:spPr>
          <a:xfrm>
            <a:off x="5962974" y="3534233"/>
            <a:ext cx="9525" cy="1905"/>
          </a:xfrm>
          <a:custGeom>
            <a:avLst/>
            <a:gdLst/>
            <a:ahLst/>
            <a:cxnLst/>
            <a:rect l="l" t="t" r="r" b="b"/>
            <a:pathLst>
              <a:path w="9525" h="1904">
                <a:moveTo>
                  <a:pt x="0" y="0"/>
                </a:moveTo>
                <a:lnTo>
                  <a:pt x="9173" y="1554"/>
                </a:lnTo>
              </a:path>
            </a:pathLst>
          </a:custGeom>
          <a:ln w="3175">
            <a:solidFill>
              <a:srgbClr val="FF0000"/>
            </a:solidFill>
          </a:ln>
        </p:spPr>
        <p:txBody>
          <a:bodyPr wrap="square" lIns="0" tIns="0" rIns="0" bIns="0" rtlCol="0"/>
          <a:lstStyle/>
          <a:p>
            <a:endParaRPr/>
          </a:p>
        </p:txBody>
      </p:sp>
      <p:sp>
        <p:nvSpPr>
          <p:cNvPr id="98" name="object 98"/>
          <p:cNvSpPr/>
          <p:nvPr/>
        </p:nvSpPr>
        <p:spPr>
          <a:xfrm>
            <a:off x="5972148" y="3535788"/>
            <a:ext cx="9525" cy="13335"/>
          </a:xfrm>
          <a:custGeom>
            <a:avLst/>
            <a:gdLst/>
            <a:ahLst/>
            <a:cxnLst/>
            <a:rect l="l" t="t" r="r" b="b"/>
            <a:pathLst>
              <a:path w="9525" h="13335">
                <a:moveTo>
                  <a:pt x="0" y="0"/>
                </a:moveTo>
                <a:lnTo>
                  <a:pt x="9173" y="12985"/>
                </a:lnTo>
              </a:path>
            </a:pathLst>
          </a:custGeom>
          <a:ln w="3175">
            <a:solidFill>
              <a:srgbClr val="FF0000"/>
            </a:solidFill>
          </a:ln>
        </p:spPr>
        <p:txBody>
          <a:bodyPr wrap="square" lIns="0" tIns="0" rIns="0" bIns="0" rtlCol="0"/>
          <a:lstStyle/>
          <a:p>
            <a:endParaRPr/>
          </a:p>
        </p:txBody>
      </p:sp>
      <p:sp>
        <p:nvSpPr>
          <p:cNvPr id="99" name="object 99"/>
          <p:cNvSpPr/>
          <p:nvPr/>
        </p:nvSpPr>
        <p:spPr>
          <a:xfrm>
            <a:off x="5981322" y="3547218"/>
            <a:ext cx="9525" cy="1905"/>
          </a:xfrm>
          <a:custGeom>
            <a:avLst/>
            <a:gdLst/>
            <a:ahLst/>
            <a:cxnLst/>
            <a:rect l="l" t="t" r="r" b="b"/>
            <a:pathLst>
              <a:path w="9525" h="1904">
                <a:moveTo>
                  <a:pt x="0" y="1524"/>
                </a:moveTo>
                <a:lnTo>
                  <a:pt x="9143" y="0"/>
                </a:lnTo>
              </a:path>
            </a:pathLst>
          </a:custGeom>
          <a:ln w="3175">
            <a:solidFill>
              <a:srgbClr val="FF0000"/>
            </a:solidFill>
          </a:ln>
        </p:spPr>
        <p:txBody>
          <a:bodyPr wrap="square" lIns="0" tIns="0" rIns="0" bIns="0" rtlCol="0"/>
          <a:lstStyle/>
          <a:p>
            <a:endParaRPr/>
          </a:p>
        </p:txBody>
      </p:sp>
      <p:sp>
        <p:nvSpPr>
          <p:cNvPr id="100" name="object 100"/>
          <p:cNvSpPr/>
          <p:nvPr/>
        </p:nvSpPr>
        <p:spPr>
          <a:xfrm>
            <a:off x="5990465" y="3547218"/>
            <a:ext cx="18415" cy="0"/>
          </a:xfrm>
          <a:custGeom>
            <a:avLst/>
            <a:gdLst/>
            <a:ahLst/>
            <a:cxnLst/>
            <a:rect l="l" t="t" r="r" b="b"/>
            <a:pathLst>
              <a:path w="18414">
                <a:moveTo>
                  <a:pt x="0" y="0"/>
                </a:moveTo>
                <a:lnTo>
                  <a:pt x="18347" y="0"/>
                </a:lnTo>
              </a:path>
            </a:pathLst>
          </a:custGeom>
          <a:ln w="3175">
            <a:solidFill>
              <a:srgbClr val="FF0000"/>
            </a:solidFill>
          </a:ln>
        </p:spPr>
        <p:txBody>
          <a:bodyPr wrap="square" lIns="0" tIns="0" rIns="0" bIns="0" rtlCol="0"/>
          <a:lstStyle/>
          <a:p>
            <a:endParaRPr/>
          </a:p>
        </p:txBody>
      </p:sp>
      <p:sp>
        <p:nvSpPr>
          <p:cNvPr id="101" name="object 101"/>
          <p:cNvSpPr/>
          <p:nvPr/>
        </p:nvSpPr>
        <p:spPr>
          <a:xfrm>
            <a:off x="6008813" y="3547218"/>
            <a:ext cx="9525" cy="8890"/>
          </a:xfrm>
          <a:custGeom>
            <a:avLst/>
            <a:gdLst/>
            <a:ahLst/>
            <a:cxnLst/>
            <a:rect l="l" t="t" r="r" b="b"/>
            <a:pathLst>
              <a:path w="9525" h="8889">
                <a:moveTo>
                  <a:pt x="0" y="0"/>
                </a:moveTo>
                <a:lnTo>
                  <a:pt x="9173" y="8412"/>
                </a:lnTo>
              </a:path>
            </a:pathLst>
          </a:custGeom>
          <a:ln w="3175">
            <a:solidFill>
              <a:srgbClr val="FF0000"/>
            </a:solidFill>
          </a:ln>
        </p:spPr>
        <p:txBody>
          <a:bodyPr wrap="square" lIns="0" tIns="0" rIns="0" bIns="0" rtlCol="0"/>
          <a:lstStyle/>
          <a:p>
            <a:endParaRPr/>
          </a:p>
        </p:txBody>
      </p:sp>
      <p:sp>
        <p:nvSpPr>
          <p:cNvPr id="102" name="object 102"/>
          <p:cNvSpPr/>
          <p:nvPr/>
        </p:nvSpPr>
        <p:spPr>
          <a:xfrm>
            <a:off x="6017987" y="3555631"/>
            <a:ext cx="9525" cy="13970"/>
          </a:xfrm>
          <a:custGeom>
            <a:avLst/>
            <a:gdLst/>
            <a:ahLst/>
            <a:cxnLst/>
            <a:rect l="l" t="t" r="r" b="b"/>
            <a:pathLst>
              <a:path w="9525" h="13970">
                <a:moveTo>
                  <a:pt x="0" y="0"/>
                </a:moveTo>
                <a:lnTo>
                  <a:pt x="9173" y="13381"/>
                </a:lnTo>
              </a:path>
            </a:pathLst>
          </a:custGeom>
          <a:ln w="3175">
            <a:solidFill>
              <a:srgbClr val="FF0000"/>
            </a:solidFill>
          </a:ln>
        </p:spPr>
        <p:txBody>
          <a:bodyPr wrap="square" lIns="0" tIns="0" rIns="0" bIns="0" rtlCol="0"/>
          <a:lstStyle/>
          <a:p>
            <a:endParaRPr/>
          </a:p>
        </p:txBody>
      </p:sp>
      <p:sp>
        <p:nvSpPr>
          <p:cNvPr id="103" name="object 103"/>
          <p:cNvSpPr/>
          <p:nvPr/>
        </p:nvSpPr>
        <p:spPr>
          <a:xfrm>
            <a:off x="6027161" y="3569013"/>
            <a:ext cx="9525" cy="90170"/>
          </a:xfrm>
          <a:custGeom>
            <a:avLst/>
            <a:gdLst/>
            <a:ahLst/>
            <a:cxnLst/>
            <a:rect l="l" t="t" r="r" b="b"/>
            <a:pathLst>
              <a:path w="9525" h="90170">
                <a:moveTo>
                  <a:pt x="0" y="0"/>
                </a:moveTo>
                <a:lnTo>
                  <a:pt x="9143" y="90133"/>
                </a:lnTo>
              </a:path>
            </a:pathLst>
          </a:custGeom>
          <a:ln w="3175">
            <a:solidFill>
              <a:srgbClr val="FF0000"/>
            </a:solidFill>
          </a:ln>
        </p:spPr>
        <p:txBody>
          <a:bodyPr wrap="square" lIns="0" tIns="0" rIns="0" bIns="0" rtlCol="0"/>
          <a:lstStyle/>
          <a:p>
            <a:endParaRPr/>
          </a:p>
        </p:txBody>
      </p:sp>
      <p:sp>
        <p:nvSpPr>
          <p:cNvPr id="104" name="object 104"/>
          <p:cNvSpPr/>
          <p:nvPr/>
        </p:nvSpPr>
        <p:spPr>
          <a:xfrm>
            <a:off x="6036305" y="3659146"/>
            <a:ext cx="9525" cy="180340"/>
          </a:xfrm>
          <a:custGeom>
            <a:avLst/>
            <a:gdLst/>
            <a:ahLst/>
            <a:cxnLst/>
            <a:rect l="l" t="t" r="r" b="b"/>
            <a:pathLst>
              <a:path w="9525" h="180339">
                <a:moveTo>
                  <a:pt x="0" y="0"/>
                </a:moveTo>
                <a:lnTo>
                  <a:pt x="9173" y="179938"/>
                </a:lnTo>
              </a:path>
            </a:pathLst>
          </a:custGeom>
          <a:ln w="3175">
            <a:solidFill>
              <a:srgbClr val="FF0000"/>
            </a:solidFill>
          </a:ln>
        </p:spPr>
        <p:txBody>
          <a:bodyPr wrap="square" lIns="0" tIns="0" rIns="0" bIns="0" rtlCol="0"/>
          <a:lstStyle/>
          <a:p>
            <a:endParaRPr/>
          </a:p>
        </p:txBody>
      </p:sp>
      <p:sp>
        <p:nvSpPr>
          <p:cNvPr id="105" name="object 105"/>
          <p:cNvSpPr/>
          <p:nvPr/>
        </p:nvSpPr>
        <p:spPr>
          <a:xfrm>
            <a:off x="6045479" y="3839085"/>
            <a:ext cx="9525" cy="115570"/>
          </a:xfrm>
          <a:custGeom>
            <a:avLst/>
            <a:gdLst/>
            <a:ahLst/>
            <a:cxnLst/>
            <a:rect l="l" t="t" r="r" b="b"/>
            <a:pathLst>
              <a:path w="9525" h="115570">
                <a:moveTo>
                  <a:pt x="0" y="0"/>
                </a:moveTo>
                <a:lnTo>
                  <a:pt x="9173" y="115369"/>
                </a:lnTo>
              </a:path>
            </a:pathLst>
          </a:custGeom>
          <a:ln w="3175">
            <a:solidFill>
              <a:srgbClr val="FF0000"/>
            </a:solidFill>
          </a:ln>
        </p:spPr>
        <p:txBody>
          <a:bodyPr wrap="square" lIns="0" tIns="0" rIns="0" bIns="0" rtlCol="0"/>
          <a:lstStyle/>
          <a:p>
            <a:endParaRPr/>
          </a:p>
        </p:txBody>
      </p:sp>
      <p:sp>
        <p:nvSpPr>
          <p:cNvPr id="106" name="object 106"/>
          <p:cNvSpPr/>
          <p:nvPr/>
        </p:nvSpPr>
        <p:spPr>
          <a:xfrm>
            <a:off x="6054653" y="3954454"/>
            <a:ext cx="9525" cy="32384"/>
          </a:xfrm>
          <a:custGeom>
            <a:avLst/>
            <a:gdLst/>
            <a:ahLst/>
            <a:cxnLst/>
            <a:rect l="l" t="t" r="r" b="b"/>
            <a:pathLst>
              <a:path w="9525" h="32385">
                <a:moveTo>
                  <a:pt x="0" y="0"/>
                </a:moveTo>
                <a:lnTo>
                  <a:pt x="9173" y="32087"/>
                </a:lnTo>
              </a:path>
            </a:pathLst>
          </a:custGeom>
          <a:ln w="3175">
            <a:solidFill>
              <a:srgbClr val="FF0000"/>
            </a:solidFill>
          </a:ln>
        </p:spPr>
        <p:txBody>
          <a:bodyPr wrap="square" lIns="0" tIns="0" rIns="0" bIns="0" rtlCol="0"/>
          <a:lstStyle/>
          <a:p>
            <a:endParaRPr/>
          </a:p>
        </p:txBody>
      </p:sp>
      <p:sp>
        <p:nvSpPr>
          <p:cNvPr id="107" name="object 107"/>
          <p:cNvSpPr/>
          <p:nvPr/>
        </p:nvSpPr>
        <p:spPr>
          <a:xfrm>
            <a:off x="6063827" y="3986542"/>
            <a:ext cx="9525" cy="42545"/>
          </a:xfrm>
          <a:custGeom>
            <a:avLst/>
            <a:gdLst/>
            <a:ahLst/>
            <a:cxnLst/>
            <a:rect l="l" t="t" r="r" b="b"/>
            <a:pathLst>
              <a:path w="9525" h="42545">
                <a:moveTo>
                  <a:pt x="0" y="0"/>
                </a:moveTo>
                <a:lnTo>
                  <a:pt x="9173" y="42408"/>
                </a:lnTo>
              </a:path>
            </a:pathLst>
          </a:custGeom>
          <a:ln w="3175">
            <a:solidFill>
              <a:srgbClr val="FF0000"/>
            </a:solidFill>
          </a:ln>
        </p:spPr>
        <p:txBody>
          <a:bodyPr wrap="square" lIns="0" tIns="0" rIns="0" bIns="0" rtlCol="0"/>
          <a:lstStyle/>
          <a:p>
            <a:endParaRPr/>
          </a:p>
        </p:txBody>
      </p:sp>
      <p:sp>
        <p:nvSpPr>
          <p:cNvPr id="108" name="object 108"/>
          <p:cNvSpPr/>
          <p:nvPr/>
        </p:nvSpPr>
        <p:spPr>
          <a:xfrm>
            <a:off x="6073001" y="3957515"/>
            <a:ext cx="9525" cy="71755"/>
          </a:xfrm>
          <a:custGeom>
            <a:avLst/>
            <a:gdLst/>
            <a:ahLst/>
            <a:cxnLst/>
            <a:rect l="l" t="t" r="r" b="b"/>
            <a:pathLst>
              <a:path w="9525" h="71754">
                <a:moveTo>
                  <a:pt x="0" y="71436"/>
                </a:moveTo>
                <a:lnTo>
                  <a:pt x="9143" y="0"/>
                </a:lnTo>
              </a:path>
            </a:pathLst>
          </a:custGeom>
          <a:ln w="3175">
            <a:solidFill>
              <a:srgbClr val="FF0000"/>
            </a:solidFill>
          </a:ln>
        </p:spPr>
        <p:txBody>
          <a:bodyPr wrap="square" lIns="0" tIns="0" rIns="0" bIns="0" rtlCol="0"/>
          <a:lstStyle/>
          <a:p>
            <a:endParaRPr/>
          </a:p>
        </p:txBody>
      </p:sp>
      <p:sp>
        <p:nvSpPr>
          <p:cNvPr id="109" name="object 109"/>
          <p:cNvSpPr/>
          <p:nvPr/>
        </p:nvSpPr>
        <p:spPr>
          <a:xfrm>
            <a:off x="6082144" y="3935358"/>
            <a:ext cx="9525" cy="22225"/>
          </a:xfrm>
          <a:custGeom>
            <a:avLst/>
            <a:gdLst/>
            <a:ahLst/>
            <a:cxnLst/>
            <a:rect l="l" t="t" r="r" b="b"/>
            <a:pathLst>
              <a:path w="9525" h="22225">
                <a:moveTo>
                  <a:pt x="0" y="22157"/>
                </a:moveTo>
                <a:lnTo>
                  <a:pt x="9173" y="0"/>
                </a:lnTo>
              </a:path>
            </a:pathLst>
          </a:custGeom>
          <a:ln w="3175">
            <a:solidFill>
              <a:srgbClr val="FF0000"/>
            </a:solidFill>
          </a:ln>
        </p:spPr>
        <p:txBody>
          <a:bodyPr wrap="square" lIns="0" tIns="0" rIns="0" bIns="0" rtlCol="0"/>
          <a:lstStyle/>
          <a:p>
            <a:endParaRPr/>
          </a:p>
        </p:txBody>
      </p:sp>
      <p:sp>
        <p:nvSpPr>
          <p:cNvPr id="110" name="object 110"/>
          <p:cNvSpPr/>
          <p:nvPr/>
        </p:nvSpPr>
        <p:spPr>
          <a:xfrm>
            <a:off x="6091318" y="3909378"/>
            <a:ext cx="9525" cy="26034"/>
          </a:xfrm>
          <a:custGeom>
            <a:avLst/>
            <a:gdLst/>
            <a:ahLst/>
            <a:cxnLst/>
            <a:rect l="l" t="t" r="r" b="b"/>
            <a:pathLst>
              <a:path w="9525" h="26035">
                <a:moveTo>
                  <a:pt x="0" y="25979"/>
                </a:moveTo>
                <a:lnTo>
                  <a:pt x="9173" y="0"/>
                </a:lnTo>
              </a:path>
            </a:pathLst>
          </a:custGeom>
          <a:ln w="3175">
            <a:solidFill>
              <a:srgbClr val="FF0000"/>
            </a:solidFill>
          </a:ln>
        </p:spPr>
        <p:txBody>
          <a:bodyPr wrap="square" lIns="0" tIns="0" rIns="0" bIns="0" rtlCol="0"/>
          <a:lstStyle/>
          <a:p>
            <a:endParaRPr/>
          </a:p>
        </p:txBody>
      </p:sp>
      <p:sp>
        <p:nvSpPr>
          <p:cNvPr id="111" name="object 111"/>
          <p:cNvSpPr/>
          <p:nvPr/>
        </p:nvSpPr>
        <p:spPr>
          <a:xfrm>
            <a:off x="6100492" y="3899448"/>
            <a:ext cx="9525" cy="10160"/>
          </a:xfrm>
          <a:custGeom>
            <a:avLst/>
            <a:gdLst/>
            <a:ahLst/>
            <a:cxnLst/>
            <a:rect l="l" t="t" r="r" b="b"/>
            <a:pathLst>
              <a:path w="9525" h="10160">
                <a:moveTo>
                  <a:pt x="0" y="9930"/>
                </a:moveTo>
                <a:lnTo>
                  <a:pt x="9173" y="0"/>
                </a:lnTo>
              </a:path>
            </a:pathLst>
          </a:custGeom>
          <a:ln w="3175">
            <a:solidFill>
              <a:srgbClr val="FF0000"/>
            </a:solidFill>
          </a:ln>
        </p:spPr>
        <p:txBody>
          <a:bodyPr wrap="square" lIns="0" tIns="0" rIns="0" bIns="0" rtlCol="0"/>
          <a:lstStyle/>
          <a:p>
            <a:endParaRPr/>
          </a:p>
        </p:txBody>
      </p:sp>
      <p:sp>
        <p:nvSpPr>
          <p:cNvPr id="112" name="object 112"/>
          <p:cNvSpPr/>
          <p:nvPr/>
        </p:nvSpPr>
        <p:spPr>
          <a:xfrm>
            <a:off x="6109666" y="3891806"/>
            <a:ext cx="9525" cy="8255"/>
          </a:xfrm>
          <a:custGeom>
            <a:avLst/>
            <a:gdLst/>
            <a:ahLst/>
            <a:cxnLst/>
            <a:rect l="l" t="t" r="r" b="b"/>
            <a:pathLst>
              <a:path w="9525" h="8254">
                <a:moveTo>
                  <a:pt x="0" y="7641"/>
                </a:moveTo>
                <a:lnTo>
                  <a:pt x="9173" y="0"/>
                </a:lnTo>
              </a:path>
            </a:pathLst>
          </a:custGeom>
          <a:ln w="3175">
            <a:solidFill>
              <a:srgbClr val="FF0000"/>
            </a:solidFill>
          </a:ln>
        </p:spPr>
        <p:txBody>
          <a:bodyPr wrap="square" lIns="0" tIns="0" rIns="0" bIns="0" rtlCol="0"/>
          <a:lstStyle/>
          <a:p>
            <a:endParaRPr/>
          </a:p>
        </p:txBody>
      </p:sp>
      <p:sp>
        <p:nvSpPr>
          <p:cNvPr id="113" name="object 113"/>
          <p:cNvSpPr/>
          <p:nvPr/>
        </p:nvSpPr>
        <p:spPr>
          <a:xfrm>
            <a:off x="6118840" y="3891806"/>
            <a:ext cx="9525" cy="2540"/>
          </a:xfrm>
          <a:custGeom>
            <a:avLst/>
            <a:gdLst/>
            <a:ahLst/>
            <a:cxnLst/>
            <a:rect l="l" t="t" r="r" b="b"/>
            <a:pathLst>
              <a:path w="9525" h="2539">
                <a:moveTo>
                  <a:pt x="0" y="0"/>
                </a:moveTo>
                <a:lnTo>
                  <a:pt x="9143" y="2286"/>
                </a:lnTo>
              </a:path>
            </a:pathLst>
          </a:custGeom>
          <a:ln w="3175">
            <a:solidFill>
              <a:srgbClr val="FF0000"/>
            </a:solidFill>
          </a:ln>
        </p:spPr>
        <p:txBody>
          <a:bodyPr wrap="square" lIns="0" tIns="0" rIns="0" bIns="0" rtlCol="0"/>
          <a:lstStyle/>
          <a:p>
            <a:endParaRPr/>
          </a:p>
        </p:txBody>
      </p:sp>
      <p:sp>
        <p:nvSpPr>
          <p:cNvPr id="114" name="object 114"/>
          <p:cNvSpPr/>
          <p:nvPr/>
        </p:nvSpPr>
        <p:spPr>
          <a:xfrm>
            <a:off x="6127984" y="3894092"/>
            <a:ext cx="9525" cy="1905"/>
          </a:xfrm>
          <a:custGeom>
            <a:avLst/>
            <a:gdLst/>
            <a:ahLst/>
            <a:cxnLst/>
            <a:rect l="l" t="t" r="r" b="b"/>
            <a:pathLst>
              <a:path w="9525" h="1904">
                <a:moveTo>
                  <a:pt x="0" y="0"/>
                </a:moveTo>
                <a:lnTo>
                  <a:pt x="9173" y="1536"/>
                </a:lnTo>
              </a:path>
            </a:pathLst>
          </a:custGeom>
          <a:ln w="3175">
            <a:solidFill>
              <a:srgbClr val="FF0000"/>
            </a:solidFill>
          </a:ln>
        </p:spPr>
        <p:txBody>
          <a:bodyPr wrap="square" lIns="0" tIns="0" rIns="0" bIns="0" rtlCol="0"/>
          <a:lstStyle/>
          <a:p>
            <a:endParaRPr/>
          </a:p>
        </p:txBody>
      </p:sp>
      <p:sp>
        <p:nvSpPr>
          <p:cNvPr id="115" name="object 115"/>
          <p:cNvSpPr/>
          <p:nvPr/>
        </p:nvSpPr>
        <p:spPr>
          <a:xfrm>
            <a:off x="6137157" y="3895628"/>
            <a:ext cx="9525" cy="3175"/>
          </a:xfrm>
          <a:custGeom>
            <a:avLst/>
            <a:gdLst/>
            <a:ahLst/>
            <a:cxnLst/>
            <a:rect l="l" t="t" r="r" b="b"/>
            <a:pathLst>
              <a:path w="9525" h="3175">
                <a:moveTo>
                  <a:pt x="0" y="0"/>
                </a:moveTo>
                <a:lnTo>
                  <a:pt x="9173" y="3045"/>
                </a:lnTo>
              </a:path>
            </a:pathLst>
          </a:custGeom>
          <a:ln w="3175">
            <a:solidFill>
              <a:srgbClr val="FF0000"/>
            </a:solidFill>
          </a:ln>
        </p:spPr>
        <p:txBody>
          <a:bodyPr wrap="square" lIns="0" tIns="0" rIns="0" bIns="0" rtlCol="0"/>
          <a:lstStyle/>
          <a:p>
            <a:endParaRPr/>
          </a:p>
        </p:txBody>
      </p:sp>
      <p:sp>
        <p:nvSpPr>
          <p:cNvPr id="116" name="object 116"/>
          <p:cNvSpPr/>
          <p:nvPr/>
        </p:nvSpPr>
        <p:spPr>
          <a:xfrm>
            <a:off x="6146332" y="3898673"/>
            <a:ext cx="9525" cy="6350"/>
          </a:xfrm>
          <a:custGeom>
            <a:avLst/>
            <a:gdLst/>
            <a:ahLst/>
            <a:cxnLst/>
            <a:rect l="l" t="t" r="r" b="b"/>
            <a:pathLst>
              <a:path w="9525" h="6350">
                <a:moveTo>
                  <a:pt x="0" y="0"/>
                </a:moveTo>
                <a:lnTo>
                  <a:pt x="9173" y="5739"/>
                </a:lnTo>
              </a:path>
            </a:pathLst>
          </a:custGeom>
          <a:ln w="3175">
            <a:solidFill>
              <a:srgbClr val="FF0000"/>
            </a:solidFill>
          </a:ln>
        </p:spPr>
        <p:txBody>
          <a:bodyPr wrap="square" lIns="0" tIns="0" rIns="0" bIns="0" rtlCol="0"/>
          <a:lstStyle/>
          <a:p>
            <a:endParaRPr/>
          </a:p>
        </p:txBody>
      </p:sp>
      <p:sp>
        <p:nvSpPr>
          <p:cNvPr id="117" name="object 117"/>
          <p:cNvSpPr/>
          <p:nvPr/>
        </p:nvSpPr>
        <p:spPr>
          <a:xfrm>
            <a:off x="6155506" y="3904413"/>
            <a:ext cx="9525" cy="9525"/>
          </a:xfrm>
          <a:custGeom>
            <a:avLst/>
            <a:gdLst/>
            <a:ahLst/>
            <a:cxnLst/>
            <a:rect l="l" t="t" r="r" b="b"/>
            <a:pathLst>
              <a:path w="9525" h="9525">
                <a:moveTo>
                  <a:pt x="0" y="0"/>
                </a:moveTo>
                <a:lnTo>
                  <a:pt x="9173" y="9168"/>
                </a:lnTo>
              </a:path>
            </a:pathLst>
          </a:custGeom>
          <a:ln w="3175">
            <a:solidFill>
              <a:srgbClr val="FF0000"/>
            </a:solidFill>
          </a:ln>
        </p:spPr>
        <p:txBody>
          <a:bodyPr wrap="square" lIns="0" tIns="0" rIns="0" bIns="0" rtlCol="0"/>
          <a:lstStyle/>
          <a:p>
            <a:endParaRPr/>
          </a:p>
        </p:txBody>
      </p:sp>
      <p:sp>
        <p:nvSpPr>
          <p:cNvPr id="118" name="object 118"/>
          <p:cNvSpPr/>
          <p:nvPr/>
        </p:nvSpPr>
        <p:spPr>
          <a:xfrm>
            <a:off x="6164679" y="3913582"/>
            <a:ext cx="9525" cy="6350"/>
          </a:xfrm>
          <a:custGeom>
            <a:avLst/>
            <a:gdLst/>
            <a:ahLst/>
            <a:cxnLst/>
            <a:rect l="l" t="t" r="r" b="b"/>
            <a:pathLst>
              <a:path w="9525" h="6350">
                <a:moveTo>
                  <a:pt x="0" y="0"/>
                </a:moveTo>
                <a:lnTo>
                  <a:pt x="9143" y="6108"/>
                </a:lnTo>
              </a:path>
            </a:pathLst>
          </a:custGeom>
          <a:ln w="3175">
            <a:solidFill>
              <a:srgbClr val="FF0000"/>
            </a:solidFill>
          </a:ln>
        </p:spPr>
        <p:txBody>
          <a:bodyPr wrap="square" lIns="0" tIns="0" rIns="0" bIns="0" rtlCol="0"/>
          <a:lstStyle/>
          <a:p>
            <a:endParaRPr/>
          </a:p>
        </p:txBody>
      </p:sp>
      <p:sp>
        <p:nvSpPr>
          <p:cNvPr id="119" name="object 119"/>
          <p:cNvSpPr/>
          <p:nvPr/>
        </p:nvSpPr>
        <p:spPr>
          <a:xfrm>
            <a:off x="6173823" y="3919690"/>
            <a:ext cx="9525" cy="6985"/>
          </a:xfrm>
          <a:custGeom>
            <a:avLst/>
            <a:gdLst/>
            <a:ahLst/>
            <a:cxnLst/>
            <a:rect l="l" t="t" r="r" b="b"/>
            <a:pathLst>
              <a:path w="9525" h="6985">
                <a:moveTo>
                  <a:pt x="0" y="0"/>
                </a:moveTo>
                <a:lnTo>
                  <a:pt x="9173" y="6486"/>
                </a:lnTo>
              </a:path>
            </a:pathLst>
          </a:custGeom>
          <a:ln w="3175">
            <a:solidFill>
              <a:srgbClr val="FF0000"/>
            </a:solidFill>
          </a:ln>
        </p:spPr>
        <p:txBody>
          <a:bodyPr wrap="square" lIns="0" tIns="0" rIns="0" bIns="0" rtlCol="0"/>
          <a:lstStyle/>
          <a:p>
            <a:endParaRPr/>
          </a:p>
        </p:txBody>
      </p:sp>
      <p:sp>
        <p:nvSpPr>
          <p:cNvPr id="120" name="object 120"/>
          <p:cNvSpPr/>
          <p:nvPr/>
        </p:nvSpPr>
        <p:spPr>
          <a:xfrm>
            <a:off x="6182997" y="3926177"/>
            <a:ext cx="9525" cy="10795"/>
          </a:xfrm>
          <a:custGeom>
            <a:avLst/>
            <a:gdLst/>
            <a:ahLst/>
            <a:cxnLst/>
            <a:rect l="l" t="t" r="r" b="b"/>
            <a:pathLst>
              <a:path w="9525" h="10795">
                <a:moveTo>
                  <a:pt x="0" y="0"/>
                </a:moveTo>
                <a:lnTo>
                  <a:pt x="9173" y="10324"/>
                </a:lnTo>
              </a:path>
            </a:pathLst>
          </a:custGeom>
          <a:ln w="3175">
            <a:solidFill>
              <a:srgbClr val="FF0000"/>
            </a:solidFill>
          </a:ln>
        </p:spPr>
        <p:txBody>
          <a:bodyPr wrap="square" lIns="0" tIns="0" rIns="0" bIns="0" rtlCol="0"/>
          <a:lstStyle/>
          <a:p>
            <a:endParaRPr/>
          </a:p>
        </p:txBody>
      </p:sp>
      <p:sp>
        <p:nvSpPr>
          <p:cNvPr id="121" name="object 121"/>
          <p:cNvSpPr/>
          <p:nvPr/>
        </p:nvSpPr>
        <p:spPr>
          <a:xfrm>
            <a:off x="6192171" y="3936501"/>
            <a:ext cx="9525" cy="6985"/>
          </a:xfrm>
          <a:custGeom>
            <a:avLst/>
            <a:gdLst/>
            <a:ahLst/>
            <a:cxnLst/>
            <a:rect l="l" t="t" r="r" b="b"/>
            <a:pathLst>
              <a:path w="9525" h="6985">
                <a:moveTo>
                  <a:pt x="0" y="0"/>
                </a:moveTo>
                <a:lnTo>
                  <a:pt x="9173" y="6489"/>
                </a:lnTo>
              </a:path>
            </a:pathLst>
          </a:custGeom>
          <a:ln w="3175">
            <a:solidFill>
              <a:srgbClr val="FF0000"/>
            </a:solidFill>
          </a:ln>
        </p:spPr>
        <p:txBody>
          <a:bodyPr wrap="square" lIns="0" tIns="0" rIns="0" bIns="0" rtlCol="0"/>
          <a:lstStyle/>
          <a:p>
            <a:endParaRPr/>
          </a:p>
        </p:txBody>
      </p:sp>
      <p:sp>
        <p:nvSpPr>
          <p:cNvPr id="122" name="object 122"/>
          <p:cNvSpPr/>
          <p:nvPr/>
        </p:nvSpPr>
        <p:spPr>
          <a:xfrm>
            <a:off x="6201345" y="3942990"/>
            <a:ext cx="9525" cy="4445"/>
          </a:xfrm>
          <a:custGeom>
            <a:avLst/>
            <a:gdLst/>
            <a:ahLst/>
            <a:cxnLst/>
            <a:rect l="l" t="t" r="r" b="b"/>
            <a:pathLst>
              <a:path w="9525" h="4445">
                <a:moveTo>
                  <a:pt x="0" y="0"/>
                </a:moveTo>
                <a:lnTo>
                  <a:pt x="9143" y="4203"/>
                </a:lnTo>
              </a:path>
            </a:pathLst>
          </a:custGeom>
          <a:ln w="3175">
            <a:solidFill>
              <a:srgbClr val="FF0000"/>
            </a:solidFill>
          </a:ln>
        </p:spPr>
        <p:txBody>
          <a:bodyPr wrap="square" lIns="0" tIns="0" rIns="0" bIns="0" rtlCol="0"/>
          <a:lstStyle/>
          <a:p>
            <a:endParaRPr/>
          </a:p>
        </p:txBody>
      </p:sp>
      <p:sp>
        <p:nvSpPr>
          <p:cNvPr id="123" name="object 123"/>
          <p:cNvSpPr/>
          <p:nvPr/>
        </p:nvSpPr>
        <p:spPr>
          <a:xfrm>
            <a:off x="6210489" y="3947194"/>
            <a:ext cx="9525" cy="10795"/>
          </a:xfrm>
          <a:custGeom>
            <a:avLst/>
            <a:gdLst/>
            <a:ahLst/>
            <a:cxnLst/>
            <a:rect l="l" t="t" r="r" b="b"/>
            <a:pathLst>
              <a:path w="9525" h="10795">
                <a:moveTo>
                  <a:pt x="0" y="0"/>
                </a:moveTo>
                <a:lnTo>
                  <a:pt x="9173" y="10689"/>
                </a:lnTo>
              </a:path>
            </a:pathLst>
          </a:custGeom>
          <a:ln w="3175">
            <a:solidFill>
              <a:srgbClr val="FF0000"/>
            </a:solidFill>
          </a:ln>
        </p:spPr>
        <p:txBody>
          <a:bodyPr wrap="square" lIns="0" tIns="0" rIns="0" bIns="0" rtlCol="0"/>
          <a:lstStyle/>
          <a:p>
            <a:endParaRPr/>
          </a:p>
        </p:txBody>
      </p:sp>
      <p:sp>
        <p:nvSpPr>
          <p:cNvPr id="124" name="object 124"/>
          <p:cNvSpPr/>
          <p:nvPr/>
        </p:nvSpPr>
        <p:spPr>
          <a:xfrm>
            <a:off x="6219662" y="3957883"/>
            <a:ext cx="9525" cy="5080"/>
          </a:xfrm>
          <a:custGeom>
            <a:avLst/>
            <a:gdLst/>
            <a:ahLst/>
            <a:cxnLst/>
            <a:rect l="l" t="t" r="r" b="b"/>
            <a:pathLst>
              <a:path w="9525" h="5079">
                <a:moveTo>
                  <a:pt x="0" y="0"/>
                </a:moveTo>
                <a:lnTo>
                  <a:pt x="9173" y="4965"/>
                </a:lnTo>
              </a:path>
            </a:pathLst>
          </a:custGeom>
          <a:ln w="3175">
            <a:solidFill>
              <a:srgbClr val="FF0000"/>
            </a:solidFill>
          </a:ln>
        </p:spPr>
        <p:txBody>
          <a:bodyPr wrap="square" lIns="0" tIns="0" rIns="0" bIns="0" rtlCol="0"/>
          <a:lstStyle/>
          <a:p>
            <a:endParaRPr/>
          </a:p>
        </p:txBody>
      </p:sp>
      <p:sp>
        <p:nvSpPr>
          <p:cNvPr id="125" name="object 125"/>
          <p:cNvSpPr/>
          <p:nvPr/>
        </p:nvSpPr>
        <p:spPr>
          <a:xfrm>
            <a:off x="6228837" y="3962849"/>
            <a:ext cx="9525" cy="6985"/>
          </a:xfrm>
          <a:custGeom>
            <a:avLst/>
            <a:gdLst/>
            <a:ahLst/>
            <a:cxnLst/>
            <a:rect l="l" t="t" r="r" b="b"/>
            <a:pathLst>
              <a:path w="9525" h="6985">
                <a:moveTo>
                  <a:pt x="0" y="0"/>
                </a:moveTo>
                <a:lnTo>
                  <a:pt x="9173" y="6882"/>
                </a:lnTo>
              </a:path>
            </a:pathLst>
          </a:custGeom>
          <a:ln w="3175">
            <a:solidFill>
              <a:srgbClr val="FF0000"/>
            </a:solidFill>
          </a:ln>
        </p:spPr>
        <p:txBody>
          <a:bodyPr wrap="square" lIns="0" tIns="0" rIns="0" bIns="0" rtlCol="0"/>
          <a:lstStyle/>
          <a:p>
            <a:endParaRPr/>
          </a:p>
        </p:txBody>
      </p:sp>
      <p:sp>
        <p:nvSpPr>
          <p:cNvPr id="126" name="object 126"/>
          <p:cNvSpPr/>
          <p:nvPr/>
        </p:nvSpPr>
        <p:spPr>
          <a:xfrm>
            <a:off x="6238011" y="3969732"/>
            <a:ext cx="9525" cy="7620"/>
          </a:xfrm>
          <a:custGeom>
            <a:avLst/>
            <a:gdLst/>
            <a:ahLst/>
            <a:cxnLst/>
            <a:rect l="l" t="t" r="r" b="b"/>
            <a:pathLst>
              <a:path w="9525" h="7620">
                <a:moveTo>
                  <a:pt x="0" y="0"/>
                </a:moveTo>
                <a:lnTo>
                  <a:pt x="9173" y="7251"/>
                </a:lnTo>
              </a:path>
            </a:pathLst>
          </a:custGeom>
          <a:ln w="3175">
            <a:solidFill>
              <a:srgbClr val="FF0000"/>
            </a:solidFill>
          </a:ln>
        </p:spPr>
        <p:txBody>
          <a:bodyPr wrap="square" lIns="0" tIns="0" rIns="0" bIns="0" rtlCol="0"/>
          <a:lstStyle/>
          <a:p>
            <a:endParaRPr/>
          </a:p>
        </p:txBody>
      </p:sp>
      <p:sp>
        <p:nvSpPr>
          <p:cNvPr id="127" name="object 127"/>
          <p:cNvSpPr/>
          <p:nvPr/>
        </p:nvSpPr>
        <p:spPr>
          <a:xfrm>
            <a:off x="6247184" y="3976983"/>
            <a:ext cx="9525" cy="0"/>
          </a:xfrm>
          <a:custGeom>
            <a:avLst/>
            <a:gdLst/>
            <a:ahLst/>
            <a:cxnLst/>
            <a:rect l="l" t="t" r="r" b="b"/>
            <a:pathLst>
              <a:path w="9525">
                <a:moveTo>
                  <a:pt x="0" y="0"/>
                </a:moveTo>
                <a:lnTo>
                  <a:pt x="9143" y="0"/>
                </a:lnTo>
              </a:path>
            </a:pathLst>
          </a:custGeom>
          <a:ln w="3175">
            <a:solidFill>
              <a:srgbClr val="FF0000"/>
            </a:solidFill>
          </a:ln>
        </p:spPr>
        <p:txBody>
          <a:bodyPr wrap="square" lIns="0" tIns="0" rIns="0" bIns="0" rtlCol="0"/>
          <a:lstStyle/>
          <a:p>
            <a:endParaRPr/>
          </a:p>
        </p:txBody>
      </p:sp>
      <p:sp>
        <p:nvSpPr>
          <p:cNvPr id="128" name="object 128"/>
          <p:cNvSpPr/>
          <p:nvPr/>
        </p:nvSpPr>
        <p:spPr>
          <a:xfrm>
            <a:off x="6256328" y="3976983"/>
            <a:ext cx="9525" cy="1905"/>
          </a:xfrm>
          <a:custGeom>
            <a:avLst/>
            <a:gdLst/>
            <a:ahLst/>
            <a:cxnLst/>
            <a:rect l="l" t="t" r="r" b="b"/>
            <a:pathLst>
              <a:path w="9525" h="1904">
                <a:moveTo>
                  <a:pt x="0" y="0"/>
                </a:moveTo>
                <a:lnTo>
                  <a:pt x="9173" y="1914"/>
                </a:lnTo>
              </a:path>
            </a:pathLst>
          </a:custGeom>
          <a:ln w="3175">
            <a:solidFill>
              <a:srgbClr val="FF0000"/>
            </a:solidFill>
          </a:ln>
        </p:spPr>
        <p:txBody>
          <a:bodyPr wrap="square" lIns="0" tIns="0" rIns="0" bIns="0" rtlCol="0"/>
          <a:lstStyle/>
          <a:p>
            <a:endParaRPr/>
          </a:p>
        </p:txBody>
      </p:sp>
      <p:sp>
        <p:nvSpPr>
          <p:cNvPr id="129" name="object 129"/>
          <p:cNvSpPr/>
          <p:nvPr/>
        </p:nvSpPr>
        <p:spPr>
          <a:xfrm>
            <a:off x="6265502" y="3978898"/>
            <a:ext cx="9525" cy="3810"/>
          </a:xfrm>
          <a:custGeom>
            <a:avLst/>
            <a:gdLst/>
            <a:ahLst/>
            <a:cxnLst/>
            <a:rect l="l" t="t" r="r" b="b"/>
            <a:pathLst>
              <a:path w="9525" h="3810">
                <a:moveTo>
                  <a:pt x="0" y="0"/>
                </a:moveTo>
                <a:lnTo>
                  <a:pt x="9173" y="3822"/>
                </a:lnTo>
              </a:path>
            </a:pathLst>
          </a:custGeom>
          <a:ln w="3175">
            <a:solidFill>
              <a:srgbClr val="FF0000"/>
            </a:solidFill>
          </a:ln>
        </p:spPr>
        <p:txBody>
          <a:bodyPr wrap="square" lIns="0" tIns="0" rIns="0" bIns="0" rtlCol="0"/>
          <a:lstStyle/>
          <a:p>
            <a:endParaRPr/>
          </a:p>
        </p:txBody>
      </p:sp>
      <p:sp>
        <p:nvSpPr>
          <p:cNvPr id="130" name="object 130"/>
          <p:cNvSpPr/>
          <p:nvPr/>
        </p:nvSpPr>
        <p:spPr>
          <a:xfrm>
            <a:off x="6274676" y="3982720"/>
            <a:ext cx="9525" cy="3810"/>
          </a:xfrm>
          <a:custGeom>
            <a:avLst/>
            <a:gdLst/>
            <a:ahLst/>
            <a:cxnLst/>
            <a:rect l="l" t="t" r="r" b="b"/>
            <a:pathLst>
              <a:path w="9525" h="3810">
                <a:moveTo>
                  <a:pt x="0" y="0"/>
                </a:moveTo>
                <a:lnTo>
                  <a:pt x="9173" y="3810"/>
                </a:lnTo>
              </a:path>
            </a:pathLst>
          </a:custGeom>
          <a:ln w="3175">
            <a:solidFill>
              <a:srgbClr val="FF0000"/>
            </a:solidFill>
          </a:ln>
        </p:spPr>
        <p:txBody>
          <a:bodyPr wrap="square" lIns="0" tIns="0" rIns="0" bIns="0" rtlCol="0"/>
          <a:lstStyle/>
          <a:p>
            <a:endParaRPr/>
          </a:p>
        </p:txBody>
      </p:sp>
      <p:sp>
        <p:nvSpPr>
          <p:cNvPr id="131" name="object 131"/>
          <p:cNvSpPr/>
          <p:nvPr/>
        </p:nvSpPr>
        <p:spPr>
          <a:xfrm>
            <a:off x="6283850" y="3985006"/>
            <a:ext cx="9525" cy="1905"/>
          </a:xfrm>
          <a:custGeom>
            <a:avLst/>
            <a:gdLst/>
            <a:ahLst/>
            <a:cxnLst/>
            <a:rect l="l" t="t" r="r" b="b"/>
            <a:pathLst>
              <a:path w="9525" h="1904">
                <a:moveTo>
                  <a:pt x="0" y="1524"/>
                </a:moveTo>
                <a:lnTo>
                  <a:pt x="9173" y="0"/>
                </a:lnTo>
              </a:path>
            </a:pathLst>
          </a:custGeom>
          <a:ln w="3175">
            <a:solidFill>
              <a:srgbClr val="FF0000"/>
            </a:solidFill>
          </a:ln>
        </p:spPr>
        <p:txBody>
          <a:bodyPr wrap="square" lIns="0" tIns="0" rIns="0" bIns="0" rtlCol="0"/>
          <a:lstStyle/>
          <a:p>
            <a:endParaRPr/>
          </a:p>
        </p:txBody>
      </p:sp>
      <p:sp>
        <p:nvSpPr>
          <p:cNvPr id="132" name="object 132"/>
          <p:cNvSpPr/>
          <p:nvPr/>
        </p:nvSpPr>
        <p:spPr>
          <a:xfrm>
            <a:off x="6293024" y="3985006"/>
            <a:ext cx="9525" cy="5715"/>
          </a:xfrm>
          <a:custGeom>
            <a:avLst/>
            <a:gdLst/>
            <a:ahLst/>
            <a:cxnLst/>
            <a:rect l="l" t="t" r="r" b="b"/>
            <a:pathLst>
              <a:path w="9525" h="5714">
                <a:moveTo>
                  <a:pt x="0" y="0"/>
                </a:moveTo>
                <a:lnTo>
                  <a:pt x="9143" y="5346"/>
                </a:lnTo>
              </a:path>
            </a:pathLst>
          </a:custGeom>
          <a:ln w="3175">
            <a:solidFill>
              <a:srgbClr val="FF0000"/>
            </a:solidFill>
          </a:ln>
        </p:spPr>
        <p:txBody>
          <a:bodyPr wrap="square" lIns="0" tIns="0" rIns="0" bIns="0" rtlCol="0"/>
          <a:lstStyle/>
          <a:p>
            <a:endParaRPr/>
          </a:p>
        </p:txBody>
      </p:sp>
      <p:sp>
        <p:nvSpPr>
          <p:cNvPr id="133" name="object 133"/>
          <p:cNvSpPr/>
          <p:nvPr/>
        </p:nvSpPr>
        <p:spPr>
          <a:xfrm>
            <a:off x="6302168" y="3989971"/>
            <a:ext cx="9525" cy="635"/>
          </a:xfrm>
          <a:custGeom>
            <a:avLst/>
            <a:gdLst/>
            <a:ahLst/>
            <a:cxnLst/>
            <a:rect l="l" t="t" r="r" b="b"/>
            <a:pathLst>
              <a:path w="9525" h="635">
                <a:moveTo>
                  <a:pt x="0" y="381"/>
                </a:moveTo>
                <a:lnTo>
                  <a:pt x="9173" y="0"/>
                </a:lnTo>
              </a:path>
            </a:pathLst>
          </a:custGeom>
          <a:ln w="3175">
            <a:solidFill>
              <a:srgbClr val="FF0000"/>
            </a:solidFill>
          </a:ln>
        </p:spPr>
        <p:txBody>
          <a:bodyPr wrap="square" lIns="0" tIns="0" rIns="0" bIns="0" rtlCol="0"/>
          <a:lstStyle/>
          <a:p>
            <a:endParaRPr/>
          </a:p>
        </p:txBody>
      </p:sp>
      <p:sp>
        <p:nvSpPr>
          <p:cNvPr id="134" name="object 134"/>
          <p:cNvSpPr/>
          <p:nvPr/>
        </p:nvSpPr>
        <p:spPr>
          <a:xfrm>
            <a:off x="6311341" y="3989971"/>
            <a:ext cx="9525" cy="1905"/>
          </a:xfrm>
          <a:custGeom>
            <a:avLst/>
            <a:gdLst/>
            <a:ahLst/>
            <a:cxnLst/>
            <a:rect l="l" t="t" r="r" b="b"/>
            <a:pathLst>
              <a:path w="9525" h="1904">
                <a:moveTo>
                  <a:pt x="0" y="0"/>
                </a:moveTo>
                <a:lnTo>
                  <a:pt x="9173" y="1917"/>
                </a:lnTo>
              </a:path>
            </a:pathLst>
          </a:custGeom>
          <a:ln w="3175">
            <a:solidFill>
              <a:srgbClr val="FF0000"/>
            </a:solidFill>
          </a:ln>
        </p:spPr>
        <p:txBody>
          <a:bodyPr wrap="square" lIns="0" tIns="0" rIns="0" bIns="0" rtlCol="0"/>
          <a:lstStyle/>
          <a:p>
            <a:endParaRPr/>
          </a:p>
        </p:txBody>
      </p:sp>
      <p:sp>
        <p:nvSpPr>
          <p:cNvPr id="135" name="object 135"/>
          <p:cNvSpPr/>
          <p:nvPr/>
        </p:nvSpPr>
        <p:spPr>
          <a:xfrm>
            <a:off x="6320516" y="3991889"/>
            <a:ext cx="9525" cy="0"/>
          </a:xfrm>
          <a:custGeom>
            <a:avLst/>
            <a:gdLst/>
            <a:ahLst/>
            <a:cxnLst/>
            <a:rect l="l" t="t" r="r" b="b"/>
            <a:pathLst>
              <a:path w="9525">
                <a:moveTo>
                  <a:pt x="0" y="0"/>
                </a:moveTo>
                <a:lnTo>
                  <a:pt x="9173" y="0"/>
                </a:lnTo>
              </a:path>
            </a:pathLst>
          </a:custGeom>
          <a:ln w="3175">
            <a:solidFill>
              <a:srgbClr val="FF0000"/>
            </a:solidFill>
          </a:ln>
        </p:spPr>
        <p:txBody>
          <a:bodyPr wrap="square" lIns="0" tIns="0" rIns="0" bIns="0" rtlCol="0"/>
          <a:lstStyle/>
          <a:p>
            <a:endParaRPr/>
          </a:p>
        </p:txBody>
      </p:sp>
      <p:sp>
        <p:nvSpPr>
          <p:cNvPr id="136" name="object 136"/>
          <p:cNvSpPr/>
          <p:nvPr/>
        </p:nvSpPr>
        <p:spPr>
          <a:xfrm>
            <a:off x="6329689" y="3991877"/>
            <a:ext cx="9525" cy="1270"/>
          </a:xfrm>
          <a:custGeom>
            <a:avLst/>
            <a:gdLst/>
            <a:ahLst/>
            <a:cxnLst/>
            <a:rect l="l" t="t" r="r" b="b"/>
            <a:pathLst>
              <a:path w="9525" h="1270">
                <a:moveTo>
                  <a:pt x="0" y="0"/>
                </a:moveTo>
                <a:lnTo>
                  <a:pt x="9173" y="1155"/>
                </a:lnTo>
              </a:path>
            </a:pathLst>
          </a:custGeom>
          <a:ln w="3175">
            <a:solidFill>
              <a:srgbClr val="FF0000"/>
            </a:solidFill>
          </a:ln>
        </p:spPr>
        <p:txBody>
          <a:bodyPr wrap="square" lIns="0" tIns="0" rIns="0" bIns="0" rtlCol="0"/>
          <a:lstStyle/>
          <a:p>
            <a:endParaRPr/>
          </a:p>
        </p:txBody>
      </p:sp>
      <p:sp>
        <p:nvSpPr>
          <p:cNvPr id="137" name="object 137"/>
          <p:cNvSpPr/>
          <p:nvPr/>
        </p:nvSpPr>
        <p:spPr>
          <a:xfrm>
            <a:off x="6338863" y="3993032"/>
            <a:ext cx="9525" cy="6350"/>
          </a:xfrm>
          <a:custGeom>
            <a:avLst/>
            <a:gdLst/>
            <a:ahLst/>
            <a:cxnLst/>
            <a:rect l="l" t="t" r="r" b="b"/>
            <a:pathLst>
              <a:path w="9525" h="6350">
                <a:moveTo>
                  <a:pt x="0" y="0"/>
                </a:moveTo>
                <a:lnTo>
                  <a:pt x="9143" y="6108"/>
                </a:lnTo>
              </a:path>
            </a:pathLst>
          </a:custGeom>
          <a:ln w="3175">
            <a:solidFill>
              <a:srgbClr val="FF0000"/>
            </a:solidFill>
          </a:ln>
        </p:spPr>
        <p:txBody>
          <a:bodyPr wrap="square" lIns="0" tIns="0" rIns="0" bIns="0" rtlCol="0"/>
          <a:lstStyle/>
          <a:p>
            <a:endParaRPr/>
          </a:p>
        </p:txBody>
      </p:sp>
      <p:sp>
        <p:nvSpPr>
          <p:cNvPr id="138" name="object 138"/>
          <p:cNvSpPr/>
          <p:nvPr/>
        </p:nvSpPr>
        <p:spPr>
          <a:xfrm>
            <a:off x="6348007" y="3999140"/>
            <a:ext cx="9525" cy="1270"/>
          </a:xfrm>
          <a:custGeom>
            <a:avLst/>
            <a:gdLst/>
            <a:ahLst/>
            <a:cxnLst/>
            <a:rect l="l" t="t" r="r" b="b"/>
            <a:pathLst>
              <a:path w="9525" h="1270">
                <a:moveTo>
                  <a:pt x="0" y="0"/>
                </a:moveTo>
                <a:lnTo>
                  <a:pt x="9173" y="762"/>
                </a:lnTo>
              </a:path>
            </a:pathLst>
          </a:custGeom>
          <a:ln w="3175">
            <a:solidFill>
              <a:srgbClr val="FF0000"/>
            </a:solidFill>
          </a:ln>
        </p:spPr>
        <p:txBody>
          <a:bodyPr wrap="square" lIns="0" tIns="0" rIns="0" bIns="0" rtlCol="0"/>
          <a:lstStyle/>
          <a:p>
            <a:endParaRPr/>
          </a:p>
        </p:txBody>
      </p:sp>
      <p:sp>
        <p:nvSpPr>
          <p:cNvPr id="139" name="object 139"/>
          <p:cNvSpPr/>
          <p:nvPr/>
        </p:nvSpPr>
        <p:spPr>
          <a:xfrm>
            <a:off x="6357181" y="3999902"/>
            <a:ext cx="9525" cy="5715"/>
          </a:xfrm>
          <a:custGeom>
            <a:avLst/>
            <a:gdLst/>
            <a:ahLst/>
            <a:cxnLst/>
            <a:rect l="l" t="t" r="r" b="b"/>
            <a:pathLst>
              <a:path w="9525" h="5714">
                <a:moveTo>
                  <a:pt x="0" y="0"/>
                </a:moveTo>
                <a:lnTo>
                  <a:pt x="9173" y="5724"/>
                </a:lnTo>
              </a:path>
            </a:pathLst>
          </a:custGeom>
          <a:ln w="3175">
            <a:solidFill>
              <a:srgbClr val="FF0000"/>
            </a:solidFill>
          </a:ln>
        </p:spPr>
        <p:txBody>
          <a:bodyPr wrap="square" lIns="0" tIns="0" rIns="0" bIns="0" rtlCol="0"/>
          <a:lstStyle/>
          <a:p>
            <a:endParaRPr/>
          </a:p>
        </p:txBody>
      </p:sp>
      <p:sp>
        <p:nvSpPr>
          <p:cNvPr id="140" name="object 140"/>
          <p:cNvSpPr/>
          <p:nvPr/>
        </p:nvSpPr>
        <p:spPr>
          <a:xfrm>
            <a:off x="6366355" y="4005627"/>
            <a:ext cx="9525" cy="1270"/>
          </a:xfrm>
          <a:custGeom>
            <a:avLst/>
            <a:gdLst/>
            <a:ahLst/>
            <a:cxnLst/>
            <a:rect l="l" t="t" r="r" b="b"/>
            <a:pathLst>
              <a:path w="9525" h="1270">
                <a:moveTo>
                  <a:pt x="0" y="0"/>
                </a:moveTo>
                <a:lnTo>
                  <a:pt x="9173" y="774"/>
                </a:lnTo>
              </a:path>
            </a:pathLst>
          </a:custGeom>
          <a:ln w="3175">
            <a:solidFill>
              <a:srgbClr val="FF0000"/>
            </a:solidFill>
          </a:ln>
        </p:spPr>
        <p:txBody>
          <a:bodyPr wrap="square" lIns="0" tIns="0" rIns="0" bIns="0" rtlCol="0"/>
          <a:lstStyle/>
          <a:p>
            <a:endParaRPr/>
          </a:p>
        </p:txBody>
      </p:sp>
      <p:sp>
        <p:nvSpPr>
          <p:cNvPr id="141" name="object 141"/>
          <p:cNvSpPr/>
          <p:nvPr/>
        </p:nvSpPr>
        <p:spPr>
          <a:xfrm>
            <a:off x="6375529" y="4006401"/>
            <a:ext cx="9525" cy="1270"/>
          </a:xfrm>
          <a:custGeom>
            <a:avLst/>
            <a:gdLst/>
            <a:ahLst/>
            <a:cxnLst/>
            <a:rect l="l" t="t" r="r" b="b"/>
            <a:pathLst>
              <a:path w="9525" h="1270">
                <a:moveTo>
                  <a:pt x="0" y="0"/>
                </a:moveTo>
                <a:lnTo>
                  <a:pt x="9173" y="762"/>
                </a:lnTo>
              </a:path>
            </a:pathLst>
          </a:custGeom>
          <a:ln w="3175">
            <a:solidFill>
              <a:srgbClr val="FF0000"/>
            </a:solidFill>
          </a:ln>
        </p:spPr>
        <p:txBody>
          <a:bodyPr wrap="square" lIns="0" tIns="0" rIns="0" bIns="0" rtlCol="0"/>
          <a:lstStyle/>
          <a:p>
            <a:endParaRPr/>
          </a:p>
        </p:txBody>
      </p:sp>
      <p:sp>
        <p:nvSpPr>
          <p:cNvPr id="142" name="object 142"/>
          <p:cNvSpPr/>
          <p:nvPr/>
        </p:nvSpPr>
        <p:spPr>
          <a:xfrm>
            <a:off x="6384703" y="4007163"/>
            <a:ext cx="9525" cy="3175"/>
          </a:xfrm>
          <a:custGeom>
            <a:avLst/>
            <a:gdLst/>
            <a:ahLst/>
            <a:cxnLst/>
            <a:rect l="l" t="t" r="r" b="b"/>
            <a:pathLst>
              <a:path w="9525" h="3175">
                <a:moveTo>
                  <a:pt x="0" y="0"/>
                </a:moveTo>
                <a:lnTo>
                  <a:pt x="9143" y="3048"/>
                </a:lnTo>
              </a:path>
            </a:pathLst>
          </a:custGeom>
          <a:ln w="3175">
            <a:solidFill>
              <a:srgbClr val="FF0000"/>
            </a:solidFill>
          </a:ln>
        </p:spPr>
        <p:txBody>
          <a:bodyPr wrap="square" lIns="0" tIns="0" rIns="0" bIns="0" rtlCol="0"/>
          <a:lstStyle/>
          <a:p>
            <a:endParaRPr/>
          </a:p>
        </p:txBody>
      </p:sp>
      <p:sp>
        <p:nvSpPr>
          <p:cNvPr id="143" name="object 143"/>
          <p:cNvSpPr/>
          <p:nvPr/>
        </p:nvSpPr>
        <p:spPr>
          <a:xfrm>
            <a:off x="6393846" y="4010211"/>
            <a:ext cx="9525" cy="1270"/>
          </a:xfrm>
          <a:custGeom>
            <a:avLst/>
            <a:gdLst/>
            <a:ahLst/>
            <a:cxnLst/>
            <a:rect l="l" t="t" r="r" b="b"/>
            <a:pathLst>
              <a:path w="9525" h="1270">
                <a:moveTo>
                  <a:pt x="0" y="0"/>
                </a:moveTo>
                <a:lnTo>
                  <a:pt x="9173" y="774"/>
                </a:lnTo>
              </a:path>
            </a:pathLst>
          </a:custGeom>
          <a:ln w="3175">
            <a:solidFill>
              <a:srgbClr val="FF0000"/>
            </a:solidFill>
          </a:ln>
        </p:spPr>
        <p:txBody>
          <a:bodyPr wrap="square" lIns="0" tIns="0" rIns="0" bIns="0" rtlCol="0"/>
          <a:lstStyle/>
          <a:p>
            <a:endParaRPr/>
          </a:p>
        </p:txBody>
      </p:sp>
      <p:sp>
        <p:nvSpPr>
          <p:cNvPr id="144" name="object 144"/>
          <p:cNvSpPr/>
          <p:nvPr/>
        </p:nvSpPr>
        <p:spPr>
          <a:xfrm>
            <a:off x="6403021" y="4005627"/>
            <a:ext cx="9525" cy="5715"/>
          </a:xfrm>
          <a:custGeom>
            <a:avLst/>
            <a:gdLst/>
            <a:ahLst/>
            <a:cxnLst/>
            <a:rect l="l" t="t" r="r" b="b"/>
            <a:pathLst>
              <a:path w="9525" h="5714">
                <a:moveTo>
                  <a:pt x="0" y="5346"/>
                </a:moveTo>
                <a:lnTo>
                  <a:pt x="9173" y="0"/>
                </a:lnTo>
              </a:path>
            </a:pathLst>
          </a:custGeom>
          <a:ln w="3175">
            <a:solidFill>
              <a:srgbClr val="FF0000"/>
            </a:solidFill>
          </a:ln>
        </p:spPr>
        <p:txBody>
          <a:bodyPr wrap="square" lIns="0" tIns="0" rIns="0" bIns="0" rtlCol="0"/>
          <a:lstStyle/>
          <a:p>
            <a:endParaRPr/>
          </a:p>
        </p:txBody>
      </p:sp>
      <p:sp>
        <p:nvSpPr>
          <p:cNvPr id="145" name="object 145"/>
          <p:cNvSpPr/>
          <p:nvPr/>
        </p:nvSpPr>
        <p:spPr>
          <a:xfrm>
            <a:off x="6412195" y="4005627"/>
            <a:ext cx="9525" cy="6350"/>
          </a:xfrm>
          <a:custGeom>
            <a:avLst/>
            <a:gdLst/>
            <a:ahLst/>
            <a:cxnLst/>
            <a:rect l="l" t="t" r="r" b="b"/>
            <a:pathLst>
              <a:path w="9525" h="6350">
                <a:moveTo>
                  <a:pt x="0" y="0"/>
                </a:moveTo>
                <a:lnTo>
                  <a:pt x="9173" y="6120"/>
                </a:lnTo>
              </a:path>
            </a:pathLst>
          </a:custGeom>
          <a:ln w="3175">
            <a:solidFill>
              <a:srgbClr val="FF0000"/>
            </a:solidFill>
          </a:ln>
        </p:spPr>
        <p:txBody>
          <a:bodyPr wrap="square" lIns="0" tIns="0" rIns="0" bIns="0" rtlCol="0"/>
          <a:lstStyle/>
          <a:p>
            <a:endParaRPr/>
          </a:p>
        </p:txBody>
      </p:sp>
      <p:sp>
        <p:nvSpPr>
          <p:cNvPr id="146" name="object 146"/>
          <p:cNvSpPr/>
          <p:nvPr/>
        </p:nvSpPr>
        <p:spPr>
          <a:xfrm>
            <a:off x="6421368" y="4010973"/>
            <a:ext cx="9525" cy="1270"/>
          </a:xfrm>
          <a:custGeom>
            <a:avLst/>
            <a:gdLst/>
            <a:ahLst/>
            <a:cxnLst/>
            <a:rect l="l" t="t" r="r" b="b"/>
            <a:pathLst>
              <a:path w="9525" h="1270">
                <a:moveTo>
                  <a:pt x="0" y="774"/>
                </a:moveTo>
                <a:lnTo>
                  <a:pt x="9173" y="0"/>
                </a:lnTo>
              </a:path>
            </a:pathLst>
          </a:custGeom>
          <a:ln w="3175">
            <a:solidFill>
              <a:srgbClr val="FF0000"/>
            </a:solidFill>
          </a:ln>
        </p:spPr>
        <p:txBody>
          <a:bodyPr wrap="square" lIns="0" tIns="0" rIns="0" bIns="0" rtlCol="0"/>
          <a:lstStyle/>
          <a:p>
            <a:endParaRPr/>
          </a:p>
        </p:txBody>
      </p:sp>
      <p:sp>
        <p:nvSpPr>
          <p:cNvPr id="147" name="object 147"/>
          <p:cNvSpPr/>
          <p:nvPr/>
        </p:nvSpPr>
        <p:spPr>
          <a:xfrm>
            <a:off x="6430543" y="4009449"/>
            <a:ext cx="9525" cy="1905"/>
          </a:xfrm>
          <a:custGeom>
            <a:avLst/>
            <a:gdLst/>
            <a:ahLst/>
            <a:cxnLst/>
            <a:rect l="l" t="t" r="r" b="b"/>
            <a:pathLst>
              <a:path w="9525" h="1904">
                <a:moveTo>
                  <a:pt x="0" y="1524"/>
                </a:moveTo>
                <a:lnTo>
                  <a:pt x="9143" y="0"/>
                </a:lnTo>
              </a:path>
            </a:pathLst>
          </a:custGeom>
          <a:ln w="3175">
            <a:solidFill>
              <a:srgbClr val="FF0000"/>
            </a:solidFill>
          </a:ln>
        </p:spPr>
        <p:txBody>
          <a:bodyPr wrap="square" lIns="0" tIns="0" rIns="0" bIns="0" rtlCol="0"/>
          <a:lstStyle/>
          <a:p>
            <a:endParaRPr/>
          </a:p>
        </p:txBody>
      </p:sp>
      <p:sp>
        <p:nvSpPr>
          <p:cNvPr id="148" name="object 148"/>
          <p:cNvSpPr/>
          <p:nvPr/>
        </p:nvSpPr>
        <p:spPr>
          <a:xfrm>
            <a:off x="6439686" y="4009449"/>
            <a:ext cx="9525" cy="3175"/>
          </a:xfrm>
          <a:custGeom>
            <a:avLst/>
            <a:gdLst/>
            <a:ahLst/>
            <a:cxnLst/>
            <a:rect l="l" t="t" r="r" b="b"/>
            <a:pathLst>
              <a:path w="9525" h="3175">
                <a:moveTo>
                  <a:pt x="0" y="0"/>
                </a:moveTo>
                <a:lnTo>
                  <a:pt x="9173" y="2679"/>
                </a:lnTo>
              </a:path>
            </a:pathLst>
          </a:custGeom>
          <a:ln w="3175">
            <a:solidFill>
              <a:srgbClr val="FF0000"/>
            </a:solidFill>
          </a:ln>
        </p:spPr>
        <p:txBody>
          <a:bodyPr wrap="square" lIns="0" tIns="0" rIns="0" bIns="0" rtlCol="0"/>
          <a:lstStyle/>
          <a:p>
            <a:endParaRPr/>
          </a:p>
        </p:txBody>
      </p:sp>
      <p:sp>
        <p:nvSpPr>
          <p:cNvPr id="149" name="object 149"/>
          <p:cNvSpPr/>
          <p:nvPr/>
        </p:nvSpPr>
        <p:spPr>
          <a:xfrm>
            <a:off x="6448860" y="4012129"/>
            <a:ext cx="9525" cy="0"/>
          </a:xfrm>
          <a:custGeom>
            <a:avLst/>
            <a:gdLst/>
            <a:ahLst/>
            <a:cxnLst/>
            <a:rect l="l" t="t" r="r" b="b"/>
            <a:pathLst>
              <a:path w="9525">
                <a:moveTo>
                  <a:pt x="0" y="0"/>
                </a:moveTo>
                <a:lnTo>
                  <a:pt x="9173" y="0"/>
                </a:lnTo>
              </a:path>
            </a:pathLst>
          </a:custGeom>
          <a:ln w="3175">
            <a:solidFill>
              <a:srgbClr val="FF0000"/>
            </a:solidFill>
          </a:ln>
        </p:spPr>
        <p:txBody>
          <a:bodyPr wrap="square" lIns="0" tIns="0" rIns="0" bIns="0" rtlCol="0"/>
          <a:lstStyle/>
          <a:p>
            <a:endParaRPr/>
          </a:p>
        </p:txBody>
      </p:sp>
      <p:sp>
        <p:nvSpPr>
          <p:cNvPr id="150" name="object 150"/>
          <p:cNvSpPr/>
          <p:nvPr/>
        </p:nvSpPr>
        <p:spPr>
          <a:xfrm>
            <a:off x="6458034" y="4004103"/>
            <a:ext cx="9525" cy="8255"/>
          </a:xfrm>
          <a:custGeom>
            <a:avLst/>
            <a:gdLst/>
            <a:ahLst/>
            <a:cxnLst/>
            <a:rect l="l" t="t" r="r" b="b"/>
            <a:pathLst>
              <a:path w="9525" h="8254">
                <a:moveTo>
                  <a:pt x="0" y="8025"/>
                </a:moveTo>
                <a:lnTo>
                  <a:pt x="9173" y="0"/>
                </a:lnTo>
              </a:path>
            </a:pathLst>
          </a:custGeom>
          <a:ln w="3175">
            <a:solidFill>
              <a:srgbClr val="FF0000"/>
            </a:solidFill>
          </a:ln>
        </p:spPr>
        <p:txBody>
          <a:bodyPr wrap="square" lIns="0" tIns="0" rIns="0" bIns="0" rtlCol="0"/>
          <a:lstStyle/>
          <a:p>
            <a:endParaRPr/>
          </a:p>
        </p:txBody>
      </p:sp>
      <p:sp>
        <p:nvSpPr>
          <p:cNvPr id="151" name="object 151"/>
          <p:cNvSpPr/>
          <p:nvPr/>
        </p:nvSpPr>
        <p:spPr>
          <a:xfrm>
            <a:off x="6467208" y="4004103"/>
            <a:ext cx="9525" cy="1905"/>
          </a:xfrm>
          <a:custGeom>
            <a:avLst/>
            <a:gdLst/>
            <a:ahLst/>
            <a:cxnLst/>
            <a:rect l="l" t="t" r="r" b="b"/>
            <a:pathLst>
              <a:path w="9525" h="1904">
                <a:moveTo>
                  <a:pt x="0" y="0"/>
                </a:moveTo>
                <a:lnTo>
                  <a:pt x="9173" y="1524"/>
                </a:lnTo>
              </a:path>
            </a:pathLst>
          </a:custGeom>
          <a:ln w="3175">
            <a:solidFill>
              <a:srgbClr val="FF0000"/>
            </a:solidFill>
          </a:ln>
        </p:spPr>
        <p:txBody>
          <a:bodyPr wrap="square" lIns="0" tIns="0" rIns="0" bIns="0" rtlCol="0"/>
          <a:lstStyle/>
          <a:p>
            <a:endParaRPr/>
          </a:p>
        </p:txBody>
      </p:sp>
      <p:sp>
        <p:nvSpPr>
          <p:cNvPr id="152" name="object 152"/>
          <p:cNvSpPr/>
          <p:nvPr/>
        </p:nvSpPr>
        <p:spPr>
          <a:xfrm>
            <a:off x="6476382" y="3994163"/>
            <a:ext cx="9525" cy="12065"/>
          </a:xfrm>
          <a:custGeom>
            <a:avLst/>
            <a:gdLst/>
            <a:ahLst/>
            <a:cxnLst/>
            <a:rect l="l" t="t" r="r" b="b"/>
            <a:pathLst>
              <a:path w="9525" h="12064">
                <a:moveTo>
                  <a:pt x="0" y="11464"/>
                </a:moveTo>
                <a:lnTo>
                  <a:pt x="9143" y="0"/>
                </a:lnTo>
              </a:path>
            </a:pathLst>
          </a:custGeom>
          <a:ln w="3175">
            <a:solidFill>
              <a:srgbClr val="FF0000"/>
            </a:solidFill>
          </a:ln>
        </p:spPr>
        <p:txBody>
          <a:bodyPr wrap="square" lIns="0" tIns="0" rIns="0" bIns="0" rtlCol="0"/>
          <a:lstStyle/>
          <a:p>
            <a:endParaRPr/>
          </a:p>
        </p:txBody>
      </p:sp>
      <p:sp>
        <p:nvSpPr>
          <p:cNvPr id="153" name="object 153"/>
          <p:cNvSpPr/>
          <p:nvPr/>
        </p:nvSpPr>
        <p:spPr>
          <a:xfrm>
            <a:off x="6485526" y="3991114"/>
            <a:ext cx="9525" cy="3175"/>
          </a:xfrm>
          <a:custGeom>
            <a:avLst/>
            <a:gdLst/>
            <a:ahLst/>
            <a:cxnLst/>
            <a:rect l="l" t="t" r="r" b="b"/>
            <a:pathLst>
              <a:path w="9525" h="3175">
                <a:moveTo>
                  <a:pt x="0" y="3048"/>
                </a:moveTo>
                <a:lnTo>
                  <a:pt x="9173" y="0"/>
                </a:lnTo>
              </a:path>
            </a:pathLst>
          </a:custGeom>
          <a:ln w="3175">
            <a:solidFill>
              <a:srgbClr val="FF0000"/>
            </a:solidFill>
          </a:ln>
        </p:spPr>
        <p:txBody>
          <a:bodyPr wrap="square" lIns="0" tIns="0" rIns="0" bIns="0" rtlCol="0"/>
          <a:lstStyle/>
          <a:p>
            <a:endParaRPr/>
          </a:p>
        </p:txBody>
      </p:sp>
      <p:sp>
        <p:nvSpPr>
          <p:cNvPr id="154" name="object 154"/>
          <p:cNvSpPr/>
          <p:nvPr/>
        </p:nvSpPr>
        <p:spPr>
          <a:xfrm>
            <a:off x="6494700" y="3985768"/>
            <a:ext cx="9525" cy="5715"/>
          </a:xfrm>
          <a:custGeom>
            <a:avLst/>
            <a:gdLst/>
            <a:ahLst/>
            <a:cxnLst/>
            <a:rect l="l" t="t" r="r" b="b"/>
            <a:pathLst>
              <a:path w="9525" h="5714">
                <a:moveTo>
                  <a:pt x="0" y="5346"/>
                </a:moveTo>
                <a:lnTo>
                  <a:pt x="9173" y="0"/>
                </a:lnTo>
              </a:path>
            </a:pathLst>
          </a:custGeom>
          <a:ln w="3175">
            <a:solidFill>
              <a:srgbClr val="FF0000"/>
            </a:solidFill>
          </a:ln>
        </p:spPr>
        <p:txBody>
          <a:bodyPr wrap="square" lIns="0" tIns="0" rIns="0" bIns="0" rtlCol="0"/>
          <a:lstStyle/>
          <a:p>
            <a:endParaRPr/>
          </a:p>
        </p:txBody>
      </p:sp>
      <p:sp>
        <p:nvSpPr>
          <p:cNvPr id="155" name="object 155"/>
          <p:cNvSpPr/>
          <p:nvPr/>
        </p:nvSpPr>
        <p:spPr>
          <a:xfrm>
            <a:off x="6503874" y="3978123"/>
            <a:ext cx="9525" cy="7620"/>
          </a:xfrm>
          <a:custGeom>
            <a:avLst/>
            <a:gdLst/>
            <a:ahLst/>
            <a:cxnLst/>
            <a:rect l="l" t="t" r="r" b="b"/>
            <a:pathLst>
              <a:path w="9525" h="7620">
                <a:moveTo>
                  <a:pt x="0" y="7632"/>
                </a:moveTo>
                <a:lnTo>
                  <a:pt x="9173" y="0"/>
                </a:lnTo>
              </a:path>
            </a:pathLst>
          </a:custGeom>
          <a:ln w="3175">
            <a:solidFill>
              <a:srgbClr val="FF0000"/>
            </a:solidFill>
          </a:ln>
        </p:spPr>
        <p:txBody>
          <a:bodyPr wrap="square" lIns="0" tIns="0" rIns="0" bIns="0" rtlCol="0"/>
          <a:lstStyle/>
          <a:p>
            <a:endParaRPr/>
          </a:p>
        </p:txBody>
      </p:sp>
      <p:sp>
        <p:nvSpPr>
          <p:cNvPr id="156" name="object 156"/>
          <p:cNvSpPr/>
          <p:nvPr/>
        </p:nvSpPr>
        <p:spPr>
          <a:xfrm>
            <a:off x="6513048" y="3973161"/>
            <a:ext cx="9525" cy="5080"/>
          </a:xfrm>
          <a:custGeom>
            <a:avLst/>
            <a:gdLst/>
            <a:ahLst/>
            <a:cxnLst/>
            <a:rect l="l" t="t" r="r" b="b"/>
            <a:pathLst>
              <a:path w="9525" h="5079">
                <a:moveTo>
                  <a:pt x="0" y="4962"/>
                </a:moveTo>
                <a:lnTo>
                  <a:pt x="9173" y="0"/>
                </a:lnTo>
              </a:path>
            </a:pathLst>
          </a:custGeom>
          <a:ln w="3175">
            <a:solidFill>
              <a:srgbClr val="FF0000"/>
            </a:solidFill>
          </a:ln>
        </p:spPr>
        <p:txBody>
          <a:bodyPr wrap="square" lIns="0" tIns="0" rIns="0" bIns="0" rtlCol="0"/>
          <a:lstStyle/>
          <a:p>
            <a:endParaRPr/>
          </a:p>
        </p:txBody>
      </p:sp>
      <p:sp>
        <p:nvSpPr>
          <p:cNvPr id="157" name="object 157"/>
          <p:cNvSpPr/>
          <p:nvPr/>
        </p:nvSpPr>
        <p:spPr>
          <a:xfrm>
            <a:off x="6522222" y="3967421"/>
            <a:ext cx="9525" cy="6350"/>
          </a:xfrm>
          <a:custGeom>
            <a:avLst/>
            <a:gdLst/>
            <a:ahLst/>
            <a:cxnLst/>
            <a:rect l="l" t="t" r="r" b="b"/>
            <a:pathLst>
              <a:path w="9525" h="6350">
                <a:moveTo>
                  <a:pt x="0" y="5739"/>
                </a:moveTo>
                <a:lnTo>
                  <a:pt x="9143" y="0"/>
                </a:lnTo>
              </a:path>
            </a:pathLst>
          </a:custGeom>
          <a:ln w="3175">
            <a:solidFill>
              <a:srgbClr val="FF0000"/>
            </a:solidFill>
          </a:ln>
        </p:spPr>
        <p:txBody>
          <a:bodyPr wrap="square" lIns="0" tIns="0" rIns="0" bIns="0" rtlCol="0"/>
          <a:lstStyle/>
          <a:p>
            <a:endParaRPr/>
          </a:p>
        </p:txBody>
      </p:sp>
      <p:sp>
        <p:nvSpPr>
          <p:cNvPr id="158" name="object 158"/>
          <p:cNvSpPr/>
          <p:nvPr/>
        </p:nvSpPr>
        <p:spPr>
          <a:xfrm>
            <a:off x="6531365" y="3961313"/>
            <a:ext cx="9525" cy="6350"/>
          </a:xfrm>
          <a:custGeom>
            <a:avLst/>
            <a:gdLst/>
            <a:ahLst/>
            <a:cxnLst/>
            <a:rect l="l" t="t" r="r" b="b"/>
            <a:pathLst>
              <a:path w="9525" h="6350">
                <a:moveTo>
                  <a:pt x="0" y="6108"/>
                </a:moveTo>
                <a:lnTo>
                  <a:pt x="9173" y="0"/>
                </a:lnTo>
              </a:path>
            </a:pathLst>
          </a:custGeom>
          <a:ln w="3175">
            <a:solidFill>
              <a:srgbClr val="FF0000"/>
            </a:solidFill>
          </a:ln>
        </p:spPr>
        <p:txBody>
          <a:bodyPr wrap="square" lIns="0" tIns="0" rIns="0" bIns="0" rtlCol="0"/>
          <a:lstStyle/>
          <a:p>
            <a:endParaRPr/>
          </a:p>
        </p:txBody>
      </p:sp>
      <p:sp>
        <p:nvSpPr>
          <p:cNvPr id="159" name="object 159"/>
          <p:cNvSpPr/>
          <p:nvPr/>
        </p:nvSpPr>
        <p:spPr>
          <a:xfrm>
            <a:off x="6540539" y="3950611"/>
            <a:ext cx="9525" cy="10795"/>
          </a:xfrm>
          <a:custGeom>
            <a:avLst/>
            <a:gdLst/>
            <a:ahLst/>
            <a:cxnLst/>
            <a:rect l="l" t="t" r="r" b="b"/>
            <a:pathLst>
              <a:path w="9525" h="10795">
                <a:moveTo>
                  <a:pt x="0" y="10702"/>
                </a:moveTo>
                <a:lnTo>
                  <a:pt x="9173" y="0"/>
                </a:lnTo>
              </a:path>
            </a:pathLst>
          </a:custGeom>
          <a:ln w="3175">
            <a:solidFill>
              <a:srgbClr val="FF0000"/>
            </a:solidFill>
          </a:ln>
        </p:spPr>
        <p:txBody>
          <a:bodyPr wrap="square" lIns="0" tIns="0" rIns="0" bIns="0" rtlCol="0"/>
          <a:lstStyle/>
          <a:p>
            <a:endParaRPr/>
          </a:p>
        </p:txBody>
      </p:sp>
      <p:sp>
        <p:nvSpPr>
          <p:cNvPr id="160" name="object 160"/>
          <p:cNvSpPr/>
          <p:nvPr/>
        </p:nvSpPr>
        <p:spPr>
          <a:xfrm>
            <a:off x="6549713" y="3939537"/>
            <a:ext cx="9525" cy="11430"/>
          </a:xfrm>
          <a:custGeom>
            <a:avLst/>
            <a:gdLst/>
            <a:ahLst/>
            <a:cxnLst/>
            <a:rect l="l" t="t" r="r" b="b"/>
            <a:pathLst>
              <a:path w="9525" h="11429">
                <a:moveTo>
                  <a:pt x="0" y="11073"/>
                </a:moveTo>
                <a:lnTo>
                  <a:pt x="9173" y="0"/>
                </a:lnTo>
              </a:path>
            </a:pathLst>
          </a:custGeom>
          <a:ln w="3175">
            <a:solidFill>
              <a:srgbClr val="FF0000"/>
            </a:solidFill>
          </a:ln>
        </p:spPr>
        <p:txBody>
          <a:bodyPr wrap="square" lIns="0" tIns="0" rIns="0" bIns="0" rtlCol="0"/>
          <a:lstStyle/>
          <a:p>
            <a:endParaRPr/>
          </a:p>
        </p:txBody>
      </p:sp>
      <p:sp>
        <p:nvSpPr>
          <p:cNvPr id="161" name="object 161"/>
          <p:cNvSpPr/>
          <p:nvPr/>
        </p:nvSpPr>
        <p:spPr>
          <a:xfrm>
            <a:off x="6558887" y="3925787"/>
            <a:ext cx="9525" cy="13970"/>
          </a:xfrm>
          <a:custGeom>
            <a:avLst/>
            <a:gdLst/>
            <a:ahLst/>
            <a:cxnLst/>
            <a:rect l="l" t="t" r="r" b="b"/>
            <a:pathLst>
              <a:path w="9525" h="13970">
                <a:moveTo>
                  <a:pt x="0" y="13750"/>
                </a:moveTo>
                <a:lnTo>
                  <a:pt x="9173" y="0"/>
                </a:lnTo>
              </a:path>
            </a:pathLst>
          </a:custGeom>
          <a:ln w="3175">
            <a:solidFill>
              <a:srgbClr val="FF0000"/>
            </a:solidFill>
          </a:ln>
        </p:spPr>
        <p:txBody>
          <a:bodyPr wrap="square" lIns="0" tIns="0" rIns="0" bIns="0" rtlCol="0"/>
          <a:lstStyle/>
          <a:p>
            <a:endParaRPr/>
          </a:p>
        </p:txBody>
      </p:sp>
      <p:sp>
        <p:nvSpPr>
          <p:cNvPr id="162" name="object 162"/>
          <p:cNvSpPr/>
          <p:nvPr/>
        </p:nvSpPr>
        <p:spPr>
          <a:xfrm>
            <a:off x="6568061" y="3910878"/>
            <a:ext cx="9525" cy="15240"/>
          </a:xfrm>
          <a:custGeom>
            <a:avLst/>
            <a:gdLst/>
            <a:ahLst/>
            <a:cxnLst/>
            <a:rect l="l" t="t" r="r" b="b"/>
            <a:pathLst>
              <a:path w="9525" h="15239">
                <a:moveTo>
                  <a:pt x="0" y="14908"/>
                </a:moveTo>
                <a:lnTo>
                  <a:pt x="9143" y="0"/>
                </a:lnTo>
              </a:path>
            </a:pathLst>
          </a:custGeom>
          <a:ln w="3175">
            <a:solidFill>
              <a:srgbClr val="FF0000"/>
            </a:solidFill>
          </a:ln>
        </p:spPr>
        <p:txBody>
          <a:bodyPr wrap="square" lIns="0" tIns="0" rIns="0" bIns="0" rtlCol="0"/>
          <a:lstStyle/>
          <a:p>
            <a:endParaRPr/>
          </a:p>
        </p:txBody>
      </p:sp>
      <p:sp>
        <p:nvSpPr>
          <p:cNvPr id="163" name="object 163"/>
          <p:cNvSpPr/>
          <p:nvPr/>
        </p:nvSpPr>
        <p:spPr>
          <a:xfrm>
            <a:off x="6577204" y="3891019"/>
            <a:ext cx="9525" cy="20320"/>
          </a:xfrm>
          <a:custGeom>
            <a:avLst/>
            <a:gdLst/>
            <a:ahLst/>
            <a:cxnLst/>
            <a:rect l="l" t="t" r="r" b="b"/>
            <a:pathLst>
              <a:path w="9525" h="20320">
                <a:moveTo>
                  <a:pt x="0" y="19858"/>
                </a:moveTo>
                <a:lnTo>
                  <a:pt x="9173" y="0"/>
                </a:lnTo>
              </a:path>
            </a:pathLst>
          </a:custGeom>
          <a:ln w="3175">
            <a:solidFill>
              <a:srgbClr val="FF0000"/>
            </a:solidFill>
          </a:ln>
        </p:spPr>
        <p:txBody>
          <a:bodyPr wrap="square" lIns="0" tIns="0" rIns="0" bIns="0" rtlCol="0"/>
          <a:lstStyle/>
          <a:p>
            <a:endParaRPr/>
          </a:p>
        </p:txBody>
      </p:sp>
      <p:sp>
        <p:nvSpPr>
          <p:cNvPr id="164" name="object 164"/>
          <p:cNvSpPr/>
          <p:nvPr/>
        </p:nvSpPr>
        <p:spPr>
          <a:xfrm>
            <a:off x="6586379" y="3869625"/>
            <a:ext cx="9525" cy="21590"/>
          </a:xfrm>
          <a:custGeom>
            <a:avLst/>
            <a:gdLst/>
            <a:ahLst/>
            <a:cxnLst/>
            <a:rect l="l" t="t" r="r" b="b"/>
            <a:pathLst>
              <a:path w="9525" h="21589">
                <a:moveTo>
                  <a:pt x="0" y="21394"/>
                </a:moveTo>
                <a:lnTo>
                  <a:pt x="9173" y="0"/>
                </a:lnTo>
              </a:path>
            </a:pathLst>
          </a:custGeom>
          <a:ln w="3175">
            <a:solidFill>
              <a:srgbClr val="FF0000"/>
            </a:solidFill>
          </a:ln>
        </p:spPr>
        <p:txBody>
          <a:bodyPr wrap="square" lIns="0" tIns="0" rIns="0" bIns="0" rtlCol="0"/>
          <a:lstStyle/>
          <a:p>
            <a:endParaRPr/>
          </a:p>
        </p:txBody>
      </p:sp>
      <p:sp>
        <p:nvSpPr>
          <p:cNvPr id="165" name="object 165"/>
          <p:cNvSpPr/>
          <p:nvPr/>
        </p:nvSpPr>
        <p:spPr>
          <a:xfrm>
            <a:off x="6595553" y="3853585"/>
            <a:ext cx="9525" cy="16510"/>
          </a:xfrm>
          <a:custGeom>
            <a:avLst/>
            <a:gdLst/>
            <a:ahLst/>
            <a:cxnLst/>
            <a:rect l="l" t="t" r="r" b="b"/>
            <a:pathLst>
              <a:path w="9525" h="16510">
                <a:moveTo>
                  <a:pt x="0" y="16039"/>
                </a:moveTo>
                <a:lnTo>
                  <a:pt x="9173" y="0"/>
                </a:lnTo>
              </a:path>
            </a:pathLst>
          </a:custGeom>
          <a:ln w="3175">
            <a:solidFill>
              <a:srgbClr val="FF0000"/>
            </a:solidFill>
          </a:ln>
        </p:spPr>
        <p:txBody>
          <a:bodyPr wrap="square" lIns="0" tIns="0" rIns="0" bIns="0" rtlCol="0"/>
          <a:lstStyle/>
          <a:p>
            <a:endParaRPr/>
          </a:p>
        </p:txBody>
      </p:sp>
      <p:sp>
        <p:nvSpPr>
          <p:cNvPr id="166" name="object 166"/>
          <p:cNvSpPr/>
          <p:nvPr/>
        </p:nvSpPr>
        <p:spPr>
          <a:xfrm>
            <a:off x="6604727" y="3831428"/>
            <a:ext cx="9525" cy="22225"/>
          </a:xfrm>
          <a:custGeom>
            <a:avLst/>
            <a:gdLst/>
            <a:ahLst/>
            <a:cxnLst/>
            <a:rect l="l" t="t" r="r" b="b"/>
            <a:pathLst>
              <a:path w="9525" h="22225">
                <a:moveTo>
                  <a:pt x="0" y="22157"/>
                </a:moveTo>
                <a:lnTo>
                  <a:pt x="9173" y="0"/>
                </a:lnTo>
              </a:path>
            </a:pathLst>
          </a:custGeom>
          <a:ln w="3175">
            <a:solidFill>
              <a:srgbClr val="FF0000"/>
            </a:solidFill>
          </a:ln>
        </p:spPr>
        <p:txBody>
          <a:bodyPr wrap="square" lIns="0" tIns="0" rIns="0" bIns="0" rtlCol="0"/>
          <a:lstStyle/>
          <a:p>
            <a:endParaRPr/>
          </a:p>
        </p:txBody>
      </p:sp>
      <p:sp>
        <p:nvSpPr>
          <p:cNvPr id="167" name="object 167"/>
          <p:cNvSpPr/>
          <p:nvPr/>
        </p:nvSpPr>
        <p:spPr>
          <a:xfrm>
            <a:off x="6613900" y="3809664"/>
            <a:ext cx="9525" cy="22225"/>
          </a:xfrm>
          <a:custGeom>
            <a:avLst/>
            <a:gdLst/>
            <a:ahLst/>
            <a:cxnLst/>
            <a:rect l="l" t="t" r="r" b="b"/>
            <a:pathLst>
              <a:path w="9525" h="22225">
                <a:moveTo>
                  <a:pt x="0" y="21763"/>
                </a:moveTo>
                <a:lnTo>
                  <a:pt x="9143" y="0"/>
                </a:lnTo>
              </a:path>
            </a:pathLst>
          </a:custGeom>
          <a:ln w="3175">
            <a:solidFill>
              <a:srgbClr val="FF0000"/>
            </a:solidFill>
          </a:ln>
        </p:spPr>
        <p:txBody>
          <a:bodyPr wrap="square" lIns="0" tIns="0" rIns="0" bIns="0" rtlCol="0"/>
          <a:lstStyle/>
          <a:p>
            <a:endParaRPr/>
          </a:p>
        </p:txBody>
      </p:sp>
      <p:sp>
        <p:nvSpPr>
          <p:cNvPr id="168" name="object 168"/>
          <p:cNvSpPr/>
          <p:nvPr/>
        </p:nvSpPr>
        <p:spPr>
          <a:xfrm>
            <a:off x="6623044" y="3790552"/>
            <a:ext cx="9525" cy="19685"/>
          </a:xfrm>
          <a:custGeom>
            <a:avLst/>
            <a:gdLst/>
            <a:ahLst/>
            <a:cxnLst/>
            <a:rect l="l" t="t" r="r" b="b"/>
            <a:pathLst>
              <a:path w="9525" h="19685">
                <a:moveTo>
                  <a:pt x="0" y="19111"/>
                </a:moveTo>
                <a:lnTo>
                  <a:pt x="9173" y="0"/>
                </a:lnTo>
              </a:path>
            </a:pathLst>
          </a:custGeom>
          <a:ln w="3175">
            <a:solidFill>
              <a:srgbClr val="FF0000"/>
            </a:solidFill>
          </a:ln>
        </p:spPr>
        <p:txBody>
          <a:bodyPr wrap="square" lIns="0" tIns="0" rIns="0" bIns="0" rtlCol="0"/>
          <a:lstStyle/>
          <a:p>
            <a:endParaRPr/>
          </a:p>
        </p:txBody>
      </p:sp>
      <p:sp>
        <p:nvSpPr>
          <p:cNvPr id="169" name="object 169"/>
          <p:cNvSpPr/>
          <p:nvPr/>
        </p:nvSpPr>
        <p:spPr>
          <a:xfrm>
            <a:off x="6632218" y="3772202"/>
            <a:ext cx="9525" cy="18415"/>
          </a:xfrm>
          <a:custGeom>
            <a:avLst/>
            <a:gdLst/>
            <a:ahLst/>
            <a:cxnLst/>
            <a:rect l="l" t="t" r="r" b="b"/>
            <a:pathLst>
              <a:path w="9525" h="18414">
                <a:moveTo>
                  <a:pt x="0" y="18349"/>
                </a:moveTo>
                <a:lnTo>
                  <a:pt x="9173" y="0"/>
                </a:lnTo>
              </a:path>
            </a:pathLst>
          </a:custGeom>
          <a:ln w="3175">
            <a:solidFill>
              <a:srgbClr val="FF0000"/>
            </a:solidFill>
          </a:ln>
        </p:spPr>
        <p:txBody>
          <a:bodyPr wrap="square" lIns="0" tIns="0" rIns="0" bIns="0" rtlCol="0"/>
          <a:lstStyle/>
          <a:p>
            <a:endParaRPr/>
          </a:p>
        </p:txBody>
      </p:sp>
      <p:sp>
        <p:nvSpPr>
          <p:cNvPr id="170" name="object 170"/>
          <p:cNvSpPr/>
          <p:nvPr/>
        </p:nvSpPr>
        <p:spPr>
          <a:xfrm>
            <a:off x="6641392" y="3751963"/>
            <a:ext cx="9525" cy="20320"/>
          </a:xfrm>
          <a:custGeom>
            <a:avLst/>
            <a:gdLst/>
            <a:ahLst/>
            <a:cxnLst/>
            <a:rect l="l" t="t" r="r" b="b"/>
            <a:pathLst>
              <a:path w="9525" h="20320">
                <a:moveTo>
                  <a:pt x="0" y="20239"/>
                </a:moveTo>
                <a:lnTo>
                  <a:pt x="9173" y="0"/>
                </a:lnTo>
              </a:path>
            </a:pathLst>
          </a:custGeom>
          <a:ln w="3175">
            <a:solidFill>
              <a:srgbClr val="FF0000"/>
            </a:solidFill>
          </a:ln>
        </p:spPr>
        <p:txBody>
          <a:bodyPr wrap="square" lIns="0" tIns="0" rIns="0" bIns="0" rtlCol="0"/>
          <a:lstStyle/>
          <a:p>
            <a:endParaRPr/>
          </a:p>
        </p:txBody>
      </p:sp>
      <p:sp>
        <p:nvSpPr>
          <p:cNvPr id="171" name="object 171"/>
          <p:cNvSpPr/>
          <p:nvPr/>
        </p:nvSpPr>
        <p:spPr>
          <a:xfrm>
            <a:off x="6650566" y="3732089"/>
            <a:ext cx="9525" cy="20320"/>
          </a:xfrm>
          <a:custGeom>
            <a:avLst/>
            <a:gdLst/>
            <a:ahLst/>
            <a:cxnLst/>
            <a:rect l="l" t="t" r="r" b="b"/>
            <a:pathLst>
              <a:path w="9525" h="20320">
                <a:moveTo>
                  <a:pt x="0" y="19873"/>
                </a:moveTo>
                <a:lnTo>
                  <a:pt x="9173" y="0"/>
                </a:lnTo>
              </a:path>
            </a:pathLst>
          </a:custGeom>
          <a:ln w="3175">
            <a:solidFill>
              <a:srgbClr val="FF0000"/>
            </a:solidFill>
          </a:ln>
        </p:spPr>
        <p:txBody>
          <a:bodyPr wrap="square" lIns="0" tIns="0" rIns="0" bIns="0" rtlCol="0"/>
          <a:lstStyle/>
          <a:p>
            <a:endParaRPr/>
          </a:p>
        </p:txBody>
      </p:sp>
      <p:sp>
        <p:nvSpPr>
          <p:cNvPr id="172" name="object 172"/>
          <p:cNvSpPr/>
          <p:nvPr/>
        </p:nvSpPr>
        <p:spPr>
          <a:xfrm>
            <a:off x="6659740" y="3717976"/>
            <a:ext cx="9525" cy="14604"/>
          </a:xfrm>
          <a:custGeom>
            <a:avLst/>
            <a:gdLst/>
            <a:ahLst/>
            <a:cxnLst/>
            <a:rect l="l" t="t" r="r" b="b"/>
            <a:pathLst>
              <a:path w="9525" h="14604">
                <a:moveTo>
                  <a:pt x="0" y="14112"/>
                </a:moveTo>
                <a:lnTo>
                  <a:pt x="9143" y="0"/>
                </a:lnTo>
              </a:path>
            </a:pathLst>
          </a:custGeom>
          <a:ln w="3175">
            <a:solidFill>
              <a:srgbClr val="FF0000"/>
            </a:solidFill>
          </a:ln>
        </p:spPr>
        <p:txBody>
          <a:bodyPr wrap="square" lIns="0" tIns="0" rIns="0" bIns="0" rtlCol="0"/>
          <a:lstStyle/>
          <a:p>
            <a:endParaRPr/>
          </a:p>
        </p:txBody>
      </p:sp>
      <p:sp>
        <p:nvSpPr>
          <p:cNvPr id="173" name="object 173"/>
          <p:cNvSpPr/>
          <p:nvPr/>
        </p:nvSpPr>
        <p:spPr>
          <a:xfrm>
            <a:off x="6668883" y="3706118"/>
            <a:ext cx="9525" cy="12065"/>
          </a:xfrm>
          <a:custGeom>
            <a:avLst/>
            <a:gdLst/>
            <a:ahLst/>
            <a:cxnLst/>
            <a:rect l="l" t="t" r="r" b="b"/>
            <a:pathLst>
              <a:path w="9525" h="12064">
                <a:moveTo>
                  <a:pt x="0" y="11857"/>
                </a:moveTo>
                <a:lnTo>
                  <a:pt x="9173" y="0"/>
                </a:lnTo>
              </a:path>
            </a:pathLst>
          </a:custGeom>
          <a:ln w="3175">
            <a:solidFill>
              <a:srgbClr val="FF0000"/>
            </a:solidFill>
          </a:ln>
        </p:spPr>
        <p:txBody>
          <a:bodyPr wrap="square" lIns="0" tIns="0" rIns="0" bIns="0" rtlCol="0"/>
          <a:lstStyle/>
          <a:p>
            <a:endParaRPr/>
          </a:p>
        </p:txBody>
      </p:sp>
      <p:sp>
        <p:nvSpPr>
          <p:cNvPr id="174" name="object 174"/>
          <p:cNvSpPr/>
          <p:nvPr/>
        </p:nvSpPr>
        <p:spPr>
          <a:xfrm>
            <a:off x="6678058" y="3695054"/>
            <a:ext cx="9525" cy="11430"/>
          </a:xfrm>
          <a:custGeom>
            <a:avLst/>
            <a:gdLst/>
            <a:ahLst/>
            <a:cxnLst/>
            <a:rect l="l" t="t" r="r" b="b"/>
            <a:pathLst>
              <a:path w="9525" h="11429">
                <a:moveTo>
                  <a:pt x="0" y="11064"/>
                </a:moveTo>
                <a:lnTo>
                  <a:pt x="9173" y="0"/>
                </a:lnTo>
              </a:path>
            </a:pathLst>
          </a:custGeom>
          <a:ln w="3175">
            <a:solidFill>
              <a:srgbClr val="FF0000"/>
            </a:solidFill>
          </a:ln>
        </p:spPr>
        <p:txBody>
          <a:bodyPr wrap="square" lIns="0" tIns="0" rIns="0" bIns="0" rtlCol="0"/>
          <a:lstStyle/>
          <a:p>
            <a:endParaRPr/>
          </a:p>
        </p:txBody>
      </p:sp>
      <p:sp>
        <p:nvSpPr>
          <p:cNvPr id="175" name="object 175"/>
          <p:cNvSpPr/>
          <p:nvPr/>
        </p:nvSpPr>
        <p:spPr>
          <a:xfrm>
            <a:off x="6687232" y="3682434"/>
            <a:ext cx="9525" cy="12700"/>
          </a:xfrm>
          <a:custGeom>
            <a:avLst/>
            <a:gdLst/>
            <a:ahLst/>
            <a:cxnLst/>
            <a:rect l="l" t="t" r="r" b="b"/>
            <a:pathLst>
              <a:path w="9525" h="12700">
                <a:moveTo>
                  <a:pt x="0" y="12619"/>
                </a:moveTo>
                <a:lnTo>
                  <a:pt x="9173" y="0"/>
                </a:lnTo>
              </a:path>
            </a:pathLst>
          </a:custGeom>
          <a:ln w="3175">
            <a:solidFill>
              <a:srgbClr val="FF0000"/>
            </a:solidFill>
          </a:ln>
        </p:spPr>
        <p:txBody>
          <a:bodyPr wrap="square" lIns="0" tIns="0" rIns="0" bIns="0" rtlCol="0"/>
          <a:lstStyle/>
          <a:p>
            <a:endParaRPr/>
          </a:p>
        </p:txBody>
      </p:sp>
      <p:sp>
        <p:nvSpPr>
          <p:cNvPr id="176" name="object 176"/>
          <p:cNvSpPr/>
          <p:nvPr/>
        </p:nvSpPr>
        <p:spPr>
          <a:xfrm>
            <a:off x="6696405" y="3671339"/>
            <a:ext cx="9525" cy="11430"/>
          </a:xfrm>
          <a:custGeom>
            <a:avLst/>
            <a:gdLst/>
            <a:ahLst/>
            <a:cxnLst/>
            <a:rect l="l" t="t" r="r" b="b"/>
            <a:pathLst>
              <a:path w="9525" h="11429">
                <a:moveTo>
                  <a:pt x="0" y="11095"/>
                </a:moveTo>
                <a:lnTo>
                  <a:pt x="9173" y="0"/>
                </a:lnTo>
              </a:path>
            </a:pathLst>
          </a:custGeom>
          <a:ln w="3175">
            <a:solidFill>
              <a:srgbClr val="FF0000"/>
            </a:solidFill>
          </a:ln>
        </p:spPr>
        <p:txBody>
          <a:bodyPr wrap="square" lIns="0" tIns="0" rIns="0" bIns="0" rtlCol="0"/>
          <a:lstStyle/>
          <a:p>
            <a:endParaRPr/>
          </a:p>
        </p:txBody>
      </p:sp>
      <p:sp>
        <p:nvSpPr>
          <p:cNvPr id="177" name="object 177"/>
          <p:cNvSpPr/>
          <p:nvPr/>
        </p:nvSpPr>
        <p:spPr>
          <a:xfrm>
            <a:off x="6705579" y="3663719"/>
            <a:ext cx="9525" cy="7620"/>
          </a:xfrm>
          <a:custGeom>
            <a:avLst/>
            <a:gdLst/>
            <a:ahLst/>
            <a:cxnLst/>
            <a:rect l="l" t="t" r="r" b="b"/>
            <a:pathLst>
              <a:path w="9525" h="7620">
                <a:moveTo>
                  <a:pt x="0" y="7620"/>
                </a:moveTo>
                <a:lnTo>
                  <a:pt x="9143" y="0"/>
                </a:lnTo>
              </a:path>
            </a:pathLst>
          </a:custGeom>
          <a:ln w="3175">
            <a:solidFill>
              <a:srgbClr val="FF0000"/>
            </a:solidFill>
          </a:ln>
        </p:spPr>
        <p:txBody>
          <a:bodyPr wrap="square" lIns="0" tIns="0" rIns="0" bIns="0" rtlCol="0"/>
          <a:lstStyle/>
          <a:p>
            <a:endParaRPr/>
          </a:p>
        </p:txBody>
      </p:sp>
      <p:sp>
        <p:nvSpPr>
          <p:cNvPr id="178" name="object 178"/>
          <p:cNvSpPr/>
          <p:nvPr/>
        </p:nvSpPr>
        <p:spPr>
          <a:xfrm>
            <a:off x="6714723" y="3653782"/>
            <a:ext cx="9525" cy="10160"/>
          </a:xfrm>
          <a:custGeom>
            <a:avLst/>
            <a:gdLst/>
            <a:ahLst/>
            <a:cxnLst/>
            <a:rect l="l" t="t" r="r" b="b"/>
            <a:pathLst>
              <a:path w="9525" h="10160">
                <a:moveTo>
                  <a:pt x="0" y="9936"/>
                </a:moveTo>
                <a:lnTo>
                  <a:pt x="9173" y="0"/>
                </a:lnTo>
              </a:path>
            </a:pathLst>
          </a:custGeom>
          <a:ln w="3175">
            <a:solidFill>
              <a:srgbClr val="FF0000"/>
            </a:solidFill>
          </a:ln>
        </p:spPr>
        <p:txBody>
          <a:bodyPr wrap="square" lIns="0" tIns="0" rIns="0" bIns="0" rtlCol="0"/>
          <a:lstStyle/>
          <a:p>
            <a:endParaRPr/>
          </a:p>
        </p:txBody>
      </p:sp>
      <p:sp>
        <p:nvSpPr>
          <p:cNvPr id="179" name="object 179"/>
          <p:cNvSpPr/>
          <p:nvPr/>
        </p:nvSpPr>
        <p:spPr>
          <a:xfrm>
            <a:off x="6723897" y="3648813"/>
            <a:ext cx="9525" cy="5080"/>
          </a:xfrm>
          <a:custGeom>
            <a:avLst/>
            <a:gdLst/>
            <a:ahLst/>
            <a:cxnLst/>
            <a:rect l="l" t="t" r="r" b="b"/>
            <a:pathLst>
              <a:path w="9525" h="5079">
                <a:moveTo>
                  <a:pt x="0" y="4968"/>
                </a:moveTo>
                <a:lnTo>
                  <a:pt x="9173" y="0"/>
                </a:lnTo>
              </a:path>
            </a:pathLst>
          </a:custGeom>
          <a:ln w="3175">
            <a:solidFill>
              <a:srgbClr val="FF0000"/>
            </a:solidFill>
          </a:ln>
        </p:spPr>
        <p:txBody>
          <a:bodyPr wrap="square" lIns="0" tIns="0" rIns="0" bIns="0" rtlCol="0"/>
          <a:lstStyle/>
          <a:p>
            <a:endParaRPr/>
          </a:p>
        </p:txBody>
      </p:sp>
      <p:sp>
        <p:nvSpPr>
          <p:cNvPr id="180" name="object 180"/>
          <p:cNvSpPr/>
          <p:nvPr/>
        </p:nvSpPr>
        <p:spPr>
          <a:xfrm>
            <a:off x="6733071" y="3638510"/>
            <a:ext cx="9525" cy="10795"/>
          </a:xfrm>
          <a:custGeom>
            <a:avLst/>
            <a:gdLst/>
            <a:ahLst/>
            <a:cxnLst/>
            <a:rect l="l" t="t" r="r" b="b"/>
            <a:pathLst>
              <a:path w="9525" h="10795">
                <a:moveTo>
                  <a:pt x="0" y="10302"/>
                </a:moveTo>
                <a:lnTo>
                  <a:pt x="9173" y="0"/>
                </a:lnTo>
              </a:path>
            </a:pathLst>
          </a:custGeom>
          <a:ln w="3175">
            <a:solidFill>
              <a:srgbClr val="FF0000"/>
            </a:solidFill>
          </a:ln>
        </p:spPr>
        <p:txBody>
          <a:bodyPr wrap="square" lIns="0" tIns="0" rIns="0" bIns="0" rtlCol="0"/>
          <a:lstStyle/>
          <a:p>
            <a:endParaRPr/>
          </a:p>
        </p:txBody>
      </p:sp>
      <p:sp>
        <p:nvSpPr>
          <p:cNvPr id="181" name="object 181"/>
          <p:cNvSpPr/>
          <p:nvPr/>
        </p:nvSpPr>
        <p:spPr>
          <a:xfrm>
            <a:off x="6742245" y="3633908"/>
            <a:ext cx="9525" cy="5080"/>
          </a:xfrm>
          <a:custGeom>
            <a:avLst/>
            <a:gdLst/>
            <a:ahLst/>
            <a:cxnLst/>
            <a:rect l="l" t="t" r="r" b="b"/>
            <a:pathLst>
              <a:path w="9525" h="5079">
                <a:moveTo>
                  <a:pt x="0" y="4602"/>
                </a:moveTo>
                <a:lnTo>
                  <a:pt x="9173" y="0"/>
                </a:lnTo>
              </a:path>
            </a:pathLst>
          </a:custGeom>
          <a:ln w="3175">
            <a:solidFill>
              <a:srgbClr val="FF0000"/>
            </a:solidFill>
          </a:ln>
        </p:spPr>
        <p:txBody>
          <a:bodyPr wrap="square" lIns="0" tIns="0" rIns="0" bIns="0" rtlCol="0"/>
          <a:lstStyle/>
          <a:p>
            <a:endParaRPr/>
          </a:p>
        </p:txBody>
      </p:sp>
      <p:sp>
        <p:nvSpPr>
          <p:cNvPr id="182" name="object 182"/>
          <p:cNvSpPr/>
          <p:nvPr/>
        </p:nvSpPr>
        <p:spPr>
          <a:xfrm>
            <a:off x="6751419" y="3629335"/>
            <a:ext cx="9525" cy="5080"/>
          </a:xfrm>
          <a:custGeom>
            <a:avLst/>
            <a:gdLst/>
            <a:ahLst/>
            <a:cxnLst/>
            <a:rect l="l" t="t" r="r" b="b"/>
            <a:pathLst>
              <a:path w="9525" h="5079">
                <a:moveTo>
                  <a:pt x="0" y="4572"/>
                </a:moveTo>
                <a:lnTo>
                  <a:pt x="9143" y="0"/>
                </a:lnTo>
              </a:path>
            </a:pathLst>
          </a:custGeom>
          <a:ln w="3175">
            <a:solidFill>
              <a:srgbClr val="FF0000"/>
            </a:solidFill>
          </a:ln>
        </p:spPr>
        <p:txBody>
          <a:bodyPr wrap="square" lIns="0" tIns="0" rIns="0" bIns="0" rtlCol="0"/>
          <a:lstStyle/>
          <a:p>
            <a:endParaRPr/>
          </a:p>
        </p:txBody>
      </p:sp>
      <p:sp>
        <p:nvSpPr>
          <p:cNvPr id="183" name="object 183"/>
          <p:cNvSpPr/>
          <p:nvPr/>
        </p:nvSpPr>
        <p:spPr>
          <a:xfrm>
            <a:off x="6760563" y="3627415"/>
            <a:ext cx="9525" cy="2540"/>
          </a:xfrm>
          <a:custGeom>
            <a:avLst/>
            <a:gdLst/>
            <a:ahLst/>
            <a:cxnLst/>
            <a:rect l="l" t="t" r="r" b="b"/>
            <a:pathLst>
              <a:path w="9525" h="2539">
                <a:moveTo>
                  <a:pt x="0" y="1920"/>
                </a:moveTo>
                <a:lnTo>
                  <a:pt x="9173" y="0"/>
                </a:lnTo>
              </a:path>
            </a:pathLst>
          </a:custGeom>
          <a:ln w="3175">
            <a:solidFill>
              <a:srgbClr val="FF0000"/>
            </a:solidFill>
          </a:ln>
        </p:spPr>
        <p:txBody>
          <a:bodyPr wrap="square" lIns="0" tIns="0" rIns="0" bIns="0" rtlCol="0"/>
          <a:lstStyle/>
          <a:p>
            <a:endParaRPr/>
          </a:p>
        </p:txBody>
      </p:sp>
      <p:sp>
        <p:nvSpPr>
          <p:cNvPr id="184" name="object 184"/>
          <p:cNvSpPr/>
          <p:nvPr/>
        </p:nvSpPr>
        <p:spPr>
          <a:xfrm>
            <a:off x="6769737" y="3623209"/>
            <a:ext cx="9525" cy="4445"/>
          </a:xfrm>
          <a:custGeom>
            <a:avLst/>
            <a:gdLst/>
            <a:ahLst/>
            <a:cxnLst/>
            <a:rect l="l" t="t" r="r" b="b"/>
            <a:pathLst>
              <a:path w="9525" h="4445">
                <a:moveTo>
                  <a:pt x="0" y="4206"/>
                </a:moveTo>
                <a:lnTo>
                  <a:pt x="9173" y="0"/>
                </a:lnTo>
              </a:path>
            </a:pathLst>
          </a:custGeom>
          <a:ln w="3175">
            <a:solidFill>
              <a:srgbClr val="FF0000"/>
            </a:solidFill>
          </a:ln>
        </p:spPr>
        <p:txBody>
          <a:bodyPr wrap="square" lIns="0" tIns="0" rIns="0" bIns="0" rtlCol="0"/>
          <a:lstStyle/>
          <a:p>
            <a:endParaRPr/>
          </a:p>
        </p:txBody>
      </p:sp>
      <p:sp>
        <p:nvSpPr>
          <p:cNvPr id="185" name="object 185"/>
          <p:cNvSpPr/>
          <p:nvPr/>
        </p:nvSpPr>
        <p:spPr>
          <a:xfrm>
            <a:off x="6778911" y="3588063"/>
            <a:ext cx="9525" cy="35560"/>
          </a:xfrm>
          <a:custGeom>
            <a:avLst/>
            <a:gdLst/>
            <a:ahLst/>
            <a:cxnLst/>
            <a:rect l="l" t="t" r="r" b="b"/>
            <a:pathLst>
              <a:path w="9525" h="35560">
                <a:moveTo>
                  <a:pt x="0" y="35145"/>
                </a:moveTo>
                <a:lnTo>
                  <a:pt x="9173" y="0"/>
                </a:lnTo>
              </a:path>
            </a:pathLst>
          </a:custGeom>
          <a:ln w="3175">
            <a:solidFill>
              <a:srgbClr val="FF0000"/>
            </a:solidFill>
          </a:ln>
        </p:spPr>
        <p:txBody>
          <a:bodyPr wrap="square" lIns="0" tIns="0" rIns="0" bIns="0" rtlCol="0"/>
          <a:lstStyle/>
          <a:p>
            <a:endParaRPr/>
          </a:p>
        </p:txBody>
      </p:sp>
      <p:sp>
        <p:nvSpPr>
          <p:cNvPr id="186" name="object 186"/>
          <p:cNvSpPr/>
          <p:nvPr/>
        </p:nvSpPr>
        <p:spPr>
          <a:xfrm>
            <a:off x="6788084" y="3586936"/>
            <a:ext cx="9525" cy="1270"/>
          </a:xfrm>
          <a:custGeom>
            <a:avLst/>
            <a:gdLst/>
            <a:ahLst/>
            <a:cxnLst/>
            <a:rect l="l" t="t" r="r" b="b"/>
            <a:pathLst>
              <a:path w="9525" h="1270">
                <a:moveTo>
                  <a:pt x="0" y="1127"/>
                </a:moveTo>
                <a:lnTo>
                  <a:pt x="9173" y="0"/>
                </a:lnTo>
              </a:path>
            </a:pathLst>
          </a:custGeom>
          <a:ln w="3175">
            <a:solidFill>
              <a:srgbClr val="FF0000"/>
            </a:solidFill>
          </a:ln>
        </p:spPr>
        <p:txBody>
          <a:bodyPr wrap="square" lIns="0" tIns="0" rIns="0" bIns="0" rtlCol="0"/>
          <a:lstStyle/>
          <a:p>
            <a:endParaRPr/>
          </a:p>
        </p:txBody>
      </p:sp>
      <p:sp>
        <p:nvSpPr>
          <p:cNvPr id="187" name="object 187"/>
          <p:cNvSpPr/>
          <p:nvPr/>
        </p:nvSpPr>
        <p:spPr>
          <a:xfrm>
            <a:off x="6797258" y="3576603"/>
            <a:ext cx="9525" cy="10795"/>
          </a:xfrm>
          <a:custGeom>
            <a:avLst/>
            <a:gdLst/>
            <a:ahLst/>
            <a:cxnLst/>
            <a:rect l="l" t="t" r="r" b="b"/>
            <a:pathLst>
              <a:path w="9525" h="10795">
                <a:moveTo>
                  <a:pt x="0" y="10333"/>
                </a:moveTo>
                <a:lnTo>
                  <a:pt x="9143" y="0"/>
                </a:lnTo>
              </a:path>
            </a:pathLst>
          </a:custGeom>
          <a:ln w="3175">
            <a:solidFill>
              <a:srgbClr val="FF0000"/>
            </a:solidFill>
          </a:ln>
        </p:spPr>
        <p:txBody>
          <a:bodyPr wrap="square" lIns="0" tIns="0" rIns="0" bIns="0" rtlCol="0"/>
          <a:lstStyle/>
          <a:p>
            <a:endParaRPr/>
          </a:p>
        </p:txBody>
      </p:sp>
      <p:sp>
        <p:nvSpPr>
          <p:cNvPr id="188" name="object 188"/>
          <p:cNvSpPr/>
          <p:nvPr/>
        </p:nvSpPr>
        <p:spPr>
          <a:xfrm>
            <a:off x="6806402" y="3569348"/>
            <a:ext cx="9525" cy="7620"/>
          </a:xfrm>
          <a:custGeom>
            <a:avLst/>
            <a:gdLst/>
            <a:ahLst/>
            <a:cxnLst/>
            <a:rect l="l" t="t" r="r" b="b"/>
            <a:pathLst>
              <a:path w="9525" h="7620">
                <a:moveTo>
                  <a:pt x="0" y="7254"/>
                </a:moveTo>
                <a:lnTo>
                  <a:pt x="9173" y="0"/>
                </a:lnTo>
              </a:path>
            </a:pathLst>
          </a:custGeom>
          <a:ln w="3175">
            <a:solidFill>
              <a:srgbClr val="FF0000"/>
            </a:solidFill>
          </a:ln>
        </p:spPr>
        <p:txBody>
          <a:bodyPr wrap="square" lIns="0" tIns="0" rIns="0" bIns="0" rtlCol="0"/>
          <a:lstStyle/>
          <a:p>
            <a:endParaRPr/>
          </a:p>
        </p:txBody>
      </p:sp>
      <p:sp>
        <p:nvSpPr>
          <p:cNvPr id="189" name="object 189"/>
          <p:cNvSpPr/>
          <p:nvPr/>
        </p:nvSpPr>
        <p:spPr>
          <a:xfrm>
            <a:off x="6815576" y="3565904"/>
            <a:ext cx="9525" cy="3810"/>
          </a:xfrm>
          <a:custGeom>
            <a:avLst/>
            <a:gdLst/>
            <a:ahLst/>
            <a:cxnLst/>
            <a:rect l="l" t="t" r="r" b="b"/>
            <a:pathLst>
              <a:path w="9525" h="3810">
                <a:moveTo>
                  <a:pt x="0" y="3444"/>
                </a:moveTo>
                <a:lnTo>
                  <a:pt x="9173" y="0"/>
                </a:lnTo>
              </a:path>
            </a:pathLst>
          </a:custGeom>
          <a:ln w="3175">
            <a:solidFill>
              <a:srgbClr val="FF0000"/>
            </a:solidFill>
          </a:ln>
        </p:spPr>
        <p:txBody>
          <a:bodyPr wrap="square" lIns="0" tIns="0" rIns="0" bIns="0" rtlCol="0"/>
          <a:lstStyle/>
          <a:p>
            <a:endParaRPr/>
          </a:p>
        </p:txBody>
      </p:sp>
      <p:sp>
        <p:nvSpPr>
          <p:cNvPr id="190" name="object 190"/>
          <p:cNvSpPr/>
          <p:nvPr/>
        </p:nvSpPr>
        <p:spPr>
          <a:xfrm>
            <a:off x="6824750" y="3565904"/>
            <a:ext cx="9525" cy="635"/>
          </a:xfrm>
          <a:custGeom>
            <a:avLst/>
            <a:gdLst/>
            <a:ahLst/>
            <a:cxnLst/>
            <a:rect l="l" t="t" r="r" b="b"/>
            <a:pathLst>
              <a:path w="9525" h="635">
                <a:moveTo>
                  <a:pt x="0" y="0"/>
                </a:moveTo>
                <a:lnTo>
                  <a:pt x="9173" y="396"/>
                </a:lnTo>
              </a:path>
            </a:pathLst>
          </a:custGeom>
          <a:ln w="3175">
            <a:solidFill>
              <a:srgbClr val="FF0000"/>
            </a:solidFill>
          </a:ln>
        </p:spPr>
        <p:txBody>
          <a:bodyPr wrap="square" lIns="0" tIns="0" rIns="0" bIns="0" rtlCol="0"/>
          <a:lstStyle/>
          <a:p>
            <a:endParaRPr/>
          </a:p>
        </p:txBody>
      </p:sp>
      <p:sp>
        <p:nvSpPr>
          <p:cNvPr id="191" name="object 191"/>
          <p:cNvSpPr/>
          <p:nvPr/>
        </p:nvSpPr>
        <p:spPr>
          <a:xfrm>
            <a:off x="6833924" y="3556729"/>
            <a:ext cx="9525" cy="10160"/>
          </a:xfrm>
          <a:custGeom>
            <a:avLst/>
            <a:gdLst/>
            <a:ahLst/>
            <a:cxnLst/>
            <a:rect l="l" t="t" r="r" b="b"/>
            <a:pathLst>
              <a:path w="9525" h="10160">
                <a:moveTo>
                  <a:pt x="0" y="9571"/>
                </a:moveTo>
                <a:lnTo>
                  <a:pt x="9143" y="0"/>
                </a:lnTo>
              </a:path>
            </a:pathLst>
          </a:custGeom>
          <a:ln w="3175">
            <a:solidFill>
              <a:srgbClr val="FF0000"/>
            </a:solidFill>
          </a:ln>
        </p:spPr>
        <p:txBody>
          <a:bodyPr wrap="square" lIns="0" tIns="0" rIns="0" bIns="0" rtlCol="0"/>
          <a:lstStyle/>
          <a:p>
            <a:endParaRPr/>
          </a:p>
        </p:txBody>
      </p:sp>
      <p:sp>
        <p:nvSpPr>
          <p:cNvPr id="192" name="object 192"/>
          <p:cNvSpPr/>
          <p:nvPr/>
        </p:nvSpPr>
        <p:spPr>
          <a:xfrm>
            <a:off x="6843068" y="3552522"/>
            <a:ext cx="9525" cy="4445"/>
          </a:xfrm>
          <a:custGeom>
            <a:avLst/>
            <a:gdLst/>
            <a:ahLst/>
            <a:cxnLst/>
            <a:rect l="l" t="t" r="r" b="b"/>
            <a:pathLst>
              <a:path w="9525" h="4445">
                <a:moveTo>
                  <a:pt x="0" y="4206"/>
                </a:moveTo>
                <a:lnTo>
                  <a:pt x="9173" y="0"/>
                </a:lnTo>
              </a:path>
            </a:pathLst>
          </a:custGeom>
          <a:ln w="3175">
            <a:solidFill>
              <a:srgbClr val="FF0000"/>
            </a:solidFill>
          </a:ln>
        </p:spPr>
        <p:txBody>
          <a:bodyPr wrap="square" lIns="0" tIns="0" rIns="0" bIns="0" rtlCol="0"/>
          <a:lstStyle/>
          <a:p>
            <a:endParaRPr/>
          </a:p>
        </p:txBody>
      </p:sp>
      <p:sp>
        <p:nvSpPr>
          <p:cNvPr id="193" name="object 193"/>
          <p:cNvSpPr/>
          <p:nvPr/>
        </p:nvSpPr>
        <p:spPr>
          <a:xfrm>
            <a:off x="6852242" y="3546060"/>
            <a:ext cx="9525" cy="6985"/>
          </a:xfrm>
          <a:custGeom>
            <a:avLst/>
            <a:gdLst/>
            <a:ahLst/>
            <a:cxnLst/>
            <a:rect l="l" t="t" r="r" b="b"/>
            <a:pathLst>
              <a:path w="9525" h="6985">
                <a:moveTo>
                  <a:pt x="0" y="6462"/>
                </a:moveTo>
                <a:lnTo>
                  <a:pt x="9173" y="0"/>
                </a:lnTo>
              </a:path>
            </a:pathLst>
          </a:custGeom>
          <a:ln w="3175">
            <a:solidFill>
              <a:srgbClr val="FF0000"/>
            </a:solidFill>
          </a:ln>
        </p:spPr>
        <p:txBody>
          <a:bodyPr wrap="square" lIns="0" tIns="0" rIns="0" bIns="0" rtlCol="0"/>
          <a:lstStyle/>
          <a:p>
            <a:endParaRPr/>
          </a:p>
        </p:txBody>
      </p:sp>
      <p:sp>
        <p:nvSpPr>
          <p:cNvPr id="194" name="object 194"/>
          <p:cNvSpPr/>
          <p:nvPr/>
        </p:nvSpPr>
        <p:spPr>
          <a:xfrm>
            <a:off x="6861416" y="3541457"/>
            <a:ext cx="9525" cy="5080"/>
          </a:xfrm>
          <a:custGeom>
            <a:avLst/>
            <a:gdLst/>
            <a:ahLst/>
            <a:cxnLst/>
            <a:rect l="l" t="t" r="r" b="b"/>
            <a:pathLst>
              <a:path w="9525" h="5079">
                <a:moveTo>
                  <a:pt x="0" y="4602"/>
                </a:moveTo>
                <a:lnTo>
                  <a:pt x="9173" y="0"/>
                </a:lnTo>
              </a:path>
            </a:pathLst>
          </a:custGeom>
          <a:ln w="3175">
            <a:solidFill>
              <a:srgbClr val="FF0000"/>
            </a:solidFill>
          </a:ln>
        </p:spPr>
        <p:txBody>
          <a:bodyPr wrap="square" lIns="0" tIns="0" rIns="0" bIns="0" rtlCol="0"/>
          <a:lstStyle/>
          <a:p>
            <a:endParaRPr/>
          </a:p>
        </p:txBody>
      </p:sp>
      <p:sp>
        <p:nvSpPr>
          <p:cNvPr id="195" name="object 195"/>
          <p:cNvSpPr/>
          <p:nvPr/>
        </p:nvSpPr>
        <p:spPr>
          <a:xfrm>
            <a:off x="6870589" y="3533044"/>
            <a:ext cx="9525" cy="8890"/>
          </a:xfrm>
          <a:custGeom>
            <a:avLst/>
            <a:gdLst/>
            <a:ahLst/>
            <a:cxnLst/>
            <a:rect l="l" t="t" r="r" b="b"/>
            <a:pathLst>
              <a:path w="9525" h="8889">
                <a:moveTo>
                  <a:pt x="0" y="8412"/>
                </a:moveTo>
                <a:lnTo>
                  <a:pt x="9173" y="0"/>
                </a:lnTo>
              </a:path>
            </a:pathLst>
          </a:custGeom>
          <a:ln w="3175">
            <a:solidFill>
              <a:srgbClr val="FF0000"/>
            </a:solidFill>
          </a:ln>
        </p:spPr>
        <p:txBody>
          <a:bodyPr wrap="square" lIns="0" tIns="0" rIns="0" bIns="0" rtlCol="0"/>
          <a:lstStyle/>
          <a:p>
            <a:endParaRPr/>
          </a:p>
        </p:txBody>
      </p:sp>
      <p:sp>
        <p:nvSpPr>
          <p:cNvPr id="196" name="object 196"/>
          <p:cNvSpPr/>
          <p:nvPr/>
        </p:nvSpPr>
        <p:spPr>
          <a:xfrm>
            <a:off x="6879763" y="3532678"/>
            <a:ext cx="9525" cy="635"/>
          </a:xfrm>
          <a:custGeom>
            <a:avLst/>
            <a:gdLst/>
            <a:ahLst/>
            <a:cxnLst/>
            <a:rect l="l" t="t" r="r" b="b"/>
            <a:pathLst>
              <a:path w="9525" h="635">
                <a:moveTo>
                  <a:pt x="0" y="365"/>
                </a:moveTo>
                <a:lnTo>
                  <a:pt x="9143" y="0"/>
                </a:lnTo>
              </a:path>
            </a:pathLst>
          </a:custGeom>
          <a:ln w="3175">
            <a:solidFill>
              <a:srgbClr val="FF0000"/>
            </a:solidFill>
          </a:ln>
        </p:spPr>
        <p:txBody>
          <a:bodyPr wrap="square" lIns="0" tIns="0" rIns="0" bIns="0" rtlCol="0"/>
          <a:lstStyle/>
          <a:p>
            <a:endParaRPr/>
          </a:p>
        </p:txBody>
      </p:sp>
      <p:sp>
        <p:nvSpPr>
          <p:cNvPr id="197" name="object 197"/>
          <p:cNvSpPr/>
          <p:nvPr/>
        </p:nvSpPr>
        <p:spPr>
          <a:xfrm>
            <a:off x="6888907" y="3525028"/>
            <a:ext cx="9525" cy="8255"/>
          </a:xfrm>
          <a:custGeom>
            <a:avLst/>
            <a:gdLst/>
            <a:ahLst/>
            <a:cxnLst/>
            <a:rect l="l" t="t" r="r" b="b"/>
            <a:pathLst>
              <a:path w="9525" h="8254">
                <a:moveTo>
                  <a:pt x="0" y="7650"/>
                </a:moveTo>
                <a:lnTo>
                  <a:pt x="9173" y="0"/>
                </a:lnTo>
              </a:path>
            </a:pathLst>
          </a:custGeom>
          <a:ln w="3175">
            <a:solidFill>
              <a:srgbClr val="FF0000"/>
            </a:solidFill>
          </a:ln>
        </p:spPr>
        <p:txBody>
          <a:bodyPr wrap="square" lIns="0" tIns="0" rIns="0" bIns="0" rtlCol="0"/>
          <a:lstStyle/>
          <a:p>
            <a:endParaRPr/>
          </a:p>
        </p:txBody>
      </p:sp>
      <p:sp>
        <p:nvSpPr>
          <p:cNvPr id="198" name="object 198"/>
          <p:cNvSpPr/>
          <p:nvPr/>
        </p:nvSpPr>
        <p:spPr>
          <a:xfrm>
            <a:off x="6898081" y="3521218"/>
            <a:ext cx="9525" cy="3810"/>
          </a:xfrm>
          <a:custGeom>
            <a:avLst/>
            <a:gdLst/>
            <a:ahLst/>
            <a:cxnLst/>
            <a:rect l="l" t="t" r="r" b="b"/>
            <a:pathLst>
              <a:path w="9525" h="3810">
                <a:moveTo>
                  <a:pt x="0" y="3810"/>
                </a:moveTo>
                <a:lnTo>
                  <a:pt x="9173" y="0"/>
                </a:lnTo>
              </a:path>
            </a:pathLst>
          </a:custGeom>
          <a:ln w="3175">
            <a:solidFill>
              <a:srgbClr val="FF0000"/>
            </a:solidFill>
          </a:ln>
        </p:spPr>
        <p:txBody>
          <a:bodyPr wrap="square" lIns="0" tIns="0" rIns="0" bIns="0" rtlCol="0"/>
          <a:lstStyle/>
          <a:p>
            <a:endParaRPr/>
          </a:p>
        </p:txBody>
      </p:sp>
      <p:sp>
        <p:nvSpPr>
          <p:cNvPr id="199" name="object 199"/>
          <p:cNvSpPr/>
          <p:nvPr/>
        </p:nvSpPr>
        <p:spPr>
          <a:xfrm>
            <a:off x="6907255" y="3515487"/>
            <a:ext cx="9525" cy="6350"/>
          </a:xfrm>
          <a:custGeom>
            <a:avLst/>
            <a:gdLst/>
            <a:ahLst/>
            <a:cxnLst/>
            <a:rect l="l" t="t" r="r" b="b"/>
            <a:pathLst>
              <a:path w="9525" h="6350">
                <a:moveTo>
                  <a:pt x="0" y="5730"/>
                </a:moveTo>
                <a:lnTo>
                  <a:pt x="9173" y="0"/>
                </a:lnTo>
              </a:path>
            </a:pathLst>
          </a:custGeom>
          <a:ln w="3175">
            <a:solidFill>
              <a:srgbClr val="FF0000"/>
            </a:solidFill>
          </a:ln>
        </p:spPr>
        <p:txBody>
          <a:bodyPr wrap="square" lIns="0" tIns="0" rIns="0" bIns="0" rtlCol="0"/>
          <a:lstStyle/>
          <a:p>
            <a:endParaRPr/>
          </a:p>
        </p:txBody>
      </p:sp>
      <p:sp>
        <p:nvSpPr>
          <p:cNvPr id="200" name="object 200"/>
          <p:cNvSpPr/>
          <p:nvPr/>
        </p:nvSpPr>
        <p:spPr>
          <a:xfrm>
            <a:off x="6916429" y="3513963"/>
            <a:ext cx="9525" cy="1905"/>
          </a:xfrm>
          <a:custGeom>
            <a:avLst/>
            <a:gdLst/>
            <a:ahLst/>
            <a:cxnLst/>
            <a:rect l="l" t="t" r="r" b="b"/>
            <a:pathLst>
              <a:path w="9525" h="1904">
                <a:moveTo>
                  <a:pt x="0" y="1524"/>
                </a:moveTo>
                <a:lnTo>
                  <a:pt x="9173" y="0"/>
                </a:lnTo>
              </a:path>
            </a:pathLst>
          </a:custGeom>
          <a:ln w="3175">
            <a:solidFill>
              <a:srgbClr val="FF0000"/>
            </a:solidFill>
          </a:ln>
        </p:spPr>
        <p:txBody>
          <a:bodyPr wrap="square" lIns="0" tIns="0" rIns="0" bIns="0" rtlCol="0"/>
          <a:lstStyle/>
          <a:p>
            <a:endParaRPr/>
          </a:p>
        </p:txBody>
      </p:sp>
      <p:sp>
        <p:nvSpPr>
          <p:cNvPr id="201" name="object 201"/>
          <p:cNvSpPr/>
          <p:nvPr/>
        </p:nvSpPr>
        <p:spPr>
          <a:xfrm>
            <a:off x="6925603" y="3511677"/>
            <a:ext cx="9525" cy="2540"/>
          </a:xfrm>
          <a:custGeom>
            <a:avLst/>
            <a:gdLst/>
            <a:ahLst/>
            <a:cxnLst/>
            <a:rect l="l" t="t" r="r" b="b"/>
            <a:pathLst>
              <a:path w="9525" h="2539">
                <a:moveTo>
                  <a:pt x="0" y="2286"/>
                </a:moveTo>
                <a:lnTo>
                  <a:pt x="9143" y="0"/>
                </a:lnTo>
              </a:path>
            </a:pathLst>
          </a:custGeom>
          <a:ln w="3175">
            <a:solidFill>
              <a:srgbClr val="FF0000"/>
            </a:solidFill>
          </a:ln>
        </p:spPr>
        <p:txBody>
          <a:bodyPr wrap="square" lIns="0" tIns="0" rIns="0" bIns="0" rtlCol="0"/>
          <a:lstStyle/>
          <a:p>
            <a:endParaRPr/>
          </a:p>
        </p:txBody>
      </p:sp>
      <p:sp>
        <p:nvSpPr>
          <p:cNvPr id="202" name="object 202"/>
          <p:cNvSpPr/>
          <p:nvPr/>
        </p:nvSpPr>
        <p:spPr>
          <a:xfrm>
            <a:off x="6934747" y="3509757"/>
            <a:ext cx="9525" cy="2540"/>
          </a:xfrm>
          <a:custGeom>
            <a:avLst/>
            <a:gdLst/>
            <a:ahLst/>
            <a:cxnLst/>
            <a:rect l="l" t="t" r="r" b="b"/>
            <a:pathLst>
              <a:path w="9525" h="2539">
                <a:moveTo>
                  <a:pt x="0" y="1920"/>
                </a:moveTo>
                <a:lnTo>
                  <a:pt x="9173" y="0"/>
                </a:lnTo>
              </a:path>
            </a:pathLst>
          </a:custGeom>
          <a:ln w="3175">
            <a:solidFill>
              <a:srgbClr val="FF0000"/>
            </a:solidFill>
          </a:ln>
        </p:spPr>
        <p:txBody>
          <a:bodyPr wrap="square" lIns="0" tIns="0" rIns="0" bIns="0" rtlCol="0"/>
          <a:lstStyle/>
          <a:p>
            <a:endParaRPr/>
          </a:p>
        </p:txBody>
      </p:sp>
      <p:sp>
        <p:nvSpPr>
          <p:cNvPr id="203" name="object 203"/>
          <p:cNvSpPr/>
          <p:nvPr/>
        </p:nvSpPr>
        <p:spPr>
          <a:xfrm>
            <a:off x="6943921" y="3505154"/>
            <a:ext cx="9525" cy="5080"/>
          </a:xfrm>
          <a:custGeom>
            <a:avLst/>
            <a:gdLst/>
            <a:ahLst/>
            <a:cxnLst/>
            <a:rect l="l" t="t" r="r" b="b"/>
            <a:pathLst>
              <a:path w="9525" h="5079">
                <a:moveTo>
                  <a:pt x="0" y="4602"/>
                </a:moveTo>
                <a:lnTo>
                  <a:pt x="9173" y="0"/>
                </a:lnTo>
              </a:path>
            </a:pathLst>
          </a:custGeom>
          <a:ln w="3175">
            <a:solidFill>
              <a:srgbClr val="FF0000"/>
            </a:solidFill>
          </a:ln>
        </p:spPr>
        <p:txBody>
          <a:bodyPr wrap="square" lIns="0" tIns="0" rIns="0" bIns="0" rtlCol="0"/>
          <a:lstStyle/>
          <a:p>
            <a:endParaRPr/>
          </a:p>
        </p:txBody>
      </p:sp>
      <p:sp>
        <p:nvSpPr>
          <p:cNvPr id="204" name="object 204"/>
          <p:cNvSpPr/>
          <p:nvPr/>
        </p:nvSpPr>
        <p:spPr>
          <a:xfrm>
            <a:off x="6953094" y="3501344"/>
            <a:ext cx="9525" cy="3810"/>
          </a:xfrm>
          <a:custGeom>
            <a:avLst/>
            <a:gdLst/>
            <a:ahLst/>
            <a:cxnLst/>
            <a:rect l="l" t="t" r="r" b="b"/>
            <a:pathLst>
              <a:path w="9525" h="3810">
                <a:moveTo>
                  <a:pt x="0" y="3810"/>
                </a:moveTo>
                <a:lnTo>
                  <a:pt x="9173" y="0"/>
                </a:lnTo>
              </a:path>
            </a:pathLst>
          </a:custGeom>
          <a:ln w="3175">
            <a:solidFill>
              <a:srgbClr val="FF0000"/>
            </a:solidFill>
          </a:ln>
        </p:spPr>
        <p:txBody>
          <a:bodyPr wrap="square" lIns="0" tIns="0" rIns="0" bIns="0" rtlCol="0"/>
          <a:lstStyle/>
          <a:p>
            <a:endParaRPr/>
          </a:p>
        </p:txBody>
      </p:sp>
      <p:sp>
        <p:nvSpPr>
          <p:cNvPr id="205" name="object 205"/>
          <p:cNvSpPr/>
          <p:nvPr/>
        </p:nvSpPr>
        <p:spPr>
          <a:xfrm>
            <a:off x="6962268" y="3501344"/>
            <a:ext cx="18415" cy="0"/>
          </a:xfrm>
          <a:custGeom>
            <a:avLst/>
            <a:gdLst/>
            <a:ahLst/>
            <a:cxnLst/>
            <a:rect l="l" t="t" r="r" b="b"/>
            <a:pathLst>
              <a:path w="18415">
                <a:moveTo>
                  <a:pt x="0" y="0"/>
                </a:moveTo>
                <a:lnTo>
                  <a:pt x="18317" y="0"/>
                </a:lnTo>
              </a:path>
            </a:pathLst>
          </a:custGeom>
          <a:ln w="3175">
            <a:solidFill>
              <a:srgbClr val="FF0000"/>
            </a:solidFill>
          </a:ln>
        </p:spPr>
        <p:txBody>
          <a:bodyPr wrap="square" lIns="0" tIns="0" rIns="0" bIns="0" rtlCol="0"/>
          <a:lstStyle/>
          <a:p>
            <a:endParaRPr/>
          </a:p>
        </p:txBody>
      </p:sp>
      <p:sp>
        <p:nvSpPr>
          <p:cNvPr id="206" name="object 206"/>
          <p:cNvSpPr/>
          <p:nvPr/>
        </p:nvSpPr>
        <p:spPr>
          <a:xfrm>
            <a:off x="6980586" y="3499057"/>
            <a:ext cx="9525" cy="2540"/>
          </a:xfrm>
          <a:custGeom>
            <a:avLst/>
            <a:gdLst/>
            <a:ahLst/>
            <a:cxnLst/>
            <a:rect l="l" t="t" r="r" b="b"/>
            <a:pathLst>
              <a:path w="9525" h="2539">
                <a:moveTo>
                  <a:pt x="0" y="2286"/>
                </a:moveTo>
                <a:lnTo>
                  <a:pt x="9173" y="0"/>
                </a:lnTo>
              </a:path>
            </a:pathLst>
          </a:custGeom>
          <a:ln w="3175">
            <a:solidFill>
              <a:srgbClr val="FF0000"/>
            </a:solidFill>
          </a:ln>
        </p:spPr>
        <p:txBody>
          <a:bodyPr wrap="square" lIns="0" tIns="0" rIns="0" bIns="0" rtlCol="0"/>
          <a:lstStyle/>
          <a:p>
            <a:endParaRPr/>
          </a:p>
        </p:txBody>
      </p:sp>
      <p:sp>
        <p:nvSpPr>
          <p:cNvPr id="207" name="object 207"/>
          <p:cNvSpPr/>
          <p:nvPr/>
        </p:nvSpPr>
        <p:spPr>
          <a:xfrm>
            <a:off x="6989760" y="3497533"/>
            <a:ext cx="9525" cy="1905"/>
          </a:xfrm>
          <a:custGeom>
            <a:avLst/>
            <a:gdLst/>
            <a:ahLst/>
            <a:cxnLst/>
            <a:rect l="l" t="t" r="r" b="b"/>
            <a:pathLst>
              <a:path w="9525" h="1904">
                <a:moveTo>
                  <a:pt x="0" y="1524"/>
                </a:moveTo>
                <a:lnTo>
                  <a:pt x="9173" y="0"/>
                </a:lnTo>
              </a:path>
            </a:pathLst>
          </a:custGeom>
          <a:ln w="3175">
            <a:solidFill>
              <a:srgbClr val="FF0000"/>
            </a:solidFill>
          </a:ln>
        </p:spPr>
        <p:txBody>
          <a:bodyPr wrap="square" lIns="0" tIns="0" rIns="0" bIns="0" rtlCol="0"/>
          <a:lstStyle/>
          <a:p>
            <a:endParaRPr/>
          </a:p>
        </p:txBody>
      </p:sp>
      <p:sp>
        <p:nvSpPr>
          <p:cNvPr id="208" name="object 208"/>
          <p:cNvSpPr/>
          <p:nvPr/>
        </p:nvSpPr>
        <p:spPr>
          <a:xfrm>
            <a:off x="6998934" y="3497533"/>
            <a:ext cx="9525" cy="1270"/>
          </a:xfrm>
          <a:custGeom>
            <a:avLst/>
            <a:gdLst/>
            <a:ahLst/>
            <a:cxnLst/>
            <a:rect l="l" t="t" r="r" b="b"/>
            <a:pathLst>
              <a:path w="9525" h="1270">
                <a:moveTo>
                  <a:pt x="0" y="0"/>
                </a:moveTo>
                <a:lnTo>
                  <a:pt x="9173" y="1127"/>
                </a:lnTo>
              </a:path>
            </a:pathLst>
          </a:custGeom>
          <a:ln w="3175">
            <a:solidFill>
              <a:srgbClr val="FF0000"/>
            </a:solidFill>
          </a:ln>
        </p:spPr>
        <p:txBody>
          <a:bodyPr wrap="square" lIns="0" tIns="0" rIns="0" bIns="0" rtlCol="0"/>
          <a:lstStyle/>
          <a:p>
            <a:endParaRPr/>
          </a:p>
        </p:txBody>
      </p:sp>
      <p:sp>
        <p:nvSpPr>
          <p:cNvPr id="209" name="object 209"/>
          <p:cNvSpPr/>
          <p:nvPr/>
        </p:nvSpPr>
        <p:spPr>
          <a:xfrm>
            <a:off x="7008108" y="3498661"/>
            <a:ext cx="9525" cy="635"/>
          </a:xfrm>
          <a:custGeom>
            <a:avLst/>
            <a:gdLst/>
            <a:ahLst/>
            <a:cxnLst/>
            <a:rect l="l" t="t" r="r" b="b"/>
            <a:pathLst>
              <a:path w="9525" h="635">
                <a:moveTo>
                  <a:pt x="0" y="0"/>
                </a:moveTo>
                <a:lnTo>
                  <a:pt x="9173" y="396"/>
                </a:lnTo>
              </a:path>
            </a:pathLst>
          </a:custGeom>
          <a:ln w="3175">
            <a:solidFill>
              <a:srgbClr val="FF0000"/>
            </a:solidFill>
          </a:ln>
        </p:spPr>
        <p:txBody>
          <a:bodyPr wrap="square" lIns="0" tIns="0" rIns="0" bIns="0" rtlCol="0"/>
          <a:lstStyle/>
          <a:p>
            <a:endParaRPr/>
          </a:p>
        </p:txBody>
      </p:sp>
      <p:sp>
        <p:nvSpPr>
          <p:cNvPr id="210" name="object 210"/>
          <p:cNvSpPr/>
          <p:nvPr/>
        </p:nvSpPr>
        <p:spPr>
          <a:xfrm>
            <a:off x="7017282" y="3497899"/>
            <a:ext cx="9525" cy="1270"/>
          </a:xfrm>
          <a:custGeom>
            <a:avLst/>
            <a:gdLst/>
            <a:ahLst/>
            <a:cxnLst/>
            <a:rect l="l" t="t" r="r" b="b"/>
            <a:pathLst>
              <a:path w="9525" h="1270">
                <a:moveTo>
                  <a:pt x="0" y="1158"/>
                </a:moveTo>
                <a:lnTo>
                  <a:pt x="9143" y="0"/>
                </a:lnTo>
              </a:path>
            </a:pathLst>
          </a:custGeom>
          <a:ln w="3175">
            <a:solidFill>
              <a:srgbClr val="FF0000"/>
            </a:solidFill>
          </a:ln>
        </p:spPr>
        <p:txBody>
          <a:bodyPr wrap="square" lIns="0" tIns="0" rIns="0" bIns="0" rtlCol="0"/>
          <a:lstStyle/>
          <a:p>
            <a:endParaRPr/>
          </a:p>
        </p:txBody>
      </p:sp>
      <p:sp>
        <p:nvSpPr>
          <p:cNvPr id="211" name="object 211"/>
          <p:cNvSpPr/>
          <p:nvPr/>
        </p:nvSpPr>
        <p:spPr>
          <a:xfrm>
            <a:off x="7026426" y="3497899"/>
            <a:ext cx="9525" cy="1270"/>
          </a:xfrm>
          <a:custGeom>
            <a:avLst/>
            <a:gdLst/>
            <a:ahLst/>
            <a:cxnLst/>
            <a:rect l="l" t="t" r="r" b="b"/>
            <a:pathLst>
              <a:path w="9525" h="1270">
                <a:moveTo>
                  <a:pt x="0" y="0"/>
                </a:moveTo>
                <a:lnTo>
                  <a:pt x="9173" y="1158"/>
                </a:lnTo>
              </a:path>
            </a:pathLst>
          </a:custGeom>
          <a:ln w="3175">
            <a:solidFill>
              <a:srgbClr val="FF0000"/>
            </a:solidFill>
          </a:ln>
        </p:spPr>
        <p:txBody>
          <a:bodyPr wrap="square" lIns="0" tIns="0" rIns="0" bIns="0" rtlCol="0"/>
          <a:lstStyle/>
          <a:p>
            <a:endParaRPr/>
          </a:p>
        </p:txBody>
      </p:sp>
      <p:sp>
        <p:nvSpPr>
          <p:cNvPr id="212" name="object 212"/>
          <p:cNvSpPr/>
          <p:nvPr/>
        </p:nvSpPr>
        <p:spPr>
          <a:xfrm>
            <a:off x="7035600" y="3499057"/>
            <a:ext cx="9525" cy="0"/>
          </a:xfrm>
          <a:custGeom>
            <a:avLst/>
            <a:gdLst/>
            <a:ahLst/>
            <a:cxnLst/>
            <a:rect l="l" t="t" r="r" b="b"/>
            <a:pathLst>
              <a:path w="9525">
                <a:moveTo>
                  <a:pt x="0" y="0"/>
                </a:moveTo>
                <a:lnTo>
                  <a:pt x="9173" y="0"/>
                </a:lnTo>
              </a:path>
            </a:pathLst>
          </a:custGeom>
          <a:ln w="3175">
            <a:solidFill>
              <a:srgbClr val="FF0000"/>
            </a:solidFill>
          </a:ln>
        </p:spPr>
        <p:txBody>
          <a:bodyPr wrap="square" lIns="0" tIns="0" rIns="0" bIns="0" rtlCol="0"/>
          <a:lstStyle/>
          <a:p>
            <a:endParaRPr/>
          </a:p>
        </p:txBody>
      </p:sp>
      <p:sp>
        <p:nvSpPr>
          <p:cNvPr id="213" name="object 213"/>
          <p:cNvSpPr/>
          <p:nvPr/>
        </p:nvSpPr>
        <p:spPr>
          <a:xfrm>
            <a:off x="7044773" y="3497533"/>
            <a:ext cx="9525" cy="1905"/>
          </a:xfrm>
          <a:custGeom>
            <a:avLst/>
            <a:gdLst/>
            <a:ahLst/>
            <a:cxnLst/>
            <a:rect l="l" t="t" r="r" b="b"/>
            <a:pathLst>
              <a:path w="9525" h="1904">
                <a:moveTo>
                  <a:pt x="0" y="1524"/>
                </a:moveTo>
                <a:lnTo>
                  <a:pt x="9173" y="0"/>
                </a:lnTo>
              </a:path>
            </a:pathLst>
          </a:custGeom>
          <a:ln w="3175">
            <a:solidFill>
              <a:srgbClr val="FF0000"/>
            </a:solidFill>
          </a:ln>
        </p:spPr>
        <p:txBody>
          <a:bodyPr wrap="square" lIns="0" tIns="0" rIns="0" bIns="0" rtlCol="0"/>
          <a:lstStyle/>
          <a:p>
            <a:endParaRPr/>
          </a:p>
        </p:txBody>
      </p:sp>
      <p:sp>
        <p:nvSpPr>
          <p:cNvPr id="214" name="object 214"/>
          <p:cNvSpPr/>
          <p:nvPr/>
        </p:nvSpPr>
        <p:spPr>
          <a:xfrm>
            <a:off x="7053947" y="3497533"/>
            <a:ext cx="9525" cy="1270"/>
          </a:xfrm>
          <a:custGeom>
            <a:avLst/>
            <a:gdLst/>
            <a:ahLst/>
            <a:cxnLst/>
            <a:rect l="l" t="t" r="r" b="b"/>
            <a:pathLst>
              <a:path w="9525" h="1270">
                <a:moveTo>
                  <a:pt x="0" y="0"/>
                </a:moveTo>
                <a:lnTo>
                  <a:pt x="9173" y="1127"/>
                </a:lnTo>
              </a:path>
            </a:pathLst>
          </a:custGeom>
          <a:ln w="3175">
            <a:solidFill>
              <a:srgbClr val="FF0000"/>
            </a:solidFill>
          </a:ln>
        </p:spPr>
        <p:txBody>
          <a:bodyPr wrap="square" lIns="0" tIns="0" rIns="0" bIns="0" rtlCol="0"/>
          <a:lstStyle/>
          <a:p>
            <a:endParaRPr/>
          </a:p>
        </p:txBody>
      </p:sp>
      <p:sp>
        <p:nvSpPr>
          <p:cNvPr id="215" name="object 215"/>
          <p:cNvSpPr/>
          <p:nvPr/>
        </p:nvSpPr>
        <p:spPr>
          <a:xfrm>
            <a:off x="7063121" y="3495247"/>
            <a:ext cx="9525" cy="3810"/>
          </a:xfrm>
          <a:custGeom>
            <a:avLst/>
            <a:gdLst/>
            <a:ahLst/>
            <a:cxnLst/>
            <a:rect l="l" t="t" r="r" b="b"/>
            <a:pathLst>
              <a:path w="9525" h="3810">
                <a:moveTo>
                  <a:pt x="0" y="3413"/>
                </a:moveTo>
                <a:lnTo>
                  <a:pt x="9143" y="0"/>
                </a:lnTo>
              </a:path>
            </a:pathLst>
          </a:custGeom>
          <a:ln w="3175">
            <a:solidFill>
              <a:srgbClr val="FF0000"/>
            </a:solidFill>
          </a:ln>
        </p:spPr>
        <p:txBody>
          <a:bodyPr wrap="square" lIns="0" tIns="0" rIns="0" bIns="0" rtlCol="0"/>
          <a:lstStyle/>
          <a:p>
            <a:endParaRPr/>
          </a:p>
        </p:txBody>
      </p:sp>
      <p:sp>
        <p:nvSpPr>
          <p:cNvPr id="216" name="object 216"/>
          <p:cNvSpPr/>
          <p:nvPr/>
        </p:nvSpPr>
        <p:spPr>
          <a:xfrm>
            <a:off x="7072265" y="3492565"/>
            <a:ext cx="9525" cy="3175"/>
          </a:xfrm>
          <a:custGeom>
            <a:avLst/>
            <a:gdLst/>
            <a:ahLst/>
            <a:cxnLst/>
            <a:rect l="l" t="t" r="r" b="b"/>
            <a:pathLst>
              <a:path w="9525" h="3175">
                <a:moveTo>
                  <a:pt x="0" y="2682"/>
                </a:moveTo>
                <a:lnTo>
                  <a:pt x="9173" y="0"/>
                </a:lnTo>
              </a:path>
            </a:pathLst>
          </a:custGeom>
          <a:ln w="3175">
            <a:solidFill>
              <a:srgbClr val="FF0000"/>
            </a:solidFill>
          </a:ln>
        </p:spPr>
        <p:txBody>
          <a:bodyPr wrap="square" lIns="0" tIns="0" rIns="0" bIns="0" rtlCol="0"/>
          <a:lstStyle/>
          <a:p>
            <a:endParaRPr/>
          </a:p>
        </p:txBody>
      </p:sp>
      <p:sp>
        <p:nvSpPr>
          <p:cNvPr id="217" name="object 217"/>
          <p:cNvSpPr/>
          <p:nvPr/>
        </p:nvSpPr>
        <p:spPr>
          <a:xfrm>
            <a:off x="7081439" y="3491803"/>
            <a:ext cx="9525" cy="1270"/>
          </a:xfrm>
          <a:custGeom>
            <a:avLst/>
            <a:gdLst/>
            <a:ahLst/>
            <a:cxnLst/>
            <a:rect l="l" t="t" r="r" b="b"/>
            <a:pathLst>
              <a:path w="9525" h="1270">
                <a:moveTo>
                  <a:pt x="0" y="762"/>
                </a:moveTo>
                <a:lnTo>
                  <a:pt x="9173" y="0"/>
                </a:lnTo>
              </a:path>
            </a:pathLst>
          </a:custGeom>
          <a:ln w="3175">
            <a:solidFill>
              <a:srgbClr val="FF0000"/>
            </a:solidFill>
          </a:ln>
        </p:spPr>
        <p:txBody>
          <a:bodyPr wrap="square" lIns="0" tIns="0" rIns="0" bIns="0" rtlCol="0"/>
          <a:lstStyle/>
          <a:p>
            <a:endParaRPr/>
          </a:p>
        </p:txBody>
      </p:sp>
      <p:sp>
        <p:nvSpPr>
          <p:cNvPr id="218" name="object 218"/>
          <p:cNvSpPr/>
          <p:nvPr/>
        </p:nvSpPr>
        <p:spPr>
          <a:xfrm>
            <a:off x="7090613" y="3486834"/>
            <a:ext cx="9525" cy="5080"/>
          </a:xfrm>
          <a:custGeom>
            <a:avLst/>
            <a:gdLst/>
            <a:ahLst/>
            <a:cxnLst/>
            <a:rect l="l" t="t" r="r" b="b"/>
            <a:pathLst>
              <a:path w="9525" h="5079">
                <a:moveTo>
                  <a:pt x="0" y="4968"/>
                </a:moveTo>
                <a:lnTo>
                  <a:pt x="9173" y="0"/>
                </a:lnTo>
              </a:path>
            </a:pathLst>
          </a:custGeom>
          <a:ln w="3175">
            <a:solidFill>
              <a:srgbClr val="FF0000"/>
            </a:solidFill>
          </a:ln>
        </p:spPr>
        <p:txBody>
          <a:bodyPr wrap="square" lIns="0" tIns="0" rIns="0" bIns="0" rtlCol="0"/>
          <a:lstStyle/>
          <a:p>
            <a:endParaRPr/>
          </a:p>
        </p:txBody>
      </p:sp>
      <p:sp>
        <p:nvSpPr>
          <p:cNvPr id="219" name="object 219"/>
          <p:cNvSpPr/>
          <p:nvPr/>
        </p:nvSpPr>
        <p:spPr>
          <a:xfrm>
            <a:off x="7099787" y="3479946"/>
            <a:ext cx="9525" cy="6985"/>
          </a:xfrm>
          <a:custGeom>
            <a:avLst/>
            <a:gdLst/>
            <a:ahLst/>
            <a:cxnLst/>
            <a:rect l="l" t="t" r="r" b="b"/>
            <a:pathLst>
              <a:path w="9525" h="6985">
                <a:moveTo>
                  <a:pt x="0" y="6888"/>
                </a:moveTo>
                <a:lnTo>
                  <a:pt x="9173" y="0"/>
                </a:lnTo>
              </a:path>
            </a:pathLst>
          </a:custGeom>
          <a:ln w="3175">
            <a:solidFill>
              <a:srgbClr val="FF0000"/>
            </a:solidFill>
          </a:ln>
        </p:spPr>
        <p:txBody>
          <a:bodyPr wrap="square" lIns="0" tIns="0" rIns="0" bIns="0" rtlCol="0"/>
          <a:lstStyle/>
          <a:p>
            <a:endParaRPr/>
          </a:p>
        </p:txBody>
      </p:sp>
      <p:sp>
        <p:nvSpPr>
          <p:cNvPr id="220" name="object 220"/>
          <p:cNvSpPr/>
          <p:nvPr/>
        </p:nvSpPr>
        <p:spPr>
          <a:xfrm>
            <a:off x="7108961" y="3479946"/>
            <a:ext cx="9525" cy="0"/>
          </a:xfrm>
          <a:custGeom>
            <a:avLst/>
            <a:gdLst/>
            <a:ahLst/>
            <a:cxnLst/>
            <a:rect l="l" t="t" r="r" b="b"/>
            <a:pathLst>
              <a:path w="9525">
                <a:moveTo>
                  <a:pt x="0" y="0"/>
                </a:moveTo>
                <a:lnTo>
                  <a:pt x="9143" y="0"/>
                </a:lnTo>
              </a:path>
            </a:pathLst>
          </a:custGeom>
          <a:ln w="3175">
            <a:solidFill>
              <a:srgbClr val="FF0000"/>
            </a:solidFill>
          </a:ln>
        </p:spPr>
        <p:txBody>
          <a:bodyPr wrap="square" lIns="0" tIns="0" rIns="0" bIns="0" rtlCol="0"/>
          <a:lstStyle/>
          <a:p>
            <a:endParaRPr/>
          </a:p>
        </p:txBody>
      </p:sp>
      <p:sp>
        <p:nvSpPr>
          <p:cNvPr id="221" name="object 221"/>
          <p:cNvSpPr/>
          <p:nvPr/>
        </p:nvSpPr>
        <p:spPr>
          <a:xfrm>
            <a:off x="7118105" y="3478421"/>
            <a:ext cx="9525" cy="1905"/>
          </a:xfrm>
          <a:custGeom>
            <a:avLst/>
            <a:gdLst/>
            <a:ahLst/>
            <a:cxnLst/>
            <a:rect l="l" t="t" r="r" b="b"/>
            <a:pathLst>
              <a:path w="9525" h="1904">
                <a:moveTo>
                  <a:pt x="0" y="1524"/>
                </a:moveTo>
                <a:lnTo>
                  <a:pt x="9173" y="0"/>
                </a:lnTo>
              </a:path>
            </a:pathLst>
          </a:custGeom>
          <a:ln w="3175">
            <a:solidFill>
              <a:srgbClr val="FF0000"/>
            </a:solidFill>
          </a:ln>
        </p:spPr>
        <p:txBody>
          <a:bodyPr wrap="square" lIns="0" tIns="0" rIns="0" bIns="0" rtlCol="0"/>
          <a:lstStyle/>
          <a:p>
            <a:endParaRPr/>
          </a:p>
        </p:txBody>
      </p:sp>
      <p:sp>
        <p:nvSpPr>
          <p:cNvPr id="222" name="object 222"/>
          <p:cNvSpPr/>
          <p:nvPr/>
        </p:nvSpPr>
        <p:spPr>
          <a:xfrm>
            <a:off x="7127278" y="3478421"/>
            <a:ext cx="9525" cy="0"/>
          </a:xfrm>
          <a:custGeom>
            <a:avLst/>
            <a:gdLst/>
            <a:ahLst/>
            <a:cxnLst/>
            <a:rect l="l" t="t" r="r" b="b"/>
            <a:pathLst>
              <a:path w="9525">
                <a:moveTo>
                  <a:pt x="0" y="0"/>
                </a:moveTo>
                <a:lnTo>
                  <a:pt x="9173" y="0"/>
                </a:lnTo>
              </a:path>
            </a:pathLst>
          </a:custGeom>
          <a:ln w="3175">
            <a:solidFill>
              <a:srgbClr val="FF0000"/>
            </a:solidFill>
          </a:ln>
        </p:spPr>
        <p:txBody>
          <a:bodyPr wrap="square" lIns="0" tIns="0" rIns="0" bIns="0" rtlCol="0"/>
          <a:lstStyle/>
          <a:p>
            <a:endParaRPr/>
          </a:p>
        </p:txBody>
      </p:sp>
      <p:sp>
        <p:nvSpPr>
          <p:cNvPr id="223" name="object 223"/>
          <p:cNvSpPr/>
          <p:nvPr/>
        </p:nvSpPr>
        <p:spPr>
          <a:xfrm>
            <a:off x="7136452" y="3473849"/>
            <a:ext cx="9525" cy="5080"/>
          </a:xfrm>
          <a:custGeom>
            <a:avLst/>
            <a:gdLst/>
            <a:ahLst/>
            <a:cxnLst/>
            <a:rect l="l" t="t" r="r" b="b"/>
            <a:pathLst>
              <a:path w="9525" h="5079">
                <a:moveTo>
                  <a:pt x="0" y="4572"/>
                </a:moveTo>
                <a:lnTo>
                  <a:pt x="9173" y="0"/>
                </a:lnTo>
              </a:path>
            </a:pathLst>
          </a:custGeom>
          <a:ln w="3175">
            <a:solidFill>
              <a:srgbClr val="FF0000"/>
            </a:solidFill>
          </a:ln>
        </p:spPr>
        <p:txBody>
          <a:bodyPr wrap="square" lIns="0" tIns="0" rIns="0" bIns="0" rtlCol="0"/>
          <a:lstStyle/>
          <a:p>
            <a:endParaRPr/>
          </a:p>
        </p:txBody>
      </p:sp>
      <p:sp>
        <p:nvSpPr>
          <p:cNvPr id="224" name="object 224"/>
          <p:cNvSpPr/>
          <p:nvPr/>
        </p:nvSpPr>
        <p:spPr>
          <a:xfrm>
            <a:off x="7145626" y="3471533"/>
            <a:ext cx="9525" cy="2540"/>
          </a:xfrm>
          <a:custGeom>
            <a:avLst/>
            <a:gdLst/>
            <a:ahLst/>
            <a:cxnLst/>
            <a:rect l="l" t="t" r="r" b="b"/>
            <a:pathLst>
              <a:path w="9525" h="2539">
                <a:moveTo>
                  <a:pt x="0" y="2316"/>
                </a:moveTo>
                <a:lnTo>
                  <a:pt x="9173" y="0"/>
                </a:lnTo>
              </a:path>
            </a:pathLst>
          </a:custGeom>
          <a:ln w="3175">
            <a:solidFill>
              <a:srgbClr val="FF0000"/>
            </a:solidFill>
          </a:ln>
        </p:spPr>
        <p:txBody>
          <a:bodyPr wrap="square" lIns="0" tIns="0" rIns="0" bIns="0" rtlCol="0"/>
          <a:lstStyle/>
          <a:p>
            <a:endParaRPr/>
          </a:p>
        </p:txBody>
      </p:sp>
      <p:sp>
        <p:nvSpPr>
          <p:cNvPr id="225" name="object 225"/>
          <p:cNvSpPr/>
          <p:nvPr/>
        </p:nvSpPr>
        <p:spPr>
          <a:xfrm>
            <a:off x="7154801" y="3471533"/>
            <a:ext cx="9525" cy="2540"/>
          </a:xfrm>
          <a:custGeom>
            <a:avLst/>
            <a:gdLst/>
            <a:ahLst/>
            <a:cxnLst/>
            <a:rect l="l" t="t" r="r" b="b"/>
            <a:pathLst>
              <a:path w="9525" h="2539">
                <a:moveTo>
                  <a:pt x="0" y="0"/>
                </a:moveTo>
                <a:lnTo>
                  <a:pt x="9143" y="2316"/>
                </a:lnTo>
              </a:path>
            </a:pathLst>
          </a:custGeom>
          <a:ln w="3175">
            <a:solidFill>
              <a:srgbClr val="FF0000"/>
            </a:solidFill>
          </a:ln>
        </p:spPr>
        <p:txBody>
          <a:bodyPr wrap="square" lIns="0" tIns="0" rIns="0" bIns="0" rtlCol="0"/>
          <a:lstStyle/>
          <a:p>
            <a:endParaRPr/>
          </a:p>
        </p:txBody>
      </p:sp>
      <p:sp>
        <p:nvSpPr>
          <p:cNvPr id="226" name="object 226"/>
          <p:cNvSpPr/>
          <p:nvPr/>
        </p:nvSpPr>
        <p:spPr>
          <a:xfrm>
            <a:off x="7163944" y="3473849"/>
            <a:ext cx="9525" cy="3175"/>
          </a:xfrm>
          <a:custGeom>
            <a:avLst/>
            <a:gdLst/>
            <a:ahLst/>
            <a:cxnLst/>
            <a:rect l="l" t="t" r="r" b="b"/>
            <a:pathLst>
              <a:path w="9525" h="3175">
                <a:moveTo>
                  <a:pt x="0" y="0"/>
                </a:moveTo>
                <a:lnTo>
                  <a:pt x="9173" y="3048"/>
                </a:lnTo>
              </a:path>
            </a:pathLst>
          </a:custGeom>
          <a:ln w="3175">
            <a:solidFill>
              <a:srgbClr val="FF0000"/>
            </a:solidFill>
          </a:ln>
        </p:spPr>
        <p:txBody>
          <a:bodyPr wrap="square" lIns="0" tIns="0" rIns="0" bIns="0" rtlCol="0"/>
          <a:lstStyle/>
          <a:p>
            <a:endParaRPr/>
          </a:p>
        </p:txBody>
      </p:sp>
      <p:sp>
        <p:nvSpPr>
          <p:cNvPr id="227" name="object 227"/>
          <p:cNvSpPr/>
          <p:nvPr/>
        </p:nvSpPr>
        <p:spPr>
          <a:xfrm>
            <a:off x="7173118" y="3476897"/>
            <a:ext cx="9525" cy="5080"/>
          </a:xfrm>
          <a:custGeom>
            <a:avLst/>
            <a:gdLst/>
            <a:ahLst/>
            <a:cxnLst/>
            <a:rect l="l" t="t" r="r" b="b"/>
            <a:pathLst>
              <a:path w="9525" h="5079">
                <a:moveTo>
                  <a:pt x="0" y="0"/>
                </a:moveTo>
                <a:lnTo>
                  <a:pt x="9173" y="4938"/>
                </a:lnTo>
              </a:path>
            </a:pathLst>
          </a:custGeom>
          <a:ln w="3175">
            <a:solidFill>
              <a:srgbClr val="FF0000"/>
            </a:solidFill>
          </a:ln>
        </p:spPr>
        <p:txBody>
          <a:bodyPr wrap="square" lIns="0" tIns="0" rIns="0" bIns="0" rtlCol="0"/>
          <a:lstStyle/>
          <a:p>
            <a:endParaRPr/>
          </a:p>
        </p:txBody>
      </p:sp>
      <p:sp>
        <p:nvSpPr>
          <p:cNvPr id="228" name="object 228"/>
          <p:cNvSpPr/>
          <p:nvPr/>
        </p:nvSpPr>
        <p:spPr>
          <a:xfrm>
            <a:off x="7182292" y="3476135"/>
            <a:ext cx="9525" cy="5715"/>
          </a:xfrm>
          <a:custGeom>
            <a:avLst/>
            <a:gdLst/>
            <a:ahLst/>
            <a:cxnLst/>
            <a:rect l="l" t="t" r="r" b="b"/>
            <a:pathLst>
              <a:path w="9525" h="5714">
                <a:moveTo>
                  <a:pt x="0" y="5700"/>
                </a:moveTo>
                <a:lnTo>
                  <a:pt x="9173" y="0"/>
                </a:lnTo>
              </a:path>
            </a:pathLst>
          </a:custGeom>
          <a:ln w="3175">
            <a:solidFill>
              <a:srgbClr val="FF0000"/>
            </a:solidFill>
          </a:ln>
        </p:spPr>
        <p:txBody>
          <a:bodyPr wrap="square" lIns="0" tIns="0" rIns="0" bIns="0" rtlCol="0"/>
          <a:lstStyle/>
          <a:p>
            <a:endParaRPr/>
          </a:p>
        </p:txBody>
      </p:sp>
      <p:sp>
        <p:nvSpPr>
          <p:cNvPr id="229" name="object 229"/>
          <p:cNvSpPr/>
          <p:nvPr/>
        </p:nvSpPr>
        <p:spPr>
          <a:xfrm>
            <a:off x="7191466" y="3476135"/>
            <a:ext cx="9525" cy="3175"/>
          </a:xfrm>
          <a:custGeom>
            <a:avLst/>
            <a:gdLst/>
            <a:ahLst/>
            <a:cxnLst/>
            <a:rect l="l" t="t" r="r" b="b"/>
            <a:pathLst>
              <a:path w="9525" h="3175">
                <a:moveTo>
                  <a:pt x="0" y="0"/>
                </a:moveTo>
                <a:lnTo>
                  <a:pt x="9173" y="3048"/>
                </a:lnTo>
              </a:path>
            </a:pathLst>
          </a:custGeom>
          <a:ln w="3175">
            <a:solidFill>
              <a:srgbClr val="FF0000"/>
            </a:solidFill>
          </a:ln>
        </p:spPr>
        <p:txBody>
          <a:bodyPr wrap="square" lIns="0" tIns="0" rIns="0" bIns="0" rtlCol="0"/>
          <a:lstStyle/>
          <a:p>
            <a:endParaRPr/>
          </a:p>
        </p:txBody>
      </p:sp>
      <p:sp>
        <p:nvSpPr>
          <p:cNvPr id="230" name="object 230"/>
          <p:cNvSpPr/>
          <p:nvPr/>
        </p:nvSpPr>
        <p:spPr>
          <a:xfrm>
            <a:off x="7200640" y="3470771"/>
            <a:ext cx="9525" cy="8890"/>
          </a:xfrm>
          <a:custGeom>
            <a:avLst/>
            <a:gdLst/>
            <a:ahLst/>
            <a:cxnLst/>
            <a:rect l="l" t="t" r="r" b="b"/>
            <a:pathLst>
              <a:path w="9525" h="8889">
                <a:moveTo>
                  <a:pt x="0" y="8412"/>
                </a:moveTo>
                <a:lnTo>
                  <a:pt x="9173" y="0"/>
                </a:lnTo>
              </a:path>
            </a:pathLst>
          </a:custGeom>
          <a:ln w="3175">
            <a:solidFill>
              <a:srgbClr val="FF0000"/>
            </a:solidFill>
          </a:ln>
        </p:spPr>
        <p:txBody>
          <a:bodyPr wrap="square" lIns="0" tIns="0" rIns="0" bIns="0" rtlCol="0"/>
          <a:lstStyle/>
          <a:p>
            <a:endParaRPr/>
          </a:p>
        </p:txBody>
      </p:sp>
      <p:sp>
        <p:nvSpPr>
          <p:cNvPr id="231" name="object 231"/>
          <p:cNvSpPr/>
          <p:nvPr/>
        </p:nvSpPr>
        <p:spPr>
          <a:xfrm>
            <a:off x="7209814" y="3470771"/>
            <a:ext cx="9525" cy="9525"/>
          </a:xfrm>
          <a:custGeom>
            <a:avLst/>
            <a:gdLst/>
            <a:ahLst/>
            <a:cxnLst/>
            <a:rect l="l" t="t" r="r" b="b"/>
            <a:pathLst>
              <a:path w="9525" h="9525">
                <a:moveTo>
                  <a:pt x="0" y="0"/>
                </a:moveTo>
                <a:lnTo>
                  <a:pt x="9173" y="9174"/>
                </a:lnTo>
              </a:path>
            </a:pathLst>
          </a:custGeom>
          <a:ln w="3175">
            <a:solidFill>
              <a:srgbClr val="FF0000"/>
            </a:solidFill>
          </a:ln>
        </p:spPr>
        <p:txBody>
          <a:bodyPr wrap="square" lIns="0" tIns="0" rIns="0" bIns="0" rtlCol="0"/>
          <a:lstStyle/>
          <a:p>
            <a:endParaRPr/>
          </a:p>
        </p:txBody>
      </p:sp>
      <p:sp>
        <p:nvSpPr>
          <p:cNvPr id="232" name="object 232"/>
          <p:cNvSpPr/>
          <p:nvPr/>
        </p:nvSpPr>
        <p:spPr>
          <a:xfrm>
            <a:off x="7218988" y="3479946"/>
            <a:ext cx="9525" cy="635"/>
          </a:xfrm>
          <a:custGeom>
            <a:avLst/>
            <a:gdLst/>
            <a:ahLst/>
            <a:cxnLst/>
            <a:rect l="l" t="t" r="r" b="b"/>
            <a:pathLst>
              <a:path w="9525" h="635">
                <a:moveTo>
                  <a:pt x="0" y="0"/>
                </a:moveTo>
                <a:lnTo>
                  <a:pt x="9143" y="365"/>
                </a:lnTo>
              </a:path>
            </a:pathLst>
          </a:custGeom>
          <a:ln w="3175">
            <a:solidFill>
              <a:srgbClr val="FF0000"/>
            </a:solidFill>
          </a:ln>
        </p:spPr>
        <p:txBody>
          <a:bodyPr wrap="square" lIns="0" tIns="0" rIns="0" bIns="0" rtlCol="0"/>
          <a:lstStyle/>
          <a:p>
            <a:endParaRPr/>
          </a:p>
        </p:txBody>
      </p:sp>
      <p:sp>
        <p:nvSpPr>
          <p:cNvPr id="233" name="object 233"/>
          <p:cNvSpPr/>
          <p:nvPr/>
        </p:nvSpPr>
        <p:spPr>
          <a:xfrm>
            <a:off x="7228131" y="3478421"/>
            <a:ext cx="9525" cy="1905"/>
          </a:xfrm>
          <a:custGeom>
            <a:avLst/>
            <a:gdLst/>
            <a:ahLst/>
            <a:cxnLst/>
            <a:rect l="l" t="t" r="r" b="b"/>
            <a:pathLst>
              <a:path w="9525" h="1904">
                <a:moveTo>
                  <a:pt x="0" y="1889"/>
                </a:moveTo>
                <a:lnTo>
                  <a:pt x="9173" y="0"/>
                </a:lnTo>
              </a:path>
            </a:pathLst>
          </a:custGeom>
          <a:ln w="3175">
            <a:solidFill>
              <a:srgbClr val="FF0000"/>
            </a:solidFill>
          </a:ln>
        </p:spPr>
        <p:txBody>
          <a:bodyPr wrap="square" lIns="0" tIns="0" rIns="0" bIns="0" rtlCol="0"/>
          <a:lstStyle/>
          <a:p>
            <a:endParaRPr/>
          </a:p>
        </p:txBody>
      </p:sp>
      <p:sp>
        <p:nvSpPr>
          <p:cNvPr id="234" name="object 234"/>
          <p:cNvSpPr/>
          <p:nvPr/>
        </p:nvSpPr>
        <p:spPr>
          <a:xfrm>
            <a:off x="7237305" y="3475373"/>
            <a:ext cx="9525" cy="3175"/>
          </a:xfrm>
          <a:custGeom>
            <a:avLst/>
            <a:gdLst/>
            <a:ahLst/>
            <a:cxnLst/>
            <a:rect l="l" t="t" r="r" b="b"/>
            <a:pathLst>
              <a:path w="9525" h="3175">
                <a:moveTo>
                  <a:pt x="0" y="3048"/>
                </a:moveTo>
                <a:lnTo>
                  <a:pt x="9173" y="0"/>
                </a:lnTo>
              </a:path>
            </a:pathLst>
          </a:custGeom>
          <a:ln w="3175">
            <a:solidFill>
              <a:srgbClr val="FF0000"/>
            </a:solidFill>
          </a:ln>
        </p:spPr>
        <p:txBody>
          <a:bodyPr wrap="square" lIns="0" tIns="0" rIns="0" bIns="0" rtlCol="0"/>
          <a:lstStyle/>
          <a:p>
            <a:endParaRPr/>
          </a:p>
        </p:txBody>
      </p:sp>
      <p:sp>
        <p:nvSpPr>
          <p:cNvPr id="235" name="object 235"/>
          <p:cNvSpPr/>
          <p:nvPr/>
        </p:nvSpPr>
        <p:spPr>
          <a:xfrm>
            <a:off x="7246480" y="3471533"/>
            <a:ext cx="9525" cy="4445"/>
          </a:xfrm>
          <a:custGeom>
            <a:avLst/>
            <a:gdLst/>
            <a:ahLst/>
            <a:cxnLst/>
            <a:rect l="l" t="t" r="r" b="b"/>
            <a:pathLst>
              <a:path w="9525" h="4445">
                <a:moveTo>
                  <a:pt x="0" y="3840"/>
                </a:moveTo>
                <a:lnTo>
                  <a:pt x="9173" y="0"/>
                </a:lnTo>
              </a:path>
            </a:pathLst>
          </a:custGeom>
          <a:ln w="3175">
            <a:solidFill>
              <a:srgbClr val="FF0000"/>
            </a:solidFill>
          </a:ln>
        </p:spPr>
        <p:txBody>
          <a:bodyPr wrap="square" lIns="0" tIns="0" rIns="0" bIns="0" rtlCol="0"/>
          <a:lstStyle/>
          <a:p>
            <a:endParaRPr/>
          </a:p>
        </p:txBody>
      </p:sp>
      <p:sp>
        <p:nvSpPr>
          <p:cNvPr id="236" name="object 236"/>
          <p:cNvSpPr/>
          <p:nvPr/>
        </p:nvSpPr>
        <p:spPr>
          <a:xfrm>
            <a:off x="7255654" y="3470374"/>
            <a:ext cx="9525" cy="1270"/>
          </a:xfrm>
          <a:custGeom>
            <a:avLst/>
            <a:gdLst/>
            <a:ahLst/>
            <a:cxnLst/>
            <a:rect l="l" t="t" r="r" b="b"/>
            <a:pathLst>
              <a:path w="9525" h="1270">
                <a:moveTo>
                  <a:pt x="0" y="1158"/>
                </a:moveTo>
                <a:lnTo>
                  <a:pt x="9173" y="0"/>
                </a:lnTo>
              </a:path>
            </a:pathLst>
          </a:custGeom>
          <a:ln w="3175">
            <a:solidFill>
              <a:srgbClr val="FF0000"/>
            </a:solidFill>
          </a:ln>
        </p:spPr>
        <p:txBody>
          <a:bodyPr wrap="square" lIns="0" tIns="0" rIns="0" bIns="0" rtlCol="0"/>
          <a:lstStyle/>
          <a:p>
            <a:endParaRPr/>
          </a:p>
        </p:txBody>
      </p:sp>
      <p:sp>
        <p:nvSpPr>
          <p:cNvPr id="237" name="object 237"/>
          <p:cNvSpPr/>
          <p:nvPr/>
        </p:nvSpPr>
        <p:spPr>
          <a:xfrm>
            <a:off x="7264827" y="3470374"/>
            <a:ext cx="9525" cy="2540"/>
          </a:xfrm>
          <a:custGeom>
            <a:avLst/>
            <a:gdLst/>
            <a:ahLst/>
            <a:cxnLst/>
            <a:rect l="l" t="t" r="r" b="b"/>
            <a:pathLst>
              <a:path w="9525" h="2539">
                <a:moveTo>
                  <a:pt x="0" y="0"/>
                </a:moveTo>
                <a:lnTo>
                  <a:pt x="9143" y="2316"/>
                </a:lnTo>
              </a:path>
            </a:pathLst>
          </a:custGeom>
          <a:ln w="3175">
            <a:solidFill>
              <a:srgbClr val="FF0000"/>
            </a:solidFill>
          </a:ln>
        </p:spPr>
        <p:txBody>
          <a:bodyPr wrap="square" lIns="0" tIns="0" rIns="0" bIns="0" rtlCol="0"/>
          <a:lstStyle/>
          <a:p>
            <a:endParaRPr/>
          </a:p>
        </p:txBody>
      </p:sp>
      <p:sp>
        <p:nvSpPr>
          <p:cNvPr id="238" name="object 238"/>
          <p:cNvSpPr/>
          <p:nvPr/>
        </p:nvSpPr>
        <p:spPr>
          <a:xfrm>
            <a:off x="7273971" y="3472691"/>
            <a:ext cx="9525" cy="0"/>
          </a:xfrm>
          <a:custGeom>
            <a:avLst/>
            <a:gdLst/>
            <a:ahLst/>
            <a:cxnLst/>
            <a:rect l="l" t="t" r="r" b="b"/>
            <a:pathLst>
              <a:path w="9525">
                <a:moveTo>
                  <a:pt x="0" y="0"/>
                </a:moveTo>
                <a:lnTo>
                  <a:pt x="9173" y="0"/>
                </a:lnTo>
              </a:path>
            </a:pathLst>
          </a:custGeom>
          <a:ln w="3175">
            <a:solidFill>
              <a:srgbClr val="FF0000"/>
            </a:solidFill>
          </a:ln>
        </p:spPr>
        <p:txBody>
          <a:bodyPr wrap="square" lIns="0" tIns="0" rIns="0" bIns="0" rtlCol="0"/>
          <a:lstStyle/>
          <a:p>
            <a:endParaRPr/>
          </a:p>
        </p:txBody>
      </p:sp>
      <p:sp>
        <p:nvSpPr>
          <p:cNvPr id="239" name="object 239"/>
          <p:cNvSpPr/>
          <p:nvPr/>
        </p:nvSpPr>
        <p:spPr>
          <a:xfrm>
            <a:off x="7283145" y="3472691"/>
            <a:ext cx="9525" cy="3175"/>
          </a:xfrm>
          <a:custGeom>
            <a:avLst/>
            <a:gdLst/>
            <a:ahLst/>
            <a:cxnLst/>
            <a:rect l="l" t="t" r="r" b="b"/>
            <a:pathLst>
              <a:path w="9525" h="3175">
                <a:moveTo>
                  <a:pt x="0" y="0"/>
                </a:moveTo>
                <a:lnTo>
                  <a:pt x="9173" y="3048"/>
                </a:lnTo>
              </a:path>
            </a:pathLst>
          </a:custGeom>
          <a:ln w="3175">
            <a:solidFill>
              <a:srgbClr val="FF0000"/>
            </a:solidFill>
          </a:ln>
        </p:spPr>
        <p:txBody>
          <a:bodyPr wrap="square" lIns="0" tIns="0" rIns="0" bIns="0" rtlCol="0"/>
          <a:lstStyle/>
          <a:p>
            <a:endParaRPr/>
          </a:p>
        </p:txBody>
      </p:sp>
      <p:sp>
        <p:nvSpPr>
          <p:cNvPr id="240" name="object 240"/>
          <p:cNvSpPr/>
          <p:nvPr/>
        </p:nvSpPr>
        <p:spPr>
          <a:xfrm>
            <a:off x="7292319" y="3475343"/>
            <a:ext cx="9525" cy="635"/>
          </a:xfrm>
          <a:custGeom>
            <a:avLst/>
            <a:gdLst/>
            <a:ahLst/>
            <a:cxnLst/>
            <a:rect l="l" t="t" r="r" b="b"/>
            <a:pathLst>
              <a:path w="9525" h="635">
                <a:moveTo>
                  <a:pt x="0" y="396"/>
                </a:moveTo>
                <a:lnTo>
                  <a:pt x="9173" y="0"/>
                </a:lnTo>
              </a:path>
            </a:pathLst>
          </a:custGeom>
          <a:ln w="3175">
            <a:solidFill>
              <a:srgbClr val="FF0000"/>
            </a:solidFill>
          </a:ln>
        </p:spPr>
        <p:txBody>
          <a:bodyPr wrap="square" lIns="0" tIns="0" rIns="0" bIns="0" rtlCol="0"/>
          <a:lstStyle/>
          <a:p>
            <a:endParaRPr/>
          </a:p>
        </p:txBody>
      </p:sp>
      <p:sp>
        <p:nvSpPr>
          <p:cNvPr id="241" name="object 241"/>
          <p:cNvSpPr/>
          <p:nvPr/>
        </p:nvSpPr>
        <p:spPr>
          <a:xfrm>
            <a:off x="7301493" y="3475343"/>
            <a:ext cx="9525" cy="1270"/>
          </a:xfrm>
          <a:custGeom>
            <a:avLst/>
            <a:gdLst/>
            <a:ahLst/>
            <a:cxnLst/>
            <a:rect l="l" t="t" r="r" b="b"/>
            <a:pathLst>
              <a:path w="9525" h="1270">
                <a:moveTo>
                  <a:pt x="0" y="0"/>
                </a:moveTo>
                <a:lnTo>
                  <a:pt x="9173" y="1158"/>
                </a:lnTo>
              </a:path>
            </a:pathLst>
          </a:custGeom>
          <a:ln w="3175">
            <a:solidFill>
              <a:srgbClr val="FF0000"/>
            </a:solidFill>
          </a:ln>
        </p:spPr>
        <p:txBody>
          <a:bodyPr wrap="square" lIns="0" tIns="0" rIns="0" bIns="0" rtlCol="0"/>
          <a:lstStyle/>
          <a:p>
            <a:endParaRPr/>
          </a:p>
        </p:txBody>
      </p:sp>
      <p:sp>
        <p:nvSpPr>
          <p:cNvPr id="242" name="object 242"/>
          <p:cNvSpPr/>
          <p:nvPr/>
        </p:nvSpPr>
        <p:spPr>
          <a:xfrm>
            <a:off x="7310667" y="3474581"/>
            <a:ext cx="9525" cy="2540"/>
          </a:xfrm>
          <a:custGeom>
            <a:avLst/>
            <a:gdLst/>
            <a:ahLst/>
            <a:cxnLst/>
            <a:rect l="l" t="t" r="r" b="b"/>
            <a:pathLst>
              <a:path w="9525" h="2539">
                <a:moveTo>
                  <a:pt x="0" y="1920"/>
                </a:moveTo>
                <a:lnTo>
                  <a:pt x="9143" y="0"/>
                </a:lnTo>
              </a:path>
            </a:pathLst>
          </a:custGeom>
          <a:ln w="3175">
            <a:solidFill>
              <a:srgbClr val="FF0000"/>
            </a:solidFill>
          </a:ln>
        </p:spPr>
        <p:txBody>
          <a:bodyPr wrap="square" lIns="0" tIns="0" rIns="0" bIns="0" rtlCol="0"/>
          <a:lstStyle/>
          <a:p>
            <a:endParaRPr/>
          </a:p>
        </p:txBody>
      </p:sp>
      <p:sp>
        <p:nvSpPr>
          <p:cNvPr id="243" name="object 243"/>
          <p:cNvSpPr/>
          <p:nvPr/>
        </p:nvSpPr>
        <p:spPr>
          <a:xfrm>
            <a:off x="5651332" y="3546792"/>
            <a:ext cx="9525" cy="0"/>
          </a:xfrm>
          <a:custGeom>
            <a:avLst/>
            <a:gdLst/>
            <a:ahLst/>
            <a:cxnLst/>
            <a:rect l="l" t="t" r="r" b="b"/>
            <a:pathLst>
              <a:path w="9525">
                <a:moveTo>
                  <a:pt x="0" y="0"/>
                </a:moveTo>
                <a:lnTo>
                  <a:pt x="9173" y="0"/>
                </a:lnTo>
              </a:path>
            </a:pathLst>
          </a:custGeom>
          <a:ln w="3175">
            <a:solidFill>
              <a:srgbClr val="00FF00"/>
            </a:solidFill>
          </a:ln>
        </p:spPr>
        <p:txBody>
          <a:bodyPr wrap="square" lIns="0" tIns="0" rIns="0" bIns="0" rtlCol="0"/>
          <a:lstStyle/>
          <a:p>
            <a:endParaRPr/>
          </a:p>
        </p:txBody>
      </p:sp>
      <p:sp>
        <p:nvSpPr>
          <p:cNvPr id="244" name="object 244"/>
          <p:cNvSpPr/>
          <p:nvPr/>
        </p:nvSpPr>
        <p:spPr>
          <a:xfrm>
            <a:off x="5660506" y="3546792"/>
            <a:ext cx="9525" cy="3175"/>
          </a:xfrm>
          <a:custGeom>
            <a:avLst/>
            <a:gdLst/>
            <a:ahLst/>
            <a:cxnLst/>
            <a:rect l="l" t="t" r="r" b="b"/>
            <a:pathLst>
              <a:path w="9525" h="3175">
                <a:moveTo>
                  <a:pt x="0" y="0"/>
                </a:moveTo>
                <a:lnTo>
                  <a:pt x="9173" y="3048"/>
                </a:lnTo>
              </a:path>
            </a:pathLst>
          </a:custGeom>
          <a:ln w="3175">
            <a:solidFill>
              <a:srgbClr val="00FF00"/>
            </a:solidFill>
          </a:ln>
        </p:spPr>
        <p:txBody>
          <a:bodyPr wrap="square" lIns="0" tIns="0" rIns="0" bIns="0" rtlCol="0"/>
          <a:lstStyle/>
          <a:p>
            <a:endParaRPr/>
          </a:p>
        </p:txBody>
      </p:sp>
      <p:sp>
        <p:nvSpPr>
          <p:cNvPr id="245" name="object 245"/>
          <p:cNvSpPr/>
          <p:nvPr/>
        </p:nvSpPr>
        <p:spPr>
          <a:xfrm>
            <a:off x="5669680" y="3549840"/>
            <a:ext cx="9525" cy="1270"/>
          </a:xfrm>
          <a:custGeom>
            <a:avLst/>
            <a:gdLst/>
            <a:ahLst/>
            <a:cxnLst/>
            <a:rect l="l" t="t" r="r" b="b"/>
            <a:pathLst>
              <a:path w="9525" h="1270">
                <a:moveTo>
                  <a:pt x="0" y="0"/>
                </a:moveTo>
                <a:lnTo>
                  <a:pt x="9173" y="1158"/>
                </a:lnTo>
              </a:path>
            </a:pathLst>
          </a:custGeom>
          <a:ln w="3175">
            <a:solidFill>
              <a:srgbClr val="00FF00"/>
            </a:solidFill>
          </a:ln>
        </p:spPr>
        <p:txBody>
          <a:bodyPr wrap="square" lIns="0" tIns="0" rIns="0" bIns="0" rtlCol="0"/>
          <a:lstStyle/>
          <a:p>
            <a:endParaRPr/>
          </a:p>
        </p:txBody>
      </p:sp>
      <p:sp>
        <p:nvSpPr>
          <p:cNvPr id="246" name="object 246"/>
          <p:cNvSpPr/>
          <p:nvPr/>
        </p:nvSpPr>
        <p:spPr>
          <a:xfrm>
            <a:off x="5678854" y="3547554"/>
            <a:ext cx="9525" cy="3810"/>
          </a:xfrm>
          <a:custGeom>
            <a:avLst/>
            <a:gdLst/>
            <a:ahLst/>
            <a:cxnLst/>
            <a:rect l="l" t="t" r="r" b="b"/>
            <a:pathLst>
              <a:path w="9525" h="3810">
                <a:moveTo>
                  <a:pt x="0" y="3444"/>
                </a:moveTo>
                <a:lnTo>
                  <a:pt x="9143" y="0"/>
                </a:lnTo>
              </a:path>
            </a:pathLst>
          </a:custGeom>
          <a:ln w="3175">
            <a:solidFill>
              <a:srgbClr val="00FF00"/>
            </a:solidFill>
          </a:ln>
        </p:spPr>
        <p:txBody>
          <a:bodyPr wrap="square" lIns="0" tIns="0" rIns="0" bIns="0" rtlCol="0"/>
          <a:lstStyle/>
          <a:p>
            <a:endParaRPr/>
          </a:p>
        </p:txBody>
      </p:sp>
      <p:sp>
        <p:nvSpPr>
          <p:cNvPr id="247" name="object 247"/>
          <p:cNvSpPr/>
          <p:nvPr/>
        </p:nvSpPr>
        <p:spPr>
          <a:xfrm>
            <a:off x="5687998" y="3546792"/>
            <a:ext cx="9525" cy="1270"/>
          </a:xfrm>
          <a:custGeom>
            <a:avLst/>
            <a:gdLst/>
            <a:ahLst/>
            <a:cxnLst/>
            <a:rect l="l" t="t" r="r" b="b"/>
            <a:pathLst>
              <a:path w="9525" h="1270">
                <a:moveTo>
                  <a:pt x="0" y="762"/>
                </a:moveTo>
                <a:lnTo>
                  <a:pt x="9173" y="0"/>
                </a:lnTo>
              </a:path>
            </a:pathLst>
          </a:custGeom>
          <a:ln w="3175">
            <a:solidFill>
              <a:srgbClr val="00FF00"/>
            </a:solidFill>
          </a:ln>
        </p:spPr>
        <p:txBody>
          <a:bodyPr wrap="square" lIns="0" tIns="0" rIns="0" bIns="0" rtlCol="0"/>
          <a:lstStyle/>
          <a:p>
            <a:endParaRPr/>
          </a:p>
        </p:txBody>
      </p:sp>
      <p:sp>
        <p:nvSpPr>
          <p:cNvPr id="248" name="object 248"/>
          <p:cNvSpPr/>
          <p:nvPr/>
        </p:nvSpPr>
        <p:spPr>
          <a:xfrm>
            <a:off x="5697172" y="3533410"/>
            <a:ext cx="9525" cy="13970"/>
          </a:xfrm>
          <a:custGeom>
            <a:avLst/>
            <a:gdLst/>
            <a:ahLst/>
            <a:cxnLst/>
            <a:rect l="l" t="t" r="r" b="b"/>
            <a:pathLst>
              <a:path w="9525" h="13970">
                <a:moveTo>
                  <a:pt x="0" y="13381"/>
                </a:moveTo>
                <a:lnTo>
                  <a:pt x="9173" y="0"/>
                </a:lnTo>
              </a:path>
            </a:pathLst>
          </a:custGeom>
          <a:ln w="3175">
            <a:solidFill>
              <a:srgbClr val="00FF00"/>
            </a:solidFill>
          </a:ln>
        </p:spPr>
        <p:txBody>
          <a:bodyPr wrap="square" lIns="0" tIns="0" rIns="0" bIns="0" rtlCol="0"/>
          <a:lstStyle/>
          <a:p>
            <a:endParaRPr/>
          </a:p>
        </p:txBody>
      </p:sp>
      <p:sp>
        <p:nvSpPr>
          <p:cNvPr id="249" name="object 249"/>
          <p:cNvSpPr/>
          <p:nvPr/>
        </p:nvSpPr>
        <p:spPr>
          <a:xfrm>
            <a:off x="5706346" y="3533410"/>
            <a:ext cx="9525" cy="8890"/>
          </a:xfrm>
          <a:custGeom>
            <a:avLst/>
            <a:gdLst/>
            <a:ahLst/>
            <a:cxnLst/>
            <a:rect l="l" t="t" r="r" b="b"/>
            <a:pathLst>
              <a:path w="9525" h="8889">
                <a:moveTo>
                  <a:pt x="0" y="0"/>
                </a:moveTo>
                <a:lnTo>
                  <a:pt x="9173" y="8778"/>
                </a:lnTo>
              </a:path>
            </a:pathLst>
          </a:custGeom>
          <a:ln w="3175">
            <a:solidFill>
              <a:srgbClr val="00FF00"/>
            </a:solidFill>
          </a:ln>
        </p:spPr>
        <p:txBody>
          <a:bodyPr wrap="square" lIns="0" tIns="0" rIns="0" bIns="0" rtlCol="0"/>
          <a:lstStyle/>
          <a:p>
            <a:endParaRPr/>
          </a:p>
        </p:txBody>
      </p:sp>
      <p:sp>
        <p:nvSpPr>
          <p:cNvPr id="250" name="object 250"/>
          <p:cNvSpPr/>
          <p:nvPr/>
        </p:nvSpPr>
        <p:spPr>
          <a:xfrm>
            <a:off x="5715520" y="3539537"/>
            <a:ext cx="9525" cy="3175"/>
          </a:xfrm>
          <a:custGeom>
            <a:avLst/>
            <a:gdLst/>
            <a:ahLst/>
            <a:cxnLst/>
            <a:rect l="l" t="t" r="r" b="b"/>
            <a:pathLst>
              <a:path w="9525" h="3175">
                <a:moveTo>
                  <a:pt x="0" y="2651"/>
                </a:moveTo>
                <a:lnTo>
                  <a:pt x="9173" y="0"/>
                </a:lnTo>
              </a:path>
            </a:pathLst>
          </a:custGeom>
          <a:ln w="3175">
            <a:solidFill>
              <a:srgbClr val="00FF00"/>
            </a:solidFill>
          </a:ln>
        </p:spPr>
        <p:txBody>
          <a:bodyPr wrap="square" lIns="0" tIns="0" rIns="0" bIns="0" rtlCol="0"/>
          <a:lstStyle/>
          <a:p>
            <a:endParaRPr/>
          </a:p>
        </p:txBody>
      </p:sp>
      <p:sp>
        <p:nvSpPr>
          <p:cNvPr id="251" name="object 251"/>
          <p:cNvSpPr/>
          <p:nvPr/>
        </p:nvSpPr>
        <p:spPr>
          <a:xfrm>
            <a:off x="5724693" y="3539537"/>
            <a:ext cx="9525" cy="4445"/>
          </a:xfrm>
          <a:custGeom>
            <a:avLst/>
            <a:gdLst/>
            <a:ahLst/>
            <a:cxnLst/>
            <a:rect l="l" t="t" r="r" b="b"/>
            <a:pathLst>
              <a:path w="9525" h="4445">
                <a:moveTo>
                  <a:pt x="0" y="0"/>
                </a:moveTo>
                <a:lnTo>
                  <a:pt x="9143" y="4175"/>
                </a:lnTo>
              </a:path>
            </a:pathLst>
          </a:custGeom>
          <a:ln w="3175">
            <a:solidFill>
              <a:srgbClr val="00FF00"/>
            </a:solidFill>
          </a:ln>
        </p:spPr>
        <p:txBody>
          <a:bodyPr wrap="square" lIns="0" tIns="0" rIns="0" bIns="0" rtlCol="0"/>
          <a:lstStyle/>
          <a:p>
            <a:endParaRPr/>
          </a:p>
        </p:txBody>
      </p:sp>
      <p:sp>
        <p:nvSpPr>
          <p:cNvPr id="252" name="object 252"/>
          <p:cNvSpPr/>
          <p:nvPr/>
        </p:nvSpPr>
        <p:spPr>
          <a:xfrm>
            <a:off x="5733837" y="3543713"/>
            <a:ext cx="9525" cy="1905"/>
          </a:xfrm>
          <a:custGeom>
            <a:avLst/>
            <a:gdLst/>
            <a:ahLst/>
            <a:cxnLst/>
            <a:rect l="l" t="t" r="r" b="b"/>
            <a:pathLst>
              <a:path w="9525" h="1904">
                <a:moveTo>
                  <a:pt x="0" y="0"/>
                </a:moveTo>
                <a:lnTo>
                  <a:pt x="9173" y="1554"/>
                </a:lnTo>
              </a:path>
            </a:pathLst>
          </a:custGeom>
          <a:ln w="3175">
            <a:solidFill>
              <a:srgbClr val="00FF00"/>
            </a:solidFill>
          </a:ln>
        </p:spPr>
        <p:txBody>
          <a:bodyPr wrap="square" lIns="0" tIns="0" rIns="0" bIns="0" rtlCol="0"/>
          <a:lstStyle/>
          <a:p>
            <a:endParaRPr/>
          </a:p>
        </p:txBody>
      </p:sp>
      <p:sp>
        <p:nvSpPr>
          <p:cNvPr id="253" name="object 253"/>
          <p:cNvSpPr/>
          <p:nvPr/>
        </p:nvSpPr>
        <p:spPr>
          <a:xfrm>
            <a:off x="5743011" y="3545267"/>
            <a:ext cx="9525" cy="0"/>
          </a:xfrm>
          <a:custGeom>
            <a:avLst/>
            <a:gdLst/>
            <a:ahLst/>
            <a:cxnLst/>
            <a:rect l="l" t="t" r="r" b="b"/>
            <a:pathLst>
              <a:path w="9525">
                <a:moveTo>
                  <a:pt x="0" y="0"/>
                </a:moveTo>
                <a:lnTo>
                  <a:pt x="9173" y="0"/>
                </a:lnTo>
              </a:path>
            </a:pathLst>
          </a:custGeom>
          <a:ln w="3175">
            <a:solidFill>
              <a:srgbClr val="00FF00"/>
            </a:solidFill>
          </a:ln>
        </p:spPr>
        <p:txBody>
          <a:bodyPr wrap="square" lIns="0" tIns="0" rIns="0" bIns="0" rtlCol="0"/>
          <a:lstStyle/>
          <a:p>
            <a:endParaRPr/>
          </a:p>
        </p:txBody>
      </p:sp>
      <p:sp>
        <p:nvSpPr>
          <p:cNvPr id="254" name="object 254"/>
          <p:cNvSpPr/>
          <p:nvPr/>
        </p:nvSpPr>
        <p:spPr>
          <a:xfrm>
            <a:off x="5752185" y="3545267"/>
            <a:ext cx="9525" cy="3175"/>
          </a:xfrm>
          <a:custGeom>
            <a:avLst/>
            <a:gdLst/>
            <a:ahLst/>
            <a:cxnLst/>
            <a:rect l="l" t="t" r="r" b="b"/>
            <a:pathLst>
              <a:path w="9525" h="3175">
                <a:moveTo>
                  <a:pt x="0" y="0"/>
                </a:moveTo>
                <a:lnTo>
                  <a:pt x="9173" y="2651"/>
                </a:lnTo>
              </a:path>
            </a:pathLst>
          </a:custGeom>
          <a:ln w="3175">
            <a:solidFill>
              <a:srgbClr val="00FF00"/>
            </a:solidFill>
          </a:ln>
        </p:spPr>
        <p:txBody>
          <a:bodyPr wrap="square" lIns="0" tIns="0" rIns="0" bIns="0" rtlCol="0"/>
          <a:lstStyle/>
          <a:p>
            <a:endParaRPr/>
          </a:p>
        </p:txBody>
      </p:sp>
      <p:sp>
        <p:nvSpPr>
          <p:cNvPr id="255" name="object 255"/>
          <p:cNvSpPr/>
          <p:nvPr/>
        </p:nvSpPr>
        <p:spPr>
          <a:xfrm>
            <a:off x="5761359" y="3546792"/>
            <a:ext cx="9525" cy="1270"/>
          </a:xfrm>
          <a:custGeom>
            <a:avLst/>
            <a:gdLst/>
            <a:ahLst/>
            <a:cxnLst/>
            <a:rect l="l" t="t" r="r" b="b"/>
            <a:pathLst>
              <a:path w="9525" h="1270">
                <a:moveTo>
                  <a:pt x="0" y="1127"/>
                </a:moveTo>
                <a:lnTo>
                  <a:pt x="9173" y="0"/>
                </a:lnTo>
              </a:path>
            </a:pathLst>
          </a:custGeom>
          <a:ln w="3175">
            <a:solidFill>
              <a:srgbClr val="00FF00"/>
            </a:solidFill>
          </a:ln>
        </p:spPr>
        <p:txBody>
          <a:bodyPr wrap="square" lIns="0" tIns="0" rIns="0" bIns="0" rtlCol="0"/>
          <a:lstStyle/>
          <a:p>
            <a:endParaRPr/>
          </a:p>
        </p:txBody>
      </p:sp>
      <p:sp>
        <p:nvSpPr>
          <p:cNvPr id="256" name="object 256"/>
          <p:cNvSpPr/>
          <p:nvPr/>
        </p:nvSpPr>
        <p:spPr>
          <a:xfrm>
            <a:off x="5770533" y="3546792"/>
            <a:ext cx="9525" cy="1270"/>
          </a:xfrm>
          <a:custGeom>
            <a:avLst/>
            <a:gdLst/>
            <a:ahLst/>
            <a:cxnLst/>
            <a:rect l="l" t="t" r="r" b="b"/>
            <a:pathLst>
              <a:path w="9525" h="1270">
                <a:moveTo>
                  <a:pt x="0" y="0"/>
                </a:moveTo>
                <a:lnTo>
                  <a:pt x="9143" y="1127"/>
                </a:lnTo>
              </a:path>
            </a:pathLst>
          </a:custGeom>
          <a:ln w="3175">
            <a:solidFill>
              <a:srgbClr val="00FF00"/>
            </a:solidFill>
          </a:ln>
        </p:spPr>
        <p:txBody>
          <a:bodyPr wrap="square" lIns="0" tIns="0" rIns="0" bIns="0" rtlCol="0"/>
          <a:lstStyle/>
          <a:p>
            <a:endParaRPr/>
          </a:p>
        </p:txBody>
      </p:sp>
      <p:sp>
        <p:nvSpPr>
          <p:cNvPr id="257" name="object 257"/>
          <p:cNvSpPr/>
          <p:nvPr/>
        </p:nvSpPr>
        <p:spPr>
          <a:xfrm>
            <a:off x="5779677" y="3547919"/>
            <a:ext cx="9525" cy="635"/>
          </a:xfrm>
          <a:custGeom>
            <a:avLst/>
            <a:gdLst/>
            <a:ahLst/>
            <a:cxnLst/>
            <a:rect l="l" t="t" r="r" b="b"/>
            <a:pathLst>
              <a:path w="9525" h="635">
                <a:moveTo>
                  <a:pt x="0" y="0"/>
                </a:moveTo>
                <a:lnTo>
                  <a:pt x="9173" y="396"/>
                </a:lnTo>
              </a:path>
            </a:pathLst>
          </a:custGeom>
          <a:ln w="3175">
            <a:solidFill>
              <a:srgbClr val="00FF00"/>
            </a:solidFill>
          </a:ln>
        </p:spPr>
        <p:txBody>
          <a:bodyPr wrap="square" lIns="0" tIns="0" rIns="0" bIns="0" rtlCol="0"/>
          <a:lstStyle/>
          <a:p>
            <a:endParaRPr/>
          </a:p>
        </p:txBody>
      </p:sp>
      <p:sp>
        <p:nvSpPr>
          <p:cNvPr id="258" name="object 258"/>
          <p:cNvSpPr/>
          <p:nvPr/>
        </p:nvSpPr>
        <p:spPr>
          <a:xfrm>
            <a:off x="5788850" y="3548315"/>
            <a:ext cx="9525" cy="3175"/>
          </a:xfrm>
          <a:custGeom>
            <a:avLst/>
            <a:gdLst/>
            <a:ahLst/>
            <a:cxnLst/>
            <a:rect l="l" t="t" r="r" b="b"/>
            <a:pathLst>
              <a:path w="9525" h="3175">
                <a:moveTo>
                  <a:pt x="0" y="0"/>
                </a:moveTo>
                <a:lnTo>
                  <a:pt x="9173" y="3048"/>
                </a:lnTo>
              </a:path>
            </a:pathLst>
          </a:custGeom>
          <a:ln w="3175">
            <a:solidFill>
              <a:srgbClr val="00FF00"/>
            </a:solidFill>
          </a:ln>
        </p:spPr>
        <p:txBody>
          <a:bodyPr wrap="square" lIns="0" tIns="0" rIns="0" bIns="0" rtlCol="0"/>
          <a:lstStyle/>
          <a:p>
            <a:endParaRPr/>
          </a:p>
        </p:txBody>
      </p:sp>
      <p:sp>
        <p:nvSpPr>
          <p:cNvPr id="259" name="object 259"/>
          <p:cNvSpPr/>
          <p:nvPr/>
        </p:nvSpPr>
        <p:spPr>
          <a:xfrm>
            <a:off x="5798025" y="3546030"/>
            <a:ext cx="9525" cy="5715"/>
          </a:xfrm>
          <a:custGeom>
            <a:avLst/>
            <a:gdLst/>
            <a:ahLst/>
            <a:cxnLst/>
            <a:rect l="l" t="t" r="r" b="b"/>
            <a:pathLst>
              <a:path w="9525" h="5714">
                <a:moveTo>
                  <a:pt x="0" y="5334"/>
                </a:moveTo>
                <a:lnTo>
                  <a:pt x="9173" y="0"/>
                </a:lnTo>
              </a:path>
            </a:pathLst>
          </a:custGeom>
          <a:ln w="3175">
            <a:solidFill>
              <a:srgbClr val="00FF00"/>
            </a:solidFill>
          </a:ln>
        </p:spPr>
        <p:txBody>
          <a:bodyPr wrap="square" lIns="0" tIns="0" rIns="0" bIns="0" rtlCol="0"/>
          <a:lstStyle/>
          <a:p>
            <a:endParaRPr/>
          </a:p>
        </p:txBody>
      </p:sp>
      <p:sp>
        <p:nvSpPr>
          <p:cNvPr id="260" name="object 260"/>
          <p:cNvSpPr/>
          <p:nvPr/>
        </p:nvSpPr>
        <p:spPr>
          <a:xfrm>
            <a:off x="5807199" y="3539903"/>
            <a:ext cx="9525" cy="6350"/>
          </a:xfrm>
          <a:custGeom>
            <a:avLst/>
            <a:gdLst/>
            <a:ahLst/>
            <a:cxnLst/>
            <a:rect l="l" t="t" r="r" b="b"/>
            <a:pathLst>
              <a:path w="9525" h="6350">
                <a:moveTo>
                  <a:pt x="0" y="6126"/>
                </a:moveTo>
                <a:lnTo>
                  <a:pt x="9173" y="0"/>
                </a:lnTo>
              </a:path>
            </a:pathLst>
          </a:custGeom>
          <a:ln w="3175">
            <a:solidFill>
              <a:srgbClr val="00FF00"/>
            </a:solidFill>
          </a:ln>
        </p:spPr>
        <p:txBody>
          <a:bodyPr wrap="square" lIns="0" tIns="0" rIns="0" bIns="0" rtlCol="0"/>
          <a:lstStyle/>
          <a:p>
            <a:endParaRPr/>
          </a:p>
        </p:txBody>
      </p:sp>
      <p:sp>
        <p:nvSpPr>
          <p:cNvPr id="261" name="object 261"/>
          <p:cNvSpPr/>
          <p:nvPr/>
        </p:nvSpPr>
        <p:spPr>
          <a:xfrm>
            <a:off x="5816373" y="3539903"/>
            <a:ext cx="9525" cy="10160"/>
          </a:xfrm>
          <a:custGeom>
            <a:avLst/>
            <a:gdLst/>
            <a:ahLst/>
            <a:cxnLst/>
            <a:rect l="l" t="t" r="r" b="b"/>
            <a:pathLst>
              <a:path w="9525" h="10160">
                <a:moveTo>
                  <a:pt x="0" y="0"/>
                </a:moveTo>
                <a:lnTo>
                  <a:pt x="9143" y="9540"/>
                </a:lnTo>
              </a:path>
            </a:pathLst>
          </a:custGeom>
          <a:ln w="3175">
            <a:solidFill>
              <a:srgbClr val="00FF00"/>
            </a:solidFill>
          </a:ln>
        </p:spPr>
        <p:txBody>
          <a:bodyPr wrap="square" lIns="0" tIns="0" rIns="0" bIns="0" rtlCol="0"/>
          <a:lstStyle/>
          <a:p>
            <a:endParaRPr/>
          </a:p>
        </p:txBody>
      </p:sp>
      <p:sp>
        <p:nvSpPr>
          <p:cNvPr id="262" name="object 262"/>
          <p:cNvSpPr/>
          <p:nvPr/>
        </p:nvSpPr>
        <p:spPr>
          <a:xfrm>
            <a:off x="5825516" y="3545237"/>
            <a:ext cx="9525" cy="4445"/>
          </a:xfrm>
          <a:custGeom>
            <a:avLst/>
            <a:gdLst/>
            <a:ahLst/>
            <a:cxnLst/>
            <a:rect l="l" t="t" r="r" b="b"/>
            <a:pathLst>
              <a:path w="9525" h="4445">
                <a:moveTo>
                  <a:pt x="0" y="4206"/>
                </a:moveTo>
                <a:lnTo>
                  <a:pt x="9173" y="0"/>
                </a:lnTo>
              </a:path>
            </a:pathLst>
          </a:custGeom>
          <a:ln w="3175">
            <a:solidFill>
              <a:srgbClr val="00FF00"/>
            </a:solidFill>
          </a:ln>
        </p:spPr>
        <p:txBody>
          <a:bodyPr wrap="square" lIns="0" tIns="0" rIns="0" bIns="0" rtlCol="0"/>
          <a:lstStyle/>
          <a:p>
            <a:endParaRPr/>
          </a:p>
        </p:txBody>
      </p:sp>
      <p:sp>
        <p:nvSpPr>
          <p:cNvPr id="263" name="object 263"/>
          <p:cNvSpPr/>
          <p:nvPr/>
        </p:nvSpPr>
        <p:spPr>
          <a:xfrm>
            <a:off x="5834690" y="3538775"/>
            <a:ext cx="9525" cy="6985"/>
          </a:xfrm>
          <a:custGeom>
            <a:avLst/>
            <a:gdLst/>
            <a:ahLst/>
            <a:cxnLst/>
            <a:rect l="l" t="t" r="r" b="b"/>
            <a:pathLst>
              <a:path w="9525" h="6985">
                <a:moveTo>
                  <a:pt x="0" y="6462"/>
                </a:moveTo>
                <a:lnTo>
                  <a:pt x="9173" y="0"/>
                </a:lnTo>
              </a:path>
            </a:pathLst>
          </a:custGeom>
          <a:ln w="3175">
            <a:solidFill>
              <a:srgbClr val="00FF00"/>
            </a:solidFill>
          </a:ln>
        </p:spPr>
        <p:txBody>
          <a:bodyPr wrap="square" lIns="0" tIns="0" rIns="0" bIns="0" rtlCol="0"/>
          <a:lstStyle/>
          <a:p>
            <a:endParaRPr/>
          </a:p>
        </p:txBody>
      </p:sp>
      <p:sp>
        <p:nvSpPr>
          <p:cNvPr id="264" name="object 264"/>
          <p:cNvSpPr/>
          <p:nvPr/>
        </p:nvSpPr>
        <p:spPr>
          <a:xfrm>
            <a:off x="5843864" y="3538775"/>
            <a:ext cx="9525" cy="6985"/>
          </a:xfrm>
          <a:custGeom>
            <a:avLst/>
            <a:gdLst/>
            <a:ahLst/>
            <a:cxnLst/>
            <a:rect l="l" t="t" r="r" b="b"/>
            <a:pathLst>
              <a:path w="9525" h="6985">
                <a:moveTo>
                  <a:pt x="0" y="0"/>
                </a:moveTo>
                <a:lnTo>
                  <a:pt x="9173" y="6858"/>
                </a:lnTo>
              </a:path>
            </a:pathLst>
          </a:custGeom>
          <a:ln w="3175">
            <a:solidFill>
              <a:srgbClr val="00FF00"/>
            </a:solidFill>
          </a:ln>
        </p:spPr>
        <p:txBody>
          <a:bodyPr wrap="square" lIns="0" tIns="0" rIns="0" bIns="0" rtlCol="0"/>
          <a:lstStyle/>
          <a:p>
            <a:endParaRPr/>
          </a:p>
        </p:txBody>
      </p:sp>
      <p:sp>
        <p:nvSpPr>
          <p:cNvPr id="265" name="object 265"/>
          <p:cNvSpPr/>
          <p:nvPr/>
        </p:nvSpPr>
        <p:spPr>
          <a:xfrm>
            <a:off x="5853038" y="3545633"/>
            <a:ext cx="9525" cy="6350"/>
          </a:xfrm>
          <a:custGeom>
            <a:avLst/>
            <a:gdLst/>
            <a:ahLst/>
            <a:cxnLst/>
            <a:rect l="l" t="t" r="r" b="b"/>
            <a:pathLst>
              <a:path w="9525" h="6350">
                <a:moveTo>
                  <a:pt x="0" y="0"/>
                </a:moveTo>
                <a:lnTo>
                  <a:pt x="9173" y="5730"/>
                </a:lnTo>
              </a:path>
            </a:pathLst>
          </a:custGeom>
          <a:ln w="3175">
            <a:solidFill>
              <a:srgbClr val="00FF00"/>
            </a:solidFill>
          </a:ln>
        </p:spPr>
        <p:txBody>
          <a:bodyPr wrap="square" lIns="0" tIns="0" rIns="0" bIns="0" rtlCol="0"/>
          <a:lstStyle/>
          <a:p>
            <a:endParaRPr/>
          </a:p>
        </p:txBody>
      </p:sp>
      <p:sp>
        <p:nvSpPr>
          <p:cNvPr id="266" name="object 266"/>
          <p:cNvSpPr/>
          <p:nvPr/>
        </p:nvSpPr>
        <p:spPr>
          <a:xfrm>
            <a:off x="5862212" y="3538378"/>
            <a:ext cx="9525" cy="13335"/>
          </a:xfrm>
          <a:custGeom>
            <a:avLst/>
            <a:gdLst/>
            <a:ahLst/>
            <a:cxnLst/>
            <a:rect l="l" t="t" r="r" b="b"/>
            <a:pathLst>
              <a:path w="9525" h="13335">
                <a:moveTo>
                  <a:pt x="0" y="12985"/>
                </a:moveTo>
                <a:lnTo>
                  <a:pt x="9143" y="0"/>
                </a:lnTo>
              </a:path>
            </a:pathLst>
          </a:custGeom>
          <a:ln w="3175">
            <a:solidFill>
              <a:srgbClr val="00FF00"/>
            </a:solidFill>
          </a:ln>
        </p:spPr>
        <p:txBody>
          <a:bodyPr wrap="square" lIns="0" tIns="0" rIns="0" bIns="0" rtlCol="0"/>
          <a:lstStyle/>
          <a:p>
            <a:endParaRPr/>
          </a:p>
        </p:txBody>
      </p:sp>
      <p:sp>
        <p:nvSpPr>
          <p:cNvPr id="267" name="object 267"/>
          <p:cNvSpPr/>
          <p:nvPr/>
        </p:nvSpPr>
        <p:spPr>
          <a:xfrm>
            <a:off x="5871355" y="3533014"/>
            <a:ext cx="9525" cy="5715"/>
          </a:xfrm>
          <a:custGeom>
            <a:avLst/>
            <a:gdLst/>
            <a:ahLst/>
            <a:cxnLst/>
            <a:rect l="l" t="t" r="r" b="b"/>
            <a:pathLst>
              <a:path w="9525" h="5714">
                <a:moveTo>
                  <a:pt x="0" y="5364"/>
                </a:moveTo>
                <a:lnTo>
                  <a:pt x="9173" y="0"/>
                </a:lnTo>
              </a:path>
            </a:pathLst>
          </a:custGeom>
          <a:ln w="3175">
            <a:solidFill>
              <a:srgbClr val="00FF00"/>
            </a:solidFill>
          </a:ln>
        </p:spPr>
        <p:txBody>
          <a:bodyPr wrap="square" lIns="0" tIns="0" rIns="0" bIns="0" rtlCol="0"/>
          <a:lstStyle/>
          <a:p>
            <a:endParaRPr/>
          </a:p>
        </p:txBody>
      </p:sp>
      <p:sp>
        <p:nvSpPr>
          <p:cNvPr id="268" name="object 268"/>
          <p:cNvSpPr/>
          <p:nvPr/>
        </p:nvSpPr>
        <p:spPr>
          <a:xfrm>
            <a:off x="5880530" y="3527283"/>
            <a:ext cx="9525" cy="6350"/>
          </a:xfrm>
          <a:custGeom>
            <a:avLst/>
            <a:gdLst/>
            <a:ahLst/>
            <a:cxnLst/>
            <a:rect l="l" t="t" r="r" b="b"/>
            <a:pathLst>
              <a:path w="9525" h="6350">
                <a:moveTo>
                  <a:pt x="0" y="5730"/>
                </a:moveTo>
                <a:lnTo>
                  <a:pt x="9173" y="0"/>
                </a:lnTo>
              </a:path>
            </a:pathLst>
          </a:custGeom>
          <a:ln w="3175">
            <a:solidFill>
              <a:srgbClr val="00FF00"/>
            </a:solidFill>
          </a:ln>
        </p:spPr>
        <p:txBody>
          <a:bodyPr wrap="square" lIns="0" tIns="0" rIns="0" bIns="0" rtlCol="0"/>
          <a:lstStyle/>
          <a:p>
            <a:endParaRPr/>
          </a:p>
        </p:txBody>
      </p:sp>
      <p:sp>
        <p:nvSpPr>
          <p:cNvPr id="269" name="object 269"/>
          <p:cNvSpPr/>
          <p:nvPr/>
        </p:nvSpPr>
        <p:spPr>
          <a:xfrm>
            <a:off x="5889704" y="3527283"/>
            <a:ext cx="9525" cy="46355"/>
          </a:xfrm>
          <a:custGeom>
            <a:avLst/>
            <a:gdLst/>
            <a:ahLst/>
            <a:cxnLst/>
            <a:rect l="l" t="t" r="r" b="b"/>
            <a:pathLst>
              <a:path w="9525" h="46354">
                <a:moveTo>
                  <a:pt x="0" y="0"/>
                </a:moveTo>
                <a:lnTo>
                  <a:pt x="9173" y="45844"/>
                </a:lnTo>
              </a:path>
            </a:pathLst>
          </a:custGeom>
          <a:ln w="3175">
            <a:solidFill>
              <a:srgbClr val="00FF00"/>
            </a:solidFill>
          </a:ln>
        </p:spPr>
        <p:txBody>
          <a:bodyPr wrap="square" lIns="0" tIns="0" rIns="0" bIns="0" rtlCol="0"/>
          <a:lstStyle/>
          <a:p>
            <a:endParaRPr/>
          </a:p>
        </p:txBody>
      </p:sp>
      <p:sp>
        <p:nvSpPr>
          <p:cNvPr id="270" name="object 270"/>
          <p:cNvSpPr/>
          <p:nvPr/>
        </p:nvSpPr>
        <p:spPr>
          <a:xfrm>
            <a:off x="5898877" y="3573128"/>
            <a:ext cx="9525" cy="0"/>
          </a:xfrm>
          <a:custGeom>
            <a:avLst/>
            <a:gdLst/>
            <a:ahLst/>
            <a:cxnLst/>
            <a:rect l="l" t="t" r="r" b="b"/>
            <a:pathLst>
              <a:path w="9525">
                <a:moveTo>
                  <a:pt x="0" y="0"/>
                </a:moveTo>
                <a:lnTo>
                  <a:pt x="9173" y="0"/>
                </a:lnTo>
              </a:path>
            </a:pathLst>
          </a:custGeom>
          <a:ln w="3175">
            <a:solidFill>
              <a:srgbClr val="00FF00"/>
            </a:solidFill>
          </a:ln>
        </p:spPr>
        <p:txBody>
          <a:bodyPr wrap="square" lIns="0" tIns="0" rIns="0" bIns="0" rtlCol="0"/>
          <a:lstStyle/>
          <a:p>
            <a:endParaRPr/>
          </a:p>
        </p:txBody>
      </p:sp>
      <p:sp>
        <p:nvSpPr>
          <p:cNvPr id="271" name="object 271"/>
          <p:cNvSpPr/>
          <p:nvPr/>
        </p:nvSpPr>
        <p:spPr>
          <a:xfrm>
            <a:off x="5908052" y="3568921"/>
            <a:ext cx="9525" cy="4445"/>
          </a:xfrm>
          <a:custGeom>
            <a:avLst/>
            <a:gdLst/>
            <a:ahLst/>
            <a:cxnLst/>
            <a:rect l="l" t="t" r="r" b="b"/>
            <a:pathLst>
              <a:path w="9525" h="4445">
                <a:moveTo>
                  <a:pt x="0" y="4206"/>
                </a:moveTo>
                <a:lnTo>
                  <a:pt x="9143" y="0"/>
                </a:lnTo>
              </a:path>
            </a:pathLst>
          </a:custGeom>
          <a:ln w="3175">
            <a:solidFill>
              <a:srgbClr val="00FF00"/>
            </a:solidFill>
          </a:ln>
        </p:spPr>
        <p:txBody>
          <a:bodyPr wrap="square" lIns="0" tIns="0" rIns="0" bIns="0" rtlCol="0"/>
          <a:lstStyle/>
          <a:p>
            <a:endParaRPr/>
          </a:p>
        </p:txBody>
      </p:sp>
      <p:sp>
        <p:nvSpPr>
          <p:cNvPr id="272" name="object 272"/>
          <p:cNvSpPr/>
          <p:nvPr/>
        </p:nvSpPr>
        <p:spPr>
          <a:xfrm>
            <a:off x="5917195" y="3566635"/>
            <a:ext cx="9525" cy="2540"/>
          </a:xfrm>
          <a:custGeom>
            <a:avLst/>
            <a:gdLst/>
            <a:ahLst/>
            <a:cxnLst/>
            <a:rect l="l" t="t" r="r" b="b"/>
            <a:pathLst>
              <a:path w="9525" h="2539">
                <a:moveTo>
                  <a:pt x="0" y="2286"/>
                </a:moveTo>
                <a:lnTo>
                  <a:pt x="9173" y="0"/>
                </a:lnTo>
              </a:path>
            </a:pathLst>
          </a:custGeom>
          <a:ln w="3175">
            <a:solidFill>
              <a:srgbClr val="00FF00"/>
            </a:solidFill>
          </a:ln>
        </p:spPr>
        <p:txBody>
          <a:bodyPr wrap="square" lIns="0" tIns="0" rIns="0" bIns="0" rtlCol="0"/>
          <a:lstStyle/>
          <a:p>
            <a:endParaRPr/>
          </a:p>
        </p:txBody>
      </p:sp>
      <p:sp>
        <p:nvSpPr>
          <p:cNvPr id="273" name="object 273"/>
          <p:cNvSpPr/>
          <p:nvPr/>
        </p:nvSpPr>
        <p:spPr>
          <a:xfrm>
            <a:off x="5926369" y="3566635"/>
            <a:ext cx="9525" cy="8255"/>
          </a:xfrm>
          <a:custGeom>
            <a:avLst/>
            <a:gdLst/>
            <a:ahLst/>
            <a:cxnLst/>
            <a:rect l="l" t="t" r="r" b="b"/>
            <a:pathLst>
              <a:path w="9525" h="8254">
                <a:moveTo>
                  <a:pt x="0" y="0"/>
                </a:moveTo>
                <a:lnTo>
                  <a:pt x="9173" y="8047"/>
                </a:lnTo>
              </a:path>
            </a:pathLst>
          </a:custGeom>
          <a:ln w="3175">
            <a:solidFill>
              <a:srgbClr val="00FF00"/>
            </a:solidFill>
          </a:ln>
        </p:spPr>
        <p:txBody>
          <a:bodyPr wrap="square" lIns="0" tIns="0" rIns="0" bIns="0" rtlCol="0"/>
          <a:lstStyle/>
          <a:p>
            <a:endParaRPr/>
          </a:p>
        </p:txBody>
      </p:sp>
      <p:sp>
        <p:nvSpPr>
          <p:cNvPr id="274" name="object 274"/>
          <p:cNvSpPr/>
          <p:nvPr/>
        </p:nvSpPr>
        <p:spPr>
          <a:xfrm>
            <a:off x="5935543" y="3571604"/>
            <a:ext cx="9525" cy="3175"/>
          </a:xfrm>
          <a:custGeom>
            <a:avLst/>
            <a:gdLst/>
            <a:ahLst/>
            <a:cxnLst/>
            <a:rect l="l" t="t" r="r" b="b"/>
            <a:pathLst>
              <a:path w="9525" h="3175">
                <a:moveTo>
                  <a:pt x="0" y="3078"/>
                </a:moveTo>
                <a:lnTo>
                  <a:pt x="9173" y="0"/>
                </a:lnTo>
              </a:path>
            </a:pathLst>
          </a:custGeom>
          <a:ln w="3175">
            <a:solidFill>
              <a:srgbClr val="00FF00"/>
            </a:solidFill>
          </a:ln>
        </p:spPr>
        <p:txBody>
          <a:bodyPr wrap="square" lIns="0" tIns="0" rIns="0" bIns="0" rtlCol="0"/>
          <a:lstStyle/>
          <a:p>
            <a:endParaRPr/>
          </a:p>
        </p:txBody>
      </p:sp>
      <p:sp>
        <p:nvSpPr>
          <p:cNvPr id="275" name="object 275"/>
          <p:cNvSpPr/>
          <p:nvPr/>
        </p:nvSpPr>
        <p:spPr>
          <a:xfrm>
            <a:off x="5944717" y="3568921"/>
            <a:ext cx="9525" cy="3175"/>
          </a:xfrm>
          <a:custGeom>
            <a:avLst/>
            <a:gdLst/>
            <a:ahLst/>
            <a:cxnLst/>
            <a:rect l="l" t="t" r="r" b="b"/>
            <a:pathLst>
              <a:path w="9525" h="3175">
                <a:moveTo>
                  <a:pt x="0" y="2682"/>
                </a:moveTo>
                <a:lnTo>
                  <a:pt x="9173" y="0"/>
                </a:lnTo>
              </a:path>
            </a:pathLst>
          </a:custGeom>
          <a:ln w="3175">
            <a:solidFill>
              <a:srgbClr val="00FF00"/>
            </a:solidFill>
          </a:ln>
        </p:spPr>
        <p:txBody>
          <a:bodyPr wrap="square" lIns="0" tIns="0" rIns="0" bIns="0" rtlCol="0"/>
          <a:lstStyle/>
          <a:p>
            <a:endParaRPr/>
          </a:p>
        </p:txBody>
      </p:sp>
      <p:sp>
        <p:nvSpPr>
          <p:cNvPr id="276" name="object 276"/>
          <p:cNvSpPr/>
          <p:nvPr/>
        </p:nvSpPr>
        <p:spPr>
          <a:xfrm>
            <a:off x="5953891" y="3566269"/>
            <a:ext cx="9525" cy="3175"/>
          </a:xfrm>
          <a:custGeom>
            <a:avLst/>
            <a:gdLst/>
            <a:ahLst/>
            <a:cxnLst/>
            <a:rect l="l" t="t" r="r" b="b"/>
            <a:pathLst>
              <a:path w="9525" h="3175">
                <a:moveTo>
                  <a:pt x="0" y="2651"/>
                </a:moveTo>
                <a:lnTo>
                  <a:pt x="9143" y="0"/>
                </a:lnTo>
              </a:path>
            </a:pathLst>
          </a:custGeom>
          <a:ln w="3175">
            <a:solidFill>
              <a:srgbClr val="00FF00"/>
            </a:solidFill>
          </a:ln>
        </p:spPr>
        <p:txBody>
          <a:bodyPr wrap="square" lIns="0" tIns="0" rIns="0" bIns="0" rtlCol="0"/>
          <a:lstStyle/>
          <a:p>
            <a:endParaRPr/>
          </a:p>
        </p:txBody>
      </p:sp>
      <p:sp>
        <p:nvSpPr>
          <p:cNvPr id="277" name="object 277"/>
          <p:cNvSpPr/>
          <p:nvPr/>
        </p:nvSpPr>
        <p:spPr>
          <a:xfrm>
            <a:off x="5963035" y="3565873"/>
            <a:ext cx="9525" cy="635"/>
          </a:xfrm>
          <a:custGeom>
            <a:avLst/>
            <a:gdLst/>
            <a:ahLst/>
            <a:cxnLst/>
            <a:rect l="l" t="t" r="r" b="b"/>
            <a:pathLst>
              <a:path w="9525" h="635">
                <a:moveTo>
                  <a:pt x="0" y="396"/>
                </a:moveTo>
                <a:lnTo>
                  <a:pt x="9173" y="0"/>
                </a:lnTo>
              </a:path>
            </a:pathLst>
          </a:custGeom>
          <a:ln w="3175">
            <a:solidFill>
              <a:srgbClr val="00FF00"/>
            </a:solidFill>
          </a:ln>
        </p:spPr>
        <p:txBody>
          <a:bodyPr wrap="square" lIns="0" tIns="0" rIns="0" bIns="0" rtlCol="0"/>
          <a:lstStyle/>
          <a:p>
            <a:endParaRPr/>
          </a:p>
        </p:txBody>
      </p:sp>
      <p:sp>
        <p:nvSpPr>
          <p:cNvPr id="278" name="object 278"/>
          <p:cNvSpPr/>
          <p:nvPr/>
        </p:nvSpPr>
        <p:spPr>
          <a:xfrm>
            <a:off x="5972209" y="3565873"/>
            <a:ext cx="9525" cy="3810"/>
          </a:xfrm>
          <a:custGeom>
            <a:avLst/>
            <a:gdLst/>
            <a:ahLst/>
            <a:cxnLst/>
            <a:rect l="l" t="t" r="r" b="b"/>
            <a:pathLst>
              <a:path w="9525" h="3810">
                <a:moveTo>
                  <a:pt x="0" y="0"/>
                </a:moveTo>
                <a:lnTo>
                  <a:pt x="9173" y="3810"/>
                </a:lnTo>
              </a:path>
            </a:pathLst>
          </a:custGeom>
          <a:ln w="3175">
            <a:solidFill>
              <a:srgbClr val="00FF00"/>
            </a:solidFill>
          </a:ln>
        </p:spPr>
        <p:txBody>
          <a:bodyPr wrap="square" lIns="0" tIns="0" rIns="0" bIns="0" rtlCol="0"/>
          <a:lstStyle/>
          <a:p>
            <a:endParaRPr/>
          </a:p>
        </p:txBody>
      </p:sp>
      <p:sp>
        <p:nvSpPr>
          <p:cNvPr id="279" name="object 279"/>
          <p:cNvSpPr/>
          <p:nvPr/>
        </p:nvSpPr>
        <p:spPr>
          <a:xfrm>
            <a:off x="5981382" y="3569683"/>
            <a:ext cx="9525" cy="1270"/>
          </a:xfrm>
          <a:custGeom>
            <a:avLst/>
            <a:gdLst/>
            <a:ahLst/>
            <a:cxnLst/>
            <a:rect l="l" t="t" r="r" b="b"/>
            <a:pathLst>
              <a:path w="9525" h="1270">
                <a:moveTo>
                  <a:pt x="0" y="0"/>
                </a:moveTo>
                <a:lnTo>
                  <a:pt x="9173" y="762"/>
                </a:lnTo>
              </a:path>
            </a:pathLst>
          </a:custGeom>
          <a:ln w="3175">
            <a:solidFill>
              <a:srgbClr val="00FF00"/>
            </a:solidFill>
          </a:ln>
        </p:spPr>
        <p:txBody>
          <a:bodyPr wrap="square" lIns="0" tIns="0" rIns="0" bIns="0" rtlCol="0"/>
          <a:lstStyle/>
          <a:p>
            <a:endParaRPr/>
          </a:p>
        </p:txBody>
      </p:sp>
      <p:sp>
        <p:nvSpPr>
          <p:cNvPr id="280" name="object 280"/>
          <p:cNvSpPr/>
          <p:nvPr/>
        </p:nvSpPr>
        <p:spPr>
          <a:xfrm>
            <a:off x="5990557" y="3570445"/>
            <a:ext cx="9525" cy="1270"/>
          </a:xfrm>
          <a:custGeom>
            <a:avLst/>
            <a:gdLst/>
            <a:ahLst/>
            <a:cxnLst/>
            <a:rect l="l" t="t" r="r" b="b"/>
            <a:pathLst>
              <a:path w="9525" h="1270">
                <a:moveTo>
                  <a:pt x="0" y="0"/>
                </a:moveTo>
                <a:lnTo>
                  <a:pt x="9143" y="792"/>
                </a:lnTo>
              </a:path>
            </a:pathLst>
          </a:custGeom>
          <a:ln w="3175">
            <a:solidFill>
              <a:srgbClr val="00FF00"/>
            </a:solidFill>
          </a:ln>
        </p:spPr>
        <p:txBody>
          <a:bodyPr wrap="square" lIns="0" tIns="0" rIns="0" bIns="0" rtlCol="0"/>
          <a:lstStyle/>
          <a:p>
            <a:endParaRPr/>
          </a:p>
        </p:txBody>
      </p:sp>
      <p:sp>
        <p:nvSpPr>
          <p:cNvPr id="281" name="object 281"/>
          <p:cNvSpPr/>
          <p:nvPr/>
        </p:nvSpPr>
        <p:spPr>
          <a:xfrm>
            <a:off x="5999700" y="3571238"/>
            <a:ext cx="9525" cy="5080"/>
          </a:xfrm>
          <a:custGeom>
            <a:avLst/>
            <a:gdLst/>
            <a:ahLst/>
            <a:cxnLst/>
            <a:rect l="l" t="t" r="r" b="b"/>
            <a:pathLst>
              <a:path w="9525" h="5079">
                <a:moveTo>
                  <a:pt x="0" y="0"/>
                </a:moveTo>
                <a:lnTo>
                  <a:pt x="9173" y="4572"/>
                </a:lnTo>
              </a:path>
            </a:pathLst>
          </a:custGeom>
          <a:ln w="3175">
            <a:solidFill>
              <a:srgbClr val="00FF00"/>
            </a:solidFill>
          </a:ln>
        </p:spPr>
        <p:txBody>
          <a:bodyPr wrap="square" lIns="0" tIns="0" rIns="0" bIns="0" rtlCol="0"/>
          <a:lstStyle/>
          <a:p>
            <a:endParaRPr/>
          </a:p>
        </p:txBody>
      </p:sp>
      <p:sp>
        <p:nvSpPr>
          <p:cNvPr id="282" name="object 282"/>
          <p:cNvSpPr/>
          <p:nvPr/>
        </p:nvSpPr>
        <p:spPr>
          <a:xfrm>
            <a:off x="6008874" y="3575810"/>
            <a:ext cx="9525" cy="635"/>
          </a:xfrm>
          <a:custGeom>
            <a:avLst/>
            <a:gdLst/>
            <a:ahLst/>
            <a:cxnLst/>
            <a:rect l="l" t="t" r="r" b="b"/>
            <a:pathLst>
              <a:path w="9525" h="635">
                <a:moveTo>
                  <a:pt x="0" y="0"/>
                </a:moveTo>
                <a:lnTo>
                  <a:pt x="9173" y="396"/>
                </a:lnTo>
              </a:path>
            </a:pathLst>
          </a:custGeom>
          <a:ln w="3175">
            <a:solidFill>
              <a:srgbClr val="00FF00"/>
            </a:solidFill>
          </a:ln>
        </p:spPr>
        <p:txBody>
          <a:bodyPr wrap="square" lIns="0" tIns="0" rIns="0" bIns="0" rtlCol="0"/>
          <a:lstStyle/>
          <a:p>
            <a:endParaRPr/>
          </a:p>
        </p:txBody>
      </p:sp>
      <p:sp>
        <p:nvSpPr>
          <p:cNvPr id="283" name="object 283"/>
          <p:cNvSpPr/>
          <p:nvPr/>
        </p:nvSpPr>
        <p:spPr>
          <a:xfrm>
            <a:off x="6018048" y="3576206"/>
            <a:ext cx="9525" cy="3175"/>
          </a:xfrm>
          <a:custGeom>
            <a:avLst/>
            <a:gdLst/>
            <a:ahLst/>
            <a:cxnLst/>
            <a:rect l="l" t="t" r="r" b="b"/>
            <a:pathLst>
              <a:path w="9525" h="3175">
                <a:moveTo>
                  <a:pt x="0" y="0"/>
                </a:moveTo>
                <a:lnTo>
                  <a:pt x="9173" y="3048"/>
                </a:lnTo>
              </a:path>
            </a:pathLst>
          </a:custGeom>
          <a:ln w="3175">
            <a:solidFill>
              <a:srgbClr val="00FF00"/>
            </a:solidFill>
          </a:ln>
        </p:spPr>
        <p:txBody>
          <a:bodyPr wrap="square" lIns="0" tIns="0" rIns="0" bIns="0" rtlCol="0"/>
          <a:lstStyle/>
          <a:p>
            <a:endParaRPr/>
          </a:p>
        </p:txBody>
      </p:sp>
      <p:sp>
        <p:nvSpPr>
          <p:cNvPr id="284" name="object 284"/>
          <p:cNvSpPr/>
          <p:nvPr/>
        </p:nvSpPr>
        <p:spPr>
          <a:xfrm>
            <a:off x="6027222" y="3579254"/>
            <a:ext cx="9525" cy="3810"/>
          </a:xfrm>
          <a:custGeom>
            <a:avLst/>
            <a:gdLst/>
            <a:ahLst/>
            <a:cxnLst/>
            <a:rect l="l" t="t" r="r" b="b"/>
            <a:pathLst>
              <a:path w="9525" h="3810">
                <a:moveTo>
                  <a:pt x="0" y="0"/>
                </a:moveTo>
                <a:lnTo>
                  <a:pt x="9173" y="3810"/>
                </a:lnTo>
              </a:path>
            </a:pathLst>
          </a:custGeom>
          <a:ln w="3175">
            <a:solidFill>
              <a:srgbClr val="00FF00"/>
            </a:solidFill>
          </a:ln>
        </p:spPr>
        <p:txBody>
          <a:bodyPr wrap="square" lIns="0" tIns="0" rIns="0" bIns="0" rtlCol="0"/>
          <a:lstStyle/>
          <a:p>
            <a:endParaRPr/>
          </a:p>
        </p:txBody>
      </p:sp>
      <p:sp>
        <p:nvSpPr>
          <p:cNvPr id="285" name="object 285"/>
          <p:cNvSpPr/>
          <p:nvPr/>
        </p:nvSpPr>
        <p:spPr>
          <a:xfrm>
            <a:off x="6036396" y="3578492"/>
            <a:ext cx="9525" cy="5080"/>
          </a:xfrm>
          <a:custGeom>
            <a:avLst/>
            <a:gdLst/>
            <a:ahLst/>
            <a:cxnLst/>
            <a:rect l="l" t="t" r="r" b="b"/>
            <a:pathLst>
              <a:path w="9525" h="5079">
                <a:moveTo>
                  <a:pt x="0" y="4572"/>
                </a:moveTo>
                <a:lnTo>
                  <a:pt x="9143" y="0"/>
                </a:lnTo>
              </a:path>
            </a:pathLst>
          </a:custGeom>
          <a:ln w="3175">
            <a:solidFill>
              <a:srgbClr val="00FF00"/>
            </a:solidFill>
          </a:ln>
        </p:spPr>
        <p:txBody>
          <a:bodyPr wrap="square" lIns="0" tIns="0" rIns="0" bIns="0" rtlCol="0"/>
          <a:lstStyle/>
          <a:p>
            <a:endParaRPr/>
          </a:p>
        </p:txBody>
      </p:sp>
      <p:sp>
        <p:nvSpPr>
          <p:cNvPr id="286" name="object 286"/>
          <p:cNvSpPr/>
          <p:nvPr/>
        </p:nvSpPr>
        <p:spPr>
          <a:xfrm>
            <a:off x="6045539" y="3577730"/>
            <a:ext cx="9525" cy="1270"/>
          </a:xfrm>
          <a:custGeom>
            <a:avLst/>
            <a:gdLst/>
            <a:ahLst/>
            <a:cxnLst/>
            <a:rect l="l" t="t" r="r" b="b"/>
            <a:pathLst>
              <a:path w="9525" h="1270">
                <a:moveTo>
                  <a:pt x="0" y="762"/>
                </a:moveTo>
                <a:lnTo>
                  <a:pt x="9173" y="0"/>
                </a:lnTo>
              </a:path>
            </a:pathLst>
          </a:custGeom>
          <a:ln w="3175">
            <a:solidFill>
              <a:srgbClr val="00FF00"/>
            </a:solidFill>
          </a:ln>
        </p:spPr>
        <p:txBody>
          <a:bodyPr wrap="square" lIns="0" tIns="0" rIns="0" bIns="0" rtlCol="0"/>
          <a:lstStyle/>
          <a:p>
            <a:endParaRPr/>
          </a:p>
        </p:txBody>
      </p:sp>
      <p:sp>
        <p:nvSpPr>
          <p:cNvPr id="287" name="object 287"/>
          <p:cNvSpPr/>
          <p:nvPr/>
        </p:nvSpPr>
        <p:spPr>
          <a:xfrm>
            <a:off x="6054714" y="3577730"/>
            <a:ext cx="9525" cy="7620"/>
          </a:xfrm>
          <a:custGeom>
            <a:avLst/>
            <a:gdLst/>
            <a:ahLst/>
            <a:cxnLst/>
            <a:rect l="l" t="t" r="r" b="b"/>
            <a:pathLst>
              <a:path w="9525" h="7620">
                <a:moveTo>
                  <a:pt x="0" y="0"/>
                </a:moveTo>
                <a:lnTo>
                  <a:pt x="9173" y="7620"/>
                </a:lnTo>
              </a:path>
            </a:pathLst>
          </a:custGeom>
          <a:ln w="3175">
            <a:solidFill>
              <a:srgbClr val="00FF00"/>
            </a:solidFill>
          </a:ln>
        </p:spPr>
        <p:txBody>
          <a:bodyPr wrap="square" lIns="0" tIns="0" rIns="0" bIns="0" rtlCol="0"/>
          <a:lstStyle/>
          <a:p>
            <a:endParaRPr/>
          </a:p>
        </p:txBody>
      </p:sp>
      <p:sp>
        <p:nvSpPr>
          <p:cNvPr id="288" name="object 288"/>
          <p:cNvSpPr/>
          <p:nvPr/>
        </p:nvSpPr>
        <p:spPr>
          <a:xfrm>
            <a:off x="6063888" y="3585350"/>
            <a:ext cx="9525" cy="6985"/>
          </a:xfrm>
          <a:custGeom>
            <a:avLst/>
            <a:gdLst/>
            <a:ahLst/>
            <a:cxnLst/>
            <a:rect l="l" t="t" r="r" b="b"/>
            <a:pathLst>
              <a:path w="9525" h="6985">
                <a:moveTo>
                  <a:pt x="0" y="0"/>
                </a:moveTo>
                <a:lnTo>
                  <a:pt x="9173" y="6492"/>
                </a:lnTo>
              </a:path>
            </a:pathLst>
          </a:custGeom>
          <a:ln w="3175">
            <a:solidFill>
              <a:srgbClr val="00FF00"/>
            </a:solidFill>
          </a:ln>
        </p:spPr>
        <p:txBody>
          <a:bodyPr wrap="square" lIns="0" tIns="0" rIns="0" bIns="0" rtlCol="0"/>
          <a:lstStyle/>
          <a:p>
            <a:endParaRPr/>
          </a:p>
        </p:txBody>
      </p:sp>
      <p:sp>
        <p:nvSpPr>
          <p:cNvPr id="289" name="object 289"/>
          <p:cNvSpPr/>
          <p:nvPr/>
        </p:nvSpPr>
        <p:spPr>
          <a:xfrm>
            <a:off x="6073061" y="3586509"/>
            <a:ext cx="9525" cy="5715"/>
          </a:xfrm>
          <a:custGeom>
            <a:avLst/>
            <a:gdLst/>
            <a:ahLst/>
            <a:cxnLst/>
            <a:rect l="l" t="t" r="r" b="b"/>
            <a:pathLst>
              <a:path w="9525" h="5714">
                <a:moveTo>
                  <a:pt x="0" y="5334"/>
                </a:moveTo>
                <a:lnTo>
                  <a:pt x="9173" y="0"/>
                </a:lnTo>
              </a:path>
            </a:pathLst>
          </a:custGeom>
          <a:ln w="3175">
            <a:solidFill>
              <a:srgbClr val="00FF00"/>
            </a:solidFill>
          </a:ln>
        </p:spPr>
        <p:txBody>
          <a:bodyPr wrap="square" lIns="0" tIns="0" rIns="0" bIns="0" rtlCol="0"/>
          <a:lstStyle/>
          <a:p>
            <a:endParaRPr/>
          </a:p>
        </p:txBody>
      </p:sp>
      <p:sp>
        <p:nvSpPr>
          <p:cNvPr id="290" name="object 290"/>
          <p:cNvSpPr/>
          <p:nvPr/>
        </p:nvSpPr>
        <p:spPr>
          <a:xfrm>
            <a:off x="6082236" y="3586509"/>
            <a:ext cx="9525" cy="5715"/>
          </a:xfrm>
          <a:custGeom>
            <a:avLst/>
            <a:gdLst/>
            <a:ahLst/>
            <a:cxnLst/>
            <a:rect l="l" t="t" r="r" b="b"/>
            <a:pathLst>
              <a:path w="9525" h="5714">
                <a:moveTo>
                  <a:pt x="0" y="0"/>
                </a:moveTo>
                <a:lnTo>
                  <a:pt x="9143" y="5334"/>
                </a:lnTo>
              </a:path>
            </a:pathLst>
          </a:custGeom>
          <a:ln w="3175">
            <a:solidFill>
              <a:srgbClr val="00FF00"/>
            </a:solidFill>
          </a:ln>
        </p:spPr>
        <p:txBody>
          <a:bodyPr wrap="square" lIns="0" tIns="0" rIns="0" bIns="0" rtlCol="0"/>
          <a:lstStyle/>
          <a:p>
            <a:endParaRPr/>
          </a:p>
        </p:txBody>
      </p:sp>
      <p:sp>
        <p:nvSpPr>
          <p:cNvPr id="291" name="object 291"/>
          <p:cNvSpPr/>
          <p:nvPr/>
        </p:nvSpPr>
        <p:spPr>
          <a:xfrm>
            <a:off x="6091379" y="3591843"/>
            <a:ext cx="9525" cy="635"/>
          </a:xfrm>
          <a:custGeom>
            <a:avLst/>
            <a:gdLst/>
            <a:ahLst/>
            <a:cxnLst/>
            <a:rect l="l" t="t" r="r" b="b"/>
            <a:pathLst>
              <a:path w="9525" h="635">
                <a:moveTo>
                  <a:pt x="0" y="0"/>
                </a:moveTo>
                <a:lnTo>
                  <a:pt x="9173" y="396"/>
                </a:lnTo>
              </a:path>
            </a:pathLst>
          </a:custGeom>
          <a:ln w="3175">
            <a:solidFill>
              <a:srgbClr val="00FF00"/>
            </a:solidFill>
          </a:ln>
        </p:spPr>
        <p:txBody>
          <a:bodyPr wrap="square" lIns="0" tIns="0" rIns="0" bIns="0" rtlCol="0"/>
          <a:lstStyle/>
          <a:p>
            <a:endParaRPr/>
          </a:p>
        </p:txBody>
      </p:sp>
      <p:sp>
        <p:nvSpPr>
          <p:cNvPr id="292" name="object 292"/>
          <p:cNvSpPr/>
          <p:nvPr/>
        </p:nvSpPr>
        <p:spPr>
          <a:xfrm>
            <a:off x="6100553" y="3592240"/>
            <a:ext cx="9525" cy="6985"/>
          </a:xfrm>
          <a:custGeom>
            <a:avLst/>
            <a:gdLst/>
            <a:ahLst/>
            <a:cxnLst/>
            <a:rect l="l" t="t" r="r" b="b"/>
            <a:pathLst>
              <a:path w="9525" h="6985">
                <a:moveTo>
                  <a:pt x="0" y="0"/>
                </a:moveTo>
                <a:lnTo>
                  <a:pt x="9173" y="6858"/>
                </a:lnTo>
              </a:path>
            </a:pathLst>
          </a:custGeom>
          <a:ln w="3175">
            <a:solidFill>
              <a:srgbClr val="00FF00"/>
            </a:solidFill>
          </a:ln>
        </p:spPr>
        <p:txBody>
          <a:bodyPr wrap="square" lIns="0" tIns="0" rIns="0" bIns="0" rtlCol="0"/>
          <a:lstStyle/>
          <a:p>
            <a:endParaRPr/>
          </a:p>
        </p:txBody>
      </p:sp>
      <p:sp>
        <p:nvSpPr>
          <p:cNvPr id="293" name="object 293"/>
          <p:cNvSpPr/>
          <p:nvPr/>
        </p:nvSpPr>
        <p:spPr>
          <a:xfrm>
            <a:off x="6109727" y="3593367"/>
            <a:ext cx="9525" cy="6350"/>
          </a:xfrm>
          <a:custGeom>
            <a:avLst/>
            <a:gdLst/>
            <a:ahLst/>
            <a:cxnLst/>
            <a:rect l="l" t="t" r="r" b="b"/>
            <a:pathLst>
              <a:path w="9525" h="6350">
                <a:moveTo>
                  <a:pt x="0" y="5730"/>
                </a:moveTo>
                <a:lnTo>
                  <a:pt x="9173" y="0"/>
                </a:lnTo>
              </a:path>
            </a:pathLst>
          </a:custGeom>
          <a:ln w="3175">
            <a:solidFill>
              <a:srgbClr val="00FF00"/>
            </a:solidFill>
          </a:ln>
        </p:spPr>
        <p:txBody>
          <a:bodyPr wrap="square" lIns="0" tIns="0" rIns="0" bIns="0" rtlCol="0"/>
          <a:lstStyle/>
          <a:p>
            <a:endParaRPr/>
          </a:p>
        </p:txBody>
      </p:sp>
      <p:sp>
        <p:nvSpPr>
          <p:cNvPr id="294" name="object 294"/>
          <p:cNvSpPr/>
          <p:nvPr/>
        </p:nvSpPr>
        <p:spPr>
          <a:xfrm>
            <a:off x="6118901" y="3593367"/>
            <a:ext cx="9525" cy="8890"/>
          </a:xfrm>
          <a:custGeom>
            <a:avLst/>
            <a:gdLst/>
            <a:ahLst/>
            <a:cxnLst/>
            <a:rect l="l" t="t" r="r" b="b"/>
            <a:pathLst>
              <a:path w="9525" h="8889">
                <a:moveTo>
                  <a:pt x="0" y="0"/>
                </a:moveTo>
                <a:lnTo>
                  <a:pt x="9173" y="8809"/>
                </a:lnTo>
              </a:path>
            </a:pathLst>
          </a:custGeom>
          <a:ln w="3175">
            <a:solidFill>
              <a:srgbClr val="00FF00"/>
            </a:solidFill>
          </a:ln>
        </p:spPr>
        <p:txBody>
          <a:bodyPr wrap="square" lIns="0" tIns="0" rIns="0" bIns="0" rtlCol="0"/>
          <a:lstStyle/>
          <a:p>
            <a:endParaRPr/>
          </a:p>
        </p:txBody>
      </p:sp>
      <p:sp>
        <p:nvSpPr>
          <p:cNvPr id="295" name="object 295"/>
          <p:cNvSpPr/>
          <p:nvPr/>
        </p:nvSpPr>
        <p:spPr>
          <a:xfrm>
            <a:off x="6128075" y="3601415"/>
            <a:ext cx="9525" cy="1270"/>
          </a:xfrm>
          <a:custGeom>
            <a:avLst/>
            <a:gdLst/>
            <a:ahLst/>
            <a:cxnLst/>
            <a:rect l="l" t="t" r="r" b="b"/>
            <a:pathLst>
              <a:path w="9525" h="1270">
                <a:moveTo>
                  <a:pt x="0" y="762"/>
                </a:moveTo>
                <a:lnTo>
                  <a:pt x="9143" y="0"/>
                </a:lnTo>
              </a:path>
            </a:pathLst>
          </a:custGeom>
          <a:ln w="3175">
            <a:solidFill>
              <a:srgbClr val="00FF00"/>
            </a:solidFill>
          </a:ln>
        </p:spPr>
        <p:txBody>
          <a:bodyPr wrap="square" lIns="0" tIns="0" rIns="0" bIns="0" rtlCol="0"/>
          <a:lstStyle/>
          <a:p>
            <a:endParaRPr/>
          </a:p>
        </p:txBody>
      </p:sp>
      <p:sp>
        <p:nvSpPr>
          <p:cNvPr id="296" name="object 296"/>
          <p:cNvSpPr/>
          <p:nvPr/>
        </p:nvSpPr>
        <p:spPr>
          <a:xfrm>
            <a:off x="6137219" y="3596050"/>
            <a:ext cx="9525" cy="5715"/>
          </a:xfrm>
          <a:custGeom>
            <a:avLst/>
            <a:gdLst/>
            <a:ahLst/>
            <a:cxnLst/>
            <a:rect l="l" t="t" r="r" b="b"/>
            <a:pathLst>
              <a:path w="9525" h="5714">
                <a:moveTo>
                  <a:pt x="0" y="5364"/>
                </a:moveTo>
                <a:lnTo>
                  <a:pt x="9173" y="0"/>
                </a:lnTo>
              </a:path>
            </a:pathLst>
          </a:custGeom>
          <a:ln w="3175">
            <a:solidFill>
              <a:srgbClr val="00FF00"/>
            </a:solidFill>
          </a:ln>
        </p:spPr>
        <p:txBody>
          <a:bodyPr wrap="square" lIns="0" tIns="0" rIns="0" bIns="0" rtlCol="0"/>
          <a:lstStyle/>
          <a:p>
            <a:endParaRPr/>
          </a:p>
        </p:txBody>
      </p:sp>
      <p:sp>
        <p:nvSpPr>
          <p:cNvPr id="297" name="object 297"/>
          <p:cNvSpPr/>
          <p:nvPr/>
        </p:nvSpPr>
        <p:spPr>
          <a:xfrm>
            <a:off x="6146393" y="3596050"/>
            <a:ext cx="9525" cy="5080"/>
          </a:xfrm>
          <a:custGeom>
            <a:avLst/>
            <a:gdLst/>
            <a:ahLst/>
            <a:cxnLst/>
            <a:rect l="l" t="t" r="r" b="b"/>
            <a:pathLst>
              <a:path w="9525" h="5079">
                <a:moveTo>
                  <a:pt x="0" y="0"/>
                </a:moveTo>
                <a:lnTo>
                  <a:pt x="9173" y="4968"/>
                </a:lnTo>
              </a:path>
            </a:pathLst>
          </a:custGeom>
          <a:ln w="3175">
            <a:solidFill>
              <a:srgbClr val="00FF00"/>
            </a:solidFill>
          </a:ln>
        </p:spPr>
        <p:txBody>
          <a:bodyPr wrap="square" lIns="0" tIns="0" rIns="0" bIns="0" rtlCol="0"/>
          <a:lstStyle/>
          <a:p>
            <a:endParaRPr/>
          </a:p>
        </p:txBody>
      </p:sp>
      <p:sp>
        <p:nvSpPr>
          <p:cNvPr id="298" name="object 298"/>
          <p:cNvSpPr/>
          <p:nvPr/>
        </p:nvSpPr>
        <p:spPr>
          <a:xfrm>
            <a:off x="6155566" y="3601018"/>
            <a:ext cx="9525" cy="15875"/>
          </a:xfrm>
          <a:custGeom>
            <a:avLst/>
            <a:gdLst/>
            <a:ahLst/>
            <a:cxnLst/>
            <a:rect l="l" t="t" r="r" b="b"/>
            <a:pathLst>
              <a:path w="9525" h="15875">
                <a:moveTo>
                  <a:pt x="0" y="0"/>
                </a:moveTo>
                <a:lnTo>
                  <a:pt x="9173" y="15667"/>
                </a:lnTo>
              </a:path>
            </a:pathLst>
          </a:custGeom>
          <a:ln w="3175">
            <a:solidFill>
              <a:srgbClr val="00FF00"/>
            </a:solidFill>
          </a:ln>
        </p:spPr>
        <p:txBody>
          <a:bodyPr wrap="square" lIns="0" tIns="0" rIns="0" bIns="0" rtlCol="0"/>
          <a:lstStyle/>
          <a:p>
            <a:endParaRPr/>
          </a:p>
        </p:txBody>
      </p:sp>
      <p:sp>
        <p:nvSpPr>
          <p:cNvPr id="299" name="object 299"/>
          <p:cNvSpPr/>
          <p:nvPr/>
        </p:nvSpPr>
        <p:spPr>
          <a:xfrm>
            <a:off x="6164741" y="3610193"/>
            <a:ext cx="9525" cy="6985"/>
          </a:xfrm>
          <a:custGeom>
            <a:avLst/>
            <a:gdLst/>
            <a:ahLst/>
            <a:cxnLst/>
            <a:rect l="l" t="t" r="r" b="b"/>
            <a:pathLst>
              <a:path w="9525" h="6985">
                <a:moveTo>
                  <a:pt x="0" y="6492"/>
                </a:moveTo>
                <a:lnTo>
                  <a:pt x="9173" y="0"/>
                </a:lnTo>
              </a:path>
            </a:pathLst>
          </a:custGeom>
          <a:ln w="3175">
            <a:solidFill>
              <a:srgbClr val="00FF00"/>
            </a:solidFill>
          </a:ln>
        </p:spPr>
        <p:txBody>
          <a:bodyPr wrap="square" lIns="0" tIns="0" rIns="0" bIns="0" rtlCol="0"/>
          <a:lstStyle/>
          <a:p>
            <a:endParaRPr/>
          </a:p>
        </p:txBody>
      </p:sp>
      <p:sp>
        <p:nvSpPr>
          <p:cNvPr id="300" name="object 300"/>
          <p:cNvSpPr/>
          <p:nvPr/>
        </p:nvSpPr>
        <p:spPr>
          <a:xfrm>
            <a:off x="6173915" y="3610193"/>
            <a:ext cx="9525" cy="8890"/>
          </a:xfrm>
          <a:custGeom>
            <a:avLst/>
            <a:gdLst/>
            <a:ahLst/>
            <a:cxnLst/>
            <a:rect l="l" t="t" r="r" b="b"/>
            <a:pathLst>
              <a:path w="9525" h="8889">
                <a:moveTo>
                  <a:pt x="0" y="0"/>
                </a:moveTo>
                <a:lnTo>
                  <a:pt x="9143" y="8778"/>
                </a:lnTo>
              </a:path>
            </a:pathLst>
          </a:custGeom>
          <a:ln w="3175">
            <a:solidFill>
              <a:srgbClr val="00FF00"/>
            </a:solidFill>
          </a:ln>
        </p:spPr>
        <p:txBody>
          <a:bodyPr wrap="square" lIns="0" tIns="0" rIns="0" bIns="0" rtlCol="0"/>
          <a:lstStyle/>
          <a:p>
            <a:endParaRPr/>
          </a:p>
        </p:txBody>
      </p:sp>
      <p:sp>
        <p:nvSpPr>
          <p:cNvPr id="301" name="object 301"/>
          <p:cNvSpPr/>
          <p:nvPr/>
        </p:nvSpPr>
        <p:spPr>
          <a:xfrm>
            <a:off x="6183058" y="3617051"/>
            <a:ext cx="9525" cy="2540"/>
          </a:xfrm>
          <a:custGeom>
            <a:avLst/>
            <a:gdLst/>
            <a:ahLst/>
            <a:cxnLst/>
            <a:rect l="l" t="t" r="r" b="b"/>
            <a:pathLst>
              <a:path w="9525" h="2539">
                <a:moveTo>
                  <a:pt x="0" y="1920"/>
                </a:moveTo>
                <a:lnTo>
                  <a:pt x="9173" y="0"/>
                </a:lnTo>
              </a:path>
            </a:pathLst>
          </a:custGeom>
          <a:ln w="3175">
            <a:solidFill>
              <a:srgbClr val="00FF00"/>
            </a:solidFill>
          </a:ln>
        </p:spPr>
        <p:txBody>
          <a:bodyPr wrap="square" lIns="0" tIns="0" rIns="0" bIns="0" rtlCol="0"/>
          <a:lstStyle/>
          <a:p>
            <a:endParaRPr/>
          </a:p>
        </p:txBody>
      </p:sp>
      <p:sp>
        <p:nvSpPr>
          <p:cNvPr id="302" name="object 302"/>
          <p:cNvSpPr/>
          <p:nvPr/>
        </p:nvSpPr>
        <p:spPr>
          <a:xfrm>
            <a:off x="6192232" y="3617051"/>
            <a:ext cx="9525" cy="10160"/>
          </a:xfrm>
          <a:custGeom>
            <a:avLst/>
            <a:gdLst/>
            <a:ahLst/>
            <a:cxnLst/>
            <a:rect l="l" t="t" r="r" b="b"/>
            <a:pathLst>
              <a:path w="9525" h="10160">
                <a:moveTo>
                  <a:pt x="0" y="0"/>
                </a:moveTo>
                <a:lnTo>
                  <a:pt x="9173" y="9540"/>
                </a:lnTo>
              </a:path>
            </a:pathLst>
          </a:custGeom>
          <a:ln w="3175">
            <a:solidFill>
              <a:srgbClr val="00FF00"/>
            </a:solidFill>
          </a:ln>
        </p:spPr>
        <p:txBody>
          <a:bodyPr wrap="square" lIns="0" tIns="0" rIns="0" bIns="0" rtlCol="0"/>
          <a:lstStyle/>
          <a:p>
            <a:endParaRPr/>
          </a:p>
        </p:txBody>
      </p:sp>
      <p:sp>
        <p:nvSpPr>
          <p:cNvPr id="303" name="object 303"/>
          <p:cNvSpPr/>
          <p:nvPr/>
        </p:nvSpPr>
        <p:spPr>
          <a:xfrm>
            <a:off x="6201406" y="3620892"/>
            <a:ext cx="9525" cy="5715"/>
          </a:xfrm>
          <a:custGeom>
            <a:avLst/>
            <a:gdLst/>
            <a:ahLst/>
            <a:cxnLst/>
            <a:rect l="l" t="t" r="r" b="b"/>
            <a:pathLst>
              <a:path w="9525" h="5714">
                <a:moveTo>
                  <a:pt x="0" y="5700"/>
                </a:moveTo>
                <a:lnTo>
                  <a:pt x="9173" y="0"/>
                </a:lnTo>
              </a:path>
            </a:pathLst>
          </a:custGeom>
          <a:ln w="3175">
            <a:solidFill>
              <a:srgbClr val="00FF00"/>
            </a:solidFill>
          </a:ln>
        </p:spPr>
        <p:txBody>
          <a:bodyPr wrap="square" lIns="0" tIns="0" rIns="0" bIns="0" rtlCol="0"/>
          <a:lstStyle/>
          <a:p>
            <a:endParaRPr/>
          </a:p>
        </p:txBody>
      </p:sp>
      <p:sp>
        <p:nvSpPr>
          <p:cNvPr id="304" name="object 304"/>
          <p:cNvSpPr/>
          <p:nvPr/>
        </p:nvSpPr>
        <p:spPr>
          <a:xfrm>
            <a:off x="6210580" y="3620892"/>
            <a:ext cx="9525" cy="12700"/>
          </a:xfrm>
          <a:custGeom>
            <a:avLst/>
            <a:gdLst/>
            <a:ahLst/>
            <a:cxnLst/>
            <a:rect l="l" t="t" r="r" b="b"/>
            <a:pathLst>
              <a:path w="9525" h="12700">
                <a:moveTo>
                  <a:pt x="0" y="0"/>
                </a:moveTo>
                <a:lnTo>
                  <a:pt x="9173" y="12223"/>
                </a:lnTo>
              </a:path>
            </a:pathLst>
          </a:custGeom>
          <a:ln w="3175">
            <a:solidFill>
              <a:srgbClr val="00FF00"/>
            </a:solidFill>
          </a:ln>
        </p:spPr>
        <p:txBody>
          <a:bodyPr wrap="square" lIns="0" tIns="0" rIns="0" bIns="0" rtlCol="0"/>
          <a:lstStyle/>
          <a:p>
            <a:endParaRPr/>
          </a:p>
        </p:txBody>
      </p:sp>
      <p:sp>
        <p:nvSpPr>
          <p:cNvPr id="305" name="object 305"/>
          <p:cNvSpPr/>
          <p:nvPr/>
        </p:nvSpPr>
        <p:spPr>
          <a:xfrm>
            <a:off x="6219754" y="3628513"/>
            <a:ext cx="9525" cy="5080"/>
          </a:xfrm>
          <a:custGeom>
            <a:avLst/>
            <a:gdLst/>
            <a:ahLst/>
            <a:cxnLst/>
            <a:rect l="l" t="t" r="r" b="b"/>
            <a:pathLst>
              <a:path w="9525" h="5079">
                <a:moveTo>
                  <a:pt x="0" y="4602"/>
                </a:moveTo>
                <a:lnTo>
                  <a:pt x="9143" y="0"/>
                </a:lnTo>
              </a:path>
            </a:pathLst>
          </a:custGeom>
          <a:ln w="3175">
            <a:solidFill>
              <a:srgbClr val="00FF00"/>
            </a:solidFill>
          </a:ln>
        </p:spPr>
        <p:txBody>
          <a:bodyPr wrap="square" lIns="0" tIns="0" rIns="0" bIns="0" rtlCol="0"/>
          <a:lstStyle/>
          <a:p>
            <a:endParaRPr/>
          </a:p>
        </p:txBody>
      </p:sp>
      <p:sp>
        <p:nvSpPr>
          <p:cNvPr id="306" name="object 306"/>
          <p:cNvSpPr/>
          <p:nvPr/>
        </p:nvSpPr>
        <p:spPr>
          <a:xfrm>
            <a:off x="6228898" y="3624702"/>
            <a:ext cx="9525" cy="3810"/>
          </a:xfrm>
          <a:custGeom>
            <a:avLst/>
            <a:gdLst/>
            <a:ahLst/>
            <a:cxnLst/>
            <a:rect l="l" t="t" r="r" b="b"/>
            <a:pathLst>
              <a:path w="9525" h="3810">
                <a:moveTo>
                  <a:pt x="0" y="3810"/>
                </a:moveTo>
                <a:lnTo>
                  <a:pt x="9173" y="0"/>
                </a:lnTo>
              </a:path>
            </a:pathLst>
          </a:custGeom>
          <a:ln w="3175">
            <a:solidFill>
              <a:srgbClr val="00FF00"/>
            </a:solidFill>
          </a:ln>
        </p:spPr>
        <p:txBody>
          <a:bodyPr wrap="square" lIns="0" tIns="0" rIns="0" bIns="0" rtlCol="0"/>
          <a:lstStyle/>
          <a:p>
            <a:endParaRPr/>
          </a:p>
        </p:txBody>
      </p:sp>
      <p:sp>
        <p:nvSpPr>
          <p:cNvPr id="307" name="object 307"/>
          <p:cNvSpPr/>
          <p:nvPr/>
        </p:nvSpPr>
        <p:spPr>
          <a:xfrm>
            <a:off x="6238071" y="3624702"/>
            <a:ext cx="9525" cy="4445"/>
          </a:xfrm>
          <a:custGeom>
            <a:avLst/>
            <a:gdLst/>
            <a:ahLst/>
            <a:cxnLst/>
            <a:rect l="l" t="t" r="r" b="b"/>
            <a:pathLst>
              <a:path w="9525" h="4445">
                <a:moveTo>
                  <a:pt x="0" y="0"/>
                </a:moveTo>
                <a:lnTo>
                  <a:pt x="9173" y="4206"/>
                </a:lnTo>
              </a:path>
            </a:pathLst>
          </a:custGeom>
          <a:ln w="3175">
            <a:solidFill>
              <a:srgbClr val="00FF00"/>
            </a:solidFill>
          </a:ln>
        </p:spPr>
        <p:txBody>
          <a:bodyPr wrap="square" lIns="0" tIns="0" rIns="0" bIns="0" rtlCol="0"/>
          <a:lstStyle/>
          <a:p>
            <a:endParaRPr/>
          </a:p>
        </p:txBody>
      </p:sp>
      <p:sp>
        <p:nvSpPr>
          <p:cNvPr id="308" name="object 308"/>
          <p:cNvSpPr/>
          <p:nvPr/>
        </p:nvSpPr>
        <p:spPr>
          <a:xfrm>
            <a:off x="6247246" y="3628909"/>
            <a:ext cx="9525" cy="7620"/>
          </a:xfrm>
          <a:custGeom>
            <a:avLst/>
            <a:gdLst/>
            <a:ahLst/>
            <a:cxnLst/>
            <a:rect l="l" t="t" r="r" b="b"/>
            <a:pathLst>
              <a:path w="9525" h="7620">
                <a:moveTo>
                  <a:pt x="0" y="0"/>
                </a:moveTo>
                <a:lnTo>
                  <a:pt x="9173" y="7254"/>
                </a:lnTo>
              </a:path>
            </a:pathLst>
          </a:custGeom>
          <a:ln w="3175">
            <a:solidFill>
              <a:srgbClr val="00FF00"/>
            </a:solidFill>
          </a:ln>
        </p:spPr>
        <p:txBody>
          <a:bodyPr wrap="square" lIns="0" tIns="0" rIns="0" bIns="0" rtlCol="0"/>
          <a:lstStyle/>
          <a:p>
            <a:endParaRPr/>
          </a:p>
        </p:txBody>
      </p:sp>
      <p:sp>
        <p:nvSpPr>
          <p:cNvPr id="309" name="object 309"/>
          <p:cNvSpPr/>
          <p:nvPr/>
        </p:nvSpPr>
        <p:spPr>
          <a:xfrm>
            <a:off x="6256420" y="3636163"/>
            <a:ext cx="9525" cy="5080"/>
          </a:xfrm>
          <a:custGeom>
            <a:avLst/>
            <a:gdLst/>
            <a:ahLst/>
            <a:cxnLst/>
            <a:rect l="l" t="t" r="r" b="b"/>
            <a:pathLst>
              <a:path w="9525" h="5079">
                <a:moveTo>
                  <a:pt x="0" y="0"/>
                </a:moveTo>
                <a:lnTo>
                  <a:pt x="9173" y="4572"/>
                </a:lnTo>
              </a:path>
            </a:pathLst>
          </a:custGeom>
          <a:ln w="3175">
            <a:solidFill>
              <a:srgbClr val="00FF00"/>
            </a:solidFill>
          </a:ln>
        </p:spPr>
        <p:txBody>
          <a:bodyPr wrap="square" lIns="0" tIns="0" rIns="0" bIns="0" rtlCol="0"/>
          <a:lstStyle/>
          <a:p>
            <a:endParaRPr/>
          </a:p>
        </p:txBody>
      </p:sp>
      <p:sp>
        <p:nvSpPr>
          <p:cNvPr id="310" name="object 310"/>
          <p:cNvSpPr/>
          <p:nvPr/>
        </p:nvSpPr>
        <p:spPr>
          <a:xfrm>
            <a:off x="6265593" y="3640735"/>
            <a:ext cx="9525" cy="1270"/>
          </a:xfrm>
          <a:custGeom>
            <a:avLst/>
            <a:gdLst/>
            <a:ahLst/>
            <a:cxnLst/>
            <a:rect l="l" t="t" r="r" b="b"/>
            <a:pathLst>
              <a:path w="9525" h="1270">
                <a:moveTo>
                  <a:pt x="0" y="0"/>
                </a:moveTo>
                <a:lnTo>
                  <a:pt x="9143" y="762"/>
                </a:lnTo>
              </a:path>
            </a:pathLst>
          </a:custGeom>
          <a:ln w="3175">
            <a:solidFill>
              <a:srgbClr val="00FF00"/>
            </a:solidFill>
          </a:ln>
        </p:spPr>
        <p:txBody>
          <a:bodyPr wrap="square" lIns="0" tIns="0" rIns="0" bIns="0" rtlCol="0"/>
          <a:lstStyle/>
          <a:p>
            <a:endParaRPr/>
          </a:p>
        </p:txBody>
      </p:sp>
      <p:sp>
        <p:nvSpPr>
          <p:cNvPr id="311" name="object 311"/>
          <p:cNvSpPr/>
          <p:nvPr/>
        </p:nvSpPr>
        <p:spPr>
          <a:xfrm>
            <a:off x="6274737" y="3641498"/>
            <a:ext cx="9525" cy="3810"/>
          </a:xfrm>
          <a:custGeom>
            <a:avLst/>
            <a:gdLst/>
            <a:ahLst/>
            <a:cxnLst/>
            <a:rect l="l" t="t" r="r" b="b"/>
            <a:pathLst>
              <a:path w="9525" h="3810">
                <a:moveTo>
                  <a:pt x="0" y="0"/>
                </a:moveTo>
                <a:lnTo>
                  <a:pt x="9173" y="3444"/>
                </a:lnTo>
              </a:path>
            </a:pathLst>
          </a:custGeom>
          <a:ln w="3175">
            <a:solidFill>
              <a:srgbClr val="00FF00"/>
            </a:solidFill>
          </a:ln>
        </p:spPr>
        <p:txBody>
          <a:bodyPr wrap="square" lIns="0" tIns="0" rIns="0" bIns="0" rtlCol="0"/>
          <a:lstStyle/>
          <a:p>
            <a:endParaRPr/>
          </a:p>
        </p:txBody>
      </p:sp>
      <p:sp>
        <p:nvSpPr>
          <p:cNvPr id="312" name="object 312"/>
          <p:cNvSpPr/>
          <p:nvPr/>
        </p:nvSpPr>
        <p:spPr>
          <a:xfrm>
            <a:off x="6283911" y="3641894"/>
            <a:ext cx="9525" cy="3175"/>
          </a:xfrm>
          <a:custGeom>
            <a:avLst/>
            <a:gdLst/>
            <a:ahLst/>
            <a:cxnLst/>
            <a:rect l="l" t="t" r="r" b="b"/>
            <a:pathLst>
              <a:path w="9525" h="3175">
                <a:moveTo>
                  <a:pt x="0" y="3048"/>
                </a:moveTo>
                <a:lnTo>
                  <a:pt x="9173" y="0"/>
                </a:lnTo>
              </a:path>
            </a:pathLst>
          </a:custGeom>
          <a:ln w="3175">
            <a:solidFill>
              <a:srgbClr val="00FF00"/>
            </a:solidFill>
          </a:ln>
        </p:spPr>
        <p:txBody>
          <a:bodyPr wrap="square" lIns="0" tIns="0" rIns="0" bIns="0" rtlCol="0"/>
          <a:lstStyle/>
          <a:p>
            <a:endParaRPr/>
          </a:p>
        </p:txBody>
      </p:sp>
      <p:sp>
        <p:nvSpPr>
          <p:cNvPr id="313" name="object 313"/>
          <p:cNvSpPr/>
          <p:nvPr/>
        </p:nvSpPr>
        <p:spPr>
          <a:xfrm>
            <a:off x="6293085" y="3641894"/>
            <a:ext cx="9525" cy="635"/>
          </a:xfrm>
          <a:custGeom>
            <a:avLst/>
            <a:gdLst/>
            <a:ahLst/>
            <a:cxnLst/>
            <a:rect l="l" t="t" r="r" b="b"/>
            <a:pathLst>
              <a:path w="9525" h="635">
                <a:moveTo>
                  <a:pt x="0" y="0"/>
                </a:moveTo>
                <a:lnTo>
                  <a:pt x="9173" y="365"/>
                </a:lnTo>
              </a:path>
            </a:pathLst>
          </a:custGeom>
          <a:ln w="3175">
            <a:solidFill>
              <a:srgbClr val="00FF00"/>
            </a:solidFill>
          </a:ln>
        </p:spPr>
        <p:txBody>
          <a:bodyPr wrap="square" lIns="0" tIns="0" rIns="0" bIns="0" rtlCol="0"/>
          <a:lstStyle/>
          <a:p>
            <a:endParaRPr/>
          </a:p>
        </p:txBody>
      </p:sp>
      <p:sp>
        <p:nvSpPr>
          <p:cNvPr id="314" name="object 314"/>
          <p:cNvSpPr/>
          <p:nvPr/>
        </p:nvSpPr>
        <p:spPr>
          <a:xfrm>
            <a:off x="6302259" y="3642260"/>
            <a:ext cx="9525" cy="7620"/>
          </a:xfrm>
          <a:custGeom>
            <a:avLst/>
            <a:gdLst/>
            <a:ahLst/>
            <a:cxnLst/>
            <a:rect l="l" t="t" r="r" b="b"/>
            <a:pathLst>
              <a:path w="9525" h="7620">
                <a:moveTo>
                  <a:pt x="0" y="0"/>
                </a:moveTo>
                <a:lnTo>
                  <a:pt x="9173" y="7254"/>
                </a:lnTo>
              </a:path>
            </a:pathLst>
          </a:custGeom>
          <a:ln w="3175">
            <a:solidFill>
              <a:srgbClr val="00FF00"/>
            </a:solidFill>
          </a:ln>
        </p:spPr>
        <p:txBody>
          <a:bodyPr wrap="square" lIns="0" tIns="0" rIns="0" bIns="0" rtlCol="0"/>
          <a:lstStyle/>
          <a:p>
            <a:endParaRPr/>
          </a:p>
        </p:txBody>
      </p:sp>
      <p:sp>
        <p:nvSpPr>
          <p:cNvPr id="315" name="object 315"/>
          <p:cNvSpPr/>
          <p:nvPr/>
        </p:nvSpPr>
        <p:spPr>
          <a:xfrm>
            <a:off x="6311433" y="3642260"/>
            <a:ext cx="9525" cy="7620"/>
          </a:xfrm>
          <a:custGeom>
            <a:avLst/>
            <a:gdLst/>
            <a:ahLst/>
            <a:cxnLst/>
            <a:rect l="l" t="t" r="r" b="b"/>
            <a:pathLst>
              <a:path w="9525" h="7620">
                <a:moveTo>
                  <a:pt x="0" y="7254"/>
                </a:moveTo>
                <a:lnTo>
                  <a:pt x="9143" y="0"/>
                </a:lnTo>
              </a:path>
            </a:pathLst>
          </a:custGeom>
          <a:ln w="3175">
            <a:solidFill>
              <a:srgbClr val="00FF00"/>
            </a:solidFill>
          </a:ln>
        </p:spPr>
        <p:txBody>
          <a:bodyPr wrap="square" lIns="0" tIns="0" rIns="0" bIns="0" rtlCol="0"/>
          <a:lstStyle/>
          <a:p>
            <a:endParaRPr/>
          </a:p>
        </p:txBody>
      </p:sp>
      <p:sp>
        <p:nvSpPr>
          <p:cNvPr id="316" name="object 316"/>
          <p:cNvSpPr/>
          <p:nvPr/>
        </p:nvSpPr>
        <p:spPr>
          <a:xfrm>
            <a:off x="6320576" y="3642260"/>
            <a:ext cx="9525" cy="5080"/>
          </a:xfrm>
          <a:custGeom>
            <a:avLst/>
            <a:gdLst/>
            <a:ahLst/>
            <a:cxnLst/>
            <a:rect l="l" t="t" r="r" b="b"/>
            <a:pathLst>
              <a:path w="9525" h="5079">
                <a:moveTo>
                  <a:pt x="0" y="0"/>
                </a:moveTo>
                <a:lnTo>
                  <a:pt x="9173" y="4968"/>
                </a:lnTo>
              </a:path>
            </a:pathLst>
          </a:custGeom>
          <a:ln w="3175">
            <a:solidFill>
              <a:srgbClr val="00FF00"/>
            </a:solidFill>
          </a:ln>
        </p:spPr>
        <p:txBody>
          <a:bodyPr wrap="square" lIns="0" tIns="0" rIns="0" bIns="0" rtlCol="0"/>
          <a:lstStyle/>
          <a:p>
            <a:endParaRPr/>
          </a:p>
        </p:txBody>
      </p:sp>
      <p:sp>
        <p:nvSpPr>
          <p:cNvPr id="317" name="object 317"/>
          <p:cNvSpPr/>
          <p:nvPr/>
        </p:nvSpPr>
        <p:spPr>
          <a:xfrm>
            <a:off x="6329750" y="3647228"/>
            <a:ext cx="9525" cy="1270"/>
          </a:xfrm>
          <a:custGeom>
            <a:avLst/>
            <a:gdLst/>
            <a:ahLst/>
            <a:cxnLst/>
            <a:rect l="l" t="t" r="r" b="b"/>
            <a:pathLst>
              <a:path w="9525" h="1270">
                <a:moveTo>
                  <a:pt x="0" y="0"/>
                </a:moveTo>
                <a:lnTo>
                  <a:pt x="9173" y="1158"/>
                </a:lnTo>
              </a:path>
            </a:pathLst>
          </a:custGeom>
          <a:ln w="3175">
            <a:solidFill>
              <a:srgbClr val="00FF00"/>
            </a:solidFill>
          </a:ln>
        </p:spPr>
        <p:txBody>
          <a:bodyPr wrap="square" lIns="0" tIns="0" rIns="0" bIns="0" rtlCol="0"/>
          <a:lstStyle/>
          <a:p>
            <a:endParaRPr/>
          </a:p>
        </p:txBody>
      </p:sp>
      <p:sp>
        <p:nvSpPr>
          <p:cNvPr id="318" name="object 318"/>
          <p:cNvSpPr/>
          <p:nvPr/>
        </p:nvSpPr>
        <p:spPr>
          <a:xfrm>
            <a:off x="6338925" y="3648386"/>
            <a:ext cx="9525" cy="8890"/>
          </a:xfrm>
          <a:custGeom>
            <a:avLst/>
            <a:gdLst/>
            <a:ahLst/>
            <a:cxnLst/>
            <a:rect l="l" t="t" r="r" b="b"/>
            <a:pathLst>
              <a:path w="9525" h="8889">
                <a:moveTo>
                  <a:pt x="0" y="0"/>
                </a:moveTo>
                <a:lnTo>
                  <a:pt x="9173" y="8382"/>
                </a:lnTo>
              </a:path>
            </a:pathLst>
          </a:custGeom>
          <a:ln w="3175">
            <a:solidFill>
              <a:srgbClr val="00FF00"/>
            </a:solidFill>
          </a:ln>
        </p:spPr>
        <p:txBody>
          <a:bodyPr wrap="square" lIns="0" tIns="0" rIns="0" bIns="0" rtlCol="0"/>
          <a:lstStyle/>
          <a:p>
            <a:endParaRPr/>
          </a:p>
        </p:txBody>
      </p:sp>
      <p:sp>
        <p:nvSpPr>
          <p:cNvPr id="319" name="object 319"/>
          <p:cNvSpPr/>
          <p:nvPr/>
        </p:nvSpPr>
        <p:spPr>
          <a:xfrm>
            <a:off x="6348098" y="3654483"/>
            <a:ext cx="9525" cy="2540"/>
          </a:xfrm>
          <a:custGeom>
            <a:avLst/>
            <a:gdLst/>
            <a:ahLst/>
            <a:cxnLst/>
            <a:rect l="l" t="t" r="r" b="b"/>
            <a:pathLst>
              <a:path w="9525" h="2539">
                <a:moveTo>
                  <a:pt x="0" y="2286"/>
                </a:moveTo>
                <a:lnTo>
                  <a:pt x="9173" y="0"/>
                </a:lnTo>
              </a:path>
            </a:pathLst>
          </a:custGeom>
          <a:ln w="3175">
            <a:solidFill>
              <a:srgbClr val="00FF00"/>
            </a:solidFill>
          </a:ln>
        </p:spPr>
        <p:txBody>
          <a:bodyPr wrap="square" lIns="0" tIns="0" rIns="0" bIns="0" rtlCol="0"/>
          <a:lstStyle/>
          <a:p>
            <a:endParaRPr/>
          </a:p>
        </p:txBody>
      </p:sp>
      <p:sp>
        <p:nvSpPr>
          <p:cNvPr id="320" name="object 320"/>
          <p:cNvSpPr/>
          <p:nvPr/>
        </p:nvSpPr>
        <p:spPr>
          <a:xfrm>
            <a:off x="6357272" y="3654483"/>
            <a:ext cx="9525" cy="8890"/>
          </a:xfrm>
          <a:custGeom>
            <a:avLst/>
            <a:gdLst/>
            <a:ahLst/>
            <a:cxnLst/>
            <a:rect l="l" t="t" r="r" b="b"/>
            <a:pathLst>
              <a:path w="9525" h="8889">
                <a:moveTo>
                  <a:pt x="0" y="0"/>
                </a:moveTo>
                <a:lnTo>
                  <a:pt x="9143" y="8809"/>
                </a:lnTo>
              </a:path>
            </a:pathLst>
          </a:custGeom>
          <a:ln w="3175">
            <a:solidFill>
              <a:srgbClr val="00FF00"/>
            </a:solidFill>
          </a:ln>
        </p:spPr>
        <p:txBody>
          <a:bodyPr wrap="square" lIns="0" tIns="0" rIns="0" bIns="0" rtlCol="0"/>
          <a:lstStyle/>
          <a:p>
            <a:endParaRPr/>
          </a:p>
        </p:txBody>
      </p:sp>
      <p:sp>
        <p:nvSpPr>
          <p:cNvPr id="321" name="object 321"/>
          <p:cNvSpPr/>
          <p:nvPr/>
        </p:nvSpPr>
        <p:spPr>
          <a:xfrm>
            <a:off x="6366416" y="3656007"/>
            <a:ext cx="9525" cy="7620"/>
          </a:xfrm>
          <a:custGeom>
            <a:avLst/>
            <a:gdLst/>
            <a:ahLst/>
            <a:cxnLst/>
            <a:rect l="l" t="t" r="r" b="b"/>
            <a:pathLst>
              <a:path w="9525" h="7620">
                <a:moveTo>
                  <a:pt x="0" y="7285"/>
                </a:moveTo>
                <a:lnTo>
                  <a:pt x="9173" y="0"/>
                </a:lnTo>
              </a:path>
            </a:pathLst>
          </a:custGeom>
          <a:ln w="3175">
            <a:solidFill>
              <a:srgbClr val="00FF00"/>
            </a:solidFill>
          </a:ln>
        </p:spPr>
        <p:txBody>
          <a:bodyPr wrap="square" lIns="0" tIns="0" rIns="0" bIns="0" rtlCol="0"/>
          <a:lstStyle/>
          <a:p>
            <a:endParaRPr/>
          </a:p>
        </p:txBody>
      </p:sp>
      <p:sp>
        <p:nvSpPr>
          <p:cNvPr id="322" name="object 322"/>
          <p:cNvSpPr/>
          <p:nvPr/>
        </p:nvSpPr>
        <p:spPr>
          <a:xfrm>
            <a:off x="6375590" y="3656007"/>
            <a:ext cx="9525" cy="8890"/>
          </a:xfrm>
          <a:custGeom>
            <a:avLst/>
            <a:gdLst/>
            <a:ahLst/>
            <a:cxnLst/>
            <a:rect l="l" t="t" r="r" b="b"/>
            <a:pathLst>
              <a:path w="9525" h="8889">
                <a:moveTo>
                  <a:pt x="0" y="0"/>
                </a:moveTo>
                <a:lnTo>
                  <a:pt x="9173" y="8809"/>
                </a:lnTo>
              </a:path>
            </a:pathLst>
          </a:custGeom>
          <a:ln w="3175">
            <a:solidFill>
              <a:srgbClr val="00FF00"/>
            </a:solidFill>
          </a:ln>
        </p:spPr>
        <p:txBody>
          <a:bodyPr wrap="square" lIns="0" tIns="0" rIns="0" bIns="0" rtlCol="0"/>
          <a:lstStyle/>
          <a:p>
            <a:endParaRPr/>
          </a:p>
        </p:txBody>
      </p:sp>
      <p:sp>
        <p:nvSpPr>
          <p:cNvPr id="323" name="object 323"/>
          <p:cNvSpPr/>
          <p:nvPr/>
        </p:nvSpPr>
        <p:spPr>
          <a:xfrm>
            <a:off x="6384764" y="3662896"/>
            <a:ext cx="9525" cy="2540"/>
          </a:xfrm>
          <a:custGeom>
            <a:avLst/>
            <a:gdLst/>
            <a:ahLst/>
            <a:cxnLst/>
            <a:rect l="l" t="t" r="r" b="b"/>
            <a:pathLst>
              <a:path w="9525" h="2539">
                <a:moveTo>
                  <a:pt x="0" y="1920"/>
                </a:moveTo>
                <a:lnTo>
                  <a:pt x="9173" y="0"/>
                </a:lnTo>
              </a:path>
            </a:pathLst>
          </a:custGeom>
          <a:ln w="3175">
            <a:solidFill>
              <a:srgbClr val="00FF00"/>
            </a:solidFill>
          </a:ln>
        </p:spPr>
        <p:txBody>
          <a:bodyPr wrap="square" lIns="0" tIns="0" rIns="0" bIns="0" rtlCol="0"/>
          <a:lstStyle/>
          <a:p>
            <a:endParaRPr/>
          </a:p>
        </p:txBody>
      </p:sp>
      <p:sp>
        <p:nvSpPr>
          <p:cNvPr id="324" name="object 324"/>
          <p:cNvSpPr/>
          <p:nvPr/>
        </p:nvSpPr>
        <p:spPr>
          <a:xfrm>
            <a:off x="6393938" y="3662896"/>
            <a:ext cx="9525" cy="6985"/>
          </a:xfrm>
          <a:custGeom>
            <a:avLst/>
            <a:gdLst/>
            <a:ahLst/>
            <a:cxnLst/>
            <a:rect l="l" t="t" r="r" b="b"/>
            <a:pathLst>
              <a:path w="9525" h="6985">
                <a:moveTo>
                  <a:pt x="0" y="0"/>
                </a:moveTo>
                <a:lnTo>
                  <a:pt x="9173" y="6858"/>
                </a:lnTo>
              </a:path>
            </a:pathLst>
          </a:custGeom>
          <a:ln w="3175">
            <a:solidFill>
              <a:srgbClr val="00FF00"/>
            </a:solidFill>
          </a:ln>
        </p:spPr>
        <p:txBody>
          <a:bodyPr wrap="square" lIns="0" tIns="0" rIns="0" bIns="0" rtlCol="0"/>
          <a:lstStyle/>
          <a:p>
            <a:endParaRPr/>
          </a:p>
        </p:txBody>
      </p:sp>
      <p:sp>
        <p:nvSpPr>
          <p:cNvPr id="325" name="object 325"/>
          <p:cNvSpPr/>
          <p:nvPr/>
        </p:nvSpPr>
        <p:spPr>
          <a:xfrm>
            <a:off x="6403112" y="3669388"/>
            <a:ext cx="9525" cy="635"/>
          </a:xfrm>
          <a:custGeom>
            <a:avLst/>
            <a:gdLst/>
            <a:ahLst/>
            <a:cxnLst/>
            <a:rect l="l" t="t" r="r" b="b"/>
            <a:pathLst>
              <a:path w="9525" h="635">
                <a:moveTo>
                  <a:pt x="0" y="365"/>
                </a:moveTo>
                <a:lnTo>
                  <a:pt x="9143" y="0"/>
                </a:lnTo>
              </a:path>
            </a:pathLst>
          </a:custGeom>
          <a:ln w="3175">
            <a:solidFill>
              <a:srgbClr val="00FF00"/>
            </a:solidFill>
          </a:ln>
        </p:spPr>
        <p:txBody>
          <a:bodyPr wrap="square" lIns="0" tIns="0" rIns="0" bIns="0" rtlCol="0"/>
          <a:lstStyle/>
          <a:p>
            <a:endParaRPr/>
          </a:p>
        </p:txBody>
      </p:sp>
      <p:sp>
        <p:nvSpPr>
          <p:cNvPr id="326" name="object 326"/>
          <p:cNvSpPr/>
          <p:nvPr/>
        </p:nvSpPr>
        <p:spPr>
          <a:xfrm>
            <a:off x="6412255" y="3669388"/>
            <a:ext cx="9525" cy="3810"/>
          </a:xfrm>
          <a:custGeom>
            <a:avLst/>
            <a:gdLst/>
            <a:ahLst/>
            <a:cxnLst/>
            <a:rect l="l" t="t" r="r" b="b"/>
            <a:pathLst>
              <a:path w="9525" h="3810">
                <a:moveTo>
                  <a:pt x="0" y="0"/>
                </a:moveTo>
                <a:lnTo>
                  <a:pt x="9173" y="3810"/>
                </a:lnTo>
              </a:path>
            </a:pathLst>
          </a:custGeom>
          <a:ln w="3175">
            <a:solidFill>
              <a:srgbClr val="00FF00"/>
            </a:solidFill>
          </a:ln>
        </p:spPr>
        <p:txBody>
          <a:bodyPr wrap="square" lIns="0" tIns="0" rIns="0" bIns="0" rtlCol="0"/>
          <a:lstStyle/>
          <a:p>
            <a:endParaRPr/>
          </a:p>
        </p:txBody>
      </p:sp>
      <p:sp>
        <p:nvSpPr>
          <p:cNvPr id="327" name="object 327"/>
          <p:cNvSpPr/>
          <p:nvPr/>
        </p:nvSpPr>
        <p:spPr>
          <a:xfrm>
            <a:off x="6421430" y="3673199"/>
            <a:ext cx="9525" cy="3175"/>
          </a:xfrm>
          <a:custGeom>
            <a:avLst/>
            <a:gdLst/>
            <a:ahLst/>
            <a:cxnLst/>
            <a:rect l="l" t="t" r="r" b="b"/>
            <a:pathLst>
              <a:path w="9525" h="3175">
                <a:moveTo>
                  <a:pt x="0" y="0"/>
                </a:moveTo>
                <a:lnTo>
                  <a:pt x="9173" y="2682"/>
                </a:lnTo>
              </a:path>
            </a:pathLst>
          </a:custGeom>
          <a:ln w="3175">
            <a:solidFill>
              <a:srgbClr val="00FF00"/>
            </a:solidFill>
          </a:ln>
        </p:spPr>
        <p:txBody>
          <a:bodyPr wrap="square" lIns="0" tIns="0" rIns="0" bIns="0" rtlCol="0"/>
          <a:lstStyle/>
          <a:p>
            <a:endParaRPr/>
          </a:p>
        </p:txBody>
      </p:sp>
      <p:sp>
        <p:nvSpPr>
          <p:cNvPr id="328" name="object 328"/>
          <p:cNvSpPr/>
          <p:nvPr/>
        </p:nvSpPr>
        <p:spPr>
          <a:xfrm>
            <a:off x="6430603" y="3673961"/>
            <a:ext cx="9525" cy="2540"/>
          </a:xfrm>
          <a:custGeom>
            <a:avLst/>
            <a:gdLst/>
            <a:ahLst/>
            <a:cxnLst/>
            <a:rect l="l" t="t" r="r" b="b"/>
            <a:pathLst>
              <a:path w="9525" h="2539">
                <a:moveTo>
                  <a:pt x="0" y="1920"/>
                </a:moveTo>
                <a:lnTo>
                  <a:pt x="9173" y="0"/>
                </a:lnTo>
              </a:path>
            </a:pathLst>
          </a:custGeom>
          <a:ln w="3175">
            <a:solidFill>
              <a:srgbClr val="00FF00"/>
            </a:solidFill>
          </a:ln>
        </p:spPr>
        <p:txBody>
          <a:bodyPr wrap="square" lIns="0" tIns="0" rIns="0" bIns="0" rtlCol="0"/>
          <a:lstStyle/>
          <a:p>
            <a:endParaRPr/>
          </a:p>
        </p:txBody>
      </p:sp>
      <p:sp>
        <p:nvSpPr>
          <p:cNvPr id="329" name="object 329"/>
          <p:cNvSpPr/>
          <p:nvPr/>
        </p:nvSpPr>
        <p:spPr>
          <a:xfrm>
            <a:off x="6439777" y="3668992"/>
            <a:ext cx="9525" cy="5080"/>
          </a:xfrm>
          <a:custGeom>
            <a:avLst/>
            <a:gdLst/>
            <a:ahLst/>
            <a:cxnLst/>
            <a:rect l="l" t="t" r="r" b="b"/>
            <a:pathLst>
              <a:path w="9525" h="5079">
                <a:moveTo>
                  <a:pt x="0" y="4968"/>
                </a:moveTo>
                <a:lnTo>
                  <a:pt x="9173" y="0"/>
                </a:lnTo>
              </a:path>
            </a:pathLst>
          </a:custGeom>
          <a:ln w="3175">
            <a:solidFill>
              <a:srgbClr val="00FF00"/>
            </a:solidFill>
          </a:ln>
        </p:spPr>
        <p:txBody>
          <a:bodyPr wrap="square" lIns="0" tIns="0" rIns="0" bIns="0" rtlCol="0"/>
          <a:lstStyle/>
          <a:p>
            <a:endParaRPr/>
          </a:p>
        </p:txBody>
      </p:sp>
      <p:sp>
        <p:nvSpPr>
          <p:cNvPr id="330" name="object 330"/>
          <p:cNvSpPr/>
          <p:nvPr/>
        </p:nvSpPr>
        <p:spPr>
          <a:xfrm>
            <a:off x="6448952" y="3668992"/>
            <a:ext cx="9525" cy="11430"/>
          </a:xfrm>
          <a:custGeom>
            <a:avLst/>
            <a:gdLst/>
            <a:ahLst/>
            <a:cxnLst/>
            <a:rect l="l" t="t" r="r" b="b"/>
            <a:pathLst>
              <a:path w="9525" h="11429">
                <a:moveTo>
                  <a:pt x="0" y="0"/>
                </a:moveTo>
                <a:lnTo>
                  <a:pt x="9143" y="11095"/>
                </a:lnTo>
              </a:path>
            </a:pathLst>
          </a:custGeom>
          <a:ln w="3175">
            <a:solidFill>
              <a:srgbClr val="00FF00"/>
            </a:solidFill>
          </a:ln>
        </p:spPr>
        <p:txBody>
          <a:bodyPr wrap="square" lIns="0" tIns="0" rIns="0" bIns="0" rtlCol="0"/>
          <a:lstStyle/>
          <a:p>
            <a:endParaRPr/>
          </a:p>
        </p:txBody>
      </p:sp>
      <p:sp>
        <p:nvSpPr>
          <p:cNvPr id="331" name="object 331"/>
          <p:cNvSpPr/>
          <p:nvPr/>
        </p:nvSpPr>
        <p:spPr>
          <a:xfrm>
            <a:off x="6458095" y="3680087"/>
            <a:ext cx="9525" cy="5715"/>
          </a:xfrm>
          <a:custGeom>
            <a:avLst/>
            <a:gdLst/>
            <a:ahLst/>
            <a:cxnLst/>
            <a:rect l="l" t="t" r="r" b="b"/>
            <a:pathLst>
              <a:path w="9525" h="5714">
                <a:moveTo>
                  <a:pt x="0" y="0"/>
                </a:moveTo>
                <a:lnTo>
                  <a:pt x="9173" y="5334"/>
                </a:lnTo>
              </a:path>
            </a:pathLst>
          </a:custGeom>
          <a:ln w="3175">
            <a:solidFill>
              <a:srgbClr val="00FF00"/>
            </a:solidFill>
          </a:ln>
        </p:spPr>
        <p:txBody>
          <a:bodyPr wrap="square" lIns="0" tIns="0" rIns="0" bIns="0" rtlCol="0"/>
          <a:lstStyle/>
          <a:p>
            <a:endParaRPr/>
          </a:p>
        </p:txBody>
      </p:sp>
      <p:sp>
        <p:nvSpPr>
          <p:cNvPr id="332" name="object 332"/>
          <p:cNvSpPr/>
          <p:nvPr/>
        </p:nvSpPr>
        <p:spPr>
          <a:xfrm>
            <a:off x="6467269" y="3684659"/>
            <a:ext cx="9525" cy="1270"/>
          </a:xfrm>
          <a:custGeom>
            <a:avLst/>
            <a:gdLst/>
            <a:ahLst/>
            <a:cxnLst/>
            <a:rect l="l" t="t" r="r" b="b"/>
            <a:pathLst>
              <a:path w="9525" h="1270">
                <a:moveTo>
                  <a:pt x="0" y="762"/>
                </a:moveTo>
                <a:lnTo>
                  <a:pt x="9173" y="0"/>
                </a:lnTo>
              </a:path>
            </a:pathLst>
          </a:custGeom>
          <a:ln w="3175">
            <a:solidFill>
              <a:srgbClr val="00FF00"/>
            </a:solidFill>
          </a:ln>
        </p:spPr>
        <p:txBody>
          <a:bodyPr wrap="square" lIns="0" tIns="0" rIns="0" bIns="0" rtlCol="0"/>
          <a:lstStyle/>
          <a:p>
            <a:endParaRPr/>
          </a:p>
        </p:txBody>
      </p:sp>
      <p:sp>
        <p:nvSpPr>
          <p:cNvPr id="333" name="object 333"/>
          <p:cNvSpPr/>
          <p:nvPr/>
        </p:nvSpPr>
        <p:spPr>
          <a:xfrm>
            <a:off x="6476443" y="3684659"/>
            <a:ext cx="9525" cy="16510"/>
          </a:xfrm>
          <a:custGeom>
            <a:avLst/>
            <a:gdLst/>
            <a:ahLst/>
            <a:cxnLst/>
            <a:rect l="l" t="t" r="r" b="b"/>
            <a:pathLst>
              <a:path w="9525" h="16510">
                <a:moveTo>
                  <a:pt x="0" y="0"/>
                </a:moveTo>
                <a:lnTo>
                  <a:pt x="9173" y="16063"/>
                </a:lnTo>
              </a:path>
            </a:pathLst>
          </a:custGeom>
          <a:ln w="3175">
            <a:solidFill>
              <a:srgbClr val="00FF00"/>
            </a:solidFill>
          </a:ln>
        </p:spPr>
        <p:txBody>
          <a:bodyPr wrap="square" lIns="0" tIns="0" rIns="0" bIns="0" rtlCol="0"/>
          <a:lstStyle/>
          <a:p>
            <a:endParaRPr/>
          </a:p>
        </p:txBody>
      </p:sp>
      <p:sp>
        <p:nvSpPr>
          <p:cNvPr id="334" name="object 334"/>
          <p:cNvSpPr/>
          <p:nvPr/>
        </p:nvSpPr>
        <p:spPr>
          <a:xfrm>
            <a:off x="6485617" y="3700723"/>
            <a:ext cx="9525" cy="1905"/>
          </a:xfrm>
          <a:custGeom>
            <a:avLst/>
            <a:gdLst/>
            <a:ahLst/>
            <a:cxnLst/>
            <a:rect l="l" t="t" r="r" b="b"/>
            <a:pathLst>
              <a:path w="9525" h="1904">
                <a:moveTo>
                  <a:pt x="0" y="0"/>
                </a:moveTo>
                <a:lnTo>
                  <a:pt x="9173" y="1524"/>
                </a:lnTo>
              </a:path>
            </a:pathLst>
          </a:custGeom>
          <a:ln w="3175">
            <a:solidFill>
              <a:srgbClr val="00FF00"/>
            </a:solidFill>
          </a:ln>
        </p:spPr>
        <p:txBody>
          <a:bodyPr wrap="square" lIns="0" tIns="0" rIns="0" bIns="0" rtlCol="0"/>
          <a:lstStyle/>
          <a:p>
            <a:endParaRPr/>
          </a:p>
        </p:txBody>
      </p:sp>
      <p:sp>
        <p:nvSpPr>
          <p:cNvPr id="335" name="object 335"/>
          <p:cNvSpPr/>
          <p:nvPr/>
        </p:nvSpPr>
        <p:spPr>
          <a:xfrm>
            <a:off x="6494791" y="3694200"/>
            <a:ext cx="9525" cy="8255"/>
          </a:xfrm>
          <a:custGeom>
            <a:avLst/>
            <a:gdLst/>
            <a:ahLst/>
            <a:cxnLst/>
            <a:rect l="l" t="t" r="r" b="b"/>
            <a:pathLst>
              <a:path w="9525" h="8254">
                <a:moveTo>
                  <a:pt x="0" y="8047"/>
                </a:moveTo>
                <a:lnTo>
                  <a:pt x="9143" y="0"/>
                </a:lnTo>
              </a:path>
            </a:pathLst>
          </a:custGeom>
          <a:ln w="3175">
            <a:solidFill>
              <a:srgbClr val="00FF00"/>
            </a:solidFill>
          </a:ln>
        </p:spPr>
        <p:txBody>
          <a:bodyPr wrap="square" lIns="0" tIns="0" rIns="0" bIns="0" rtlCol="0"/>
          <a:lstStyle/>
          <a:p>
            <a:endParaRPr/>
          </a:p>
        </p:txBody>
      </p:sp>
      <p:sp>
        <p:nvSpPr>
          <p:cNvPr id="336" name="object 336"/>
          <p:cNvSpPr/>
          <p:nvPr/>
        </p:nvSpPr>
        <p:spPr>
          <a:xfrm>
            <a:off x="6503934" y="3694200"/>
            <a:ext cx="9525" cy="3810"/>
          </a:xfrm>
          <a:custGeom>
            <a:avLst/>
            <a:gdLst/>
            <a:ahLst/>
            <a:cxnLst/>
            <a:rect l="l" t="t" r="r" b="b"/>
            <a:pathLst>
              <a:path w="9525" h="3810">
                <a:moveTo>
                  <a:pt x="0" y="0"/>
                </a:moveTo>
                <a:lnTo>
                  <a:pt x="9173" y="3444"/>
                </a:lnTo>
              </a:path>
            </a:pathLst>
          </a:custGeom>
          <a:ln w="3175">
            <a:solidFill>
              <a:srgbClr val="00FF00"/>
            </a:solidFill>
          </a:ln>
        </p:spPr>
        <p:txBody>
          <a:bodyPr wrap="square" lIns="0" tIns="0" rIns="0" bIns="0" rtlCol="0"/>
          <a:lstStyle/>
          <a:p>
            <a:endParaRPr/>
          </a:p>
        </p:txBody>
      </p:sp>
      <p:sp>
        <p:nvSpPr>
          <p:cNvPr id="337" name="object 337"/>
          <p:cNvSpPr/>
          <p:nvPr/>
        </p:nvSpPr>
        <p:spPr>
          <a:xfrm>
            <a:off x="6513108" y="3697645"/>
            <a:ext cx="9525" cy="4445"/>
          </a:xfrm>
          <a:custGeom>
            <a:avLst/>
            <a:gdLst/>
            <a:ahLst/>
            <a:cxnLst/>
            <a:rect l="l" t="t" r="r" b="b"/>
            <a:pathLst>
              <a:path w="9525" h="4445">
                <a:moveTo>
                  <a:pt x="0" y="0"/>
                </a:moveTo>
                <a:lnTo>
                  <a:pt x="9173" y="4206"/>
                </a:lnTo>
              </a:path>
            </a:pathLst>
          </a:custGeom>
          <a:ln w="3175">
            <a:solidFill>
              <a:srgbClr val="00FF00"/>
            </a:solidFill>
          </a:ln>
        </p:spPr>
        <p:txBody>
          <a:bodyPr wrap="square" lIns="0" tIns="0" rIns="0" bIns="0" rtlCol="0"/>
          <a:lstStyle/>
          <a:p>
            <a:endParaRPr/>
          </a:p>
        </p:txBody>
      </p:sp>
      <p:sp>
        <p:nvSpPr>
          <p:cNvPr id="338" name="object 338"/>
          <p:cNvSpPr/>
          <p:nvPr/>
        </p:nvSpPr>
        <p:spPr>
          <a:xfrm>
            <a:off x="6522283" y="3701851"/>
            <a:ext cx="9525" cy="0"/>
          </a:xfrm>
          <a:custGeom>
            <a:avLst/>
            <a:gdLst/>
            <a:ahLst/>
            <a:cxnLst/>
            <a:rect l="l" t="t" r="r" b="b"/>
            <a:pathLst>
              <a:path w="9525">
                <a:moveTo>
                  <a:pt x="0" y="0"/>
                </a:moveTo>
                <a:lnTo>
                  <a:pt x="9173" y="0"/>
                </a:lnTo>
              </a:path>
            </a:pathLst>
          </a:custGeom>
          <a:ln w="3175">
            <a:solidFill>
              <a:srgbClr val="00FF00"/>
            </a:solidFill>
          </a:ln>
        </p:spPr>
        <p:txBody>
          <a:bodyPr wrap="square" lIns="0" tIns="0" rIns="0" bIns="0" rtlCol="0"/>
          <a:lstStyle/>
          <a:p>
            <a:endParaRPr/>
          </a:p>
        </p:txBody>
      </p:sp>
      <p:sp>
        <p:nvSpPr>
          <p:cNvPr id="339" name="object 339"/>
          <p:cNvSpPr/>
          <p:nvPr/>
        </p:nvSpPr>
        <p:spPr>
          <a:xfrm>
            <a:off x="6531457" y="3699565"/>
            <a:ext cx="9525" cy="2540"/>
          </a:xfrm>
          <a:custGeom>
            <a:avLst/>
            <a:gdLst/>
            <a:ahLst/>
            <a:cxnLst/>
            <a:rect l="l" t="t" r="r" b="b"/>
            <a:pathLst>
              <a:path w="9525" h="2539">
                <a:moveTo>
                  <a:pt x="0" y="2286"/>
                </a:moveTo>
                <a:lnTo>
                  <a:pt x="9173" y="0"/>
                </a:lnTo>
              </a:path>
            </a:pathLst>
          </a:custGeom>
          <a:ln w="3175">
            <a:solidFill>
              <a:srgbClr val="00FF00"/>
            </a:solidFill>
          </a:ln>
        </p:spPr>
        <p:txBody>
          <a:bodyPr wrap="square" lIns="0" tIns="0" rIns="0" bIns="0" rtlCol="0"/>
          <a:lstStyle/>
          <a:p>
            <a:endParaRPr/>
          </a:p>
        </p:txBody>
      </p:sp>
      <p:sp>
        <p:nvSpPr>
          <p:cNvPr id="340" name="object 340"/>
          <p:cNvSpPr/>
          <p:nvPr/>
        </p:nvSpPr>
        <p:spPr>
          <a:xfrm>
            <a:off x="6540630" y="3699565"/>
            <a:ext cx="9525" cy="5080"/>
          </a:xfrm>
          <a:custGeom>
            <a:avLst/>
            <a:gdLst/>
            <a:ahLst/>
            <a:cxnLst/>
            <a:rect l="l" t="t" r="r" b="b"/>
            <a:pathLst>
              <a:path w="9525" h="5079">
                <a:moveTo>
                  <a:pt x="0" y="0"/>
                </a:moveTo>
                <a:lnTo>
                  <a:pt x="9143" y="4572"/>
                </a:lnTo>
              </a:path>
            </a:pathLst>
          </a:custGeom>
          <a:ln w="3175">
            <a:solidFill>
              <a:srgbClr val="00FF00"/>
            </a:solidFill>
          </a:ln>
        </p:spPr>
        <p:txBody>
          <a:bodyPr wrap="square" lIns="0" tIns="0" rIns="0" bIns="0" rtlCol="0"/>
          <a:lstStyle/>
          <a:p>
            <a:endParaRPr/>
          </a:p>
        </p:txBody>
      </p:sp>
      <p:sp>
        <p:nvSpPr>
          <p:cNvPr id="341" name="object 341"/>
          <p:cNvSpPr/>
          <p:nvPr/>
        </p:nvSpPr>
        <p:spPr>
          <a:xfrm>
            <a:off x="6549774" y="3704137"/>
            <a:ext cx="9525" cy="3175"/>
          </a:xfrm>
          <a:custGeom>
            <a:avLst/>
            <a:gdLst/>
            <a:ahLst/>
            <a:cxnLst/>
            <a:rect l="l" t="t" r="r" b="b"/>
            <a:pathLst>
              <a:path w="9525" h="3175">
                <a:moveTo>
                  <a:pt x="0" y="0"/>
                </a:moveTo>
                <a:lnTo>
                  <a:pt x="9173" y="3048"/>
                </a:lnTo>
              </a:path>
            </a:pathLst>
          </a:custGeom>
          <a:ln w="3175">
            <a:solidFill>
              <a:srgbClr val="00FF00"/>
            </a:solidFill>
          </a:ln>
        </p:spPr>
        <p:txBody>
          <a:bodyPr wrap="square" lIns="0" tIns="0" rIns="0" bIns="0" rtlCol="0"/>
          <a:lstStyle/>
          <a:p>
            <a:endParaRPr/>
          </a:p>
        </p:txBody>
      </p:sp>
      <p:sp>
        <p:nvSpPr>
          <p:cNvPr id="342" name="object 342"/>
          <p:cNvSpPr/>
          <p:nvPr/>
        </p:nvSpPr>
        <p:spPr>
          <a:xfrm>
            <a:off x="6558948" y="3707185"/>
            <a:ext cx="9525" cy="2540"/>
          </a:xfrm>
          <a:custGeom>
            <a:avLst/>
            <a:gdLst/>
            <a:ahLst/>
            <a:cxnLst/>
            <a:rect l="l" t="t" r="r" b="b"/>
            <a:pathLst>
              <a:path w="9525" h="2539">
                <a:moveTo>
                  <a:pt x="0" y="0"/>
                </a:moveTo>
                <a:lnTo>
                  <a:pt x="9173" y="1920"/>
                </a:lnTo>
              </a:path>
            </a:pathLst>
          </a:custGeom>
          <a:ln w="3175">
            <a:solidFill>
              <a:srgbClr val="00FF00"/>
            </a:solidFill>
          </a:ln>
        </p:spPr>
        <p:txBody>
          <a:bodyPr wrap="square" lIns="0" tIns="0" rIns="0" bIns="0" rtlCol="0"/>
          <a:lstStyle/>
          <a:p>
            <a:endParaRPr/>
          </a:p>
        </p:txBody>
      </p:sp>
      <p:sp>
        <p:nvSpPr>
          <p:cNvPr id="343" name="object 343"/>
          <p:cNvSpPr/>
          <p:nvPr/>
        </p:nvSpPr>
        <p:spPr>
          <a:xfrm>
            <a:off x="6568122" y="3704137"/>
            <a:ext cx="9525" cy="5080"/>
          </a:xfrm>
          <a:custGeom>
            <a:avLst/>
            <a:gdLst/>
            <a:ahLst/>
            <a:cxnLst/>
            <a:rect l="l" t="t" r="r" b="b"/>
            <a:pathLst>
              <a:path w="9525" h="5079">
                <a:moveTo>
                  <a:pt x="0" y="4968"/>
                </a:moveTo>
                <a:lnTo>
                  <a:pt x="9173" y="0"/>
                </a:lnTo>
              </a:path>
            </a:pathLst>
          </a:custGeom>
          <a:ln w="3175">
            <a:solidFill>
              <a:srgbClr val="00FF00"/>
            </a:solidFill>
          </a:ln>
        </p:spPr>
        <p:txBody>
          <a:bodyPr wrap="square" lIns="0" tIns="0" rIns="0" bIns="0" rtlCol="0"/>
          <a:lstStyle/>
          <a:p>
            <a:endParaRPr/>
          </a:p>
        </p:txBody>
      </p:sp>
      <p:sp>
        <p:nvSpPr>
          <p:cNvPr id="344" name="object 344"/>
          <p:cNvSpPr/>
          <p:nvPr/>
        </p:nvSpPr>
        <p:spPr>
          <a:xfrm>
            <a:off x="6577296" y="3699931"/>
            <a:ext cx="9525" cy="4445"/>
          </a:xfrm>
          <a:custGeom>
            <a:avLst/>
            <a:gdLst/>
            <a:ahLst/>
            <a:cxnLst/>
            <a:rect l="l" t="t" r="r" b="b"/>
            <a:pathLst>
              <a:path w="9525" h="4445">
                <a:moveTo>
                  <a:pt x="0" y="4206"/>
                </a:moveTo>
                <a:lnTo>
                  <a:pt x="9173" y="0"/>
                </a:lnTo>
              </a:path>
            </a:pathLst>
          </a:custGeom>
          <a:ln w="3175">
            <a:solidFill>
              <a:srgbClr val="00FF00"/>
            </a:solidFill>
          </a:ln>
        </p:spPr>
        <p:txBody>
          <a:bodyPr wrap="square" lIns="0" tIns="0" rIns="0" bIns="0" rtlCol="0"/>
          <a:lstStyle/>
          <a:p>
            <a:endParaRPr/>
          </a:p>
        </p:txBody>
      </p:sp>
      <p:sp>
        <p:nvSpPr>
          <p:cNvPr id="345" name="object 345"/>
          <p:cNvSpPr/>
          <p:nvPr/>
        </p:nvSpPr>
        <p:spPr>
          <a:xfrm>
            <a:off x="6586470" y="3699931"/>
            <a:ext cx="9525" cy="6350"/>
          </a:xfrm>
          <a:custGeom>
            <a:avLst/>
            <a:gdLst/>
            <a:ahLst/>
            <a:cxnLst/>
            <a:rect l="l" t="t" r="r" b="b"/>
            <a:pathLst>
              <a:path w="9525" h="6350">
                <a:moveTo>
                  <a:pt x="0" y="0"/>
                </a:moveTo>
                <a:lnTo>
                  <a:pt x="9143" y="6126"/>
                </a:lnTo>
              </a:path>
            </a:pathLst>
          </a:custGeom>
          <a:ln w="3175">
            <a:solidFill>
              <a:srgbClr val="00FF00"/>
            </a:solidFill>
          </a:ln>
        </p:spPr>
        <p:txBody>
          <a:bodyPr wrap="square" lIns="0" tIns="0" rIns="0" bIns="0" rtlCol="0"/>
          <a:lstStyle/>
          <a:p>
            <a:endParaRPr/>
          </a:p>
        </p:txBody>
      </p:sp>
      <p:sp>
        <p:nvSpPr>
          <p:cNvPr id="346" name="object 346"/>
          <p:cNvSpPr/>
          <p:nvPr/>
        </p:nvSpPr>
        <p:spPr>
          <a:xfrm>
            <a:off x="6595613" y="3704137"/>
            <a:ext cx="9525" cy="2540"/>
          </a:xfrm>
          <a:custGeom>
            <a:avLst/>
            <a:gdLst/>
            <a:ahLst/>
            <a:cxnLst/>
            <a:rect l="l" t="t" r="r" b="b"/>
            <a:pathLst>
              <a:path w="9525" h="2539">
                <a:moveTo>
                  <a:pt x="0" y="1920"/>
                </a:moveTo>
                <a:lnTo>
                  <a:pt x="9173" y="0"/>
                </a:lnTo>
              </a:path>
            </a:pathLst>
          </a:custGeom>
          <a:ln w="3175">
            <a:solidFill>
              <a:srgbClr val="00FF00"/>
            </a:solidFill>
          </a:ln>
        </p:spPr>
        <p:txBody>
          <a:bodyPr wrap="square" lIns="0" tIns="0" rIns="0" bIns="0" rtlCol="0"/>
          <a:lstStyle/>
          <a:p>
            <a:endParaRPr/>
          </a:p>
        </p:txBody>
      </p:sp>
      <p:sp>
        <p:nvSpPr>
          <p:cNvPr id="347" name="object 347"/>
          <p:cNvSpPr/>
          <p:nvPr/>
        </p:nvSpPr>
        <p:spPr>
          <a:xfrm>
            <a:off x="6604788" y="3704137"/>
            <a:ext cx="9525" cy="1905"/>
          </a:xfrm>
          <a:custGeom>
            <a:avLst/>
            <a:gdLst/>
            <a:ahLst/>
            <a:cxnLst/>
            <a:rect l="l" t="t" r="r" b="b"/>
            <a:pathLst>
              <a:path w="9525" h="1904">
                <a:moveTo>
                  <a:pt x="0" y="0"/>
                </a:moveTo>
                <a:lnTo>
                  <a:pt x="9173" y="1524"/>
                </a:lnTo>
              </a:path>
            </a:pathLst>
          </a:custGeom>
          <a:ln w="3175">
            <a:solidFill>
              <a:srgbClr val="00FF00"/>
            </a:solidFill>
          </a:ln>
        </p:spPr>
        <p:txBody>
          <a:bodyPr wrap="square" lIns="0" tIns="0" rIns="0" bIns="0" rtlCol="0"/>
          <a:lstStyle/>
          <a:p>
            <a:endParaRPr/>
          </a:p>
        </p:txBody>
      </p:sp>
      <p:sp>
        <p:nvSpPr>
          <p:cNvPr id="348" name="object 348"/>
          <p:cNvSpPr/>
          <p:nvPr/>
        </p:nvSpPr>
        <p:spPr>
          <a:xfrm>
            <a:off x="6613962" y="3697279"/>
            <a:ext cx="9525" cy="8890"/>
          </a:xfrm>
          <a:custGeom>
            <a:avLst/>
            <a:gdLst/>
            <a:ahLst/>
            <a:cxnLst/>
            <a:rect l="l" t="t" r="r" b="b"/>
            <a:pathLst>
              <a:path w="9525" h="8889">
                <a:moveTo>
                  <a:pt x="0" y="8382"/>
                </a:moveTo>
                <a:lnTo>
                  <a:pt x="9173" y="0"/>
                </a:lnTo>
              </a:path>
            </a:pathLst>
          </a:custGeom>
          <a:ln w="3175">
            <a:solidFill>
              <a:srgbClr val="00FF00"/>
            </a:solidFill>
          </a:ln>
        </p:spPr>
        <p:txBody>
          <a:bodyPr wrap="square" lIns="0" tIns="0" rIns="0" bIns="0" rtlCol="0"/>
          <a:lstStyle/>
          <a:p>
            <a:endParaRPr/>
          </a:p>
        </p:txBody>
      </p:sp>
      <p:sp>
        <p:nvSpPr>
          <p:cNvPr id="349" name="object 349"/>
          <p:cNvSpPr/>
          <p:nvPr/>
        </p:nvSpPr>
        <p:spPr>
          <a:xfrm>
            <a:off x="6623136" y="3697279"/>
            <a:ext cx="9525" cy="7620"/>
          </a:xfrm>
          <a:custGeom>
            <a:avLst/>
            <a:gdLst/>
            <a:ahLst/>
            <a:cxnLst/>
            <a:rect l="l" t="t" r="r" b="b"/>
            <a:pathLst>
              <a:path w="9525" h="7620">
                <a:moveTo>
                  <a:pt x="0" y="0"/>
                </a:moveTo>
                <a:lnTo>
                  <a:pt x="9173" y="7620"/>
                </a:lnTo>
              </a:path>
            </a:pathLst>
          </a:custGeom>
          <a:ln w="3175">
            <a:solidFill>
              <a:srgbClr val="00FF00"/>
            </a:solidFill>
          </a:ln>
        </p:spPr>
        <p:txBody>
          <a:bodyPr wrap="square" lIns="0" tIns="0" rIns="0" bIns="0" rtlCol="0"/>
          <a:lstStyle/>
          <a:p>
            <a:endParaRPr/>
          </a:p>
        </p:txBody>
      </p:sp>
      <p:sp>
        <p:nvSpPr>
          <p:cNvPr id="350" name="object 350"/>
          <p:cNvSpPr/>
          <p:nvPr/>
        </p:nvSpPr>
        <p:spPr>
          <a:xfrm>
            <a:off x="6632309" y="3702247"/>
            <a:ext cx="9525" cy="3175"/>
          </a:xfrm>
          <a:custGeom>
            <a:avLst/>
            <a:gdLst/>
            <a:ahLst/>
            <a:cxnLst/>
            <a:rect l="l" t="t" r="r" b="b"/>
            <a:pathLst>
              <a:path w="9525" h="3175">
                <a:moveTo>
                  <a:pt x="0" y="2651"/>
                </a:moveTo>
                <a:lnTo>
                  <a:pt x="9143" y="0"/>
                </a:lnTo>
              </a:path>
            </a:pathLst>
          </a:custGeom>
          <a:ln w="3175">
            <a:solidFill>
              <a:srgbClr val="00FF00"/>
            </a:solidFill>
          </a:ln>
        </p:spPr>
        <p:txBody>
          <a:bodyPr wrap="square" lIns="0" tIns="0" rIns="0" bIns="0" rtlCol="0"/>
          <a:lstStyle/>
          <a:p>
            <a:endParaRPr/>
          </a:p>
        </p:txBody>
      </p:sp>
      <p:sp>
        <p:nvSpPr>
          <p:cNvPr id="351" name="object 351"/>
          <p:cNvSpPr/>
          <p:nvPr/>
        </p:nvSpPr>
        <p:spPr>
          <a:xfrm>
            <a:off x="6641453" y="3701455"/>
            <a:ext cx="9525" cy="1270"/>
          </a:xfrm>
          <a:custGeom>
            <a:avLst/>
            <a:gdLst/>
            <a:ahLst/>
            <a:cxnLst/>
            <a:rect l="l" t="t" r="r" b="b"/>
            <a:pathLst>
              <a:path w="9525" h="1270">
                <a:moveTo>
                  <a:pt x="0" y="792"/>
                </a:moveTo>
                <a:lnTo>
                  <a:pt x="9173" y="0"/>
                </a:lnTo>
              </a:path>
            </a:pathLst>
          </a:custGeom>
          <a:ln w="3175">
            <a:solidFill>
              <a:srgbClr val="00FF00"/>
            </a:solidFill>
          </a:ln>
        </p:spPr>
        <p:txBody>
          <a:bodyPr wrap="square" lIns="0" tIns="0" rIns="0" bIns="0" rtlCol="0"/>
          <a:lstStyle/>
          <a:p>
            <a:endParaRPr/>
          </a:p>
        </p:txBody>
      </p:sp>
      <p:sp>
        <p:nvSpPr>
          <p:cNvPr id="352" name="object 352"/>
          <p:cNvSpPr/>
          <p:nvPr/>
        </p:nvSpPr>
        <p:spPr>
          <a:xfrm>
            <a:off x="6650627" y="3693438"/>
            <a:ext cx="9525" cy="8255"/>
          </a:xfrm>
          <a:custGeom>
            <a:avLst/>
            <a:gdLst/>
            <a:ahLst/>
            <a:cxnLst/>
            <a:rect l="l" t="t" r="r" b="b"/>
            <a:pathLst>
              <a:path w="9525" h="8254">
                <a:moveTo>
                  <a:pt x="0" y="8016"/>
                </a:moveTo>
                <a:lnTo>
                  <a:pt x="9173" y="0"/>
                </a:lnTo>
              </a:path>
            </a:pathLst>
          </a:custGeom>
          <a:ln w="3175">
            <a:solidFill>
              <a:srgbClr val="00FF00"/>
            </a:solidFill>
          </a:ln>
        </p:spPr>
        <p:txBody>
          <a:bodyPr wrap="square" lIns="0" tIns="0" rIns="0" bIns="0" rtlCol="0"/>
          <a:lstStyle/>
          <a:p>
            <a:endParaRPr/>
          </a:p>
        </p:txBody>
      </p:sp>
      <p:sp>
        <p:nvSpPr>
          <p:cNvPr id="353" name="object 353"/>
          <p:cNvSpPr/>
          <p:nvPr/>
        </p:nvSpPr>
        <p:spPr>
          <a:xfrm>
            <a:off x="6659801" y="3693438"/>
            <a:ext cx="9525" cy="1905"/>
          </a:xfrm>
          <a:custGeom>
            <a:avLst/>
            <a:gdLst/>
            <a:ahLst/>
            <a:cxnLst/>
            <a:rect l="l" t="t" r="r" b="b"/>
            <a:pathLst>
              <a:path w="9525" h="1904">
                <a:moveTo>
                  <a:pt x="0" y="0"/>
                </a:moveTo>
                <a:lnTo>
                  <a:pt x="9173" y="1524"/>
                </a:lnTo>
              </a:path>
            </a:pathLst>
          </a:custGeom>
          <a:ln w="3175">
            <a:solidFill>
              <a:srgbClr val="00FF00"/>
            </a:solidFill>
          </a:ln>
        </p:spPr>
        <p:txBody>
          <a:bodyPr wrap="square" lIns="0" tIns="0" rIns="0" bIns="0" rtlCol="0"/>
          <a:lstStyle/>
          <a:p>
            <a:endParaRPr/>
          </a:p>
        </p:txBody>
      </p:sp>
      <p:sp>
        <p:nvSpPr>
          <p:cNvPr id="354" name="object 354"/>
          <p:cNvSpPr/>
          <p:nvPr/>
        </p:nvSpPr>
        <p:spPr>
          <a:xfrm>
            <a:off x="6668975" y="3685056"/>
            <a:ext cx="9525" cy="10160"/>
          </a:xfrm>
          <a:custGeom>
            <a:avLst/>
            <a:gdLst/>
            <a:ahLst/>
            <a:cxnLst/>
            <a:rect l="l" t="t" r="r" b="b"/>
            <a:pathLst>
              <a:path w="9525" h="10160">
                <a:moveTo>
                  <a:pt x="0" y="9906"/>
                </a:moveTo>
                <a:lnTo>
                  <a:pt x="9143" y="0"/>
                </a:lnTo>
              </a:path>
            </a:pathLst>
          </a:custGeom>
          <a:ln w="3175">
            <a:solidFill>
              <a:srgbClr val="00FF00"/>
            </a:solidFill>
          </a:ln>
        </p:spPr>
        <p:txBody>
          <a:bodyPr wrap="square" lIns="0" tIns="0" rIns="0" bIns="0" rtlCol="0"/>
          <a:lstStyle/>
          <a:p>
            <a:endParaRPr/>
          </a:p>
        </p:txBody>
      </p:sp>
      <p:sp>
        <p:nvSpPr>
          <p:cNvPr id="355" name="object 355"/>
          <p:cNvSpPr/>
          <p:nvPr/>
        </p:nvSpPr>
        <p:spPr>
          <a:xfrm>
            <a:off x="6678118" y="3685056"/>
            <a:ext cx="9525" cy="3175"/>
          </a:xfrm>
          <a:custGeom>
            <a:avLst/>
            <a:gdLst/>
            <a:ahLst/>
            <a:cxnLst/>
            <a:rect l="l" t="t" r="r" b="b"/>
            <a:pathLst>
              <a:path w="9525" h="3175">
                <a:moveTo>
                  <a:pt x="0" y="0"/>
                </a:moveTo>
                <a:lnTo>
                  <a:pt x="9173" y="3048"/>
                </a:lnTo>
              </a:path>
            </a:pathLst>
          </a:custGeom>
          <a:ln w="3175">
            <a:solidFill>
              <a:srgbClr val="00FF00"/>
            </a:solidFill>
          </a:ln>
        </p:spPr>
        <p:txBody>
          <a:bodyPr wrap="square" lIns="0" tIns="0" rIns="0" bIns="0" rtlCol="0"/>
          <a:lstStyle/>
          <a:p>
            <a:endParaRPr/>
          </a:p>
        </p:txBody>
      </p:sp>
      <p:sp>
        <p:nvSpPr>
          <p:cNvPr id="356" name="object 356"/>
          <p:cNvSpPr/>
          <p:nvPr/>
        </p:nvSpPr>
        <p:spPr>
          <a:xfrm>
            <a:off x="6687292" y="3685056"/>
            <a:ext cx="9525" cy="3175"/>
          </a:xfrm>
          <a:custGeom>
            <a:avLst/>
            <a:gdLst/>
            <a:ahLst/>
            <a:cxnLst/>
            <a:rect l="l" t="t" r="r" b="b"/>
            <a:pathLst>
              <a:path w="9525" h="3175">
                <a:moveTo>
                  <a:pt x="0" y="3048"/>
                </a:moveTo>
                <a:lnTo>
                  <a:pt x="9173" y="0"/>
                </a:lnTo>
              </a:path>
            </a:pathLst>
          </a:custGeom>
          <a:ln w="3175">
            <a:solidFill>
              <a:srgbClr val="00FF00"/>
            </a:solidFill>
          </a:ln>
        </p:spPr>
        <p:txBody>
          <a:bodyPr wrap="square" lIns="0" tIns="0" rIns="0" bIns="0" rtlCol="0"/>
          <a:lstStyle/>
          <a:p>
            <a:endParaRPr/>
          </a:p>
        </p:txBody>
      </p:sp>
      <p:sp>
        <p:nvSpPr>
          <p:cNvPr id="357" name="object 357"/>
          <p:cNvSpPr/>
          <p:nvPr/>
        </p:nvSpPr>
        <p:spPr>
          <a:xfrm>
            <a:off x="6696467" y="3681215"/>
            <a:ext cx="9525" cy="4445"/>
          </a:xfrm>
          <a:custGeom>
            <a:avLst/>
            <a:gdLst/>
            <a:ahLst/>
            <a:cxnLst/>
            <a:rect l="l" t="t" r="r" b="b"/>
            <a:pathLst>
              <a:path w="9525" h="4445">
                <a:moveTo>
                  <a:pt x="0" y="3840"/>
                </a:moveTo>
                <a:lnTo>
                  <a:pt x="9173" y="0"/>
                </a:lnTo>
              </a:path>
            </a:pathLst>
          </a:custGeom>
          <a:ln w="3175">
            <a:solidFill>
              <a:srgbClr val="00FF00"/>
            </a:solidFill>
          </a:ln>
        </p:spPr>
        <p:txBody>
          <a:bodyPr wrap="square" lIns="0" tIns="0" rIns="0" bIns="0" rtlCol="0"/>
          <a:lstStyle/>
          <a:p>
            <a:endParaRPr/>
          </a:p>
        </p:txBody>
      </p:sp>
      <p:sp>
        <p:nvSpPr>
          <p:cNvPr id="358" name="object 358"/>
          <p:cNvSpPr/>
          <p:nvPr/>
        </p:nvSpPr>
        <p:spPr>
          <a:xfrm>
            <a:off x="6705641" y="3680453"/>
            <a:ext cx="9525" cy="1270"/>
          </a:xfrm>
          <a:custGeom>
            <a:avLst/>
            <a:gdLst/>
            <a:ahLst/>
            <a:cxnLst/>
            <a:rect l="l" t="t" r="r" b="b"/>
            <a:pathLst>
              <a:path w="9525" h="1270">
                <a:moveTo>
                  <a:pt x="0" y="762"/>
                </a:moveTo>
                <a:lnTo>
                  <a:pt x="9173" y="0"/>
                </a:lnTo>
              </a:path>
            </a:pathLst>
          </a:custGeom>
          <a:ln w="3175">
            <a:solidFill>
              <a:srgbClr val="00FF00"/>
            </a:solidFill>
          </a:ln>
        </p:spPr>
        <p:txBody>
          <a:bodyPr wrap="square" lIns="0" tIns="0" rIns="0" bIns="0" rtlCol="0"/>
          <a:lstStyle/>
          <a:p>
            <a:endParaRPr/>
          </a:p>
        </p:txBody>
      </p:sp>
      <p:sp>
        <p:nvSpPr>
          <p:cNvPr id="359" name="object 359"/>
          <p:cNvSpPr/>
          <p:nvPr/>
        </p:nvSpPr>
        <p:spPr>
          <a:xfrm>
            <a:off x="6714814" y="3674326"/>
            <a:ext cx="9525" cy="6350"/>
          </a:xfrm>
          <a:custGeom>
            <a:avLst/>
            <a:gdLst/>
            <a:ahLst/>
            <a:cxnLst/>
            <a:rect l="l" t="t" r="r" b="b"/>
            <a:pathLst>
              <a:path w="9525" h="6350">
                <a:moveTo>
                  <a:pt x="0" y="6126"/>
                </a:moveTo>
                <a:lnTo>
                  <a:pt x="9143" y="0"/>
                </a:lnTo>
              </a:path>
            </a:pathLst>
          </a:custGeom>
          <a:ln w="3175">
            <a:solidFill>
              <a:srgbClr val="00FF00"/>
            </a:solidFill>
          </a:ln>
        </p:spPr>
        <p:txBody>
          <a:bodyPr wrap="square" lIns="0" tIns="0" rIns="0" bIns="0" rtlCol="0"/>
          <a:lstStyle/>
          <a:p>
            <a:endParaRPr/>
          </a:p>
        </p:txBody>
      </p:sp>
      <p:sp>
        <p:nvSpPr>
          <p:cNvPr id="360" name="object 360"/>
          <p:cNvSpPr/>
          <p:nvPr/>
        </p:nvSpPr>
        <p:spPr>
          <a:xfrm>
            <a:off x="6723958" y="3674326"/>
            <a:ext cx="9525" cy="635"/>
          </a:xfrm>
          <a:custGeom>
            <a:avLst/>
            <a:gdLst/>
            <a:ahLst/>
            <a:cxnLst/>
            <a:rect l="l" t="t" r="r" b="b"/>
            <a:pathLst>
              <a:path w="9525" h="635">
                <a:moveTo>
                  <a:pt x="0" y="0"/>
                </a:moveTo>
                <a:lnTo>
                  <a:pt x="9173" y="396"/>
                </a:lnTo>
              </a:path>
            </a:pathLst>
          </a:custGeom>
          <a:ln w="3175">
            <a:solidFill>
              <a:srgbClr val="00FF00"/>
            </a:solidFill>
          </a:ln>
        </p:spPr>
        <p:txBody>
          <a:bodyPr wrap="square" lIns="0" tIns="0" rIns="0" bIns="0" rtlCol="0"/>
          <a:lstStyle/>
          <a:p>
            <a:endParaRPr/>
          </a:p>
        </p:txBody>
      </p:sp>
      <p:sp>
        <p:nvSpPr>
          <p:cNvPr id="361" name="object 361"/>
          <p:cNvSpPr/>
          <p:nvPr/>
        </p:nvSpPr>
        <p:spPr>
          <a:xfrm>
            <a:off x="6733132" y="3665944"/>
            <a:ext cx="9525" cy="8890"/>
          </a:xfrm>
          <a:custGeom>
            <a:avLst/>
            <a:gdLst/>
            <a:ahLst/>
            <a:cxnLst/>
            <a:rect l="l" t="t" r="r" b="b"/>
            <a:pathLst>
              <a:path w="9525" h="8889">
                <a:moveTo>
                  <a:pt x="0" y="8778"/>
                </a:moveTo>
                <a:lnTo>
                  <a:pt x="9173" y="0"/>
                </a:lnTo>
              </a:path>
            </a:pathLst>
          </a:custGeom>
          <a:ln w="3175">
            <a:solidFill>
              <a:srgbClr val="00FF00"/>
            </a:solidFill>
          </a:ln>
        </p:spPr>
        <p:txBody>
          <a:bodyPr wrap="square" lIns="0" tIns="0" rIns="0" bIns="0" rtlCol="0"/>
          <a:lstStyle/>
          <a:p>
            <a:endParaRPr/>
          </a:p>
        </p:txBody>
      </p:sp>
      <p:sp>
        <p:nvSpPr>
          <p:cNvPr id="362" name="object 362"/>
          <p:cNvSpPr/>
          <p:nvPr/>
        </p:nvSpPr>
        <p:spPr>
          <a:xfrm>
            <a:off x="6742306" y="3664024"/>
            <a:ext cx="9525" cy="2540"/>
          </a:xfrm>
          <a:custGeom>
            <a:avLst/>
            <a:gdLst/>
            <a:ahLst/>
            <a:cxnLst/>
            <a:rect l="l" t="t" r="r" b="b"/>
            <a:pathLst>
              <a:path w="9525" h="2539">
                <a:moveTo>
                  <a:pt x="0" y="1920"/>
                </a:moveTo>
                <a:lnTo>
                  <a:pt x="9173" y="0"/>
                </a:lnTo>
              </a:path>
            </a:pathLst>
          </a:custGeom>
          <a:ln w="3175">
            <a:solidFill>
              <a:srgbClr val="00FF00"/>
            </a:solidFill>
          </a:ln>
        </p:spPr>
        <p:txBody>
          <a:bodyPr wrap="square" lIns="0" tIns="0" rIns="0" bIns="0" rtlCol="0"/>
          <a:lstStyle/>
          <a:p>
            <a:endParaRPr/>
          </a:p>
        </p:txBody>
      </p:sp>
      <p:sp>
        <p:nvSpPr>
          <p:cNvPr id="363" name="object 363"/>
          <p:cNvSpPr/>
          <p:nvPr/>
        </p:nvSpPr>
        <p:spPr>
          <a:xfrm>
            <a:off x="6751480" y="3664024"/>
            <a:ext cx="9525" cy="1270"/>
          </a:xfrm>
          <a:custGeom>
            <a:avLst/>
            <a:gdLst/>
            <a:ahLst/>
            <a:cxnLst/>
            <a:rect l="l" t="t" r="r" b="b"/>
            <a:pathLst>
              <a:path w="9525" h="1270">
                <a:moveTo>
                  <a:pt x="0" y="0"/>
                </a:moveTo>
                <a:lnTo>
                  <a:pt x="9173" y="1158"/>
                </a:lnTo>
              </a:path>
            </a:pathLst>
          </a:custGeom>
          <a:ln w="3175">
            <a:solidFill>
              <a:srgbClr val="00FF00"/>
            </a:solidFill>
          </a:ln>
        </p:spPr>
        <p:txBody>
          <a:bodyPr wrap="square" lIns="0" tIns="0" rIns="0" bIns="0" rtlCol="0"/>
          <a:lstStyle/>
          <a:p>
            <a:endParaRPr/>
          </a:p>
        </p:txBody>
      </p:sp>
      <p:sp>
        <p:nvSpPr>
          <p:cNvPr id="364" name="object 364"/>
          <p:cNvSpPr/>
          <p:nvPr/>
        </p:nvSpPr>
        <p:spPr>
          <a:xfrm>
            <a:off x="6760654" y="3662865"/>
            <a:ext cx="9525" cy="2540"/>
          </a:xfrm>
          <a:custGeom>
            <a:avLst/>
            <a:gdLst/>
            <a:ahLst/>
            <a:cxnLst/>
            <a:rect l="l" t="t" r="r" b="b"/>
            <a:pathLst>
              <a:path w="9525" h="2539">
                <a:moveTo>
                  <a:pt x="0" y="2316"/>
                </a:moveTo>
                <a:lnTo>
                  <a:pt x="9143" y="0"/>
                </a:lnTo>
              </a:path>
            </a:pathLst>
          </a:custGeom>
          <a:ln w="3175">
            <a:solidFill>
              <a:srgbClr val="00FF00"/>
            </a:solidFill>
          </a:ln>
        </p:spPr>
        <p:txBody>
          <a:bodyPr wrap="square" lIns="0" tIns="0" rIns="0" bIns="0" rtlCol="0"/>
          <a:lstStyle/>
          <a:p>
            <a:endParaRPr/>
          </a:p>
        </p:txBody>
      </p:sp>
      <p:sp>
        <p:nvSpPr>
          <p:cNvPr id="365" name="object 365"/>
          <p:cNvSpPr/>
          <p:nvPr/>
        </p:nvSpPr>
        <p:spPr>
          <a:xfrm>
            <a:off x="6769797" y="3659817"/>
            <a:ext cx="9525" cy="3175"/>
          </a:xfrm>
          <a:custGeom>
            <a:avLst/>
            <a:gdLst/>
            <a:ahLst/>
            <a:cxnLst/>
            <a:rect l="l" t="t" r="r" b="b"/>
            <a:pathLst>
              <a:path w="9525" h="3175">
                <a:moveTo>
                  <a:pt x="0" y="3048"/>
                </a:moveTo>
                <a:lnTo>
                  <a:pt x="9173" y="0"/>
                </a:lnTo>
              </a:path>
            </a:pathLst>
          </a:custGeom>
          <a:ln w="3175">
            <a:solidFill>
              <a:srgbClr val="00FF00"/>
            </a:solidFill>
          </a:ln>
        </p:spPr>
        <p:txBody>
          <a:bodyPr wrap="square" lIns="0" tIns="0" rIns="0" bIns="0" rtlCol="0"/>
          <a:lstStyle/>
          <a:p>
            <a:endParaRPr/>
          </a:p>
        </p:txBody>
      </p:sp>
      <p:sp>
        <p:nvSpPr>
          <p:cNvPr id="366" name="object 366"/>
          <p:cNvSpPr/>
          <p:nvPr/>
        </p:nvSpPr>
        <p:spPr>
          <a:xfrm>
            <a:off x="6778972" y="3654849"/>
            <a:ext cx="9525" cy="5080"/>
          </a:xfrm>
          <a:custGeom>
            <a:avLst/>
            <a:gdLst/>
            <a:ahLst/>
            <a:cxnLst/>
            <a:rect l="l" t="t" r="r" b="b"/>
            <a:pathLst>
              <a:path w="9525" h="5079">
                <a:moveTo>
                  <a:pt x="0" y="4968"/>
                </a:moveTo>
                <a:lnTo>
                  <a:pt x="9173" y="0"/>
                </a:lnTo>
              </a:path>
            </a:pathLst>
          </a:custGeom>
          <a:ln w="3175">
            <a:solidFill>
              <a:srgbClr val="00FF00"/>
            </a:solidFill>
          </a:ln>
        </p:spPr>
        <p:txBody>
          <a:bodyPr wrap="square" lIns="0" tIns="0" rIns="0" bIns="0" rtlCol="0"/>
          <a:lstStyle/>
          <a:p>
            <a:endParaRPr/>
          </a:p>
        </p:txBody>
      </p:sp>
      <p:sp>
        <p:nvSpPr>
          <p:cNvPr id="367" name="object 367"/>
          <p:cNvSpPr/>
          <p:nvPr/>
        </p:nvSpPr>
        <p:spPr>
          <a:xfrm>
            <a:off x="6788146" y="3654849"/>
            <a:ext cx="9525" cy="0"/>
          </a:xfrm>
          <a:custGeom>
            <a:avLst/>
            <a:gdLst/>
            <a:ahLst/>
            <a:cxnLst/>
            <a:rect l="l" t="t" r="r" b="b"/>
            <a:pathLst>
              <a:path w="9525">
                <a:moveTo>
                  <a:pt x="0" y="0"/>
                </a:moveTo>
                <a:lnTo>
                  <a:pt x="9173" y="0"/>
                </a:lnTo>
              </a:path>
            </a:pathLst>
          </a:custGeom>
          <a:ln w="3175">
            <a:solidFill>
              <a:srgbClr val="00FF00"/>
            </a:solidFill>
          </a:ln>
        </p:spPr>
        <p:txBody>
          <a:bodyPr wrap="square" lIns="0" tIns="0" rIns="0" bIns="0" rtlCol="0"/>
          <a:lstStyle/>
          <a:p>
            <a:endParaRPr/>
          </a:p>
        </p:txBody>
      </p:sp>
      <p:sp>
        <p:nvSpPr>
          <p:cNvPr id="368" name="object 368"/>
          <p:cNvSpPr/>
          <p:nvPr/>
        </p:nvSpPr>
        <p:spPr>
          <a:xfrm>
            <a:off x="6797319" y="3646070"/>
            <a:ext cx="9525" cy="8890"/>
          </a:xfrm>
          <a:custGeom>
            <a:avLst/>
            <a:gdLst/>
            <a:ahLst/>
            <a:cxnLst/>
            <a:rect l="l" t="t" r="r" b="b"/>
            <a:pathLst>
              <a:path w="9525" h="8889">
                <a:moveTo>
                  <a:pt x="0" y="8778"/>
                </a:moveTo>
                <a:lnTo>
                  <a:pt x="9173" y="0"/>
                </a:lnTo>
              </a:path>
            </a:pathLst>
          </a:custGeom>
          <a:ln w="3175">
            <a:solidFill>
              <a:srgbClr val="00FF00"/>
            </a:solidFill>
          </a:ln>
        </p:spPr>
        <p:txBody>
          <a:bodyPr wrap="square" lIns="0" tIns="0" rIns="0" bIns="0" rtlCol="0"/>
          <a:lstStyle/>
          <a:p>
            <a:endParaRPr/>
          </a:p>
        </p:txBody>
      </p:sp>
      <p:sp>
        <p:nvSpPr>
          <p:cNvPr id="369" name="object 369"/>
          <p:cNvSpPr/>
          <p:nvPr/>
        </p:nvSpPr>
        <p:spPr>
          <a:xfrm>
            <a:off x="6806493" y="3646070"/>
            <a:ext cx="9525" cy="1905"/>
          </a:xfrm>
          <a:custGeom>
            <a:avLst/>
            <a:gdLst/>
            <a:ahLst/>
            <a:cxnLst/>
            <a:rect l="l" t="t" r="r" b="b"/>
            <a:pathLst>
              <a:path w="9525" h="1904">
                <a:moveTo>
                  <a:pt x="0" y="0"/>
                </a:moveTo>
                <a:lnTo>
                  <a:pt x="9143" y="1524"/>
                </a:lnTo>
              </a:path>
            </a:pathLst>
          </a:custGeom>
          <a:ln w="3175">
            <a:solidFill>
              <a:srgbClr val="00FF00"/>
            </a:solidFill>
          </a:ln>
        </p:spPr>
        <p:txBody>
          <a:bodyPr wrap="square" lIns="0" tIns="0" rIns="0" bIns="0" rtlCol="0"/>
          <a:lstStyle/>
          <a:p>
            <a:endParaRPr/>
          </a:p>
        </p:txBody>
      </p:sp>
      <p:sp>
        <p:nvSpPr>
          <p:cNvPr id="370" name="object 370"/>
          <p:cNvSpPr/>
          <p:nvPr/>
        </p:nvSpPr>
        <p:spPr>
          <a:xfrm>
            <a:off x="6815637" y="3647228"/>
            <a:ext cx="9525" cy="635"/>
          </a:xfrm>
          <a:custGeom>
            <a:avLst/>
            <a:gdLst/>
            <a:ahLst/>
            <a:cxnLst/>
            <a:rect l="l" t="t" r="r" b="b"/>
            <a:pathLst>
              <a:path w="9525" h="635">
                <a:moveTo>
                  <a:pt x="0" y="365"/>
                </a:moveTo>
                <a:lnTo>
                  <a:pt x="9173" y="0"/>
                </a:lnTo>
              </a:path>
            </a:pathLst>
          </a:custGeom>
          <a:ln w="3175">
            <a:solidFill>
              <a:srgbClr val="00FF00"/>
            </a:solidFill>
          </a:ln>
        </p:spPr>
        <p:txBody>
          <a:bodyPr wrap="square" lIns="0" tIns="0" rIns="0" bIns="0" rtlCol="0"/>
          <a:lstStyle/>
          <a:p>
            <a:endParaRPr/>
          </a:p>
        </p:txBody>
      </p:sp>
      <p:sp>
        <p:nvSpPr>
          <p:cNvPr id="371" name="object 371"/>
          <p:cNvSpPr/>
          <p:nvPr/>
        </p:nvSpPr>
        <p:spPr>
          <a:xfrm>
            <a:off x="6824811" y="3635736"/>
            <a:ext cx="9525" cy="12065"/>
          </a:xfrm>
          <a:custGeom>
            <a:avLst/>
            <a:gdLst/>
            <a:ahLst/>
            <a:cxnLst/>
            <a:rect l="l" t="t" r="r" b="b"/>
            <a:pathLst>
              <a:path w="9525" h="12064">
                <a:moveTo>
                  <a:pt x="0" y="11491"/>
                </a:moveTo>
                <a:lnTo>
                  <a:pt x="9173" y="0"/>
                </a:lnTo>
              </a:path>
            </a:pathLst>
          </a:custGeom>
          <a:ln w="3175">
            <a:solidFill>
              <a:srgbClr val="00FF00"/>
            </a:solidFill>
          </a:ln>
        </p:spPr>
        <p:txBody>
          <a:bodyPr wrap="square" lIns="0" tIns="0" rIns="0" bIns="0" rtlCol="0"/>
          <a:lstStyle/>
          <a:p>
            <a:endParaRPr/>
          </a:p>
        </p:txBody>
      </p:sp>
      <p:sp>
        <p:nvSpPr>
          <p:cNvPr id="372" name="object 372"/>
          <p:cNvSpPr/>
          <p:nvPr/>
        </p:nvSpPr>
        <p:spPr>
          <a:xfrm>
            <a:off x="6833985" y="3635736"/>
            <a:ext cx="9525" cy="6350"/>
          </a:xfrm>
          <a:custGeom>
            <a:avLst/>
            <a:gdLst/>
            <a:ahLst/>
            <a:cxnLst/>
            <a:rect l="l" t="t" r="r" b="b"/>
            <a:pathLst>
              <a:path w="9525" h="6350">
                <a:moveTo>
                  <a:pt x="0" y="0"/>
                </a:moveTo>
                <a:lnTo>
                  <a:pt x="9173" y="5730"/>
                </a:lnTo>
              </a:path>
            </a:pathLst>
          </a:custGeom>
          <a:ln w="3175">
            <a:solidFill>
              <a:srgbClr val="00FF00"/>
            </a:solidFill>
          </a:ln>
        </p:spPr>
        <p:txBody>
          <a:bodyPr wrap="square" lIns="0" tIns="0" rIns="0" bIns="0" rtlCol="0"/>
          <a:lstStyle/>
          <a:p>
            <a:endParaRPr/>
          </a:p>
        </p:txBody>
      </p:sp>
      <p:sp>
        <p:nvSpPr>
          <p:cNvPr id="373" name="object 373"/>
          <p:cNvSpPr/>
          <p:nvPr/>
        </p:nvSpPr>
        <p:spPr>
          <a:xfrm>
            <a:off x="6843159" y="3640339"/>
            <a:ext cx="9525" cy="1270"/>
          </a:xfrm>
          <a:custGeom>
            <a:avLst/>
            <a:gdLst/>
            <a:ahLst/>
            <a:cxnLst/>
            <a:rect l="l" t="t" r="r" b="b"/>
            <a:pathLst>
              <a:path w="9525" h="1270">
                <a:moveTo>
                  <a:pt x="0" y="1127"/>
                </a:moveTo>
                <a:lnTo>
                  <a:pt x="9173" y="0"/>
                </a:lnTo>
              </a:path>
            </a:pathLst>
          </a:custGeom>
          <a:ln w="3175">
            <a:solidFill>
              <a:srgbClr val="00FF00"/>
            </a:solidFill>
          </a:ln>
        </p:spPr>
        <p:txBody>
          <a:bodyPr wrap="square" lIns="0" tIns="0" rIns="0" bIns="0" rtlCol="0"/>
          <a:lstStyle/>
          <a:p>
            <a:endParaRPr/>
          </a:p>
        </p:txBody>
      </p:sp>
      <p:sp>
        <p:nvSpPr>
          <p:cNvPr id="374" name="object 374"/>
          <p:cNvSpPr/>
          <p:nvPr/>
        </p:nvSpPr>
        <p:spPr>
          <a:xfrm>
            <a:off x="6852333" y="3640339"/>
            <a:ext cx="9525" cy="3810"/>
          </a:xfrm>
          <a:custGeom>
            <a:avLst/>
            <a:gdLst/>
            <a:ahLst/>
            <a:cxnLst/>
            <a:rect l="l" t="t" r="r" b="b"/>
            <a:pathLst>
              <a:path w="9525" h="3810">
                <a:moveTo>
                  <a:pt x="0" y="0"/>
                </a:moveTo>
                <a:lnTo>
                  <a:pt x="9143" y="3810"/>
                </a:lnTo>
              </a:path>
            </a:pathLst>
          </a:custGeom>
          <a:ln w="3175">
            <a:solidFill>
              <a:srgbClr val="00FF00"/>
            </a:solidFill>
          </a:ln>
        </p:spPr>
        <p:txBody>
          <a:bodyPr wrap="square" lIns="0" tIns="0" rIns="0" bIns="0" rtlCol="0"/>
          <a:lstStyle/>
          <a:p>
            <a:endParaRPr/>
          </a:p>
        </p:txBody>
      </p:sp>
      <p:sp>
        <p:nvSpPr>
          <p:cNvPr id="375" name="object 375"/>
          <p:cNvSpPr/>
          <p:nvPr/>
        </p:nvSpPr>
        <p:spPr>
          <a:xfrm>
            <a:off x="6861476" y="3632323"/>
            <a:ext cx="9525" cy="12065"/>
          </a:xfrm>
          <a:custGeom>
            <a:avLst/>
            <a:gdLst/>
            <a:ahLst/>
            <a:cxnLst/>
            <a:rect l="l" t="t" r="r" b="b"/>
            <a:pathLst>
              <a:path w="9525" h="12064">
                <a:moveTo>
                  <a:pt x="0" y="11826"/>
                </a:moveTo>
                <a:lnTo>
                  <a:pt x="9173" y="0"/>
                </a:lnTo>
              </a:path>
            </a:pathLst>
          </a:custGeom>
          <a:ln w="3175">
            <a:solidFill>
              <a:srgbClr val="00FF00"/>
            </a:solidFill>
          </a:ln>
        </p:spPr>
        <p:txBody>
          <a:bodyPr wrap="square" lIns="0" tIns="0" rIns="0" bIns="0" rtlCol="0"/>
          <a:lstStyle/>
          <a:p>
            <a:endParaRPr/>
          </a:p>
        </p:txBody>
      </p:sp>
      <p:sp>
        <p:nvSpPr>
          <p:cNvPr id="376" name="object 376"/>
          <p:cNvSpPr/>
          <p:nvPr/>
        </p:nvSpPr>
        <p:spPr>
          <a:xfrm>
            <a:off x="6870651" y="3632323"/>
            <a:ext cx="9525" cy="635"/>
          </a:xfrm>
          <a:custGeom>
            <a:avLst/>
            <a:gdLst/>
            <a:ahLst/>
            <a:cxnLst/>
            <a:rect l="l" t="t" r="r" b="b"/>
            <a:pathLst>
              <a:path w="9525" h="635">
                <a:moveTo>
                  <a:pt x="0" y="0"/>
                </a:moveTo>
                <a:lnTo>
                  <a:pt x="9173" y="365"/>
                </a:lnTo>
              </a:path>
            </a:pathLst>
          </a:custGeom>
          <a:ln w="3175">
            <a:solidFill>
              <a:srgbClr val="00FF00"/>
            </a:solidFill>
          </a:ln>
        </p:spPr>
        <p:txBody>
          <a:bodyPr wrap="square" lIns="0" tIns="0" rIns="0" bIns="0" rtlCol="0"/>
          <a:lstStyle/>
          <a:p>
            <a:endParaRPr/>
          </a:p>
        </p:txBody>
      </p:sp>
      <p:sp>
        <p:nvSpPr>
          <p:cNvPr id="377" name="object 377"/>
          <p:cNvSpPr/>
          <p:nvPr/>
        </p:nvSpPr>
        <p:spPr>
          <a:xfrm>
            <a:off x="6879825" y="3626592"/>
            <a:ext cx="9525" cy="6350"/>
          </a:xfrm>
          <a:custGeom>
            <a:avLst/>
            <a:gdLst/>
            <a:ahLst/>
            <a:cxnLst/>
            <a:rect l="l" t="t" r="r" b="b"/>
            <a:pathLst>
              <a:path w="9525" h="6350">
                <a:moveTo>
                  <a:pt x="0" y="6096"/>
                </a:moveTo>
                <a:lnTo>
                  <a:pt x="9173" y="0"/>
                </a:lnTo>
              </a:path>
            </a:pathLst>
          </a:custGeom>
          <a:ln w="3175">
            <a:solidFill>
              <a:srgbClr val="00FF00"/>
            </a:solidFill>
          </a:ln>
        </p:spPr>
        <p:txBody>
          <a:bodyPr wrap="square" lIns="0" tIns="0" rIns="0" bIns="0" rtlCol="0"/>
          <a:lstStyle/>
          <a:p>
            <a:endParaRPr/>
          </a:p>
        </p:txBody>
      </p:sp>
      <p:sp>
        <p:nvSpPr>
          <p:cNvPr id="378" name="object 378"/>
          <p:cNvSpPr/>
          <p:nvPr/>
        </p:nvSpPr>
        <p:spPr>
          <a:xfrm>
            <a:off x="6888998" y="3620861"/>
            <a:ext cx="9525" cy="6350"/>
          </a:xfrm>
          <a:custGeom>
            <a:avLst/>
            <a:gdLst/>
            <a:ahLst/>
            <a:cxnLst/>
            <a:rect l="l" t="t" r="r" b="b"/>
            <a:pathLst>
              <a:path w="9525" h="6350">
                <a:moveTo>
                  <a:pt x="0" y="5730"/>
                </a:moveTo>
                <a:lnTo>
                  <a:pt x="9173" y="0"/>
                </a:lnTo>
              </a:path>
            </a:pathLst>
          </a:custGeom>
          <a:ln w="3175">
            <a:solidFill>
              <a:srgbClr val="00FF00"/>
            </a:solidFill>
          </a:ln>
        </p:spPr>
        <p:txBody>
          <a:bodyPr wrap="square" lIns="0" tIns="0" rIns="0" bIns="0" rtlCol="0"/>
          <a:lstStyle/>
          <a:p>
            <a:endParaRPr/>
          </a:p>
        </p:txBody>
      </p:sp>
      <p:sp>
        <p:nvSpPr>
          <p:cNvPr id="379" name="object 379"/>
          <p:cNvSpPr/>
          <p:nvPr/>
        </p:nvSpPr>
        <p:spPr>
          <a:xfrm>
            <a:off x="6898172" y="3620831"/>
            <a:ext cx="9525" cy="5080"/>
          </a:xfrm>
          <a:custGeom>
            <a:avLst/>
            <a:gdLst/>
            <a:ahLst/>
            <a:cxnLst/>
            <a:rect l="l" t="t" r="r" b="b"/>
            <a:pathLst>
              <a:path w="9525" h="5079">
                <a:moveTo>
                  <a:pt x="0" y="0"/>
                </a:moveTo>
                <a:lnTo>
                  <a:pt x="9143" y="4998"/>
                </a:lnTo>
              </a:path>
            </a:pathLst>
          </a:custGeom>
          <a:ln w="3175">
            <a:solidFill>
              <a:srgbClr val="00FF00"/>
            </a:solidFill>
          </a:ln>
        </p:spPr>
        <p:txBody>
          <a:bodyPr wrap="square" lIns="0" tIns="0" rIns="0" bIns="0" rtlCol="0"/>
          <a:lstStyle/>
          <a:p>
            <a:endParaRPr/>
          </a:p>
        </p:txBody>
      </p:sp>
      <p:sp>
        <p:nvSpPr>
          <p:cNvPr id="380" name="object 380"/>
          <p:cNvSpPr/>
          <p:nvPr/>
        </p:nvSpPr>
        <p:spPr>
          <a:xfrm>
            <a:off x="6907316" y="3621227"/>
            <a:ext cx="9525" cy="5080"/>
          </a:xfrm>
          <a:custGeom>
            <a:avLst/>
            <a:gdLst/>
            <a:ahLst/>
            <a:cxnLst/>
            <a:rect l="l" t="t" r="r" b="b"/>
            <a:pathLst>
              <a:path w="9525" h="5079">
                <a:moveTo>
                  <a:pt x="0" y="4602"/>
                </a:moveTo>
                <a:lnTo>
                  <a:pt x="9173" y="0"/>
                </a:lnTo>
              </a:path>
            </a:pathLst>
          </a:custGeom>
          <a:ln w="3175">
            <a:solidFill>
              <a:srgbClr val="00FF00"/>
            </a:solidFill>
          </a:ln>
        </p:spPr>
        <p:txBody>
          <a:bodyPr wrap="square" lIns="0" tIns="0" rIns="0" bIns="0" rtlCol="0"/>
          <a:lstStyle/>
          <a:p>
            <a:endParaRPr/>
          </a:p>
        </p:txBody>
      </p:sp>
      <p:sp>
        <p:nvSpPr>
          <p:cNvPr id="381" name="object 381"/>
          <p:cNvSpPr/>
          <p:nvPr/>
        </p:nvSpPr>
        <p:spPr>
          <a:xfrm>
            <a:off x="6916490" y="3614735"/>
            <a:ext cx="9525" cy="6985"/>
          </a:xfrm>
          <a:custGeom>
            <a:avLst/>
            <a:gdLst/>
            <a:ahLst/>
            <a:cxnLst/>
            <a:rect l="l" t="t" r="r" b="b"/>
            <a:pathLst>
              <a:path w="9525" h="6985">
                <a:moveTo>
                  <a:pt x="0" y="6492"/>
                </a:moveTo>
                <a:lnTo>
                  <a:pt x="9173" y="0"/>
                </a:lnTo>
              </a:path>
            </a:pathLst>
          </a:custGeom>
          <a:ln w="3175">
            <a:solidFill>
              <a:srgbClr val="00FF00"/>
            </a:solidFill>
          </a:ln>
        </p:spPr>
        <p:txBody>
          <a:bodyPr wrap="square" lIns="0" tIns="0" rIns="0" bIns="0" rtlCol="0"/>
          <a:lstStyle/>
          <a:p>
            <a:endParaRPr/>
          </a:p>
        </p:txBody>
      </p:sp>
      <p:sp>
        <p:nvSpPr>
          <p:cNvPr id="382" name="object 382"/>
          <p:cNvSpPr/>
          <p:nvPr/>
        </p:nvSpPr>
        <p:spPr>
          <a:xfrm>
            <a:off x="6925664" y="3614369"/>
            <a:ext cx="9525" cy="635"/>
          </a:xfrm>
          <a:custGeom>
            <a:avLst/>
            <a:gdLst/>
            <a:ahLst/>
            <a:cxnLst/>
            <a:rect l="l" t="t" r="r" b="b"/>
            <a:pathLst>
              <a:path w="9525" h="635">
                <a:moveTo>
                  <a:pt x="0" y="365"/>
                </a:moveTo>
                <a:lnTo>
                  <a:pt x="9173" y="0"/>
                </a:lnTo>
              </a:path>
            </a:pathLst>
          </a:custGeom>
          <a:ln w="3175">
            <a:solidFill>
              <a:srgbClr val="00FF00"/>
            </a:solidFill>
          </a:ln>
        </p:spPr>
        <p:txBody>
          <a:bodyPr wrap="square" lIns="0" tIns="0" rIns="0" bIns="0" rtlCol="0"/>
          <a:lstStyle/>
          <a:p>
            <a:endParaRPr/>
          </a:p>
        </p:txBody>
      </p:sp>
      <p:sp>
        <p:nvSpPr>
          <p:cNvPr id="383" name="object 383"/>
          <p:cNvSpPr/>
          <p:nvPr/>
        </p:nvSpPr>
        <p:spPr>
          <a:xfrm>
            <a:off x="6934838" y="3611687"/>
            <a:ext cx="9525" cy="3175"/>
          </a:xfrm>
          <a:custGeom>
            <a:avLst/>
            <a:gdLst/>
            <a:ahLst/>
            <a:cxnLst/>
            <a:rect l="l" t="t" r="r" b="b"/>
            <a:pathLst>
              <a:path w="9525" h="3175">
                <a:moveTo>
                  <a:pt x="0" y="2682"/>
                </a:moveTo>
                <a:lnTo>
                  <a:pt x="9173" y="0"/>
                </a:lnTo>
              </a:path>
            </a:pathLst>
          </a:custGeom>
          <a:ln w="3175">
            <a:solidFill>
              <a:srgbClr val="00FF00"/>
            </a:solidFill>
          </a:ln>
        </p:spPr>
        <p:txBody>
          <a:bodyPr wrap="square" lIns="0" tIns="0" rIns="0" bIns="0" rtlCol="0"/>
          <a:lstStyle/>
          <a:p>
            <a:endParaRPr/>
          </a:p>
        </p:txBody>
      </p:sp>
      <p:sp>
        <p:nvSpPr>
          <p:cNvPr id="384" name="object 384"/>
          <p:cNvSpPr/>
          <p:nvPr/>
        </p:nvSpPr>
        <p:spPr>
          <a:xfrm>
            <a:off x="6944012" y="3608639"/>
            <a:ext cx="9525" cy="3175"/>
          </a:xfrm>
          <a:custGeom>
            <a:avLst/>
            <a:gdLst/>
            <a:ahLst/>
            <a:cxnLst/>
            <a:rect l="l" t="t" r="r" b="b"/>
            <a:pathLst>
              <a:path w="9525" h="3175">
                <a:moveTo>
                  <a:pt x="0" y="3048"/>
                </a:moveTo>
                <a:lnTo>
                  <a:pt x="9143" y="0"/>
                </a:lnTo>
              </a:path>
            </a:pathLst>
          </a:custGeom>
          <a:ln w="3175">
            <a:solidFill>
              <a:srgbClr val="00FF00"/>
            </a:solidFill>
          </a:ln>
        </p:spPr>
        <p:txBody>
          <a:bodyPr wrap="square" lIns="0" tIns="0" rIns="0" bIns="0" rtlCol="0"/>
          <a:lstStyle/>
          <a:p>
            <a:endParaRPr/>
          </a:p>
        </p:txBody>
      </p:sp>
      <p:sp>
        <p:nvSpPr>
          <p:cNvPr id="385" name="object 385"/>
          <p:cNvSpPr/>
          <p:nvPr/>
        </p:nvSpPr>
        <p:spPr>
          <a:xfrm>
            <a:off x="6953156" y="3607846"/>
            <a:ext cx="9525" cy="1270"/>
          </a:xfrm>
          <a:custGeom>
            <a:avLst/>
            <a:gdLst/>
            <a:ahLst/>
            <a:cxnLst/>
            <a:rect l="l" t="t" r="r" b="b"/>
            <a:pathLst>
              <a:path w="9525" h="1270">
                <a:moveTo>
                  <a:pt x="0" y="792"/>
                </a:moveTo>
                <a:lnTo>
                  <a:pt x="9173" y="0"/>
                </a:lnTo>
              </a:path>
            </a:pathLst>
          </a:custGeom>
          <a:ln w="3175">
            <a:solidFill>
              <a:srgbClr val="00FF00"/>
            </a:solidFill>
          </a:ln>
        </p:spPr>
        <p:txBody>
          <a:bodyPr wrap="square" lIns="0" tIns="0" rIns="0" bIns="0" rtlCol="0"/>
          <a:lstStyle/>
          <a:p>
            <a:endParaRPr/>
          </a:p>
        </p:txBody>
      </p:sp>
      <p:sp>
        <p:nvSpPr>
          <p:cNvPr id="386" name="object 386"/>
          <p:cNvSpPr/>
          <p:nvPr/>
        </p:nvSpPr>
        <p:spPr>
          <a:xfrm>
            <a:off x="6962330" y="3607084"/>
            <a:ext cx="9525" cy="1270"/>
          </a:xfrm>
          <a:custGeom>
            <a:avLst/>
            <a:gdLst/>
            <a:ahLst/>
            <a:cxnLst/>
            <a:rect l="l" t="t" r="r" b="b"/>
            <a:pathLst>
              <a:path w="9525" h="1270">
                <a:moveTo>
                  <a:pt x="0" y="762"/>
                </a:moveTo>
                <a:lnTo>
                  <a:pt x="9173" y="0"/>
                </a:lnTo>
              </a:path>
            </a:pathLst>
          </a:custGeom>
          <a:ln w="3175">
            <a:solidFill>
              <a:srgbClr val="00FF00"/>
            </a:solidFill>
          </a:ln>
        </p:spPr>
        <p:txBody>
          <a:bodyPr wrap="square" lIns="0" tIns="0" rIns="0" bIns="0" rtlCol="0"/>
          <a:lstStyle/>
          <a:p>
            <a:endParaRPr/>
          </a:p>
        </p:txBody>
      </p:sp>
      <p:sp>
        <p:nvSpPr>
          <p:cNvPr id="387" name="object 387"/>
          <p:cNvSpPr/>
          <p:nvPr/>
        </p:nvSpPr>
        <p:spPr>
          <a:xfrm>
            <a:off x="6971503" y="3599433"/>
            <a:ext cx="9525" cy="8255"/>
          </a:xfrm>
          <a:custGeom>
            <a:avLst/>
            <a:gdLst/>
            <a:ahLst/>
            <a:cxnLst/>
            <a:rect l="l" t="t" r="r" b="b"/>
            <a:pathLst>
              <a:path w="9525" h="8254">
                <a:moveTo>
                  <a:pt x="0" y="7650"/>
                </a:moveTo>
                <a:lnTo>
                  <a:pt x="9173" y="0"/>
                </a:lnTo>
              </a:path>
            </a:pathLst>
          </a:custGeom>
          <a:ln w="3175">
            <a:solidFill>
              <a:srgbClr val="00FF00"/>
            </a:solidFill>
          </a:ln>
        </p:spPr>
        <p:txBody>
          <a:bodyPr wrap="square" lIns="0" tIns="0" rIns="0" bIns="0" rtlCol="0"/>
          <a:lstStyle/>
          <a:p>
            <a:endParaRPr/>
          </a:p>
        </p:txBody>
      </p:sp>
      <p:sp>
        <p:nvSpPr>
          <p:cNvPr id="388" name="object 388"/>
          <p:cNvSpPr/>
          <p:nvPr/>
        </p:nvSpPr>
        <p:spPr>
          <a:xfrm>
            <a:off x="6980677" y="3597909"/>
            <a:ext cx="9525" cy="1905"/>
          </a:xfrm>
          <a:custGeom>
            <a:avLst/>
            <a:gdLst/>
            <a:ahLst/>
            <a:cxnLst/>
            <a:rect l="l" t="t" r="r" b="b"/>
            <a:pathLst>
              <a:path w="9525" h="1904">
                <a:moveTo>
                  <a:pt x="0" y="1524"/>
                </a:moveTo>
                <a:lnTo>
                  <a:pt x="9173" y="0"/>
                </a:lnTo>
              </a:path>
            </a:pathLst>
          </a:custGeom>
          <a:ln w="3175">
            <a:solidFill>
              <a:srgbClr val="00FF00"/>
            </a:solidFill>
          </a:ln>
        </p:spPr>
        <p:txBody>
          <a:bodyPr wrap="square" lIns="0" tIns="0" rIns="0" bIns="0" rtlCol="0"/>
          <a:lstStyle/>
          <a:p>
            <a:endParaRPr/>
          </a:p>
        </p:txBody>
      </p:sp>
      <p:sp>
        <p:nvSpPr>
          <p:cNvPr id="389" name="object 389"/>
          <p:cNvSpPr/>
          <p:nvPr/>
        </p:nvSpPr>
        <p:spPr>
          <a:xfrm>
            <a:off x="6989851" y="3597909"/>
            <a:ext cx="9525" cy="1270"/>
          </a:xfrm>
          <a:custGeom>
            <a:avLst/>
            <a:gdLst/>
            <a:ahLst/>
            <a:cxnLst/>
            <a:rect l="l" t="t" r="r" b="b"/>
            <a:pathLst>
              <a:path w="9525" h="1270">
                <a:moveTo>
                  <a:pt x="0" y="0"/>
                </a:moveTo>
                <a:lnTo>
                  <a:pt x="9143" y="762"/>
                </a:lnTo>
              </a:path>
            </a:pathLst>
          </a:custGeom>
          <a:ln w="3175">
            <a:solidFill>
              <a:srgbClr val="00FF00"/>
            </a:solidFill>
          </a:ln>
        </p:spPr>
        <p:txBody>
          <a:bodyPr wrap="square" lIns="0" tIns="0" rIns="0" bIns="0" rtlCol="0"/>
          <a:lstStyle/>
          <a:p>
            <a:endParaRPr/>
          </a:p>
        </p:txBody>
      </p:sp>
      <p:sp>
        <p:nvSpPr>
          <p:cNvPr id="390" name="object 390"/>
          <p:cNvSpPr/>
          <p:nvPr/>
        </p:nvSpPr>
        <p:spPr>
          <a:xfrm>
            <a:off x="6998995" y="3594099"/>
            <a:ext cx="9525" cy="5080"/>
          </a:xfrm>
          <a:custGeom>
            <a:avLst/>
            <a:gdLst/>
            <a:ahLst/>
            <a:cxnLst/>
            <a:rect l="l" t="t" r="r" b="b"/>
            <a:pathLst>
              <a:path w="9525" h="5079">
                <a:moveTo>
                  <a:pt x="0" y="4572"/>
                </a:moveTo>
                <a:lnTo>
                  <a:pt x="9173" y="0"/>
                </a:lnTo>
              </a:path>
            </a:pathLst>
          </a:custGeom>
          <a:ln w="3175">
            <a:solidFill>
              <a:srgbClr val="00FF00"/>
            </a:solidFill>
          </a:ln>
        </p:spPr>
        <p:txBody>
          <a:bodyPr wrap="square" lIns="0" tIns="0" rIns="0" bIns="0" rtlCol="0"/>
          <a:lstStyle/>
          <a:p>
            <a:endParaRPr/>
          </a:p>
        </p:txBody>
      </p:sp>
      <p:sp>
        <p:nvSpPr>
          <p:cNvPr id="391" name="object 391"/>
          <p:cNvSpPr/>
          <p:nvPr/>
        </p:nvSpPr>
        <p:spPr>
          <a:xfrm>
            <a:off x="7008169" y="3591813"/>
            <a:ext cx="9525" cy="2540"/>
          </a:xfrm>
          <a:custGeom>
            <a:avLst/>
            <a:gdLst/>
            <a:ahLst/>
            <a:cxnLst/>
            <a:rect l="l" t="t" r="r" b="b"/>
            <a:pathLst>
              <a:path w="9525" h="2539">
                <a:moveTo>
                  <a:pt x="0" y="2286"/>
                </a:moveTo>
                <a:lnTo>
                  <a:pt x="9173" y="0"/>
                </a:lnTo>
              </a:path>
            </a:pathLst>
          </a:custGeom>
          <a:ln w="3175">
            <a:solidFill>
              <a:srgbClr val="00FF00"/>
            </a:solidFill>
          </a:ln>
        </p:spPr>
        <p:txBody>
          <a:bodyPr wrap="square" lIns="0" tIns="0" rIns="0" bIns="0" rtlCol="0"/>
          <a:lstStyle/>
          <a:p>
            <a:endParaRPr/>
          </a:p>
        </p:txBody>
      </p:sp>
      <p:sp>
        <p:nvSpPr>
          <p:cNvPr id="392" name="object 392"/>
          <p:cNvSpPr/>
          <p:nvPr/>
        </p:nvSpPr>
        <p:spPr>
          <a:xfrm>
            <a:off x="7017343" y="3589527"/>
            <a:ext cx="9525" cy="2540"/>
          </a:xfrm>
          <a:custGeom>
            <a:avLst/>
            <a:gdLst/>
            <a:ahLst/>
            <a:cxnLst/>
            <a:rect l="l" t="t" r="r" b="b"/>
            <a:pathLst>
              <a:path w="9525" h="2539">
                <a:moveTo>
                  <a:pt x="0" y="2286"/>
                </a:moveTo>
                <a:lnTo>
                  <a:pt x="9173" y="0"/>
                </a:lnTo>
              </a:path>
            </a:pathLst>
          </a:custGeom>
          <a:ln w="3175">
            <a:solidFill>
              <a:srgbClr val="00FF00"/>
            </a:solidFill>
          </a:ln>
        </p:spPr>
        <p:txBody>
          <a:bodyPr wrap="square" lIns="0" tIns="0" rIns="0" bIns="0" rtlCol="0"/>
          <a:lstStyle/>
          <a:p>
            <a:endParaRPr/>
          </a:p>
        </p:txBody>
      </p:sp>
      <p:sp>
        <p:nvSpPr>
          <p:cNvPr id="393" name="object 393"/>
          <p:cNvSpPr/>
          <p:nvPr/>
        </p:nvSpPr>
        <p:spPr>
          <a:xfrm>
            <a:off x="7026517" y="3589130"/>
            <a:ext cx="9525" cy="635"/>
          </a:xfrm>
          <a:custGeom>
            <a:avLst/>
            <a:gdLst/>
            <a:ahLst/>
            <a:cxnLst/>
            <a:rect l="l" t="t" r="r" b="b"/>
            <a:pathLst>
              <a:path w="9525" h="635">
                <a:moveTo>
                  <a:pt x="0" y="396"/>
                </a:moveTo>
                <a:lnTo>
                  <a:pt x="9173" y="0"/>
                </a:lnTo>
              </a:path>
            </a:pathLst>
          </a:custGeom>
          <a:ln w="3175">
            <a:solidFill>
              <a:srgbClr val="00FF00"/>
            </a:solidFill>
          </a:ln>
        </p:spPr>
        <p:txBody>
          <a:bodyPr wrap="square" lIns="0" tIns="0" rIns="0" bIns="0" rtlCol="0"/>
          <a:lstStyle/>
          <a:p>
            <a:endParaRPr/>
          </a:p>
        </p:txBody>
      </p:sp>
      <p:sp>
        <p:nvSpPr>
          <p:cNvPr id="394" name="object 394"/>
          <p:cNvSpPr/>
          <p:nvPr/>
        </p:nvSpPr>
        <p:spPr>
          <a:xfrm>
            <a:off x="7035691" y="3588765"/>
            <a:ext cx="9525" cy="635"/>
          </a:xfrm>
          <a:custGeom>
            <a:avLst/>
            <a:gdLst/>
            <a:ahLst/>
            <a:cxnLst/>
            <a:rect l="l" t="t" r="r" b="b"/>
            <a:pathLst>
              <a:path w="9525" h="635">
                <a:moveTo>
                  <a:pt x="0" y="365"/>
                </a:moveTo>
                <a:lnTo>
                  <a:pt x="9143" y="0"/>
                </a:lnTo>
              </a:path>
            </a:pathLst>
          </a:custGeom>
          <a:ln w="3175">
            <a:solidFill>
              <a:srgbClr val="00FF00"/>
            </a:solidFill>
          </a:ln>
        </p:spPr>
        <p:txBody>
          <a:bodyPr wrap="square" lIns="0" tIns="0" rIns="0" bIns="0" rtlCol="0"/>
          <a:lstStyle/>
          <a:p>
            <a:endParaRPr/>
          </a:p>
        </p:txBody>
      </p:sp>
      <p:sp>
        <p:nvSpPr>
          <p:cNvPr id="395" name="object 395"/>
          <p:cNvSpPr/>
          <p:nvPr/>
        </p:nvSpPr>
        <p:spPr>
          <a:xfrm>
            <a:off x="7044835" y="3582638"/>
            <a:ext cx="9525" cy="6350"/>
          </a:xfrm>
          <a:custGeom>
            <a:avLst/>
            <a:gdLst/>
            <a:ahLst/>
            <a:cxnLst/>
            <a:rect l="l" t="t" r="r" b="b"/>
            <a:pathLst>
              <a:path w="9525" h="6350">
                <a:moveTo>
                  <a:pt x="0" y="6126"/>
                </a:moveTo>
                <a:lnTo>
                  <a:pt x="9173" y="0"/>
                </a:lnTo>
              </a:path>
            </a:pathLst>
          </a:custGeom>
          <a:ln w="3175">
            <a:solidFill>
              <a:srgbClr val="00FF00"/>
            </a:solidFill>
          </a:ln>
        </p:spPr>
        <p:txBody>
          <a:bodyPr wrap="square" lIns="0" tIns="0" rIns="0" bIns="0" rtlCol="0"/>
          <a:lstStyle/>
          <a:p>
            <a:endParaRPr/>
          </a:p>
        </p:txBody>
      </p:sp>
      <p:sp>
        <p:nvSpPr>
          <p:cNvPr id="396" name="object 396"/>
          <p:cNvSpPr/>
          <p:nvPr/>
        </p:nvSpPr>
        <p:spPr>
          <a:xfrm>
            <a:off x="7054008" y="3582638"/>
            <a:ext cx="9525" cy="4445"/>
          </a:xfrm>
          <a:custGeom>
            <a:avLst/>
            <a:gdLst/>
            <a:ahLst/>
            <a:cxnLst/>
            <a:rect l="l" t="t" r="r" b="b"/>
            <a:pathLst>
              <a:path w="9525" h="4445">
                <a:moveTo>
                  <a:pt x="0" y="0"/>
                </a:moveTo>
                <a:lnTo>
                  <a:pt x="9173" y="4206"/>
                </a:lnTo>
              </a:path>
            </a:pathLst>
          </a:custGeom>
          <a:ln w="3175">
            <a:solidFill>
              <a:srgbClr val="00FF00"/>
            </a:solidFill>
          </a:ln>
        </p:spPr>
        <p:txBody>
          <a:bodyPr wrap="square" lIns="0" tIns="0" rIns="0" bIns="0" rtlCol="0"/>
          <a:lstStyle/>
          <a:p>
            <a:endParaRPr/>
          </a:p>
        </p:txBody>
      </p:sp>
      <p:sp>
        <p:nvSpPr>
          <p:cNvPr id="397" name="object 397"/>
          <p:cNvSpPr/>
          <p:nvPr/>
        </p:nvSpPr>
        <p:spPr>
          <a:xfrm>
            <a:off x="7063182" y="3586844"/>
            <a:ext cx="9525" cy="1270"/>
          </a:xfrm>
          <a:custGeom>
            <a:avLst/>
            <a:gdLst/>
            <a:ahLst/>
            <a:cxnLst/>
            <a:rect l="l" t="t" r="r" b="b"/>
            <a:pathLst>
              <a:path w="9525" h="1270">
                <a:moveTo>
                  <a:pt x="0" y="0"/>
                </a:moveTo>
                <a:lnTo>
                  <a:pt x="9173" y="1158"/>
                </a:lnTo>
              </a:path>
            </a:pathLst>
          </a:custGeom>
          <a:ln w="3175">
            <a:solidFill>
              <a:srgbClr val="00FF00"/>
            </a:solidFill>
          </a:ln>
        </p:spPr>
        <p:txBody>
          <a:bodyPr wrap="square" lIns="0" tIns="0" rIns="0" bIns="0" rtlCol="0"/>
          <a:lstStyle/>
          <a:p>
            <a:endParaRPr/>
          </a:p>
        </p:txBody>
      </p:sp>
      <p:sp>
        <p:nvSpPr>
          <p:cNvPr id="398" name="object 398"/>
          <p:cNvSpPr/>
          <p:nvPr/>
        </p:nvSpPr>
        <p:spPr>
          <a:xfrm>
            <a:off x="7072356" y="3573097"/>
            <a:ext cx="9525" cy="15240"/>
          </a:xfrm>
          <a:custGeom>
            <a:avLst/>
            <a:gdLst/>
            <a:ahLst/>
            <a:cxnLst/>
            <a:rect l="l" t="t" r="r" b="b"/>
            <a:pathLst>
              <a:path w="9525" h="15239">
                <a:moveTo>
                  <a:pt x="0" y="14874"/>
                </a:moveTo>
                <a:lnTo>
                  <a:pt x="9173" y="0"/>
                </a:lnTo>
              </a:path>
            </a:pathLst>
          </a:custGeom>
          <a:ln w="3175">
            <a:solidFill>
              <a:srgbClr val="00FF00"/>
            </a:solidFill>
          </a:ln>
        </p:spPr>
        <p:txBody>
          <a:bodyPr wrap="square" lIns="0" tIns="0" rIns="0" bIns="0" rtlCol="0"/>
          <a:lstStyle/>
          <a:p>
            <a:endParaRPr/>
          </a:p>
        </p:txBody>
      </p:sp>
      <p:sp>
        <p:nvSpPr>
          <p:cNvPr id="399" name="object 399"/>
          <p:cNvSpPr/>
          <p:nvPr/>
        </p:nvSpPr>
        <p:spPr>
          <a:xfrm>
            <a:off x="7081530" y="3573097"/>
            <a:ext cx="9525" cy="10160"/>
          </a:xfrm>
          <a:custGeom>
            <a:avLst/>
            <a:gdLst/>
            <a:ahLst/>
            <a:cxnLst/>
            <a:rect l="l" t="t" r="r" b="b"/>
            <a:pathLst>
              <a:path w="9525" h="10160">
                <a:moveTo>
                  <a:pt x="0" y="0"/>
                </a:moveTo>
                <a:lnTo>
                  <a:pt x="9143" y="9906"/>
                </a:lnTo>
              </a:path>
            </a:pathLst>
          </a:custGeom>
          <a:ln w="3175">
            <a:solidFill>
              <a:srgbClr val="00FF00"/>
            </a:solidFill>
          </a:ln>
        </p:spPr>
        <p:txBody>
          <a:bodyPr wrap="square" lIns="0" tIns="0" rIns="0" bIns="0" rtlCol="0"/>
          <a:lstStyle/>
          <a:p>
            <a:endParaRPr/>
          </a:p>
        </p:txBody>
      </p:sp>
      <p:sp>
        <p:nvSpPr>
          <p:cNvPr id="400" name="object 400"/>
          <p:cNvSpPr/>
          <p:nvPr/>
        </p:nvSpPr>
        <p:spPr>
          <a:xfrm>
            <a:off x="7090674" y="3581114"/>
            <a:ext cx="9525" cy="1905"/>
          </a:xfrm>
          <a:custGeom>
            <a:avLst/>
            <a:gdLst/>
            <a:ahLst/>
            <a:cxnLst/>
            <a:rect l="l" t="t" r="r" b="b"/>
            <a:pathLst>
              <a:path w="9525" h="1904">
                <a:moveTo>
                  <a:pt x="0" y="1889"/>
                </a:moveTo>
                <a:lnTo>
                  <a:pt x="9173" y="0"/>
                </a:lnTo>
              </a:path>
            </a:pathLst>
          </a:custGeom>
          <a:ln w="3175">
            <a:solidFill>
              <a:srgbClr val="00FF00"/>
            </a:solidFill>
          </a:ln>
        </p:spPr>
        <p:txBody>
          <a:bodyPr wrap="square" lIns="0" tIns="0" rIns="0" bIns="0" rtlCol="0"/>
          <a:lstStyle/>
          <a:p>
            <a:endParaRPr/>
          </a:p>
        </p:txBody>
      </p:sp>
      <p:sp>
        <p:nvSpPr>
          <p:cNvPr id="401" name="object 401"/>
          <p:cNvSpPr/>
          <p:nvPr/>
        </p:nvSpPr>
        <p:spPr>
          <a:xfrm>
            <a:off x="7099848" y="3580717"/>
            <a:ext cx="9525" cy="635"/>
          </a:xfrm>
          <a:custGeom>
            <a:avLst/>
            <a:gdLst/>
            <a:ahLst/>
            <a:cxnLst/>
            <a:rect l="l" t="t" r="r" b="b"/>
            <a:pathLst>
              <a:path w="9525" h="635">
                <a:moveTo>
                  <a:pt x="0" y="396"/>
                </a:moveTo>
                <a:lnTo>
                  <a:pt x="9173" y="0"/>
                </a:lnTo>
              </a:path>
            </a:pathLst>
          </a:custGeom>
          <a:ln w="3175">
            <a:solidFill>
              <a:srgbClr val="00FF00"/>
            </a:solidFill>
          </a:ln>
        </p:spPr>
        <p:txBody>
          <a:bodyPr wrap="square" lIns="0" tIns="0" rIns="0" bIns="0" rtlCol="0"/>
          <a:lstStyle/>
          <a:p>
            <a:endParaRPr/>
          </a:p>
        </p:txBody>
      </p:sp>
      <p:sp>
        <p:nvSpPr>
          <p:cNvPr id="402" name="object 402"/>
          <p:cNvSpPr/>
          <p:nvPr/>
        </p:nvSpPr>
        <p:spPr>
          <a:xfrm>
            <a:off x="7109022" y="3578431"/>
            <a:ext cx="9525" cy="2540"/>
          </a:xfrm>
          <a:custGeom>
            <a:avLst/>
            <a:gdLst/>
            <a:ahLst/>
            <a:cxnLst/>
            <a:rect l="l" t="t" r="r" b="b"/>
            <a:pathLst>
              <a:path w="9525" h="2539">
                <a:moveTo>
                  <a:pt x="0" y="2286"/>
                </a:moveTo>
                <a:lnTo>
                  <a:pt x="9173" y="0"/>
                </a:lnTo>
              </a:path>
            </a:pathLst>
          </a:custGeom>
          <a:ln w="3175">
            <a:solidFill>
              <a:srgbClr val="00FF00"/>
            </a:solidFill>
          </a:ln>
        </p:spPr>
        <p:txBody>
          <a:bodyPr wrap="square" lIns="0" tIns="0" rIns="0" bIns="0" rtlCol="0"/>
          <a:lstStyle/>
          <a:p>
            <a:endParaRPr/>
          </a:p>
        </p:txBody>
      </p:sp>
      <p:sp>
        <p:nvSpPr>
          <p:cNvPr id="403" name="object 403"/>
          <p:cNvSpPr/>
          <p:nvPr/>
        </p:nvSpPr>
        <p:spPr>
          <a:xfrm>
            <a:off x="7118196" y="3578431"/>
            <a:ext cx="9525" cy="6985"/>
          </a:xfrm>
          <a:custGeom>
            <a:avLst/>
            <a:gdLst/>
            <a:ahLst/>
            <a:cxnLst/>
            <a:rect l="l" t="t" r="r" b="b"/>
            <a:pathLst>
              <a:path w="9525" h="6985">
                <a:moveTo>
                  <a:pt x="0" y="0"/>
                </a:moveTo>
                <a:lnTo>
                  <a:pt x="9173" y="6492"/>
                </a:lnTo>
              </a:path>
            </a:pathLst>
          </a:custGeom>
          <a:ln w="3175">
            <a:solidFill>
              <a:srgbClr val="00FF00"/>
            </a:solidFill>
          </a:ln>
        </p:spPr>
        <p:txBody>
          <a:bodyPr wrap="square" lIns="0" tIns="0" rIns="0" bIns="0" rtlCol="0"/>
          <a:lstStyle/>
          <a:p>
            <a:endParaRPr/>
          </a:p>
        </p:txBody>
      </p:sp>
      <p:sp>
        <p:nvSpPr>
          <p:cNvPr id="404" name="object 404"/>
          <p:cNvSpPr/>
          <p:nvPr/>
        </p:nvSpPr>
        <p:spPr>
          <a:xfrm>
            <a:off x="7127370" y="3574225"/>
            <a:ext cx="9525" cy="10795"/>
          </a:xfrm>
          <a:custGeom>
            <a:avLst/>
            <a:gdLst/>
            <a:ahLst/>
            <a:cxnLst/>
            <a:rect l="l" t="t" r="r" b="b"/>
            <a:pathLst>
              <a:path w="9525" h="10795">
                <a:moveTo>
                  <a:pt x="0" y="10699"/>
                </a:moveTo>
                <a:lnTo>
                  <a:pt x="9143" y="0"/>
                </a:lnTo>
              </a:path>
            </a:pathLst>
          </a:custGeom>
          <a:ln w="3175">
            <a:solidFill>
              <a:srgbClr val="00FF00"/>
            </a:solidFill>
          </a:ln>
        </p:spPr>
        <p:txBody>
          <a:bodyPr wrap="square" lIns="0" tIns="0" rIns="0" bIns="0" rtlCol="0"/>
          <a:lstStyle/>
          <a:p>
            <a:endParaRPr/>
          </a:p>
        </p:txBody>
      </p:sp>
      <p:sp>
        <p:nvSpPr>
          <p:cNvPr id="405" name="object 405"/>
          <p:cNvSpPr/>
          <p:nvPr/>
        </p:nvSpPr>
        <p:spPr>
          <a:xfrm>
            <a:off x="7136514" y="3572335"/>
            <a:ext cx="9525" cy="1905"/>
          </a:xfrm>
          <a:custGeom>
            <a:avLst/>
            <a:gdLst/>
            <a:ahLst/>
            <a:cxnLst/>
            <a:rect l="l" t="t" r="r" b="b"/>
            <a:pathLst>
              <a:path w="9525" h="1904">
                <a:moveTo>
                  <a:pt x="0" y="1889"/>
                </a:moveTo>
                <a:lnTo>
                  <a:pt x="9173" y="0"/>
                </a:lnTo>
              </a:path>
            </a:pathLst>
          </a:custGeom>
          <a:ln w="3175">
            <a:solidFill>
              <a:srgbClr val="00FF00"/>
            </a:solidFill>
          </a:ln>
        </p:spPr>
        <p:txBody>
          <a:bodyPr wrap="square" lIns="0" tIns="0" rIns="0" bIns="0" rtlCol="0"/>
          <a:lstStyle/>
          <a:p>
            <a:endParaRPr/>
          </a:p>
        </p:txBody>
      </p:sp>
      <p:sp>
        <p:nvSpPr>
          <p:cNvPr id="406" name="object 406"/>
          <p:cNvSpPr/>
          <p:nvPr/>
        </p:nvSpPr>
        <p:spPr>
          <a:xfrm>
            <a:off x="7145687" y="3572335"/>
            <a:ext cx="9525" cy="1905"/>
          </a:xfrm>
          <a:custGeom>
            <a:avLst/>
            <a:gdLst/>
            <a:ahLst/>
            <a:cxnLst/>
            <a:rect l="l" t="t" r="r" b="b"/>
            <a:pathLst>
              <a:path w="9525" h="1904">
                <a:moveTo>
                  <a:pt x="0" y="0"/>
                </a:moveTo>
                <a:lnTo>
                  <a:pt x="9173" y="1889"/>
                </a:lnTo>
              </a:path>
            </a:pathLst>
          </a:custGeom>
          <a:ln w="3175">
            <a:solidFill>
              <a:srgbClr val="00FF00"/>
            </a:solidFill>
          </a:ln>
        </p:spPr>
        <p:txBody>
          <a:bodyPr wrap="square" lIns="0" tIns="0" rIns="0" bIns="0" rtlCol="0"/>
          <a:lstStyle/>
          <a:p>
            <a:endParaRPr/>
          </a:p>
        </p:txBody>
      </p:sp>
      <p:sp>
        <p:nvSpPr>
          <p:cNvPr id="407" name="object 407"/>
          <p:cNvSpPr/>
          <p:nvPr/>
        </p:nvSpPr>
        <p:spPr>
          <a:xfrm>
            <a:off x="7154861" y="3567367"/>
            <a:ext cx="9525" cy="6985"/>
          </a:xfrm>
          <a:custGeom>
            <a:avLst/>
            <a:gdLst/>
            <a:ahLst/>
            <a:cxnLst/>
            <a:rect l="l" t="t" r="r" b="b"/>
            <a:pathLst>
              <a:path w="9525" h="6985">
                <a:moveTo>
                  <a:pt x="0" y="6858"/>
                </a:moveTo>
                <a:lnTo>
                  <a:pt x="9173" y="0"/>
                </a:lnTo>
              </a:path>
            </a:pathLst>
          </a:custGeom>
          <a:ln w="3175">
            <a:solidFill>
              <a:srgbClr val="00FF00"/>
            </a:solidFill>
          </a:ln>
        </p:spPr>
        <p:txBody>
          <a:bodyPr wrap="square" lIns="0" tIns="0" rIns="0" bIns="0" rtlCol="0"/>
          <a:lstStyle/>
          <a:p>
            <a:endParaRPr/>
          </a:p>
        </p:txBody>
      </p:sp>
      <p:sp>
        <p:nvSpPr>
          <p:cNvPr id="408" name="object 408"/>
          <p:cNvSpPr/>
          <p:nvPr/>
        </p:nvSpPr>
        <p:spPr>
          <a:xfrm>
            <a:off x="7164035" y="3565812"/>
            <a:ext cx="9525" cy="1905"/>
          </a:xfrm>
          <a:custGeom>
            <a:avLst/>
            <a:gdLst/>
            <a:ahLst/>
            <a:cxnLst/>
            <a:rect l="l" t="t" r="r" b="b"/>
            <a:pathLst>
              <a:path w="9525" h="1904">
                <a:moveTo>
                  <a:pt x="0" y="1554"/>
                </a:moveTo>
                <a:lnTo>
                  <a:pt x="9173" y="0"/>
                </a:lnTo>
              </a:path>
            </a:pathLst>
          </a:custGeom>
          <a:ln w="3175">
            <a:solidFill>
              <a:srgbClr val="00FF00"/>
            </a:solidFill>
          </a:ln>
        </p:spPr>
        <p:txBody>
          <a:bodyPr wrap="square" lIns="0" tIns="0" rIns="0" bIns="0" rtlCol="0"/>
          <a:lstStyle/>
          <a:p>
            <a:endParaRPr/>
          </a:p>
        </p:txBody>
      </p:sp>
      <p:sp>
        <p:nvSpPr>
          <p:cNvPr id="409" name="object 409"/>
          <p:cNvSpPr/>
          <p:nvPr/>
        </p:nvSpPr>
        <p:spPr>
          <a:xfrm>
            <a:off x="7173210" y="3565812"/>
            <a:ext cx="9525" cy="3175"/>
          </a:xfrm>
          <a:custGeom>
            <a:avLst/>
            <a:gdLst/>
            <a:ahLst/>
            <a:cxnLst/>
            <a:rect l="l" t="t" r="r" b="b"/>
            <a:pathLst>
              <a:path w="9525" h="3175">
                <a:moveTo>
                  <a:pt x="0" y="0"/>
                </a:moveTo>
                <a:lnTo>
                  <a:pt x="9143" y="3078"/>
                </a:lnTo>
              </a:path>
            </a:pathLst>
          </a:custGeom>
          <a:ln w="3175">
            <a:solidFill>
              <a:srgbClr val="00FF00"/>
            </a:solidFill>
          </a:ln>
        </p:spPr>
        <p:txBody>
          <a:bodyPr wrap="square" lIns="0" tIns="0" rIns="0" bIns="0" rtlCol="0"/>
          <a:lstStyle/>
          <a:p>
            <a:endParaRPr/>
          </a:p>
        </p:txBody>
      </p:sp>
      <p:sp>
        <p:nvSpPr>
          <p:cNvPr id="410" name="object 410"/>
          <p:cNvSpPr/>
          <p:nvPr/>
        </p:nvSpPr>
        <p:spPr>
          <a:xfrm>
            <a:off x="7182353" y="3567336"/>
            <a:ext cx="9525" cy="1905"/>
          </a:xfrm>
          <a:custGeom>
            <a:avLst/>
            <a:gdLst/>
            <a:ahLst/>
            <a:cxnLst/>
            <a:rect l="l" t="t" r="r" b="b"/>
            <a:pathLst>
              <a:path w="9525" h="1904">
                <a:moveTo>
                  <a:pt x="0" y="1554"/>
                </a:moveTo>
                <a:lnTo>
                  <a:pt x="9173" y="0"/>
                </a:lnTo>
              </a:path>
            </a:pathLst>
          </a:custGeom>
          <a:ln w="3175">
            <a:solidFill>
              <a:srgbClr val="00FF00"/>
            </a:solidFill>
          </a:ln>
        </p:spPr>
        <p:txBody>
          <a:bodyPr wrap="square" lIns="0" tIns="0" rIns="0" bIns="0" rtlCol="0"/>
          <a:lstStyle/>
          <a:p>
            <a:endParaRPr/>
          </a:p>
        </p:txBody>
      </p:sp>
      <p:sp>
        <p:nvSpPr>
          <p:cNvPr id="411" name="object 411"/>
          <p:cNvSpPr/>
          <p:nvPr/>
        </p:nvSpPr>
        <p:spPr>
          <a:xfrm>
            <a:off x="7191527" y="3562002"/>
            <a:ext cx="9525" cy="5715"/>
          </a:xfrm>
          <a:custGeom>
            <a:avLst/>
            <a:gdLst/>
            <a:ahLst/>
            <a:cxnLst/>
            <a:rect l="l" t="t" r="r" b="b"/>
            <a:pathLst>
              <a:path w="9525" h="5714">
                <a:moveTo>
                  <a:pt x="0" y="5334"/>
                </a:moveTo>
                <a:lnTo>
                  <a:pt x="9173" y="0"/>
                </a:lnTo>
              </a:path>
            </a:pathLst>
          </a:custGeom>
          <a:ln w="3175">
            <a:solidFill>
              <a:srgbClr val="00FF00"/>
            </a:solidFill>
          </a:ln>
        </p:spPr>
        <p:txBody>
          <a:bodyPr wrap="square" lIns="0" tIns="0" rIns="0" bIns="0" rtlCol="0"/>
          <a:lstStyle/>
          <a:p>
            <a:endParaRPr/>
          </a:p>
        </p:txBody>
      </p:sp>
      <p:sp>
        <p:nvSpPr>
          <p:cNvPr id="412" name="object 412"/>
          <p:cNvSpPr/>
          <p:nvPr/>
        </p:nvSpPr>
        <p:spPr>
          <a:xfrm>
            <a:off x="7200701" y="3562002"/>
            <a:ext cx="9525" cy="635"/>
          </a:xfrm>
          <a:custGeom>
            <a:avLst/>
            <a:gdLst/>
            <a:ahLst/>
            <a:cxnLst/>
            <a:rect l="l" t="t" r="r" b="b"/>
            <a:pathLst>
              <a:path w="9525" h="635">
                <a:moveTo>
                  <a:pt x="0" y="0"/>
                </a:moveTo>
                <a:lnTo>
                  <a:pt x="9173" y="396"/>
                </a:lnTo>
              </a:path>
            </a:pathLst>
          </a:custGeom>
          <a:ln w="3175">
            <a:solidFill>
              <a:srgbClr val="00FF00"/>
            </a:solidFill>
          </a:ln>
        </p:spPr>
        <p:txBody>
          <a:bodyPr wrap="square" lIns="0" tIns="0" rIns="0" bIns="0" rtlCol="0"/>
          <a:lstStyle/>
          <a:p>
            <a:endParaRPr/>
          </a:p>
        </p:txBody>
      </p:sp>
      <p:sp>
        <p:nvSpPr>
          <p:cNvPr id="413" name="object 413"/>
          <p:cNvSpPr/>
          <p:nvPr/>
        </p:nvSpPr>
        <p:spPr>
          <a:xfrm>
            <a:off x="7209875" y="3562398"/>
            <a:ext cx="9525" cy="0"/>
          </a:xfrm>
          <a:custGeom>
            <a:avLst/>
            <a:gdLst/>
            <a:ahLst/>
            <a:cxnLst/>
            <a:rect l="l" t="t" r="r" b="b"/>
            <a:pathLst>
              <a:path w="9525">
                <a:moveTo>
                  <a:pt x="0" y="0"/>
                </a:moveTo>
                <a:lnTo>
                  <a:pt x="9173" y="0"/>
                </a:lnTo>
              </a:path>
            </a:pathLst>
          </a:custGeom>
          <a:ln w="3175">
            <a:solidFill>
              <a:srgbClr val="00FF00"/>
            </a:solidFill>
          </a:ln>
        </p:spPr>
        <p:txBody>
          <a:bodyPr wrap="square" lIns="0" tIns="0" rIns="0" bIns="0" rtlCol="0"/>
          <a:lstStyle/>
          <a:p>
            <a:endParaRPr/>
          </a:p>
        </p:txBody>
      </p:sp>
      <p:sp>
        <p:nvSpPr>
          <p:cNvPr id="414" name="object 414"/>
          <p:cNvSpPr/>
          <p:nvPr/>
        </p:nvSpPr>
        <p:spPr>
          <a:xfrm>
            <a:off x="7219049" y="3555509"/>
            <a:ext cx="9525" cy="6985"/>
          </a:xfrm>
          <a:custGeom>
            <a:avLst/>
            <a:gdLst/>
            <a:ahLst/>
            <a:cxnLst/>
            <a:rect l="l" t="t" r="r" b="b"/>
            <a:pathLst>
              <a:path w="9525" h="6985">
                <a:moveTo>
                  <a:pt x="0" y="6888"/>
                </a:moveTo>
                <a:lnTo>
                  <a:pt x="9143" y="0"/>
                </a:lnTo>
              </a:path>
            </a:pathLst>
          </a:custGeom>
          <a:ln w="3175">
            <a:solidFill>
              <a:srgbClr val="00FF00"/>
            </a:solidFill>
          </a:ln>
        </p:spPr>
        <p:txBody>
          <a:bodyPr wrap="square" lIns="0" tIns="0" rIns="0" bIns="0" rtlCol="0"/>
          <a:lstStyle/>
          <a:p>
            <a:endParaRPr/>
          </a:p>
        </p:txBody>
      </p:sp>
      <p:sp>
        <p:nvSpPr>
          <p:cNvPr id="415" name="object 415"/>
          <p:cNvSpPr/>
          <p:nvPr/>
        </p:nvSpPr>
        <p:spPr>
          <a:xfrm>
            <a:off x="7228192" y="3555509"/>
            <a:ext cx="9525" cy="0"/>
          </a:xfrm>
          <a:custGeom>
            <a:avLst/>
            <a:gdLst/>
            <a:ahLst/>
            <a:cxnLst/>
            <a:rect l="l" t="t" r="r" b="b"/>
            <a:pathLst>
              <a:path w="9525">
                <a:moveTo>
                  <a:pt x="0" y="0"/>
                </a:moveTo>
                <a:lnTo>
                  <a:pt x="9173" y="0"/>
                </a:lnTo>
              </a:path>
            </a:pathLst>
          </a:custGeom>
          <a:ln w="3175">
            <a:solidFill>
              <a:srgbClr val="00FF00"/>
            </a:solidFill>
          </a:ln>
        </p:spPr>
        <p:txBody>
          <a:bodyPr wrap="square" lIns="0" tIns="0" rIns="0" bIns="0" rtlCol="0"/>
          <a:lstStyle/>
          <a:p>
            <a:endParaRPr/>
          </a:p>
        </p:txBody>
      </p:sp>
      <p:sp>
        <p:nvSpPr>
          <p:cNvPr id="416" name="object 416"/>
          <p:cNvSpPr/>
          <p:nvPr/>
        </p:nvSpPr>
        <p:spPr>
          <a:xfrm>
            <a:off x="7237366" y="3554351"/>
            <a:ext cx="9525" cy="1270"/>
          </a:xfrm>
          <a:custGeom>
            <a:avLst/>
            <a:gdLst/>
            <a:ahLst/>
            <a:cxnLst/>
            <a:rect l="l" t="t" r="r" b="b"/>
            <a:pathLst>
              <a:path w="9525" h="1270">
                <a:moveTo>
                  <a:pt x="0" y="1158"/>
                </a:moveTo>
                <a:lnTo>
                  <a:pt x="9173" y="0"/>
                </a:lnTo>
              </a:path>
            </a:pathLst>
          </a:custGeom>
          <a:ln w="3175">
            <a:solidFill>
              <a:srgbClr val="00FF00"/>
            </a:solidFill>
          </a:ln>
        </p:spPr>
        <p:txBody>
          <a:bodyPr wrap="square" lIns="0" tIns="0" rIns="0" bIns="0" rtlCol="0"/>
          <a:lstStyle/>
          <a:p>
            <a:endParaRPr/>
          </a:p>
        </p:txBody>
      </p:sp>
      <p:sp>
        <p:nvSpPr>
          <p:cNvPr id="417" name="object 417"/>
          <p:cNvSpPr/>
          <p:nvPr/>
        </p:nvSpPr>
        <p:spPr>
          <a:xfrm>
            <a:off x="7246540" y="3554351"/>
            <a:ext cx="9525" cy="1905"/>
          </a:xfrm>
          <a:custGeom>
            <a:avLst/>
            <a:gdLst/>
            <a:ahLst/>
            <a:cxnLst/>
            <a:rect l="l" t="t" r="r" b="b"/>
            <a:pathLst>
              <a:path w="9525" h="1904">
                <a:moveTo>
                  <a:pt x="0" y="0"/>
                </a:moveTo>
                <a:lnTo>
                  <a:pt x="9173" y="1554"/>
                </a:lnTo>
              </a:path>
            </a:pathLst>
          </a:custGeom>
          <a:ln w="3175">
            <a:solidFill>
              <a:srgbClr val="00FF00"/>
            </a:solidFill>
          </a:ln>
        </p:spPr>
        <p:txBody>
          <a:bodyPr wrap="square" lIns="0" tIns="0" rIns="0" bIns="0" rtlCol="0"/>
          <a:lstStyle/>
          <a:p>
            <a:endParaRPr/>
          </a:p>
        </p:txBody>
      </p:sp>
      <p:sp>
        <p:nvSpPr>
          <p:cNvPr id="418" name="object 418"/>
          <p:cNvSpPr/>
          <p:nvPr/>
        </p:nvSpPr>
        <p:spPr>
          <a:xfrm>
            <a:off x="7255714" y="3555905"/>
            <a:ext cx="9525" cy="2540"/>
          </a:xfrm>
          <a:custGeom>
            <a:avLst/>
            <a:gdLst/>
            <a:ahLst/>
            <a:cxnLst/>
            <a:rect l="l" t="t" r="r" b="b"/>
            <a:pathLst>
              <a:path w="9525" h="2539">
                <a:moveTo>
                  <a:pt x="0" y="0"/>
                </a:moveTo>
                <a:lnTo>
                  <a:pt x="9173" y="2286"/>
                </a:lnTo>
              </a:path>
            </a:pathLst>
          </a:custGeom>
          <a:ln w="3175">
            <a:solidFill>
              <a:srgbClr val="00FF00"/>
            </a:solidFill>
          </a:ln>
        </p:spPr>
        <p:txBody>
          <a:bodyPr wrap="square" lIns="0" tIns="0" rIns="0" bIns="0" rtlCol="0"/>
          <a:lstStyle/>
          <a:p>
            <a:endParaRPr/>
          </a:p>
        </p:txBody>
      </p:sp>
      <p:sp>
        <p:nvSpPr>
          <p:cNvPr id="419" name="object 419"/>
          <p:cNvSpPr/>
          <p:nvPr/>
        </p:nvSpPr>
        <p:spPr>
          <a:xfrm>
            <a:off x="7264889" y="3550541"/>
            <a:ext cx="9525" cy="8255"/>
          </a:xfrm>
          <a:custGeom>
            <a:avLst/>
            <a:gdLst/>
            <a:ahLst/>
            <a:cxnLst/>
            <a:rect l="l" t="t" r="r" b="b"/>
            <a:pathLst>
              <a:path w="9525" h="8254">
                <a:moveTo>
                  <a:pt x="0" y="7650"/>
                </a:moveTo>
                <a:lnTo>
                  <a:pt x="9143" y="0"/>
                </a:lnTo>
              </a:path>
            </a:pathLst>
          </a:custGeom>
          <a:ln w="3175">
            <a:solidFill>
              <a:srgbClr val="00FF00"/>
            </a:solidFill>
          </a:ln>
        </p:spPr>
        <p:txBody>
          <a:bodyPr wrap="square" lIns="0" tIns="0" rIns="0" bIns="0" rtlCol="0"/>
          <a:lstStyle/>
          <a:p>
            <a:endParaRPr/>
          </a:p>
        </p:txBody>
      </p:sp>
      <p:sp>
        <p:nvSpPr>
          <p:cNvPr id="420" name="object 420"/>
          <p:cNvSpPr/>
          <p:nvPr/>
        </p:nvSpPr>
        <p:spPr>
          <a:xfrm>
            <a:off x="7274031" y="3550541"/>
            <a:ext cx="9525" cy="635"/>
          </a:xfrm>
          <a:custGeom>
            <a:avLst/>
            <a:gdLst/>
            <a:ahLst/>
            <a:cxnLst/>
            <a:rect l="l" t="t" r="r" b="b"/>
            <a:pathLst>
              <a:path w="9525" h="635">
                <a:moveTo>
                  <a:pt x="0" y="0"/>
                </a:moveTo>
                <a:lnTo>
                  <a:pt x="9173" y="365"/>
                </a:lnTo>
              </a:path>
            </a:pathLst>
          </a:custGeom>
          <a:ln w="3175">
            <a:solidFill>
              <a:srgbClr val="00FF00"/>
            </a:solidFill>
          </a:ln>
        </p:spPr>
        <p:txBody>
          <a:bodyPr wrap="square" lIns="0" tIns="0" rIns="0" bIns="0" rtlCol="0"/>
          <a:lstStyle/>
          <a:p>
            <a:endParaRPr/>
          </a:p>
        </p:txBody>
      </p:sp>
      <p:sp>
        <p:nvSpPr>
          <p:cNvPr id="421" name="object 421"/>
          <p:cNvSpPr/>
          <p:nvPr/>
        </p:nvSpPr>
        <p:spPr>
          <a:xfrm>
            <a:off x="7283206" y="3549017"/>
            <a:ext cx="9525" cy="1905"/>
          </a:xfrm>
          <a:custGeom>
            <a:avLst/>
            <a:gdLst/>
            <a:ahLst/>
            <a:cxnLst/>
            <a:rect l="l" t="t" r="r" b="b"/>
            <a:pathLst>
              <a:path w="9525" h="1904">
                <a:moveTo>
                  <a:pt x="0" y="1889"/>
                </a:moveTo>
                <a:lnTo>
                  <a:pt x="9173" y="0"/>
                </a:lnTo>
              </a:path>
            </a:pathLst>
          </a:custGeom>
          <a:ln w="3175">
            <a:solidFill>
              <a:srgbClr val="00FF00"/>
            </a:solidFill>
          </a:ln>
        </p:spPr>
        <p:txBody>
          <a:bodyPr wrap="square" lIns="0" tIns="0" rIns="0" bIns="0" rtlCol="0"/>
          <a:lstStyle/>
          <a:p>
            <a:endParaRPr/>
          </a:p>
        </p:txBody>
      </p:sp>
      <p:sp>
        <p:nvSpPr>
          <p:cNvPr id="422" name="object 422"/>
          <p:cNvSpPr/>
          <p:nvPr/>
        </p:nvSpPr>
        <p:spPr>
          <a:xfrm>
            <a:off x="7292380" y="3544414"/>
            <a:ext cx="9525" cy="5080"/>
          </a:xfrm>
          <a:custGeom>
            <a:avLst/>
            <a:gdLst/>
            <a:ahLst/>
            <a:cxnLst/>
            <a:rect l="l" t="t" r="r" b="b"/>
            <a:pathLst>
              <a:path w="9525" h="5079">
                <a:moveTo>
                  <a:pt x="0" y="4602"/>
                </a:moveTo>
                <a:lnTo>
                  <a:pt x="9173" y="0"/>
                </a:lnTo>
              </a:path>
            </a:pathLst>
          </a:custGeom>
          <a:ln w="3175">
            <a:solidFill>
              <a:srgbClr val="00FF00"/>
            </a:solidFill>
          </a:ln>
        </p:spPr>
        <p:txBody>
          <a:bodyPr wrap="square" lIns="0" tIns="0" rIns="0" bIns="0" rtlCol="0"/>
          <a:lstStyle/>
          <a:p>
            <a:endParaRPr/>
          </a:p>
        </p:txBody>
      </p:sp>
      <p:sp>
        <p:nvSpPr>
          <p:cNvPr id="423" name="object 423"/>
          <p:cNvSpPr/>
          <p:nvPr/>
        </p:nvSpPr>
        <p:spPr>
          <a:xfrm>
            <a:off x="7301554" y="3544414"/>
            <a:ext cx="9525" cy="6985"/>
          </a:xfrm>
          <a:custGeom>
            <a:avLst/>
            <a:gdLst/>
            <a:ahLst/>
            <a:cxnLst/>
            <a:rect l="l" t="t" r="r" b="b"/>
            <a:pathLst>
              <a:path w="9525" h="6985">
                <a:moveTo>
                  <a:pt x="0" y="0"/>
                </a:moveTo>
                <a:lnTo>
                  <a:pt x="9173" y="6492"/>
                </a:lnTo>
              </a:path>
            </a:pathLst>
          </a:custGeom>
          <a:ln w="3175">
            <a:solidFill>
              <a:srgbClr val="00FF00"/>
            </a:solidFill>
          </a:ln>
        </p:spPr>
        <p:txBody>
          <a:bodyPr wrap="square" lIns="0" tIns="0" rIns="0" bIns="0" rtlCol="0"/>
          <a:lstStyle/>
          <a:p>
            <a:endParaRPr/>
          </a:p>
        </p:txBody>
      </p:sp>
      <p:sp>
        <p:nvSpPr>
          <p:cNvPr id="424" name="object 424"/>
          <p:cNvSpPr/>
          <p:nvPr/>
        </p:nvSpPr>
        <p:spPr>
          <a:xfrm>
            <a:off x="7310728" y="3542920"/>
            <a:ext cx="9525" cy="8255"/>
          </a:xfrm>
          <a:custGeom>
            <a:avLst/>
            <a:gdLst/>
            <a:ahLst/>
            <a:cxnLst/>
            <a:rect l="l" t="t" r="r" b="b"/>
            <a:pathLst>
              <a:path w="9525" h="8254">
                <a:moveTo>
                  <a:pt x="0" y="7986"/>
                </a:moveTo>
                <a:lnTo>
                  <a:pt x="9143" y="0"/>
                </a:lnTo>
              </a:path>
            </a:pathLst>
          </a:custGeom>
          <a:ln w="3175">
            <a:solidFill>
              <a:srgbClr val="00FF00"/>
            </a:solidFill>
          </a:ln>
        </p:spPr>
        <p:txBody>
          <a:bodyPr wrap="square" lIns="0" tIns="0" rIns="0" bIns="0" rtlCol="0"/>
          <a:lstStyle/>
          <a:p>
            <a:endParaRPr/>
          </a:p>
        </p:txBody>
      </p:sp>
      <p:sp>
        <p:nvSpPr>
          <p:cNvPr id="425" name="object 425"/>
          <p:cNvSpPr/>
          <p:nvPr/>
        </p:nvSpPr>
        <p:spPr>
          <a:xfrm>
            <a:off x="7319871" y="3542128"/>
            <a:ext cx="9525" cy="1270"/>
          </a:xfrm>
          <a:custGeom>
            <a:avLst/>
            <a:gdLst/>
            <a:ahLst/>
            <a:cxnLst/>
            <a:rect l="l" t="t" r="r" b="b"/>
            <a:pathLst>
              <a:path w="9525" h="1270">
                <a:moveTo>
                  <a:pt x="0" y="792"/>
                </a:moveTo>
                <a:lnTo>
                  <a:pt x="9173" y="0"/>
                </a:lnTo>
              </a:path>
            </a:pathLst>
          </a:custGeom>
          <a:ln w="3175">
            <a:solidFill>
              <a:srgbClr val="00FF00"/>
            </a:solidFill>
          </a:ln>
        </p:spPr>
        <p:txBody>
          <a:bodyPr wrap="square" lIns="0" tIns="0" rIns="0" bIns="0" rtlCol="0"/>
          <a:lstStyle/>
          <a:p>
            <a:endParaRPr/>
          </a:p>
        </p:txBody>
      </p:sp>
      <p:sp>
        <p:nvSpPr>
          <p:cNvPr id="426" name="object 426"/>
          <p:cNvSpPr/>
          <p:nvPr/>
        </p:nvSpPr>
        <p:spPr>
          <a:xfrm>
            <a:off x="7329045" y="3542128"/>
            <a:ext cx="9525" cy="6985"/>
          </a:xfrm>
          <a:custGeom>
            <a:avLst/>
            <a:gdLst/>
            <a:ahLst/>
            <a:cxnLst/>
            <a:rect l="l" t="t" r="r" b="b"/>
            <a:pathLst>
              <a:path w="9525" h="6985">
                <a:moveTo>
                  <a:pt x="0" y="0"/>
                </a:moveTo>
                <a:lnTo>
                  <a:pt x="9173" y="6888"/>
                </a:lnTo>
              </a:path>
            </a:pathLst>
          </a:custGeom>
          <a:ln w="3175">
            <a:solidFill>
              <a:srgbClr val="00FF00"/>
            </a:solidFill>
          </a:ln>
        </p:spPr>
        <p:txBody>
          <a:bodyPr wrap="square" lIns="0" tIns="0" rIns="0" bIns="0" rtlCol="0"/>
          <a:lstStyle/>
          <a:p>
            <a:endParaRPr/>
          </a:p>
        </p:txBody>
      </p:sp>
      <p:sp>
        <p:nvSpPr>
          <p:cNvPr id="427" name="object 427"/>
          <p:cNvSpPr/>
          <p:nvPr/>
        </p:nvSpPr>
        <p:spPr>
          <a:xfrm>
            <a:off x="7338219" y="3545938"/>
            <a:ext cx="9525" cy="3175"/>
          </a:xfrm>
          <a:custGeom>
            <a:avLst/>
            <a:gdLst/>
            <a:ahLst/>
            <a:cxnLst/>
            <a:rect l="l" t="t" r="r" b="b"/>
            <a:pathLst>
              <a:path w="9525" h="3175">
                <a:moveTo>
                  <a:pt x="0" y="3078"/>
                </a:moveTo>
                <a:lnTo>
                  <a:pt x="9173" y="0"/>
                </a:lnTo>
              </a:path>
            </a:pathLst>
          </a:custGeom>
          <a:ln w="3175">
            <a:solidFill>
              <a:srgbClr val="00FF00"/>
            </a:solidFill>
          </a:ln>
        </p:spPr>
        <p:txBody>
          <a:bodyPr wrap="square" lIns="0" tIns="0" rIns="0" bIns="0" rtlCol="0"/>
          <a:lstStyle/>
          <a:p>
            <a:endParaRPr/>
          </a:p>
        </p:txBody>
      </p:sp>
      <p:sp>
        <p:nvSpPr>
          <p:cNvPr id="428" name="object 428"/>
          <p:cNvSpPr/>
          <p:nvPr/>
        </p:nvSpPr>
        <p:spPr>
          <a:xfrm>
            <a:off x="7347394" y="3542890"/>
            <a:ext cx="9525" cy="3175"/>
          </a:xfrm>
          <a:custGeom>
            <a:avLst/>
            <a:gdLst/>
            <a:ahLst/>
            <a:cxnLst/>
            <a:rect l="l" t="t" r="r" b="b"/>
            <a:pathLst>
              <a:path w="9525" h="3175">
                <a:moveTo>
                  <a:pt x="0" y="3048"/>
                </a:moveTo>
                <a:lnTo>
                  <a:pt x="9143" y="0"/>
                </a:lnTo>
              </a:path>
            </a:pathLst>
          </a:custGeom>
          <a:ln w="3175">
            <a:solidFill>
              <a:srgbClr val="00FF00"/>
            </a:solidFill>
          </a:ln>
        </p:spPr>
        <p:txBody>
          <a:bodyPr wrap="square" lIns="0" tIns="0" rIns="0" bIns="0" rtlCol="0"/>
          <a:lstStyle/>
          <a:p>
            <a:endParaRPr/>
          </a:p>
        </p:txBody>
      </p:sp>
      <p:sp>
        <p:nvSpPr>
          <p:cNvPr id="429" name="object 429"/>
          <p:cNvSpPr/>
          <p:nvPr/>
        </p:nvSpPr>
        <p:spPr>
          <a:xfrm>
            <a:off x="7356537" y="3542890"/>
            <a:ext cx="9525" cy="2540"/>
          </a:xfrm>
          <a:custGeom>
            <a:avLst/>
            <a:gdLst/>
            <a:ahLst/>
            <a:cxnLst/>
            <a:rect l="l" t="t" r="r" b="b"/>
            <a:pathLst>
              <a:path w="9525" h="2539">
                <a:moveTo>
                  <a:pt x="0" y="0"/>
                </a:moveTo>
                <a:lnTo>
                  <a:pt x="9173" y="1920"/>
                </a:lnTo>
              </a:path>
            </a:pathLst>
          </a:custGeom>
          <a:ln w="3175">
            <a:solidFill>
              <a:srgbClr val="00FF00"/>
            </a:solidFill>
          </a:ln>
        </p:spPr>
        <p:txBody>
          <a:bodyPr wrap="square" lIns="0" tIns="0" rIns="0" bIns="0" rtlCol="0"/>
          <a:lstStyle/>
          <a:p>
            <a:endParaRPr/>
          </a:p>
        </p:txBody>
      </p:sp>
      <p:sp>
        <p:nvSpPr>
          <p:cNvPr id="430" name="object 430"/>
          <p:cNvSpPr/>
          <p:nvPr/>
        </p:nvSpPr>
        <p:spPr>
          <a:xfrm>
            <a:off x="7365741" y="3537159"/>
            <a:ext cx="9525" cy="8255"/>
          </a:xfrm>
          <a:custGeom>
            <a:avLst/>
            <a:gdLst/>
            <a:ahLst/>
            <a:cxnLst/>
            <a:rect l="l" t="t" r="r" b="b"/>
            <a:pathLst>
              <a:path w="9525" h="8254">
                <a:moveTo>
                  <a:pt x="0" y="7650"/>
                </a:moveTo>
                <a:lnTo>
                  <a:pt x="9143" y="0"/>
                </a:lnTo>
              </a:path>
            </a:pathLst>
          </a:custGeom>
          <a:ln w="3175">
            <a:solidFill>
              <a:srgbClr val="00FF00"/>
            </a:solidFill>
          </a:ln>
        </p:spPr>
        <p:txBody>
          <a:bodyPr wrap="square" lIns="0" tIns="0" rIns="0" bIns="0" rtlCol="0"/>
          <a:lstStyle/>
          <a:p>
            <a:endParaRPr/>
          </a:p>
        </p:txBody>
      </p:sp>
      <p:sp>
        <p:nvSpPr>
          <p:cNvPr id="431" name="object 431"/>
          <p:cNvSpPr/>
          <p:nvPr/>
        </p:nvSpPr>
        <p:spPr>
          <a:xfrm>
            <a:off x="7374885" y="3537159"/>
            <a:ext cx="9525" cy="1270"/>
          </a:xfrm>
          <a:custGeom>
            <a:avLst/>
            <a:gdLst/>
            <a:ahLst/>
            <a:cxnLst/>
            <a:rect l="l" t="t" r="r" b="b"/>
            <a:pathLst>
              <a:path w="9525" h="1270">
                <a:moveTo>
                  <a:pt x="0" y="0"/>
                </a:moveTo>
                <a:lnTo>
                  <a:pt x="9173" y="1158"/>
                </a:lnTo>
              </a:path>
            </a:pathLst>
          </a:custGeom>
          <a:ln w="3175">
            <a:solidFill>
              <a:srgbClr val="00FF00"/>
            </a:solidFill>
          </a:ln>
        </p:spPr>
        <p:txBody>
          <a:bodyPr wrap="square" lIns="0" tIns="0" rIns="0" bIns="0" rtlCol="0"/>
          <a:lstStyle/>
          <a:p>
            <a:endParaRPr/>
          </a:p>
        </p:txBody>
      </p:sp>
      <p:sp>
        <p:nvSpPr>
          <p:cNvPr id="432" name="object 432"/>
          <p:cNvSpPr/>
          <p:nvPr/>
        </p:nvSpPr>
        <p:spPr>
          <a:xfrm>
            <a:off x="7384059" y="3538318"/>
            <a:ext cx="9525" cy="1270"/>
          </a:xfrm>
          <a:custGeom>
            <a:avLst/>
            <a:gdLst/>
            <a:ahLst/>
            <a:cxnLst/>
            <a:rect l="l" t="t" r="r" b="b"/>
            <a:pathLst>
              <a:path w="9525" h="1270">
                <a:moveTo>
                  <a:pt x="0" y="0"/>
                </a:moveTo>
                <a:lnTo>
                  <a:pt x="9173" y="762"/>
                </a:lnTo>
              </a:path>
            </a:pathLst>
          </a:custGeom>
          <a:ln w="3175">
            <a:solidFill>
              <a:srgbClr val="00FF00"/>
            </a:solidFill>
          </a:ln>
        </p:spPr>
        <p:txBody>
          <a:bodyPr wrap="square" lIns="0" tIns="0" rIns="0" bIns="0" rtlCol="0"/>
          <a:lstStyle/>
          <a:p>
            <a:endParaRPr/>
          </a:p>
        </p:txBody>
      </p:sp>
      <p:sp>
        <p:nvSpPr>
          <p:cNvPr id="433" name="object 433"/>
          <p:cNvSpPr/>
          <p:nvPr/>
        </p:nvSpPr>
        <p:spPr>
          <a:xfrm>
            <a:off x="7393233" y="3537159"/>
            <a:ext cx="9525" cy="2540"/>
          </a:xfrm>
          <a:custGeom>
            <a:avLst/>
            <a:gdLst/>
            <a:ahLst/>
            <a:cxnLst/>
            <a:rect l="l" t="t" r="r" b="b"/>
            <a:pathLst>
              <a:path w="9525" h="2539">
                <a:moveTo>
                  <a:pt x="0" y="1920"/>
                </a:moveTo>
                <a:lnTo>
                  <a:pt x="9173" y="0"/>
                </a:lnTo>
              </a:path>
            </a:pathLst>
          </a:custGeom>
          <a:ln w="3175">
            <a:solidFill>
              <a:srgbClr val="00FF00"/>
            </a:solidFill>
          </a:ln>
        </p:spPr>
        <p:txBody>
          <a:bodyPr wrap="square" lIns="0" tIns="0" rIns="0" bIns="0" rtlCol="0"/>
          <a:lstStyle/>
          <a:p>
            <a:endParaRPr/>
          </a:p>
        </p:txBody>
      </p:sp>
      <p:sp>
        <p:nvSpPr>
          <p:cNvPr id="434" name="object 434"/>
          <p:cNvSpPr/>
          <p:nvPr/>
        </p:nvSpPr>
        <p:spPr>
          <a:xfrm>
            <a:off x="7402407" y="3536794"/>
            <a:ext cx="9525" cy="635"/>
          </a:xfrm>
          <a:custGeom>
            <a:avLst/>
            <a:gdLst/>
            <a:ahLst/>
            <a:cxnLst/>
            <a:rect l="l" t="t" r="r" b="b"/>
            <a:pathLst>
              <a:path w="9525" h="635">
                <a:moveTo>
                  <a:pt x="0" y="365"/>
                </a:moveTo>
                <a:lnTo>
                  <a:pt x="9173" y="0"/>
                </a:lnTo>
              </a:path>
            </a:pathLst>
          </a:custGeom>
          <a:ln w="3175">
            <a:solidFill>
              <a:srgbClr val="00FF00"/>
            </a:solidFill>
          </a:ln>
        </p:spPr>
        <p:txBody>
          <a:bodyPr wrap="square" lIns="0" tIns="0" rIns="0" bIns="0" rtlCol="0"/>
          <a:lstStyle/>
          <a:p>
            <a:endParaRPr/>
          </a:p>
        </p:txBody>
      </p:sp>
      <p:sp>
        <p:nvSpPr>
          <p:cNvPr id="435" name="object 435"/>
          <p:cNvSpPr/>
          <p:nvPr/>
        </p:nvSpPr>
        <p:spPr>
          <a:xfrm>
            <a:off x="7411580" y="3529143"/>
            <a:ext cx="9525" cy="8255"/>
          </a:xfrm>
          <a:custGeom>
            <a:avLst/>
            <a:gdLst/>
            <a:ahLst/>
            <a:cxnLst/>
            <a:rect l="l" t="t" r="r" b="b"/>
            <a:pathLst>
              <a:path w="9525" h="8254">
                <a:moveTo>
                  <a:pt x="0" y="7650"/>
                </a:moveTo>
                <a:lnTo>
                  <a:pt x="9143" y="0"/>
                </a:lnTo>
              </a:path>
            </a:pathLst>
          </a:custGeom>
          <a:ln w="3175">
            <a:solidFill>
              <a:srgbClr val="00FF00"/>
            </a:solidFill>
          </a:ln>
        </p:spPr>
        <p:txBody>
          <a:bodyPr wrap="square" lIns="0" tIns="0" rIns="0" bIns="0" rtlCol="0"/>
          <a:lstStyle/>
          <a:p>
            <a:endParaRPr/>
          </a:p>
        </p:txBody>
      </p:sp>
      <p:sp>
        <p:nvSpPr>
          <p:cNvPr id="436" name="object 436"/>
          <p:cNvSpPr/>
          <p:nvPr/>
        </p:nvSpPr>
        <p:spPr>
          <a:xfrm>
            <a:off x="7420724" y="3529143"/>
            <a:ext cx="9525" cy="6350"/>
          </a:xfrm>
          <a:custGeom>
            <a:avLst/>
            <a:gdLst/>
            <a:ahLst/>
            <a:cxnLst/>
            <a:rect l="l" t="t" r="r" b="b"/>
            <a:pathLst>
              <a:path w="9525" h="6350">
                <a:moveTo>
                  <a:pt x="0" y="0"/>
                </a:moveTo>
                <a:lnTo>
                  <a:pt x="9173" y="5730"/>
                </a:lnTo>
              </a:path>
            </a:pathLst>
          </a:custGeom>
          <a:ln w="3175">
            <a:solidFill>
              <a:srgbClr val="00FF00"/>
            </a:solidFill>
          </a:ln>
        </p:spPr>
        <p:txBody>
          <a:bodyPr wrap="square" lIns="0" tIns="0" rIns="0" bIns="0" rtlCol="0"/>
          <a:lstStyle/>
          <a:p>
            <a:endParaRPr/>
          </a:p>
        </p:txBody>
      </p:sp>
      <p:sp>
        <p:nvSpPr>
          <p:cNvPr id="437" name="object 437"/>
          <p:cNvSpPr/>
          <p:nvPr/>
        </p:nvSpPr>
        <p:spPr>
          <a:xfrm>
            <a:off x="7429898" y="3534873"/>
            <a:ext cx="9525" cy="2540"/>
          </a:xfrm>
          <a:custGeom>
            <a:avLst/>
            <a:gdLst/>
            <a:ahLst/>
            <a:cxnLst/>
            <a:rect l="l" t="t" r="r" b="b"/>
            <a:pathLst>
              <a:path w="9525" h="2539">
                <a:moveTo>
                  <a:pt x="0" y="0"/>
                </a:moveTo>
                <a:lnTo>
                  <a:pt x="9173" y="2286"/>
                </a:lnTo>
              </a:path>
            </a:pathLst>
          </a:custGeom>
          <a:ln w="3175">
            <a:solidFill>
              <a:srgbClr val="00FF00"/>
            </a:solidFill>
          </a:ln>
        </p:spPr>
        <p:txBody>
          <a:bodyPr wrap="square" lIns="0" tIns="0" rIns="0" bIns="0" rtlCol="0"/>
          <a:lstStyle/>
          <a:p>
            <a:endParaRPr/>
          </a:p>
        </p:txBody>
      </p:sp>
      <p:sp>
        <p:nvSpPr>
          <p:cNvPr id="438" name="object 438"/>
          <p:cNvSpPr/>
          <p:nvPr/>
        </p:nvSpPr>
        <p:spPr>
          <a:xfrm>
            <a:off x="7439073" y="3536794"/>
            <a:ext cx="9525" cy="635"/>
          </a:xfrm>
          <a:custGeom>
            <a:avLst/>
            <a:gdLst/>
            <a:ahLst/>
            <a:cxnLst/>
            <a:rect l="l" t="t" r="r" b="b"/>
            <a:pathLst>
              <a:path w="9525" h="635">
                <a:moveTo>
                  <a:pt x="0" y="365"/>
                </a:moveTo>
                <a:lnTo>
                  <a:pt x="9173" y="0"/>
                </a:lnTo>
              </a:path>
            </a:pathLst>
          </a:custGeom>
          <a:ln w="3175">
            <a:solidFill>
              <a:srgbClr val="00FF00"/>
            </a:solidFill>
          </a:ln>
        </p:spPr>
        <p:txBody>
          <a:bodyPr wrap="square" lIns="0" tIns="0" rIns="0" bIns="0" rtlCol="0"/>
          <a:lstStyle/>
          <a:p>
            <a:endParaRPr/>
          </a:p>
        </p:txBody>
      </p:sp>
      <p:sp>
        <p:nvSpPr>
          <p:cNvPr id="439" name="object 439"/>
          <p:cNvSpPr/>
          <p:nvPr/>
        </p:nvSpPr>
        <p:spPr>
          <a:xfrm>
            <a:off x="7448246" y="3530667"/>
            <a:ext cx="9525" cy="6350"/>
          </a:xfrm>
          <a:custGeom>
            <a:avLst/>
            <a:gdLst/>
            <a:ahLst/>
            <a:cxnLst/>
            <a:rect l="l" t="t" r="r" b="b"/>
            <a:pathLst>
              <a:path w="9525" h="6350">
                <a:moveTo>
                  <a:pt x="0" y="6126"/>
                </a:moveTo>
                <a:lnTo>
                  <a:pt x="9173" y="0"/>
                </a:lnTo>
              </a:path>
            </a:pathLst>
          </a:custGeom>
          <a:ln w="3175">
            <a:solidFill>
              <a:srgbClr val="00FF00"/>
            </a:solidFill>
          </a:ln>
        </p:spPr>
        <p:txBody>
          <a:bodyPr wrap="square" lIns="0" tIns="0" rIns="0" bIns="0" rtlCol="0"/>
          <a:lstStyle/>
          <a:p>
            <a:endParaRPr/>
          </a:p>
        </p:txBody>
      </p:sp>
      <p:sp>
        <p:nvSpPr>
          <p:cNvPr id="440" name="object 440"/>
          <p:cNvSpPr/>
          <p:nvPr/>
        </p:nvSpPr>
        <p:spPr>
          <a:xfrm>
            <a:off x="7457420" y="3530667"/>
            <a:ext cx="9525" cy="3810"/>
          </a:xfrm>
          <a:custGeom>
            <a:avLst/>
            <a:gdLst/>
            <a:ahLst/>
            <a:cxnLst/>
            <a:rect l="l" t="t" r="r" b="b"/>
            <a:pathLst>
              <a:path w="9525" h="3810">
                <a:moveTo>
                  <a:pt x="0" y="0"/>
                </a:moveTo>
                <a:lnTo>
                  <a:pt x="9143" y="3810"/>
                </a:lnTo>
              </a:path>
            </a:pathLst>
          </a:custGeom>
          <a:ln w="3175">
            <a:solidFill>
              <a:srgbClr val="00FF00"/>
            </a:solidFill>
          </a:ln>
        </p:spPr>
        <p:txBody>
          <a:bodyPr wrap="square" lIns="0" tIns="0" rIns="0" bIns="0" rtlCol="0"/>
          <a:lstStyle/>
          <a:p>
            <a:endParaRPr/>
          </a:p>
        </p:txBody>
      </p:sp>
      <p:sp>
        <p:nvSpPr>
          <p:cNvPr id="441" name="object 441"/>
          <p:cNvSpPr/>
          <p:nvPr/>
        </p:nvSpPr>
        <p:spPr>
          <a:xfrm>
            <a:off x="7466564" y="3534477"/>
            <a:ext cx="9525" cy="3175"/>
          </a:xfrm>
          <a:custGeom>
            <a:avLst/>
            <a:gdLst/>
            <a:ahLst/>
            <a:cxnLst/>
            <a:rect l="l" t="t" r="r" b="b"/>
            <a:pathLst>
              <a:path w="9525" h="3175">
                <a:moveTo>
                  <a:pt x="0" y="0"/>
                </a:moveTo>
                <a:lnTo>
                  <a:pt x="9173" y="2682"/>
                </a:lnTo>
              </a:path>
            </a:pathLst>
          </a:custGeom>
          <a:ln w="3175">
            <a:solidFill>
              <a:srgbClr val="00FF00"/>
            </a:solidFill>
          </a:ln>
        </p:spPr>
        <p:txBody>
          <a:bodyPr wrap="square" lIns="0" tIns="0" rIns="0" bIns="0" rtlCol="0"/>
          <a:lstStyle/>
          <a:p>
            <a:endParaRPr/>
          </a:p>
        </p:txBody>
      </p:sp>
      <p:sp>
        <p:nvSpPr>
          <p:cNvPr id="442" name="object 442"/>
          <p:cNvSpPr/>
          <p:nvPr/>
        </p:nvSpPr>
        <p:spPr>
          <a:xfrm>
            <a:off x="7475738" y="3529143"/>
            <a:ext cx="9525" cy="8255"/>
          </a:xfrm>
          <a:custGeom>
            <a:avLst/>
            <a:gdLst/>
            <a:ahLst/>
            <a:cxnLst/>
            <a:rect l="l" t="t" r="r" b="b"/>
            <a:pathLst>
              <a:path w="9525" h="8254">
                <a:moveTo>
                  <a:pt x="0" y="8016"/>
                </a:moveTo>
                <a:lnTo>
                  <a:pt x="9173" y="0"/>
                </a:lnTo>
              </a:path>
            </a:pathLst>
          </a:custGeom>
          <a:ln w="3175">
            <a:solidFill>
              <a:srgbClr val="00FF00"/>
            </a:solidFill>
          </a:ln>
        </p:spPr>
        <p:txBody>
          <a:bodyPr wrap="square" lIns="0" tIns="0" rIns="0" bIns="0" rtlCol="0"/>
          <a:lstStyle/>
          <a:p>
            <a:endParaRPr/>
          </a:p>
        </p:txBody>
      </p:sp>
      <p:sp>
        <p:nvSpPr>
          <p:cNvPr id="443" name="object 443"/>
          <p:cNvSpPr/>
          <p:nvPr/>
        </p:nvSpPr>
        <p:spPr>
          <a:xfrm>
            <a:off x="7484912" y="3529143"/>
            <a:ext cx="9525" cy="1270"/>
          </a:xfrm>
          <a:custGeom>
            <a:avLst/>
            <a:gdLst/>
            <a:ahLst/>
            <a:cxnLst/>
            <a:rect l="l" t="t" r="r" b="b"/>
            <a:pathLst>
              <a:path w="9525" h="1270">
                <a:moveTo>
                  <a:pt x="0" y="0"/>
                </a:moveTo>
                <a:lnTo>
                  <a:pt x="9173" y="762"/>
                </a:lnTo>
              </a:path>
            </a:pathLst>
          </a:custGeom>
          <a:ln w="3175">
            <a:solidFill>
              <a:srgbClr val="00FF00"/>
            </a:solidFill>
          </a:ln>
        </p:spPr>
        <p:txBody>
          <a:bodyPr wrap="square" lIns="0" tIns="0" rIns="0" bIns="0" rtlCol="0"/>
          <a:lstStyle/>
          <a:p>
            <a:endParaRPr/>
          </a:p>
        </p:txBody>
      </p:sp>
      <p:sp>
        <p:nvSpPr>
          <p:cNvPr id="444" name="object 444"/>
          <p:cNvSpPr/>
          <p:nvPr/>
        </p:nvSpPr>
        <p:spPr>
          <a:xfrm>
            <a:off x="7494085" y="3526460"/>
            <a:ext cx="9525" cy="3810"/>
          </a:xfrm>
          <a:custGeom>
            <a:avLst/>
            <a:gdLst/>
            <a:ahLst/>
            <a:cxnLst/>
            <a:rect l="l" t="t" r="r" b="b"/>
            <a:pathLst>
              <a:path w="9525" h="3810">
                <a:moveTo>
                  <a:pt x="0" y="3444"/>
                </a:moveTo>
                <a:lnTo>
                  <a:pt x="9173" y="0"/>
                </a:lnTo>
              </a:path>
            </a:pathLst>
          </a:custGeom>
          <a:ln w="3175">
            <a:solidFill>
              <a:srgbClr val="00FF00"/>
            </a:solidFill>
          </a:ln>
        </p:spPr>
        <p:txBody>
          <a:bodyPr wrap="square" lIns="0" tIns="0" rIns="0" bIns="0" rtlCol="0"/>
          <a:lstStyle/>
          <a:p>
            <a:endParaRPr/>
          </a:p>
        </p:txBody>
      </p:sp>
      <p:sp>
        <p:nvSpPr>
          <p:cNvPr id="445" name="object 445"/>
          <p:cNvSpPr/>
          <p:nvPr/>
        </p:nvSpPr>
        <p:spPr>
          <a:xfrm>
            <a:off x="7503260" y="3526460"/>
            <a:ext cx="9525" cy="3810"/>
          </a:xfrm>
          <a:custGeom>
            <a:avLst/>
            <a:gdLst/>
            <a:ahLst/>
            <a:cxnLst/>
            <a:rect l="l" t="t" r="r" b="b"/>
            <a:pathLst>
              <a:path w="9525" h="3810">
                <a:moveTo>
                  <a:pt x="0" y="0"/>
                </a:moveTo>
                <a:lnTo>
                  <a:pt x="9143" y="3444"/>
                </a:lnTo>
              </a:path>
            </a:pathLst>
          </a:custGeom>
          <a:ln w="3175">
            <a:solidFill>
              <a:srgbClr val="00FF00"/>
            </a:solidFill>
          </a:ln>
        </p:spPr>
        <p:txBody>
          <a:bodyPr wrap="square" lIns="0" tIns="0" rIns="0" bIns="0" rtlCol="0"/>
          <a:lstStyle/>
          <a:p>
            <a:endParaRPr/>
          </a:p>
        </p:txBody>
      </p:sp>
      <p:sp>
        <p:nvSpPr>
          <p:cNvPr id="446" name="object 446"/>
          <p:cNvSpPr/>
          <p:nvPr/>
        </p:nvSpPr>
        <p:spPr>
          <a:xfrm>
            <a:off x="7512403" y="3528381"/>
            <a:ext cx="9525" cy="1905"/>
          </a:xfrm>
          <a:custGeom>
            <a:avLst/>
            <a:gdLst/>
            <a:ahLst/>
            <a:cxnLst/>
            <a:rect l="l" t="t" r="r" b="b"/>
            <a:pathLst>
              <a:path w="9525" h="1904">
                <a:moveTo>
                  <a:pt x="0" y="1524"/>
                </a:moveTo>
                <a:lnTo>
                  <a:pt x="9173" y="0"/>
                </a:lnTo>
              </a:path>
            </a:pathLst>
          </a:custGeom>
          <a:ln w="3175">
            <a:solidFill>
              <a:srgbClr val="00FF00"/>
            </a:solidFill>
          </a:ln>
        </p:spPr>
        <p:txBody>
          <a:bodyPr wrap="square" lIns="0" tIns="0" rIns="0" bIns="0" rtlCol="0"/>
          <a:lstStyle/>
          <a:p>
            <a:endParaRPr/>
          </a:p>
        </p:txBody>
      </p:sp>
      <p:sp>
        <p:nvSpPr>
          <p:cNvPr id="447" name="object 447"/>
          <p:cNvSpPr/>
          <p:nvPr/>
        </p:nvSpPr>
        <p:spPr>
          <a:xfrm>
            <a:off x="7521578" y="3528381"/>
            <a:ext cx="9525" cy="1905"/>
          </a:xfrm>
          <a:custGeom>
            <a:avLst/>
            <a:gdLst/>
            <a:ahLst/>
            <a:cxnLst/>
            <a:rect l="l" t="t" r="r" b="b"/>
            <a:pathLst>
              <a:path w="9525" h="1904">
                <a:moveTo>
                  <a:pt x="0" y="0"/>
                </a:moveTo>
                <a:lnTo>
                  <a:pt x="9173" y="1889"/>
                </a:lnTo>
              </a:path>
            </a:pathLst>
          </a:custGeom>
          <a:ln w="3175">
            <a:solidFill>
              <a:srgbClr val="00FF00"/>
            </a:solidFill>
          </a:ln>
        </p:spPr>
        <p:txBody>
          <a:bodyPr wrap="square" lIns="0" tIns="0" rIns="0" bIns="0" rtlCol="0"/>
          <a:lstStyle/>
          <a:p>
            <a:endParaRPr/>
          </a:p>
        </p:txBody>
      </p:sp>
      <p:sp>
        <p:nvSpPr>
          <p:cNvPr id="448" name="object 448"/>
          <p:cNvSpPr/>
          <p:nvPr/>
        </p:nvSpPr>
        <p:spPr>
          <a:xfrm>
            <a:off x="7530751" y="3521888"/>
            <a:ext cx="9525" cy="8890"/>
          </a:xfrm>
          <a:custGeom>
            <a:avLst/>
            <a:gdLst/>
            <a:ahLst/>
            <a:cxnLst/>
            <a:rect l="l" t="t" r="r" b="b"/>
            <a:pathLst>
              <a:path w="9525" h="8889">
                <a:moveTo>
                  <a:pt x="0" y="8382"/>
                </a:moveTo>
                <a:lnTo>
                  <a:pt x="9173" y="0"/>
                </a:lnTo>
              </a:path>
            </a:pathLst>
          </a:custGeom>
          <a:ln w="3175">
            <a:solidFill>
              <a:srgbClr val="00FF00"/>
            </a:solidFill>
          </a:ln>
        </p:spPr>
        <p:txBody>
          <a:bodyPr wrap="square" lIns="0" tIns="0" rIns="0" bIns="0" rtlCol="0"/>
          <a:lstStyle/>
          <a:p>
            <a:endParaRPr/>
          </a:p>
        </p:txBody>
      </p:sp>
      <p:sp>
        <p:nvSpPr>
          <p:cNvPr id="449" name="object 449"/>
          <p:cNvSpPr/>
          <p:nvPr/>
        </p:nvSpPr>
        <p:spPr>
          <a:xfrm>
            <a:off x="7539925" y="3521888"/>
            <a:ext cx="9525" cy="3175"/>
          </a:xfrm>
          <a:custGeom>
            <a:avLst/>
            <a:gdLst/>
            <a:ahLst/>
            <a:cxnLst/>
            <a:rect l="l" t="t" r="r" b="b"/>
            <a:pathLst>
              <a:path w="9525" h="3175">
                <a:moveTo>
                  <a:pt x="0" y="0"/>
                </a:moveTo>
                <a:lnTo>
                  <a:pt x="9173" y="2682"/>
                </a:lnTo>
              </a:path>
            </a:pathLst>
          </a:custGeom>
          <a:ln w="3175">
            <a:solidFill>
              <a:srgbClr val="00FF00"/>
            </a:solidFill>
          </a:ln>
        </p:spPr>
        <p:txBody>
          <a:bodyPr wrap="square" lIns="0" tIns="0" rIns="0" bIns="0" rtlCol="0"/>
          <a:lstStyle/>
          <a:p>
            <a:endParaRPr/>
          </a:p>
        </p:txBody>
      </p:sp>
      <p:sp>
        <p:nvSpPr>
          <p:cNvPr id="450" name="object 450"/>
          <p:cNvSpPr/>
          <p:nvPr/>
        </p:nvSpPr>
        <p:spPr>
          <a:xfrm>
            <a:off x="7549099" y="3518810"/>
            <a:ext cx="9525" cy="6350"/>
          </a:xfrm>
          <a:custGeom>
            <a:avLst/>
            <a:gdLst/>
            <a:ahLst/>
            <a:cxnLst/>
            <a:rect l="l" t="t" r="r" b="b"/>
            <a:pathLst>
              <a:path w="9525" h="6350">
                <a:moveTo>
                  <a:pt x="0" y="5761"/>
                </a:moveTo>
                <a:lnTo>
                  <a:pt x="9143" y="0"/>
                </a:lnTo>
              </a:path>
            </a:pathLst>
          </a:custGeom>
          <a:ln w="3175">
            <a:solidFill>
              <a:srgbClr val="00FF00"/>
            </a:solidFill>
          </a:ln>
        </p:spPr>
        <p:txBody>
          <a:bodyPr wrap="square" lIns="0" tIns="0" rIns="0" bIns="0" rtlCol="0"/>
          <a:lstStyle/>
          <a:p>
            <a:endParaRPr/>
          </a:p>
        </p:txBody>
      </p:sp>
      <p:sp>
        <p:nvSpPr>
          <p:cNvPr id="451" name="object 451"/>
          <p:cNvSpPr/>
          <p:nvPr/>
        </p:nvSpPr>
        <p:spPr>
          <a:xfrm>
            <a:off x="7558243" y="3518810"/>
            <a:ext cx="9525" cy="9525"/>
          </a:xfrm>
          <a:custGeom>
            <a:avLst/>
            <a:gdLst/>
            <a:ahLst/>
            <a:cxnLst/>
            <a:rect l="l" t="t" r="r" b="b"/>
            <a:pathLst>
              <a:path w="9525" h="9525">
                <a:moveTo>
                  <a:pt x="0" y="0"/>
                </a:moveTo>
                <a:lnTo>
                  <a:pt x="9173" y="9174"/>
                </a:lnTo>
              </a:path>
            </a:pathLst>
          </a:custGeom>
          <a:ln w="3175">
            <a:solidFill>
              <a:srgbClr val="00FF00"/>
            </a:solidFill>
          </a:ln>
        </p:spPr>
        <p:txBody>
          <a:bodyPr wrap="square" lIns="0" tIns="0" rIns="0" bIns="0" rtlCol="0"/>
          <a:lstStyle/>
          <a:p>
            <a:endParaRPr/>
          </a:p>
        </p:txBody>
      </p:sp>
      <p:sp>
        <p:nvSpPr>
          <p:cNvPr id="452" name="object 452"/>
          <p:cNvSpPr/>
          <p:nvPr/>
        </p:nvSpPr>
        <p:spPr>
          <a:xfrm>
            <a:off x="7567417" y="3521126"/>
            <a:ext cx="9525" cy="6985"/>
          </a:xfrm>
          <a:custGeom>
            <a:avLst/>
            <a:gdLst/>
            <a:ahLst/>
            <a:cxnLst/>
            <a:rect l="l" t="t" r="r" b="b"/>
            <a:pathLst>
              <a:path w="9525" h="6985">
                <a:moveTo>
                  <a:pt x="0" y="6858"/>
                </a:moveTo>
                <a:lnTo>
                  <a:pt x="9173" y="0"/>
                </a:lnTo>
              </a:path>
            </a:pathLst>
          </a:custGeom>
          <a:ln w="3175">
            <a:solidFill>
              <a:srgbClr val="00FF00"/>
            </a:solidFill>
          </a:ln>
        </p:spPr>
        <p:txBody>
          <a:bodyPr wrap="square" lIns="0" tIns="0" rIns="0" bIns="0" rtlCol="0"/>
          <a:lstStyle/>
          <a:p>
            <a:endParaRPr/>
          </a:p>
        </p:txBody>
      </p:sp>
      <p:sp>
        <p:nvSpPr>
          <p:cNvPr id="453" name="object 453"/>
          <p:cNvSpPr/>
          <p:nvPr/>
        </p:nvSpPr>
        <p:spPr>
          <a:xfrm>
            <a:off x="7576591" y="3521126"/>
            <a:ext cx="9525" cy="3810"/>
          </a:xfrm>
          <a:custGeom>
            <a:avLst/>
            <a:gdLst/>
            <a:ahLst/>
            <a:cxnLst/>
            <a:rect l="l" t="t" r="r" b="b"/>
            <a:pathLst>
              <a:path w="9525" h="3810">
                <a:moveTo>
                  <a:pt x="0" y="0"/>
                </a:moveTo>
                <a:lnTo>
                  <a:pt x="9173" y="3444"/>
                </a:lnTo>
              </a:path>
            </a:pathLst>
          </a:custGeom>
          <a:ln w="3175">
            <a:solidFill>
              <a:srgbClr val="00FF00"/>
            </a:solidFill>
          </a:ln>
        </p:spPr>
        <p:txBody>
          <a:bodyPr wrap="square" lIns="0" tIns="0" rIns="0" bIns="0" rtlCol="0"/>
          <a:lstStyle/>
          <a:p>
            <a:endParaRPr/>
          </a:p>
        </p:txBody>
      </p:sp>
      <p:sp>
        <p:nvSpPr>
          <p:cNvPr id="454" name="object 454"/>
          <p:cNvSpPr/>
          <p:nvPr/>
        </p:nvSpPr>
        <p:spPr>
          <a:xfrm>
            <a:off x="7585764" y="3524174"/>
            <a:ext cx="9525" cy="635"/>
          </a:xfrm>
          <a:custGeom>
            <a:avLst/>
            <a:gdLst/>
            <a:ahLst/>
            <a:cxnLst/>
            <a:rect l="l" t="t" r="r" b="b"/>
            <a:pathLst>
              <a:path w="9525" h="635">
                <a:moveTo>
                  <a:pt x="0" y="365"/>
                </a:moveTo>
                <a:lnTo>
                  <a:pt x="9173" y="0"/>
                </a:lnTo>
              </a:path>
            </a:pathLst>
          </a:custGeom>
          <a:ln w="3175">
            <a:solidFill>
              <a:srgbClr val="00FF00"/>
            </a:solidFill>
          </a:ln>
        </p:spPr>
        <p:txBody>
          <a:bodyPr wrap="square" lIns="0" tIns="0" rIns="0" bIns="0" rtlCol="0"/>
          <a:lstStyle/>
          <a:p>
            <a:endParaRPr/>
          </a:p>
        </p:txBody>
      </p:sp>
      <p:sp>
        <p:nvSpPr>
          <p:cNvPr id="455" name="object 455"/>
          <p:cNvSpPr/>
          <p:nvPr/>
        </p:nvSpPr>
        <p:spPr>
          <a:xfrm>
            <a:off x="7594939" y="3524174"/>
            <a:ext cx="9525" cy="1905"/>
          </a:xfrm>
          <a:custGeom>
            <a:avLst/>
            <a:gdLst/>
            <a:ahLst/>
            <a:cxnLst/>
            <a:rect l="l" t="t" r="r" b="b"/>
            <a:pathLst>
              <a:path w="9525" h="1904">
                <a:moveTo>
                  <a:pt x="0" y="0"/>
                </a:moveTo>
                <a:lnTo>
                  <a:pt x="9143" y="1524"/>
                </a:lnTo>
              </a:path>
            </a:pathLst>
          </a:custGeom>
          <a:ln w="3175">
            <a:solidFill>
              <a:srgbClr val="00FF00"/>
            </a:solidFill>
          </a:ln>
        </p:spPr>
        <p:txBody>
          <a:bodyPr wrap="square" lIns="0" tIns="0" rIns="0" bIns="0" rtlCol="0"/>
          <a:lstStyle/>
          <a:p>
            <a:endParaRPr/>
          </a:p>
        </p:txBody>
      </p:sp>
      <p:sp>
        <p:nvSpPr>
          <p:cNvPr id="456" name="object 456"/>
          <p:cNvSpPr/>
          <p:nvPr/>
        </p:nvSpPr>
        <p:spPr>
          <a:xfrm>
            <a:off x="7604083" y="3519206"/>
            <a:ext cx="9525" cy="6985"/>
          </a:xfrm>
          <a:custGeom>
            <a:avLst/>
            <a:gdLst/>
            <a:ahLst/>
            <a:cxnLst/>
            <a:rect l="l" t="t" r="r" b="b"/>
            <a:pathLst>
              <a:path w="9525" h="6985">
                <a:moveTo>
                  <a:pt x="0" y="6492"/>
                </a:moveTo>
                <a:lnTo>
                  <a:pt x="9173" y="0"/>
                </a:lnTo>
              </a:path>
            </a:pathLst>
          </a:custGeom>
          <a:ln w="3175">
            <a:solidFill>
              <a:srgbClr val="00FF00"/>
            </a:solidFill>
          </a:ln>
        </p:spPr>
        <p:txBody>
          <a:bodyPr wrap="square" lIns="0" tIns="0" rIns="0" bIns="0" rtlCol="0"/>
          <a:lstStyle/>
          <a:p>
            <a:endParaRPr/>
          </a:p>
        </p:txBody>
      </p:sp>
      <p:sp>
        <p:nvSpPr>
          <p:cNvPr id="457" name="object 457"/>
          <p:cNvSpPr/>
          <p:nvPr/>
        </p:nvSpPr>
        <p:spPr>
          <a:xfrm>
            <a:off x="7613257" y="3518048"/>
            <a:ext cx="9525" cy="1270"/>
          </a:xfrm>
          <a:custGeom>
            <a:avLst/>
            <a:gdLst/>
            <a:ahLst/>
            <a:cxnLst/>
            <a:rect l="l" t="t" r="r" b="b"/>
            <a:pathLst>
              <a:path w="9525" h="1270">
                <a:moveTo>
                  <a:pt x="0" y="1158"/>
                </a:moveTo>
                <a:lnTo>
                  <a:pt x="9173" y="0"/>
                </a:lnTo>
              </a:path>
            </a:pathLst>
          </a:custGeom>
          <a:ln w="3175">
            <a:solidFill>
              <a:srgbClr val="00FF00"/>
            </a:solidFill>
          </a:ln>
        </p:spPr>
        <p:txBody>
          <a:bodyPr wrap="square" lIns="0" tIns="0" rIns="0" bIns="0" rtlCol="0"/>
          <a:lstStyle/>
          <a:p>
            <a:endParaRPr/>
          </a:p>
        </p:txBody>
      </p:sp>
      <p:sp>
        <p:nvSpPr>
          <p:cNvPr id="458" name="object 458"/>
          <p:cNvSpPr/>
          <p:nvPr/>
        </p:nvSpPr>
        <p:spPr>
          <a:xfrm>
            <a:off x="7622430" y="3518048"/>
            <a:ext cx="9525" cy="1905"/>
          </a:xfrm>
          <a:custGeom>
            <a:avLst/>
            <a:gdLst/>
            <a:ahLst/>
            <a:cxnLst/>
            <a:rect l="l" t="t" r="r" b="b"/>
            <a:pathLst>
              <a:path w="9525" h="1904">
                <a:moveTo>
                  <a:pt x="0" y="0"/>
                </a:moveTo>
                <a:lnTo>
                  <a:pt x="9173" y="1524"/>
                </a:lnTo>
              </a:path>
            </a:pathLst>
          </a:custGeom>
          <a:ln w="3175">
            <a:solidFill>
              <a:srgbClr val="00FF00"/>
            </a:solidFill>
          </a:ln>
        </p:spPr>
        <p:txBody>
          <a:bodyPr wrap="square" lIns="0" tIns="0" rIns="0" bIns="0" rtlCol="0"/>
          <a:lstStyle/>
          <a:p>
            <a:endParaRPr/>
          </a:p>
        </p:txBody>
      </p:sp>
      <p:sp>
        <p:nvSpPr>
          <p:cNvPr id="459" name="object 459"/>
          <p:cNvSpPr/>
          <p:nvPr/>
        </p:nvSpPr>
        <p:spPr>
          <a:xfrm>
            <a:off x="7631604" y="3519571"/>
            <a:ext cx="9525" cy="1905"/>
          </a:xfrm>
          <a:custGeom>
            <a:avLst/>
            <a:gdLst/>
            <a:ahLst/>
            <a:cxnLst/>
            <a:rect l="l" t="t" r="r" b="b"/>
            <a:pathLst>
              <a:path w="9525" h="1904">
                <a:moveTo>
                  <a:pt x="0" y="0"/>
                </a:moveTo>
                <a:lnTo>
                  <a:pt x="9173" y="1554"/>
                </a:lnTo>
              </a:path>
            </a:pathLst>
          </a:custGeom>
          <a:ln w="3175">
            <a:solidFill>
              <a:srgbClr val="00FF00"/>
            </a:solidFill>
          </a:ln>
        </p:spPr>
        <p:txBody>
          <a:bodyPr wrap="square" lIns="0" tIns="0" rIns="0" bIns="0" rtlCol="0"/>
          <a:lstStyle/>
          <a:p>
            <a:endParaRPr/>
          </a:p>
        </p:txBody>
      </p:sp>
      <p:sp>
        <p:nvSpPr>
          <p:cNvPr id="460" name="object 460"/>
          <p:cNvSpPr/>
          <p:nvPr/>
        </p:nvSpPr>
        <p:spPr>
          <a:xfrm>
            <a:off x="7640778" y="3520730"/>
            <a:ext cx="9525" cy="635"/>
          </a:xfrm>
          <a:custGeom>
            <a:avLst/>
            <a:gdLst/>
            <a:ahLst/>
            <a:cxnLst/>
            <a:rect l="l" t="t" r="r" b="b"/>
            <a:pathLst>
              <a:path w="9525" h="635">
                <a:moveTo>
                  <a:pt x="0" y="396"/>
                </a:moveTo>
                <a:lnTo>
                  <a:pt x="9143" y="0"/>
                </a:lnTo>
              </a:path>
            </a:pathLst>
          </a:custGeom>
          <a:ln w="3175">
            <a:solidFill>
              <a:srgbClr val="00FF00"/>
            </a:solidFill>
          </a:ln>
        </p:spPr>
        <p:txBody>
          <a:bodyPr wrap="square" lIns="0" tIns="0" rIns="0" bIns="0" rtlCol="0"/>
          <a:lstStyle/>
          <a:p>
            <a:endParaRPr/>
          </a:p>
        </p:txBody>
      </p:sp>
      <p:sp>
        <p:nvSpPr>
          <p:cNvPr id="461" name="object 461"/>
          <p:cNvSpPr/>
          <p:nvPr/>
        </p:nvSpPr>
        <p:spPr>
          <a:xfrm>
            <a:off x="7649922" y="3519571"/>
            <a:ext cx="9525" cy="1270"/>
          </a:xfrm>
          <a:custGeom>
            <a:avLst/>
            <a:gdLst/>
            <a:ahLst/>
            <a:cxnLst/>
            <a:rect l="l" t="t" r="r" b="b"/>
            <a:pathLst>
              <a:path w="9525" h="1270">
                <a:moveTo>
                  <a:pt x="0" y="1158"/>
                </a:moveTo>
                <a:lnTo>
                  <a:pt x="9173" y="0"/>
                </a:lnTo>
              </a:path>
            </a:pathLst>
          </a:custGeom>
          <a:ln w="3175">
            <a:solidFill>
              <a:srgbClr val="00FF00"/>
            </a:solidFill>
          </a:ln>
        </p:spPr>
        <p:txBody>
          <a:bodyPr wrap="square" lIns="0" tIns="0" rIns="0" bIns="0" rtlCol="0"/>
          <a:lstStyle/>
          <a:p>
            <a:endParaRPr/>
          </a:p>
        </p:txBody>
      </p:sp>
      <p:sp>
        <p:nvSpPr>
          <p:cNvPr id="462" name="object 462"/>
          <p:cNvSpPr/>
          <p:nvPr/>
        </p:nvSpPr>
        <p:spPr>
          <a:xfrm>
            <a:off x="7659096" y="3518048"/>
            <a:ext cx="9525" cy="1905"/>
          </a:xfrm>
          <a:custGeom>
            <a:avLst/>
            <a:gdLst/>
            <a:ahLst/>
            <a:cxnLst/>
            <a:rect l="l" t="t" r="r" b="b"/>
            <a:pathLst>
              <a:path w="9525" h="1904">
                <a:moveTo>
                  <a:pt x="0" y="1524"/>
                </a:moveTo>
                <a:lnTo>
                  <a:pt x="9173" y="0"/>
                </a:lnTo>
              </a:path>
            </a:pathLst>
          </a:custGeom>
          <a:ln w="3175">
            <a:solidFill>
              <a:srgbClr val="00FF00"/>
            </a:solidFill>
          </a:ln>
        </p:spPr>
        <p:txBody>
          <a:bodyPr wrap="square" lIns="0" tIns="0" rIns="0" bIns="0" rtlCol="0"/>
          <a:lstStyle/>
          <a:p>
            <a:endParaRPr/>
          </a:p>
        </p:txBody>
      </p:sp>
      <p:sp>
        <p:nvSpPr>
          <p:cNvPr id="463" name="object 463"/>
          <p:cNvSpPr/>
          <p:nvPr/>
        </p:nvSpPr>
        <p:spPr>
          <a:xfrm>
            <a:off x="7668269" y="3518048"/>
            <a:ext cx="9525" cy="2540"/>
          </a:xfrm>
          <a:custGeom>
            <a:avLst/>
            <a:gdLst/>
            <a:ahLst/>
            <a:cxnLst/>
            <a:rect l="l" t="t" r="r" b="b"/>
            <a:pathLst>
              <a:path w="9525" h="2539">
                <a:moveTo>
                  <a:pt x="0" y="0"/>
                </a:moveTo>
                <a:lnTo>
                  <a:pt x="9173" y="2286"/>
                </a:lnTo>
              </a:path>
            </a:pathLst>
          </a:custGeom>
          <a:ln w="3175">
            <a:solidFill>
              <a:srgbClr val="00FF00"/>
            </a:solidFill>
          </a:ln>
        </p:spPr>
        <p:txBody>
          <a:bodyPr wrap="square" lIns="0" tIns="0" rIns="0" bIns="0" rtlCol="0"/>
          <a:lstStyle/>
          <a:p>
            <a:endParaRPr/>
          </a:p>
        </p:txBody>
      </p:sp>
      <p:sp>
        <p:nvSpPr>
          <p:cNvPr id="464" name="object 464"/>
          <p:cNvSpPr/>
          <p:nvPr/>
        </p:nvSpPr>
        <p:spPr>
          <a:xfrm>
            <a:off x="7677444" y="3518444"/>
            <a:ext cx="9525" cy="1905"/>
          </a:xfrm>
          <a:custGeom>
            <a:avLst/>
            <a:gdLst/>
            <a:ahLst/>
            <a:cxnLst/>
            <a:rect l="l" t="t" r="r" b="b"/>
            <a:pathLst>
              <a:path w="9525" h="1904">
                <a:moveTo>
                  <a:pt x="0" y="1889"/>
                </a:moveTo>
                <a:lnTo>
                  <a:pt x="9173" y="0"/>
                </a:lnTo>
              </a:path>
            </a:pathLst>
          </a:custGeom>
          <a:ln w="3175">
            <a:solidFill>
              <a:srgbClr val="00FF00"/>
            </a:solidFill>
          </a:ln>
        </p:spPr>
        <p:txBody>
          <a:bodyPr wrap="square" lIns="0" tIns="0" rIns="0" bIns="0" rtlCol="0"/>
          <a:lstStyle/>
          <a:p>
            <a:endParaRPr/>
          </a:p>
        </p:txBody>
      </p:sp>
      <p:sp>
        <p:nvSpPr>
          <p:cNvPr id="465" name="object 465"/>
          <p:cNvSpPr/>
          <p:nvPr/>
        </p:nvSpPr>
        <p:spPr>
          <a:xfrm>
            <a:off x="7686618" y="3517682"/>
            <a:ext cx="9525" cy="1270"/>
          </a:xfrm>
          <a:custGeom>
            <a:avLst/>
            <a:gdLst/>
            <a:ahLst/>
            <a:cxnLst/>
            <a:rect l="l" t="t" r="r" b="b"/>
            <a:pathLst>
              <a:path w="9525" h="1270">
                <a:moveTo>
                  <a:pt x="0" y="762"/>
                </a:moveTo>
                <a:lnTo>
                  <a:pt x="9143" y="0"/>
                </a:lnTo>
              </a:path>
            </a:pathLst>
          </a:custGeom>
          <a:ln w="3175">
            <a:solidFill>
              <a:srgbClr val="00FF00"/>
            </a:solidFill>
          </a:ln>
        </p:spPr>
        <p:txBody>
          <a:bodyPr wrap="square" lIns="0" tIns="0" rIns="0" bIns="0" rtlCol="0"/>
          <a:lstStyle/>
          <a:p>
            <a:endParaRPr/>
          </a:p>
        </p:txBody>
      </p:sp>
      <p:sp>
        <p:nvSpPr>
          <p:cNvPr id="466" name="object 466"/>
          <p:cNvSpPr/>
          <p:nvPr/>
        </p:nvSpPr>
        <p:spPr>
          <a:xfrm>
            <a:off x="7695762" y="3517682"/>
            <a:ext cx="9525" cy="1270"/>
          </a:xfrm>
          <a:custGeom>
            <a:avLst/>
            <a:gdLst/>
            <a:ahLst/>
            <a:cxnLst/>
            <a:rect l="l" t="t" r="r" b="b"/>
            <a:pathLst>
              <a:path w="9525" h="1270">
                <a:moveTo>
                  <a:pt x="0" y="0"/>
                </a:moveTo>
                <a:lnTo>
                  <a:pt x="9173" y="1127"/>
                </a:lnTo>
              </a:path>
            </a:pathLst>
          </a:custGeom>
          <a:ln w="3175">
            <a:solidFill>
              <a:srgbClr val="00FF00"/>
            </a:solidFill>
          </a:ln>
        </p:spPr>
        <p:txBody>
          <a:bodyPr wrap="square" lIns="0" tIns="0" rIns="0" bIns="0" rtlCol="0"/>
          <a:lstStyle/>
          <a:p>
            <a:endParaRPr/>
          </a:p>
        </p:txBody>
      </p:sp>
      <p:sp>
        <p:nvSpPr>
          <p:cNvPr id="467" name="object 467"/>
          <p:cNvSpPr/>
          <p:nvPr/>
        </p:nvSpPr>
        <p:spPr>
          <a:xfrm>
            <a:off x="7704935" y="3517682"/>
            <a:ext cx="9525" cy="1270"/>
          </a:xfrm>
          <a:custGeom>
            <a:avLst/>
            <a:gdLst/>
            <a:ahLst/>
            <a:cxnLst/>
            <a:rect l="l" t="t" r="r" b="b"/>
            <a:pathLst>
              <a:path w="9525" h="1270">
                <a:moveTo>
                  <a:pt x="0" y="1127"/>
                </a:moveTo>
                <a:lnTo>
                  <a:pt x="9173" y="0"/>
                </a:lnTo>
              </a:path>
            </a:pathLst>
          </a:custGeom>
          <a:ln w="3175">
            <a:solidFill>
              <a:srgbClr val="00FF00"/>
            </a:solidFill>
          </a:ln>
        </p:spPr>
        <p:txBody>
          <a:bodyPr wrap="square" lIns="0" tIns="0" rIns="0" bIns="0" rtlCol="0"/>
          <a:lstStyle/>
          <a:p>
            <a:endParaRPr/>
          </a:p>
        </p:txBody>
      </p:sp>
      <p:sp>
        <p:nvSpPr>
          <p:cNvPr id="468" name="object 468"/>
          <p:cNvSpPr/>
          <p:nvPr/>
        </p:nvSpPr>
        <p:spPr>
          <a:xfrm>
            <a:off x="7714109" y="3509269"/>
            <a:ext cx="9525" cy="8890"/>
          </a:xfrm>
          <a:custGeom>
            <a:avLst/>
            <a:gdLst/>
            <a:ahLst/>
            <a:cxnLst/>
            <a:rect l="l" t="t" r="r" b="b"/>
            <a:pathLst>
              <a:path w="9525" h="8889">
                <a:moveTo>
                  <a:pt x="0" y="8382"/>
                </a:moveTo>
                <a:lnTo>
                  <a:pt x="9173" y="0"/>
                </a:lnTo>
              </a:path>
            </a:pathLst>
          </a:custGeom>
          <a:ln w="3175">
            <a:solidFill>
              <a:srgbClr val="00FF00"/>
            </a:solidFill>
          </a:ln>
        </p:spPr>
        <p:txBody>
          <a:bodyPr wrap="square" lIns="0" tIns="0" rIns="0" bIns="0" rtlCol="0"/>
          <a:lstStyle/>
          <a:p>
            <a:endParaRPr/>
          </a:p>
        </p:txBody>
      </p:sp>
      <p:sp>
        <p:nvSpPr>
          <p:cNvPr id="469" name="object 469"/>
          <p:cNvSpPr/>
          <p:nvPr/>
        </p:nvSpPr>
        <p:spPr>
          <a:xfrm>
            <a:off x="7723283" y="3509269"/>
            <a:ext cx="9525" cy="8890"/>
          </a:xfrm>
          <a:custGeom>
            <a:avLst/>
            <a:gdLst/>
            <a:ahLst/>
            <a:cxnLst/>
            <a:rect l="l" t="t" r="r" b="b"/>
            <a:pathLst>
              <a:path w="9525" h="8889">
                <a:moveTo>
                  <a:pt x="0" y="0"/>
                </a:moveTo>
                <a:lnTo>
                  <a:pt x="9173" y="8778"/>
                </a:lnTo>
              </a:path>
            </a:pathLst>
          </a:custGeom>
          <a:ln w="3175">
            <a:solidFill>
              <a:srgbClr val="00FF00"/>
            </a:solidFill>
          </a:ln>
        </p:spPr>
        <p:txBody>
          <a:bodyPr wrap="square" lIns="0" tIns="0" rIns="0" bIns="0" rtlCol="0"/>
          <a:lstStyle/>
          <a:p>
            <a:endParaRPr/>
          </a:p>
        </p:txBody>
      </p:sp>
      <p:sp>
        <p:nvSpPr>
          <p:cNvPr id="470" name="object 470"/>
          <p:cNvSpPr/>
          <p:nvPr/>
        </p:nvSpPr>
        <p:spPr>
          <a:xfrm>
            <a:off x="7732457" y="3515365"/>
            <a:ext cx="9525" cy="3175"/>
          </a:xfrm>
          <a:custGeom>
            <a:avLst/>
            <a:gdLst/>
            <a:ahLst/>
            <a:cxnLst/>
            <a:rect l="l" t="t" r="r" b="b"/>
            <a:pathLst>
              <a:path w="9525" h="3175">
                <a:moveTo>
                  <a:pt x="0" y="2682"/>
                </a:moveTo>
                <a:lnTo>
                  <a:pt x="9143" y="0"/>
                </a:lnTo>
              </a:path>
            </a:pathLst>
          </a:custGeom>
          <a:ln w="3175">
            <a:solidFill>
              <a:srgbClr val="00FF00"/>
            </a:solidFill>
          </a:ln>
        </p:spPr>
        <p:txBody>
          <a:bodyPr wrap="square" lIns="0" tIns="0" rIns="0" bIns="0" rtlCol="0"/>
          <a:lstStyle/>
          <a:p>
            <a:endParaRPr/>
          </a:p>
        </p:txBody>
      </p:sp>
      <p:sp>
        <p:nvSpPr>
          <p:cNvPr id="471" name="object 471"/>
          <p:cNvSpPr/>
          <p:nvPr/>
        </p:nvSpPr>
        <p:spPr>
          <a:xfrm>
            <a:off x="7741601" y="3515365"/>
            <a:ext cx="9525" cy="3175"/>
          </a:xfrm>
          <a:custGeom>
            <a:avLst/>
            <a:gdLst/>
            <a:ahLst/>
            <a:cxnLst/>
            <a:rect l="l" t="t" r="r" b="b"/>
            <a:pathLst>
              <a:path w="9525" h="3175">
                <a:moveTo>
                  <a:pt x="0" y="0"/>
                </a:moveTo>
                <a:lnTo>
                  <a:pt x="9173" y="3078"/>
                </a:lnTo>
              </a:path>
            </a:pathLst>
          </a:custGeom>
          <a:ln w="3175">
            <a:solidFill>
              <a:srgbClr val="00FF00"/>
            </a:solidFill>
          </a:ln>
        </p:spPr>
        <p:txBody>
          <a:bodyPr wrap="square" lIns="0" tIns="0" rIns="0" bIns="0" rtlCol="0"/>
          <a:lstStyle/>
          <a:p>
            <a:endParaRPr/>
          </a:p>
        </p:txBody>
      </p:sp>
      <p:sp>
        <p:nvSpPr>
          <p:cNvPr id="472" name="object 472"/>
          <p:cNvSpPr/>
          <p:nvPr/>
        </p:nvSpPr>
        <p:spPr>
          <a:xfrm>
            <a:off x="7750774" y="3518444"/>
            <a:ext cx="9525" cy="1270"/>
          </a:xfrm>
          <a:custGeom>
            <a:avLst/>
            <a:gdLst/>
            <a:ahLst/>
            <a:cxnLst/>
            <a:rect l="l" t="t" r="r" b="b"/>
            <a:pathLst>
              <a:path w="9525" h="1270">
                <a:moveTo>
                  <a:pt x="0" y="0"/>
                </a:moveTo>
                <a:lnTo>
                  <a:pt x="9173" y="1127"/>
                </a:lnTo>
              </a:path>
            </a:pathLst>
          </a:custGeom>
          <a:ln w="3175">
            <a:solidFill>
              <a:srgbClr val="00FF00"/>
            </a:solidFill>
          </a:ln>
        </p:spPr>
        <p:txBody>
          <a:bodyPr wrap="square" lIns="0" tIns="0" rIns="0" bIns="0" rtlCol="0"/>
          <a:lstStyle/>
          <a:p>
            <a:endParaRPr/>
          </a:p>
        </p:txBody>
      </p:sp>
      <p:sp>
        <p:nvSpPr>
          <p:cNvPr id="473" name="object 473"/>
          <p:cNvSpPr/>
          <p:nvPr/>
        </p:nvSpPr>
        <p:spPr>
          <a:xfrm>
            <a:off x="7759949" y="3515761"/>
            <a:ext cx="9525" cy="3810"/>
          </a:xfrm>
          <a:custGeom>
            <a:avLst/>
            <a:gdLst/>
            <a:ahLst/>
            <a:cxnLst/>
            <a:rect l="l" t="t" r="r" b="b"/>
            <a:pathLst>
              <a:path w="9525" h="3810">
                <a:moveTo>
                  <a:pt x="0" y="3810"/>
                </a:moveTo>
                <a:lnTo>
                  <a:pt x="9173" y="0"/>
                </a:lnTo>
              </a:path>
            </a:pathLst>
          </a:custGeom>
          <a:ln w="3175">
            <a:solidFill>
              <a:srgbClr val="00FF00"/>
            </a:solidFill>
          </a:ln>
        </p:spPr>
        <p:txBody>
          <a:bodyPr wrap="square" lIns="0" tIns="0" rIns="0" bIns="0" rtlCol="0"/>
          <a:lstStyle/>
          <a:p>
            <a:endParaRPr/>
          </a:p>
        </p:txBody>
      </p:sp>
      <p:sp>
        <p:nvSpPr>
          <p:cNvPr id="474" name="object 474"/>
          <p:cNvSpPr/>
          <p:nvPr/>
        </p:nvSpPr>
        <p:spPr>
          <a:xfrm>
            <a:off x="7769123" y="3515761"/>
            <a:ext cx="9525" cy="3810"/>
          </a:xfrm>
          <a:custGeom>
            <a:avLst/>
            <a:gdLst/>
            <a:ahLst/>
            <a:cxnLst/>
            <a:rect l="l" t="t" r="r" b="b"/>
            <a:pathLst>
              <a:path w="9525" h="3810">
                <a:moveTo>
                  <a:pt x="0" y="0"/>
                </a:moveTo>
                <a:lnTo>
                  <a:pt x="9173" y="3810"/>
                </a:lnTo>
              </a:path>
            </a:pathLst>
          </a:custGeom>
          <a:ln w="3175">
            <a:solidFill>
              <a:srgbClr val="00FF00"/>
            </a:solidFill>
          </a:ln>
        </p:spPr>
        <p:txBody>
          <a:bodyPr wrap="square" lIns="0" tIns="0" rIns="0" bIns="0" rtlCol="0"/>
          <a:lstStyle/>
          <a:p>
            <a:endParaRPr/>
          </a:p>
        </p:txBody>
      </p:sp>
      <p:sp>
        <p:nvSpPr>
          <p:cNvPr id="475" name="object 475"/>
          <p:cNvSpPr/>
          <p:nvPr/>
        </p:nvSpPr>
        <p:spPr>
          <a:xfrm>
            <a:off x="7778297" y="3514603"/>
            <a:ext cx="9525" cy="5080"/>
          </a:xfrm>
          <a:custGeom>
            <a:avLst/>
            <a:gdLst/>
            <a:ahLst/>
            <a:cxnLst/>
            <a:rect l="l" t="t" r="r" b="b"/>
            <a:pathLst>
              <a:path w="9525" h="5079">
                <a:moveTo>
                  <a:pt x="0" y="4968"/>
                </a:moveTo>
                <a:lnTo>
                  <a:pt x="9143" y="0"/>
                </a:lnTo>
              </a:path>
            </a:pathLst>
          </a:custGeom>
          <a:ln w="3175">
            <a:solidFill>
              <a:srgbClr val="00FF00"/>
            </a:solidFill>
          </a:ln>
        </p:spPr>
        <p:txBody>
          <a:bodyPr wrap="square" lIns="0" tIns="0" rIns="0" bIns="0" rtlCol="0"/>
          <a:lstStyle/>
          <a:p>
            <a:endParaRPr/>
          </a:p>
        </p:txBody>
      </p:sp>
      <p:sp>
        <p:nvSpPr>
          <p:cNvPr id="476" name="object 476"/>
          <p:cNvSpPr/>
          <p:nvPr/>
        </p:nvSpPr>
        <p:spPr>
          <a:xfrm>
            <a:off x="7787440" y="3510427"/>
            <a:ext cx="9525" cy="4445"/>
          </a:xfrm>
          <a:custGeom>
            <a:avLst/>
            <a:gdLst/>
            <a:ahLst/>
            <a:cxnLst/>
            <a:rect l="l" t="t" r="r" b="b"/>
            <a:pathLst>
              <a:path w="9525" h="4445">
                <a:moveTo>
                  <a:pt x="0" y="4175"/>
                </a:moveTo>
                <a:lnTo>
                  <a:pt x="9173" y="0"/>
                </a:lnTo>
              </a:path>
            </a:pathLst>
          </a:custGeom>
          <a:ln w="3175">
            <a:solidFill>
              <a:srgbClr val="00FF00"/>
            </a:solidFill>
          </a:ln>
        </p:spPr>
        <p:txBody>
          <a:bodyPr wrap="square" lIns="0" tIns="0" rIns="0" bIns="0" rtlCol="0"/>
          <a:lstStyle/>
          <a:p>
            <a:endParaRPr/>
          </a:p>
        </p:txBody>
      </p:sp>
      <p:sp>
        <p:nvSpPr>
          <p:cNvPr id="477" name="object 477"/>
          <p:cNvSpPr/>
          <p:nvPr/>
        </p:nvSpPr>
        <p:spPr>
          <a:xfrm>
            <a:off x="7796614" y="3510427"/>
            <a:ext cx="9525" cy="3810"/>
          </a:xfrm>
          <a:custGeom>
            <a:avLst/>
            <a:gdLst/>
            <a:ahLst/>
            <a:cxnLst/>
            <a:rect l="l" t="t" r="r" b="b"/>
            <a:pathLst>
              <a:path w="9525" h="3810">
                <a:moveTo>
                  <a:pt x="0" y="0"/>
                </a:moveTo>
                <a:lnTo>
                  <a:pt x="9173" y="3413"/>
                </a:lnTo>
              </a:path>
            </a:pathLst>
          </a:custGeom>
          <a:ln w="3175">
            <a:solidFill>
              <a:srgbClr val="00FF00"/>
            </a:solidFill>
          </a:ln>
        </p:spPr>
        <p:txBody>
          <a:bodyPr wrap="square" lIns="0" tIns="0" rIns="0" bIns="0" rtlCol="0"/>
          <a:lstStyle/>
          <a:p>
            <a:endParaRPr/>
          </a:p>
        </p:txBody>
      </p:sp>
      <p:sp>
        <p:nvSpPr>
          <p:cNvPr id="478" name="object 478"/>
          <p:cNvSpPr/>
          <p:nvPr/>
        </p:nvSpPr>
        <p:spPr>
          <a:xfrm>
            <a:off x="7805788" y="3513079"/>
            <a:ext cx="9525" cy="1270"/>
          </a:xfrm>
          <a:custGeom>
            <a:avLst/>
            <a:gdLst/>
            <a:ahLst/>
            <a:cxnLst/>
            <a:rect l="l" t="t" r="r" b="b"/>
            <a:pathLst>
              <a:path w="9525" h="1270">
                <a:moveTo>
                  <a:pt x="0" y="762"/>
                </a:moveTo>
                <a:lnTo>
                  <a:pt x="9173" y="0"/>
                </a:lnTo>
              </a:path>
            </a:pathLst>
          </a:custGeom>
          <a:ln w="3175">
            <a:solidFill>
              <a:srgbClr val="00FF00"/>
            </a:solidFill>
          </a:ln>
        </p:spPr>
        <p:txBody>
          <a:bodyPr wrap="square" lIns="0" tIns="0" rIns="0" bIns="0" rtlCol="0"/>
          <a:lstStyle/>
          <a:p>
            <a:endParaRPr/>
          </a:p>
        </p:txBody>
      </p:sp>
      <p:sp>
        <p:nvSpPr>
          <p:cNvPr id="479" name="object 479"/>
          <p:cNvSpPr/>
          <p:nvPr/>
        </p:nvSpPr>
        <p:spPr>
          <a:xfrm>
            <a:off x="7814962" y="3513079"/>
            <a:ext cx="9525" cy="3175"/>
          </a:xfrm>
          <a:custGeom>
            <a:avLst/>
            <a:gdLst/>
            <a:ahLst/>
            <a:cxnLst/>
            <a:rect l="l" t="t" r="r" b="b"/>
            <a:pathLst>
              <a:path w="9525" h="3175">
                <a:moveTo>
                  <a:pt x="0" y="0"/>
                </a:moveTo>
                <a:lnTo>
                  <a:pt x="9173" y="3048"/>
                </a:lnTo>
              </a:path>
            </a:pathLst>
          </a:custGeom>
          <a:ln w="3175">
            <a:solidFill>
              <a:srgbClr val="00FF00"/>
            </a:solidFill>
          </a:ln>
        </p:spPr>
        <p:txBody>
          <a:bodyPr wrap="square" lIns="0" tIns="0" rIns="0" bIns="0" rtlCol="0"/>
          <a:lstStyle/>
          <a:p>
            <a:endParaRPr/>
          </a:p>
        </p:txBody>
      </p:sp>
      <p:sp>
        <p:nvSpPr>
          <p:cNvPr id="480" name="object 480"/>
          <p:cNvSpPr/>
          <p:nvPr/>
        </p:nvSpPr>
        <p:spPr>
          <a:xfrm>
            <a:off x="7824136" y="3506221"/>
            <a:ext cx="9525" cy="10160"/>
          </a:xfrm>
          <a:custGeom>
            <a:avLst/>
            <a:gdLst/>
            <a:ahLst/>
            <a:cxnLst/>
            <a:rect l="l" t="t" r="r" b="b"/>
            <a:pathLst>
              <a:path w="9525" h="10160">
                <a:moveTo>
                  <a:pt x="0" y="9906"/>
                </a:moveTo>
                <a:lnTo>
                  <a:pt x="9143" y="0"/>
                </a:lnTo>
              </a:path>
            </a:pathLst>
          </a:custGeom>
          <a:ln w="3175">
            <a:solidFill>
              <a:srgbClr val="00FF00"/>
            </a:solidFill>
          </a:ln>
        </p:spPr>
        <p:txBody>
          <a:bodyPr wrap="square" lIns="0" tIns="0" rIns="0" bIns="0" rtlCol="0"/>
          <a:lstStyle/>
          <a:p>
            <a:endParaRPr/>
          </a:p>
        </p:txBody>
      </p:sp>
      <p:sp>
        <p:nvSpPr>
          <p:cNvPr id="481" name="object 481"/>
          <p:cNvSpPr/>
          <p:nvPr/>
        </p:nvSpPr>
        <p:spPr>
          <a:xfrm>
            <a:off x="7833280" y="3506190"/>
            <a:ext cx="9525" cy="1905"/>
          </a:xfrm>
          <a:custGeom>
            <a:avLst/>
            <a:gdLst/>
            <a:ahLst/>
            <a:cxnLst/>
            <a:rect l="l" t="t" r="r" b="b"/>
            <a:pathLst>
              <a:path w="9525" h="1904">
                <a:moveTo>
                  <a:pt x="0" y="0"/>
                </a:moveTo>
                <a:lnTo>
                  <a:pt x="9173" y="1554"/>
                </a:lnTo>
              </a:path>
            </a:pathLst>
          </a:custGeom>
          <a:ln w="3175">
            <a:solidFill>
              <a:srgbClr val="00FF00"/>
            </a:solidFill>
          </a:ln>
        </p:spPr>
        <p:txBody>
          <a:bodyPr wrap="square" lIns="0" tIns="0" rIns="0" bIns="0" rtlCol="0"/>
          <a:lstStyle/>
          <a:p>
            <a:endParaRPr/>
          </a:p>
        </p:txBody>
      </p:sp>
      <p:sp>
        <p:nvSpPr>
          <p:cNvPr id="482" name="object 482"/>
          <p:cNvSpPr/>
          <p:nvPr/>
        </p:nvSpPr>
        <p:spPr>
          <a:xfrm>
            <a:off x="7842453" y="3507745"/>
            <a:ext cx="9525" cy="5080"/>
          </a:xfrm>
          <a:custGeom>
            <a:avLst/>
            <a:gdLst/>
            <a:ahLst/>
            <a:cxnLst/>
            <a:rect l="l" t="t" r="r" b="b"/>
            <a:pathLst>
              <a:path w="9525" h="5079">
                <a:moveTo>
                  <a:pt x="0" y="0"/>
                </a:moveTo>
                <a:lnTo>
                  <a:pt x="9173" y="4968"/>
                </a:lnTo>
              </a:path>
            </a:pathLst>
          </a:custGeom>
          <a:ln w="3175">
            <a:solidFill>
              <a:srgbClr val="00FF00"/>
            </a:solidFill>
          </a:ln>
        </p:spPr>
        <p:txBody>
          <a:bodyPr wrap="square" lIns="0" tIns="0" rIns="0" bIns="0" rtlCol="0"/>
          <a:lstStyle/>
          <a:p>
            <a:endParaRPr/>
          </a:p>
        </p:txBody>
      </p:sp>
      <p:sp>
        <p:nvSpPr>
          <p:cNvPr id="483" name="object 483"/>
          <p:cNvSpPr/>
          <p:nvPr/>
        </p:nvSpPr>
        <p:spPr>
          <a:xfrm>
            <a:off x="7851628" y="3512713"/>
            <a:ext cx="9525" cy="3810"/>
          </a:xfrm>
          <a:custGeom>
            <a:avLst/>
            <a:gdLst/>
            <a:ahLst/>
            <a:cxnLst/>
            <a:rect l="l" t="t" r="r" b="b"/>
            <a:pathLst>
              <a:path w="9525" h="3810">
                <a:moveTo>
                  <a:pt x="0" y="0"/>
                </a:moveTo>
                <a:lnTo>
                  <a:pt x="9173" y="3413"/>
                </a:lnTo>
              </a:path>
            </a:pathLst>
          </a:custGeom>
          <a:ln w="3175">
            <a:solidFill>
              <a:srgbClr val="00FF00"/>
            </a:solidFill>
          </a:ln>
        </p:spPr>
        <p:txBody>
          <a:bodyPr wrap="square" lIns="0" tIns="0" rIns="0" bIns="0" rtlCol="0"/>
          <a:lstStyle/>
          <a:p>
            <a:endParaRPr/>
          </a:p>
        </p:txBody>
      </p:sp>
      <p:sp>
        <p:nvSpPr>
          <p:cNvPr id="484" name="object 484"/>
          <p:cNvSpPr/>
          <p:nvPr/>
        </p:nvSpPr>
        <p:spPr>
          <a:xfrm>
            <a:off x="7860802" y="3514999"/>
            <a:ext cx="9525" cy="1270"/>
          </a:xfrm>
          <a:custGeom>
            <a:avLst/>
            <a:gdLst/>
            <a:ahLst/>
            <a:cxnLst/>
            <a:rect l="l" t="t" r="r" b="b"/>
            <a:pathLst>
              <a:path w="9525" h="1270">
                <a:moveTo>
                  <a:pt x="0" y="1127"/>
                </a:moveTo>
                <a:lnTo>
                  <a:pt x="9173" y="0"/>
                </a:lnTo>
              </a:path>
            </a:pathLst>
          </a:custGeom>
          <a:ln w="3175">
            <a:solidFill>
              <a:srgbClr val="00FF00"/>
            </a:solidFill>
          </a:ln>
        </p:spPr>
        <p:txBody>
          <a:bodyPr wrap="square" lIns="0" tIns="0" rIns="0" bIns="0" rtlCol="0"/>
          <a:lstStyle/>
          <a:p>
            <a:endParaRPr/>
          </a:p>
        </p:txBody>
      </p:sp>
      <p:sp>
        <p:nvSpPr>
          <p:cNvPr id="485" name="object 485"/>
          <p:cNvSpPr/>
          <p:nvPr/>
        </p:nvSpPr>
        <p:spPr>
          <a:xfrm>
            <a:off x="7869976" y="3514603"/>
            <a:ext cx="9525" cy="635"/>
          </a:xfrm>
          <a:custGeom>
            <a:avLst/>
            <a:gdLst/>
            <a:ahLst/>
            <a:cxnLst/>
            <a:rect l="l" t="t" r="r" b="b"/>
            <a:pathLst>
              <a:path w="9525" h="635">
                <a:moveTo>
                  <a:pt x="0" y="396"/>
                </a:moveTo>
                <a:lnTo>
                  <a:pt x="9143" y="0"/>
                </a:lnTo>
              </a:path>
            </a:pathLst>
          </a:custGeom>
          <a:ln w="3175">
            <a:solidFill>
              <a:srgbClr val="00FF00"/>
            </a:solidFill>
          </a:ln>
        </p:spPr>
        <p:txBody>
          <a:bodyPr wrap="square" lIns="0" tIns="0" rIns="0" bIns="0" rtlCol="0"/>
          <a:lstStyle/>
          <a:p>
            <a:endParaRPr/>
          </a:p>
        </p:txBody>
      </p:sp>
      <p:sp>
        <p:nvSpPr>
          <p:cNvPr id="486" name="object 486"/>
          <p:cNvSpPr/>
          <p:nvPr/>
        </p:nvSpPr>
        <p:spPr>
          <a:xfrm>
            <a:off x="7879119" y="3513841"/>
            <a:ext cx="9525" cy="1270"/>
          </a:xfrm>
          <a:custGeom>
            <a:avLst/>
            <a:gdLst/>
            <a:ahLst/>
            <a:cxnLst/>
            <a:rect l="l" t="t" r="r" b="b"/>
            <a:pathLst>
              <a:path w="9525" h="1270">
                <a:moveTo>
                  <a:pt x="0" y="762"/>
                </a:moveTo>
                <a:lnTo>
                  <a:pt x="9173" y="0"/>
                </a:lnTo>
              </a:path>
            </a:pathLst>
          </a:custGeom>
          <a:ln w="3175">
            <a:solidFill>
              <a:srgbClr val="00FF00"/>
            </a:solidFill>
          </a:ln>
        </p:spPr>
        <p:txBody>
          <a:bodyPr wrap="square" lIns="0" tIns="0" rIns="0" bIns="0" rtlCol="0"/>
          <a:lstStyle/>
          <a:p>
            <a:endParaRPr/>
          </a:p>
        </p:txBody>
      </p:sp>
      <p:sp>
        <p:nvSpPr>
          <p:cNvPr id="487" name="object 487"/>
          <p:cNvSpPr/>
          <p:nvPr/>
        </p:nvSpPr>
        <p:spPr>
          <a:xfrm>
            <a:off x="7888293" y="3511951"/>
            <a:ext cx="9525" cy="1905"/>
          </a:xfrm>
          <a:custGeom>
            <a:avLst/>
            <a:gdLst/>
            <a:ahLst/>
            <a:cxnLst/>
            <a:rect l="l" t="t" r="r" b="b"/>
            <a:pathLst>
              <a:path w="9525" h="1904">
                <a:moveTo>
                  <a:pt x="0" y="1889"/>
                </a:moveTo>
                <a:lnTo>
                  <a:pt x="9173" y="0"/>
                </a:lnTo>
              </a:path>
            </a:pathLst>
          </a:custGeom>
          <a:ln w="3175">
            <a:solidFill>
              <a:srgbClr val="00FF00"/>
            </a:solidFill>
          </a:ln>
        </p:spPr>
        <p:txBody>
          <a:bodyPr wrap="square" lIns="0" tIns="0" rIns="0" bIns="0" rtlCol="0"/>
          <a:lstStyle/>
          <a:p>
            <a:endParaRPr/>
          </a:p>
        </p:txBody>
      </p:sp>
      <p:sp>
        <p:nvSpPr>
          <p:cNvPr id="488" name="object 488"/>
          <p:cNvSpPr/>
          <p:nvPr/>
        </p:nvSpPr>
        <p:spPr>
          <a:xfrm>
            <a:off x="7897467" y="3511158"/>
            <a:ext cx="9525" cy="1270"/>
          </a:xfrm>
          <a:custGeom>
            <a:avLst/>
            <a:gdLst/>
            <a:ahLst/>
            <a:cxnLst/>
            <a:rect l="l" t="t" r="r" b="b"/>
            <a:pathLst>
              <a:path w="9525" h="1270">
                <a:moveTo>
                  <a:pt x="0" y="792"/>
                </a:moveTo>
                <a:lnTo>
                  <a:pt x="9173" y="0"/>
                </a:lnTo>
              </a:path>
            </a:pathLst>
          </a:custGeom>
          <a:ln w="3175">
            <a:solidFill>
              <a:srgbClr val="00FF00"/>
            </a:solidFill>
          </a:ln>
        </p:spPr>
        <p:txBody>
          <a:bodyPr wrap="square" lIns="0" tIns="0" rIns="0" bIns="0" rtlCol="0"/>
          <a:lstStyle/>
          <a:p>
            <a:endParaRPr/>
          </a:p>
        </p:txBody>
      </p:sp>
      <p:sp>
        <p:nvSpPr>
          <p:cNvPr id="489" name="object 489"/>
          <p:cNvSpPr/>
          <p:nvPr/>
        </p:nvSpPr>
        <p:spPr>
          <a:xfrm>
            <a:off x="7906641" y="3511158"/>
            <a:ext cx="9525" cy="2540"/>
          </a:xfrm>
          <a:custGeom>
            <a:avLst/>
            <a:gdLst/>
            <a:ahLst/>
            <a:cxnLst/>
            <a:rect l="l" t="t" r="r" b="b"/>
            <a:pathLst>
              <a:path w="9525" h="2539">
                <a:moveTo>
                  <a:pt x="0" y="0"/>
                </a:moveTo>
                <a:lnTo>
                  <a:pt x="9173" y="1920"/>
                </a:lnTo>
              </a:path>
            </a:pathLst>
          </a:custGeom>
          <a:ln w="3175">
            <a:solidFill>
              <a:srgbClr val="00FF00"/>
            </a:solidFill>
          </a:ln>
        </p:spPr>
        <p:txBody>
          <a:bodyPr wrap="square" lIns="0" tIns="0" rIns="0" bIns="0" rtlCol="0"/>
          <a:lstStyle/>
          <a:p>
            <a:endParaRPr/>
          </a:p>
        </p:txBody>
      </p:sp>
      <p:sp>
        <p:nvSpPr>
          <p:cNvPr id="490" name="object 490"/>
          <p:cNvSpPr/>
          <p:nvPr/>
        </p:nvSpPr>
        <p:spPr>
          <a:xfrm>
            <a:off x="7915816" y="3506952"/>
            <a:ext cx="9525" cy="6350"/>
          </a:xfrm>
          <a:custGeom>
            <a:avLst/>
            <a:gdLst/>
            <a:ahLst/>
            <a:cxnLst/>
            <a:rect l="l" t="t" r="r" b="b"/>
            <a:pathLst>
              <a:path w="9525" h="6350">
                <a:moveTo>
                  <a:pt x="0" y="6126"/>
                </a:moveTo>
                <a:lnTo>
                  <a:pt x="9143" y="0"/>
                </a:lnTo>
              </a:path>
            </a:pathLst>
          </a:custGeom>
          <a:ln w="3175">
            <a:solidFill>
              <a:srgbClr val="00FF00"/>
            </a:solidFill>
          </a:ln>
        </p:spPr>
        <p:txBody>
          <a:bodyPr wrap="square" lIns="0" tIns="0" rIns="0" bIns="0" rtlCol="0"/>
          <a:lstStyle/>
          <a:p>
            <a:endParaRPr/>
          </a:p>
        </p:txBody>
      </p:sp>
      <p:sp>
        <p:nvSpPr>
          <p:cNvPr id="491" name="object 491"/>
          <p:cNvSpPr/>
          <p:nvPr/>
        </p:nvSpPr>
        <p:spPr>
          <a:xfrm>
            <a:off x="7924958" y="3506952"/>
            <a:ext cx="9525" cy="8890"/>
          </a:xfrm>
          <a:custGeom>
            <a:avLst/>
            <a:gdLst/>
            <a:ahLst/>
            <a:cxnLst/>
            <a:rect l="l" t="t" r="r" b="b"/>
            <a:pathLst>
              <a:path w="9525" h="8889">
                <a:moveTo>
                  <a:pt x="0" y="0"/>
                </a:moveTo>
                <a:lnTo>
                  <a:pt x="9173" y="8412"/>
                </a:lnTo>
              </a:path>
            </a:pathLst>
          </a:custGeom>
          <a:ln w="3175">
            <a:solidFill>
              <a:srgbClr val="00FF00"/>
            </a:solidFill>
          </a:ln>
        </p:spPr>
        <p:txBody>
          <a:bodyPr wrap="square" lIns="0" tIns="0" rIns="0" bIns="0" rtlCol="0"/>
          <a:lstStyle/>
          <a:p>
            <a:endParaRPr/>
          </a:p>
        </p:txBody>
      </p:sp>
      <p:sp>
        <p:nvSpPr>
          <p:cNvPr id="492" name="object 492"/>
          <p:cNvSpPr/>
          <p:nvPr/>
        </p:nvSpPr>
        <p:spPr>
          <a:xfrm>
            <a:off x="7934133" y="3514603"/>
            <a:ext cx="9525" cy="1270"/>
          </a:xfrm>
          <a:custGeom>
            <a:avLst/>
            <a:gdLst/>
            <a:ahLst/>
            <a:cxnLst/>
            <a:rect l="l" t="t" r="r" b="b"/>
            <a:pathLst>
              <a:path w="9525" h="1270">
                <a:moveTo>
                  <a:pt x="0" y="762"/>
                </a:moveTo>
                <a:lnTo>
                  <a:pt x="9173" y="0"/>
                </a:lnTo>
              </a:path>
            </a:pathLst>
          </a:custGeom>
          <a:ln w="3175">
            <a:solidFill>
              <a:srgbClr val="00FF00"/>
            </a:solidFill>
          </a:ln>
        </p:spPr>
        <p:txBody>
          <a:bodyPr wrap="square" lIns="0" tIns="0" rIns="0" bIns="0" rtlCol="0"/>
          <a:lstStyle/>
          <a:p>
            <a:endParaRPr/>
          </a:p>
        </p:txBody>
      </p:sp>
      <p:sp>
        <p:nvSpPr>
          <p:cNvPr id="493" name="object 493"/>
          <p:cNvSpPr/>
          <p:nvPr/>
        </p:nvSpPr>
        <p:spPr>
          <a:xfrm>
            <a:off x="5907930" y="3212226"/>
            <a:ext cx="0" cy="219710"/>
          </a:xfrm>
          <a:custGeom>
            <a:avLst/>
            <a:gdLst/>
            <a:ahLst/>
            <a:cxnLst/>
            <a:rect l="l" t="t" r="r" b="b"/>
            <a:pathLst>
              <a:path h="219710">
                <a:moveTo>
                  <a:pt x="0" y="219284"/>
                </a:moveTo>
                <a:lnTo>
                  <a:pt x="0" y="0"/>
                </a:lnTo>
              </a:path>
            </a:pathLst>
          </a:custGeom>
          <a:ln w="3175">
            <a:solidFill>
              <a:srgbClr val="000000"/>
            </a:solidFill>
          </a:ln>
        </p:spPr>
        <p:txBody>
          <a:bodyPr wrap="square" lIns="0" tIns="0" rIns="0" bIns="0" rtlCol="0"/>
          <a:lstStyle/>
          <a:p>
            <a:endParaRPr/>
          </a:p>
        </p:txBody>
      </p:sp>
      <p:sp>
        <p:nvSpPr>
          <p:cNvPr id="494" name="object 494"/>
          <p:cNvSpPr/>
          <p:nvPr/>
        </p:nvSpPr>
        <p:spPr>
          <a:xfrm>
            <a:off x="5907930" y="3339426"/>
            <a:ext cx="24765" cy="92075"/>
          </a:xfrm>
          <a:custGeom>
            <a:avLst/>
            <a:gdLst/>
            <a:ahLst/>
            <a:cxnLst/>
            <a:rect l="l" t="t" r="r" b="b"/>
            <a:pathLst>
              <a:path w="24764" h="92075">
                <a:moveTo>
                  <a:pt x="24443" y="0"/>
                </a:moveTo>
                <a:lnTo>
                  <a:pt x="0" y="92084"/>
                </a:lnTo>
              </a:path>
            </a:pathLst>
          </a:custGeom>
          <a:ln w="3175">
            <a:solidFill>
              <a:srgbClr val="000000"/>
            </a:solidFill>
          </a:ln>
        </p:spPr>
        <p:txBody>
          <a:bodyPr wrap="square" lIns="0" tIns="0" rIns="0" bIns="0" rtlCol="0"/>
          <a:lstStyle/>
          <a:p>
            <a:endParaRPr/>
          </a:p>
        </p:txBody>
      </p:sp>
      <p:sp>
        <p:nvSpPr>
          <p:cNvPr id="495" name="object 495"/>
          <p:cNvSpPr/>
          <p:nvPr/>
        </p:nvSpPr>
        <p:spPr>
          <a:xfrm>
            <a:off x="5883486" y="3339426"/>
            <a:ext cx="24765" cy="92075"/>
          </a:xfrm>
          <a:custGeom>
            <a:avLst/>
            <a:gdLst/>
            <a:ahLst/>
            <a:cxnLst/>
            <a:rect l="l" t="t" r="r" b="b"/>
            <a:pathLst>
              <a:path w="24764" h="92075">
                <a:moveTo>
                  <a:pt x="24443" y="92084"/>
                </a:moveTo>
                <a:lnTo>
                  <a:pt x="0" y="0"/>
                </a:lnTo>
              </a:path>
            </a:pathLst>
          </a:custGeom>
          <a:ln w="3175">
            <a:solidFill>
              <a:srgbClr val="000000"/>
            </a:solidFill>
          </a:ln>
        </p:spPr>
        <p:txBody>
          <a:bodyPr wrap="square" lIns="0" tIns="0" rIns="0" bIns="0" rtlCol="0"/>
          <a:lstStyle/>
          <a:p>
            <a:endParaRPr/>
          </a:p>
        </p:txBody>
      </p:sp>
      <p:sp>
        <p:nvSpPr>
          <p:cNvPr id="496" name="object 496"/>
          <p:cNvSpPr/>
          <p:nvPr/>
        </p:nvSpPr>
        <p:spPr>
          <a:xfrm>
            <a:off x="6561874" y="3977410"/>
            <a:ext cx="0" cy="327025"/>
          </a:xfrm>
          <a:custGeom>
            <a:avLst/>
            <a:gdLst/>
            <a:ahLst/>
            <a:cxnLst/>
            <a:rect l="l" t="t" r="r" b="b"/>
            <a:pathLst>
              <a:path h="327025">
                <a:moveTo>
                  <a:pt x="0" y="0"/>
                </a:moveTo>
                <a:lnTo>
                  <a:pt x="0" y="326624"/>
                </a:lnTo>
              </a:path>
            </a:pathLst>
          </a:custGeom>
          <a:ln w="3175">
            <a:solidFill>
              <a:srgbClr val="000000"/>
            </a:solidFill>
          </a:ln>
        </p:spPr>
        <p:txBody>
          <a:bodyPr wrap="square" lIns="0" tIns="0" rIns="0" bIns="0" rtlCol="0"/>
          <a:lstStyle/>
          <a:p>
            <a:endParaRPr/>
          </a:p>
        </p:txBody>
      </p:sp>
      <p:sp>
        <p:nvSpPr>
          <p:cNvPr id="497" name="object 497"/>
          <p:cNvSpPr/>
          <p:nvPr/>
        </p:nvSpPr>
        <p:spPr>
          <a:xfrm>
            <a:off x="6537430" y="3977410"/>
            <a:ext cx="24765" cy="92075"/>
          </a:xfrm>
          <a:custGeom>
            <a:avLst/>
            <a:gdLst/>
            <a:ahLst/>
            <a:cxnLst/>
            <a:rect l="l" t="t" r="r" b="b"/>
            <a:pathLst>
              <a:path w="24765" h="92075">
                <a:moveTo>
                  <a:pt x="0" y="92060"/>
                </a:moveTo>
                <a:lnTo>
                  <a:pt x="24443" y="0"/>
                </a:lnTo>
              </a:path>
            </a:pathLst>
          </a:custGeom>
          <a:ln w="3175">
            <a:solidFill>
              <a:srgbClr val="000000"/>
            </a:solidFill>
          </a:ln>
        </p:spPr>
        <p:txBody>
          <a:bodyPr wrap="square" lIns="0" tIns="0" rIns="0" bIns="0" rtlCol="0"/>
          <a:lstStyle/>
          <a:p>
            <a:endParaRPr/>
          </a:p>
        </p:txBody>
      </p:sp>
      <p:sp>
        <p:nvSpPr>
          <p:cNvPr id="498" name="object 498"/>
          <p:cNvSpPr txBox="1"/>
          <p:nvPr/>
        </p:nvSpPr>
        <p:spPr>
          <a:xfrm>
            <a:off x="6361638" y="4308318"/>
            <a:ext cx="1664970" cy="511175"/>
          </a:xfrm>
          <a:prstGeom prst="rect">
            <a:avLst/>
          </a:prstGeom>
        </p:spPr>
        <p:txBody>
          <a:bodyPr vert="horz" wrap="square" lIns="0" tIns="0" rIns="0" bIns="0" rtlCol="0">
            <a:spAutoFit/>
          </a:bodyPr>
          <a:lstStyle/>
          <a:p>
            <a:pPr marL="135890" indent="-123825">
              <a:lnSpc>
                <a:spcPct val="100000"/>
              </a:lnSpc>
            </a:pPr>
            <a:r>
              <a:rPr sz="650" b="1" spc="5" dirty="0">
                <a:latin typeface="Arial"/>
                <a:cs typeface="Arial"/>
              </a:rPr>
              <a:t>pH = </a:t>
            </a:r>
            <a:r>
              <a:rPr sz="650" b="1" dirty="0">
                <a:latin typeface="Arial"/>
                <a:cs typeface="Arial"/>
              </a:rPr>
              <a:t>6</a:t>
            </a:r>
            <a:r>
              <a:rPr sz="650" b="1" spc="5" dirty="0">
                <a:latin typeface="Arial"/>
                <a:cs typeface="Arial"/>
              </a:rPr>
              <a:t>.5</a:t>
            </a:r>
            <a:r>
              <a:rPr sz="650" b="1" dirty="0">
                <a:latin typeface="Arial"/>
                <a:cs typeface="Arial"/>
              </a:rPr>
              <a:t> s</a:t>
            </a:r>
            <a:r>
              <a:rPr sz="650" b="1" spc="5" dirty="0">
                <a:latin typeface="Arial"/>
                <a:cs typeface="Arial"/>
              </a:rPr>
              <a:t>olution </a:t>
            </a:r>
            <a:r>
              <a:rPr sz="650" b="1" spc="20" dirty="0">
                <a:latin typeface="Arial"/>
                <a:cs typeface="Arial"/>
              </a:rPr>
              <a:t>w</a:t>
            </a:r>
            <a:r>
              <a:rPr sz="650" b="1" dirty="0">
                <a:latin typeface="Arial"/>
                <a:cs typeface="Arial"/>
              </a:rPr>
              <a:t>a</a:t>
            </a:r>
            <a:r>
              <a:rPr sz="650" b="1" spc="5" dirty="0">
                <a:latin typeface="Arial"/>
                <a:cs typeface="Arial"/>
              </a:rPr>
              <a:t>s</a:t>
            </a:r>
            <a:r>
              <a:rPr sz="650" b="1" dirty="0">
                <a:latin typeface="Arial"/>
                <a:cs typeface="Arial"/>
              </a:rPr>
              <a:t> circ</a:t>
            </a:r>
            <a:r>
              <a:rPr sz="650" b="1" spc="5" dirty="0">
                <a:latin typeface="Arial"/>
                <a:cs typeface="Arial"/>
              </a:rPr>
              <a:t>ul</a:t>
            </a:r>
            <a:r>
              <a:rPr sz="650" b="1" dirty="0">
                <a:latin typeface="Arial"/>
                <a:cs typeface="Arial"/>
              </a:rPr>
              <a:t>ate</a:t>
            </a:r>
            <a:r>
              <a:rPr sz="650" b="1" spc="5" dirty="0">
                <a:latin typeface="Arial"/>
                <a:cs typeface="Arial"/>
              </a:rPr>
              <a:t>d b</a:t>
            </a:r>
            <a:r>
              <a:rPr sz="650" b="1" dirty="0">
                <a:latin typeface="Arial"/>
                <a:cs typeface="Arial"/>
              </a:rPr>
              <a:t>ack</a:t>
            </a:r>
            <a:endParaRPr sz="650">
              <a:latin typeface="Arial"/>
              <a:cs typeface="Arial"/>
            </a:endParaRPr>
          </a:p>
          <a:p>
            <a:pPr>
              <a:lnSpc>
                <a:spcPct val="100000"/>
              </a:lnSpc>
            </a:pPr>
            <a:endParaRPr sz="600">
              <a:latin typeface="Times New Roman"/>
              <a:cs typeface="Times New Roman"/>
            </a:endParaRPr>
          </a:p>
          <a:p>
            <a:pPr marL="135890">
              <a:lnSpc>
                <a:spcPct val="100000"/>
              </a:lnSpc>
              <a:spcBef>
                <a:spcPts val="370"/>
              </a:spcBef>
              <a:tabLst>
                <a:tab pos="593725" algn="l"/>
                <a:tab pos="1052195" algn="l"/>
                <a:tab pos="1510665" algn="l"/>
              </a:tabLst>
            </a:pPr>
            <a:r>
              <a:rPr sz="650" dirty="0">
                <a:latin typeface="Arial"/>
                <a:cs typeface="Arial"/>
              </a:rPr>
              <a:t>20</a:t>
            </a:r>
            <a:r>
              <a:rPr sz="650" spc="5" dirty="0">
                <a:latin typeface="Arial"/>
                <a:cs typeface="Arial"/>
              </a:rPr>
              <a:t>0</a:t>
            </a:r>
            <a:r>
              <a:rPr sz="650" dirty="0">
                <a:latin typeface="Arial"/>
                <a:cs typeface="Arial"/>
              </a:rPr>
              <a:t>	30</a:t>
            </a:r>
            <a:r>
              <a:rPr sz="650" spc="5" dirty="0">
                <a:latin typeface="Arial"/>
                <a:cs typeface="Arial"/>
              </a:rPr>
              <a:t>0</a:t>
            </a:r>
            <a:r>
              <a:rPr sz="650" dirty="0">
                <a:latin typeface="Arial"/>
                <a:cs typeface="Arial"/>
              </a:rPr>
              <a:t>	40</a:t>
            </a:r>
            <a:r>
              <a:rPr sz="650" spc="5" dirty="0">
                <a:latin typeface="Arial"/>
                <a:cs typeface="Arial"/>
              </a:rPr>
              <a:t>0</a:t>
            </a:r>
            <a:r>
              <a:rPr sz="650" dirty="0">
                <a:latin typeface="Arial"/>
                <a:cs typeface="Arial"/>
              </a:rPr>
              <a:t>	500</a:t>
            </a:r>
            <a:endParaRPr sz="650">
              <a:latin typeface="Arial"/>
              <a:cs typeface="Arial"/>
            </a:endParaRPr>
          </a:p>
          <a:p>
            <a:pPr marL="252729">
              <a:lnSpc>
                <a:spcPct val="100000"/>
              </a:lnSpc>
              <a:spcBef>
                <a:spcPts val="345"/>
              </a:spcBef>
            </a:pPr>
            <a:r>
              <a:rPr sz="800" b="1" spc="10" dirty="0">
                <a:latin typeface="Arial"/>
                <a:cs typeface="Arial"/>
              </a:rPr>
              <a:t>T</a:t>
            </a:r>
            <a:r>
              <a:rPr sz="800" b="1" spc="5" dirty="0">
                <a:latin typeface="Arial"/>
                <a:cs typeface="Arial"/>
              </a:rPr>
              <a:t>i</a:t>
            </a:r>
            <a:r>
              <a:rPr sz="800" b="1" spc="20" dirty="0">
                <a:latin typeface="Arial"/>
                <a:cs typeface="Arial"/>
              </a:rPr>
              <a:t>m</a:t>
            </a:r>
            <a:r>
              <a:rPr sz="800" b="1" spc="10" dirty="0">
                <a:latin typeface="Arial"/>
                <a:cs typeface="Arial"/>
              </a:rPr>
              <a:t>e,</a:t>
            </a:r>
            <a:r>
              <a:rPr sz="800" b="1" spc="5" dirty="0">
                <a:latin typeface="Arial"/>
                <a:cs typeface="Arial"/>
              </a:rPr>
              <a:t> </a:t>
            </a:r>
            <a:r>
              <a:rPr sz="800" b="1" spc="15" dirty="0">
                <a:latin typeface="Arial"/>
                <a:cs typeface="Arial"/>
              </a:rPr>
              <a:t>s</a:t>
            </a:r>
            <a:endParaRPr sz="800">
              <a:latin typeface="Arial"/>
              <a:cs typeface="Arial"/>
            </a:endParaRPr>
          </a:p>
        </p:txBody>
      </p:sp>
      <p:sp>
        <p:nvSpPr>
          <p:cNvPr id="499" name="object 499"/>
          <p:cNvSpPr txBox="1"/>
          <p:nvPr/>
        </p:nvSpPr>
        <p:spPr>
          <a:xfrm>
            <a:off x="5615258" y="4542092"/>
            <a:ext cx="73025" cy="110489"/>
          </a:xfrm>
          <a:prstGeom prst="rect">
            <a:avLst/>
          </a:prstGeom>
        </p:spPr>
        <p:txBody>
          <a:bodyPr vert="horz" wrap="square" lIns="0" tIns="0" rIns="0" bIns="0" rtlCol="0">
            <a:spAutoFit/>
          </a:bodyPr>
          <a:lstStyle/>
          <a:p>
            <a:pPr marL="12700">
              <a:lnSpc>
                <a:spcPct val="100000"/>
              </a:lnSpc>
            </a:pPr>
            <a:r>
              <a:rPr sz="650" spc="5" dirty="0">
                <a:latin typeface="Arial"/>
                <a:cs typeface="Arial"/>
              </a:rPr>
              <a:t>0</a:t>
            </a:r>
            <a:endParaRPr sz="650">
              <a:latin typeface="Arial"/>
              <a:cs typeface="Arial"/>
            </a:endParaRPr>
          </a:p>
        </p:txBody>
      </p:sp>
      <p:sp>
        <p:nvSpPr>
          <p:cNvPr id="500" name="object 500"/>
          <p:cNvSpPr txBox="1"/>
          <p:nvPr/>
        </p:nvSpPr>
        <p:spPr>
          <a:xfrm>
            <a:off x="6026619" y="4542092"/>
            <a:ext cx="166370" cy="110489"/>
          </a:xfrm>
          <a:prstGeom prst="rect">
            <a:avLst/>
          </a:prstGeom>
        </p:spPr>
        <p:txBody>
          <a:bodyPr vert="horz" wrap="square" lIns="0" tIns="0" rIns="0" bIns="0" rtlCol="0">
            <a:spAutoFit/>
          </a:bodyPr>
          <a:lstStyle/>
          <a:p>
            <a:pPr marL="12700">
              <a:lnSpc>
                <a:spcPct val="100000"/>
              </a:lnSpc>
            </a:pPr>
            <a:r>
              <a:rPr sz="650" dirty="0">
                <a:latin typeface="Arial"/>
                <a:cs typeface="Arial"/>
              </a:rPr>
              <a:t>100</a:t>
            </a:r>
            <a:endParaRPr sz="650">
              <a:latin typeface="Arial"/>
              <a:cs typeface="Arial"/>
            </a:endParaRPr>
          </a:p>
        </p:txBody>
      </p:sp>
      <p:sp>
        <p:nvSpPr>
          <p:cNvPr id="501" name="object 501"/>
          <p:cNvSpPr txBox="1"/>
          <p:nvPr/>
        </p:nvSpPr>
        <p:spPr>
          <a:xfrm>
            <a:off x="5435744" y="4452315"/>
            <a:ext cx="147955" cy="110489"/>
          </a:xfrm>
          <a:prstGeom prst="rect">
            <a:avLst/>
          </a:prstGeom>
        </p:spPr>
        <p:txBody>
          <a:bodyPr vert="horz" wrap="square" lIns="0" tIns="0" rIns="0" bIns="0" rtlCol="0">
            <a:spAutoFit/>
          </a:bodyPr>
          <a:lstStyle/>
          <a:p>
            <a:pPr marL="12700">
              <a:lnSpc>
                <a:spcPct val="100000"/>
              </a:lnSpc>
            </a:pPr>
            <a:r>
              <a:rPr sz="650" dirty="0">
                <a:latin typeface="Arial"/>
                <a:cs typeface="Arial"/>
              </a:rPr>
              <a:t>-40</a:t>
            </a:r>
            <a:endParaRPr sz="650">
              <a:latin typeface="Arial"/>
              <a:cs typeface="Arial"/>
            </a:endParaRPr>
          </a:p>
        </p:txBody>
      </p:sp>
      <p:sp>
        <p:nvSpPr>
          <p:cNvPr id="502" name="object 502"/>
          <p:cNvSpPr txBox="1"/>
          <p:nvPr/>
        </p:nvSpPr>
        <p:spPr>
          <a:xfrm>
            <a:off x="5435744" y="3974767"/>
            <a:ext cx="147955" cy="110489"/>
          </a:xfrm>
          <a:prstGeom prst="rect">
            <a:avLst/>
          </a:prstGeom>
        </p:spPr>
        <p:txBody>
          <a:bodyPr vert="horz" wrap="square" lIns="0" tIns="0" rIns="0" bIns="0" rtlCol="0">
            <a:spAutoFit/>
          </a:bodyPr>
          <a:lstStyle/>
          <a:p>
            <a:pPr marL="12700">
              <a:lnSpc>
                <a:spcPct val="100000"/>
              </a:lnSpc>
            </a:pPr>
            <a:r>
              <a:rPr sz="650" dirty="0">
                <a:latin typeface="Arial"/>
                <a:cs typeface="Arial"/>
              </a:rPr>
              <a:t>-20</a:t>
            </a:r>
            <a:endParaRPr sz="650">
              <a:latin typeface="Arial"/>
              <a:cs typeface="Arial"/>
            </a:endParaRPr>
          </a:p>
        </p:txBody>
      </p:sp>
      <p:sp>
        <p:nvSpPr>
          <p:cNvPr id="503" name="object 503"/>
          <p:cNvSpPr txBox="1"/>
          <p:nvPr/>
        </p:nvSpPr>
        <p:spPr>
          <a:xfrm>
            <a:off x="5510955" y="3497207"/>
            <a:ext cx="73025" cy="110489"/>
          </a:xfrm>
          <a:prstGeom prst="rect">
            <a:avLst/>
          </a:prstGeom>
        </p:spPr>
        <p:txBody>
          <a:bodyPr vert="horz" wrap="square" lIns="0" tIns="0" rIns="0" bIns="0" rtlCol="0">
            <a:spAutoFit/>
          </a:bodyPr>
          <a:lstStyle/>
          <a:p>
            <a:pPr marL="12700">
              <a:lnSpc>
                <a:spcPct val="100000"/>
              </a:lnSpc>
            </a:pPr>
            <a:r>
              <a:rPr sz="650" spc="5" dirty="0">
                <a:latin typeface="Arial"/>
                <a:cs typeface="Arial"/>
              </a:rPr>
              <a:t>0</a:t>
            </a:r>
            <a:endParaRPr sz="650">
              <a:latin typeface="Arial"/>
              <a:cs typeface="Arial"/>
            </a:endParaRPr>
          </a:p>
        </p:txBody>
      </p:sp>
      <p:sp>
        <p:nvSpPr>
          <p:cNvPr id="504" name="object 504"/>
          <p:cNvSpPr txBox="1"/>
          <p:nvPr/>
        </p:nvSpPr>
        <p:spPr>
          <a:xfrm>
            <a:off x="5463973" y="3019659"/>
            <a:ext cx="119380" cy="110489"/>
          </a:xfrm>
          <a:prstGeom prst="rect">
            <a:avLst/>
          </a:prstGeom>
        </p:spPr>
        <p:txBody>
          <a:bodyPr vert="horz" wrap="square" lIns="0" tIns="0" rIns="0" bIns="0" rtlCol="0">
            <a:spAutoFit/>
          </a:bodyPr>
          <a:lstStyle/>
          <a:p>
            <a:pPr marL="12700">
              <a:lnSpc>
                <a:spcPct val="100000"/>
              </a:lnSpc>
            </a:pPr>
            <a:r>
              <a:rPr sz="650" dirty="0">
                <a:latin typeface="Arial"/>
                <a:cs typeface="Arial"/>
              </a:rPr>
              <a:t>20</a:t>
            </a:r>
            <a:endParaRPr sz="650">
              <a:latin typeface="Arial"/>
              <a:cs typeface="Arial"/>
            </a:endParaRPr>
          </a:p>
        </p:txBody>
      </p:sp>
      <p:sp>
        <p:nvSpPr>
          <p:cNvPr id="505" name="object 505"/>
          <p:cNvSpPr txBox="1"/>
          <p:nvPr/>
        </p:nvSpPr>
        <p:spPr>
          <a:xfrm>
            <a:off x="5463973" y="2542099"/>
            <a:ext cx="119380" cy="110489"/>
          </a:xfrm>
          <a:prstGeom prst="rect">
            <a:avLst/>
          </a:prstGeom>
        </p:spPr>
        <p:txBody>
          <a:bodyPr vert="horz" wrap="square" lIns="0" tIns="0" rIns="0" bIns="0" rtlCol="0">
            <a:spAutoFit/>
          </a:bodyPr>
          <a:lstStyle/>
          <a:p>
            <a:pPr marL="12700">
              <a:lnSpc>
                <a:spcPct val="100000"/>
              </a:lnSpc>
            </a:pPr>
            <a:r>
              <a:rPr sz="650" dirty="0">
                <a:latin typeface="Arial"/>
                <a:cs typeface="Arial"/>
              </a:rPr>
              <a:t>40</a:t>
            </a:r>
            <a:endParaRPr sz="650">
              <a:latin typeface="Arial"/>
              <a:cs typeface="Arial"/>
            </a:endParaRPr>
          </a:p>
        </p:txBody>
      </p:sp>
      <p:sp>
        <p:nvSpPr>
          <p:cNvPr id="506" name="object 506"/>
          <p:cNvSpPr txBox="1"/>
          <p:nvPr/>
        </p:nvSpPr>
        <p:spPr>
          <a:xfrm>
            <a:off x="5834511" y="2997613"/>
            <a:ext cx="1255395" cy="110489"/>
          </a:xfrm>
          <a:prstGeom prst="rect">
            <a:avLst/>
          </a:prstGeom>
        </p:spPr>
        <p:txBody>
          <a:bodyPr vert="horz" wrap="square" lIns="0" tIns="0" rIns="0" bIns="0" rtlCol="0">
            <a:spAutoFit/>
          </a:bodyPr>
          <a:lstStyle/>
          <a:p>
            <a:pPr marL="12700">
              <a:lnSpc>
                <a:spcPct val="100000"/>
              </a:lnSpc>
            </a:pPr>
            <a:r>
              <a:rPr sz="650" b="1" spc="5" dirty="0">
                <a:latin typeface="Arial"/>
                <a:cs typeface="Arial"/>
              </a:rPr>
              <a:t>Inj</a:t>
            </a:r>
            <a:r>
              <a:rPr sz="650" b="1" dirty="0">
                <a:latin typeface="Arial"/>
                <a:cs typeface="Arial"/>
              </a:rPr>
              <a:t>ec</a:t>
            </a:r>
            <a:r>
              <a:rPr sz="650" b="1" spc="5" dirty="0">
                <a:latin typeface="Arial"/>
                <a:cs typeface="Arial"/>
              </a:rPr>
              <a:t>tion of a</a:t>
            </a:r>
            <a:r>
              <a:rPr sz="650" b="1" dirty="0">
                <a:latin typeface="Arial"/>
                <a:cs typeface="Arial"/>
              </a:rPr>
              <a:t> </a:t>
            </a:r>
            <a:r>
              <a:rPr sz="650" b="1" spc="5" dirty="0">
                <a:latin typeface="Arial"/>
                <a:cs typeface="Arial"/>
              </a:rPr>
              <a:t>pH = </a:t>
            </a:r>
            <a:r>
              <a:rPr sz="650" b="1" dirty="0">
                <a:latin typeface="Arial"/>
                <a:cs typeface="Arial"/>
              </a:rPr>
              <a:t>4</a:t>
            </a:r>
            <a:r>
              <a:rPr sz="650" b="1" spc="5" dirty="0">
                <a:latin typeface="Arial"/>
                <a:cs typeface="Arial"/>
              </a:rPr>
              <a:t>.5</a:t>
            </a:r>
            <a:r>
              <a:rPr sz="650" b="1" dirty="0">
                <a:latin typeface="Arial"/>
                <a:cs typeface="Arial"/>
              </a:rPr>
              <a:t> s</a:t>
            </a:r>
            <a:r>
              <a:rPr sz="650" b="1" spc="5" dirty="0">
                <a:latin typeface="Arial"/>
                <a:cs typeface="Arial"/>
              </a:rPr>
              <a:t>olution</a:t>
            </a:r>
            <a:endParaRPr sz="650">
              <a:latin typeface="Arial"/>
              <a:cs typeface="Arial"/>
            </a:endParaRPr>
          </a:p>
        </p:txBody>
      </p:sp>
      <p:sp>
        <p:nvSpPr>
          <p:cNvPr id="507" name="object 507"/>
          <p:cNvSpPr/>
          <p:nvPr/>
        </p:nvSpPr>
        <p:spPr>
          <a:xfrm>
            <a:off x="6561874" y="3977410"/>
            <a:ext cx="24765" cy="92075"/>
          </a:xfrm>
          <a:custGeom>
            <a:avLst/>
            <a:gdLst/>
            <a:ahLst/>
            <a:cxnLst/>
            <a:rect l="l" t="t" r="r" b="b"/>
            <a:pathLst>
              <a:path w="24765" h="92075">
                <a:moveTo>
                  <a:pt x="0" y="0"/>
                </a:moveTo>
                <a:lnTo>
                  <a:pt x="24443" y="92060"/>
                </a:lnTo>
              </a:path>
            </a:pathLst>
          </a:custGeom>
          <a:ln w="3175">
            <a:solidFill>
              <a:srgbClr val="000000"/>
            </a:solidFill>
          </a:ln>
        </p:spPr>
        <p:txBody>
          <a:bodyPr wrap="square" lIns="0" tIns="0" rIns="0" bIns="0" rtlCol="0"/>
          <a:lstStyle/>
          <a:p>
            <a:endParaRPr/>
          </a:p>
        </p:txBody>
      </p:sp>
      <p:sp>
        <p:nvSpPr>
          <p:cNvPr id="508" name="object 508"/>
          <p:cNvSpPr txBox="1"/>
          <p:nvPr/>
        </p:nvSpPr>
        <p:spPr>
          <a:xfrm>
            <a:off x="1602741" y="4658009"/>
            <a:ext cx="2795905" cy="279400"/>
          </a:xfrm>
          <a:prstGeom prst="rect">
            <a:avLst/>
          </a:prstGeom>
        </p:spPr>
        <p:txBody>
          <a:bodyPr vert="horz" wrap="square" lIns="0" tIns="0" rIns="0" bIns="0" rtlCol="0">
            <a:spAutoFit/>
          </a:bodyPr>
          <a:lstStyle/>
          <a:p>
            <a:pPr marL="12700">
              <a:lnSpc>
                <a:spcPct val="100000"/>
              </a:lnSpc>
            </a:pPr>
            <a:r>
              <a:rPr sz="2000" spc="-15" dirty="0">
                <a:latin typeface="Times New Roman"/>
                <a:cs typeface="Times New Roman"/>
              </a:rPr>
              <a:t>pH</a:t>
            </a:r>
            <a:r>
              <a:rPr sz="2000" spc="5" dirty="0">
                <a:latin typeface="Times New Roman"/>
                <a:cs typeface="Times New Roman"/>
              </a:rPr>
              <a:t> </a:t>
            </a:r>
            <a:r>
              <a:rPr sz="2000" spc="-10" dirty="0">
                <a:latin typeface="Times New Roman"/>
                <a:cs typeface="Times New Roman"/>
              </a:rPr>
              <a:t>changes</a:t>
            </a:r>
            <a:r>
              <a:rPr sz="2000" spc="-15" dirty="0">
                <a:latin typeface="Times New Roman"/>
                <a:cs typeface="Times New Roman"/>
              </a:rPr>
              <a:t> </a:t>
            </a:r>
            <a:r>
              <a:rPr sz="2000" spc="-10" dirty="0">
                <a:latin typeface="Times New Roman"/>
                <a:cs typeface="Times New Roman"/>
              </a:rPr>
              <a:t>from</a:t>
            </a:r>
            <a:r>
              <a:rPr sz="2000" spc="-20" dirty="0">
                <a:latin typeface="Times New Roman"/>
                <a:cs typeface="Times New Roman"/>
              </a:rPr>
              <a:t> </a:t>
            </a:r>
            <a:r>
              <a:rPr sz="2000" spc="-10" dirty="0">
                <a:latin typeface="Times New Roman"/>
                <a:cs typeface="Times New Roman"/>
              </a:rPr>
              <a:t>6.5</a:t>
            </a:r>
            <a:r>
              <a:rPr sz="2000" dirty="0">
                <a:latin typeface="Times New Roman"/>
                <a:cs typeface="Times New Roman"/>
              </a:rPr>
              <a:t> </a:t>
            </a:r>
            <a:r>
              <a:rPr sz="2000" spc="-10" dirty="0">
                <a:latin typeface="Times New Roman"/>
                <a:cs typeface="Times New Roman"/>
              </a:rPr>
              <a:t>to</a:t>
            </a:r>
            <a:r>
              <a:rPr sz="2000" spc="-5" dirty="0">
                <a:latin typeface="Times New Roman"/>
                <a:cs typeface="Times New Roman"/>
              </a:rPr>
              <a:t> </a:t>
            </a:r>
            <a:r>
              <a:rPr sz="2000" spc="-10" dirty="0">
                <a:latin typeface="Times New Roman"/>
                <a:cs typeface="Times New Roman"/>
              </a:rPr>
              <a:t>4.5</a:t>
            </a:r>
            <a:endParaRPr sz="2000">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55976" y="1715886"/>
            <a:ext cx="4502785" cy="376555"/>
          </a:xfrm>
          <a:prstGeom prst="rect">
            <a:avLst/>
          </a:prstGeom>
        </p:spPr>
        <p:txBody>
          <a:bodyPr vert="horz" wrap="square" lIns="0" tIns="0" rIns="0" bIns="0" rtlCol="0">
            <a:spAutoFit/>
          </a:bodyPr>
          <a:lstStyle/>
          <a:p>
            <a:pPr marL="12700">
              <a:lnSpc>
                <a:spcPct val="100000"/>
              </a:lnSpc>
            </a:pPr>
            <a:r>
              <a:rPr sz="2300" i="1" spc="-25" dirty="0">
                <a:latin typeface="Times New Roman"/>
                <a:cs typeface="Times New Roman"/>
              </a:rPr>
              <a:t>G</a:t>
            </a:r>
            <a:r>
              <a:rPr sz="2300" i="1" spc="-10" dirty="0">
                <a:latin typeface="Times New Roman"/>
                <a:cs typeface="Times New Roman"/>
              </a:rPr>
              <a:t>lu</a:t>
            </a:r>
            <a:r>
              <a:rPr sz="2300" i="1" spc="-220" dirty="0">
                <a:latin typeface="Times New Roman"/>
                <a:cs typeface="Times New Roman"/>
              </a:rPr>
              <a:t> </a:t>
            </a:r>
            <a:r>
              <a:rPr sz="2300" spc="-20" dirty="0">
                <a:latin typeface="Times New Roman"/>
                <a:cs typeface="Times New Roman"/>
              </a:rPr>
              <a:t>c</a:t>
            </a:r>
            <a:r>
              <a:rPr sz="2300" spc="-15" dirty="0">
                <a:latin typeface="Times New Roman"/>
                <a:cs typeface="Times New Roman"/>
              </a:rPr>
              <a:t>os</a:t>
            </a:r>
            <a:r>
              <a:rPr sz="2300" spc="-300" dirty="0">
                <a:latin typeface="Times New Roman"/>
                <a:cs typeface="Times New Roman"/>
              </a:rPr>
              <a:t> </a:t>
            </a:r>
            <a:r>
              <a:rPr sz="2300" i="1" spc="-15" dirty="0">
                <a:latin typeface="Times New Roman"/>
                <a:cs typeface="Times New Roman"/>
              </a:rPr>
              <a:t>e</a:t>
            </a:r>
            <a:r>
              <a:rPr sz="2300" i="1" spc="-125" dirty="0">
                <a:latin typeface="Times New Roman"/>
                <a:cs typeface="Times New Roman"/>
              </a:rPr>
              <a:t> </a:t>
            </a:r>
            <a:r>
              <a:rPr sz="2300" spc="-15" dirty="0">
                <a:latin typeface="Symbol"/>
                <a:cs typeface="Symbol"/>
              </a:rPr>
              <a:t></a:t>
            </a:r>
            <a:r>
              <a:rPr sz="2300" spc="-15" dirty="0">
                <a:latin typeface="Times New Roman"/>
                <a:cs typeface="Times New Roman"/>
              </a:rPr>
              <a:t> </a:t>
            </a:r>
            <a:r>
              <a:rPr sz="2300" i="1" spc="60" dirty="0">
                <a:latin typeface="Times New Roman"/>
                <a:cs typeface="Times New Roman"/>
              </a:rPr>
              <a:t>E</a:t>
            </a:r>
            <a:r>
              <a:rPr sz="1950" i="1" spc="22" baseline="-23504" dirty="0">
                <a:latin typeface="Times New Roman"/>
                <a:cs typeface="Times New Roman"/>
              </a:rPr>
              <a:t>ox</a:t>
            </a:r>
            <a:r>
              <a:rPr sz="1950" i="1" baseline="-23504" dirty="0">
                <a:latin typeface="Times New Roman"/>
                <a:cs typeface="Times New Roman"/>
              </a:rPr>
              <a:t>  </a:t>
            </a:r>
            <a:r>
              <a:rPr sz="1950" i="1" spc="-112" baseline="-23504" dirty="0">
                <a:latin typeface="Times New Roman"/>
                <a:cs typeface="Times New Roman"/>
              </a:rPr>
              <a:t> </a:t>
            </a:r>
            <a:r>
              <a:rPr sz="2300" spc="-25" dirty="0">
                <a:latin typeface="Symbol"/>
                <a:cs typeface="Symbol"/>
              </a:rPr>
              <a:t></a:t>
            </a:r>
            <a:r>
              <a:rPr sz="2300" spc="-80" dirty="0">
                <a:latin typeface="Times New Roman"/>
                <a:cs typeface="Times New Roman"/>
              </a:rPr>
              <a:t> </a:t>
            </a:r>
            <a:r>
              <a:rPr sz="2300" i="1" spc="-25" dirty="0">
                <a:latin typeface="Times New Roman"/>
                <a:cs typeface="Times New Roman"/>
              </a:rPr>
              <a:t>G</a:t>
            </a:r>
            <a:r>
              <a:rPr sz="2300" i="1" spc="-10" dirty="0">
                <a:latin typeface="Times New Roman"/>
                <a:cs typeface="Times New Roman"/>
              </a:rPr>
              <a:t>lu</a:t>
            </a:r>
            <a:r>
              <a:rPr sz="2300" i="1" spc="-20" dirty="0">
                <a:latin typeface="Times New Roman"/>
                <a:cs typeface="Times New Roman"/>
              </a:rPr>
              <a:t>c</a:t>
            </a:r>
            <a:r>
              <a:rPr sz="2300" i="1" spc="-10" dirty="0">
                <a:latin typeface="Times New Roman"/>
                <a:cs typeface="Times New Roman"/>
              </a:rPr>
              <a:t>oni</a:t>
            </a:r>
            <a:r>
              <a:rPr sz="2300" i="1" spc="-20" dirty="0">
                <a:latin typeface="Times New Roman"/>
                <a:cs typeface="Times New Roman"/>
              </a:rPr>
              <a:t>c</a:t>
            </a:r>
            <a:r>
              <a:rPr sz="2300" i="1" spc="-15" dirty="0">
                <a:latin typeface="Times New Roman"/>
                <a:cs typeface="Times New Roman"/>
              </a:rPr>
              <a:t>A</a:t>
            </a:r>
            <a:r>
              <a:rPr sz="2300" i="1" spc="-55" dirty="0">
                <a:latin typeface="Times New Roman"/>
                <a:cs typeface="Times New Roman"/>
              </a:rPr>
              <a:t>c</a:t>
            </a:r>
            <a:r>
              <a:rPr sz="2300" i="1" spc="-10" dirty="0">
                <a:latin typeface="Times New Roman"/>
                <a:cs typeface="Times New Roman"/>
              </a:rPr>
              <a:t>id</a:t>
            </a:r>
            <a:r>
              <a:rPr sz="2300" i="1" spc="110" dirty="0">
                <a:latin typeface="Times New Roman"/>
                <a:cs typeface="Times New Roman"/>
              </a:rPr>
              <a:t> </a:t>
            </a:r>
            <a:r>
              <a:rPr sz="2300" spc="-15" dirty="0">
                <a:latin typeface="Symbol"/>
                <a:cs typeface="Symbol"/>
              </a:rPr>
              <a:t></a:t>
            </a:r>
            <a:r>
              <a:rPr sz="2300" spc="-15" dirty="0">
                <a:latin typeface="Times New Roman"/>
                <a:cs typeface="Times New Roman"/>
              </a:rPr>
              <a:t> </a:t>
            </a:r>
            <a:r>
              <a:rPr sz="2300" i="1" spc="85" dirty="0">
                <a:latin typeface="Times New Roman"/>
                <a:cs typeface="Times New Roman"/>
              </a:rPr>
              <a:t>E</a:t>
            </a:r>
            <a:r>
              <a:rPr sz="1950" i="1" spc="15" baseline="-23504" dirty="0">
                <a:latin typeface="Times New Roman"/>
                <a:cs typeface="Times New Roman"/>
              </a:rPr>
              <a:t>red</a:t>
            </a:r>
            <a:endParaRPr sz="1950" baseline="-23504">
              <a:latin typeface="Times New Roman"/>
              <a:cs typeface="Times New Roman"/>
            </a:endParaRPr>
          </a:p>
        </p:txBody>
      </p:sp>
      <p:sp>
        <p:nvSpPr>
          <p:cNvPr id="3" name="object 3"/>
          <p:cNvSpPr txBox="1"/>
          <p:nvPr/>
        </p:nvSpPr>
        <p:spPr>
          <a:xfrm>
            <a:off x="3211092" y="2421133"/>
            <a:ext cx="2231390" cy="356235"/>
          </a:xfrm>
          <a:prstGeom prst="rect">
            <a:avLst/>
          </a:prstGeom>
        </p:spPr>
        <p:txBody>
          <a:bodyPr vert="horz" wrap="square" lIns="0" tIns="0" rIns="0" bIns="0" rtlCol="0">
            <a:spAutoFit/>
          </a:bodyPr>
          <a:lstStyle/>
          <a:p>
            <a:pPr marL="215900" indent="-203200">
              <a:lnSpc>
                <a:spcPct val="100000"/>
              </a:lnSpc>
              <a:buFont typeface="Symbol"/>
              <a:buChar char=""/>
              <a:tabLst>
                <a:tab pos="216535" algn="l"/>
              </a:tabLst>
            </a:pPr>
            <a:r>
              <a:rPr sz="2150" i="1" spc="40" dirty="0">
                <a:latin typeface="Times New Roman"/>
                <a:cs typeface="Times New Roman"/>
              </a:rPr>
              <a:t>O</a:t>
            </a:r>
            <a:r>
              <a:rPr sz="1875" spc="7" baseline="-24444" dirty="0">
                <a:latin typeface="Times New Roman"/>
                <a:cs typeface="Times New Roman"/>
              </a:rPr>
              <a:t>2</a:t>
            </a:r>
            <a:r>
              <a:rPr sz="1875" baseline="-24444" dirty="0">
                <a:latin typeface="Times New Roman"/>
                <a:cs typeface="Times New Roman"/>
              </a:rPr>
              <a:t>  </a:t>
            </a:r>
            <a:r>
              <a:rPr sz="1875" spc="-172" baseline="-24444" dirty="0">
                <a:latin typeface="Times New Roman"/>
                <a:cs typeface="Times New Roman"/>
              </a:rPr>
              <a:t> </a:t>
            </a:r>
            <a:r>
              <a:rPr sz="2150" spc="20" dirty="0">
                <a:latin typeface="Symbol"/>
                <a:cs typeface="Symbol"/>
              </a:rPr>
              <a:t></a:t>
            </a:r>
            <a:r>
              <a:rPr sz="2150" spc="70" dirty="0">
                <a:latin typeface="Times New Roman"/>
                <a:cs typeface="Times New Roman"/>
              </a:rPr>
              <a:t> </a:t>
            </a:r>
            <a:r>
              <a:rPr sz="2150" i="1" spc="85" dirty="0">
                <a:latin typeface="Times New Roman"/>
                <a:cs typeface="Times New Roman"/>
              </a:rPr>
              <a:t>E</a:t>
            </a:r>
            <a:r>
              <a:rPr sz="1875" i="1" spc="7" baseline="-24444" dirty="0">
                <a:latin typeface="Times New Roman"/>
                <a:cs typeface="Times New Roman"/>
              </a:rPr>
              <a:t>ox</a:t>
            </a:r>
            <a:r>
              <a:rPr sz="1875" i="1" baseline="-24444" dirty="0">
                <a:latin typeface="Times New Roman"/>
                <a:cs typeface="Times New Roman"/>
              </a:rPr>
              <a:t> </a:t>
            </a:r>
            <a:r>
              <a:rPr sz="1875" i="1" spc="187" baseline="-24444" dirty="0">
                <a:latin typeface="Times New Roman"/>
                <a:cs typeface="Times New Roman"/>
              </a:rPr>
              <a:t> </a:t>
            </a:r>
            <a:r>
              <a:rPr sz="2150" spc="10" dirty="0">
                <a:latin typeface="Symbol"/>
                <a:cs typeface="Symbol"/>
              </a:rPr>
              <a:t></a:t>
            </a:r>
            <a:r>
              <a:rPr sz="2150" dirty="0">
                <a:latin typeface="Times New Roman"/>
                <a:cs typeface="Times New Roman"/>
              </a:rPr>
              <a:t> </a:t>
            </a:r>
            <a:r>
              <a:rPr sz="2150" i="1" spc="15" dirty="0">
                <a:latin typeface="Times New Roman"/>
                <a:cs typeface="Times New Roman"/>
              </a:rPr>
              <a:t>H</a:t>
            </a:r>
            <a:r>
              <a:rPr sz="2150" i="1" spc="-275" dirty="0">
                <a:latin typeface="Times New Roman"/>
                <a:cs typeface="Times New Roman"/>
              </a:rPr>
              <a:t> </a:t>
            </a:r>
            <a:r>
              <a:rPr sz="1875" spc="165" baseline="-24444" dirty="0">
                <a:latin typeface="Times New Roman"/>
                <a:cs typeface="Times New Roman"/>
              </a:rPr>
              <a:t>2</a:t>
            </a:r>
            <a:r>
              <a:rPr sz="2150" i="1" spc="40" dirty="0">
                <a:latin typeface="Times New Roman"/>
                <a:cs typeface="Times New Roman"/>
              </a:rPr>
              <a:t>O</a:t>
            </a:r>
            <a:r>
              <a:rPr sz="1875" spc="7" baseline="-24444" dirty="0">
                <a:latin typeface="Times New Roman"/>
                <a:cs typeface="Times New Roman"/>
              </a:rPr>
              <a:t>2</a:t>
            </a:r>
            <a:endParaRPr sz="1875" baseline="-24444">
              <a:latin typeface="Times New Roman"/>
              <a:cs typeface="Times New Roman"/>
            </a:endParaRPr>
          </a:p>
        </p:txBody>
      </p:sp>
      <p:sp>
        <p:nvSpPr>
          <p:cNvPr id="4" name="object 4"/>
          <p:cNvSpPr txBox="1"/>
          <p:nvPr/>
        </p:nvSpPr>
        <p:spPr>
          <a:xfrm>
            <a:off x="2704845" y="2435649"/>
            <a:ext cx="422275" cy="340360"/>
          </a:xfrm>
          <a:prstGeom prst="rect">
            <a:avLst/>
          </a:prstGeom>
        </p:spPr>
        <p:txBody>
          <a:bodyPr vert="horz" wrap="square" lIns="0" tIns="0" rIns="0" bIns="0" rtlCol="0">
            <a:spAutoFit/>
          </a:bodyPr>
          <a:lstStyle/>
          <a:p>
            <a:pPr marL="12700">
              <a:lnSpc>
                <a:spcPts val="2540"/>
              </a:lnSpc>
            </a:pPr>
            <a:r>
              <a:rPr sz="3225" i="1" spc="150" baseline="14211" dirty="0">
                <a:latin typeface="Times New Roman"/>
                <a:cs typeface="Times New Roman"/>
              </a:rPr>
              <a:t>E</a:t>
            </a:r>
            <a:r>
              <a:rPr sz="1250" i="1" dirty="0">
                <a:latin typeface="Times New Roman"/>
                <a:cs typeface="Times New Roman"/>
              </a:rPr>
              <a:t>red</a:t>
            </a:r>
            <a:endParaRPr sz="1250">
              <a:latin typeface="Times New Roman"/>
              <a:cs typeface="Times New Roman"/>
            </a:endParaRPr>
          </a:p>
        </p:txBody>
      </p:sp>
      <p:sp>
        <p:nvSpPr>
          <p:cNvPr id="5" name="object 5"/>
          <p:cNvSpPr txBox="1"/>
          <p:nvPr/>
        </p:nvSpPr>
        <p:spPr>
          <a:xfrm>
            <a:off x="1726096" y="4421122"/>
            <a:ext cx="5767705" cy="1687830"/>
          </a:xfrm>
          <a:prstGeom prst="rect">
            <a:avLst/>
          </a:prstGeom>
        </p:spPr>
        <p:txBody>
          <a:bodyPr vert="horz" wrap="square" lIns="0" tIns="0" rIns="0" bIns="0" rtlCol="0">
            <a:spAutoFit/>
          </a:bodyPr>
          <a:lstStyle/>
          <a:p>
            <a:pPr algn="ctr">
              <a:lnSpc>
                <a:spcPct val="100000"/>
              </a:lnSpc>
            </a:pPr>
            <a:r>
              <a:rPr sz="1800" b="1" dirty="0">
                <a:latin typeface="Times New Roman"/>
                <a:cs typeface="Times New Roman"/>
              </a:rPr>
              <a:t>At </a:t>
            </a:r>
            <a:r>
              <a:rPr sz="1800" b="1" spc="-5" dirty="0">
                <a:latin typeface="Times New Roman"/>
                <a:cs typeface="Times New Roman"/>
              </a:rPr>
              <a:t>e</a:t>
            </a:r>
            <a:r>
              <a:rPr sz="1800" b="1" dirty="0">
                <a:latin typeface="Times New Roman"/>
                <a:cs typeface="Times New Roman"/>
              </a:rPr>
              <a:t>qu</a:t>
            </a:r>
            <a:r>
              <a:rPr sz="1800" b="1" spc="-5" dirty="0">
                <a:latin typeface="Times New Roman"/>
                <a:cs typeface="Times New Roman"/>
              </a:rPr>
              <a:t>ili</a:t>
            </a:r>
            <a:r>
              <a:rPr sz="1800" b="1" dirty="0">
                <a:latin typeface="Times New Roman"/>
                <a:cs typeface="Times New Roman"/>
              </a:rPr>
              <a:t>b</a:t>
            </a:r>
            <a:r>
              <a:rPr sz="1800" b="1" spc="-5" dirty="0">
                <a:latin typeface="Times New Roman"/>
                <a:cs typeface="Times New Roman"/>
              </a:rPr>
              <a:t>ri</a:t>
            </a:r>
            <a:r>
              <a:rPr sz="1800" b="1" dirty="0">
                <a:latin typeface="Times New Roman"/>
                <a:cs typeface="Times New Roman"/>
              </a:rPr>
              <a:t>um, the</a:t>
            </a:r>
            <a:r>
              <a:rPr sz="1800" b="1" spc="-5" dirty="0">
                <a:latin typeface="Times New Roman"/>
                <a:cs typeface="Times New Roman"/>
              </a:rPr>
              <a:t> </a:t>
            </a:r>
            <a:r>
              <a:rPr sz="1800" b="1" dirty="0">
                <a:latin typeface="Times New Roman"/>
                <a:cs typeface="Times New Roman"/>
              </a:rPr>
              <a:t>[</a:t>
            </a:r>
            <a:r>
              <a:rPr sz="1800" b="1" spc="-5" dirty="0">
                <a:latin typeface="Times New Roman"/>
                <a:cs typeface="Times New Roman"/>
              </a:rPr>
              <a:t>H</a:t>
            </a:r>
            <a:r>
              <a:rPr sz="1800" b="1" baseline="-20833" dirty="0">
                <a:latin typeface="Times New Roman"/>
                <a:cs typeface="Times New Roman"/>
              </a:rPr>
              <a:t>2</a:t>
            </a:r>
            <a:r>
              <a:rPr sz="1800" b="1" spc="-5" dirty="0">
                <a:latin typeface="Times New Roman"/>
                <a:cs typeface="Times New Roman"/>
              </a:rPr>
              <a:t>O</a:t>
            </a:r>
            <a:r>
              <a:rPr sz="1800" b="1" baseline="-20833" dirty="0">
                <a:latin typeface="Times New Roman"/>
                <a:cs typeface="Times New Roman"/>
              </a:rPr>
              <a:t>2</a:t>
            </a:r>
            <a:r>
              <a:rPr sz="1800" b="1" dirty="0">
                <a:latin typeface="Times New Roman"/>
                <a:cs typeface="Times New Roman"/>
              </a:rPr>
              <a:t>]</a:t>
            </a:r>
            <a:r>
              <a:rPr sz="1800" b="1" spc="5" dirty="0">
                <a:latin typeface="Times New Roman"/>
                <a:cs typeface="Times New Roman"/>
              </a:rPr>
              <a:t> </a:t>
            </a:r>
            <a:r>
              <a:rPr sz="1800" b="1" dirty="0">
                <a:latin typeface="Times New Roman"/>
                <a:cs typeface="Times New Roman"/>
              </a:rPr>
              <a:t>= 0.01 m</a:t>
            </a:r>
            <a:r>
              <a:rPr sz="1800" b="1" spc="-5" dirty="0">
                <a:latin typeface="Times New Roman"/>
                <a:cs typeface="Times New Roman"/>
              </a:rPr>
              <a:t>M</a:t>
            </a:r>
            <a:r>
              <a:rPr sz="1800" b="1" dirty="0">
                <a:latin typeface="Times New Roman"/>
                <a:cs typeface="Times New Roman"/>
              </a:rPr>
              <a:t>.</a:t>
            </a:r>
            <a:endParaRPr sz="1800">
              <a:latin typeface="Times New Roman"/>
              <a:cs typeface="Times New Roman"/>
            </a:endParaRPr>
          </a:p>
          <a:p>
            <a:pPr marL="12065" marR="5080" algn="ctr">
              <a:lnSpc>
                <a:spcPct val="150000"/>
              </a:lnSpc>
            </a:pPr>
            <a:r>
              <a:rPr sz="1800" b="1" dirty="0">
                <a:latin typeface="Times New Roman"/>
                <a:cs typeface="Times New Roman"/>
              </a:rPr>
              <a:t>Cont</a:t>
            </a:r>
            <a:r>
              <a:rPr sz="1800" b="1" spc="-35" dirty="0">
                <a:latin typeface="Times New Roman"/>
                <a:cs typeface="Times New Roman"/>
              </a:rPr>
              <a:t>r</a:t>
            </a:r>
            <a:r>
              <a:rPr sz="1800" b="1" dirty="0">
                <a:latin typeface="Times New Roman"/>
                <a:cs typeface="Times New Roman"/>
              </a:rPr>
              <a:t>ol</a:t>
            </a:r>
            <a:r>
              <a:rPr sz="1800" b="1" spc="-5" dirty="0">
                <a:latin typeface="Times New Roman"/>
                <a:cs typeface="Times New Roman"/>
              </a:rPr>
              <a:t> e</a:t>
            </a:r>
            <a:r>
              <a:rPr sz="1800" b="1" dirty="0">
                <a:latin typeface="Times New Roman"/>
                <a:cs typeface="Times New Roman"/>
              </a:rPr>
              <a:t>xp</a:t>
            </a:r>
            <a:r>
              <a:rPr sz="1800" b="1" spc="-5" dirty="0">
                <a:latin typeface="Times New Roman"/>
                <a:cs typeface="Times New Roman"/>
              </a:rPr>
              <a:t>eri</a:t>
            </a:r>
            <a:r>
              <a:rPr sz="1800" b="1" dirty="0">
                <a:latin typeface="Times New Roman"/>
                <a:cs typeface="Times New Roman"/>
              </a:rPr>
              <a:t>m</a:t>
            </a:r>
            <a:r>
              <a:rPr sz="1800" b="1" spc="-5" dirty="0">
                <a:latin typeface="Times New Roman"/>
                <a:cs typeface="Times New Roman"/>
              </a:rPr>
              <a:t>e</a:t>
            </a:r>
            <a:r>
              <a:rPr sz="1800" b="1" dirty="0">
                <a:latin typeface="Times New Roman"/>
                <a:cs typeface="Times New Roman"/>
              </a:rPr>
              <a:t>nts show</a:t>
            </a:r>
            <a:r>
              <a:rPr sz="1800" b="1" spc="-5" dirty="0">
                <a:latin typeface="Times New Roman"/>
                <a:cs typeface="Times New Roman"/>
              </a:rPr>
              <a:t>e</a:t>
            </a:r>
            <a:r>
              <a:rPr sz="1800" b="1" dirty="0">
                <a:latin typeface="Times New Roman"/>
                <a:cs typeface="Times New Roman"/>
              </a:rPr>
              <a:t>d</a:t>
            </a:r>
            <a:r>
              <a:rPr sz="1800" b="1" spc="-5" dirty="0">
                <a:latin typeface="Times New Roman"/>
                <a:cs typeface="Times New Roman"/>
              </a:rPr>
              <a:t> </a:t>
            </a:r>
            <a:r>
              <a:rPr sz="1800" b="1" dirty="0">
                <a:latin typeface="Times New Roman"/>
                <a:cs typeface="Times New Roman"/>
              </a:rPr>
              <a:t>that no b</a:t>
            </a:r>
            <a:r>
              <a:rPr sz="1800" b="1" spc="-5" dirty="0">
                <a:latin typeface="Times New Roman"/>
                <a:cs typeface="Times New Roman"/>
              </a:rPr>
              <a:t>e</a:t>
            </a:r>
            <a:r>
              <a:rPr sz="1800" b="1" dirty="0">
                <a:latin typeface="Times New Roman"/>
                <a:cs typeface="Times New Roman"/>
              </a:rPr>
              <a:t>nd</a:t>
            </a:r>
            <a:r>
              <a:rPr sz="1800" b="1" spc="-5" dirty="0">
                <a:latin typeface="Times New Roman"/>
                <a:cs typeface="Times New Roman"/>
              </a:rPr>
              <a:t>i</a:t>
            </a:r>
            <a:r>
              <a:rPr sz="1800" b="1" dirty="0">
                <a:latin typeface="Times New Roman"/>
                <a:cs typeface="Times New Roman"/>
              </a:rPr>
              <a:t>ng</a:t>
            </a:r>
            <a:r>
              <a:rPr sz="1800" b="1" spc="-10" dirty="0">
                <a:latin typeface="Times New Roman"/>
                <a:cs typeface="Times New Roman"/>
              </a:rPr>
              <a:t> </a:t>
            </a:r>
            <a:r>
              <a:rPr sz="1800" b="1" dirty="0">
                <a:latin typeface="Times New Roman"/>
                <a:cs typeface="Times New Roman"/>
              </a:rPr>
              <a:t>was</a:t>
            </a:r>
            <a:r>
              <a:rPr sz="1800" b="1" spc="-5" dirty="0">
                <a:latin typeface="Times New Roman"/>
                <a:cs typeface="Times New Roman"/>
              </a:rPr>
              <a:t> </a:t>
            </a:r>
            <a:r>
              <a:rPr sz="1800" b="1" dirty="0">
                <a:latin typeface="Times New Roman"/>
                <a:cs typeface="Times New Roman"/>
              </a:rPr>
              <a:t>obs</a:t>
            </a:r>
            <a:r>
              <a:rPr sz="1800" b="1" spc="-5" dirty="0">
                <a:latin typeface="Times New Roman"/>
                <a:cs typeface="Times New Roman"/>
              </a:rPr>
              <a:t>er</a:t>
            </a:r>
            <a:r>
              <a:rPr sz="1800" b="1" dirty="0">
                <a:latin typeface="Times New Roman"/>
                <a:cs typeface="Times New Roman"/>
              </a:rPr>
              <a:t>v</a:t>
            </a:r>
            <a:r>
              <a:rPr sz="1800" b="1" spc="-5" dirty="0">
                <a:latin typeface="Times New Roman"/>
                <a:cs typeface="Times New Roman"/>
              </a:rPr>
              <a:t>e</a:t>
            </a:r>
            <a:r>
              <a:rPr sz="1800" b="1" dirty="0">
                <a:latin typeface="Times New Roman"/>
                <a:cs typeface="Times New Roman"/>
              </a:rPr>
              <a:t>d upon</a:t>
            </a:r>
            <a:r>
              <a:rPr sz="1800" b="1" spc="-5" dirty="0">
                <a:latin typeface="Times New Roman"/>
                <a:cs typeface="Times New Roman"/>
              </a:rPr>
              <a:t> e</a:t>
            </a:r>
            <a:r>
              <a:rPr sz="1800" b="1" dirty="0">
                <a:latin typeface="Times New Roman"/>
                <a:cs typeface="Times New Roman"/>
              </a:rPr>
              <a:t>xposu</a:t>
            </a:r>
            <a:r>
              <a:rPr sz="1800" b="1" spc="-35" dirty="0">
                <a:latin typeface="Times New Roman"/>
                <a:cs typeface="Times New Roman"/>
              </a:rPr>
              <a:t>r</a:t>
            </a:r>
            <a:r>
              <a:rPr sz="1800" b="1" dirty="0">
                <a:latin typeface="Times New Roman"/>
                <a:cs typeface="Times New Roman"/>
              </a:rPr>
              <a:t>e</a:t>
            </a:r>
            <a:r>
              <a:rPr sz="1800" b="1" spc="-5" dirty="0">
                <a:latin typeface="Times New Roman"/>
                <a:cs typeface="Times New Roman"/>
              </a:rPr>
              <a:t> </a:t>
            </a:r>
            <a:r>
              <a:rPr sz="1800" b="1" dirty="0">
                <a:latin typeface="Times New Roman"/>
                <a:cs typeface="Times New Roman"/>
              </a:rPr>
              <a:t>of the</a:t>
            </a:r>
            <a:r>
              <a:rPr sz="1800" b="1" spc="-5" dirty="0">
                <a:latin typeface="Times New Roman"/>
                <a:cs typeface="Times New Roman"/>
              </a:rPr>
              <a:t> M</a:t>
            </a:r>
            <a:r>
              <a:rPr sz="1800" b="1" dirty="0">
                <a:latin typeface="Times New Roman"/>
                <a:cs typeface="Times New Roman"/>
              </a:rPr>
              <a:t>C to a 10 mM</a:t>
            </a:r>
            <a:r>
              <a:rPr sz="1800" b="1" spc="-5" dirty="0">
                <a:latin typeface="Times New Roman"/>
                <a:cs typeface="Times New Roman"/>
              </a:rPr>
              <a:t> </a:t>
            </a:r>
            <a:r>
              <a:rPr sz="1800" b="1" dirty="0">
                <a:latin typeface="Times New Roman"/>
                <a:cs typeface="Times New Roman"/>
              </a:rPr>
              <a:t>H</a:t>
            </a:r>
            <a:r>
              <a:rPr sz="1800" b="1" baseline="-20833" dirty="0">
                <a:latin typeface="Times New Roman"/>
                <a:cs typeface="Times New Roman"/>
              </a:rPr>
              <a:t>2</a:t>
            </a:r>
            <a:r>
              <a:rPr sz="1800" b="1" spc="-5" dirty="0">
                <a:latin typeface="Times New Roman"/>
                <a:cs typeface="Times New Roman"/>
              </a:rPr>
              <a:t>O</a:t>
            </a:r>
            <a:r>
              <a:rPr sz="1800" b="1" baseline="-20833" dirty="0">
                <a:latin typeface="Times New Roman"/>
                <a:cs typeface="Times New Roman"/>
              </a:rPr>
              <a:t>2 </a:t>
            </a:r>
            <a:r>
              <a:rPr sz="1800" b="1" spc="-217" baseline="-20833" dirty="0">
                <a:latin typeface="Times New Roman"/>
                <a:cs typeface="Times New Roman"/>
              </a:rPr>
              <a:t> </a:t>
            </a:r>
            <a:r>
              <a:rPr sz="1800" b="1" dirty="0">
                <a:latin typeface="Times New Roman"/>
                <a:cs typeface="Times New Roman"/>
              </a:rPr>
              <a:t>so</a:t>
            </a:r>
            <a:r>
              <a:rPr sz="1800" b="1" spc="-5" dirty="0">
                <a:latin typeface="Times New Roman"/>
                <a:cs typeface="Times New Roman"/>
              </a:rPr>
              <a:t>l</a:t>
            </a:r>
            <a:r>
              <a:rPr sz="1800" b="1" dirty="0">
                <a:latin typeface="Times New Roman"/>
                <a:cs typeface="Times New Roman"/>
              </a:rPr>
              <a:t>ut</a:t>
            </a:r>
            <a:r>
              <a:rPr sz="1800" b="1" spc="-5" dirty="0">
                <a:latin typeface="Times New Roman"/>
                <a:cs typeface="Times New Roman"/>
              </a:rPr>
              <a:t>i</a:t>
            </a:r>
            <a:r>
              <a:rPr sz="1800" b="1" dirty="0">
                <a:latin typeface="Times New Roman"/>
                <a:cs typeface="Times New Roman"/>
              </a:rPr>
              <a:t>on.</a:t>
            </a:r>
            <a:endParaRPr sz="1800">
              <a:latin typeface="Times New Roman"/>
              <a:cs typeface="Times New Roman"/>
            </a:endParaRPr>
          </a:p>
          <a:p>
            <a:pPr marL="1362710" marR="782320" indent="-801370">
              <a:lnSpc>
                <a:spcPct val="100000"/>
              </a:lnSpc>
              <a:spcBef>
                <a:spcPts val="975"/>
              </a:spcBef>
            </a:pPr>
            <a:r>
              <a:rPr sz="1600" b="1" dirty="0">
                <a:solidFill>
                  <a:srgbClr val="CC0000"/>
                </a:solidFill>
                <a:latin typeface="Arial"/>
                <a:cs typeface="Arial"/>
              </a:rPr>
              <a:t>H</a:t>
            </a:r>
            <a:r>
              <a:rPr sz="1600" b="1" spc="-5" dirty="0">
                <a:solidFill>
                  <a:srgbClr val="CC0000"/>
                </a:solidFill>
                <a:latin typeface="Arial"/>
                <a:cs typeface="Arial"/>
              </a:rPr>
              <a:t>yd</a:t>
            </a:r>
            <a:r>
              <a:rPr sz="1600" b="1" dirty="0">
                <a:solidFill>
                  <a:srgbClr val="CC0000"/>
                </a:solidFill>
                <a:latin typeface="Arial"/>
                <a:cs typeface="Arial"/>
              </a:rPr>
              <a:t>r</a:t>
            </a:r>
            <a:r>
              <a:rPr sz="1600" b="1" spc="-5" dirty="0">
                <a:solidFill>
                  <a:srgbClr val="CC0000"/>
                </a:solidFill>
                <a:latin typeface="Arial"/>
                <a:cs typeface="Arial"/>
              </a:rPr>
              <a:t>oge</a:t>
            </a:r>
            <a:r>
              <a:rPr sz="1600" b="1" dirty="0">
                <a:solidFill>
                  <a:srgbClr val="CC0000"/>
                </a:solidFill>
                <a:latin typeface="Arial"/>
                <a:cs typeface="Arial"/>
              </a:rPr>
              <a:t>n</a:t>
            </a:r>
            <a:r>
              <a:rPr sz="1600" b="1" spc="-15" dirty="0">
                <a:solidFill>
                  <a:srgbClr val="CC0000"/>
                </a:solidFill>
                <a:latin typeface="Arial"/>
                <a:cs typeface="Arial"/>
              </a:rPr>
              <a:t> </a:t>
            </a:r>
            <a:r>
              <a:rPr sz="1600" b="1" spc="-5" dirty="0">
                <a:solidFill>
                  <a:srgbClr val="CC0000"/>
                </a:solidFill>
                <a:latin typeface="Arial"/>
                <a:cs typeface="Arial"/>
              </a:rPr>
              <a:t>pe</a:t>
            </a:r>
            <a:r>
              <a:rPr sz="1600" b="1" dirty="0">
                <a:solidFill>
                  <a:srgbClr val="CC0000"/>
                </a:solidFill>
                <a:latin typeface="Arial"/>
                <a:cs typeface="Arial"/>
              </a:rPr>
              <a:t>r</a:t>
            </a:r>
            <a:r>
              <a:rPr sz="1600" b="1" spc="-5" dirty="0">
                <a:solidFill>
                  <a:srgbClr val="CC0000"/>
                </a:solidFill>
                <a:latin typeface="Arial"/>
                <a:cs typeface="Arial"/>
              </a:rPr>
              <a:t>oxid</a:t>
            </a:r>
            <a:r>
              <a:rPr sz="1600" b="1" dirty="0">
                <a:solidFill>
                  <a:srgbClr val="CC0000"/>
                </a:solidFill>
                <a:latin typeface="Arial"/>
                <a:cs typeface="Arial"/>
              </a:rPr>
              <a:t>e</a:t>
            </a:r>
            <a:r>
              <a:rPr sz="1600" b="1" spc="-5" dirty="0">
                <a:solidFill>
                  <a:srgbClr val="CC0000"/>
                </a:solidFill>
                <a:latin typeface="Arial"/>
                <a:cs typeface="Arial"/>
              </a:rPr>
              <a:t> ha</a:t>
            </a:r>
            <a:r>
              <a:rPr sz="1600" b="1" dirty="0">
                <a:solidFill>
                  <a:srgbClr val="CC0000"/>
                </a:solidFill>
                <a:latin typeface="Arial"/>
                <a:cs typeface="Arial"/>
              </a:rPr>
              <a:t>s</a:t>
            </a:r>
            <a:r>
              <a:rPr sz="1600" b="1" spc="-5" dirty="0">
                <a:solidFill>
                  <a:srgbClr val="CC0000"/>
                </a:solidFill>
                <a:latin typeface="Arial"/>
                <a:cs typeface="Arial"/>
              </a:rPr>
              <a:t> n</a:t>
            </a:r>
            <a:r>
              <a:rPr sz="1600" b="1" dirty="0">
                <a:solidFill>
                  <a:srgbClr val="CC0000"/>
                </a:solidFill>
                <a:latin typeface="Arial"/>
                <a:cs typeface="Arial"/>
              </a:rPr>
              <a:t>o</a:t>
            </a:r>
            <a:r>
              <a:rPr sz="1600" b="1" spc="-5" dirty="0">
                <a:solidFill>
                  <a:srgbClr val="CC0000"/>
                </a:solidFill>
                <a:latin typeface="Arial"/>
                <a:cs typeface="Arial"/>
              </a:rPr>
              <a:t> con</a:t>
            </a:r>
            <a:r>
              <a:rPr sz="1600" b="1" dirty="0">
                <a:solidFill>
                  <a:srgbClr val="CC0000"/>
                </a:solidFill>
                <a:latin typeface="Arial"/>
                <a:cs typeface="Arial"/>
              </a:rPr>
              <a:t>tr</a:t>
            </a:r>
            <a:r>
              <a:rPr sz="1600" b="1" spc="-5" dirty="0">
                <a:solidFill>
                  <a:srgbClr val="CC0000"/>
                </a:solidFill>
                <a:latin typeface="Arial"/>
                <a:cs typeface="Arial"/>
              </a:rPr>
              <a:t>ibu</a:t>
            </a:r>
            <a:r>
              <a:rPr sz="1600" b="1" dirty="0">
                <a:solidFill>
                  <a:srgbClr val="CC0000"/>
                </a:solidFill>
                <a:latin typeface="Arial"/>
                <a:cs typeface="Arial"/>
              </a:rPr>
              <a:t>t</a:t>
            </a:r>
            <a:r>
              <a:rPr sz="1600" b="1" spc="-5" dirty="0">
                <a:solidFill>
                  <a:srgbClr val="CC0000"/>
                </a:solidFill>
                <a:latin typeface="Arial"/>
                <a:cs typeface="Arial"/>
              </a:rPr>
              <a:t>io</a:t>
            </a:r>
            <a:r>
              <a:rPr sz="1600" b="1" dirty="0">
                <a:solidFill>
                  <a:srgbClr val="CC0000"/>
                </a:solidFill>
                <a:latin typeface="Arial"/>
                <a:cs typeface="Arial"/>
              </a:rPr>
              <a:t>n</a:t>
            </a:r>
            <a:r>
              <a:rPr sz="1600" b="1" spc="10" dirty="0">
                <a:solidFill>
                  <a:srgbClr val="CC0000"/>
                </a:solidFill>
                <a:latin typeface="Arial"/>
                <a:cs typeface="Arial"/>
              </a:rPr>
              <a:t> </a:t>
            </a:r>
            <a:r>
              <a:rPr sz="1600" b="1" dirty="0">
                <a:solidFill>
                  <a:srgbClr val="CC0000"/>
                </a:solidFill>
                <a:latin typeface="Arial"/>
                <a:cs typeface="Arial"/>
              </a:rPr>
              <a:t>to t</a:t>
            </a:r>
            <a:r>
              <a:rPr sz="1600" b="1" spc="-5" dirty="0">
                <a:solidFill>
                  <a:srgbClr val="CC0000"/>
                </a:solidFill>
                <a:latin typeface="Arial"/>
                <a:cs typeface="Arial"/>
              </a:rPr>
              <a:t>h</a:t>
            </a:r>
            <a:r>
              <a:rPr sz="1600" b="1" dirty="0">
                <a:solidFill>
                  <a:srgbClr val="CC0000"/>
                </a:solidFill>
                <a:latin typeface="Arial"/>
                <a:cs typeface="Arial"/>
              </a:rPr>
              <a:t>e </a:t>
            </a:r>
            <a:r>
              <a:rPr sz="1600" b="1" spc="-5" dirty="0">
                <a:solidFill>
                  <a:srgbClr val="CC0000"/>
                </a:solidFill>
                <a:latin typeface="Arial"/>
                <a:cs typeface="Arial"/>
              </a:rPr>
              <a:t>de</a:t>
            </a:r>
            <a:r>
              <a:rPr sz="1600" b="1" dirty="0">
                <a:solidFill>
                  <a:srgbClr val="CC0000"/>
                </a:solidFill>
                <a:latin typeface="Arial"/>
                <a:cs typeface="Arial"/>
              </a:rPr>
              <a:t>f</a:t>
            </a:r>
            <a:r>
              <a:rPr sz="1600" b="1" spc="-5" dirty="0">
                <a:solidFill>
                  <a:srgbClr val="CC0000"/>
                </a:solidFill>
                <a:latin typeface="Arial"/>
                <a:cs typeface="Arial"/>
              </a:rPr>
              <a:t>lec</a:t>
            </a:r>
            <a:r>
              <a:rPr sz="1600" b="1" dirty="0">
                <a:solidFill>
                  <a:srgbClr val="CC0000"/>
                </a:solidFill>
                <a:latin typeface="Arial"/>
                <a:cs typeface="Arial"/>
              </a:rPr>
              <a:t>t</a:t>
            </a:r>
            <a:r>
              <a:rPr sz="1600" b="1" spc="-5" dirty="0">
                <a:solidFill>
                  <a:srgbClr val="CC0000"/>
                </a:solidFill>
                <a:latin typeface="Arial"/>
                <a:cs typeface="Arial"/>
              </a:rPr>
              <a:t>io</a:t>
            </a:r>
            <a:r>
              <a:rPr sz="1600" b="1" dirty="0">
                <a:solidFill>
                  <a:srgbClr val="CC0000"/>
                </a:solidFill>
                <a:latin typeface="Arial"/>
                <a:cs typeface="Arial"/>
              </a:rPr>
              <a:t>n</a:t>
            </a:r>
            <a:r>
              <a:rPr sz="1600" b="1" spc="10" dirty="0">
                <a:solidFill>
                  <a:srgbClr val="CC0000"/>
                </a:solidFill>
                <a:latin typeface="Arial"/>
                <a:cs typeface="Arial"/>
              </a:rPr>
              <a:t> </a:t>
            </a:r>
            <a:r>
              <a:rPr sz="1600" b="1" spc="-5" dirty="0">
                <a:solidFill>
                  <a:srgbClr val="CC0000"/>
                </a:solidFill>
                <a:latin typeface="Arial"/>
                <a:cs typeface="Arial"/>
              </a:rPr>
              <a:t>o</a:t>
            </a:r>
            <a:r>
              <a:rPr sz="1600" b="1" dirty="0">
                <a:solidFill>
                  <a:srgbClr val="CC0000"/>
                </a:solidFill>
                <a:latin typeface="Arial"/>
                <a:cs typeface="Arial"/>
              </a:rPr>
              <a:t>f</a:t>
            </a:r>
            <a:r>
              <a:rPr sz="1600" b="1" spc="10" dirty="0">
                <a:solidFill>
                  <a:srgbClr val="CC0000"/>
                </a:solidFill>
                <a:latin typeface="Arial"/>
                <a:cs typeface="Arial"/>
              </a:rPr>
              <a:t> </a:t>
            </a:r>
            <a:r>
              <a:rPr sz="1600" b="1" spc="-5" dirty="0">
                <a:solidFill>
                  <a:srgbClr val="CC0000"/>
                </a:solidFill>
                <a:latin typeface="Arial"/>
                <a:cs typeface="Arial"/>
              </a:rPr>
              <a:t>mic</a:t>
            </a:r>
            <a:r>
              <a:rPr sz="1600" b="1" dirty="0">
                <a:solidFill>
                  <a:srgbClr val="CC0000"/>
                </a:solidFill>
                <a:latin typeface="Arial"/>
                <a:cs typeface="Arial"/>
              </a:rPr>
              <a:t>r</a:t>
            </a:r>
            <a:r>
              <a:rPr sz="1600" b="1" spc="-5" dirty="0">
                <a:solidFill>
                  <a:srgbClr val="CC0000"/>
                </a:solidFill>
                <a:latin typeface="Arial"/>
                <a:cs typeface="Arial"/>
              </a:rPr>
              <a:t>ocan</a:t>
            </a:r>
            <a:r>
              <a:rPr sz="1600" b="1" dirty="0">
                <a:solidFill>
                  <a:srgbClr val="CC0000"/>
                </a:solidFill>
                <a:latin typeface="Arial"/>
                <a:cs typeface="Arial"/>
              </a:rPr>
              <a:t>t</a:t>
            </a:r>
            <a:r>
              <a:rPr sz="1600" b="1" spc="-5" dirty="0">
                <a:solidFill>
                  <a:srgbClr val="CC0000"/>
                </a:solidFill>
                <a:latin typeface="Arial"/>
                <a:cs typeface="Arial"/>
              </a:rPr>
              <a:t>ileve</a:t>
            </a:r>
            <a:r>
              <a:rPr sz="1600" b="1" spc="-90" dirty="0">
                <a:solidFill>
                  <a:srgbClr val="CC0000"/>
                </a:solidFill>
                <a:latin typeface="Arial"/>
                <a:cs typeface="Arial"/>
              </a:rPr>
              <a:t>r</a:t>
            </a:r>
            <a:r>
              <a:rPr sz="1600" b="1" dirty="0">
                <a:solidFill>
                  <a:srgbClr val="CC0000"/>
                </a:solidFill>
                <a:latin typeface="Arial"/>
                <a:cs typeface="Arial"/>
              </a:rPr>
              <a:t>.</a:t>
            </a:r>
            <a:endParaRPr sz="1600">
              <a:latin typeface="Arial"/>
              <a:cs typeface="Arial"/>
            </a:endParaRPr>
          </a:p>
        </p:txBody>
      </p:sp>
      <p:sp>
        <p:nvSpPr>
          <p:cNvPr id="6" name="object 6"/>
          <p:cNvSpPr/>
          <p:nvPr/>
        </p:nvSpPr>
        <p:spPr>
          <a:xfrm>
            <a:off x="996543" y="3130140"/>
            <a:ext cx="3886196" cy="91439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416174" y="3130174"/>
            <a:ext cx="2590799" cy="90805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91656" y="1787268"/>
            <a:ext cx="332740" cy="156845"/>
          </a:xfrm>
          <a:prstGeom prst="rect">
            <a:avLst/>
          </a:prstGeom>
        </p:spPr>
        <p:txBody>
          <a:bodyPr vert="horz" wrap="square" lIns="0" tIns="0" rIns="0" bIns="0" rtlCol="0">
            <a:spAutoFit/>
          </a:bodyPr>
          <a:lstStyle/>
          <a:p>
            <a:pPr marL="12700">
              <a:lnSpc>
                <a:spcPct val="100000"/>
              </a:lnSpc>
              <a:tabLst>
                <a:tab pos="254000" algn="l"/>
              </a:tabLst>
            </a:pPr>
            <a:r>
              <a:rPr sz="1000" spc="15" dirty="0">
                <a:latin typeface="Times New Roman"/>
                <a:cs typeface="Times New Roman"/>
              </a:rPr>
              <a:t>2	2</a:t>
            </a:r>
            <a:endParaRPr sz="1000">
              <a:latin typeface="Times New Roman"/>
              <a:cs typeface="Times New Roman"/>
            </a:endParaRPr>
          </a:p>
        </p:txBody>
      </p:sp>
      <p:sp>
        <p:nvSpPr>
          <p:cNvPr id="3" name="object 3"/>
          <p:cNvSpPr txBox="1"/>
          <p:nvPr/>
        </p:nvSpPr>
        <p:spPr>
          <a:xfrm>
            <a:off x="1929741" y="1636449"/>
            <a:ext cx="4226560" cy="273685"/>
          </a:xfrm>
          <a:prstGeom prst="rect">
            <a:avLst/>
          </a:prstGeom>
        </p:spPr>
        <p:txBody>
          <a:bodyPr vert="horz" wrap="square" lIns="0" tIns="0" rIns="0" bIns="0" rtlCol="0">
            <a:spAutoFit/>
          </a:bodyPr>
          <a:lstStyle/>
          <a:p>
            <a:pPr marL="12700">
              <a:lnSpc>
                <a:spcPct val="100000"/>
              </a:lnSpc>
            </a:pPr>
            <a:r>
              <a:rPr sz="1850" i="1" spc="-55" dirty="0">
                <a:latin typeface="Symbol"/>
                <a:cs typeface="Symbol"/>
              </a:rPr>
              <a:t></a:t>
            </a:r>
            <a:r>
              <a:rPr sz="1850" i="1" spc="110" dirty="0">
                <a:latin typeface="Times New Roman"/>
                <a:cs typeface="Times New Roman"/>
              </a:rPr>
              <a:t> </a:t>
            </a:r>
            <a:r>
              <a:rPr sz="1750" spc="5" dirty="0">
                <a:latin typeface="Symbol"/>
                <a:cs typeface="Symbol"/>
              </a:rPr>
              <a:t></a:t>
            </a:r>
            <a:r>
              <a:rPr sz="1750" spc="-30" dirty="0">
                <a:latin typeface="Times New Roman"/>
                <a:cs typeface="Times New Roman"/>
              </a:rPr>
              <a:t> </a:t>
            </a:r>
            <a:r>
              <a:rPr sz="1750" i="1" spc="10" dirty="0">
                <a:latin typeface="Times New Roman"/>
                <a:cs typeface="Times New Roman"/>
              </a:rPr>
              <a:t>D</a:t>
            </a:r>
            <a:r>
              <a:rPr sz="1750" i="1" spc="-60" dirty="0">
                <a:latin typeface="Times New Roman"/>
                <a:cs typeface="Times New Roman"/>
              </a:rPr>
              <a:t> </a:t>
            </a:r>
            <a:r>
              <a:rPr sz="1750" spc="5" dirty="0">
                <a:latin typeface="Symbol"/>
                <a:cs typeface="Symbol"/>
              </a:rPr>
              <a:t></a:t>
            </a:r>
            <a:r>
              <a:rPr sz="1750" spc="-140" dirty="0">
                <a:latin typeface="Times New Roman"/>
                <a:cs typeface="Times New Roman"/>
              </a:rPr>
              <a:t> </a:t>
            </a:r>
            <a:r>
              <a:rPr sz="1750" i="1" spc="5" dirty="0">
                <a:latin typeface="Times New Roman"/>
                <a:cs typeface="Times New Roman"/>
              </a:rPr>
              <a:t>Glu</a:t>
            </a:r>
            <a:r>
              <a:rPr sz="1750" i="1" spc="-165" dirty="0">
                <a:latin typeface="Times New Roman"/>
                <a:cs typeface="Times New Roman"/>
              </a:rPr>
              <a:t> </a:t>
            </a:r>
            <a:r>
              <a:rPr sz="1750" dirty="0">
                <a:latin typeface="Times New Roman"/>
                <a:cs typeface="Times New Roman"/>
              </a:rPr>
              <a:t>c</a:t>
            </a:r>
            <a:r>
              <a:rPr sz="1750" spc="5" dirty="0">
                <a:latin typeface="Times New Roman"/>
                <a:cs typeface="Times New Roman"/>
              </a:rPr>
              <a:t>os</a:t>
            </a:r>
            <a:r>
              <a:rPr sz="1750" spc="-225" dirty="0">
                <a:latin typeface="Times New Roman"/>
                <a:cs typeface="Times New Roman"/>
              </a:rPr>
              <a:t> </a:t>
            </a:r>
            <a:r>
              <a:rPr sz="1750" i="1" spc="5" dirty="0">
                <a:latin typeface="Times New Roman"/>
                <a:cs typeface="Times New Roman"/>
              </a:rPr>
              <a:t>e</a:t>
            </a:r>
            <a:r>
              <a:rPr sz="1750" i="1" spc="-90" dirty="0">
                <a:latin typeface="Times New Roman"/>
                <a:cs typeface="Times New Roman"/>
              </a:rPr>
              <a:t> </a:t>
            </a:r>
            <a:r>
              <a:rPr sz="1750" spc="15" dirty="0">
                <a:latin typeface="Symbol"/>
                <a:cs typeface="Symbol"/>
              </a:rPr>
              <a:t></a:t>
            </a:r>
            <a:r>
              <a:rPr sz="1750" spc="-145" dirty="0">
                <a:latin typeface="Times New Roman"/>
                <a:cs typeface="Times New Roman"/>
              </a:rPr>
              <a:t> </a:t>
            </a:r>
            <a:r>
              <a:rPr sz="1750" spc="-150" dirty="0">
                <a:solidFill>
                  <a:srgbClr val="E5E5E5"/>
                </a:solidFill>
                <a:latin typeface="Symbol"/>
                <a:cs typeface="Symbol"/>
              </a:rPr>
              <a:t></a:t>
            </a:r>
            <a:r>
              <a:rPr sz="1750" spc="15" dirty="0">
                <a:latin typeface="Symbol"/>
                <a:cs typeface="Symbol"/>
              </a:rPr>
              <a:t></a:t>
            </a:r>
            <a:r>
              <a:rPr sz="1750" spc="-280" dirty="0">
                <a:latin typeface="Times New Roman"/>
                <a:cs typeface="Times New Roman"/>
              </a:rPr>
              <a:t> </a:t>
            </a:r>
            <a:r>
              <a:rPr sz="1750" i="1" spc="5" dirty="0">
                <a:latin typeface="Times New Roman"/>
                <a:cs typeface="Times New Roman"/>
              </a:rPr>
              <a:t>Glu</a:t>
            </a:r>
            <a:r>
              <a:rPr sz="1750" i="1" dirty="0">
                <a:latin typeface="Times New Roman"/>
                <a:cs typeface="Times New Roman"/>
              </a:rPr>
              <a:t>c</a:t>
            </a:r>
            <a:r>
              <a:rPr sz="1750" i="1" spc="5" dirty="0">
                <a:latin typeface="Times New Roman"/>
                <a:cs typeface="Times New Roman"/>
              </a:rPr>
              <a:t>oni</a:t>
            </a:r>
            <a:r>
              <a:rPr sz="1750" i="1" dirty="0">
                <a:latin typeface="Times New Roman"/>
                <a:cs typeface="Times New Roman"/>
              </a:rPr>
              <a:t>c</a:t>
            </a:r>
            <a:r>
              <a:rPr sz="1750" i="1" spc="10" dirty="0">
                <a:latin typeface="Times New Roman"/>
                <a:cs typeface="Times New Roman"/>
              </a:rPr>
              <a:t>A</a:t>
            </a:r>
            <a:r>
              <a:rPr sz="1750" i="1" spc="-30" dirty="0">
                <a:latin typeface="Times New Roman"/>
                <a:cs typeface="Times New Roman"/>
              </a:rPr>
              <a:t>c</a:t>
            </a:r>
            <a:r>
              <a:rPr sz="1750" i="1" spc="5" dirty="0">
                <a:latin typeface="Times New Roman"/>
                <a:cs typeface="Times New Roman"/>
              </a:rPr>
              <a:t>id</a:t>
            </a:r>
            <a:r>
              <a:rPr sz="1750" i="1" spc="90" dirty="0">
                <a:latin typeface="Times New Roman"/>
                <a:cs typeface="Times New Roman"/>
              </a:rPr>
              <a:t> </a:t>
            </a:r>
            <a:r>
              <a:rPr sz="1750" spc="5" dirty="0">
                <a:latin typeface="Symbol"/>
                <a:cs typeface="Symbol"/>
              </a:rPr>
              <a:t></a:t>
            </a:r>
            <a:r>
              <a:rPr sz="1750" dirty="0">
                <a:latin typeface="Times New Roman"/>
                <a:cs typeface="Times New Roman"/>
              </a:rPr>
              <a:t> </a:t>
            </a:r>
            <a:r>
              <a:rPr sz="1750" i="1" spc="10" dirty="0">
                <a:latin typeface="Times New Roman"/>
                <a:cs typeface="Times New Roman"/>
              </a:rPr>
              <a:t>H</a:t>
            </a:r>
            <a:r>
              <a:rPr sz="1750" i="1" dirty="0">
                <a:latin typeface="Times New Roman"/>
                <a:cs typeface="Times New Roman"/>
              </a:rPr>
              <a:t> </a:t>
            </a:r>
            <a:r>
              <a:rPr sz="1750" i="1" spc="-60" dirty="0">
                <a:latin typeface="Times New Roman"/>
                <a:cs typeface="Times New Roman"/>
              </a:rPr>
              <a:t> </a:t>
            </a:r>
            <a:r>
              <a:rPr sz="1750" i="1" spc="10" dirty="0">
                <a:latin typeface="Times New Roman"/>
                <a:cs typeface="Times New Roman"/>
              </a:rPr>
              <a:t>O</a:t>
            </a:r>
            <a:endParaRPr sz="1750">
              <a:latin typeface="Times New Roman"/>
              <a:cs typeface="Times New Roman"/>
            </a:endParaRPr>
          </a:p>
        </p:txBody>
      </p:sp>
      <p:sp>
        <p:nvSpPr>
          <p:cNvPr id="4" name="object 4"/>
          <p:cNvSpPr txBox="1"/>
          <p:nvPr/>
        </p:nvSpPr>
        <p:spPr>
          <a:xfrm>
            <a:off x="3724671" y="1628457"/>
            <a:ext cx="273685" cy="156845"/>
          </a:xfrm>
          <a:prstGeom prst="rect">
            <a:avLst/>
          </a:prstGeom>
        </p:spPr>
        <p:txBody>
          <a:bodyPr vert="horz" wrap="square" lIns="0" tIns="0" rIns="0" bIns="0" rtlCol="0">
            <a:spAutoFit/>
          </a:bodyPr>
          <a:lstStyle/>
          <a:p>
            <a:pPr marL="12700">
              <a:lnSpc>
                <a:spcPct val="100000"/>
              </a:lnSpc>
            </a:pPr>
            <a:r>
              <a:rPr sz="1000" i="1" spc="15" dirty="0">
                <a:latin typeface="Times New Roman"/>
                <a:cs typeface="Times New Roman"/>
              </a:rPr>
              <a:t>GOx</a:t>
            </a:r>
            <a:endParaRPr sz="1000">
              <a:latin typeface="Times New Roman"/>
              <a:cs typeface="Times New Roman"/>
            </a:endParaRPr>
          </a:p>
        </p:txBody>
      </p:sp>
      <p:sp>
        <p:nvSpPr>
          <p:cNvPr id="5" name="object 5"/>
          <p:cNvSpPr txBox="1"/>
          <p:nvPr/>
        </p:nvSpPr>
        <p:spPr>
          <a:xfrm>
            <a:off x="1101532" y="2776020"/>
            <a:ext cx="2447290" cy="318135"/>
          </a:xfrm>
          <a:prstGeom prst="rect">
            <a:avLst/>
          </a:prstGeom>
        </p:spPr>
        <p:txBody>
          <a:bodyPr vert="horz" wrap="square" lIns="0" tIns="0" rIns="0" bIns="0" rtlCol="0">
            <a:spAutoFit/>
          </a:bodyPr>
          <a:lstStyle/>
          <a:p>
            <a:pPr marL="12700">
              <a:lnSpc>
                <a:spcPct val="100000"/>
              </a:lnSpc>
              <a:tabLst>
                <a:tab pos="413384" algn="l"/>
              </a:tabLst>
            </a:pPr>
            <a:r>
              <a:rPr sz="2000" i="1" spc="20" dirty="0">
                <a:latin typeface="Times New Roman"/>
                <a:cs typeface="Times New Roman"/>
              </a:rPr>
              <a:t>E	</a:t>
            </a:r>
            <a:r>
              <a:rPr sz="2000" spc="20" dirty="0">
                <a:latin typeface="Symbol"/>
                <a:cs typeface="Symbol"/>
              </a:rPr>
              <a:t></a:t>
            </a:r>
            <a:r>
              <a:rPr sz="2000" spc="-130" dirty="0">
                <a:latin typeface="Times New Roman"/>
                <a:cs typeface="Times New Roman"/>
              </a:rPr>
              <a:t> </a:t>
            </a:r>
            <a:r>
              <a:rPr sz="2000" i="1" spc="25" dirty="0">
                <a:latin typeface="Times New Roman"/>
                <a:cs typeface="Times New Roman"/>
              </a:rPr>
              <a:t>G</a:t>
            </a:r>
            <a:r>
              <a:rPr sz="2000" i="1" spc="-30" dirty="0">
                <a:latin typeface="Times New Roman"/>
                <a:cs typeface="Times New Roman"/>
              </a:rPr>
              <a:t> </a:t>
            </a:r>
            <a:r>
              <a:rPr sz="2000" spc="-860" dirty="0">
                <a:latin typeface="Symbol"/>
                <a:cs typeface="Symbol"/>
              </a:rPr>
              <a:t></a:t>
            </a:r>
            <a:r>
              <a:rPr sz="2000" spc="-1225" dirty="0">
                <a:latin typeface="Symbol"/>
                <a:cs typeface="Symbol"/>
              </a:rPr>
              <a:t></a:t>
            </a:r>
            <a:r>
              <a:rPr sz="1725" i="1" spc="-30" baseline="45893" dirty="0">
                <a:latin typeface="Times New Roman"/>
                <a:cs typeface="Times New Roman"/>
              </a:rPr>
              <a:t>k</a:t>
            </a:r>
            <a:r>
              <a:rPr sz="1275" baseline="42483" dirty="0">
                <a:latin typeface="Times New Roman"/>
                <a:cs typeface="Times New Roman"/>
              </a:rPr>
              <a:t>1</a:t>
            </a:r>
            <a:r>
              <a:rPr sz="1275" spc="-97" baseline="42483" dirty="0">
                <a:latin typeface="Times New Roman"/>
                <a:cs typeface="Times New Roman"/>
              </a:rPr>
              <a:t> </a:t>
            </a:r>
            <a:r>
              <a:rPr sz="2000" spc="35" dirty="0">
                <a:latin typeface="Symbol"/>
                <a:cs typeface="Symbol"/>
              </a:rPr>
              <a:t></a:t>
            </a:r>
            <a:r>
              <a:rPr sz="2000" spc="-315" dirty="0">
                <a:latin typeface="Times New Roman"/>
                <a:cs typeface="Times New Roman"/>
              </a:rPr>
              <a:t> </a:t>
            </a:r>
            <a:r>
              <a:rPr sz="2000" i="1" spc="20" dirty="0">
                <a:latin typeface="Times New Roman"/>
                <a:cs typeface="Times New Roman"/>
              </a:rPr>
              <a:t>GO</a:t>
            </a:r>
            <a:r>
              <a:rPr sz="2000" i="1" spc="15" dirty="0">
                <a:latin typeface="Times New Roman"/>
                <a:cs typeface="Times New Roman"/>
              </a:rPr>
              <a:t>x</a:t>
            </a:r>
            <a:r>
              <a:rPr sz="2000" i="1" spc="-75" dirty="0">
                <a:latin typeface="Times New Roman"/>
                <a:cs typeface="Times New Roman"/>
              </a:rPr>
              <a:t> </a:t>
            </a:r>
            <a:r>
              <a:rPr sz="2000" spc="20" dirty="0">
                <a:latin typeface="Symbol"/>
                <a:cs typeface="Symbol"/>
              </a:rPr>
              <a:t></a:t>
            </a:r>
            <a:r>
              <a:rPr sz="2000" spc="-155" dirty="0">
                <a:latin typeface="Times New Roman"/>
                <a:cs typeface="Times New Roman"/>
              </a:rPr>
              <a:t> </a:t>
            </a:r>
            <a:r>
              <a:rPr sz="2000" i="1" spc="25" dirty="0">
                <a:latin typeface="Times New Roman"/>
                <a:cs typeface="Times New Roman"/>
              </a:rPr>
              <a:t>G</a:t>
            </a:r>
            <a:endParaRPr sz="2000">
              <a:latin typeface="Times New Roman"/>
              <a:cs typeface="Times New Roman"/>
            </a:endParaRPr>
          </a:p>
        </p:txBody>
      </p:sp>
      <p:sp>
        <p:nvSpPr>
          <p:cNvPr id="6" name="object 6"/>
          <p:cNvSpPr txBox="1"/>
          <p:nvPr/>
        </p:nvSpPr>
        <p:spPr>
          <a:xfrm>
            <a:off x="1269516" y="2957828"/>
            <a:ext cx="168910" cy="175260"/>
          </a:xfrm>
          <a:prstGeom prst="rect">
            <a:avLst/>
          </a:prstGeom>
        </p:spPr>
        <p:txBody>
          <a:bodyPr vert="horz" wrap="square" lIns="0" tIns="0" rIns="0" bIns="0" rtlCol="0">
            <a:spAutoFit/>
          </a:bodyPr>
          <a:lstStyle/>
          <a:p>
            <a:pPr marL="12700">
              <a:lnSpc>
                <a:spcPct val="100000"/>
              </a:lnSpc>
            </a:pPr>
            <a:r>
              <a:rPr sz="1150" i="1" spc="15" dirty="0">
                <a:latin typeface="Times New Roman"/>
                <a:cs typeface="Times New Roman"/>
              </a:rPr>
              <a:t>ox</a:t>
            </a:r>
            <a:endParaRPr sz="1150">
              <a:latin typeface="Times New Roman"/>
              <a:cs typeface="Times New Roman"/>
            </a:endParaRPr>
          </a:p>
        </p:txBody>
      </p:sp>
      <p:sp>
        <p:nvSpPr>
          <p:cNvPr id="7" name="object 7"/>
          <p:cNvSpPr txBox="1"/>
          <p:nvPr/>
        </p:nvSpPr>
        <p:spPr>
          <a:xfrm>
            <a:off x="3965108" y="3633865"/>
            <a:ext cx="219075" cy="168910"/>
          </a:xfrm>
          <a:prstGeom prst="rect">
            <a:avLst/>
          </a:prstGeom>
        </p:spPr>
        <p:txBody>
          <a:bodyPr vert="horz" wrap="square" lIns="0" tIns="0" rIns="0" bIns="0" rtlCol="0">
            <a:spAutoFit/>
          </a:bodyPr>
          <a:lstStyle/>
          <a:p>
            <a:pPr marL="12700">
              <a:lnSpc>
                <a:spcPct val="100000"/>
              </a:lnSpc>
            </a:pPr>
            <a:r>
              <a:rPr sz="1100" i="1" spc="10" dirty="0">
                <a:latin typeface="Times New Roman"/>
                <a:cs typeface="Times New Roman"/>
              </a:rPr>
              <a:t>red</a:t>
            </a:r>
            <a:endParaRPr sz="1100">
              <a:latin typeface="Times New Roman"/>
              <a:cs typeface="Times New Roman"/>
            </a:endParaRPr>
          </a:p>
        </p:txBody>
      </p:sp>
      <p:sp>
        <p:nvSpPr>
          <p:cNvPr id="8" name="object 8"/>
          <p:cNvSpPr txBox="1"/>
          <p:nvPr/>
        </p:nvSpPr>
        <p:spPr>
          <a:xfrm>
            <a:off x="668223" y="3459903"/>
            <a:ext cx="3319145" cy="305435"/>
          </a:xfrm>
          <a:prstGeom prst="rect">
            <a:avLst/>
          </a:prstGeom>
        </p:spPr>
        <p:txBody>
          <a:bodyPr vert="horz" wrap="square" lIns="0" tIns="0" rIns="0" bIns="0" rtlCol="0">
            <a:spAutoFit/>
          </a:bodyPr>
          <a:lstStyle/>
          <a:p>
            <a:pPr marL="12700">
              <a:lnSpc>
                <a:spcPct val="100000"/>
              </a:lnSpc>
            </a:pPr>
            <a:r>
              <a:rPr sz="1900" i="1" spc="35" dirty="0">
                <a:latin typeface="Times New Roman"/>
                <a:cs typeface="Times New Roman"/>
              </a:rPr>
              <a:t>GO</a:t>
            </a:r>
            <a:r>
              <a:rPr sz="1900" i="1" spc="25" dirty="0">
                <a:latin typeface="Times New Roman"/>
                <a:cs typeface="Times New Roman"/>
              </a:rPr>
              <a:t>x</a:t>
            </a:r>
            <a:r>
              <a:rPr sz="1900" i="1" spc="-130" dirty="0">
                <a:latin typeface="Times New Roman"/>
                <a:cs typeface="Times New Roman"/>
              </a:rPr>
              <a:t> </a:t>
            </a:r>
            <a:r>
              <a:rPr sz="1900" spc="30" dirty="0">
                <a:latin typeface="Symbol"/>
                <a:cs typeface="Symbol"/>
              </a:rPr>
              <a:t></a:t>
            </a:r>
            <a:r>
              <a:rPr sz="1900" spc="-204" dirty="0">
                <a:latin typeface="Times New Roman"/>
                <a:cs typeface="Times New Roman"/>
              </a:rPr>
              <a:t> </a:t>
            </a:r>
            <a:r>
              <a:rPr sz="1900" i="1" spc="40" dirty="0">
                <a:latin typeface="Times New Roman"/>
                <a:cs typeface="Times New Roman"/>
              </a:rPr>
              <a:t>G</a:t>
            </a:r>
            <a:r>
              <a:rPr sz="1900" i="1" spc="-25" dirty="0">
                <a:latin typeface="Times New Roman"/>
                <a:cs typeface="Times New Roman"/>
              </a:rPr>
              <a:t> </a:t>
            </a:r>
            <a:r>
              <a:rPr sz="1900" spc="-650" dirty="0">
                <a:latin typeface="Symbol"/>
                <a:cs typeface="Symbol"/>
              </a:rPr>
              <a:t></a:t>
            </a:r>
            <a:r>
              <a:rPr sz="1900" spc="-1315" dirty="0">
                <a:latin typeface="Symbol"/>
                <a:cs typeface="Symbol"/>
              </a:rPr>
              <a:t></a:t>
            </a:r>
            <a:r>
              <a:rPr sz="1650" i="1" spc="104" baseline="45454" dirty="0">
                <a:latin typeface="Times New Roman"/>
                <a:cs typeface="Times New Roman"/>
              </a:rPr>
              <a:t>k</a:t>
            </a:r>
            <a:r>
              <a:rPr sz="1200" spc="7" baseline="41666" dirty="0">
                <a:latin typeface="Times New Roman"/>
                <a:cs typeface="Times New Roman"/>
              </a:rPr>
              <a:t>2 </a:t>
            </a:r>
            <a:r>
              <a:rPr sz="1900" spc="55" dirty="0">
                <a:latin typeface="Symbol"/>
                <a:cs typeface="Symbol"/>
              </a:rPr>
              <a:t></a:t>
            </a:r>
            <a:r>
              <a:rPr sz="1900" spc="-145" dirty="0">
                <a:latin typeface="Times New Roman"/>
                <a:cs typeface="Times New Roman"/>
              </a:rPr>
              <a:t> </a:t>
            </a:r>
            <a:r>
              <a:rPr sz="1900" i="1" spc="20" dirty="0">
                <a:latin typeface="Times New Roman"/>
                <a:cs typeface="Times New Roman"/>
              </a:rPr>
              <a:t>gluconic</a:t>
            </a:r>
            <a:r>
              <a:rPr sz="1900" i="1" spc="25" dirty="0">
                <a:latin typeface="Times New Roman"/>
                <a:cs typeface="Times New Roman"/>
              </a:rPr>
              <a:t>a</a:t>
            </a:r>
            <a:r>
              <a:rPr sz="1900" i="1" dirty="0">
                <a:latin typeface="Times New Roman"/>
                <a:cs typeface="Times New Roman"/>
              </a:rPr>
              <a:t>c</a:t>
            </a:r>
            <a:r>
              <a:rPr sz="1900" i="1" spc="20" dirty="0">
                <a:latin typeface="Times New Roman"/>
                <a:cs typeface="Times New Roman"/>
              </a:rPr>
              <a:t>id</a:t>
            </a:r>
            <a:r>
              <a:rPr sz="1900" i="1" spc="50" dirty="0">
                <a:latin typeface="Times New Roman"/>
                <a:cs typeface="Times New Roman"/>
              </a:rPr>
              <a:t> </a:t>
            </a:r>
            <a:r>
              <a:rPr sz="1900" spc="30" dirty="0">
                <a:latin typeface="Symbol"/>
                <a:cs typeface="Symbol"/>
              </a:rPr>
              <a:t></a:t>
            </a:r>
            <a:r>
              <a:rPr sz="1900" spc="-55" dirty="0">
                <a:latin typeface="Times New Roman"/>
                <a:cs typeface="Times New Roman"/>
              </a:rPr>
              <a:t> </a:t>
            </a:r>
            <a:r>
              <a:rPr sz="1900" i="1" spc="30" dirty="0">
                <a:latin typeface="Times New Roman"/>
                <a:cs typeface="Times New Roman"/>
              </a:rPr>
              <a:t>E</a:t>
            </a:r>
            <a:endParaRPr sz="1900">
              <a:latin typeface="Times New Roman"/>
              <a:cs typeface="Times New Roman"/>
            </a:endParaRPr>
          </a:p>
        </p:txBody>
      </p:sp>
      <p:sp>
        <p:nvSpPr>
          <p:cNvPr id="9" name="object 9"/>
          <p:cNvSpPr txBox="1"/>
          <p:nvPr/>
        </p:nvSpPr>
        <p:spPr>
          <a:xfrm>
            <a:off x="3497004" y="4402378"/>
            <a:ext cx="358140" cy="172720"/>
          </a:xfrm>
          <a:prstGeom prst="rect">
            <a:avLst/>
          </a:prstGeom>
        </p:spPr>
        <p:txBody>
          <a:bodyPr vert="horz" wrap="square" lIns="0" tIns="0" rIns="0" bIns="0" rtlCol="0">
            <a:spAutoFit/>
          </a:bodyPr>
          <a:lstStyle/>
          <a:p>
            <a:pPr marL="12700">
              <a:lnSpc>
                <a:spcPct val="100000"/>
              </a:lnSpc>
              <a:tabLst>
                <a:tab pos="270510" algn="l"/>
              </a:tabLst>
            </a:pPr>
            <a:r>
              <a:rPr sz="1150" spc="5" dirty="0">
                <a:latin typeface="Times New Roman"/>
                <a:cs typeface="Times New Roman"/>
              </a:rPr>
              <a:t>2	2</a:t>
            </a:r>
            <a:endParaRPr sz="1150">
              <a:latin typeface="Times New Roman"/>
              <a:cs typeface="Times New Roman"/>
            </a:endParaRPr>
          </a:p>
        </p:txBody>
      </p:sp>
      <p:sp>
        <p:nvSpPr>
          <p:cNvPr id="10" name="object 10"/>
          <p:cNvSpPr txBox="1"/>
          <p:nvPr/>
        </p:nvSpPr>
        <p:spPr>
          <a:xfrm>
            <a:off x="1098836" y="4221653"/>
            <a:ext cx="2686685" cy="353060"/>
          </a:xfrm>
          <a:prstGeom prst="rect">
            <a:avLst/>
          </a:prstGeom>
        </p:spPr>
        <p:txBody>
          <a:bodyPr vert="horz" wrap="square" lIns="0" tIns="0" rIns="0" bIns="0" rtlCol="0">
            <a:spAutoFit/>
          </a:bodyPr>
          <a:lstStyle/>
          <a:p>
            <a:pPr marL="12700">
              <a:lnSpc>
                <a:spcPts val="1820"/>
              </a:lnSpc>
              <a:tabLst>
                <a:tab pos="453390" algn="l"/>
                <a:tab pos="962025" algn="l"/>
                <a:tab pos="2008505" algn="l"/>
              </a:tabLst>
            </a:pPr>
            <a:r>
              <a:rPr sz="1950" i="1" spc="20" dirty="0">
                <a:latin typeface="Times New Roman"/>
                <a:cs typeface="Times New Roman"/>
              </a:rPr>
              <a:t>E	</a:t>
            </a:r>
            <a:r>
              <a:rPr sz="1950" spc="20" dirty="0">
                <a:latin typeface="Symbol"/>
                <a:cs typeface="Symbol"/>
              </a:rPr>
              <a:t></a:t>
            </a:r>
            <a:r>
              <a:rPr sz="1950" spc="-180" dirty="0">
                <a:latin typeface="Times New Roman"/>
                <a:cs typeface="Times New Roman"/>
              </a:rPr>
              <a:t> </a:t>
            </a:r>
            <a:r>
              <a:rPr sz="1950" i="1" spc="25" dirty="0">
                <a:latin typeface="Times New Roman"/>
                <a:cs typeface="Times New Roman"/>
              </a:rPr>
              <a:t>O</a:t>
            </a:r>
            <a:r>
              <a:rPr sz="1950" i="1" dirty="0">
                <a:latin typeface="Times New Roman"/>
                <a:cs typeface="Times New Roman"/>
              </a:rPr>
              <a:t>	</a:t>
            </a:r>
            <a:r>
              <a:rPr sz="1950" spc="-740" dirty="0">
                <a:latin typeface="Symbol"/>
                <a:cs typeface="Symbol"/>
              </a:rPr>
              <a:t></a:t>
            </a:r>
            <a:r>
              <a:rPr sz="1950" spc="-1310" dirty="0">
                <a:latin typeface="Symbol"/>
                <a:cs typeface="Symbol"/>
              </a:rPr>
              <a:t></a:t>
            </a:r>
            <a:r>
              <a:rPr sz="1725" i="1" spc="52" baseline="43478" dirty="0">
                <a:latin typeface="Times New Roman"/>
                <a:cs typeface="Times New Roman"/>
              </a:rPr>
              <a:t>k</a:t>
            </a:r>
            <a:r>
              <a:rPr sz="1200" spc="22" baseline="45138" dirty="0">
                <a:latin typeface="Times New Roman"/>
                <a:cs typeface="Times New Roman"/>
              </a:rPr>
              <a:t>3</a:t>
            </a:r>
            <a:r>
              <a:rPr sz="1200" spc="-30" baseline="45138" dirty="0">
                <a:latin typeface="Times New Roman"/>
                <a:cs typeface="Times New Roman"/>
              </a:rPr>
              <a:t> </a:t>
            </a:r>
            <a:r>
              <a:rPr sz="1950" spc="35" dirty="0">
                <a:latin typeface="Symbol"/>
                <a:cs typeface="Symbol"/>
              </a:rPr>
              <a:t></a:t>
            </a:r>
            <a:r>
              <a:rPr sz="1950" spc="-180" dirty="0">
                <a:latin typeface="Times New Roman"/>
                <a:cs typeface="Times New Roman"/>
              </a:rPr>
              <a:t> </a:t>
            </a:r>
            <a:r>
              <a:rPr sz="1950" i="1" spc="20" dirty="0">
                <a:latin typeface="Times New Roman"/>
                <a:cs typeface="Times New Roman"/>
              </a:rPr>
              <a:t>E</a:t>
            </a:r>
            <a:r>
              <a:rPr sz="1950" i="1" dirty="0">
                <a:latin typeface="Times New Roman"/>
                <a:cs typeface="Times New Roman"/>
              </a:rPr>
              <a:t>	</a:t>
            </a:r>
            <a:r>
              <a:rPr sz="1950" spc="20" dirty="0">
                <a:latin typeface="Symbol"/>
                <a:cs typeface="Symbol"/>
              </a:rPr>
              <a:t></a:t>
            </a:r>
            <a:r>
              <a:rPr sz="1950" spc="-55" dirty="0">
                <a:latin typeface="Times New Roman"/>
                <a:cs typeface="Times New Roman"/>
              </a:rPr>
              <a:t> </a:t>
            </a:r>
            <a:r>
              <a:rPr sz="1950" i="1" spc="25" dirty="0">
                <a:latin typeface="Times New Roman"/>
                <a:cs typeface="Times New Roman"/>
              </a:rPr>
              <a:t>H</a:t>
            </a:r>
            <a:r>
              <a:rPr sz="1950" i="1" dirty="0">
                <a:latin typeface="Times New Roman"/>
                <a:cs typeface="Times New Roman"/>
              </a:rPr>
              <a:t> </a:t>
            </a:r>
            <a:r>
              <a:rPr sz="1950" i="1" spc="-175" dirty="0">
                <a:latin typeface="Times New Roman"/>
                <a:cs typeface="Times New Roman"/>
              </a:rPr>
              <a:t> </a:t>
            </a:r>
            <a:r>
              <a:rPr sz="1950" i="1" spc="25" dirty="0">
                <a:latin typeface="Times New Roman"/>
                <a:cs typeface="Times New Roman"/>
              </a:rPr>
              <a:t>O</a:t>
            </a:r>
            <a:endParaRPr sz="1950">
              <a:latin typeface="Times New Roman"/>
              <a:cs typeface="Times New Roman"/>
            </a:endParaRPr>
          </a:p>
          <a:p>
            <a:pPr marL="171450">
              <a:lnSpc>
                <a:spcPts val="860"/>
              </a:lnSpc>
              <a:tabLst>
                <a:tab pos="811530" algn="l"/>
                <a:tab pos="1796414" algn="l"/>
              </a:tabLst>
            </a:pPr>
            <a:r>
              <a:rPr sz="1150" i="1" spc="-5" dirty="0">
                <a:latin typeface="Times New Roman"/>
                <a:cs typeface="Times New Roman"/>
              </a:rPr>
              <a:t>re</a:t>
            </a:r>
            <a:r>
              <a:rPr sz="1150" i="1" spc="5" dirty="0">
                <a:latin typeface="Times New Roman"/>
                <a:cs typeface="Times New Roman"/>
              </a:rPr>
              <a:t>d</a:t>
            </a:r>
            <a:r>
              <a:rPr sz="1150" i="1" dirty="0">
                <a:latin typeface="Times New Roman"/>
                <a:cs typeface="Times New Roman"/>
              </a:rPr>
              <a:t>	</a:t>
            </a:r>
            <a:r>
              <a:rPr sz="1150" spc="5" dirty="0">
                <a:latin typeface="Times New Roman"/>
                <a:cs typeface="Times New Roman"/>
              </a:rPr>
              <a:t>2</a:t>
            </a:r>
            <a:r>
              <a:rPr sz="1150" dirty="0">
                <a:latin typeface="Times New Roman"/>
                <a:cs typeface="Times New Roman"/>
              </a:rPr>
              <a:t>	</a:t>
            </a:r>
            <a:r>
              <a:rPr sz="1150" i="1" spc="5" dirty="0">
                <a:latin typeface="Times New Roman"/>
                <a:cs typeface="Times New Roman"/>
              </a:rPr>
              <a:t>ox</a:t>
            </a:r>
            <a:endParaRPr sz="1150">
              <a:latin typeface="Times New Roman"/>
              <a:cs typeface="Times New Roman"/>
            </a:endParaRPr>
          </a:p>
        </p:txBody>
      </p:sp>
      <p:sp>
        <p:nvSpPr>
          <p:cNvPr id="11" name="object 11"/>
          <p:cNvSpPr/>
          <p:nvPr/>
        </p:nvSpPr>
        <p:spPr>
          <a:xfrm>
            <a:off x="2170045" y="5423255"/>
            <a:ext cx="451484" cy="0"/>
          </a:xfrm>
          <a:custGeom>
            <a:avLst/>
            <a:gdLst/>
            <a:ahLst/>
            <a:cxnLst/>
            <a:rect l="l" t="t" r="r" b="b"/>
            <a:pathLst>
              <a:path w="451485">
                <a:moveTo>
                  <a:pt x="0" y="0"/>
                </a:moveTo>
                <a:lnTo>
                  <a:pt x="451399" y="0"/>
                </a:lnTo>
              </a:path>
            </a:pathLst>
          </a:custGeom>
          <a:ln w="4147">
            <a:solidFill>
              <a:srgbClr val="000000"/>
            </a:solidFill>
          </a:ln>
        </p:spPr>
        <p:txBody>
          <a:bodyPr wrap="square" lIns="0" tIns="0" rIns="0" bIns="0" rtlCol="0"/>
          <a:lstStyle/>
          <a:p>
            <a:endParaRPr/>
          </a:p>
        </p:txBody>
      </p:sp>
      <p:sp>
        <p:nvSpPr>
          <p:cNvPr id="12" name="object 12"/>
          <p:cNvSpPr/>
          <p:nvPr/>
        </p:nvSpPr>
        <p:spPr>
          <a:xfrm>
            <a:off x="2823339" y="5423255"/>
            <a:ext cx="546735" cy="0"/>
          </a:xfrm>
          <a:custGeom>
            <a:avLst/>
            <a:gdLst/>
            <a:ahLst/>
            <a:cxnLst/>
            <a:rect l="l" t="t" r="r" b="b"/>
            <a:pathLst>
              <a:path w="546735">
                <a:moveTo>
                  <a:pt x="0" y="0"/>
                </a:moveTo>
                <a:lnTo>
                  <a:pt x="546137" y="0"/>
                </a:lnTo>
              </a:path>
            </a:pathLst>
          </a:custGeom>
          <a:ln w="4147">
            <a:solidFill>
              <a:srgbClr val="000000"/>
            </a:solidFill>
          </a:ln>
        </p:spPr>
        <p:txBody>
          <a:bodyPr wrap="square" lIns="0" tIns="0" rIns="0" bIns="0" rtlCol="0"/>
          <a:lstStyle/>
          <a:p>
            <a:endParaRPr/>
          </a:p>
        </p:txBody>
      </p:sp>
      <p:sp>
        <p:nvSpPr>
          <p:cNvPr id="13" name="object 13"/>
          <p:cNvSpPr/>
          <p:nvPr/>
        </p:nvSpPr>
        <p:spPr>
          <a:xfrm>
            <a:off x="1901892" y="5158838"/>
            <a:ext cx="1484630" cy="0"/>
          </a:xfrm>
          <a:custGeom>
            <a:avLst/>
            <a:gdLst/>
            <a:ahLst/>
            <a:cxnLst/>
            <a:rect l="l" t="t" r="r" b="b"/>
            <a:pathLst>
              <a:path w="1484629">
                <a:moveTo>
                  <a:pt x="0" y="0"/>
                </a:moveTo>
                <a:lnTo>
                  <a:pt x="1484153" y="0"/>
                </a:lnTo>
              </a:path>
            </a:pathLst>
          </a:custGeom>
          <a:ln w="8295">
            <a:solidFill>
              <a:srgbClr val="000000"/>
            </a:solidFill>
          </a:ln>
        </p:spPr>
        <p:txBody>
          <a:bodyPr wrap="square" lIns="0" tIns="0" rIns="0" bIns="0" rtlCol="0"/>
          <a:lstStyle/>
          <a:p>
            <a:endParaRPr/>
          </a:p>
        </p:txBody>
      </p:sp>
      <p:sp>
        <p:nvSpPr>
          <p:cNvPr id="14" name="object 14"/>
          <p:cNvSpPr txBox="1"/>
          <p:nvPr/>
        </p:nvSpPr>
        <p:spPr>
          <a:xfrm>
            <a:off x="2170807" y="5463085"/>
            <a:ext cx="1211580" cy="255904"/>
          </a:xfrm>
          <a:prstGeom prst="rect">
            <a:avLst/>
          </a:prstGeom>
        </p:spPr>
        <p:txBody>
          <a:bodyPr vert="horz" wrap="square" lIns="0" tIns="0" rIns="0" bIns="0" rtlCol="0">
            <a:spAutoFit/>
          </a:bodyPr>
          <a:lstStyle/>
          <a:p>
            <a:pPr marL="12700">
              <a:lnSpc>
                <a:spcPct val="100000"/>
              </a:lnSpc>
              <a:tabLst>
                <a:tab pos="665480" algn="l"/>
              </a:tabLst>
            </a:pPr>
            <a:r>
              <a:rPr sz="1550" i="1" spc="5" dirty="0">
                <a:latin typeface="Times New Roman"/>
                <a:cs typeface="Times New Roman"/>
              </a:rPr>
              <a:t>k</a:t>
            </a:r>
            <a:r>
              <a:rPr sz="1350" spc="82" baseline="-24691" dirty="0">
                <a:latin typeface="Times New Roman"/>
                <a:cs typeface="Times New Roman"/>
              </a:rPr>
              <a:t>1</a:t>
            </a:r>
            <a:r>
              <a:rPr sz="1550" spc="-10" dirty="0">
                <a:latin typeface="Times New Roman"/>
                <a:cs typeface="Times New Roman"/>
              </a:rPr>
              <a:t>[</a:t>
            </a:r>
            <a:r>
              <a:rPr sz="1550" i="1" spc="65" dirty="0">
                <a:latin typeface="Times New Roman"/>
                <a:cs typeface="Times New Roman"/>
              </a:rPr>
              <a:t>G</a:t>
            </a:r>
            <a:r>
              <a:rPr sz="1550" dirty="0">
                <a:latin typeface="Times New Roman"/>
                <a:cs typeface="Times New Roman"/>
              </a:rPr>
              <a:t>]	</a:t>
            </a:r>
            <a:r>
              <a:rPr sz="1550" i="1" spc="75" dirty="0">
                <a:latin typeface="Times New Roman"/>
                <a:cs typeface="Times New Roman"/>
              </a:rPr>
              <a:t>k</a:t>
            </a:r>
            <a:r>
              <a:rPr sz="1350" baseline="-24691" dirty="0">
                <a:latin typeface="Times New Roman"/>
                <a:cs typeface="Times New Roman"/>
              </a:rPr>
              <a:t>3</a:t>
            </a:r>
            <a:r>
              <a:rPr sz="1350" spc="-195" baseline="-24691" dirty="0">
                <a:latin typeface="Times New Roman"/>
                <a:cs typeface="Times New Roman"/>
              </a:rPr>
              <a:t> </a:t>
            </a:r>
            <a:r>
              <a:rPr sz="1550" spc="-10" dirty="0">
                <a:latin typeface="Times New Roman"/>
                <a:cs typeface="Times New Roman"/>
              </a:rPr>
              <a:t>[</a:t>
            </a:r>
            <a:r>
              <a:rPr sz="1550" i="1" spc="15" dirty="0">
                <a:latin typeface="Times New Roman"/>
                <a:cs typeface="Times New Roman"/>
              </a:rPr>
              <a:t>O</a:t>
            </a:r>
            <a:r>
              <a:rPr sz="1350" baseline="-24691" dirty="0">
                <a:latin typeface="Times New Roman"/>
                <a:cs typeface="Times New Roman"/>
              </a:rPr>
              <a:t>2</a:t>
            </a:r>
            <a:r>
              <a:rPr sz="1350" spc="-7" baseline="-24691" dirty="0">
                <a:latin typeface="Times New Roman"/>
                <a:cs typeface="Times New Roman"/>
              </a:rPr>
              <a:t> </a:t>
            </a:r>
            <a:r>
              <a:rPr sz="1550" dirty="0">
                <a:latin typeface="Times New Roman"/>
                <a:cs typeface="Times New Roman"/>
              </a:rPr>
              <a:t>]</a:t>
            </a:r>
            <a:endParaRPr sz="1550">
              <a:latin typeface="Times New Roman"/>
              <a:cs typeface="Times New Roman"/>
            </a:endParaRPr>
          </a:p>
        </p:txBody>
      </p:sp>
      <p:sp>
        <p:nvSpPr>
          <p:cNvPr id="15" name="object 15"/>
          <p:cNvSpPr txBox="1"/>
          <p:nvPr/>
        </p:nvSpPr>
        <p:spPr>
          <a:xfrm>
            <a:off x="1880914" y="5296942"/>
            <a:ext cx="255904" cy="236854"/>
          </a:xfrm>
          <a:prstGeom prst="rect">
            <a:avLst/>
          </a:prstGeom>
        </p:spPr>
        <p:txBody>
          <a:bodyPr vert="horz" wrap="square" lIns="0" tIns="0" rIns="0" bIns="0" rtlCol="0">
            <a:spAutoFit/>
          </a:bodyPr>
          <a:lstStyle/>
          <a:p>
            <a:pPr marL="12700">
              <a:lnSpc>
                <a:spcPct val="100000"/>
              </a:lnSpc>
            </a:pPr>
            <a:r>
              <a:rPr sz="1550" dirty="0">
                <a:latin typeface="Times New Roman"/>
                <a:cs typeface="Times New Roman"/>
              </a:rPr>
              <a:t>1</a:t>
            </a:r>
            <a:r>
              <a:rPr sz="1550" spc="-220" dirty="0">
                <a:latin typeface="Times New Roman"/>
                <a:cs typeface="Times New Roman"/>
              </a:rPr>
              <a:t> </a:t>
            </a:r>
            <a:r>
              <a:rPr sz="1550" dirty="0">
                <a:latin typeface="Symbol"/>
                <a:cs typeface="Symbol"/>
              </a:rPr>
              <a:t></a:t>
            </a:r>
            <a:endParaRPr sz="1550">
              <a:latin typeface="Symbol"/>
              <a:cs typeface="Symbol"/>
            </a:endParaRPr>
          </a:p>
        </p:txBody>
      </p:sp>
      <p:sp>
        <p:nvSpPr>
          <p:cNvPr id="16" name="object 16"/>
          <p:cNvSpPr txBox="1"/>
          <p:nvPr/>
        </p:nvSpPr>
        <p:spPr>
          <a:xfrm>
            <a:off x="2291941" y="5176894"/>
            <a:ext cx="885825" cy="255904"/>
          </a:xfrm>
          <a:prstGeom prst="rect">
            <a:avLst/>
          </a:prstGeom>
        </p:spPr>
        <p:txBody>
          <a:bodyPr vert="horz" wrap="square" lIns="0" tIns="0" rIns="0" bIns="0" rtlCol="0">
            <a:spAutoFit/>
          </a:bodyPr>
          <a:lstStyle/>
          <a:p>
            <a:pPr marL="12700">
              <a:lnSpc>
                <a:spcPct val="100000"/>
              </a:lnSpc>
              <a:tabLst>
                <a:tab pos="712470" algn="l"/>
              </a:tabLst>
            </a:pPr>
            <a:r>
              <a:rPr sz="1550" i="1" spc="105" dirty="0">
                <a:latin typeface="Times New Roman"/>
                <a:cs typeface="Times New Roman"/>
              </a:rPr>
              <a:t>k</a:t>
            </a:r>
            <a:r>
              <a:rPr sz="1350" baseline="-24691" dirty="0">
                <a:latin typeface="Times New Roman"/>
                <a:cs typeface="Times New Roman"/>
              </a:rPr>
              <a:t>2	</a:t>
            </a:r>
            <a:r>
              <a:rPr sz="1550" i="1" spc="105" dirty="0">
                <a:latin typeface="Times New Roman"/>
                <a:cs typeface="Times New Roman"/>
              </a:rPr>
              <a:t>k</a:t>
            </a:r>
            <a:r>
              <a:rPr sz="1350" baseline="-24691" dirty="0">
                <a:latin typeface="Times New Roman"/>
                <a:cs typeface="Times New Roman"/>
              </a:rPr>
              <a:t>2</a:t>
            </a:r>
            <a:endParaRPr sz="1350" baseline="-24691">
              <a:latin typeface="Times New Roman"/>
              <a:cs typeface="Times New Roman"/>
            </a:endParaRPr>
          </a:p>
        </p:txBody>
      </p:sp>
      <p:sp>
        <p:nvSpPr>
          <p:cNvPr id="17" name="object 17"/>
          <p:cNvSpPr txBox="1"/>
          <p:nvPr/>
        </p:nvSpPr>
        <p:spPr>
          <a:xfrm>
            <a:off x="2416695" y="4912469"/>
            <a:ext cx="426084" cy="255904"/>
          </a:xfrm>
          <a:prstGeom prst="rect">
            <a:avLst/>
          </a:prstGeom>
        </p:spPr>
        <p:txBody>
          <a:bodyPr vert="horz" wrap="square" lIns="0" tIns="0" rIns="0" bIns="0" rtlCol="0">
            <a:spAutoFit/>
          </a:bodyPr>
          <a:lstStyle/>
          <a:p>
            <a:pPr marL="12700">
              <a:lnSpc>
                <a:spcPct val="100000"/>
              </a:lnSpc>
            </a:pPr>
            <a:r>
              <a:rPr sz="1550" i="1" spc="105" dirty="0">
                <a:latin typeface="Times New Roman"/>
                <a:cs typeface="Times New Roman"/>
              </a:rPr>
              <a:t>C</a:t>
            </a:r>
            <a:r>
              <a:rPr sz="1350" i="1" spc="7" baseline="-24691" dirty="0">
                <a:latin typeface="Times New Roman"/>
                <a:cs typeface="Times New Roman"/>
              </a:rPr>
              <a:t>E</a:t>
            </a:r>
            <a:r>
              <a:rPr sz="1350" i="1" spc="-67" baseline="-24691" dirty="0">
                <a:latin typeface="Times New Roman"/>
                <a:cs typeface="Times New Roman"/>
              </a:rPr>
              <a:t> </a:t>
            </a:r>
            <a:r>
              <a:rPr sz="1550" i="1" spc="105" dirty="0">
                <a:latin typeface="Times New Roman"/>
                <a:cs typeface="Times New Roman"/>
              </a:rPr>
              <a:t>k</a:t>
            </a:r>
            <a:r>
              <a:rPr sz="1350" baseline="-24691" dirty="0">
                <a:latin typeface="Times New Roman"/>
                <a:cs typeface="Times New Roman"/>
              </a:rPr>
              <a:t>2</a:t>
            </a:r>
            <a:endParaRPr sz="1350" baseline="-24691">
              <a:latin typeface="Times New Roman"/>
              <a:cs typeface="Times New Roman"/>
            </a:endParaRPr>
          </a:p>
        </p:txBody>
      </p:sp>
      <p:sp>
        <p:nvSpPr>
          <p:cNvPr id="18" name="object 18"/>
          <p:cNvSpPr txBox="1"/>
          <p:nvPr/>
        </p:nvSpPr>
        <p:spPr>
          <a:xfrm>
            <a:off x="1522690" y="5032527"/>
            <a:ext cx="336550" cy="235585"/>
          </a:xfrm>
          <a:prstGeom prst="rect">
            <a:avLst/>
          </a:prstGeom>
        </p:spPr>
        <p:txBody>
          <a:bodyPr vert="horz" wrap="square" lIns="0" tIns="0" rIns="0" bIns="0" rtlCol="0">
            <a:spAutoFit/>
          </a:bodyPr>
          <a:lstStyle/>
          <a:p>
            <a:pPr marL="12700">
              <a:lnSpc>
                <a:spcPct val="100000"/>
              </a:lnSpc>
            </a:pPr>
            <a:r>
              <a:rPr sz="1550" i="1" dirty="0">
                <a:latin typeface="Times New Roman"/>
                <a:cs typeface="Times New Roman"/>
              </a:rPr>
              <a:t>V </a:t>
            </a:r>
            <a:r>
              <a:rPr sz="1550" i="1" spc="-145" dirty="0">
                <a:latin typeface="Times New Roman"/>
                <a:cs typeface="Times New Roman"/>
              </a:rPr>
              <a:t> </a:t>
            </a:r>
            <a:r>
              <a:rPr sz="1550" dirty="0">
                <a:latin typeface="Symbol"/>
                <a:cs typeface="Symbol"/>
              </a:rPr>
              <a:t></a:t>
            </a:r>
            <a:endParaRPr sz="1550">
              <a:latin typeface="Symbol"/>
              <a:cs typeface="Symbol"/>
            </a:endParaRPr>
          </a:p>
        </p:txBody>
      </p:sp>
      <p:sp>
        <p:nvSpPr>
          <p:cNvPr id="19" name="object 19"/>
          <p:cNvSpPr txBox="1"/>
          <p:nvPr/>
        </p:nvSpPr>
        <p:spPr>
          <a:xfrm>
            <a:off x="2655343" y="5296942"/>
            <a:ext cx="134620" cy="224790"/>
          </a:xfrm>
          <a:prstGeom prst="rect">
            <a:avLst/>
          </a:prstGeom>
        </p:spPr>
        <p:txBody>
          <a:bodyPr vert="horz" wrap="square" lIns="0" tIns="0" rIns="0" bIns="0" rtlCol="0">
            <a:spAutoFit/>
          </a:bodyPr>
          <a:lstStyle/>
          <a:p>
            <a:pPr marL="12700">
              <a:lnSpc>
                <a:spcPct val="100000"/>
              </a:lnSpc>
            </a:pPr>
            <a:r>
              <a:rPr sz="1550" dirty="0">
                <a:latin typeface="Symbol"/>
                <a:cs typeface="Symbol"/>
              </a:rPr>
              <a:t></a:t>
            </a:r>
            <a:endParaRPr sz="1550">
              <a:latin typeface="Symbol"/>
              <a:cs typeface="Symbol"/>
            </a:endParaRPr>
          </a:p>
        </p:txBody>
      </p:sp>
      <p:sp>
        <p:nvSpPr>
          <p:cNvPr id="20" name="object 20"/>
          <p:cNvSpPr txBox="1"/>
          <p:nvPr/>
        </p:nvSpPr>
        <p:spPr>
          <a:xfrm>
            <a:off x="6283202" y="1680601"/>
            <a:ext cx="1119505" cy="254000"/>
          </a:xfrm>
          <a:prstGeom prst="rect">
            <a:avLst/>
          </a:prstGeom>
        </p:spPr>
        <p:txBody>
          <a:bodyPr vert="horz" wrap="square" lIns="0" tIns="0" rIns="0" bIns="0" rtlCol="0">
            <a:spAutoFit/>
          </a:bodyPr>
          <a:lstStyle/>
          <a:p>
            <a:pPr marL="12700">
              <a:lnSpc>
                <a:spcPct val="100000"/>
              </a:lnSpc>
            </a:pPr>
            <a:r>
              <a:rPr sz="1800" dirty="0">
                <a:latin typeface="Times New Roman"/>
                <a:cs typeface="Times New Roman"/>
              </a:rPr>
              <a:t>+</a:t>
            </a:r>
            <a:r>
              <a:rPr sz="1800" spc="-5" dirty="0">
                <a:latin typeface="Times New Roman"/>
                <a:cs typeface="Times New Roman"/>
              </a:rPr>
              <a:t> </a:t>
            </a:r>
            <a:r>
              <a:rPr sz="1800" dirty="0">
                <a:latin typeface="Times New Roman"/>
                <a:cs typeface="Times New Roman"/>
              </a:rPr>
              <a:t>80 kJ</a:t>
            </a:r>
            <a:r>
              <a:rPr sz="1800" spc="-5" dirty="0">
                <a:latin typeface="Times New Roman"/>
                <a:cs typeface="Times New Roman"/>
              </a:rPr>
              <a:t>/m</a:t>
            </a:r>
            <a:r>
              <a:rPr sz="1800" dirty="0">
                <a:latin typeface="Times New Roman"/>
                <a:cs typeface="Times New Roman"/>
              </a:rPr>
              <a:t>ol</a:t>
            </a:r>
            <a:endParaRPr sz="1800">
              <a:latin typeface="Times New Roman"/>
              <a:cs typeface="Times New Roman"/>
            </a:endParaRPr>
          </a:p>
        </p:txBody>
      </p:sp>
      <p:sp>
        <p:nvSpPr>
          <p:cNvPr id="21" name="object 21"/>
          <p:cNvSpPr txBox="1"/>
          <p:nvPr/>
        </p:nvSpPr>
        <p:spPr>
          <a:xfrm>
            <a:off x="4574543" y="2447890"/>
            <a:ext cx="3575685" cy="889000"/>
          </a:xfrm>
          <a:prstGeom prst="rect">
            <a:avLst/>
          </a:prstGeom>
        </p:spPr>
        <p:txBody>
          <a:bodyPr vert="horz" wrap="square" lIns="0" tIns="0" rIns="0" bIns="0" rtlCol="0">
            <a:spAutoFit/>
          </a:bodyPr>
          <a:lstStyle/>
          <a:p>
            <a:pPr marL="12700" marR="5080">
              <a:lnSpc>
                <a:spcPct val="100000"/>
              </a:lnSpc>
            </a:pPr>
            <a:r>
              <a:rPr sz="2000" spc="-10" dirty="0">
                <a:latin typeface="Times New Roman"/>
                <a:cs typeface="Times New Roman"/>
              </a:rPr>
              <a:t>Induced</a:t>
            </a:r>
            <a:r>
              <a:rPr sz="2000" spc="-15" dirty="0">
                <a:latin typeface="Times New Roman"/>
                <a:cs typeface="Times New Roman"/>
              </a:rPr>
              <a:t> </a:t>
            </a:r>
            <a:r>
              <a:rPr sz="2000" spc="-10" dirty="0">
                <a:latin typeface="Times New Roman"/>
                <a:cs typeface="Times New Roman"/>
              </a:rPr>
              <a:t>fit:</a:t>
            </a:r>
            <a:r>
              <a:rPr sz="2000" spc="-25" dirty="0">
                <a:latin typeface="Times New Roman"/>
                <a:cs typeface="Times New Roman"/>
              </a:rPr>
              <a:t> </a:t>
            </a:r>
            <a:r>
              <a:rPr sz="2000" spc="-10" dirty="0">
                <a:latin typeface="Times New Roman"/>
                <a:cs typeface="Times New Roman"/>
              </a:rPr>
              <a:t>bind</a:t>
            </a:r>
            <a:r>
              <a:rPr sz="2000" spc="-15" dirty="0">
                <a:latin typeface="Times New Roman"/>
                <a:cs typeface="Times New Roman"/>
              </a:rPr>
              <a:t>i</a:t>
            </a:r>
            <a:r>
              <a:rPr sz="2000" spc="-10" dirty="0">
                <a:latin typeface="Times New Roman"/>
                <a:cs typeface="Times New Roman"/>
              </a:rPr>
              <a:t>ng</a:t>
            </a:r>
            <a:r>
              <a:rPr sz="2000" spc="-20" dirty="0">
                <a:latin typeface="Times New Roman"/>
                <a:cs typeface="Times New Roman"/>
              </a:rPr>
              <a:t> </a:t>
            </a:r>
            <a:r>
              <a:rPr sz="2000" spc="-10" dirty="0">
                <a:latin typeface="Times New Roman"/>
                <a:cs typeface="Times New Roman"/>
              </a:rPr>
              <a:t>good</a:t>
            </a:r>
            <a:r>
              <a:rPr sz="2000" spc="-5" dirty="0">
                <a:latin typeface="Times New Roman"/>
                <a:cs typeface="Times New Roman"/>
              </a:rPr>
              <a:t> </a:t>
            </a:r>
            <a:r>
              <a:rPr sz="2000" spc="-10" dirty="0">
                <a:latin typeface="Times New Roman"/>
                <a:cs typeface="Times New Roman"/>
              </a:rPr>
              <a:t>subs</a:t>
            </a:r>
            <a:r>
              <a:rPr sz="2000" spc="-15" dirty="0">
                <a:latin typeface="Times New Roman"/>
                <a:cs typeface="Times New Roman"/>
              </a:rPr>
              <a:t>t</a:t>
            </a:r>
            <a:r>
              <a:rPr sz="2000" spc="-10" dirty="0">
                <a:latin typeface="Times New Roman"/>
                <a:cs typeface="Times New Roman"/>
              </a:rPr>
              <a:t>r</a:t>
            </a:r>
            <a:r>
              <a:rPr sz="2000" spc="-15" dirty="0">
                <a:latin typeface="Times New Roman"/>
                <a:cs typeface="Times New Roman"/>
              </a:rPr>
              <a:t>at</a:t>
            </a:r>
            <a:r>
              <a:rPr sz="2000" spc="-10" dirty="0">
                <a:latin typeface="Times New Roman"/>
                <a:cs typeface="Times New Roman"/>
              </a:rPr>
              <a:t>e causes</a:t>
            </a:r>
            <a:r>
              <a:rPr sz="2000" spc="-15" dirty="0">
                <a:latin typeface="Times New Roman"/>
                <a:cs typeface="Times New Roman"/>
              </a:rPr>
              <a:t> </a:t>
            </a:r>
            <a:r>
              <a:rPr sz="2000" spc="-10" dirty="0">
                <a:latin typeface="Times New Roman"/>
                <a:cs typeface="Times New Roman"/>
              </a:rPr>
              <a:t>enzy</a:t>
            </a:r>
            <a:r>
              <a:rPr sz="2000" spc="-25" dirty="0">
                <a:latin typeface="Times New Roman"/>
                <a:cs typeface="Times New Roman"/>
              </a:rPr>
              <a:t>m</a:t>
            </a:r>
            <a:r>
              <a:rPr sz="2000" spc="-10" dirty="0">
                <a:latin typeface="Times New Roman"/>
                <a:cs typeface="Times New Roman"/>
              </a:rPr>
              <a:t>e to fold</a:t>
            </a:r>
            <a:r>
              <a:rPr sz="2000" spc="-20" dirty="0">
                <a:latin typeface="Times New Roman"/>
                <a:cs typeface="Times New Roman"/>
              </a:rPr>
              <a:t> </a:t>
            </a:r>
            <a:r>
              <a:rPr sz="2000" spc="-10" dirty="0">
                <a:latin typeface="Times New Roman"/>
                <a:cs typeface="Times New Roman"/>
              </a:rPr>
              <a:t>to active confor</a:t>
            </a:r>
            <a:r>
              <a:rPr sz="2000" spc="-25" dirty="0">
                <a:latin typeface="Times New Roman"/>
                <a:cs typeface="Times New Roman"/>
              </a:rPr>
              <a:t>m</a:t>
            </a:r>
            <a:r>
              <a:rPr sz="2000" spc="-10" dirty="0">
                <a:latin typeface="Times New Roman"/>
                <a:cs typeface="Times New Roman"/>
              </a:rPr>
              <a:t>a</a:t>
            </a:r>
            <a:r>
              <a:rPr sz="2000" spc="-15" dirty="0">
                <a:latin typeface="Times New Roman"/>
                <a:cs typeface="Times New Roman"/>
              </a:rPr>
              <a:t>t</a:t>
            </a:r>
            <a:r>
              <a:rPr sz="2000" spc="-20" dirty="0">
                <a:latin typeface="Times New Roman"/>
                <a:cs typeface="Times New Roman"/>
              </a:rPr>
              <a:t>i</a:t>
            </a:r>
            <a:r>
              <a:rPr sz="2000" spc="-10" dirty="0">
                <a:latin typeface="Times New Roman"/>
                <a:cs typeface="Times New Roman"/>
              </a:rPr>
              <a:t>on</a:t>
            </a:r>
            <a:endParaRPr sz="2000">
              <a:latin typeface="Times New Roman"/>
              <a:cs typeface="Times New Roman"/>
            </a:endParaRPr>
          </a:p>
        </p:txBody>
      </p:sp>
      <p:sp>
        <p:nvSpPr>
          <p:cNvPr id="22" name="object 22"/>
          <p:cNvSpPr/>
          <p:nvPr/>
        </p:nvSpPr>
        <p:spPr>
          <a:xfrm>
            <a:off x="4957754" y="3662360"/>
            <a:ext cx="3428999" cy="2209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4710" y="3311679"/>
            <a:ext cx="3497579" cy="2216785"/>
          </a:xfrm>
          <a:custGeom>
            <a:avLst/>
            <a:gdLst/>
            <a:ahLst/>
            <a:cxnLst/>
            <a:rect l="l" t="t" r="r" b="b"/>
            <a:pathLst>
              <a:path w="3497579" h="2216785">
                <a:moveTo>
                  <a:pt x="0" y="0"/>
                </a:moveTo>
                <a:lnTo>
                  <a:pt x="3497207" y="0"/>
                </a:lnTo>
                <a:lnTo>
                  <a:pt x="3497207" y="2216653"/>
                </a:lnTo>
                <a:lnTo>
                  <a:pt x="0" y="2216653"/>
                </a:lnTo>
                <a:lnTo>
                  <a:pt x="0" y="0"/>
                </a:lnTo>
                <a:close/>
              </a:path>
            </a:pathLst>
          </a:custGeom>
          <a:ln w="3175">
            <a:solidFill>
              <a:srgbClr val="000000"/>
            </a:solidFill>
          </a:ln>
        </p:spPr>
        <p:txBody>
          <a:bodyPr wrap="square" lIns="0" tIns="0" rIns="0" bIns="0" rtlCol="0"/>
          <a:lstStyle/>
          <a:p>
            <a:endParaRPr/>
          </a:p>
        </p:txBody>
      </p:sp>
      <p:sp>
        <p:nvSpPr>
          <p:cNvPr id="3" name="object 3"/>
          <p:cNvSpPr/>
          <p:nvPr/>
        </p:nvSpPr>
        <p:spPr>
          <a:xfrm>
            <a:off x="897517" y="3739572"/>
            <a:ext cx="3082925" cy="1529715"/>
          </a:xfrm>
          <a:custGeom>
            <a:avLst/>
            <a:gdLst/>
            <a:ahLst/>
            <a:cxnLst/>
            <a:rect l="l" t="t" r="r" b="b"/>
            <a:pathLst>
              <a:path w="3082925" h="1529714">
                <a:moveTo>
                  <a:pt x="0" y="1529215"/>
                </a:moveTo>
                <a:lnTo>
                  <a:pt x="3082869" y="1529215"/>
                </a:lnTo>
                <a:lnTo>
                  <a:pt x="3082869" y="0"/>
                </a:lnTo>
                <a:lnTo>
                  <a:pt x="0" y="0"/>
                </a:lnTo>
                <a:lnTo>
                  <a:pt x="0" y="1529215"/>
                </a:lnTo>
                <a:close/>
              </a:path>
            </a:pathLst>
          </a:custGeom>
          <a:solidFill>
            <a:srgbClr val="FFFFFF"/>
          </a:solidFill>
        </p:spPr>
        <p:txBody>
          <a:bodyPr wrap="square" lIns="0" tIns="0" rIns="0" bIns="0" rtlCol="0"/>
          <a:lstStyle/>
          <a:p>
            <a:endParaRPr/>
          </a:p>
        </p:txBody>
      </p:sp>
      <p:sp>
        <p:nvSpPr>
          <p:cNvPr id="4" name="object 4"/>
          <p:cNvSpPr/>
          <p:nvPr/>
        </p:nvSpPr>
        <p:spPr>
          <a:xfrm>
            <a:off x="897516" y="3739566"/>
            <a:ext cx="3082925" cy="0"/>
          </a:xfrm>
          <a:custGeom>
            <a:avLst/>
            <a:gdLst/>
            <a:ahLst/>
            <a:cxnLst/>
            <a:rect l="l" t="t" r="r" b="b"/>
            <a:pathLst>
              <a:path w="3082925">
                <a:moveTo>
                  <a:pt x="0" y="0"/>
                </a:moveTo>
                <a:lnTo>
                  <a:pt x="3082859" y="0"/>
                </a:lnTo>
              </a:path>
            </a:pathLst>
          </a:custGeom>
          <a:ln w="7014">
            <a:solidFill>
              <a:srgbClr val="818181"/>
            </a:solidFill>
          </a:ln>
        </p:spPr>
        <p:txBody>
          <a:bodyPr wrap="square" lIns="0" tIns="0" rIns="0" bIns="0" rtlCol="0"/>
          <a:lstStyle/>
          <a:p>
            <a:endParaRPr/>
          </a:p>
        </p:txBody>
      </p:sp>
      <p:sp>
        <p:nvSpPr>
          <p:cNvPr id="5" name="object 5"/>
          <p:cNvSpPr/>
          <p:nvPr/>
        </p:nvSpPr>
        <p:spPr>
          <a:xfrm>
            <a:off x="3980376" y="3739566"/>
            <a:ext cx="0" cy="1529715"/>
          </a:xfrm>
          <a:custGeom>
            <a:avLst/>
            <a:gdLst/>
            <a:ahLst/>
            <a:cxnLst/>
            <a:rect l="l" t="t" r="r" b="b"/>
            <a:pathLst>
              <a:path h="1529714">
                <a:moveTo>
                  <a:pt x="0" y="0"/>
                </a:moveTo>
                <a:lnTo>
                  <a:pt x="0" y="1529222"/>
                </a:lnTo>
              </a:path>
            </a:pathLst>
          </a:custGeom>
          <a:ln w="7022">
            <a:solidFill>
              <a:srgbClr val="818181"/>
            </a:solidFill>
          </a:ln>
        </p:spPr>
        <p:txBody>
          <a:bodyPr wrap="square" lIns="0" tIns="0" rIns="0" bIns="0" rtlCol="0"/>
          <a:lstStyle/>
          <a:p>
            <a:endParaRPr/>
          </a:p>
        </p:txBody>
      </p:sp>
      <p:sp>
        <p:nvSpPr>
          <p:cNvPr id="6" name="object 6"/>
          <p:cNvSpPr/>
          <p:nvPr/>
        </p:nvSpPr>
        <p:spPr>
          <a:xfrm>
            <a:off x="897516" y="5268789"/>
            <a:ext cx="3082925" cy="0"/>
          </a:xfrm>
          <a:custGeom>
            <a:avLst/>
            <a:gdLst/>
            <a:ahLst/>
            <a:cxnLst/>
            <a:rect l="l" t="t" r="r" b="b"/>
            <a:pathLst>
              <a:path w="3082925">
                <a:moveTo>
                  <a:pt x="3082859" y="0"/>
                </a:moveTo>
                <a:lnTo>
                  <a:pt x="0" y="0"/>
                </a:lnTo>
              </a:path>
            </a:pathLst>
          </a:custGeom>
          <a:ln w="7014">
            <a:solidFill>
              <a:srgbClr val="818181"/>
            </a:solidFill>
          </a:ln>
        </p:spPr>
        <p:txBody>
          <a:bodyPr wrap="square" lIns="0" tIns="0" rIns="0" bIns="0" rtlCol="0"/>
          <a:lstStyle/>
          <a:p>
            <a:endParaRPr/>
          </a:p>
        </p:txBody>
      </p:sp>
      <p:sp>
        <p:nvSpPr>
          <p:cNvPr id="7" name="object 7"/>
          <p:cNvSpPr/>
          <p:nvPr/>
        </p:nvSpPr>
        <p:spPr>
          <a:xfrm>
            <a:off x="897516" y="3739566"/>
            <a:ext cx="0" cy="1529715"/>
          </a:xfrm>
          <a:custGeom>
            <a:avLst/>
            <a:gdLst/>
            <a:ahLst/>
            <a:cxnLst/>
            <a:rect l="l" t="t" r="r" b="b"/>
            <a:pathLst>
              <a:path h="1529714">
                <a:moveTo>
                  <a:pt x="0" y="1529222"/>
                </a:moveTo>
                <a:lnTo>
                  <a:pt x="0" y="0"/>
                </a:lnTo>
              </a:path>
            </a:pathLst>
          </a:custGeom>
          <a:ln w="7022">
            <a:solidFill>
              <a:srgbClr val="818181"/>
            </a:solidFill>
          </a:ln>
        </p:spPr>
        <p:txBody>
          <a:bodyPr wrap="square" lIns="0" tIns="0" rIns="0" bIns="0" rtlCol="0"/>
          <a:lstStyle/>
          <a:p>
            <a:endParaRPr/>
          </a:p>
        </p:txBody>
      </p:sp>
      <p:sp>
        <p:nvSpPr>
          <p:cNvPr id="8" name="object 8"/>
          <p:cNvSpPr/>
          <p:nvPr/>
        </p:nvSpPr>
        <p:spPr>
          <a:xfrm>
            <a:off x="897517" y="3739566"/>
            <a:ext cx="0" cy="1550670"/>
          </a:xfrm>
          <a:custGeom>
            <a:avLst/>
            <a:gdLst/>
            <a:ahLst/>
            <a:cxnLst/>
            <a:rect l="l" t="t" r="r" b="b"/>
            <a:pathLst>
              <a:path h="1550670">
                <a:moveTo>
                  <a:pt x="0" y="1550272"/>
                </a:moveTo>
                <a:lnTo>
                  <a:pt x="0" y="0"/>
                </a:lnTo>
              </a:path>
            </a:pathLst>
          </a:custGeom>
          <a:ln w="3175">
            <a:solidFill>
              <a:srgbClr val="000000"/>
            </a:solidFill>
          </a:ln>
        </p:spPr>
        <p:txBody>
          <a:bodyPr wrap="square" lIns="0" tIns="0" rIns="0" bIns="0" rtlCol="0"/>
          <a:lstStyle/>
          <a:p>
            <a:endParaRPr/>
          </a:p>
        </p:txBody>
      </p:sp>
      <p:sp>
        <p:nvSpPr>
          <p:cNvPr id="9" name="object 9"/>
          <p:cNvSpPr/>
          <p:nvPr/>
        </p:nvSpPr>
        <p:spPr>
          <a:xfrm>
            <a:off x="876455" y="5268788"/>
            <a:ext cx="3104515" cy="0"/>
          </a:xfrm>
          <a:custGeom>
            <a:avLst/>
            <a:gdLst/>
            <a:ahLst/>
            <a:cxnLst/>
            <a:rect l="l" t="t" r="r" b="b"/>
            <a:pathLst>
              <a:path w="3104515">
                <a:moveTo>
                  <a:pt x="0" y="0"/>
                </a:moveTo>
                <a:lnTo>
                  <a:pt x="3103921" y="0"/>
                </a:lnTo>
              </a:path>
            </a:pathLst>
          </a:custGeom>
          <a:ln w="3175">
            <a:solidFill>
              <a:srgbClr val="000000"/>
            </a:solidFill>
          </a:ln>
        </p:spPr>
        <p:txBody>
          <a:bodyPr wrap="square" lIns="0" tIns="0" rIns="0" bIns="0" rtlCol="0"/>
          <a:lstStyle/>
          <a:p>
            <a:endParaRPr/>
          </a:p>
        </p:txBody>
      </p:sp>
      <p:sp>
        <p:nvSpPr>
          <p:cNvPr id="10" name="object 10"/>
          <p:cNvSpPr/>
          <p:nvPr/>
        </p:nvSpPr>
        <p:spPr>
          <a:xfrm>
            <a:off x="876455" y="5079396"/>
            <a:ext cx="21590" cy="0"/>
          </a:xfrm>
          <a:custGeom>
            <a:avLst/>
            <a:gdLst/>
            <a:ahLst/>
            <a:cxnLst/>
            <a:rect l="l" t="t" r="r" b="b"/>
            <a:pathLst>
              <a:path w="21590">
                <a:moveTo>
                  <a:pt x="0" y="0"/>
                </a:moveTo>
                <a:lnTo>
                  <a:pt x="21061" y="0"/>
                </a:lnTo>
              </a:path>
            </a:pathLst>
          </a:custGeom>
          <a:ln w="3175">
            <a:solidFill>
              <a:srgbClr val="000000"/>
            </a:solidFill>
          </a:ln>
        </p:spPr>
        <p:txBody>
          <a:bodyPr wrap="square" lIns="0" tIns="0" rIns="0" bIns="0" rtlCol="0"/>
          <a:lstStyle/>
          <a:p>
            <a:endParaRPr/>
          </a:p>
        </p:txBody>
      </p:sp>
      <p:sp>
        <p:nvSpPr>
          <p:cNvPr id="11" name="object 11"/>
          <p:cNvSpPr/>
          <p:nvPr/>
        </p:nvSpPr>
        <p:spPr>
          <a:xfrm>
            <a:off x="876455" y="4889993"/>
            <a:ext cx="21590" cy="0"/>
          </a:xfrm>
          <a:custGeom>
            <a:avLst/>
            <a:gdLst/>
            <a:ahLst/>
            <a:cxnLst/>
            <a:rect l="l" t="t" r="r" b="b"/>
            <a:pathLst>
              <a:path w="21590">
                <a:moveTo>
                  <a:pt x="0" y="0"/>
                </a:moveTo>
                <a:lnTo>
                  <a:pt x="21061" y="0"/>
                </a:lnTo>
              </a:path>
            </a:pathLst>
          </a:custGeom>
          <a:ln w="3175">
            <a:solidFill>
              <a:srgbClr val="000000"/>
            </a:solidFill>
          </a:ln>
        </p:spPr>
        <p:txBody>
          <a:bodyPr wrap="square" lIns="0" tIns="0" rIns="0" bIns="0" rtlCol="0"/>
          <a:lstStyle/>
          <a:p>
            <a:endParaRPr/>
          </a:p>
        </p:txBody>
      </p:sp>
      <p:sp>
        <p:nvSpPr>
          <p:cNvPr id="12" name="object 12"/>
          <p:cNvSpPr/>
          <p:nvPr/>
        </p:nvSpPr>
        <p:spPr>
          <a:xfrm>
            <a:off x="876455" y="4693587"/>
            <a:ext cx="21590" cy="0"/>
          </a:xfrm>
          <a:custGeom>
            <a:avLst/>
            <a:gdLst/>
            <a:ahLst/>
            <a:cxnLst/>
            <a:rect l="l" t="t" r="r" b="b"/>
            <a:pathLst>
              <a:path w="21590">
                <a:moveTo>
                  <a:pt x="0" y="0"/>
                </a:moveTo>
                <a:lnTo>
                  <a:pt x="21061" y="0"/>
                </a:lnTo>
              </a:path>
            </a:pathLst>
          </a:custGeom>
          <a:ln w="3175">
            <a:solidFill>
              <a:srgbClr val="000000"/>
            </a:solidFill>
          </a:ln>
        </p:spPr>
        <p:txBody>
          <a:bodyPr wrap="square" lIns="0" tIns="0" rIns="0" bIns="0" rtlCol="0"/>
          <a:lstStyle/>
          <a:p>
            <a:endParaRPr/>
          </a:p>
        </p:txBody>
      </p:sp>
      <p:sp>
        <p:nvSpPr>
          <p:cNvPr id="13" name="object 13"/>
          <p:cNvSpPr/>
          <p:nvPr/>
        </p:nvSpPr>
        <p:spPr>
          <a:xfrm>
            <a:off x="876455" y="4504182"/>
            <a:ext cx="21590" cy="0"/>
          </a:xfrm>
          <a:custGeom>
            <a:avLst/>
            <a:gdLst/>
            <a:ahLst/>
            <a:cxnLst/>
            <a:rect l="l" t="t" r="r" b="b"/>
            <a:pathLst>
              <a:path w="21590">
                <a:moveTo>
                  <a:pt x="0" y="0"/>
                </a:moveTo>
                <a:lnTo>
                  <a:pt x="21061" y="0"/>
                </a:lnTo>
              </a:path>
            </a:pathLst>
          </a:custGeom>
          <a:ln w="3175">
            <a:solidFill>
              <a:srgbClr val="000000"/>
            </a:solidFill>
          </a:ln>
        </p:spPr>
        <p:txBody>
          <a:bodyPr wrap="square" lIns="0" tIns="0" rIns="0" bIns="0" rtlCol="0"/>
          <a:lstStyle/>
          <a:p>
            <a:endParaRPr/>
          </a:p>
        </p:txBody>
      </p:sp>
      <p:sp>
        <p:nvSpPr>
          <p:cNvPr id="14" name="object 14"/>
          <p:cNvSpPr/>
          <p:nvPr/>
        </p:nvSpPr>
        <p:spPr>
          <a:xfrm>
            <a:off x="876455" y="4314789"/>
            <a:ext cx="21590" cy="0"/>
          </a:xfrm>
          <a:custGeom>
            <a:avLst/>
            <a:gdLst/>
            <a:ahLst/>
            <a:cxnLst/>
            <a:rect l="l" t="t" r="r" b="b"/>
            <a:pathLst>
              <a:path w="21590">
                <a:moveTo>
                  <a:pt x="0" y="0"/>
                </a:moveTo>
                <a:lnTo>
                  <a:pt x="21061" y="0"/>
                </a:lnTo>
              </a:path>
            </a:pathLst>
          </a:custGeom>
          <a:ln w="3175">
            <a:solidFill>
              <a:srgbClr val="000000"/>
            </a:solidFill>
          </a:ln>
        </p:spPr>
        <p:txBody>
          <a:bodyPr wrap="square" lIns="0" tIns="0" rIns="0" bIns="0" rtlCol="0"/>
          <a:lstStyle/>
          <a:p>
            <a:endParaRPr/>
          </a:p>
        </p:txBody>
      </p:sp>
      <p:sp>
        <p:nvSpPr>
          <p:cNvPr id="15" name="object 15"/>
          <p:cNvSpPr/>
          <p:nvPr/>
        </p:nvSpPr>
        <p:spPr>
          <a:xfrm>
            <a:off x="876455" y="4125384"/>
            <a:ext cx="21590" cy="0"/>
          </a:xfrm>
          <a:custGeom>
            <a:avLst/>
            <a:gdLst/>
            <a:ahLst/>
            <a:cxnLst/>
            <a:rect l="l" t="t" r="r" b="b"/>
            <a:pathLst>
              <a:path w="21590">
                <a:moveTo>
                  <a:pt x="0" y="0"/>
                </a:moveTo>
                <a:lnTo>
                  <a:pt x="21061" y="0"/>
                </a:lnTo>
              </a:path>
            </a:pathLst>
          </a:custGeom>
          <a:ln w="3175">
            <a:solidFill>
              <a:srgbClr val="000000"/>
            </a:solidFill>
          </a:ln>
        </p:spPr>
        <p:txBody>
          <a:bodyPr wrap="square" lIns="0" tIns="0" rIns="0" bIns="0" rtlCol="0"/>
          <a:lstStyle/>
          <a:p>
            <a:endParaRPr/>
          </a:p>
        </p:txBody>
      </p:sp>
      <p:sp>
        <p:nvSpPr>
          <p:cNvPr id="16" name="object 16"/>
          <p:cNvSpPr/>
          <p:nvPr/>
        </p:nvSpPr>
        <p:spPr>
          <a:xfrm>
            <a:off x="876455" y="3928965"/>
            <a:ext cx="21590" cy="0"/>
          </a:xfrm>
          <a:custGeom>
            <a:avLst/>
            <a:gdLst/>
            <a:ahLst/>
            <a:cxnLst/>
            <a:rect l="l" t="t" r="r" b="b"/>
            <a:pathLst>
              <a:path w="21590">
                <a:moveTo>
                  <a:pt x="0" y="0"/>
                </a:moveTo>
                <a:lnTo>
                  <a:pt x="21061" y="0"/>
                </a:lnTo>
              </a:path>
            </a:pathLst>
          </a:custGeom>
          <a:ln w="3175">
            <a:solidFill>
              <a:srgbClr val="000000"/>
            </a:solidFill>
          </a:ln>
        </p:spPr>
        <p:txBody>
          <a:bodyPr wrap="square" lIns="0" tIns="0" rIns="0" bIns="0" rtlCol="0"/>
          <a:lstStyle/>
          <a:p>
            <a:endParaRPr/>
          </a:p>
        </p:txBody>
      </p:sp>
      <p:sp>
        <p:nvSpPr>
          <p:cNvPr id="17" name="object 17"/>
          <p:cNvSpPr/>
          <p:nvPr/>
        </p:nvSpPr>
        <p:spPr>
          <a:xfrm>
            <a:off x="876455" y="3739566"/>
            <a:ext cx="21590" cy="0"/>
          </a:xfrm>
          <a:custGeom>
            <a:avLst/>
            <a:gdLst/>
            <a:ahLst/>
            <a:cxnLst/>
            <a:rect l="l" t="t" r="r" b="b"/>
            <a:pathLst>
              <a:path w="21590">
                <a:moveTo>
                  <a:pt x="0" y="0"/>
                </a:moveTo>
                <a:lnTo>
                  <a:pt x="21061" y="0"/>
                </a:lnTo>
              </a:path>
            </a:pathLst>
          </a:custGeom>
          <a:ln w="3175">
            <a:solidFill>
              <a:srgbClr val="000000"/>
            </a:solidFill>
          </a:ln>
        </p:spPr>
        <p:txBody>
          <a:bodyPr wrap="square" lIns="0" tIns="0" rIns="0" bIns="0" rtlCol="0"/>
          <a:lstStyle/>
          <a:p>
            <a:endParaRPr/>
          </a:p>
        </p:txBody>
      </p:sp>
      <p:sp>
        <p:nvSpPr>
          <p:cNvPr id="18" name="object 18"/>
          <p:cNvSpPr/>
          <p:nvPr/>
        </p:nvSpPr>
        <p:spPr>
          <a:xfrm>
            <a:off x="1669996" y="5268789"/>
            <a:ext cx="0" cy="21590"/>
          </a:xfrm>
          <a:custGeom>
            <a:avLst/>
            <a:gdLst/>
            <a:ahLst/>
            <a:cxnLst/>
            <a:rect l="l" t="t" r="r" b="b"/>
            <a:pathLst>
              <a:path h="21589">
                <a:moveTo>
                  <a:pt x="0" y="21050"/>
                </a:moveTo>
                <a:lnTo>
                  <a:pt x="0" y="0"/>
                </a:lnTo>
              </a:path>
            </a:pathLst>
          </a:custGeom>
          <a:ln w="3175">
            <a:solidFill>
              <a:srgbClr val="000000"/>
            </a:solidFill>
          </a:ln>
        </p:spPr>
        <p:txBody>
          <a:bodyPr wrap="square" lIns="0" tIns="0" rIns="0" bIns="0" rtlCol="0"/>
          <a:lstStyle/>
          <a:p>
            <a:endParaRPr/>
          </a:p>
        </p:txBody>
      </p:sp>
      <p:sp>
        <p:nvSpPr>
          <p:cNvPr id="19" name="object 19"/>
          <p:cNvSpPr/>
          <p:nvPr/>
        </p:nvSpPr>
        <p:spPr>
          <a:xfrm>
            <a:off x="2442461" y="5268789"/>
            <a:ext cx="0" cy="21590"/>
          </a:xfrm>
          <a:custGeom>
            <a:avLst/>
            <a:gdLst/>
            <a:ahLst/>
            <a:cxnLst/>
            <a:rect l="l" t="t" r="r" b="b"/>
            <a:pathLst>
              <a:path h="21589">
                <a:moveTo>
                  <a:pt x="0" y="21050"/>
                </a:moveTo>
                <a:lnTo>
                  <a:pt x="0" y="0"/>
                </a:lnTo>
              </a:path>
            </a:pathLst>
          </a:custGeom>
          <a:ln w="3175">
            <a:solidFill>
              <a:srgbClr val="000000"/>
            </a:solidFill>
          </a:ln>
        </p:spPr>
        <p:txBody>
          <a:bodyPr wrap="square" lIns="0" tIns="0" rIns="0" bIns="0" rtlCol="0"/>
          <a:lstStyle/>
          <a:p>
            <a:endParaRPr/>
          </a:p>
        </p:txBody>
      </p:sp>
      <p:sp>
        <p:nvSpPr>
          <p:cNvPr id="20" name="object 20"/>
          <p:cNvSpPr/>
          <p:nvPr/>
        </p:nvSpPr>
        <p:spPr>
          <a:xfrm>
            <a:off x="3207924" y="5268789"/>
            <a:ext cx="0" cy="21590"/>
          </a:xfrm>
          <a:custGeom>
            <a:avLst/>
            <a:gdLst/>
            <a:ahLst/>
            <a:cxnLst/>
            <a:rect l="l" t="t" r="r" b="b"/>
            <a:pathLst>
              <a:path h="21589">
                <a:moveTo>
                  <a:pt x="0" y="21050"/>
                </a:moveTo>
                <a:lnTo>
                  <a:pt x="0" y="0"/>
                </a:lnTo>
              </a:path>
            </a:pathLst>
          </a:custGeom>
          <a:ln w="3175">
            <a:solidFill>
              <a:srgbClr val="000000"/>
            </a:solidFill>
          </a:ln>
        </p:spPr>
        <p:txBody>
          <a:bodyPr wrap="square" lIns="0" tIns="0" rIns="0" bIns="0" rtlCol="0"/>
          <a:lstStyle/>
          <a:p>
            <a:endParaRPr/>
          </a:p>
        </p:txBody>
      </p:sp>
      <p:sp>
        <p:nvSpPr>
          <p:cNvPr id="21" name="object 21"/>
          <p:cNvSpPr/>
          <p:nvPr/>
        </p:nvSpPr>
        <p:spPr>
          <a:xfrm>
            <a:off x="3980407" y="5268789"/>
            <a:ext cx="0" cy="21590"/>
          </a:xfrm>
          <a:custGeom>
            <a:avLst/>
            <a:gdLst/>
            <a:ahLst/>
            <a:cxnLst/>
            <a:rect l="l" t="t" r="r" b="b"/>
            <a:pathLst>
              <a:path h="21589">
                <a:moveTo>
                  <a:pt x="0" y="21050"/>
                </a:moveTo>
                <a:lnTo>
                  <a:pt x="0" y="0"/>
                </a:lnTo>
              </a:path>
            </a:pathLst>
          </a:custGeom>
          <a:ln w="3175">
            <a:solidFill>
              <a:srgbClr val="000000"/>
            </a:solidFill>
          </a:ln>
        </p:spPr>
        <p:txBody>
          <a:bodyPr wrap="square" lIns="0" tIns="0" rIns="0" bIns="0" rtlCol="0"/>
          <a:lstStyle/>
          <a:p>
            <a:endParaRPr/>
          </a:p>
        </p:txBody>
      </p:sp>
      <p:sp>
        <p:nvSpPr>
          <p:cNvPr id="22" name="object 22"/>
          <p:cNvSpPr/>
          <p:nvPr/>
        </p:nvSpPr>
        <p:spPr>
          <a:xfrm>
            <a:off x="897565" y="4192030"/>
            <a:ext cx="0" cy="7620"/>
          </a:xfrm>
          <a:custGeom>
            <a:avLst/>
            <a:gdLst/>
            <a:ahLst/>
            <a:cxnLst/>
            <a:rect l="l" t="t" r="r" b="b"/>
            <a:pathLst>
              <a:path h="7620">
                <a:moveTo>
                  <a:pt x="0" y="0"/>
                </a:moveTo>
                <a:lnTo>
                  <a:pt x="0" y="7014"/>
                </a:lnTo>
              </a:path>
            </a:pathLst>
          </a:custGeom>
          <a:ln w="3175">
            <a:solidFill>
              <a:srgbClr val="FF0000"/>
            </a:solidFill>
          </a:ln>
        </p:spPr>
        <p:txBody>
          <a:bodyPr wrap="square" lIns="0" tIns="0" rIns="0" bIns="0" rtlCol="0"/>
          <a:lstStyle/>
          <a:p>
            <a:endParaRPr/>
          </a:p>
        </p:txBody>
      </p:sp>
      <p:sp>
        <p:nvSpPr>
          <p:cNvPr id="23" name="object 23"/>
          <p:cNvSpPr/>
          <p:nvPr/>
        </p:nvSpPr>
        <p:spPr>
          <a:xfrm>
            <a:off x="897614" y="4195538"/>
            <a:ext cx="7620" cy="0"/>
          </a:xfrm>
          <a:custGeom>
            <a:avLst/>
            <a:gdLst/>
            <a:ahLst/>
            <a:cxnLst/>
            <a:rect l="l" t="t" r="r" b="b"/>
            <a:pathLst>
              <a:path w="7619">
                <a:moveTo>
                  <a:pt x="0" y="0"/>
                </a:moveTo>
                <a:lnTo>
                  <a:pt x="7023" y="0"/>
                </a:lnTo>
              </a:path>
            </a:pathLst>
          </a:custGeom>
          <a:ln w="7014">
            <a:solidFill>
              <a:srgbClr val="FF0000"/>
            </a:solidFill>
          </a:ln>
        </p:spPr>
        <p:txBody>
          <a:bodyPr wrap="square" lIns="0" tIns="0" rIns="0" bIns="0" rtlCol="0"/>
          <a:lstStyle/>
          <a:p>
            <a:endParaRPr/>
          </a:p>
        </p:txBody>
      </p:sp>
      <p:sp>
        <p:nvSpPr>
          <p:cNvPr id="24" name="object 24"/>
          <p:cNvSpPr/>
          <p:nvPr/>
        </p:nvSpPr>
        <p:spPr>
          <a:xfrm>
            <a:off x="904637" y="4195538"/>
            <a:ext cx="7620" cy="0"/>
          </a:xfrm>
          <a:custGeom>
            <a:avLst/>
            <a:gdLst/>
            <a:ahLst/>
            <a:cxnLst/>
            <a:rect l="l" t="t" r="r" b="b"/>
            <a:pathLst>
              <a:path w="7619">
                <a:moveTo>
                  <a:pt x="0" y="0"/>
                </a:moveTo>
                <a:lnTo>
                  <a:pt x="7014" y="0"/>
                </a:lnTo>
              </a:path>
            </a:pathLst>
          </a:custGeom>
          <a:ln w="7014">
            <a:solidFill>
              <a:srgbClr val="FF0000"/>
            </a:solidFill>
          </a:ln>
        </p:spPr>
        <p:txBody>
          <a:bodyPr wrap="square" lIns="0" tIns="0" rIns="0" bIns="0" rtlCol="0"/>
          <a:lstStyle/>
          <a:p>
            <a:endParaRPr/>
          </a:p>
        </p:txBody>
      </p:sp>
      <p:sp>
        <p:nvSpPr>
          <p:cNvPr id="25" name="object 25"/>
          <p:cNvSpPr/>
          <p:nvPr/>
        </p:nvSpPr>
        <p:spPr>
          <a:xfrm>
            <a:off x="911661" y="4195538"/>
            <a:ext cx="7620" cy="0"/>
          </a:xfrm>
          <a:custGeom>
            <a:avLst/>
            <a:gdLst/>
            <a:ahLst/>
            <a:cxnLst/>
            <a:rect l="l" t="t" r="r" b="b"/>
            <a:pathLst>
              <a:path w="7619">
                <a:moveTo>
                  <a:pt x="0" y="0"/>
                </a:moveTo>
                <a:lnTo>
                  <a:pt x="7014" y="0"/>
                </a:lnTo>
              </a:path>
            </a:pathLst>
          </a:custGeom>
          <a:ln w="7014">
            <a:solidFill>
              <a:srgbClr val="FF0000"/>
            </a:solidFill>
          </a:ln>
        </p:spPr>
        <p:txBody>
          <a:bodyPr wrap="square" lIns="0" tIns="0" rIns="0" bIns="0" rtlCol="0"/>
          <a:lstStyle/>
          <a:p>
            <a:endParaRPr/>
          </a:p>
        </p:txBody>
      </p:sp>
      <p:sp>
        <p:nvSpPr>
          <p:cNvPr id="26" name="object 26"/>
          <p:cNvSpPr/>
          <p:nvPr/>
        </p:nvSpPr>
        <p:spPr>
          <a:xfrm>
            <a:off x="918675" y="4195538"/>
            <a:ext cx="7620" cy="7620"/>
          </a:xfrm>
          <a:custGeom>
            <a:avLst/>
            <a:gdLst/>
            <a:ahLst/>
            <a:cxnLst/>
            <a:rect l="l" t="t" r="r" b="b"/>
            <a:pathLst>
              <a:path w="7619" h="7620">
                <a:moveTo>
                  <a:pt x="0" y="0"/>
                </a:moveTo>
                <a:lnTo>
                  <a:pt x="0" y="0"/>
                </a:lnTo>
                <a:lnTo>
                  <a:pt x="7023" y="7012"/>
                </a:lnTo>
              </a:path>
            </a:pathLst>
          </a:custGeom>
          <a:ln w="7018">
            <a:solidFill>
              <a:srgbClr val="FF0000"/>
            </a:solidFill>
          </a:ln>
        </p:spPr>
        <p:txBody>
          <a:bodyPr wrap="square" lIns="0" tIns="0" rIns="0" bIns="0" rtlCol="0"/>
          <a:lstStyle/>
          <a:p>
            <a:endParaRPr/>
          </a:p>
        </p:txBody>
      </p:sp>
      <p:sp>
        <p:nvSpPr>
          <p:cNvPr id="27" name="object 27"/>
          <p:cNvSpPr/>
          <p:nvPr/>
        </p:nvSpPr>
        <p:spPr>
          <a:xfrm>
            <a:off x="925698" y="4202550"/>
            <a:ext cx="21590" cy="0"/>
          </a:xfrm>
          <a:custGeom>
            <a:avLst/>
            <a:gdLst/>
            <a:ahLst/>
            <a:cxnLst/>
            <a:rect l="l" t="t" r="r" b="b"/>
            <a:pathLst>
              <a:path w="21590">
                <a:moveTo>
                  <a:pt x="0" y="0"/>
                </a:moveTo>
                <a:lnTo>
                  <a:pt x="21076" y="0"/>
                </a:lnTo>
              </a:path>
            </a:pathLst>
          </a:custGeom>
          <a:ln w="7014">
            <a:solidFill>
              <a:srgbClr val="FF0000"/>
            </a:solidFill>
          </a:ln>
        </p:spPr>
        <p:txBody>
          <a:bodyPr wrap="square" lIns="0" tIns="0" rIns="0" bIns="0" rtlCol="0"/>
          <a:lstStyle/>
          <a:p>
            <a:endParaRPr/>
          </a:p>
        </p:txBody>
      </p:sp>
      <p:sp>
        <p:nvSpPr>
          <p:cNvPr id="28" name="object 28"/>
          <p:cNvSpPr/>
          <p:nvPr/>
        </p:nvSpPr>
        <p:spPr>
          <a:xfrm>
            <a:off x="946775" y="4202550"/>
            <a:ext cx="7620" cy="14604"/>
          </a:xfrm>
          <a:custGeom>
            <a:avLst/>
            <a:gdLst/>
            <a:ahLst/>
            <a:cxnLst/>
            <a:rect l="l" t="t" r="r" b="b"/>
            <a:pathLst>
              <a:path w="7619" h="14604">
                <a:moveTo>
                  <a:pt x="0" y="0"/>
                </a:moveTo>
                <a:lnTo>
                  <a:pt x="7011" y="7012"/>
                </a:lnTo>
                <a:lnTo>
                  <a:pt x="7011" y="14025"/>
                </a:lnTo>
              </a:path>
            </a:pathLst>
          </a:custGeom>
          <a:ln w="7020">
            <a:solidFill>
              <a:srgbClr val="FF0000"/>
            </a:solidFill>
          </a:ln>
        </p:spPr>
        <p:txBody>
          <a:bodyPr wrap="square" lIns="0" tIns="0" rIns="0" bIns="0" rtlCol="0"/>
          <a:lstStyle/>
          <a:p>
            <a:endParaRPr/>
          </a:p>
        </p:txBody>
      </p:sp>
      <p:sp>
        <p:nvSpPr>
          <p:cNvPr id="29" name="object 29"/>
          <p:cNvSpPr/>
          <p:nvPr/>
        </p:nvSpPr>
        <p:spPr>
          <a:xfrm>
            <a:off x="953786" y="4209563"/>
            <a:ext cx="7620" cy="7620"/>
          </a:xfrm>
          <a:custGeom>
            <a:avLst/>
            <a:gdLst/>
            <a:ahLst/>
            <a:cxnLst/>
            <a:rect l="l" t="t" r="r" b="b"/>
            <a:pathLst>
              <a:path w="7619" h="7620">
                <a:moveTo>
                  <a:pt x="0" y="7012"/>
                </a:moveTo>
                <a:lnTo>
                  <a:pt x="0" y="7012"/>
                </a:lnTo>
                <a:lnTo>
                  <a:pt x="7026" y="0"/>
                </a:lnTo>
              </a:path>
            </a:pathLst>
          </a:custGeom>
          <a:ln w="7018">
            <a:solidFill>
              <a:srgbClr val="FF0000"/>
            </a:solidFill>
          </a:ln>
        </p:spPr>
        <p:txBody>
          <a:bodyPr wrap="square" lIns="0" tIns="0" rIns="0" bIns="0" rtlCol="0"/>
          <a:lstStyle/>
          <a:p>
            <a:endParaRPr/>
          </a:p>
        </p:txBody>
      </p:sp>
      <p:sp>
        <p:nvSpPr>
          <p:cNvPr id="30" name="object 30"/>
          <p:cNvSpPr/>
          <p:nvPr/>
        </p:nvSpPr>
        <p:spPr>
          <a:xfrm>
            <a:off x="960812" y="4209563"/>
            <a:ext cx="7620" cy="0"/>
          </a:xfrm>
          <a:custGeom>
            <a:avLst/>
            <a:gdLst/>
            <a:ahLst/>
            <a:cxnLst/>
            <a:rect l="l" t="t" r="r" b="b"/>
            <a:pathLst>
              <a:path w="7619">
                <a:moveTo>
                  <a:pt x="0" y="0"/>
                </a:moveTo>
                <a:lnTo>
                  <a:pt x="7023" y="0"/>
                </a:lnTo>
              </a:path>
            </a:pathLst>
          </a:custGeom>
          <a:ln w="7014">
            <a:solidFill>
              <a:srgbClr val="FF0000"/>
            </a:solidFill>
          </a:ln>
        </p:spPr>
        <p:txBody>
          <a:bodyPr wrap="square" lIns="0" tIns="0" rIns="0" bIns="0" rtlCol="0"/>
          <a:lstStyle/>
          <a:p>
            <a:endParaRPr/>
          </a:p>
        </p:txBody>
      </p:sp>
      <p:sp>
        <p:nvSpPr>
          <p:cNvPr id="31" name="object 31"/>
          <p:cNvSpPr/>
          <p:nvPr/>
        </p:nvSpPr>
        <p:spPr>
          <a:xfrm>
            <a:off x="967836" y="4202550"/>
            <a:ext cx="7620" cy="7620"/>
          </a:xfrm>
          <a:custGeom>
            <a:avLst/>
            <a:gdLst/>
            <a:ahLst/>
            <a:cxnLst/>
            <a:rect l="l" t="t" r="r" b="b"/>
            <a:pathLst>
              <a:path w="7619" h="7620">
                <a:moveTo>
                  <a:pt x="0" y="7012"/>
                </a:moveTo>
                <a:lnTo>
                  <a:pt x="0" y="0"/>
                </a:lnTo>
                <a:lnTo>
                  <a:pt x="7023" y="0"/>
                </a:lnTo>
              </a:path>
            </a:pathLst>
          </a:custGeom>
          <a:ln w="7018">
            <a:solidFill>
              <a:srgbClr val="FF0000"/>
            </a:solidFill>
          </a:ln>
        </p:spPr>
        <p:txBody>
          <a:bodyPr wrap="square" lIns="0" tIns="0" rIns="0" bIns="0" rtlCol="0"/>
          <a:lstStyle/>
          <a:p>
            <a:endParaRPr/>
          </a:p>
        </p:txBody>
      </p:sp>
      <p:sp>
        <p:nvSpPr>
          <p:cNvPr id="32" name="object 32"/>
          <p:cNvSpPr/>
          <p:nvPr/>
        </p:nvSpPr>
        <p:spPr>
          <a:xfrm>
            <a:off x="974859" y="4202550"/>
            <a:ext cx="7620" cy="7620"/>
          </a:xfrm>
          <a:custGeom>
            <a:avLst/>
            <a:gdLst/>
            <a:ahLst/>
            <a:cxnLst/>
            <a:rect l="l" t="t" r="r" b="b"/>
            <a:pathLst>
              <a:path w="7619" h="7620">
                <a:moveTo>
                  <a:pt x="0" y="0"/>
                </a:moveTo>
                <a:lnTo>
                  <a:pt x="0" y="0"/>
                </a:lnTo>
                <a:lnTo>
                  <a:pt x="7026" y="7012"/>
                </a:lnTo>
              </a:path>
            </a:pathLst>
          </a:custGeom>
          <a:ln w="7018">
            <a:solidFill>
              <a:srgbClr val="FF0000"/>
            </a:solidFill>
          </a:ln>
        </p:spPr>
        <p:txBody>
          <a:bodyPr wrap="square" lIns="0" tIns="0" rIns="0" bIns="0" rtlCol="0"/>
          <a:lstStyle/>
          <a:p>
            <a:endParaRPr/>
          </a:p>
        </p:txBody>
      </p:sp>
      <p:sp>
        <p:nvSpPr>
          <p:cNvPr id="33" name="object 33"/>
          <p:cNvSpPr/>
          <p:nvPr/>
        </p:nvSpPr>
        <p:spPr>
          <a:xfrm>
            <a:off x="981885" y="4209563"/>
            <a:ext cx="7620" cy="0"/>
          </a:xfrm>
          <a:custGeom>
            <a:avLst/>
            <a:gdLst/>
            <a:ahLst/>
            <a:cxnLst/>
            <a:rect l="l" t="t" r="r" b="b"/>
            <a:pathLst>
              <a:path w="7619">
                <a:moveTo>
                  <a:pt x="0" y="0"/>
                </a:moveTo>
                <a:lnTo>
                  <a:pt x="7023" y="0"/>
                </a:lnTo>
              </a:path>
            </a:pathLst>
          </a:custGeom>
          <a:ln w="7014">
            <a:solidFill>
              <a:srgbClr val="FF0000"/>
            </a:solidFill>
          </a:ln>
        </p:spPr>
        <p:txBody>
          <a:bodyPr wrap="square" lIns="0" tIns="0" rIns="0" bIns="0" rtlCol="0"/>
          <a:lstStyle/>
          <a:p>
            <a:endParaRPr/>
          </a:p>
        </p:txBody>
      </p:sp>
      <p:sp>
        <p:nvSpPr>
          <p:cNvPr id="34" name="object 34"/>
          <p:cNvSpPr/>
          <p:nvPr/>
        </p:nvSpPr>
        <p:spPr>
          <a:xfrm>
            <a:off x="988909" y="4209563"/>
            <a:ext cx="7620" cy="7620"/>
          </a:xfrm>
          <a:custGeom>
            <a:avLst/>
            <a:gdLst/>
            <a:ahLst/>
            <a:cxnLst/>
            <a:rect l="l" t="t" r="r" b="b"/>
            <a:pathLst>
              <a:path w="7619" h="7620">
                <a:moveTo>
                  <a:pt x="0" y="0"/>
                </a:moveTo>
                <a:lnTo>
                  <a:pt x="0" y="7012"/>
                </a:lnTo>
                <a:lnTo>
                  <a:pt x="7014" y="7012"/>
                </a:lnTo>
              </a:path>
            </a:pathLst>
          </a:custGeom>
          <a:ln w="7018">
            <a:solidFill>
              <a:srgbClr val="FF0000"/>
            </a:solidFill>
          </a:ln>
        </p:spPr>
        <p:txBody>
          <a:bodyPr wrap="square" lIns="0" tIns="0" rIns="0" bIns="0" rtlCol="0"/>
          <a:lstStyle/>
          <a:p>
            <a:endParaRPr/>
          </a:p>
        </p:txBody>
      </p:sp>
      <p:sp>
        <p:nvSpPr>
          <p:cNvPr id="35" name="object 35"/>
          <p:cNvSpPr/>
          <p:nvPr/>
        </p:nvSpPr>
        <p:spPr>
          <a:xfrm>
            <a:off x="995923" y="4209563"/>
            <a:ext cx="7620" cy="7620"/>
          </a:xfrm>
          <a:custGeom>
            <a:avLst/>
            <a:gdLst/>
            <a:ahLst/>
            <a:cxnLst/>
            <a:rect l="l" t="t" r="r" b="b"/>
            <a:pathLst>
              <a:path w="7619" h="7620">
                <a:moveTo>
                  <a:pt x="0" y="7012"/>
                </a:moveTo>
                <a:lnTo>
                  <a:pt x="0" y="0"/>
                </a:lnTo>
                <a:lnTo>
                  <a:pt x="7023" y="0"/>
                </a:lnTo>
              </a:path>
            </a:pathLst>
          </a:custGeom>
          <a:ln w="7018">
            <a:solidFill>
              <a:srgbClr val="FF0000"/>
            </a:solidFill>
          </a:ln>
        </p:spPr>
        <p:txBody>
          <a:bodyPr wrap="square" lIns="0" tIns="0" rIns="0" bIns="0" rtlCol="0"/>
          <a:lstStyle/>
          <a:p>
            <a:endParaRPr/>
          </a:p>
        </p:txBody>
      </p:sp>
      <p:sp>
        <p:nvSpPr>
          <p:cNvPr id="36" name="object 36"/>
          <p:cNvSpPr/>
          <p:nvPr/>
        </p:nvSpPr>
        <p:spPr>
          <a:xfrm>
            <a:off x="1002947" y="4209563"/>
            <a:ext cx="7620" cy="7620"/>
          </a:xfrm>
          <a:custGeom>
            <a:avLst/>
            <a:gdLst/>
            <a:ahLst/>
            <a:cxnLst/>
            <a:rect l="l" t="t" r="r" b="b"/>
            <a:pathLst>
              <a:path w="7619" h="7620">
                <a:moveTo>
                  <a:pt x="0" y="0"/>
                </a:moveTo>
                <a:lnTo>
                  <a:pt x="0" y="0"/>
                </a:lnTo>
                <a:lnTo>
                  <a:pt x="7026" y="7012"/>
                </a:lnTo>
              </a:path>
            </a:pathLst>
          </a:custGeom>
          <a:ln w="7018">
            <a:solidFill>
              <a:srgbClr val="FF0000"/>
            </a:solidFill>
          </a:ln>
        </p:spPr>
        <p:txBody>
          <a:bodyPr wrap="square" lIns="0" tIns="0" rIns="0" bIns="0" rtlCol="0"/>
          <a:lstStyle/>
          <a:p>
            <a:endParaRPr/>
          </a:p>
        </p:txBody>
      </p:sp>
      <p:sp>
        <p:nvSpPr>
          <p:cNvPr id="37" name="object 37"/>
          <p:cNvSpPr/>
          <p:nvPr/>
        </p:nvSpPr>
        <p:spPr>
          <a:xfrm>
            <a:off x="1009973" y="4216575"/>
            <a:ext cx="14604" cy="0"/>
          </a:xfrm>
          <a:custGeom>
            <a:avLst/>
            <a:gdLst/>
            <a:ahLst/>
            <a:cxnLst/>
            <a:rect l="l" t="t" r="r" b="b"/>
            <a:pathLst>
              <a:path w="14605">
                <a:moveTo>
                  <a:pt x="0" y="0"/>
                </a:moveTo>
                <a:lnTo>
                  <a:pt x="14049" y="0"/>
                </a:lnTo>
              </a:path>
            </a:pathLst>
          </a:custGeom>
          <a:ln w="7014">
            <a:solidFill>
              <a:srgbClr val="FF0000"/>
            </a:solidFill>
          </a:ln>
        </p:spPr>
        <p:txBody>
          <a:bodyPr wrap="square" lIns="0" tIns="0" rIns="0" bIns="0" rtlCol="0"/>
          <a:lstStyle/>
          <a:p>
            <a:endParaRPr/>
          </a:p>
        </p:txBody>
      </p:sp>
      <p:sp>
        <p:nvSpPr>
          <p:cNvPr id="38" name="object 38"/>
          <p:cNvSpPr/>
          <p:nvPr/>
        </p:nvSpPr>
        <p:spPr>
          <a:xfrm>
            <a:off x="1024023" y="4216575"/>
            <a:ext cx="7620" cy="0"/>
          </a:xfrm>
          <a:custGeom>
            <a:avLst/>
            <a:gdLst/>
            <a:ahLst/>
            <a:cxnLst/>
            <a:rect l="l" t="t" r="r" b="b"/>
            <a:pathLst>
              <a:path w="7619">
                <a:moveTo>
                  <a:pt x="0" y="0"/>
                </a:moveTo>
                <a:lnTo>
                  <a:pt x="7011" y="0"/>
                </a:lnTo>
              </a:path>
            </a:pathLst>
          </a:custGeom>
          <a:ln w="7014">
            <a:solidFill>
              <a:srgbClr val="FF0000"/>
            </a:solidFill>
          </a:ln>
        </p:spPr>
        <p:txBody>
          <a:bodyPr wrap="square" lIns="0" tIns="0" rIns="0" bIns="0" rtlCol="0"/>
          <a:lstStyle/>
          <a:p>
            <a:endParaRPr/>
          </a:p>
        </p:txBody>
      </p:sp>
      <p:sp>
        <p:nvSpPr>
          <p:cNvPr id="39" name="object 39"/>
          <p:cNvSpPr/>
          <p:nvPr/>
        </p:nvSpPr>
        <p:spPr>
          <a:xfrm>
            <a:off x="1031034" y="4216575"/>
            <a:ext cx="7620" cy="7620"/>
          </a:xfrm>
          <a:custGeom>
            <a:avLst/>
            <a:gdLst/>
            <a:ahLst/>
            <a:cxnLst/>
            <a:rect l="l" t="t" r="r" b="b"/>
            <a:pathLst>
              <a:path w="7619" h="7620">
                <a:moveTo>
                  <a:pt x="0" y="0"/>
                </a:moveTo>
                <a:lnTo>
                  <a:pt x="0" y="0"/>
                </a:lnTo>
                <a:lnTo>
                  <a:pt x="7023" y="7012"/>
                </a:lnTo>
              </a:path>
            </a:pathLst>
          </a:custGeom>
          <a:ln w="7018">
            <a:solidFill>
              <a:srgbClr val="FF0000"/>
            </a:solidFill>
          </a:ln>
        </p:spPr>
        <p:txBody>
          <a:bodyPr wrap="square" lIns="0" tIns="0" rIns="0" bIns="0" rtlCol="0"/>
          <a:lstStyle/>
          <a:p>
            <a:endParaRPr/>
          </a:p>
        </p:txBody>
      </p:sp>
      <p:sp>
        <p:nvSpPr>
          <p:cNvPr id="40" name="object 40"/>
          <p:cNvSpPr/>
          <p:nvPr/>
        </p:nvSpPr>
        <p:spPr>
          <a:xfrm>
            <a:off x="1038058" y="4223588"/>
            <a:ext cx="28575" cy="0"/>
          </a:xfrm>
          <a:custGeom>
            <a:avLst/>
            <a:gdLst/>
            <a:ahLst/>
            <a:cxnLst/>
            <a:rect l="l" t="t" r="r" b="b"/>
            <a:pathLst>
              <a:path w="28575">
                <a:moveTo>
                  <a:pt x="0" y="0"/>
                </a:moveTo>
                <a:lnTo>
                  <a:pt x="28099" y="0"/>
                </a:lnTo>
              </a:path>
            </a:pathLst>
          </a:custGeom>
          <a:ln w="7014">
            <a:solidFill>
              <a:srgbClr val="FF0000"/>
            </a:solidFill>
          </a:ln>
        </p:spPr>
        <p:txBody>
          <a:bodyPr wrap="square" lIns="0" tIns="0" rIns="0" bIns="0" rtlCol="0"/>
          <a:lstStyle/>
          <a:p>
            <a:endParaRPr/>
          </a:p>
        </p:txBody>
      </p:sp>
      <p:sp>
        <p:nvSpPr>
          <p:cNvPr id="41" name="object 41"/>
          <p:cNvSpPr/>
          <p:nvPr/>
        </p:nvSpPr>
        <p:spPr>
          <a:xfrm>
            <a:off x="1066157" y="4223588"/>
            <a:ext cx="7620" cy="7620"/>
          </a:xfrm>
          <a:custGeom>
            <a:avLst/>
            <a:gdLst/>
            <a:ahLst/>
            <a:cxnLst/>
            <a:rect l="l" t="t" r="r" b="b"/>
            <a:pathLst>
              <a:path w="7619" h="7620">
                <a:moveTo>
                  <a:pt x="0" y="0"/>
                </a:moveTo>
                <a:lnTo>
                  <a:pt x="0" y="7024"/>
                </a:lnTo>
                <a:lnTo>
                  <a:pt x="7014" y="7024"/>
                </a:lnTo>
              </a:path>
            </a:pathLst>
          </a:custGeom>
          <a:ln w="7018">
            <a:solidFill>
              <a:srgbClr val="FF0000"/>
            </a:solidFill>
          </a:ln>
        </p:spPr>
        <p:txBody>
          <a:bodyPr wrap="square" lIns="0" tIns="0" rIns="0" bIns="0" rtlCol="0"/>
          <a:lstStyle/>
          <a:p>
            <a:endParaRPr/>
          </a:p>
        </p:txBody>
      </p:sp>
      <p:sp>
        <p:nvSpPr>
          <p:cNvPr id="42" name="object 42"/>
          <p:cNvSpPr/>
          <p:nvPr/>
        </p:nvSpPr>
        <p:spPr>
          <a:xfrm>
            <a:off x="1073171" y="4223588"/>
            <a:ext cx="7620" cy="7620"/>
          </a:xfrm>
          <a:custGeom>
            <a:avLst/>
            <a:gdLst/>
            <a:ahLst/>
            <a:cxnLst/>
            <a:rect l="l" t="t" r="r" b="b"/>
            <a:pathLst>
              <a:path w="7619" h="7620">
                <a:moveTo>
                  <a:pt x="0" y="7024"/>
                </a:moveTo>
                <a:lnTo>
                  <a:pt x="0" y="7024"/>
                </a:lnTo>
                <a:lnTo>
                  <a:pt x="7023" y="0"/>
                </a:lnTo>
              </a:path>
            </a:pathLst>
          </a:custGeom>
          <a:ln w="7018">
            <a:solidFill>
              <a:srgbClr val="FF0000"/>
            </a:solidFill>
          </a:ln>
        </p:spPr>
        <p:txBody>
          <a:bodyPr wrap="square" lIns="0" tIns="0" rIns="0" bIns="0" rtlCol="0"/>
          <a:lstStyle/>
          <a:p>
            <a:endParaRPr/>
          </a:p>
        </p:txBody>
      </p:sp>
      <p:sp>
        <p:nvSpPr>
          <p:cNvPr id="43" name="object 43"/>
          <p:cNvSpPr/>
          <p:nvPr/>
        </p:nvSpPr>
        <p:spPr>
          <a:xfrm>
            <a:off x="1080195" y="4223588"/>
            <a:ext cx="7620" cy="0"/>
          </a:xfrm>
          <a:custGeom>
            <a:avLst/>
            <a:gdLst/>
            <a:ahLst/>
            <a:cxnLst/>
            <a:rect l="l" t="t" r="r" b="b"/>
            <a:pathLst>
              <a:path w="7619">
                <a:moveTo>
                  <a:pt x="0" y="0"/>
                </a:moveTo>
                <a:lnTo>
                  <a:pt x="7026" y="0"/>
                </a:lnTo>
              </a:path>
            </a:pathLst>
          </a:custGeom>
          <a:ln w="7014">
            <a:solidFill>
              <a:srgbClr val="FF0000"/>
            </a:solidFill>
          </a:ln>
        </p:spPr>
        <p:txBody>
          <a:bodyPr wrap="square" lIns="0" tIns="0" rIns="0" bIns="0" rtlCol="0"/>
          <a:lstStyle/>
          <a:p>
            <a:endParaRPr/>
          </a:p>
        </p:txBody>
      </p:sp>
      <p:sp>
        <p:nvSpPr>
          <p:cNvPr id="44" name="object 44"/>
          <p:cNvSpPr/>
          <p:nvPr/>
        </p:nvSpPr>
        <p:spPr>
          <a:xfrm>
            <a:off x="1087221" y="4223588"/>
            <a:ext cx="14604" cy="7620"/>
          </a:xfrm>
          <a:custGeom>
            <a:avLst/>
            <a:gdLst/>
            <a:ahLst/>
            <a:cxnLst/>
            <a:rect l="l" t="t" r="r" b="b"/>
            <a:pathLst>
              <a:path w="14605" h="7620">
                <a:moveTo>
                  <a:pt x="0" y="0"/>
                </a:moveTo>
                <a:lnTo>
                  <a:pt x="7023" y="0"/>
                </a:lnTo>
                <a:lnTo>
                  <a:pt x="14046" y="7024"/>
                </a:lnTo>
              </a:path>
            </a:pathLst>
          </a:custGeom>
          <a:ln w="7016">
            <a:solidFill>
              <a:srgbClr val="FF0000"/>
            </a:solidFill>
          </a:ln>
        </p:spPr>
        <p:txBody>
          <a:bodyPr wrap="square" lIns="0" tIns="0" rIns="0" bIns="0" rtlCol="0"/>
          <a:lstStyle/>
          <a:p>
            <a:endParaRPr/>
          </a:p>
        </p:txBody>
      </p:sp>
      <p:sp>
        <p:nvSpPr>
          <p:cNvPr id="45" name="object 45"/>
          <p:cNvSpPr/>
          <p:nvPr/>
        </p:nvSpPr>
        <p:spPr>
          <a:xfrm>
            <a:off x="1101268" y="4230613"/>
            <a:ext cx="7620" cy="0"/>
          </a:xfrm>
          <a:custGeom>
            <a:avLst/>
            <a:gdLst/>
            <a:ahLst/>
            <a:cxnLst/>
            <a:rect l="l" t="t" r="r" b="b"/>
            <a:pathLst>
              <a:path w="7619">
                <a:moveTo>
                  <a:pt x="0" y="0"/>
                </a:moveTo>
                <a:lnTo>
                  <a:pt x="7014" y="0"/>
                </a:lnTo>
              </a:path>
            </a:pathLst>
          </a:custGeom>
          <a:ln w="7014">
            <a:solidFill>
              <a:srgbClr val="FF0000"/>
            </a:solidFill>
          </a:ln>
        </p:spPr>
        <p:txBody>
          <a:bodyPr wrap="square" lIns="0" tIns="0" rIns="0" bIns="0" rtlCol="0"/>
          <a:lstStyle/>
          <a:p>
            <a:endParaRPr/>
          </a:p>
        </p:txBody>
      </p:sp>
      <p:sp>
        <p:nvSpPr>
          <p:cNvPr id="46" name="object 46"/>
          <p:cNvSpPr/>
          <p:nvPr/>
        </p:nvSpPr>
        <p:spPr>
          <a:xfrm>
            <a:off x="1108282" y="4216575"/>
            <a:ext cx="7620" cy="14604"/>
          </a:xfrm>
          <a:custGeom>
            <a:avLst/>
            <a:gdLst/>
            <a:ahLst/>
            <a:cxnLst/>
            <a:rect l="l" t="t" r="r" b="b"/>
            <a:pathLst>
              <a:path w="7619" h="14604">
                <a:moveTo>
                  <a:pt x="0" y="14037"/>
                </a:moveTo>
                <a:lnTo>
                  <a:pt x="0" y="7012"/>
                </a:lnTo>
                <a:lnTo>
                  <a:pt x="7023" y="0"/>
                </a:lnTo>
              </a:path>
            </a:pathLst>
          </a:custGeom>
          <a:ln w="7020">
            <a:solidFill>
              <a:srgbClr val="FF0000"/>
            </a:solidFill>
          </a:ln>
        </p:spPr>
        <p:txBody>
          <a:bodyPr wrap="square" lIns="0" tIns="0" rIns="0" bIns="0" rtlCol="0"/>
          <a:lstStyle/>
          <a:p>
            <a:endParaRPr/>
          </a:p>
        </p:txBody>
      </p:sp>
      <p:sp>
        <p:nvSpPr>
          <p:cNvPr id="47" name="object 47"/>
          <p:cNvSpPr/>
          <p:nvPr/>
        </p:nvSpPr>
        <p:spPr>
          <a:xfrm>
            <a:off x="1115306" y="4216575"/>
            <a:ext cx="7620" cy="7620"/>
          </a:xfrm>
          <a:custGeom>
            <a:avLst/>
            <a:gdLst/>
            <a:ahLst/>
            <a:cxnLst/>
            <a:rect l="l" t="t" r="r" b="b"/>
            <a:pathLst>
              <a:path w="7619" h="7620">
                <a:moveTo>
                  <a:pt x="0" y="0"/>
                </a:moveTo>
                <a:lnTo>
                  <a:pt x="0" y="0"/>
                </a:lnTo>
                <a:lnTo>
                  <a:pt x="7026" y="7012"/>
                </a:lnTo>
              </a:path>
            </a:pathLst>
          </a:custGeom>
          <a:ln w="7018">
            <a:solidFill>
              <a:srgbClr val="FF0000"/>
            </a:solidFill>
          </a:ln>
        </p:spPr>
        <p:txBody>
          <a:bodyPr wrap="square" lIns="0" tIns="0" rIns="0" bIns="0" rtlCol="0"/>
          <a:lstStyle/>
          <a:p>
            <a:endParaRPr/>
          </a:p>
        </p:txBody>
      </p:sp>
      <p:sp>
        <p:nvSpPr>
          <p:cNvPr id="48" name="object 48"/>
          <p:cNvSpPr/>
          <p:nvPr/>
        </p:nvSpPr>
        <p:spPr>
          <a:xfrm>
            <a:off x="1122332" y="4223588"/>
            <a:ext cx="7620" cy="0"/>
          </a:xfrm>
          <a:custGeom>
            <a:avLst/>
            <a:gdLst/>
            <a:ahLst/>
            <a:cxnLst/>
            <a:rect l="l" t="t" r="r" b="b"/>
            <a:pathLst>
              <a:path w="7619">
                <a:moveTo>
                  <a:pt x="0" y="0"/>
                </a:moveTo>
                <a:lnTo>
                  <a:pt x="7023" y="0"/>
                </a:lnTo>
              </a:path>
            </a:pathLst>
          </a:custGeom>
          <a:ln w="7014">
            <a:solidFill>
              <a:srgbClr val="FF0000"/>
            </a:solidFill>
          </a:ln>
        </p:spPr>
        <p:txBody>
          <a:bodyPr wrap="square" lIns="0" tIns="0" rIns="0" bIns="0" rtlCol="0"/>
          <a:lstStyle/>
          <a:p>
            <a:endParaRPr/>
          </a:p>
        </p:txBody>
      </p:sp>
      <p:sp>
        <p:nvSpPr>
          <p:cNvPr id="49" name="object 49"/>
          <p:cNvSpPr/>
          <p:nvPr/>
        </p:nvSpPr>
        <p:spPr>
          <a:xfrm>
            <a:off x="1129356" y="4223588"/>
            <a:ext cx="7620" cy="7620"/>
          </a:xfrm>
          <a:custGeom>
            <a:avLst/>
            <a:gdLst/>
            <a:ahLst/>
            <a:cxnLst/>
            <a:rect l="l" t="t" r="r" b="b"/>
            <a:pathLst>
              <a:path w="7619" h="7620">
                <a:moveTo>
                  <a:pt x="0" y="0"/>
                </a:moveTo>
                <a:lnTo>
                  <a:pt x="0" y="7024"/>
                </a:lnTo>
                <a:lnTo>
                  <a:pt x="7026" y="7024"/>
                </a:lnTo>
              </a:path>
            </a:pathLst>
          </a:custGeom>
          <a:ln w="7018">
            <a:solidFill>
              <a:srgbClr val="FF0000"/>
            </a:solidFill>
          </a:ln>
        </p:spPr>
        <p:txBody>
          <a:bodyPr wrap="square" lIns="0" tIns="0" rIns="0" bIns="0" rtlCol="0"/>
          <a:lstStyle/>
          <a:p>
            <a:endParaRPr/>
          </a:p>
        </p:txBody>
      </p:sp>
      <p:sp>
        <p:nvSpPr>
          <p:cNvPr id="50" name="object 50"/>
          <p:cNvSpPr/>
          <p:nvPr/>
        </p:nvSpPr>
        <p:spPr>
          <a:xfrm>
            <a:off x="1136382" y="4223588"/>
            <a:ext cx="7620" cy="7620"/>
          </a:xfrm>
          <a:custGeom>
            <a:avLst/>
            <a:gdLst/>
            <a:ahLst/>
            <a:cxnLst/>
            <a:rect l="l" t="t" r="r" b="b"/>
            <a:pathLst>
              <a:path w="7619" h="7620">
                <a:moveTo>
                  <a:pt x="0" y="7024"/>
                </a:moveTo>
                <a:lnTo>
                  <a:pt x="0" y="7024"/>
                </a:lnTo>
                <a:lnTo>
                  <a:pt x="7023" y="0"/>
                </a:lnTo>
              </a:path>
            </a:pathLst>
          </a:custGeom>
          <a:ln w="7018">
            <a:solidFill>
              <a:srgbClr val="FF0000"/>
            </a:solidFill>
          </a:ln>
        </p:spPr>
        <p:txBody>
          <a:bodyPr wrap="square" lIns="0" tIns="0" rIns="0" bIns="0" rtlCol="0"/>
          <a:lstStyle/>
          <a:p>
            <a:endParaRPr/>
          </a:p>
        </p:txBody>
      </p:sp>
      <p:sp>
        <p:nvSpPr>
          <p:cNvPr id="51" name="object 51"/>
          <p:cNvSpPr/>
          <p:nvPr/>
        </p:nvSpPr>
        <p:spPr>
          <a:xfrm>
            <a:off x="1143406" y="4223588"/>
            <a:ext cx="7620" cy="0"/>
          </a:xfrm>
          <a:custGeom>
            <a:avLst/>
            <a:gdLst/>
            <a:ahLst/>
            <a:cxnLst/>
            <a:rect l="l" t="t" r="r" b="b"/>
            <a:pathLst>
              <a:path w="7619">
                <a:moveTo>
                  <a:pt x="0" y="0"/>
                </a:moveTo>
                <a:lnTo>
                  <a:pt x="7014" y="0"/>
                </a:lnTo>
              </a:path>
            </a:pathLst>
          </a:custGeom>
          <a:ln w="7014">
            <a:solidFill>
              <a:srgbClr val="FF0000"/>
            </a:solidFill>
          </a:ln>
        </p:spPr>
        <p:txBody>
          <a:bodyPr wrap="square" lIns="0" tIns="0" rIns="0" bIns="0" rtlCol="0"/>
          <a:lstStyle/>
          <a:p>
            <a:endParaRPr/>
          </a:p>
        </p:txBody>
      </p:sp>
      <p:sp>
        <p:nvSpPr>
          <p:cNvPr id="52" name="object 52"/>
          <p:cNvSpPr/>
          <p:nvPr/>
        </p:nvSpPr>
        <p:spPr>
          <a:xfrm>
            <a:off x="1150420" y="4223588"/>
            <a:ext cx="7620" cy="0"/>
          </a:xfrm>
          <a:custGeom>
            <a:avLst/>
            <a:gdLst/>
            <a:ahLst/>
            <a:cxnLst/>
            <a:rect l="l" t="t" r="r" b="b"/>
            <a:pathLst>
              <a:path w="7619">
                <a:moveTo>
                  <a:pt x="0" y="0"/>
                </a:moveTo>
                <a:lnTo>
                  <a:pt x="7023" y="0"/>
                </a:lnTo>
              </a:path>
            </a:pathLst>
          </a:custGeom>
          <a:ln w="7014">
            <a:solidFill>
              <a:srgbClr val="FF0000"/>
            </a:solidFill>
          </a:ln>
        </p:spPr>
        <p:txBody>
          <a:bodyPr wrap="square" lIns="0" tIns="0" rIns="0" bIns="0" rtlCol="0"/>
          <a:lstStyle/>
          <a:p>
            <a:endParaRPr/>
          </a:p>
        </p:txBody>
      </p:sp>
      <p:sp>
        <p:nvSpPr>
          <p:cNvPr id="53" name="object 53"/>
          <p:cNvSpPr/>
          <p:nvPr/>
        </p:nvSpPr>
        <p:spPr>
          <a:xfrm>
            <a:off x="1157443" y="4216575"/>
            <a:ext cx="7620" cy="7620"/>
          </a:xfrm>
          <a:custGeom>
            <a:avLst/>
            <a:gdLst/>
            <a:ahLst/>
            <a:cxnLst/>
            <a:rect l="l" t="t" r="r" b="b"/>
            <a:pathLst>
              <a:path w="7619" h="7620">
                <a:moveTo>
                  <a:pt x="0" y="7012"/>
                </a:moveTo>
                <a:lnTo>
                  <a:pt x="0" y="0"/>
                </a:lnTo>
                <a:lnTo>
                  <a:pt x="7023" y="0"/>
                </a:lnTo>
              </a:path>
            </a:pathLst>
          </a:custGeom>
          <a:ln w="7018">
            <a:solidFill>
              <a:srgbClr val="FF0000"/>
            </a:solidFill>
          </a:ln>
        </p:spPr>
        <p:txBody>
          <a:bodyPr wrap="square" lIns="0" tIns="0" rIns="0" bIns="0" rtlCol="0"/>
          <a:lstStyle/>
          <a:p>
            <a:endParaRPr/>
          </a:p>
        </p:txBody>
      </p:sp>
      <p:sp>
        <p:nvSpPr>
          <p:cNvPr id="54" name="object 54"/>
          <p:cNvSpPr/>
          <p:nvPr/>
        </p:nvSpPr>
        <p:spPr>
          <a:xfrm>
            <a:off x="1164467" y="4216575"/>
            <a:ext cx="14604" cy="0"/>
          </a:xfrm>
          <a:custGeom>
            <a:avLst/>
            <a:gdLst/>
            <a:ahLst/>
            <a:cxnLst/>
            <a:rect l="l" t="t" r="r" b="b"/>
            <a:pathLst>
              <a:path w="14605">
                <a:moveTo>
                  <a:pt x="0" y="0"/>
                </a:moveTo>
                <a:lnTo>
                  <a:pt x="14049" y="0"/>
                </a:lnTo>
              </a:path>
            </a:pathLst>
          </a:custGeom>
          <a:ln w="7014">
            <a:solidFill>
              <a:srgbClr val="FF0000"/>
            </a:solidFill>
          </a:ln>
        </p:spPr>
        <p:txBody>
          <a:bodyPr wrap="square" lIns="0" tIns="0" rIns="0" bIns="0" rtlCol="0"/>
          <a:lstStyle/>
          <a:p>
            <a:endParaRPr/>
          </a:p>
        </p:txBody>
      </p:sp>
      <p:sp>
        <p:nvSpPr>
          <p:cNvPr id="55" name="object 55"/>
          <p:cNvSpPr/>
          <p:nvPr/>
        </p:nvSpPr>
        <p:spPr>
          <a:xfrm>
            <a:off x="1178516" y="4118371"/>
            <a:ext cx="7620" cy="98425"/>
          </a:xfrm>
          <a:custGeom>
            <a:avLst/>
            <a:gdLst/>
            <a:ahLst/>
            <a:cxnLst/>
            <a:rect l="l" t="t" r="r" b="b"/>
            <a:pathLst>
              <a:path w="7619" h="98425">
                <a:moveTo>
                  <a:pt x="0" y="98204"/>
                </a:moveTo>
                <a:lnTo>
                  <a:pt x="0" y="77166"/>
                </a:lnTo>
                <a:lnTo>
                  <a:pt x="7026" y="49100"/>
                </a:lnTo>
                <a:lnTo>
                  <a:pt x="7026" y="0"/>
                </a:lnTo>
              </a:path>
            </a:pathLst>
          </a:custGeom>
          <a:ln w="7022">
            <a:solidFill>
              <a:srgbClr val="FF0000"/>
            </a:solidFill>
          </a:ln>
        </p:spPr>
        <p:txBody>
          <a:bodyPr wrap="square" lIns="0" tIns="0" rIns="0" bIns="0" rtlCol="0"/>
          <a:lstStyle/>
          <a:p>
            <a:endParaRPr/>
          </a:p>
        </p:txBody>
      </p:sp>
      <p:sp>
        <p:nvSpPr>
          <p:cNvPr id="56" name="object 56"/>
          <p:cNvSpPr/>
          <p:nvPr/>
        </p:nvSpPr>
        <p:spPr>
          <a:xfrm>
            <a:off x="1185543" y="4118371"/>
            <a:ext cx="7620" cy="0"/>
          </a:xfrm>
          <a:custGeom>
            <a:avLst/>
            <a:gdLst/>
            <a:ahLst/>
            <a:cxnLst/>
            <a:rect l="l" t="t" r="r" b="b"/>
            <a:pathLst>
              <a:path w="7619">
                <a:moveTo>
                  <a:pt x="0" y="0"/>
                </a:moveTo>
                <a:lnTo>
                  <a:pt x="7011" y="0"/>
                </a:lnTo>
              </a:path>
            </a:pathLst>
          </a:custGeom>
          <a:ln w="7014">
            <a:solidFill>
              <a:srgbClr val="FF0000"/>
            </a:solidFill>
          </a:ln>
        </p:spPr>
        <p:txBody>
          <a:bodyPr wrap="square" lIns="0" tIns="0" rIns="0" bIns="0" rtlCol="0"/>
          <a:lstStyle/>
          <a:p>
            <a:endParaRPr/>
          </a:p>
        </p:txBody>
      </p:sp>
      <p:sp>
        <p:nvSpPr>
          <p:cNvPr id="57" name="object 57"/>
          <p:cNvSpPr/>
          <p:nvPr/>
        </p:nvSpPr>
        <p:spPr>
          <a:xfrm>
            <a:off x="1192554" y="4118371"/>
            <a:ext cx="7620" cy="98425"/>
          </a:xfrm>
          <a:custGeom>
            <a:avLst/>
            <a:gdLst/>
            <a:ahLst/>
            <a:cxnLst/>
            <a:rect l="l" t="t" r="r" b="b"/>
            <a:pathLst>
              <a:path w="7619" h="98425">
                <a:moveTo>
                  <a:pt x="0" y="0"/>
                </a:moveTo>
                <a:lnTo>
                  <a:pt x="0" y="49100"/>
                </a:lnTo>
                <a:lnTo>
                  <a:pt x="7026" y="77166"/>
                </a:lnTo>
                <a:lnTo>
                  <a:pt x="7026" y="98204"/>
                </a:lnTo>
              </a:path>
            </a:pathLst>
          </a:custGeom>
          <a:ln w="7022">
            <a:solidFill>
              <a:srgbClr val="FF0000"/>
            </a:solidFill>
          </a:ln>
        </p:spPr>
        <p:txBody>
          <a:bodyPr wrap="square" lIns="0" tIns="0" rIns="0" bIns="0" rtlCol="0"/>
          <a:lstStyle/>
          <a:p>
            <a:endParaRPr/>
          </a:p>
        </p:txBody>
      </p:sp>
      <p:sp>
        <p:nvSpPr>
          <p:cNvPr id="58" name="object 58"/>
          <p:cNvSpPr/>
          <p:nvPr/>
        </p:nvSpPr>
        <p:spPr>
          <a:xfrm>
            <a:off x="1199581" y="4216575"/>
            <a:ext cx="7620" cy="49530"/>
          </a:xfrm>
          <a:custGeom>
            <a:avLst/>
            <a:gdLst/>
            <a:ahLst/>
            <a:cxnLst/>
            <a:rect l="l" t="t" r="r" b="b"/>
            <a:pathLst>
              <a:path w="7619" h="49529">
                <a:moveTo>
                  <a:pt x="0" y="0"/>
                </a:moveTo>
                <a:lnTo>
                  <a:pt x="0" y="28062"/>
                </a:lnTo>
                <a:lnTo>
                  <a:pt x="7023" y="49100"/>
                </a:lnTo>
              </a:path>
            </a:pathLst>
          </a:custGeom>
          <a:ln w="7022">
            <a:solidFill>
              <a:srgbClr val="FF0000"/>
            </a:solidFill>
          </a:ln>
        </p:spPr>
        <p:txBody>
          <a:bodyPr wrap="square" lIns="0" tIns="0" rIns="0" bIns="0" rtlCol="0"/>
          <a:lstStyle/>
          <a:p>
            <a:endParaRPr/>
          </a:p>
        </p:txBody>
      </p:sp>
      <p:sp>
        <p:nvSpPr>
          <p:cNvPr id="59" name="object 59"/>
          <p:cNvSpPr/>
          <p:nvPr/>
        </p:nvSpPr>
        <p:spPr>
          <a:xfrm>
            <a:off x="1206604" y="4265676"/>
            <a:ext cx="14604" cy="0"/>
          </a:xfrm>
          <a:custGeom>
            <a:avLst/>
            <a:gdLst/>
            <a:ahLst/>
            <a:cxnLst/>
            <a:rect l="l" t="t" r="r" b="b"/>
            <a:pathLst>
              <a:path w="14605">
                <a:moveTo>
                  <a:pt x="0" y="0"/>
                </a:moveTo>
                <a:lnTo>
                  <a:pt x="14049" y="0"/>
                </a:lnTo>
              </a:path>
            </a:pathLst>
          </a:custGeom>
          <a:ln w="7014">
            <a:solidFill>
              <a:srgbClr val="FF0000"/>
            </a:solidFill>
          </a:ln>
        </p:spPr>
        <p:txBody>
          <a:bodyPr wrap="square" lIns="0" tIns="0" rIns="0" bIns="0" rtlCol="0"/>
          <a:lstStyle/>
          <a:p>
            <a:endParaRPr/>
          </a:p>
        </p:txBody>
      </p:sp>
      <p:sp>
        <p:nvSpPr>
          <p:cNvPr id="60" name="object 60"/>
          <p:cNvSpPr/>
          <p:nvPr/>
        </p:nvSpPr>
        <p:spPr>
          <a:xfrm>
            <a:off x="1220654" y="4265676"/>
            <a:ext cx="7620" cy="28575"/>
          </a:xfrm>
          <a:custGeom>
            <a:avLst/>
            <a:gdLst/>
            <a:ahLst/>
            <a:cxnLst/>
            <a:rect l="l" t="t" r="r" b="b"/>
            <a:pathLst>
              <a:path w="7619" h="28575">
                <a:moveTo>
                  <a:pt x="0" y="0"/>
                </a:moveTo>
                <a:lnTo>
                  <a:pt x="0" y="7024"/>
                </a:lnTo>
                <a:lnTo>
                  <a:pt x="7011" y="28062"/>
                </a:lnTo>
              </a:path>
            </a:pathLst>
          </a:custGeom>
          <a:ln w="7022">
            <a:solidFill>
              <a:srgbClr val="FF0000"/>
            </a:solidFill>
          </a:ln>
        </p:spPr>
        <p:txBody>
          <a:bodyPr wrap="square" lIns="0" tIns="0" rIns="0" bIns="0" rtlCol="0"/>
          <a:lstStyle/>
          <a:p>
            <a:endParaRPr/>
          </a:p>
        </p:txBody>
      </p:sp>
      <p:sp>
        <p:nvSpPr>
          <p:cNvPr id="61" name="object 61"/>
          <p:cNvSpPr/>
          <p:nvPr/>
        </p:nvSpPr>
        <p:spPr>
          <a:xfrm>
            <a:off x="1227665" y="4293739"/>
            <a:ext cx="7620" cy="140335"/>
          </a:xfrm>
          <a:custGeom>
            <a:avLst/>
            <a:gdLst/>
            <a:ahLst/>
            <a:cxnLst/>
            <a:rect l="l" t="t" r="r" b="b"/>
            <a:pathLst>
              <a:path w="7619" h="140335">
                <a:moveTo>
                  <a:pt x="0" y="0"/>
                </a:moveTo>
                <a:lnTo>
                  <a:pt x="0" y="63138"/>
                </a:lnTo>
                <a:lnTo>
                  <a:pt x="7026" y="105226"/>
                </a:lnTo>
                <a:lnTo>
                  <a:pt x="7026" y="140292"/>
                </a:lnTo>
              </a:path>
            </a:pathLst>
          </a:custGeom>
          <a:ln w="7022">
            <a:solidFill>
              <a:srgbClr val="FF0000"/>
            </a:solidFill>
          </a:ln>
        </p:spPr>
        <p:txBody>
          <a:bodyPr wrap="square" lIns="0" tIns="0" rIns="0" bIns="0" rtlCol="0"/>
          <a:lstStyle/>
          <a:p>
            <a:endParaRPr/>
          </a:p>
        </p:txBody>
      </p:sp>
      <p:sp>
        <p:nvSpPr>
          <p:cNvPr id="62" name="object 62"/>
          <p:cNvSpPr/>
          <p:nvPr/>
        </p:nvSpPr>
        <p:spPr>
          <a:xfrm>
            <a:off x="1234691" y="4434031"/>
            <a:ext cx="7620" cy="119380"/>
          </a:xfrm>
          <a:custGeom>
            <a:avLst/>
            <a:gdLst/>
            <a:ahLst/>
            <a:cxnLst/>
            <a:rect l="l" t="t" r="r" b="b"/>
            <a:pathLst>
              <a:path w="7619" h="119379">
                <a:moveTo>
                  <a:pt x="0" y="0"/>
                </a:moveTo>
                <a:lnTo>
                  <a:pt x="0" y="63138"/>
                </a:lnTo>
                <a:lnTo>
                  <a:pt x="7023" y="98213"/>
                </a:lnTo>
                <a:lnTo>
                  <a:pt x="7023" y="119251"/>
                </a:lnTo>
              </a:path>
            </a:pathLst>
          </a:custGeom>
          <a:ln w="7022">
            <a:solidFill>
              <a:srgbClr val="FF0000"/>
            </a:solidFill>
          </a:ln>
        </p:spPr>
        <p:txBody>
          <a:bodyPr wrap="square" lIns="0" tIns="0" rIns="0" bIns="0" rtlCol="0"/>
          <a:lstStyle/>
          <a:p>
            <a:endParaRPr/>
          </a:p>
        </p:txBody>
      </p:sp>
      <p:sp>
        <p:nvSpPr>
          <p:cNvPr id="63" name="object 63"/>
          <p:cNvSpPr/>
          <p:nvPr/>
        </p:nvSpPr>
        <p:spPr>
          <a:xfrm>
            <a:off x="1241715" y="4553283"/>
            <a:ext cx="7620" cy="42545"/>
          </a:xfrm>
          <a:custGeom>
            <a:avLst/>
            <a:gdLst/>
            <a:ahLst/>
            <a:cxnLst/>
            <a:rect l="l" t="t" r="r" b="b"/>
            <a:pathLst>
              <a:path w="7619" h="42545">
                <a:moveTo>
                  <a:pt x="0" y="0"/>
                </a:moveTo>
                <a:lnTo>
                  <a:pt x="0" y="28062"/>
                </a:lnTo>
                <a:lnTo>
                  <a:pt x="7026" y="42088"/>
                </a:lnTo>
              </a:path>
            </a:pathLst>
          </a:custGeom>
          <a:ln w="7022">
            <a:solidFill>
              <a:srgbClr val="FF0000"/>
            </a:solidFill>
          </a:ln>
        </p:spPr>
        <p:txBody>
          <a:bodyPr wrap="square" lIns="0" tIns="0" rIns="0" bIns="0" rtlCol="0"/>
          <a:lstStyle/>
          <a:p>
            <a:endParaRPr/>
          </a:p>
        </p:txBody>
      </p:sp>
      <p:sp>
        <p:nvSpPr>
          <p:cNvPr id="64" name="object 64"/>
          <p:cNvSpPr/>
          <p:nvPr/>
        </p:nvSpPr>
        <p:spPr>
          <a:xfrm>
            <a:off x="1248741" y="4595371"/>
            <a:ext cx="14604" cy="7620"/>
          </a:xfrm>
          <a:custGeom>
            <a:avLst/>
            <a:gdLst/>
            <a:ahLst/>
            <a:cxnLst/>
            <a:rect l="l" t="t" r="r" b="b"/>
            <a:pathLst>
              <a:path w="14605" h="7620">
                <a:moveTo>
                  <a:pt x="0" y="0"/>
                </a:moveTo>
                <a:lnTo>
                  <a:pt x="7023" y="7012"/>
                </a:lnTo>
                <a:lnTo>
                  <a:pt x="14046" y="7012"/>
                </a:lnTo>
              </a:path>
            </a:pathLst>
          </a:custGeom>
          <a:ln w="7016">
            <a:solidFill>
              <a:srgbClr val="FF0000"/>
            </a:solidFill>
          </a:ln>
        </p:spPr>
        <p:txBody>
          <a:bodyPr wrap="square" lIns="0" tIns="0" rIns="0" bIns="0" rtlCol="0"/>
          <a:lstStyle/>
          <a:p>
            <a:endParaRPr/>
          </a:p>
        </p:txBody>
      </p:sp>
      <p:sp>
        <p:nvSpPr>
          <p:cNvPr id="65" name="object 65"/>
          <p:cNvSpPr/>
          <p:nvPr/>
        </p:nvSpPr>
        <p:spPr>
          <a:xfrm>
            <a:off x="1262788" y="4602384"/>
            <a:ext cx="7620" cy="7620"/>
          </a:xfrm>
          <a:custGeom>
            <a:avLst/>
            <a:gdLst/>
            <a:ahLst/>
            <a:cxnLst/>
            <a:rect l="l" t="t" r="r" b="b"/>
            <a:pathLst>
              <a:path w="7619" h="7620">
                <a:moveTo>
                  <a:pt x="0" y="0"/>
                </a:moveTo>
                <a:lnTo>
                  <a:pt x="7014" y="7024"/>
                </a:lnTo>
              </a:path>
            </a:pathLst>
          </a:custGeom>
          <a:ln w="7018">
            <a:solidFill>
              <a:srgbClr val="FF0000"/>
            </a:solidFill>
          </a:ln>
        </p:spPr>
        <p:txBody>
          <a:bodyPr wrap="square" lIns="0" tIns="0" rIns="0" bIns="0" rtlCol="0"/>
          <a:lstStyle/>
          <a:p>
            <a:endParaRPr/>
          </a:p>
        </p:txBody>
      </p:sp>
      <p:sp>
        <p:nvSpPr>
          <p:cNvPr id="66" name="object 66"/>
          <p:cNvSpPr/>
          <p:nvPr/>
        </p:nvSpPr>
        <p:spPr>
          <a:xfrm>
            <a:off x="1269802" y="4595371"/>
            <a:ext cx="7620" cy="14604"/>
          </a:xfrm>
          <a:custGeom>
            <a:avLst/>
            <a:gdLst/>
            <a:ahLst/>
            <a:cxnLst/>
            <a:rect l="l" t="t" r="r" b="b"/>
            <a:pathLst>
              <a:path w="7619" h="14604">
                <a:moveTo>
                  <a:pt x="0" y="14037"/>
                </a:moveTo>
                <a:lnTo>
                  <a:pt x="0" y="7012"/>
                </a:lnTo>
                <a:lnTo>
                  <a:pt x="7023" y="0"/>
                </a:lnTo>
              </a:path>
            </a:pathLst>
          </a:custGeom>
          <a:ln w="7020">
            <a:solidFill>
              <a:srgbClr val="FF0000"/>
            </a:solidFill>
          </a:ln>
        </p:spPr>
        <p:txBody>
          <a:bodyPr wrap="square" lIns="0" tIns="0" rIns="0" bIns="0" rtlCol="0"/>
          <a:lstStyle/>
          <a:p>
            <a:endParaRPr/>
          </a:p>
        </p:txBody>
      </p:sp>
      <p:sp>
        <p:nvSpPr>
          <p:cNvPr id="67" name="object 67"/>
          <p:cNvSpPr/>
          <p:nvPr/>
        </p:nvSpPr>
        <p:spPr>
          <a:xfrm>
            <a:off x="1276826" y="4581345"/>
            <a:ext cx="7620" cy="14604"/>
          </a:xfrm>
          <a:custGeom>
            <a:avLst/>
            <a:gdLst/>
            <a:ahLst/>
            <a:cxnLst/>
            <a:rect l="l" t="t" r="r" b="b"/>
            <a:pathLst>
              <a:path w="7619" h="14604">
                <a:moveTo>
                  <a:pt x="0" y="14025"/>
                </a:moveTo>
                <a:lnTo>
                  <a:pt x="0" y="7012"/>
                </a:lnTo>
                <a:lnTo>
                  <a:pt x="7026" y="0"/>
                </a:lnTo>
              </a:path>
            </a:pathLst>
          </a:custGeom>
          <a:ln w="7020">
            <a:solidFill>
              <a:srgbClr val="FF0000"/>
            </a:solidFill>
          </a:ln>
        </p:spPr>
        <p:txBody>
          <a:bodyPr wrap="square" lIns="0" tIns="0" rIns="0" bIns="0" rtlCol="0"/>
          <a:lstStyle/>
          <a:p>
            <a:endParaRPr/>
          </a:p>
        </p:txBody>
      </p:sp>
      <p:sp>
        <p:nvSpPr>
          <p:cNvPr id="68" name="object 68"/>
          <p:cNvSpPr/>
          <p:nvPr/>
        </p:nvSpPr>
        <p:spPr>
          <a:xfrm>
            <a:off x="1283852" y="4581345"/>
            <a:ext cx="7620" cy="14604"/>
          </a:xfrm>
          <a:custGeom>
            <a:avLst/>
            <a:gdLst/>
            <a:ahLst/>
            <a:cxnLst/>
            <a:rect l="l" t="t" r="r" b="b"/>
            <a:pathLst>
              <a:path w="7619" h="14604">
                <a:moveTo>
                  <a:pt x="0" y="0"/>
                </a:moveTo>
                <a:lnTo>
                  <a:pt x="0" y="7012"/>
                </a:lnTo>
                <a:lnTo>
                  <a:pt x="7023" y="14025"/>
                </a:lnTo>
              </a:path>
            </a:pathLst>
          </a:custGeom>
          <a:ln w="7020">
            <a:solidFill>
              <a:srgbClr val="FF0000"/>
            </a:solidFill>
          </a:ln>
        </p:spPr>
        <p:txBody>
          <a:bodyPr wrap="square" lIns="0" tIns="0" rIns="0" bIns="0" rtlCol="0"/>
          <a:lstStyle/>
          <a:p>
            <a:endParaRPr/>
          </a:p>
        </p:txBody>
      </p:sp>
      <p:sp>
        <p:nvSpPr>
          <p:cNvPr id="69" name="object 69"/>
          <p:cNvSpPr/>
          <p:nvPr/>
        </p:nvSpPr>
        <p:spPr>
          <a:xfrm>
            <a:off x="1290876" y="4595371"/>
            <a:ext cx="7620" cy="7620"/>
          </a:xfrm>
          <a:custGeom>
            <a:avLst/>
            <a:gdLst/>
            <a:ahLst/>
            <a:cxnLst/>
            <a:rect l="l" t="t" r="r" b="b"/>
            <a:pathLst>
              <a:path w="7619" h="7620">
                <a:moveTo>
                  <a:pt x="0" y="0"/>
                </a:moveTo>
                <a:lnTo>
                  <a:pt x="7026" y="7012"/>
                </a:lnTo>
              </a:path>
            </a:pathLst>
          </a:custGeom>
          <a:ln w="7018">
            <a:solidFill>
              <a:srgbClr val="FF0000"/>
            </a:solidFill>
          </a:ln>
        </p:spPr>
        <p:txBody>
          <a:bodyPr wrap="square" lIns="0" tIns="0" rIns="0" bIns="0" rtlCol="0"/>
          <a:lstStyle/>
          <a:p>
            <a:endParaRPr/>
          </a:p>
        </p:txBody>
      </p:sp>
      <p:sp>
        <p:nvSpPr>
          <p:cNvPr id="70" name="object 70"/>
          <p:cNvSpPr/>
          <p:nvPr/>
        </p:nvSpPr>
        <p:spPr>
          <a:xfrm>
            <a:off x="1297902" y="4602384"/>
            <a:ext cx="7620" cy="7620"/>
          </a:xfrm>
          <a:custGeom>
            <a:avLst/>
            <a:gdLst/>
            <a:ahLst/>
            <a:cxnLst/>
            <a:rect l="l" t="t" r="r" b="b"/>
            <a:pathLst>
              <a:path w="7619" h="7620">
                <a:moveTo>
                  <a:pt x="0" y="0"/>
                </a:moveTo>
                <a:lnTo>
                  <a:pt x="7011" y="7024"/>
                </a:lnTo>
              </a:path>
            </a:pathLst>
          </a:custGeom>
          <a:ln w="7018">
            <a:solidFill>
              <a:srgbClr val="FF0000"/>
            </a:solidFill>
          </a:ln>
        </p:spPr>
        <p:txBody>
          <a:bodyPr wrap="square" lIns="0" tIns="0" rIns="0" bIns="0" rtlCol="0"/>
          <a:lstStyle/>
          <a:p>
            <a:endParaRPr/>
          </a:p>
        </p:txBody>
      </p:sp>
      <p:sp>
        <p:nvSpPr>
          <p:cNvPr id="71" name="object 71"/>
          <p:cNvSpPr/>
          <p:nvPr/>
        </p:nvSpPr>
        <p:spPr>
          <a:xfrm>
            <a:off x="1304913" y="4609408"/>
            <a:ext cx="7620" cy="7620"/>
          </a:xfrm>
          <a:custGeom>
            <a:avLst/>
            <a:gdLst/>
            <a:ahLst/>
            <a:cxnLst/>
            <a:rect l="l" t="t" r="r" b="b"/>
            <a:pathLst>
              <a:path w="7619" h="7620">
                <a:moveTo>
                  <a:pt x="0" y="0"/>
                </a:moveTo>
                <a:lnTo>
                  <a:pt x="7026" y="7012"/>
                </a:lnTo>
              </a:path>
            </a:pathLst>
          </a:custGeom>
          <a:ln w="7018">
            <a:solidFill>
              <a:srgbClr val="FF0000"/>
            </a:solidFill>
          </a:ln>
        </p:spPr>
        <p:txBody>
          <a:bodyPr wrap="square" lIns="0" tIns="0" rIns="0" bIns="0" rtlCol="0"/>
          <a:lstStyle/>
          <a:p>
            <a:endParaRPr/>
          </a:p>
        </p:txBody>
      </p:sp>
      <p:sp>
        <p:nvSpPr>
          <p:cNvPr id="72" name="object 72"/>
          <p:cNvSpPr/>
          <p:nvPr/>
        </p:nvSpPr>
        <p:spPr>
          <a:xfrm>
            <a:off x="1311940" y="4616421"/>
            <a:ext cx="7620" cy="0"/>
          </a:xfrm>
          <a:custGeom>
            <a:avLst/>
            <a:gdLst/>
            <a:ahLst/>
            <a:cxnLst/>
            <a:rect l="l" t="t" r="r" b="b"/>
            <a:pathLst>
              <a:path w="7619">
                <a:moveTo>
                  <a:pt x="0" y="0"/>
                </a:moveTo>
                <a:lnTo>
                  <a:pt x="7023" y="0"/>
                </a:lnTo>
              </a:path>
            </a:pathLst>
          </a:custGeom>
          <a:ln w="7014">
            <a:solidFill>
              <a:srgbClr val="FF0000"/>
            </a:solidFill>
          </a:ln>
        </p:spPr>
        <p:txBody>
          <a:bodyPr wrap="square" lIns="0" tIns="0" rIns="0" bIns="0" rtlCol="0"/>
          <a:lstStyle/>
          <a:p>
            <a:endParaRPr/>
          </a:p>
        </p:txBody>
      </p:sp>
      <p:sp>
        <p:nvSpPr>
          <p:cNvPr id="73" name="object 73"/>
          <p:cNvSpPr/>
          <p:nvPr/>
        </p:nvSpPr>
        <p:spPr>
          <a:xfrm>
            <a:off x="1318963" y="4616421"/>
            <a:ext cx="7620" cy="7620"/>
          </a:xfrm>
          <a:custGeom>
            <a:avLst/>
            <a:gdLst/>
            <a:ahLst/>
            <a:cxnLst/>
            <a:rect l="l" t="t" r="r" b="b"/>
            <a:pathLst>
              <a:path w="7619" h="7620">
                <a:moveTo>
                  <a:pt x="0" y="0"/>
                </a:moveTo>
                <a:lnTo>
                  <a:pt x="7023" y="7012"/>
                </a:lnTo>
              </a:path>
            </a:pathLst>
          </a:custGeom>
          <a:ln w="7018">
            <a:solidFill>
              <a:srgbClr val="FF0000"/>
            </a:solidFill>
          </a:ln>
        </p:spPr>
        <p:txBody>
          <a:bodyPr wrap="square" lIns="0" tIns="0" rIns="0" bIns="0" rtlCol="0"/>
          <a:lstStyle/>
          <a:p>
            <a:endParaRPr/>
          </a:p>
        </p:txBody>
      </p:sp>
      <p:sp>
        <p:nvSpPr>
          <p:cNvPr id="74" name="object 74"/>
          <p:cNvSpPr/>
          <p:nvPr/>
        </p:nvSpPr>
        <p:spPr>
          <a:xfrm>
            <a:off x="1325987" y="4623434"/>
            <a:ext cx="14604" cy="7620"/>
          </a:xfrm>
          <a:custGeom>
            <a:avLst/>
            <a:gdLst/>
            <a:ahLst/>
            <a:cxnLst/>
            <a:rect l="l" t="t" r="r" b="b"/>
            <a:pathLst>
              <a:path w="14605" h="7620">
                <a:moveTo>
                  <a:pt x="0" y="0"/>
                </a:moveTo>
                <a:lnTo>
                  <a:pt x="14049" y="7012"/>
                </a:lnTo>
              </a:path>
            </a:pathLst>
          </a:custGeom>
          <a:ln w="7016">
            <a:solidFill>
              <a:srgbClr val="FF0000"/>
            </a:solidFill>
          </a:ln>
        </p:spPr>
        <p:txBody>
          <a:bodyPr wrap="square" lIns="0" tIns="0" rIns="0" bIns="0" rtlCol="0"/>
          <a:lstStyle/>
          <a:p>
            <a:endParaRPr/>
          </a:p>
        </p:txBody>
      </p:sp>
      <p:sp>
        <p:nvSpPr>
          <p:cNvPr id="75" name="object 75"/>
          <p:cNvSpPr/>
          <p:nvPr/>
        </p:nvSpPr>
        <p:spPr>
          <a:xfrm>
            <a:off x="1340037" y="4630446"/>
            <a:ext cx="7620" cy="14604"/>
          </a:xfrm>
          <a:custGeom>
            <a:avLst/>
            <a:gdLst/>
            <a:ahLst/>
            <a:cxnLst/>
            <a:rect l="l" t="t" r="r" b="b"/>
            <a:pathLst>
              <a:path w="7619" h="14604">
                <a:moveTo>
                  <a:pt x="0" y="0"/>
                </a:moveTo>
                <a:lnTo>
                  <a:pt x="7014" y="14028"/>
                </a:lnTo>
              </a:path>
            </a:pathLst>
          </a:custGeom>
          <a:ln w="7020">
            <a:solidFill>
              <a:srgbClr val="FF0000"/>
            </a:solidFill>
          </a:ln>
        </p:spPr>
        <p:txBody>
          <a:bodyPr wrap="square" lIns="0" tIns="0" rIns="0" bIns="0" rtlCol="0"/>
          <a:lstStyle/>
          <a:p>
            <a:endParaRPr/>
          </a:p>
        </p:txBody>
      </p:sp>
      <p:sp>
        <p:nvSpPr>
          <p:cNvPr id="76" name="object 76"/>
          <p:cNvSpPr/>
          <p:nvPr/>
        </p:nvSpPr>
        <p:spPr>
          <a:xfrm>
            <a:off x="1347051" y="4644475"/>
            <a:ext cx="7620" cy="14604"/>
          </a:xfrm>
          <a:custGeom>
            <a:avLst/>
            <a:gdLst/>
            <a:ahLst/>
            <a:cxnLst/>
            <a:rect l="l" t="t" r="r" b="b"/>
            <a:pathLst>
              <a:path w="7619" h="14604">
                <a:moveTo>
                  <a:pt x="0" y="0"/>
                </a:moveTo>
                <a:lnTo>
                  <a:pt x="7023" y="14034"/>
                </a:lnTo>
              </a:path>
            </a:pathLst>
          </a:custGeom>
          <a:ln w="7020">
            <a:solidFill>
              <a:srgbClr val="FF0000"/>
            </a:solidFill>
          </a:ln>
        </p:spPr>
        <p:txBody>
          <a:bodyPr wrap="square" lIns="0" tIns="0" rIns="0" bIns="0" rtlCol="0"/>
          <a:lstStyle/>
          <a:p>
            <a:endParaRPr/>
          </a:p>
        </p:txBody>
      </p:sp>
      <p:sp>
        <p:nvSpPr>
          <p:cNvPr id="77" name="object 77"/>
          <p:cNvSpPr/>
          <p:nvPr/>
        </p:nvSpPr>
        <p:spPr>
          <a:xfrm>
            <a:off x="1354074" y="4658509"/>
            <a:ext cx="7620" cy="14604"/>
          </a:xfrm>
          <a:custGeom>
            <a:avLst/>
            <a:gdLst/>
            <a:ahLst/>
            <a:cxnLst/>
            <a:rect l="l" t="t" r="r" b="b"/>
            <a:pathLst>
              <a:path w="7619" h="14604">
                <a:moveTo>
                  <a:pt x="0" y="0"/>
                </a:moveTo>
                <a:lnTo>
                  <a:pt x="7026" y="14028"/>
                </a:lnTo>
              </a:path>
            </a:pathLst>
          </a:custGeom>
          <a:ln w="7020">
            <a:solidFill>
              <a:srgbClr val="FF0000"/>
            </a:solidFill>
          </a:ln>
        </p:spPr>
        <p:txBody>
          <a:bodyPr wrap="square" lIns="0" tIns="0" rIns="0" bIns="0" rtlCol="0"/>
          <a:lstStyle/>
          <a:p>
            <a:endParaRPr/>
          </a:p>
        </p:txBody>
      </p:sp>
      <p:sp>
        <p:nvSpPr>
          <p:cNvPr id="78" name="object 78"/>
          <p:cNvSpPr/>
          <p:nvPr/>
        </p:nvSpPr>
        <p:spPr>
          <a:xfrm>
            <a:off x="1361101" y="4672538"/>
            <a:ext cx="7620" cy="7620"/>
          </a:xfrm>
          <a:custGeom>
            <a:avLst/>
            <a:gdLst/>
            <a:ahLst/>
            <a:cxnLst/>
            <a:rect l="l" t="t" r="r" b="b"/>
            <a:pathLst>
              <a:path w="7619" h="7620">
                <a:moveTo>
                  <a:pt x="0" y="0"/>
                </a:moveTo>
                <a:lnTo>
                  <a:pt x="7023" y="7012"/>
                </a:lnTo>
              </a:path>
            </a:pathLst>
          </a:custGeom>
          <a:ln w="7018">
            <a:solidFill>
              <a:srgbClr val="FF0000"/>
            </a:solidFill>
          </a:ln>
        </p:spPr>
        <p:txBody>
          <a:bodyPr wrap="square" lIns="0" tIns="0" rIns="0" bIns="0" rtlCol="0"/>
          <a:lstStyle/>
          <a:p>
            <a:endParaRPr/>
          </a:p>
        </p:txBody>
      </p:sp>
      <p:sp>
        <p:nvSpPr>
          <p:cNvPr id="79" name="object 79"/>
          <p:cNvSpPr/>
          <p:nvPr/>
        </p:nvSpPr>
        <p:spPr>
          <a:xfrm>
            <a:off x="1368124" y="4679550"/>
            <a:ext cx="7620" cy="7620"/>
          </a:xfrm>
          <a:custGeom>
            <a:avLst/>
            <a:gdLst/>
            <a:ahLst/>
            <a:cxnLst/>
            <a:rect l="l" t="t" r="r" b="b"/>
            <a:pathLst>
              <a:path w="7619" h="7620">
                <a:moveTo>
                  <a:pt x="0" y="0"/>
                </a:moveTo>
                <a:lnTo>
                  <a:pt x="7026" y="7012"/>
                </a:lnTo>
              </a:path>
            </a:pathLst>
          </a:custGeom>
          <a:ln w="7018">
            <a:solidFill>
              <a:srgbClr val="FF0000"/>
            </a:solidFill>
          </a:ln>
        </p:spPr>
        <p:txBody>
          <a:bodyPr wrap="square" lIns="0" tIns="0" rIns="0" bIns="0" rtlCol="0"/>
          <a:lstStyle/>
          <a:p>
            <a:endParaRPr/>
          </a:p>
        </p:txBody>
      </p:sp>
      <p:sp>
        <p:nvSpPr>
          <p:cNvPr id="80" name="object 80"/>
          <p:cNvSpPr/>
          <p:nvPr/>
        </p:nvSpPr>
        <p:spPr>
          <a:xfrm>
            <a:off x="1375150" y="4686563"/>
            <a:ext cx="7620" cy="7620"/>
          </a:xfrm>
          <a:custGeom>
            <a:avLst/>
            <a:gdLst/>
            <a:ahLst/>
            <a:cxnLst/>
            <a:rect l="l" t="t" r="r" b="b"/>
            <a:pathLst>
              <a:path w="7619" h="7620">
                <a:moveTo>
                  <a:pt x="0" y="0"/>
                </a:moveTo>
                <a:lnTo>
                  <a:pt x="7011" y="7024"/>
                </a:lnTo>
              </a:path>
            </a:pathLst>
          </a:custGeom>
          <a:ln w="7018">
            <a:solidFill>
              <a:srgbClr val="FF0000"/>
            </a:solidFill>
          </a:ln>
        </p:spPr>
        <p:txBody>
          <a:bodyPr wrap="square" lIns="0" tIns="0" rIns="0" bIns="0" rtlCol="0"/>
          <a:lstStyle/>
          <a:p>
            <a:endParaRPr/>
          </a:p>
        </p:txBody>
      </p:sp>
      <p:sp>
        <p:nvSpPr>
          <p:cNvPr id="81" name="object 81"/>
          <p:cNvSpPr/>
          <p:nvPr/>
        </p:nvSpPr>
        <p:spPr>
          <a:xfrm>
            <a:off x="1382162" y="4693587"/>
            <a:ext cx="7620" cy="0"/>
          </a:xfrm>
          <a:custGeom>
            <a:avLst/>
            <a:gdLst/>
            <a:ahLst/>
            <a:cxnLst/>
            <a:rect l="l" t="t" r="r" b="b"/>
            <a:pathLst>
              <a:path w="7619">
                <a:moveTo>
                  <a:pt x="0" y="0"/>
                </a:moveTo>
                <a:lnTo>
                  <a:pt x="7023" y="0"/>
                </a:lnTo>
              </a:path>
            </a:pathLst>
          </a:custGeom>
          <a:ln w="7014">
            <a:solidFill>
              <a:srgbClr val="FF0000"/>
            </a:solidFill>
          </a:ln>
        </p:spPr>
        <p:txBody>
          <a:bodyPr wrap="square" lIns="0" tIns="0" rIns="0" bIns="0" rtlCol="0"/>
          <a:lstStyle/>
          <a:p>
            <a:endParaRPr/>
          </a:p>
        </p:txBody>
      </p:sp>
      <p:sp>
        <p:nvSpPr>
          <p:cNvPr id="82" name="object 82"/>
          <p:cNvSpPr/>
          <p:nvPr/>
        </p:nvSpPr>
        <p:spPr>
          <a:xfrm>
            <a:off x="1389185" y="4693587"/>
            <a:ext cx="7620" cy="7620"/>
          </a:xfrm>
          <a:custGeom>
            <a:avLst/>
            <a:gdLst/>
            <a:ahLst/>
            <a:cxnLst/>
            <a:rect l="l" t="t" r="r" b="b"/>
            <a:pathLst>
              <a:path w="7619" h="7620">
                <a:moveTo>
                  <a:pt x="0" y="0"/>
                </a:moveTo>
                <a:lnTo>
                  <a:pt x="0" y="0"/>
                </a:lnTo>
                <a:lnTo>
                  <a:pt x="7026" y="7012"/>
                </a:lnTo>
              </a:path>
            </a:pathLst>
          </a:custGeom>
          <a:ln w="7018">
            <a:solidFill>
              <a:srgbClr val="FF0000"/>
            </a:solidFill>
          </a:ln>
        </p:spPr>
        <p:txBody>
          <a:bodyPr wrap="square" lIns="0" tIns="0" rIns="0" bIns="0" rtlCol="0"/>
          <a:lstStyle/>
          <a:p>
            <a:endParaRPr/>
          </a:p>
        </p:txBody>
      </p:sp>
      <p:sp>
        <p:nvSpPr>
          <p:cNvPr id="83" name="object 83"/>
          <p:cNvSpPr/>
          <p:nvPr/>
        </p:nvSpPr>
        <p:spPr>
          <a:xfrm>
            <a:off x="1396212" y="4700600"/>
            <a:ext cx="7620" cy="0"/>
          </a:xfrm>
          <a:custGeom>
            <a:avLst/>
            <a:gdLst/>
            <a:ahLst/>
            <a:cxnLst/>
            <a:rect l="l" t="t" r="r" b="b"/>
            <a:pathLst>
              <a:path w="7619">
                <a:moveTo>
                  <a:pt x="0" y="0"/>
                </a:moveTo>
                <a:lnTo>
                  <a:pt x="7023" y="0"/>
                </a:lnTo>
              </a:path>
            </a:pathLst>
          </a:custGeom>
          <a:ln w="7014">
            <a:solidFill>
              <a:srgbClr val="FF0000"/>
            </a:solidFill>
          </a:ln>
        </p:spPr>
        <p:txBody>
          <a:bodyPr wrap="square" lIns="0" tIns="0" rIns="0" bIns="0" rtlCol="0"/>
          <a:lstStyle/>
          <a:p>
            <a:endParaRPr/>
          </a:p>
        </p:txBody>
      </p:sp>
      <p:sp>
        <p:nvSpPr>
          <p:cNvPr id="84" name="object 84"/>
          <p:cNvSpPr/>
          <p:nvPr/>
        </p:nvSpPr>
        <p:spPr>
          <a:xfrm>
            <a:off x="1403235" y="4700600"/>
            <a:ext cx="14604" cy="21590"/>
          </a:xfrm>
          <a:custGeom>
            <a:avLst/>
            <a:gdLst/>
            <a:ahLst/>
            <a:cxnLst/>
            <a:rect l="l" t="t" r="r" b="b"/>
            <a:pathLst>
              <a:path w="14605" h="21589">
                <a:moveTo>
                  <a:pt x="0" y="0"/>
                </a:moveTo>
                <a:lnTo>
                  <a:pt x="7026" y="14025"/>
                </a:lnTo>
                <a:lnTo>
                  <a:pt x="14049" y="21037"/>
                </a:lnTo>
              </a:path>
            </a:pathLst>
          </a:custGeom>
          <a:ln w="7020">
            <a:solidFill>
              <a:srgbClr val="FF0000"/>
            </a:solidFill>
          </a:ln>
        </p:spPr>
        <p:txBody>
          <a:bodyPr wrap="square" lIns="0" tIns="0" rIns="0" bIns="0" rtlCol="0"/>
          <a:lstStyle/>
          <a:p>
            <a:endParaRPr/>
          </a:p>
        </p:txBody>
      </p:sp>
      <p:sp>
        <p:nvSpPr>
          <p:cNvPr id="85" name="object 85"/>
          <p:cNvSpPr/>
          <p:nvPr/>
        </p:nvSpPr>
        <p:spPr>
          <a:xfrm>
            <a:off x="1417285" y="4707613"/>
            <a:ext cx="7620" cy="14604"/>
          </a:xfrm>
          <a:custGeom>
            <a:avLst/>
            <a:gdLst/>
            <a:ahLst/>
            <a:cxnLst/>
            <a:rect l="l" t="t" r="r" b="b"/>
            <a:pathLst>
              <a:path w="7619" h="14604">
                <a:moveTo>
                  <a:pt x="0" y="14025"/>
                </a:moveTo>
                <a:lnTo>
                  <a:pt x="7014" y="7012"/>
                </a:lnTo>
                <a:lnTo>
                  <a:pt x="7014" y="0"/>
                </a:lnTo>
              </a:path>
            </a:pathLst>
          </a:custGeom>
          <a:ln w="7020">
            <a:solidFill>
              <a:srgbClr val="FF0000"/>
            </a:solidFill>
          </a:ln>
        </p:spPr>
        <p:txBody>
          <a:bodyPr wrap="square" lIns="0" tIns="0" rIns="0" bIns="0" rtlCol="0"/>
          <a:lstStyle/>
          <a:p>
            <a:endParaRPr/>
          </a:p>
        </p:txBody>
      </p:sp>
      <p:sp>
        <p:nvSpPr>
          <p:cNvPr id="86" name="object 86"/>
          <p:cNvSpPr/>
          <p:nvPr/>
        </p:nvSpPr>
        <p:spPr>
          <a:xfrm>
            <a:off x="1424299" y="4707613"/>
            <a:ext cx="7620" cy="14604"/>
          </a:xfrm>
          <a:custGeom>
            <a:avLst/>
            <a:gdLst/>
            <a:ahLst/>
            <a:cxnLst/>
            <a:rect l="l" t="t" r="r" b="b"/>
            <a:pathLst>
              <a:path w="7619" h="14604">
                <a:moveTo>
                  <a:pt x="0" y="0"/>
                </a:moveTo>
                <a:lnTo>
                  <a:pt x="0" y="7012"/>
                </a:lnTo>
                <a:lnTo>
                  <a:pt x="7023" y="14025"/>
                </a:lnTo>
              </a:path>
            </a:pathLst>
          </a:custGeom>
          <a:ln w="7020">
            <a:solidFill>
              <a:srgbClr val="FF0000"/>
            </a:solidFill>
          </a:ln>
        </p:spPr>
        <p:txBody>
          <a:bodyPr wrap="square" lIns="0" tIns="0" rIns="0" bIns="0" rtlCol="0"/>
          <a:lstStyle/>
          <a:p>
            <a:endParaRPr/>
          </a:p>
        </p:txBody>
      </p:sp>
      <p:sp>
        <p:nvSpPr>
          <p:cNvPr id="87" name="object 87"/>
          <p:cNvSpPr/>
          <p:nvPr/>
        </p:nvSpPr>
        <p:spPr>
          <a:xfrm>
            <a:off x="1431322" y="4721638"/>
            <a:ext cx="7620" cy="0"/>
          </a:xfrm>
          <a:custGeom>
            <a:avLst/>
            <a:gdLst/>
            <a:ahLst/>
            <a:cxnLst/>
            <a:rect l="l" t="t" r="r" b="b"/>
            <a:pathLst>
              <a:path w="7619">
                <a:moveTo>
                  <a:pt x="0" y="0"/>
                </a:moveTo>
                <a:lnTo>
                  <a:pt x="7026" y="0"/>
                </a:lnTo>
              </a:path>
            </a:pathLst>
          </a:custGeom>
          <a:ln w="7014">
            <a:solidFill>
              <a:srgbClr val="FF0000"/>
            </a:solidFill>
          </a:ln>
        </p:spPr>
        <p:txBody>
          <a:bodyPr wrap="square" lIns="0" tIns="0" rIns="0" bIns="0" rtlCol="0"/>
          <a:lstStyle/>
          <a:p>
            <a:endParaRPr/>
          </a:p>
        </p:txBody>
      </p:sp>
      <p:sp>
        <p:nvSpPr>
          <p:cNvPr id="88" name="object 88"/>
          <p:cNvSpPr/>
          <p:nvPr/>
        </p:nvSpPr>
        <p:spPr>
          <a:xfrm>
            <a:off x="1438349" y="4721638"/>
            <a:ext cx="7620" cy="7620"/>
          </a:xfrm>
          <a:custGeom>
            <a:avLst/>
            <a:gdLst/>
            <a:ahLst/>
            <a:cxnLst/>
            <a:rect l="l" t="t" r="r" b="b"/>
            <a:pathLst>
              <a:path w="7619" h="7620">
                <a:moveTo>
                  <a:pt x="0" y="0"/>
                </a:moveTo>
                <a:lnTo>
                  <a:pt x="0" y="7012"/>
                </a:lnTo>
                <a:lnTo>
                  <a:pt x="7023" y="7012"/>
                </a:lnTo>
              </a:path>
            </a:pathLst>
          </a:custGeom>
          <a:ln w="7018">
            <a:solidFill>
              <a:srgbClr val="FF0000"/>
            </a:solidFill>
          </a:ln>
        </p:spPr>
        <p:txBody>
          <a:bodyPr wrap="square" lIns="0" tIns="0" rIns="0" bIns="0" rtlCol="0"/>
          <a:lstStyle/>
          <a:p>
            <a:endParaRPr/>
          </a:p>
        </p:txBody>
      </p:sp>
      <p:sp>
        <p:nvSpPr>
          <p:cNvPr id="89" name="object 89"/>
          <p:cNvSpPr/>
          <p:nvPr/>
        </p:nvSpPr>
        <p:spPr>
          <a:xfrm>
            <a:off x="1445372" y="4721638"/>
            <a:ext cx="7620" cy="7620"/>
          </a:xfrm>
          <a:custGeom>
            <a:avLst/>
            <a:gdLst/>
            <a:ahLst/>
            <a:cxnLst/>
            <a:rect l="l" t="t" r="r" b="b"/>
            <a:pathLst>
              <a:path w="7619" h="7620">
                <a:moveTo>
                  <a:pt x="0" y="7012"/>
                </a:moveTo>
                <a:lnTo>
                  <a:pt x="0" y="0"/>
                </a:lnTo>
                <a:lnTo>
                  <a:pt x="7023" y="0"/>
                </a:lnTo>
              </a:path>
            </a:pathLst>
          </a:custGeom>
          <a:ln w="7018">
            <a:solidFill>
              <a:srgbClr val="FF0000"/>
            </a:solidFill>
          </a:ln>
        </p:spPr>
        <p:txBody>
          <a:bodyPr wrap="square" lIns="0" tIns="0" rIns="0" bIns="0" rtlCol="0"/>
          <a:lstStyle/>
          <a:p>
            <a:endParaRPr/>
          </a:p>
        </p:txBody>
      </p:sp>
      <p:sp>
        <p:nvSpPr>
          <p:cNvPr id="90" name="object 90"/>
          <p:cNvSpPr/>
          <p:nvPr/>
        </p:nvSpPr>
        <p:spPr>
          <a:xfrm>
            <a:off x="1452396" y="4721638"/>
            <a:ext cx="7620" cy="14604"/>
          </a:xfrm>
          <a:custGeom>
            <a:avLst/>
            <a:gdLst/>
            <a:ahLst/>
            <a:cxnLst/>
            <a:rect l="l" t="t" r="r" b="b"/>
            <a:pathLst>
              <a:path w="7619" h="14604">
                <a:moveTo>
                  <a:pt x="0" y="0"/>
                </a:moveTo>
                <a:lnTo>
                  <a:pt x="0" y="7012"/>
                </a:lnTo>
                <a:lnTo>
                  <a:pt x="7026" y="14037"/>
                </a:lnTo>
              </a:path>
            </a:pathLst>
          </a:custGeom>
          <a:ln w="7020">
            <a:solidFill>
              <a:srgbClr val="FF0000"/>
            </a:solidFill>
          </a:ln>
        </p:spPr>
        <p:txBody>
          <a:bodyPr wrap="square" lIns="0" tIns="0" rIns="0" bIns="0" rtlCol="0"/>
          <a:lstStyle/>
          <a:p>
            <a:endParaRPr/>
          </a:p>
        </p:txBody>
      </p:sp>
      <p:sp>
        <p:nvSpPr>
          <p:cNvPr id="91" name="object 91"/>
          <p:cNvSpPr/>
          <p:nvPr/>
        </p:nvSpPr>
        <p:spPr>
          <a:xfrm>
            <a:off x="1459422" y="4728651"/>
            <a:ext cx="7620" cy="7620"/>
          </a:xfrm>
          <a:custGeom>
            <a:avLst/>
            <a:gdLst/>
            <a:ahLst/>
            <a:cxnLst/>
            <a:rect l="l" t="t" r="r" b="b"/>
            <a:pathLst>
              <a:path w="7619" h="7620">
                <a:moveTo>
                  <a:pt x="0" y="7024"/>
                </a:moveTo>
                <a:lnTo>
                  <a:pt x="0" y="7024"/>
                </a:lnTo>
                <a:lnTo>
                  <a:pt x="7011" y="0"/>
                </a:lnTo>
              </a:path>
            </a:pathLst>
          </a:custGeom>
          <a:ln w="7018">
            <a:solidFill>
              <a:srgbClr val="FF0000"/>
            </a:solidFill>
          </a:ln>
        </p:spPr>
        <p:txBody>
          <a:bodyPr wrap="square" lIns="0" tIns="0" rIns="0" bIns="0" rtlCol="0"/>
          <a:lstStyle/>
          <a:p>
            <a:endParaRPr/>
          </a:p>
        </p:txBody>
      </p:sp>
      <p:sp>
        <p:nvSpPr>
          <p:cNvPr id="92" name="object 92"/>
          <p:cNvSpPr/>
          <p:nvPr/>
        </p:nvSpPr>
        <p:spPr>
          <a:xfrm>
            <a:off x="1466433" y="4728651"/>
            <a:ext cx="7620" cy="0"/>
          </a:xfrm>
          <a:custGeom>
            <a:avLst/>
            <a:gdLst/>
            <a:ahLst/>
            <a:cxnLst/>
            <a:rect l="l" t="t" r="r" b="b"/>
            <a:pathLst>
              <a:path w="7619">
                <a:moveTo>
                  <a:pt x="0" y="0"/>
                </a:moveTo>
                <a:lnTo>
                  <a:pt x="7026" y="0"/>
                </a:lnTo>
              </a:path>
            </a:pathLst>
          </a:custGeom>
          <a:ln w="7014">
            <a:solidFill>
              <a:srgbClr val="FF0000"/>
            </a:solidFill>
          </a:ln>
        </p:spPr>
        <p:txBody>
          <a:bodyPr wrap="square" lIns="0" tIns="0" rIns="0" bIns="0" rtlCol="0"/>
          <a:lstStyle/>
          <a:p>
            <a:endParaRPr/>
          </a:p>
        </p:txBody>
      </p:sp>
      <p:sp>
        <p:nvSpPr>
          <p:cNvPr id="93" name="object 93"/>
          <p:cNvSpPr/>
          <p:nvPr/>
        </p:nvSpPr>
        <p:spPr>
          <a:xfrm>
            <a:off x="1473460" y="4728651"/>
            <a:ext cx="7620" cy="7620"/>
          </a:xfrm>
          <a:custGeom>
            <a:avLst/>
            <a:gdLst/>
            <a:ahLst/>
            <a:cxnLst/>
            <a:rect l="l" t="t" r="r" b="b"/>
            <a:pathLst>
              <a:path w="7619" h="7620">
                <a:moveTo>
                  <a:pt x="0" y="0"/>
                </a:moveTo>
                <a:lnTo>
                  <a:pt x="0" y="7024"/>
                </a:lnTo>
                <a:lnTo>
                  <a:pt x="7023" y="7024"/>
                </a:lnTo>
              </a:path>
            </a:pathLst>
          </a:custGeom>
          <a:ln w="7018">
            <a:solidFill>
              <a:srgbClr val="FF0000"/>
            </a:solidFill>
          </a:ln>
        </p:spPr>
        <p:txBody>
          <a:bodyPr wrap="square" lIns="0" tIns="0" rIns="0" bIns="0" rtlCol="0"/>
          <a:lstStyle/>
          <a:p>
            <a:endParaRPr/>
          </a:p>
        </p:txBody>
      </p:sp>
      <p:sp>
        <p:nvSpPr>
          <p:cNvPr id="94" name="object 94"/>
          <p:cNvSpPr/>
          <p:nvPr/>
        </p:nvSpPr>
        <p:spPr>
          <a:xfrm>
            <a:off x="1480483" y="4728651"/>
            <a:ext cx="14604" cy="7620"/>
          </a:xfrm>
          <a:custGeom>
            <a:avLst/>
            <a:gdLst/>
            <a:ahLst/>
            <a:cxnLst/>
            <a:rect l="l" t="t" r="r" b="b"/>
            <a:pathLst>
              <a:path w="14605" h="7620">
                <a:moveTo>
                  <a:pt x="0" y="7024"/>
                </a:moveTo>
                <a:lnTo>
                  <a:pt x="7026" y="7024"/>
                </a:lnTo>
                <a:lnTo>
                  <a:pt x="14049" y="0"/>
                </a:lnTo>
              </a:path>
            </a:pathLst>
          </a:custGeom>
          <a:ln w="7016">
            <a:solidFill>
              <a:srgbClr val="FF0000"/>
            </a:solidFill>
          </a:ln>
        </p:spPr>
        <p:txBody>
          <a:bodyPr wrap="square" lIns="0" tIns="0" rIns="0" bIns="0" rtlCol="0"/>
          <a:lstStyle/>
          <a:p>
            <a:endParaRPr/>
          </a:p>
        </p:txBody>
      </p:sp>
      <p:sp>
        <p:nvSpPr>
          <p:cNvPr id="95" name="object 95"/>
          <p:cNvSpPr/>
          <p:nvPr/>
        </p:nvSpPr>
        <p:spPr>
          <a:xfrm>
            <a:off x="1494533" y="4721638"/>
            <a:ext cx="7620" cy="7620"/>
          </a:xfrm>
          <a:custGeom>
            <a:avLst/>
            <a:gdLst/>
            <a:ahLst/>
            <a:cxnLst/>
            <a:rect l="l" t="t" r="r" b="b"/>
            <a:pathLst>
              <a:path w="7619" h="7620">
                <a:moveTo>
                  <a:pt x="0" y="7012"/>
                </a:moveTo>
                <a:lnTo>
                  <a:pt x="7014" y="0"/>
                </a:lnTo>
              </a:path>
            </a:pathLst>
          </a:custGeom>
          <a:ln w="7018">
            <a:solidFill>
              <a:srgbClr val="FF0000"/>
            </a:solidFill>
          </a:ln>
        </p:spPr>
        <p:txBody>
          <a:bodyPr wrap="square" lIns="0" tIns="0" rIns="0" bIns="0" rtlCol="0"/>
          <a:lstStyle/>
          <a:p>
            <a:endParaRPr/>
          </a:p>
        </p:txBody>
      </p:sp>
      <p:sp>
        <p:nvSpPr>
          <p:cNvPr id="96" name="object 96"/>
          <p:cNvSpPr/>
          <p:nvPr/>
        </p:nvSpPr>
        <p:spPr>
          <a:xfrm>
            <a:off x="1501547" y="4721638"/>
            <a:ext cx="7620" cy="0"/>
          </a:xfrm>
          <a:custGeom>
            <a:avLst/>
            <a:gdLst/>
            <a:ahLst/>
            <a:cxnLst/>
            <a:rect l="l" t="t" r="r" b="b"/>
            <a:pathLst>
              <a:path w="7619">
                <a:moveTo>
                  <a:pt x="0" y="0"/>
                </a:moveTo>
                <a:lnTo>
                  <a:pt x="7023" y="0"/>
                </a:lnTo>
              </a:path>
            </a:pathLst>
          </a:custGeom>
          <a:ln w="7014">
            <a:solidFill>
              <a:srgbClr val="FF0000"/>
            </a:solidFill>
          </a:ln>
        </p:spPr>
        <p:txBody>
          <a:bodyPr wrap="square" lIns="0" tIns="0" rIns="0" bIns="0" rtlCol="0"/>
          <a:lstStyle/>
          <a:p>
            <a:endParaRPr/>
          </a:p>
        </p:txBody>
      </p:sp>
      <p:sp>
        <p:nvSpPr>
          <p:cNvPr id="97" name="object 97"/>
          <p:cNvSpPr/>
          <p:nvPr/>
        </p:nvSpPr>
        <p:spPr>
          <a:xfrm>
            <a:off x="1508571" y="4721638"/>
            <a:ext cx="7620" cy="7620"/>
          </a:xfrm>
          <a:custGeom>
            <a:avLst/>
            <a:gdLst/>
            <a:ahLst/>
            <a:cxnLst/>
            <a:rect l="l" t="t" r="r" b="b"/>
            <a:pathLst>
              <a:path w="7619" h="7620">
                <a:moveTo>
                  <a:pt x="0" y="0"/>
                </a:moveTo>
                <a:lnTo>
                  <a:pt x="0" y="0"/>
                </a:lnTo>
                <a:lnTo>
                  <a:pt x="7023" y="7012"/>
                </a:lnTo>
              </a:path>
            </a:pathLst>
          </a:custGeom>
          <a:ln w="7018">
            <a:solidFill>
              <a:srgbClr val="FF0000"/>
            </a:solidFill>
          </a:ln>
        </p:spPr>
        <p:txBody>
          <a:bodyPr wrap="square" lIns="0" tIns="0" rIns="0" bIns="0" rtlCol="0"/>
          <a:lstStyle/>
          <a:p>
            <a:endParaRPr/>
          </a:p>
        </p:txBody>
      </p:sp>
      <p:sp>
        <p:nvSpPr>
          <p:cNvPr id="98" name="object 98"/>
          <p:cNvSpPr/>
          <p:nvPr/>
        </p:nvSpPr>
        <p:spPr>
          <a:xfrm>
            <a:off x="1515594" y="4728651"/>
            <a:ext cx="21590" cy="0"/>
          </a:xfrm>
          <a:custGeom>
            <a:avLst/>
            <a:gdLst/>
            <a:ahLst/>
            <a:cxnLst/>
            <a:rect l="l" t="t" r="r" b="b"/>
            <a:pathLst>
              <a:path w="21590">
                <a:moveTo>
                  <a:pt x="0" y="0"/>
                </a:moveTo>
                <a:lnTo>
                  <a:pt x="21076" y="0"/>
                </a:lnTo>
              </a:path>
            </a:pathLst>
          </a:custGeom>
          <a:ln w="7014">
            <a:solidFill>
              <a:srgbClr val="FF0000"/>
            </a:solidFill>
          </a:ln>
        </p:spPr>
        <p:txBody>
          <a:bodyPr wrap="square" lIns="0" tIns="0" rIns="0" bIns="0" rtlCol="0"/>
          <a:lstStyle/>
          <a:p>
            <a:endParaRPr/>
          </a:p>
        </p:txBody>
      </p:sp>
      <p:sp>
        <p:nvSpPr>
          <p:cNvPr id="99" name="object 99"/>
          <p:cNvSpPr/>
          <p:nvPr/>
        </p:nvSpPr>
        <p:spPr>
          <a:xfrm>
            <a:off x="1536670" y="4728651"/>
            <a:ext cx="7620" cy="0"/>
          </a:xfrm>
          <a:custGeom>
            <a:avLst/>
            <a:gdLst/>
            <a:ahLst/>
            <a:cxnLst/>
            <a:rect l="l" t="t" r="r" b="b"/>
            <a:pathLst>
              <a:path w="7619">
                <a:moveTo>
                  <a:pt x="0" y="0"/>
                </a:moveTo>
                <a:lnTo>
                  <a:pt x="7011" y="0"/>
                </a:lnTo>
              </a:path>
            </a:pathLst>
          </a:custGeom>
          <a:ln w="7014">
            <a:solidFill>
              <a:srgbClr val="FF0000"/>
            </a:solidFill>
          </a:ln>
        </p:spPr>
        <p:txBody>
          <a:bodyPr wrap="square" lIns="0" tIns="0" rIns="0" bIns="0" rtlCol="0"/>
          <a:lstStyle/>
          <a:p>
            <a:endParaRPr/>
          </a:p>
        </p:txBody>
      </p:sp>
      <p:sp>
        <p:nvSpPr>
          <p:cNvPr id="100" name="object 100"/>
          <p:cNvSpPr/>
          <p:nvPr/>
        </p:nvSpPr>
        <p:spPr>
          <a:xfrm>
            <a:off x="1543682" y="4721638"/>
            <a:ext cx="7620" cy="7620"/>
          </a:xfrm>
          <a:custGeom>
            <a:avLst/>
            <a:gdLst/>
            <a:ahLst/>
            <a:cxnLst/>
            <a:rect l="l" t="t" r="r" b="b"/>
            <a:pathLst>
              <a:path w="7619" h="7620">
                <a:moveTo>
                  <a:pt x="0" y="7012"/>
                </a:moveTo>
                <a:lnTo>
                  <a:pt x="7026" y="0"/>
                </a:lnTo>
              </a:path>
            </a:pathLst>
          </a:custGeom>
          <a:ln w="7018">
            <a:solidFill>
              <a:srgbClr val="FF0000"/>
            </a:solidFill>
          </a:ln>
        </p:spPr>
        <p:txBody>
          <a:bodyPr wrap="square" lIns="0" tIns="0" rIns="0" bIns="0" rtlCol="0"/>
          <a:lstStyle/>
          <a:p>
            <a:endParaRPr/>
          </a:p>
        </p:txBody>
      </p:sp>
      <p:sp>
        <p:nvSpPr>
          <p:cNvPr id="101" name="object 101"/>
          <p:cNvSpPr/>
          <p:nvPr/>
        </p:nvSpPr>
        <p:spPr>
          <a:xfrm>
            <a:off x="1550708" y="4714625"/>
            <a:ext cx="7620" cy="7620"/>
          </a:xfrm>
          <a:custGeom>
            <a:avLst/>
            <a:gdLst/>
            <a:ahLst/>
            <a:cxnLst/>
            <a:rect l="l" t="t" r="r" b="b"/>
            <a:pathLst>
              <a:path w="7619" h="7620">
                <a:moveTo>
                  <a:pt x="0" y="7012"/>
                </a:moveTo>
                <a:lnTo>
                  <a:pt x="7023" y="0"/>
                </a:lnTo>
              </a:path>
            </a:pathLst>
          </a:custGeom>
          <a:ln w="7018">
            <a:solidFill>
              <a:srgbClr val="FF0000"/>
            </a:solidFill>
          </a:ln>
        </p:spPr>
        <p:txBody>
          <a:bodyPr wrap="square" lIns="0" tIns="0" rIns="0" bIns="0" rtlCol="0"/>
          <a:lstStyle/>
          <a:p>
            <a:endParaRPr/>
          </a:p>
        </p:txBody>
      </p:sp>
      <p:sp>
        <p:nvSpPr>
          <p:cNvPr id="102" name="object 102"/>
          <p:cNvSpPr/>
          <p:nvPr/>
        </p:nvSpPr>
        <p:spPr>
          <a:xfrm>
            <a:off x="1557732" y="4714625"/>
            <a:ext cx="7620" cy="0"/>
          </a:xfrm>
          <a:custGeom>
            <a:avLst/>
            <a:gdLst/>
            <a:ahLst/>
            <a:cxnLst/>
            <a:rect l="l" t="t" r="r" b="b"/>
            <a:pathLst>
              <a:path w="7619">
                <a:moveTo>
                  <a:pt x="0" y="0"/>
                </a:moveTo>
                <a:lnTo>
                  <a:pt x="7023" y="0"/>
                </a:lnTo>
              </a:path>
            </a:pathLst>
          </a:custGeom>
          <a:ln w="7014">
            <a:solidFill>
              <a:srgbClr val="FF0000"/>
            </a:solidFill>
          </a:ln>
        </p:spPr>
        <p:txBody>
          <a:bodyPr wrap="square" lIns="0" tIns="0" rIns="0" bIns="0" rtlCol="0"/>
          <a:lstStyle/>
          <a:p>
            <a:endParaRPr/>
          </a:p>
        </p:txBody>
      </p:sp>
      <p:sp>
        <p:nvSpPr>
          <p:cNvPr id="103" name="object 103"/>
          <p:cNvSpPr/>
          <p:nvPr/>
        </p:nvSpPr>
        <p:spPr>
          <a:xfrm>
            <a:off x="1564755" y="4707613"/>
            <a:ext cx="14604" cy="7620"/>
          </a:xfrm>
          <a:custGeom>
            <a:avLst/>
            <a:gdLst/>
            <a:ahLst/>
            <a:cxnLst/>
            <a:rect l="l" t="t" r="r" b="b"/>
            <a:pathLst>
              <a:path w="14605" h="7620">
                <a:moveTo>
                  <a:pt x="0" y="7012"/>
                </a:moveTo>
                <a:lnTo>
                  <a:pt x="14037" y="0"/>
                </a:lnTo>
              </a:path>
            </a:pathLst>
          </a:custGeom>
          <a:ln w="7016">
            <a:solidFill>
              <a:srgbClr val="FF0000"/>
            </a:solidFill>
          </a:ln>
        </p:spPr>
        <p:txBody>
          <a:bodyPr wrap="square" lIns="0" tIns="0" rIns="0" bIns="0" rtlCol="0"/>
          <a:lstStyle/>
          <a:p>
            <a:endParaRPr/>
          </a:p>
        </p:txBody>
      </p:sp>
      <p:sp>
        <p:nvSpPr>
          <p:cNvPr id="104" name="object 104"/>
          <p:cNvSpPr/>
          <p:nvPr/>
        </p:nvSpPr>
        <p:spPr>
          <a:xfrm>
            <a:off x="1578793" y="4700600"/>
            <a:ext cx="7620" cy="7620"/>
          </a:xfrm>
          <a:custGeom>
            <a:avLst/>
            <a:gdLst/>
            <a:ahLst/>
            <a:cxnLst/>
            <a:rect l="l" t="t" r="r" b="b"/>
            <a:pathLst>
              <a:path w="7619" h="7620">
                <a:moveTo>
                  <a:pt x="0" y="7012"/>
                </a:moveTo>
                <a:lnTo>
                  <a:pt x="7026" y="0"/>
                </a:lnTo>
              </a:path>
            </a:pathLst>
          </a:custGeom>
          <a:ln w="7018">
            <a:solidFill>
              <a:srgbClr val="FF0000"/>
            </a:solidFill>
          </a:ln>
        </p:spPr>
        <p:txBody>
          <a:bodyPr wrap="square" lIns="0" tIns="0" rIns="0" bIns="0" rtlCol="0"/>
          <a:lstStyle/>
          <a:p>
            <a:endParaRPr/>
          </a:p>
        </p:txBody>
      </p:sp>
      <p:sp>
        <p:nvSpPr>
          <p:cNvPr id="105" name="object 105"/>
          <p:cNvSpPr/>
          <p:nvPr/>
        </p:nvSpPr>
        <p:spPr>
          <a:xfrm>
            <a:off x="1585819" y="4693587"/>
            <a:ext cx="7620" cy="7620"/>
          </a:xfrm>
          <a:custGeom>
            <a:avLst/>
            <a:gdLst/>
            <a:ahLst/>
            <a:cxnLst/>
            <a:rect l="l" t="t" r="r" b="b"/>
            <a:pathLst>
              <a:path w="7619" h="7620">
                <a:moveTo>
                  <a:pt x="0" y="7012"/>
                </a:moveTo>
                <a:lnTo>
                  <a:pt x="0" y="0"/>
                </a:lnTo>
                <a:lnTo>
                  <a:pt x="7023" y="0"/>
                </a:lnTo>
              </a:path>
            </a:pathLst>
          </a:custGeom>
          <a:ln w="7018">
            <a:solidFill>
              <a:srgbClr val="FF0000"/>
            </a:solidFill>
          </a:ln>
        </p:spPr>
        <p:txBody>
          <a:bodyPr wrap="square" lIns="0" tIns="0" rIns="0" bIns="0" rtlCol="0"/>
          <a:lstStyle/>
          <a:p>
            <a:endParaRPr/>
          </a:p>
        </p:txBody>
      </p:sp>
      <p:sp>
        <p:nvSpPr>
          <p:cNvPr id="106" name="object 106"/>
          <p:cNvSpPr/>
          <p:nvPr/>
        </p:nvSpPr>
        <p:spPr>
          <a:xfrm>
            <a:off x="1592842" y="4693587"/>
            <a:ext cx="7620" cy="7620"/>
          </a:xfrm>
          <a:custGeom>
            <a:avLst/>
            <a:gdLst/>
            <a:ahLst/>
            <a:cxnLst/>
            <a:rect l="l" t="t" r="r" b="b"/>
            <a:pathLst>
              <a:path w="7619" h="7620">
                <a:moveTo>
                  <a:pt x="0" y="0"/>
                </a:moveTo>
                <a:lnTo>
                  <a:pt x="0" y="0"/>
                </a:lnTo>
                <a:lnTo>
                  <a:pt x="7026" y="7012"/>
                </a:lnTo>
              </a:path>
            </a:pathLst>
          </a:custGeom>
          <a:ln w="7018">
            <a:solidFill>
              <a:srgbClr val="FF0000"/>
            </a:solidFill>
          </a:ln>
        </p:spPr>
        <p:txBody>
          <a:bodyPr wrap="square" lIns="0" tIns="0" rIns="0" bIns="0" rtlCol="0"/>
          <a:lstStyle/>
          <a:p>
            <a:endParaRPr/>
          </a:p>
        </p:txBody>
      </p:sp>
      <p:sp>
        <p:nvSpPr>
          <p:cNvPr id="107" name="object 107"/>
          <p:cNvSpPr/>
          <p:nvPr/>
        </p:nvSpPr>
        <p:spPr>
          <a:xfrm>
            <a:off x="1599869" y="4693587"/>
            <a:ext cx="7620" cy="7620"/>
          </a:xfrm>
          <a:custGeom>
            <a:avLst/>
            <a:gdLst/>
            <a:ahLst/>
            <a:cxnLst/>
            <a:rect l="l" t="t" r="r" b="b"/>
            <a:pathLst>
              <a:path w="7619" h="7620">
                <a:moveTo>
                  <a:pt x="0" y="7012"/>
                </a:moveTo>
                <a:lnTo>
                  <a:pt x="0" y="7012"/>
                </a:lnTo>
                <a:lnTo>
                  <a:pt x="7023" y="0"/>
                </a:lnTo>
              </a:path>
            </a:pathLst>
          </a:custGeom>
          <a:ln w="7018">
            <a:solidFill>
              <a:srgbClr val="FF0000"/>
            </a:solidFill>
          </a:ln>
        </p:spPr>
        <p:txBody>
          <a:bodyPr wrap="square" lIns="0" tIns="0" rIns="0" bIns="0" rtlCol="0"/>
          <a:lstStyle/>
          <a:p>
            <a:endParaRPr/>
          </a:p>
        </p:txBody>
      </p:sp>
      <p:sp>
        <p:nvSpPr>
          <p:cNvPr id="108" name="object 108"/>
          <p:cNvSpPr/>
          <p:nvPr/>
        </p:nvSpPr>
        <p:spPr>
          <a:xfrm>
            <a:off x="1606892" y="4686563"/>
            <a:ext cx="7620" cy="7620"/>
          </a:xfrm>
          <a:custGeom>
            <a:avLst/>
            <a:gdLst/>
            <a:ahLst/>
            <a:cxnLst/>
            <a:rect l="l" t="t" r="r" b="b"/>
            <a:pathLst>
              <a:path w="7619" h="7620">
                <a:moveTo>
                  <a:pt x="0" y="7024"/>
                </a:moveTo>
                <a:lnTo>
                  <a:pt x="7023" y="0"/>
                </a:lnTo>
              </a:path>
            </a:pathLst>
          </a:custGeom>
          <a:ln w="7018">
            <a:solidFill>
              <a:srgbClr val="FF0000"/>
            </a:solidFill>
          </a:ln>
        </p:spPr>
        <p:txBody>
          <a:bodyPr wrap="square" lIns="0" tIns="0" rIns="0" bIns="0" rtlCol="0"/>
          <a:lstStyle/>
          <a:p>
            <a:endParaRPr/>
          </a:p>
        </p:txBody>
      </p:sp>
      <p:sp>
        <p:nvSpPr>
          <p:cNvPr id="109" name="object 109"/>
          <p:cNvSpPr/>
          <p:nvPr/>
        </p:nvSpPr>
        <p:spPr>
          <a:xfrm>
            <a:off x="1613916" y="4686563"/>
            <a:ext cx="7620" cy="0"/>
          </a:xfrm>
          <a:custGeom>
            <a:avLst/>
            <a:gdLst/>
            <a:ahLst/>
            <a:cxnLst/>
            <a:rect l="l" t="t" r="r" b="b"/>
            <a:pathLst>
              <a:path w="7619">
                <a:moveTo>
                  <a:pt x="0" y="0"/>
                </a:moveTo>
                <a:lnTo>
                  <a:pt x="7014" y="0"/>
                </a:lnTo>
              </a:path>
            </a:pathLst>
          </a:custGeom>
          <a:ln w="7014">
            <a:solidFill>
              <a:srgbClr val="FF0000"/>
            </a:solidFill>
          </a:ln>
        </p:spPr>
        <p:txBody>
          <a:bodyPr wrap="square" lIns="0" tIns="0" rIns="0" bIns="0" rtlCol="0"/>
          <a:lstStyle/>
          <a:p>
            <a:endParaRPr/>
          </a:p>
        </p:txBody>
      </p:sp>
      <p:sp>
        <p:nvSpPr>
          <p:cNvPr id="110" name="object 110"/>
          <p:cNvSpPr/>
          <p:nvPr/>
        </p:nvSpPr>
        <p:spPr>
          <a:xfrm>
            <a:off x="1620930" y="4672538"/>
            <a:ext cx="7620" cy="14604"/>
          </a:xfrm>
          <a:custGeom>
            <a:avLst/>
            <a:gdLst/>
            <a:ahLst/>
            <a:cxnLst/>
            <a:rect l="l" t="t" r="r" b="b"/>
            <a:pathLst>
              <a:path w="7619" h="14604">
                <a:moveTo>
                  <a:pt x="0" y="14025"/>
                </a:moveTo>
                <a:lnTo>
                  <a:pt x="0" y="7012"/>
                </a:lnTo>
                <a:lnTo>
                  <a:pt x="7023" y="0"/>
                </a:lnTo>
              </a:path>
            </a:pathLst>
          </a:custGeom>
          <a:ln w="7020">
            <a:solidFill>
              <a:srgbClr val="FF0000"/>
            </a:solidFill>
          </a:ln>
        </p:spPr>
        <p:txBody>
          <a:bodyPr wrap="square" lIns="0" tIns="0" rIns="0" bIns="0" rtlCol="0"/>
          <a:lstStyle/>
          <a:p>
            <a:endParaRPr/>
          </a:p>
        </p:txBody>
      </p:sp>
      <p:sp>
        <p:nvSpPr>
          <p:cNvPr id="111" name="object 111"/>
          <p:cNvSpPr/>
          <p:nvPr/>
        </p:nvSpPr>
        <p:spPr>
          <a:xfrm>
            <a:off x="1627953" y="4665525"/>
            <a:ext cx="7620" cy="7620"/>
          </a:xfrm>
          <a:custGeom>
            <a:avLst/>
            <a:gdLst/>
            <a:ahLst/>
            <a:cxnLst/>
            <a:rect l="l" t="t" r="r" b="b"/>
            <a:pathLst>
              <a:path w="7619" h="7620">
                <a:moveTo>
                  <a:pt x="0" y="7012"/>
                </a:moveTo>
                <a:lnTo>
                  <a:pt x="7026" y="0"/>
                </a:lnTo>
              </a:path>
            </a:pathLst>
          </a:custGeom>
          <a:ln w="7018">
            <a:solidFill>
              <a:srgbClr val="FF0000"/>
            </a:solidFill>
          </a:ln>
        </p:spPr>
        <p:txBody>
          <a:bodyPr wrap="square" lIns="0" tIns="0" rIns="0" bIns="0" rtlCol="0"/>
          <a:lstStyle/>
          <a:p>
            <a:endParaRPr/>
          </a:p>
        </p:txBody>
      </p:sp>
      <p:sp>
        <p:nvSpPr>
          <p:cNvPr id="112" name="object 112"/>
          <p:cNvSpPr/>
          <p:nvPr/>
        </p:nvSpPr>
        <p:spPr>
          <a:xfrm>
            <a:off x="1634980" y="4651496"/>
            <a:ext cx="7620" cy="14604"/>
          </a:xfrm>
          <a:custGeom>
            <a:avLst/>
            <a:gdLst/>
            <a:ahLst/>
            <a:cxnLst/>
            <a:rect l="l" t="t" r="r" b="b"/>
            <a:pathLst>
              <a:path w="7619" h="14604">
                <a:moveTo>
                  <a:pt x="0" y="14028"/>
                </a:moveTo>
                <a:lnTo>
                  <a:pt x="7023" y="0"/>
                </a:lnTo>
              </a:path>
            </a:pathLst>
          </a:custGeom>
          <a:ln w="7020">
            <a:solidFill>
              <a:srgbClr val="FF0000"/>
            </a:solidFill>
          </a:ln>
        </p:spPr>
        <p:txBody>
          <a:bodyPr wrap="square" lIns="0" tIns="0" rIns="0" bIns="0" rtlCol="0"/>
          <a:lstStyle/>
          <a:p>
            <a:endParaRPr/>
          </a:p>
        </p:txBody>
      </p:sp>
      <p:sp>
        <p:nvSpPr>
          <p:cNvPr id="113" name="object 113"/>
          <p:cNvSpPr/>
          <p:nvPr/>
        </p:nvSpPr>
        <p:spPr>
          <a:xfrm>
            <a:off x="1642003" y="4637459"/>
            <a:ext cx="14604" cy="14604"/>
          </a:xfrm>
          <a:custGeom>
            <a:avLst/>
            <a:gdLst/>
            <a:ahLst/>
            <a:cxnLst/>
            <a:rect l="l" t="t" r="r" b="b"/>
            <a:pathLst>
              <a:path w="14605" h="14604">
                <a:moveTo>
                  <a:pt x="0" y="14037"/>
                </a:moveTo>
                <a:lnTo>
                  <a:pt x="14037" y="0"/>
                </a:lnTo>
              </a:path>
            </a:pathLst>
          </a:custGeom>
          <a:ln w="7018">
            <a:solidFill>
              <a:srgbClr val="FF0000"/>
            </a:solidFill>
          </a:ln>
        </p:spPr>
        <p:txBody>
          <a:bodyPr wrap="square" lIns="0" tIns="0" rIns="0" bIns="0" rtlCol="0"/>
          <a:lstStyle/>
          <a:p>
            <a:endParaRPr/>
          </a:p>
        </p:txBody>
      </p:sp>
      <p:sp>
        <p:nvSpPr>
          <p:cNvPr id="114" name="object 114"/>
          <p:cNvSpPr/>
          <p:nvPr/>
        </p:nvSpPr>
        <p:spPr>
          <a:xfrm>
            <a:off x="1656041" y="4623434"/>
            <a:ext cx="7620" cy="14604"/>
          </a:xfrm>
          <a:custGeom>
            <a:avLst/>
            <a:gdLst/>
            <a:ahLst/>
            <a:cxnLst/>
            <a:rect l="l" t="t" r="r" b="b"/>
            <a:pathLst>
              <a:path w="7619" h="14604">
                <a:moveTo>
                  <a:pt x="0" y="14025"/>
                </a:moveTo>
                <a:lnTo>
                  <a:pt x="7026" y="0"/>
                </a:lnTo>
              </a:path>
            </a:pathLst>
          </a:custGeom>
          <a:ln w="7020">
            <a:solidFill>
              <a:srgbClr val="FF0000"/>
            </a:solidFill>
          </a:ln>
        </p:spPr>
        <p:txBody>
          <a:bodyPr wrap="square" lIns="0" tIns="0" rIns="0" bIns="0" rtlCol="0"/>
          <a:lstStyle/>
          <a:p>
            <a:endParaRPr/>
          </a:p>
        </p:txBody>
      </p:sp>
      <p:sp>
        <p:nvSpPr>
          <p:cNvPr id="115" name="object 115"/>
          <p:cNvSpPr/>
          <p:nvPr/>
        </p:nvSpPr>
        <p:spPr>
          <a:xfrm>
            <a:off x="1663067" y="4609408"/>
            <a:ext cx="7620" cy="14604"/>
          </a:xfrm>
          <a:custGeom>
            <a:avLst/>
            <a:gdLst/>
            <a:ahLst/>
            <a:cxnLst/>
            <a:rect l="l" t="t" r="r" b="b"/>
            <a:pathLst>
              <a:path w="7619" h="14604">
                <a:moveTo>
                  <a:pt x="0" y="14025"/>
                </a:moveTo>
                <a:lnTo>
                  <a:pt x="7023" y="0"/>
                </a:lnTo>
              </a:path>
            </a:pathLst>
          </a:custGeom>
          <a:ln w="7020">
            <a:solidFill>
              <a:srgbClr val="FF0000"/>
            </a:solidFill>
          </a:ln>
        </p:spPr>
        <p:txBody>
          <a:bodyPr wrap="square" lIns="0" tIns="0" rIns="0" bIns="0" rtlCol="0"/>
          <a:lstStyle/>
          <a:p>
            <a:endParaRPr/>
          </a:p>
        </p:txBody>
      </p:sp>
      <p:sp>
        <p:nvSpPr>
          <p:cNvPr id="116" name="object 116"/>
          <p:cNvSpPr/>
          <p:nvPr/>
        </p:nvSpPr>
        <p:spPr>
          <a:xfrm>
            <a:off x="1670091" y="4588358"/>
            <a:ext cx="7620" cy="21590"/>
          </a:xfrm>
          <a:custGeom>
            <a:avLst/>
            <a:gdLst/>
            <a:ahLst/>
            <a:cxnLst/>
            <a:rect l="l" t="t" r="r" b="b"/>
            <a:pathLst>
              <a:path w="7619" h="21589">
                <a:moveTo>
                  <a:pt x="0" y="21050"/>
                </a:moveTo>
                <a:lnTo>
                  <a:pt x="0" y="7012"/>
                </a:lnTo>
                <a:lnTo>
                  <a:pt x="7023" y="0"/>
                </a:lnTo>
              </a:path>
            </a:pathLst>
          </a:custGeom>
          <a:ln w="7021">
            <a:solidFill>
              <a:srgbClr val="FF0000"/>
            </a:solidFill>
          </a:ln>
        </p:spPr>
        <p:txBody>
          <a:bodyPr wrap="square" lIns="0" tIns="0" rIns="0" bIns="0" rtlCol="0"/>
          <a:lstStyle/>
          <a:p>
            <a:endParaRPr/>
          </a:p>
        </p:txBody>
      </p:sp>
      <p:sp>
        <p:nvSpPr>
          <p:cNvPr id="117" name="object 117"/>
          <p:cNvSpPr/>
          <p:nvPr/>
        </p:nvSpPr>
        <p:spPr>
          <a:xfrm>
            <a:off x="1677114" y="4588358"/>
            <a:ext cx="7620" cy="0"/>
          </a:xfrm>
          <a:custGeom>
            <a:avLst/>
            <a:gdLst/>
            <a:ahLst/>
            <a:cxnLst/>
            <a:rect l="l" t="t" r="r" b="b"/>
            <a:pathLst>
              <a:path w="7619">
                <a:moveTo>
                  <a:pt x="0" y="0"/>
                </a:moveTo>
                <a:lnTo>
                  <a:pt x="7026" y="0"/>
                </a:lnTo>
              </a:path>
            </a:pathLst>
          </a:custGeom>
          <a:ln w="7014">
            <a:solidFill>
              <a:srgbClr val="FF0000"/>
            </a:solidFill>
          </a:ln>
        </p:spPr>
        <p:txBody>
          <a:bodyPr wrap="square" lIns="0" tIns="0" rIns="0" bIns="0" rtlCol="0"/>
          <a:lstStyle/>
          <a:p>
            <a:endParaRPr/>
          </a:p>
        </p:txBody>
      </p:sp>
      <p:sp>
        <p:nvSpPr>
          <p:cNvPr id="118" name="object 118"/>
          <p:cNvSpPr/>
          <p:nvPr/>
        </p:nvSpPr>
        <p:spPr>
          <a:xfrm>
            <a:off x="1684141" y="4574333"/>
            <a:ext cx="7620" cy="14604"/>
          </a:xfrm>
          <a:custGeom>
            <a:avLst/>
            <a:gdLst/>
            <a:ahLst/>
            <a:cxnLst/>
            <a:rect l="l" t="t" r="r" b="b"/>
            <a:pathLst>
              <a:path w="7619" h="14604">
                <a:moveTo>
                  <a:pt x="0" y="14025"/>
                </a:moveTo>
                <a:lnTo>
                  <a:pt x="0" y="7012"/>
                </a:lnTo>
                <a:lnTo>
                  <a:pt x="7023" y="0"/>
                </a:lnTo>
              </a:path>
            </a:pathLst>
          </a:custGeom>
          <a:ln w="7020">
            <a:solidFill>
              <a:srgbClr val="FF0000"/>
            </a:solidFill>
          </a:ln>
        </p:spPr>
        <p:txBody>
          <a:bodyPr wrap="square" lIns="0" tIns="0" rIns="0" bIns="0" rtlCol="0"/>
          <a:lstStyle/>
          <a:p>
            <a:endParaRPr/>
          </a:p>
        </p:txBody>
      </p:sp>
      <p:sp>
        <p:nvSpPr>
          <p:cNvPr id="119" name="object 119"/>
          <p:cNvSpPr/>
          <p:nvPr/>
        </p:nvSpPr>
        <p:spPr>
          <a:xfrm>
            <a:off x="1691164" y="4553283"/>
            <a:ext cx="7620" cy="21590"/>
          </a:xfrm>
          <a:custGeom>
            <a:avLst/>
            <a:gdLst/>
            <a:ahLst/>
            <a:cxnLst/>
            <a:rect l="l" t="t" r="r" b="b"/>
            <a:pathLst>
              <a:path w="7619" h="21589">
                <a:moveTo>
                  <a:pt x="0" y="21050"/>
                </a:moveTo>
                <a:lnTo>
                  <a:pt x="7014" y="0"/>
                </a:lnTo>
              </a:path>
            </a:pathLst>
          </a:custGeom>
          <a:ln w="7021">
            <a:solidFill>
              <a:srgbClr val="FF0000"/>
            </a:solidFill>
          </a:ln>
        </p:spPr>
        <p:txBody>
          <a:bodyPr wrap="square" lIns="0" tIns="0" rIns="0" bIns="0" rtlCol="0"/>
          <a:lstStyle/>
          <a:p>
            <a:endParaRPr/>
          </a:p>
        </p:txBody>
      </p:sp>
      <p:sp>
        <p:nvSpPr>
          <p:cNvPr id="120" name="object 120"/>
          <p:cNvSpPr/>
          <p:nvPr/>
        </p:nvSpPr>
        <p:spPr>
          <a:xfrm>
            <a:off x="1698178" y="4532245"/>
            <a:ext cx="7620" cy="21590"/>
          </a:xfrm>
          <a:custGeom>
            <a:avLst/>
            <a:gdLst/>
            <a:ahLst/>
            <a:cxnLst/>
            <a:rect l="l" t="t" r="r" b="b"/>
            <a:pathLst>
              <a:path w="7619" h="21589">
                <a:moveTo>
                  <a:pt x="0" y="21037"/>
                </a:moveTo>
                <a:lnTo>
                  <a:pt x="7023" y="0"/>
                </a:lnTo>
              </a:path>
            </a:pathLst>
          </a:custGeom>
          <a:ln w="7021">
            <a:solidFill>
              <a:srgbClr val="FF0000"/>
            </a:solidFill>
          </a:ln>
        </p:spPr>
        <p:txBody>
          <a:bodyPr wrap="square" lIns="0" tIns="0" rIns="0" bIns="0" rtlCol="0"/>
          <a:lstStyle/>
          <a:p>
            <a:endParaRPr/>
          </a:p>
        </p:txBody>
      </p:sp>
      <p:sp>
        <p:nvSpPr>
          <p:cNvPr id="121" name="object 121"/>
          <p:cNvSpPr/>
          <p:nvPr/>
        </p:nvSpPr>
        <p:spPr>
          <a:xfrm>
            <a:off x="1705202" y="4518207"/>
            <a:ext cx="7620" cy="14604"/>
          </a:xfrm>
          <a:custGeom>
            <a:avLst/>
            <a:gdLst/>
            <a:ahLst/>
            <a:cxnLst/>
            <a:rect l="l" t="t" r="r" b="b"/>
            <a:pathLst>
              <a:path w="7619" h="14604">
                <a:moveTo>
                  <a:pt x="0" y="14037"/>
                </a:moveTo>
                <a:lnTo>
                  <a:pt x="7026" y="0"/>
                </a:lnTo>
              </a:path>
            </a:pathLst>
          </a:custGeom>
          <a:ln w="7020">
            <a:solidFill>
              <a:srgbClr val="FF0000"/>
            </a:solidFill>
          </a:ln>
        </p:spPr>
        <p:txBody>
          <a:bodyPr wrap="square" lIns="0" tIns="0" rIns="0" bIns="0" rtlCol="0"/>
          <a:lstStyle/>
          <a:p>
            <a:endParaRPr/>
          </a:p>
        </p:txBody>
      </p:sp>
      <p:sp>
        <p:nvSpPr>
          <p:cNvPr id="122" name="object 122"/>
          <p:cNvSpPr/>
          <p:nvPr/>
        </p:nvSpPr>
        <p:spPr>
          <a:xfrm>
            <a:off x="1712228" y="4497170"/>
            <a:ext cx="7620" cy="21590"/>
          </a:xfrm>
          <a:custGeom>
            <a:avLst/>
            <a:gdLst/>
            <a:ahLst/>
            <a:cxnLst/>
            <a:rect l="l" t="t" r="r" b="b"/>
            <a:pathLst>
              <a:path w="7619" h="21589">
                <a:moveTo>
                  <a:pt x="0" y="21037"/>
                </a:moveTo>
                <a:lnTo>
                  <a:pt x="7023" y="0"/>
                </a:lnTo>
              </a:path>
            </a:pathLst>
          </a:custGeom>
          <a:ln w="7021">
            <a:solidFill>
              <a:srgbClr val="FF0000"/>
            </a:solidFill>
          </a:ln>
        </p:spPr>
        <p:txBody>
          <a:bodyPr wrap="square" lIns="0" tIns="0" rIns="0" bIns="0" rtlCol="0"/>
          <a:lstStyle/>
          <a:p>
            <a:endParaRPr/>
          </a:p>
        </p:txBody>
      </p:sp>
      <p:sp>
        <p:nvSpPr>
          <p:cNvPr id="123" name="object 123"/>
          <p:cNvSpPr/>
          <p:nvPr/>
        </p:nvSpPr>
        <p:spPr>
          <a:xfrm>
            <a:off x="1719252" y="4469107"/>
            <a:ext cx="14604" cy="28575"/>
          </a:xfrm>
          <a:custGeom>
            <a:avLst/>
            <a:gdLst/>
            <a:ahLst/>
            <a:cxnLst/>
            <a:rect l="l" t="t" r="r" b="b"/>
            <a:pathLst>
              <a:path w="14605" h="28575">
                <a:moveTo>
                  <a:pt x="0" y="28062"/>
                </a:moveTo>
                <a:lnTo>
                  <a:pt x="7026" y="14037"/>
                </a:lnTo>
                <a:lnTo>
                  <a:pt x="14049" y="0"/>
                </a:lnTo>
              </a:path>
            </a:pathLst>
          </a:custGeom>
          <a:ln w="7020">
            <a:solidFill>
              <a:srgbClr val="FF0000"/>
            </a:solidFill>
          </a:ln>
        </p:spPr>
        <p:txBody>
          <a:bodyPr wrap="square" lIns="0" tIns="0" rIns="0" bIns="0" rtlCol="0"/>
          <a:lstStyle/>
          <a:p>
            <a:endParaRPr/>
          </a:p>
        </p:txBody>
      </p:sp>
      <p:sp>
        <p:nvSpPr>
          <p:cNvPr id="124" name="object 124"/>
          <p:cNvSpPr/>
          <p:nvPr/>
        </p:nvSpPr>
        <p:spPr>
          <a:xfrm>
            <a:off x="1733301" y="4448069"/>
            <a:ext cx="7620" cy="21590"/>
          </a:xfrm>
          <a:custGeom>
            <a:avLst/>
            <a:gdLst/>
            <a:ahLst/>
            <a:cxnLst/>
            <a:rect l="l" t="t" r="r" b="b"/>
            <a:pathLst>
              <a:path w="7619" h="21589">
                <a:moveTo>
                  <a:pt x="0" y="21037"/>
                </a:moveTo>
                <a:lnTo>
                  <a:pt x="7011" y="0"/>
                </a:lnTo>
              </a:path>
            </a:pathLst>
          </a:custGeom>
          <a:ln w="7021">
            <a:solidFill>
              <a:srgbClr val="FF0000"/>
            </a:solidFill>
          </a:ln>
        </p:spPr>
        <p:txBody>
          <a:bodyPr wrap="square" lIns="0" tIns="0" rIns="0" bIns="0" rtlCol="0"/>
          <a:lstStyle/>
          <a:p>
            <a:endParaRPr/>
          </a:p>
        </p:txBody>
      </p:sp>
      <p:sp>
        <p:nvSpPr>
          <p:cNvPr id="125" name="object 125"/>
          <p:cNvSpPr/>
          <p:nvPr/>
        </p:nvSpPr>
        <p:spPr>
          <a:xfrm>
            <a:off x="1740313" y="4427019"/>
            <a:ext cx="7620" cy="21590"/>
          </a:xfrm>
          <a:custGeom>
            <a:avLst/>
            <a:gdLst/>
            <a:ahLst/>
            <a:cxnLst/>
            <a:rect l="l" t="t" r="r" b="b"/>
            <a:pathLst>
              <a:path w="7619" h="21589">
                <a:moveTo>
                  <a:pt x="0" y="21050"/>
                </a:moveTo>
                <a:lnTo>
                  <a:pt x="7026" y="0"/>
                </a:lnTo>
              </a:path>
            </a:pathLst>
          </a:custGeom>
          <a:ln w="7021">
            <a:solidFill>
              <a:srgbClr val="FF0000"/>
            </a:solidFill>
          </a:ln>
        </p:spPr>
        <p:txBody>
          <a:bodyPr wrap="square" lIns="0" tIns="0" rIns="0" bIns="0" rtlCol="0"/>
          <a:lstStyle/>
          <a:p>
            <a:endParaRPr/>
          </a:p>
        </p:txBody>
      </p:sp>
      <p:sp>
        <p:nvSpPr>
          <p:cNvPr id="126" name="object 126"/>
          <p:cNvSpPr/>
          <p:nvPr/>
        </p:nvSpPr>
        <p:spPr>
          <a:xfrm>
            <a:off x="1747339" y="4405978"/>
            <a:ext cx="7620" cy="21590"/>
          </a:xfrm>
          <a:custGeom>
            <a:avLst/>
            <a:gdLst/>
            <a:ahLst/>
            <a:cxnLst/>
            <a:rect l="l" t="t" r="r" b="b"/>
            <a:pathLst>
              <a:path w="7619" h="21589">
                <a:moveTo>
                  <a:pt x="0" y="21040"/>
                </a:moveTo>
                <a:lnTo>
                  <a:pt x="7023" y="0"/>
                </a:lnTo>
              </a:path>
            </a:pathLst>
          </a:custGeom>
          <a:ln w="7021">
            <a:solidFill>
              <a:srgbClr val="FF0000"/>
            </a:solidFill>
          </a:ln>
        </p:spPr>
        <p:txBody>
          <a:bodyPr wrap="square" lIns="0" tIns="0" rIns="0" bIns="0" rtlCol="0"/>
          <a:lstStyle/>
          <a:p>
            <a:endParaRPr/>
          </a:p>
        </p:txBody>
      </p:sp>
      <p:sp>
        <p:nvSpPr>
          <p:cNvPr id="127" name="object 127"/>
          <p:cNvSpPr/>
          <p:nvPr/>
        </p:nvSpPr>
        <p:spPr>
          <a:xfrm>
            <a:off x="1754363" y="4391940"/>
            <a:ext cx="7620" cy="14604"/>
          </a:xfrm>
          <a:custGeom>
            <a:avLst/>
            <a:gdLst/>
            <a:ahLst/>
            <a:cxnLst/>
            <a:rect l="l" t="t" r="r" b="b"/>
            <a:pathLst>
              <a:path w="7619" h="14604">
                <a:moveTo>
                  <a:pt x="0" y="14037"/>
                </a:moveTo>
                <a:lnTo>
                  <a:pt x="7026" y="0"/>
                </a:lnTo>
              </a:path>
            </a:pathLst>
          </a:custGeom>
          <a:ln w="7020">
            <a:solidFill>
              <a:srgbClr val="FF0000"/>
            </a:solidFill>
          </a:ln>
        </p:spPr>
        <p:txBody>
          <a:bodyPr wrap="square" lIns="0" tIns="0" rIns="0" bIns="0" rtlCol="0"/>
          <a:lstStyle/>
          <a:p>
            <a:endParaRPr/>
          </a:p>
        </p:txBody>
      </p:sp>
      <p:sp>
        <p:nvSpPr>
          <p:cNvPr id="128" name="object 128"/>
          <p:cNvSpPr/>
          <p:nvPr/>
        </p:nvSpPr>
        <p:spPr>
          <a:xfrm>
            <a:off x="1761389" y="4370902"/>
            <a:ext cx="7620" cy="21590"/>
          </a:xfrm>
          <a:custGeom>
            <a:avLst/>
            <a:gdLst/>
            <a:ahLst/>
            <a:cxnLst/>
            <a:rect l="l" t="t" r="r" b="b"/>
            <a:pathLst>
              <a:path w="7619" h="21589">
                <a:moveTo>
                  <a:pt x="0" y="21037"/>
                </a:moveTo>
                <a:lnTo>
                  <a:pt x="7023" y="0"/>
                </a:lnTo>
              </a:path>
            </a:pathLst>
          </a:custGeom>
          <a:ln w="7021">
            <a:solidFill>
              <a:srgbClr val="FF0000"/>
            </a:solidFill>
          </a:ln>
        </p:spPr>
        <p:txBody>
          <a:bodyPr wrap="square" lIns="0" tIns="0" rIns="0" bIns="0" rtlCol="0"/>
          <a:lstStyle/>
          <a:p>
            <a:endParaRPr/>
          </a:p>
        </p:txBody>
      </p:sp>
      <p:sp>
        <p:nvSpPr>
          <p:cNvPr id="129" name="object 129"/>
          <p:cNvSpPr/>
          <p:nvPr/>
        </p:nvSpPr>
        <p:spPr>
          <a:xfrm>
            <a:off x="1768412" y="4349852"/>
            <a:ext cx="7620" cy="21590"/>
          </a:xfrm>
          <a:custGeom>
            <a:avLst/>
            <a:gdLst/>
            <a:ahLst/>
            <a:cxnLst/>
            <a:rect l="l" t="t" r="r" b="b"/>
            <a:pathLst>
              <a:path w="7619" h="21589">
                <a:moveTo>
                  <a:pt x="0" y="21050"/>
                </a:moveTo>
                <a:lnTo>
                  <a:pt x="7014" y="0"/>
                </a:lnTo>
              </a:path>
            </a:pathLst>
          </a:custGeom>
          <a:ln w="7021">
            <a:solidFill>
              <a:srgbClr val="FF0000"/>
            </a:solidFill>
          </a:ln>
        </p:spPr>
        <p:txBody>
          <a:bodyPr wrap="square" lIns="0" tIns="0" rIns="0" bIns="0" rtlCol="0"/>
          <a:lstStyle/>
          <a:p>
            <a:endParaRPr/>
          </a:p>
        </p:txBody>
      </p:sp>
      <p:sp>
        <p:nvSpPr>
          <p:cNvPr id="130" name="object 130"/>
          <p:cNvSpPr/>
          <p:nvPr/>
        </p:nvSpPr>
        <p:spPr>
          <a:xfrm>
            <a:off x="1775427" y="4335827"/>
            <a:ext cx="7620" cy="14604"/>
          </a:xfrm>
          <a:custGeom>
            <a:avLst/>
            <a:gdLst/>
            <a:ahLst/>
            <a:cxnLst/>
            <a:rect l="l" t="t" r="r" b="b"/>
            <a:pathLst>
              <a:path w="7619" h="14604">
                <a:moveTo>
                  <a:pt x="0" y="14025"/>
                </a:moveTo>
                <a:lnTo>
                  <a:pt x="7023" y="0"/>
                </a:lnTo>
              </a:path>
            </a:pathLst>
          </a:custGeom>
          <a:ln w="7020">
            <a:solidFill>
              <a:srgbClr val="FF0000"/>
            </a:solidFill>
          </a:ln>
        </p:spPr>
        <p:txBody>
          <a:bodyPr wrap="square" lIns="0" tIns="0" rIns="0" bIns="0" rtlCol="0"/>
          <a:lstStyle/>
          <a:p>
            <a:endParaRPr/>
          </a:p>
        </p:txBody>
      </p:sp>
      <p:sp>
        <p:nvSpPr>
          <p:cNvPr id="131" name="object 131"/>
          <p:cNvSpPr/>
          <p:nvPr/>
        </p:nvSpPr>
        <p:spPr>
          <a:xfrm>
            <a:off x="1782450" y="4321802"/>
            <a:ext cx="7620" cy="14604"/>
          </a:xfrm>
          <a:custGeom>
            <a:avLst/>
            <a:gdLst/>
            <a:ahLst/>
            <a:cxnLst/>
            <a:rect l="l" t="t" r="r" b="b"/>
            <a:pathLst>
              <a:path w="7619" h="14604">
                <a:moveTo>
                  <a:pt x="0" y="14025"/>
                </a:moveTo>
                <a:lnTo>
                  <a:pt x="7026" y="0"/>
                </a:lnTo>
              </a:path>
            </a:pathLst>
          </a:custGeom>
          <a:ln w="7020">
            <a:solidFill>
              <a:srgbClr val="FF0000"/>
            </a:solidFill>
          </a:ln>
        </p:spPr>
        <p:txBody>
          <a:bodyPr wrap="square" lIns="0" tIns="0" rIns="0" bIns="0" rtlCol="0"/>
          <a:lstStyle/>
          <a:p>
            <a:endParaRPr/>
          </a:p>
        </p:txBody>
      </p:sp>
      <p:sp>
        <p:nvSpPr>
          <p:cNvPr id="132" name="object 132"/>
          <p:cNvSpPr/>
          <p:nvPr/>
        </p:nvSpPr>
        <p:spPr>
          <a:xfrm>
            <a:off x="1789477" y="4300751"/>
            <a:ext cx="7620" cy="21590"/>
          </a:xfrm>
          <a:custGeom>
            <a:avLst/>
            <a:gdLst/>
            <a:ahLst/>
            <a:cxnLst/>
            <a:rect l="l" t="t" r="r" b="b"/>
            <a:pathLst>
              <a:path w="7619" h="21589">
                <a:moveTo>
                  <a:pt x="0" y="21050"/>
                </a:moveTo>
                <a:lnTo>
                  <a:pt x="0" y="7012"/>
                </a:lnTo>
                <a:lnTo>
                  <a:pt x="7023" y="0"/>
                </a:lnTo>
              </a:path>
            </a:pathLst>
          </a:custGeom>
          <a:ln w="7021">
            <a:solidFill>
              <a:srgbClr val="FF0000"/>
            </a:solidFill>
          </a:ln>
        </p:spPr>
        <p:txBody>
          <a:bodyPr wrap="square" lIns="0" tIns="0" rIns="0" bIns="0" rtlCol="0"/>
          <a:lstStyle/>
          <a:p>
            <a:endParaRPr/>
          </a:p>
        </p:txBody>
      </p:sp>
      <p:sp>
        <p:nvSpPr>
          <p:cNvPr id="133" name="object 133"/>
          <p:cNvSpPr/>
          <p:nvPr/>
        </p:nvSpPr>
        <p:spPr>
          <a:xfrm>
            <a:off x="1796500" y="4286726"/>
            <a:ext cx="14604" cy="14604"/>
          </a:xfrm>
          <a:custGeom>
            <a:avLst/>
            <a:gdLst/>
            <a:ahLst/>
            <a:cxnLst/>
            <a:rect l="l" t="t" r="r" b="b"/>
            <a:pathLst>
              <a:path w="14605" h="14604">
                <a:moveTo>
                  <a:pt x="0" y="14025"/>
                </a:moveTo>
                <a:lnTo>
                  <a:pt x="14049" y="0"/>
                </a:lnTo>
              </a:path>
            </a:pathLst>
          </a:custGeom>
          <a:ln w="7018">
            <a:solidFill>
              <a:srgbClr val="FF0000"/>
            </a:solidFill>
          </a:ln>
        </p:spPr>
        <p:txBody>
          <a:bodyPr wrap="square" lIns="0" tIns="0" rIns="0" bIns="0" rtlCol="0"/>
          <a:lstStyle/>
          <a:p>
            <a:endParaRPr/>
          </a:p>
        </p:txBody>
      </p:sp>
      <p:sp>
        <p:nvSpPr>
          <p:cNvPr id="134" name="object 134"/>
          <p:cNvSpPr/>
          <p:nvPr/>
        </p:nvSpPr>
        <p:spPr>
          <a:xfrm>
            <a:off x="1810550" y="4279713"/>
            <a:ext cx="7620" cy="7620"/>
          </a:xfrm>
          <a:custGeom>
            <a:avLst/>
            <a:gdLst/>
            <a:ahLst/>
            <a:cxnLst/>
            <a:rect l="l" t="t" r="r" b="b"/>
            <a:pathLst>
              <a:path w="7619" h="7620">
                <a:moveTo>
                  <a:pt x="0" y="7012"/>
                </a:moveTo>
                <a:lnTo>
                  <a:pt x="7011" y="7012"/>
                </a:lnTo>
                <a:lnTo>
                  <a:pt x="7011" y="0"/>
                </a:lnTo>
              </a:path>
            </a:pathLst>
          </a:custGeom>
          <a:ln w="7018">
            <a:solidFill>
              <a:srgbClr val="FF0000"/>
            </a:solidFill>
          </a:ln>
        </p:spPr>
        <p:txBody>
          <a:bodyPr wrap="square" lIns="0" tIns="0" rIns="0" bIns="0" rtlCol="0"/>
          <a:lstStyle/>
          <a:p>
            <a:endParaRPr/>
          </a:p>
        </p:txBody>
      </p:sp>
      <p:sp>
        <p:nvSpPr>
          <p:cNvPr id="135" name="object 135"/>
          <p:cNvSpPr/>
          <p:nvPr/>
        </p:nvSpPr>
        <p:spPr>
          <a:xfrm>
            <a:off x="1817561" y="4258664"/>
            <a:ext cx="7620" cy="21590"/>
          </a:xfrm>
          <a:custGeom>
            <a:avLst/>
            <a:gdLst/>
            <a:ahLst/>
            <a:cxnLst/>
            <a:rect l="l" t="t" r="r" b="b"/>
            <a:pathLst>
              <a:path w="7619" h="21589">
                <a:moveTo>
                  <a:pt x="0" y="21050"/>
                </a:moveTo>
                <a:lnTo>
                  <a:pt x="0" y="7012"/>
                </a:lnTo>
                <a:lnTo>
                  <a:pt x="7026" y="0"/>
                </a:lnTo>
              </a:path>
            </a:pathLst>
          </a:custGeom>
          <a:ln w="7021">
            <a:solidFill>
              <a:srgbClr val="FF0000"/>
            </a:solidFill>
          </a:ln>
        </p:spPr>
        <p:txBody>
          <a:bodyPr wrap="square" lIns="0" tIns="0" rIns="0" bIns="0" rtlCol="0"/>
          <a:lstStyle/>
          <a:p>
            <a:endParaRPr/>
          </a:p>
        </p:txBody>
      </p:sp>
      <p:sp>
        <p:nvSpPr>
          <p:cNvPr id="136" name="object 136"/>
          <p:cNvSpPr/>
          <p:nvPr/>
        </p:nvSpPr>
        <p:spPr>
          <a:xfrm>
            <a:off x="1824587" y="4251651"/>
            <a:ext cx="7620" cy="7620"/>
          </a:xfrm>
          <a:custGeom>
            <a:avLst/>
            <a:gdLst/>
            <a:ahLst/>
            <a:cxnLst/>
            <a:rect l="l" t="t" r="r" b="b"/>
            <a:pathLst>
              <a:path w="7619" h="7620">
                <a:moveTo>
                  <a:pt x="0" y="7012"/>
                </a:moveTo>
                <a:lnTo>
                  <a:pt x="0" y="0"/>
                </a:lnTo>
                <a:lnTo>
                  <a:pt x="7023" y="0"/>
                </a:lnTo>
              </a:path>
            </a:pathLst>
          </a:custGeom>
          <a:ln w="7018">
            <a:solidFill>
              <a:srgbClr val="FF0000"/>
            </a:solidFill>
          </a:ln>
        </p:spPr>
        <p:txBody>
          <a:bodyPr wrap="square" lIns="0" tIns="0" rIns="0" bIns="0" rtlCol="0"/>
          <a:lstStyle/>
          <a:p>
            <a:endParaRPr/>
          </a:p>
        </p:txBody>
      </p:sp>
      <p:sp>
        <p:nvSpPr>
          <p:cNvPr id="137" name="object 137"/>
          <p:cNvSpPr/>
          <p:nvPr/>
        </p:nvSpPr>
        <p:spPr>
          <a:xfrm>
            <a:off x="1831611" y="4244638"/>
            <a:ext cx="7620" cy="7620"/>
          </a:xfrm>
          <a:custGeom>
            <a:avLst/>
            <a:gdLst/>
            <a:ahLst/>
            <a:cxnLst/>
            <a:rect l="l" t="t" r="r" b="b"/>
            <a:pathLst>
              <a:path w="7619" h="7620">
                <a:moveTo>
                  <a:pt x="0" y="7012"/>
                </a:moveTo>
                <a:lnTo>
                  <a:pt x="0" y="7012"/>
                </a:lnTo>
                <a:lnTo>
                  <a:pt x="7026" y="0"/>
                </a:lnTo>
              </a:path>
            </a:pathLst>
          </a:custGeom>
          <a:ln w="7018">
            <a:solidFill>
              <a:srgbClr val="FF0000"/>
            </a:solidFill>
          </a:ln>
        </p:spPr>
        <p:txBody>
          <a:bodyPr wrap="square" lIns="0" tIns="0" rIns="0" bIns="0" rtlCol="0"/>
          <a:lstStyle/>
          <a:p>
            <a:endParaRPr/>
          </a:p>
        </p:txBody>
      </p:sp>
      <p:sp>
        <p:nvSpPr>
          <p:cNvPr id="138" name="object 138"/>
          <p:cNvSpPr/>
          <p:nvPr/>
        </p:nvSpPr>
        <p:spPr>
          <a:xfrm>
            <a:off x="1838637" y="4223588"/>
            <a:ext cx="7620" cy="21590"/>
          </a:xfrm>
          <a:custGeom>
            <a:avLst/>
            <a:gdLst/>
            <a:ahLst/>
            <a:cxnLst/>
            <a:rect l="l" t="t" r="r" b="b"/>
            <a:pathLst>
              <a:path w="7619" h="21589">
                <a:moveTo>
                  <a:pt x="0" y="21050"/>
                </a:moveTo>
                <a:lnTo>
                  <a:pt x="0" y="7024"/>
                </a:lnTo>
                <a:lnTo>
                  <a:pt x="7023" y="0"/>
                </a:lnTo>
              </a:path>
            </a:pathLst>
          </a:custGeom>
          <a:ln w="7021">
            <a:solidFill>
              <a:srgbClr val="FF0000"/>
            </a:solidFill>
          </a:ln>
        </p:spPr>
        <p:txBody>
          <a:bodyPr wrap="square" lIns="0" tIns="0" rIns="0" bIns="0" rtlCol="0"/>
          <a:lstStyle/>
          <a:p>
            <a:endParaRPr/>
          </a:p>
        </p:txBody>
      </p:sp>
      <p:sp>
        <p:nvSpPr>
          <p:cNvPr id="139" name="object 139"/>
          <p:cNvSpPr/>
          <p:nvPr/>
        </p:nvSpPr>
        <p:spPr>
          <a:xfrm>
            <a:off x="1845661" y="4216575"/>
            <a:ext cx="7620" cy="7620"/>
          </a:xfrm>
          <a:custGeom>
            <a:avLst/>
            <a:gdLst/>
            <a:ahLst/>
            <a:cxnLst/>
            <a:rect l="l" t="t" r="r" b="b"/>
            <a:pathLst>
              <a:path w="7619" h="7620">
                <a:moveTo>
                  <a:pt x="0" y="7012"/>
                </a:moveTo>
                <a:lnTo>
                  <a:pt x="0" y="0"/>
                </a:lnTo>
                <a:lnTo>
                  <a:pt x="7014" y="0"/>
                </a:lnTo>
              </a:path>
            </a:pathLst>
          </a:custGeom>
          <a:ln w="7018">
            <a:solidFill>
              <a:srgbClr val="FF0000"/>
            </a:solidFill>
          </a:ln>
        </p:spPr>
        <p:txBody>
          <a:bodyPr wrap="square" lIns="0" tIns="0" rIns="0" bIns="0" rtlCol="0"/>
          <a:lstStyle/>
          <a:p>
            <a:endParaRPr/>
          </a:p>
        </p:txBody>
      </p:sp>
      <p:sp>
        <p:nvSpPr>
          <p:cNvPr id="140" name="object 140"/>
          <p:cNvSpPr/>
          <p:nvPr/>
        </p:nvSpPr>
        <p:spPr>
          <a:xfrm>
            <a:off x="1852675" y="4195538"/>
            <a:ext cx="7620" cy="21590"/>
          </a:xfrm>
          <a:custGeom>
            <a:avLst/>
            <a:gdLst/>
            <a:ahLst/>
            <a:cxnLst/>
            <a:rect l="l" t="t" r="r" b="b"/>
            <a:pathLst>
              <a:path w="7619" h="21589">
                <a:moveTo>
                  <a:pt x="0" y="21037"/>
                </a:moveTo>
                <a:lnTo>
                  <a:pt x="0" y="7012"/>
                </a:lnTo>
                <a:lnTo>
                  <a:pt x="7023" y="0"/>
                </a:lnTo>
              </a:path>
            </a:pathLst>
          </a:custGeom>
          <a:ln w="7021">
            <a:solidFill>
              <a:srgbClr val="FF0000"/>
            </a:solidFill>
          </a:ln>
        </p:spPr>
        <p:txBody>
          <a:bodyPr wrap="square" lIns="0" tIns="0" rIns="0" bIns="0" rtlCol="0"/>
          <a:lstStyle/>
          <a:p>
            <a:endParaRPr/>
          </a:p>
        </p:txBody>
      </p:sp>
      <p:sp>
        <p:nvSpPr>
          <p:cNvPr id="141" name="object 141"/>
          <p:cNvSpPr/>
          <p:nvPr/>
        </p:nvSpPr>
        <p:spPr>
          <a:xfrm>
            <a:off x="1859698" y="4195538"/>
            <a:ext cx="7620" cy="0"/>
          </a:xfrm>
          <a:custGeom>
            <a:avLst/>
            <a:gdLst/>
            <a:ahLst/>
            <a:cxnLst/>
            <a:rect l="l" t="t" r="r" b="b"/>
            <a:pathLst>
              <a:path w="7619">
                <a:moveTo>
                  <a:pt x="0" y="0"/>
                </a:moveTo>
                <a:lnTo>
                  <a:pt x="7023" y="0"/>
                </a:lnTo>
              </a:path>
            </a:pathLst>
          </a:custGeom>
          <a:ln w="7014">
            <a:solidFill>
              <a:srgbClr val="FF0000"/>
            </a:solidFill>
          </a:ln>
        </p:spPr>
        <p:txBody>
          <a:bodyPr wrap="square" lIns="0" tIns="0" rIns="0" bIns="0" rtlCol="0"/>
          <a:lstStyle/>
          <a:p>
            <a:endParaRPr/>
          </a:p>
        </p:txBody>
      </p:sp>
      <p:sp>
        <p:nvSpPr>
          <p:cNvPr id="142" name="object 142"/>
          <p:cNvSpPr/>
          <p:nvPr/>
        </p:nvSpPr>
        <p:spPr>
          <a:xfrm>
            <a:off x="1866722" y="4181500"/>
            <a:ext cx="7620" cy="14604"/>
          </a:xfrm>
          <a:custGeom>
            <a:avLst/>
            <a:gdLst/>
            <a:ahLst/>
            <a:cxnLst/>
            <a:rect l="l" t="t" r="r" b="b"/>
            <a:pathLst>
              <a:path w="7619" h="14604">
                <a:moveTo>
                  <a:pt x="0" y="14037"/>
                </a:moveTo>
                <a:lnTo>
                  <a:pt x="0" y="7024"/>
                </a:lnTo>
                <a:lnTo>
                  <a:pt x="7026" y="0"/>
                </a:lnTo>
              </a:path>
            </a:pathLst>
          </a:custGeom>
          <a:ln w="7020">
            <a:solidFill>
              <a:srgbClr val="FF0000"/>
            </a:solidFill>
          </a:ln>
        </p:spPr>
        <p:txBody>
          <a:bodyPr wrap="square" lIns="0" tIns="0" rIns="0" bIns="0" rtlCol="0"/>
          <a:lstStyle/>
          <a:p>
            <a:endParaRPr/>
          </a:p>
        </p:txBody>
      </p:sp>
      <p:sp>
        <p:nvSpPr>
          <p:cNvPr id="143" name="object 143"/>
          <p:cNvSpPr/>
          <p:nvPr/>
        </p:nvSpPr>
        <p:spPr>
          <a:xfrm>
            <a:off x="1873748" y="4181500"/>
            <a:ext cx="14604" cy="7620"/>
          </a:xfrm>
          <a:custGeom>
            <a:avLst/>
            <a:gdLst/>
            <a:ahLst/>
            <a:cxnLst/>
            <a:rect l="l" t="t" r="r" b="b"/>
            <a:pathLst>
              <a:path w="14605" h="7620">
                <a:moveTo>
                  <a:pt x="0" y="0"/>
                </a:moveTo>
                <a:lnTo>
                  <a:pt x="7023" y="7024"/>
                </a:lnTo>
                <a:lnTo>
                  <a:pt x="14049" y="7024"/>
                </a:lnTo>
              </a:path>
            </a:pathLst>
          </a:custGeom>
          <a:ln w="7016">
            <a:solidFill>
              <a:srgbClr val="FF0000"/>
            </a:solidFill>
          </a:ln>
        </p:spPr>
        <p:txBody>
          <a:bodyPr wrap="square" lIns="0" tIns="0" rIns="0" bIns="0" rtlCol="0"/>
          <a:lstStyle/>
          <a:p>
            <a:endParaRPr/>
          </a:p>
        </p:txBody>
      </p:sp>
      <p:sp>
        <p:nvSpPr>
          <p:cNvPr id="144" name="object 144"/>
          <p:cNvSpPr/>
          <p:nvPr/>
        </p:nvSpPr>
        <p:spPr>
          <a:xfrm>
            <a:off x="1887798" y="4167471"/>
            <a:ext cx="7620" cy="21590"/>
          </a:xfrm>
          <a:custGeom>
            <a:avLst/>
            <a:gdLst/>
            <a:ahLst/>
            <a:cxnLst/>
            <a:rect l="l" t="t" r="r" b="b"/>
            <a:pathLst>
              <a:path w="7619" h="21589">
                <a:moveTo>
                  <a:pt x="0" y="21053"/>
                </a:moveTo>
                <a:lnTo>
                  <a:pt x="7011" y="14028"/>
                </a:lnTo>
                <a:lnTo>
                  <a:pt x="7011" y="0"/>
                </a:lnTo>
              </a:path>
            </a:pathLst>
          </a:custGeom>
          <a:ln w="7021">
            <a:solidFill>
              <a:srgbClr val="FF0000"/>
            </a:solidFill>
          </a:ln>
        </p:spPr>
        <p:txBody>
          <a:bodyPr wrap="square" lIns="0" tIns="0" rIns="0" bIns="0" rtlCol="0"/>
          <a:lstStyle/>
          <a:p>
            <a:endParaRPr/>
          </a:p>
        </p:txBody>
      </p:sp>
      <p:sp>
        <p:nvSpPr>
          <p:cNvPr id="145" name="object 145"/>
          <p:cNvSpPr/>
          <p:nvPr/>
        </p:nvSpPr>
        <p:spPr>
          <a:xfrm>
            <a:off x="1894809" y="4167471"/>
            <a:ext cx="7620" cy="0"/>
          </a:xfrm>
          <a:custGeom>
            <a:avLst/>
            <a:gdLst/>
            <a:ahLst/>
            <a:cxnLst/>
            <a:rect l="l" t="t" r="r" b="b"/>
            <a:pathLst>
              <a:path w="7619">
                <a:moveTo>
                  <a:pt x="0" y="0"/>
                </a:moveTo>
                <a:lnTo>
                  <a:pt x="7026" y="0"/>
                </a:lnTo>
              </a:path>
            </a:pathLst>
          </a:custGeom>
          <a:ln w="7014">
            <a:solidFill>
              <a:srgbClr val="FF0000"/>
            </a:solidFill>
          </a:ln>
        </p:spPr>
        <p:txBody>
          <a:bodyPr wrap="square" lIns="0" tIns="0" rIns="0" bIns="0" rtlCol="0"/>
          <a:lstStyle/>
          <a:p>
            <a:endParaRPr/>
          </a:p>
        </p:txBody>
      </p:sp>
      <p:sp>
        <p:nvSpPr>
          <p:cNvPr id="146" name="object 146"/>
          <p:cNvSpPr/>
          <p:nvPr/>
        </p:nvSpPr>
        <p:spPr>
          <a:xfrm>
            <a:off x="1901836" y="4160459"/>
            <a:ext cx="7620" cy="7620"/>
          </a:xfrm>
          <a:custGeom>
            <a:avLst/>
            <a:gdLst/>
            <a:ahLst/>
            <a:cxnLst/>
            <a:rect l="l" t="t" r="r" b="b"/>
            <a:pathLst>
              <a:path w="7619" h="7620">
                <a:moveTo>
                  <a:pt x="0" y="7012"/>
                </a:moveTo>
                <a:lnTo>
                  <a:pt x="0" y="0"/>
                </a:lnTo>
                <a:lnTo>
                  <a:pt x="7023" y="0"/>
                </a:lnTo>
              </a:path>
            </a:pathLst>
          </a:custGeom>
          <a:ln w="7018">
            <a:solidFill>
              <a:srgbClr val="FF0000"/>
            </a:solidFill>
          </a:ln>
        </p:spPr>
        <p:txBody>
          <a:bodyPr wrap="square" lIns="0" tIns="0" rIns="0" bIns="0" rtlCol="0"/>
          <a:lstStyle/>
          <a:p>
            <a:endParaRPr/>
          </a:p>
        </p:txBody>
      </p:sp>
      <p:sp>
        <p:nvSpPr>
          <p:cNvPr id="147" name="object 147"/>
          <p:cNvSpPr/>
          <p:nvPr/>
        </p:nvSpPr>
        <p:spPr>
          <a:xfrm>
            <a:off x="1908859" y="4160459"/>
            <a:ext cx="7620" cy="0"/>
          </a:xfrm>
          <a:custGeom>
            <a:avLst/>
            <a:gdLst/>
            <a:ahLst/>
            <a:cxnLst/>
            <a:rect l="l" t="t" r="r" b="b"/>
            <a:pathLst>
              <a:path w="7619">
                <a:moveTo>
                  <a:pt x="0" y="0"/>
                </a:moveTo>
                <a:lnTo>
                  <a:pt x="7023" y="0"/>
                </a:lnTo>
              </a:path>
            </a:pathLst>
          </a:custGeom>
          <a:ln w="7014">
            <a:solidFill>
              <a:srgbClr val="FF0000"/>
            </a:solidFill>
          </a:ln>
        </p:spPr>
        <p:txBody>
          <a:bodyPr wrap="square" lIns="0" tIns="0" rIns="0" bIns="0" rtlCol="0"/>
          <a:lstStyle/>
          <a:p>
            <a:endParaRPr/>
          </a:p>
        </p:txBody>
      </p:sp>
      <p:sp>
        <p:nvSpPr>
          <p:cNvPr id="148" name="object 148"/>
          <p:cNvSpPr/>
          <p:nvPr/>
        </p:nvSpPr>
        <p:spPr>
          <a:xfrm>
            <a:off x="1915883" y="4146434"/>
            <a:ext cx="7620" cy="14604"/>
          </a:xfrm>
          <a:custGeom>
            <a:avLst/>
            <a:gdLst/>
            <a:ahLst/>
            <a:cxnLst/>
            <a:rect l="l" t="t" r="r" b="b"/>
            <a:pathLst>
              <a:path w="7619" h="14604">
                <a:moveTo>
                  <a:pt x="0" y="14025"/>
                </a:moveTo>
                <a:lnTo>
                  <a:pt x="0" y="7012"/>
                </a:lnTo>
                <a:lnTo>
                  <a:pt x="7026" y="0"/>
                </a:lnTo>
              </a:path>
            </a:pathLst>
          </a:custGeom>
          <a:ln w="7020">
            <a:solidFill>
              <a:srgbClr val="FF0000"/>
            </a:solidFill>
          </a:ln>
        </p:spPr>
        <p:txBody>
          <a:bodyPr wrap="square" lIns="0" tIns="0" rIns="0" bIns="0" rtlCol="0"/>
          <a:lstStyle/>
          <a:p>
            <a:endParaRPr/>
          </a:p>
        </p:txBody>
      </p:sp>
      <p:sp>
        <p:nvSpPr>
          <p:cNvPr id="149" name="object 149"/>
          <p:cNvSpPr/>
          <p:nvPr/>
        </p:nvSpPr>
        <p:spPr>
          <a:xfrm>
            <a:off x="1922909" y="4139409"/>
            <a:ext cx="7620" cy="7620"/>
          </a:xfrm>
          <a:custGeom>
            <a:avLst/>
            <a:gdLst/>
            <a:ahLst/>
            <a:cxnLst/>
            <a:rect l="l" t="t" r="r" b="b"/>
            <a:pathLst>
              <a:path w="7619" h="7620">
                <a:moveTo>
                  <a:pt x="0" y="7024"/>
                </a:moveTo>
                <a:lnTo>
                  <a:pt x="7011" y="0"/>
                </a:lnTo>
              </a:path>
            </a:pathLst>
          </a:custGeom>
          <a:ln w="7018">
            <a:solidFill>
              <a:srgbClr val="FF0000"/>
            </a:solidFill>
          </a:ln>
        </p:spPr>
        <p:txBody>
          <a:bodyPr wrap="square" lIns="0" tIns="0" rIns="0" bIns="0" rtlCol="0"/>
          <a:lstStyle/>
          <a:p>
            <a:endParaRPr/>
          </a:p>
        </p:txBody>
      </p:sp>
      <p:sp>
        <p:nvSpPr>
          <p:cNvPr id="150" name="object 150"/>
          <p:cNvSpPr/>
          <p:nvPr/>
        </p:nvSpPr>
        <p:spPr>
          <a:xfrm>
            <a:off x="1929932" y="4132396"/>
            <a:ext cx="7620" cy="7620"/>
          </a:xfrm>
          <a:custGeom>
            <a:avLst/>
            <a:gdLst/>
            <a:ahLst/>
            <a:cxnLst/>
            <a:rect l="l" t="t" r="r" b="b"/>
            <a:pathLst>
              <a:path w="7619" h="7620">
                <a:moveTo>
                  <a:pt x="0" y="7012"/>
                </a:moveTo>
                <a:lnTo>
                  <a:pt x="7014" y="0"/>
                </a:lnTo>
              </a:path>
            </a:pathLst>
          </a:custGeom>
          <a:ln w="7018">
            <a:solidFill>
              <a:srgbClr val="FF0000"/>
            </a:solidFill>
          </a:ln>
        </p:spPr>
        <p:txBody>
          <a:bodyPr wrap="square" lIns="0" tIns="0" rIns="0" bIns="0" rtlCol="0"/>
          <a:lstStyle/>
          <a:p>
            <a:endParaRPr/>
          </a:p>
        </p:txBody>
      </p:sp>
      <p:sp>
        <p:nvSpPr>
          <p:cNvPr id="151" name="object 151"/>
          <p:cNvSpPr/>
          <p:nvPr/>
        </p:nvSpPr>
        <p:spPr>
          <a:xfrm>
            <a:off x="1936947" y="4132396"/>
            <a:ext cx="7620" cy="0"/>
          </a:xfrm>
          <a:custGeom>
            <a:avLst/>
            <a:gdLst/>
            <a:ahLst/>
            <a:cxnLst/>
            <a:rect l="l" t="t" r="r" b="b"/>
            <a:pathLst>
              <a:path w="7619">
                <a:moveTo>
                  <a:pt x="0" y="0"/>
                </a:moveTo>
                <a:lnTo>
                  <a:pt x="7023" y="0"/>
                </a:lnTo>
              </a:path>
            </a:pathLst>
          </a:custGeom>
          <a:ln w="7014">
            <a:solidFill>
              <a:srgbClr val="FF0000"/>
            </a:solidFill>
          </a:ln>
        </p:spPr>
        <p:txBody>
          <a:bodyPr wrap="square" lIns="0" tIns="0" rIns="0" bIns="0" rtlCol="0"/>
          <a:lstStyle/>
          <a:p>
            <a:endParaRPr/>
          </a:p>
        </p:txBody>
      </p:sp>
      <p:sp>
        <p:nvSpPr>
          <p:cNvPr id="152" name="object 152"/>
          <p:cNvSpPr/>
          <p:nvPr/>
        </p:nvSpPr>
        <p:spPr>
          <a:xfrm>
            <a:off x="1943970" y="4125384"/>
            <a:ext cx="7620" cy="7620"/>
          </a:xfrm>
          <a:custGeom>
            <a:avLst/>
            <a:gdLst/>
            <a:ahLst/>
            <a:cxnLst/>
            <a:rect l="l" t="t" r="r" b="b"/>
            <a:pathLst>
              <a:path w="7619" h="7620">
                <a:moveTo>
                  <a:pt x="0" y="7012"/>
                </a:moveTo>
                <a:lnTo>
                  <a:pt x="7026" y="0"/>
                </a:lnTo>
              </a:path>
            </a:pathLst>
          </a:custGeom>
          <a:ln w="7018">
            <a:solidFill>
              <a:srgbClr val="FF0000"/>
            </a:solidFill>
          </a:ln>
        </p:spPr>
        <p:txBody>
          <a:bodyPr wrap="square" lIns="0" tIns="0" rIns="0" bIns="0" rtlCol="0"/>
          <a:lstStyle/>
          <a:p>
            <a:endParaRPr/>
          </a:p>
        </p:txBody>
      </p:sp>
      <p:sp>
        <p:nvSpPr>
          <p:cNvPr id="153" name="object 153"/>
          <p:cNvSpPr/>
          <p:nvPr/>
        </p:nvSpPr>
        <p:spPr>
          <a:xfrm>
            <a:off x="1950996" y="4111358"/>
            <a:ext cx="7620" cy="14604"/>
          </a:xfrm>
          <a:custGeom>
            <a:avLst/>
            <a:gdLst/>
            <a:ahLst/>
            <a:cxnLst/>
            <a:rect l="l" t="t" r="r" b="b"/>
            <a:pathLst>
              <a:path w="7619" h="14604">
                <a:moveTo>
                  <a:pt x="0" y="14025"/>
                </a:moveTo>
                <a:lnTo>
                  <a:pt x="7023" y="0"/>
                </a:lnTo>
              </a:path>
            </a:pathLst>
          </a:custGeom>
          <a:ln w="7020">
            <a:solidFill>
              <a:srgbClr val="FF0000"/>
            </a:solidFill>
          </a:ln>
        </p:spPr>
        <p:txBody>
          <a:bodyPr wrap="square" lIns="0" tIns="0" rIns="0" bIns="0" rtlCol="0"/>
          <a:lstStyle/>
          <a:p>
            <a:endParaRPr/>
          </a:p>
        </p:txBody>
      </p:sp>
      <p:sp>
        <p:nvSpPr>
          <p:cNvPr id="154" name="object 154"/>
          <p:cNvSpPr/>
          <p:nvPr/>
        </p:nvSpPr>
        <p:spPr>
          <a:xfrm>
            <a:off x="1958020" y="4104345"/>
            <a:ext cx="14604" cy="7620"/>
          </a:xfrm>
          <a:custGeom>
            <a:avLst/>
            <a:gdLst/>
            <a:ahLst/>
            <a:cxnLst/>
            <a:rect l="l" t="t" r="r" b="b"/>
            <a:pathLst>
              <a:path w="14605" h="7620">
                <a:moveTo>
                  <a:pt x="0" y="7012"/>
                </a:moveTo>
                <a:lnTo>
                  <a:pt x="14037" y="0"/>
                </a:lnTo>
              </a:path>
            </a:pathLst>
          </a:custGeom>
          <a:ln w="7016">
            <a:solidFill>
              <a:srgbClr val="FF0000"/>
            </a:solidFill>
          </a:ln>
        </p:spPr>
        <p:txBody>
          <a:bodyPr wrap="square" lIns="0" tIns="0" rIns="0" bIns="0" rtlCol="0"/>
          <a:lstStyle/>
          <a:p>
            <a:endParaRPr/>
          </a:p>
        </p:txBody>
      </p:sp>
      <p:sp>
        <p:nvSpPr>
          <p:cNvPr id="155" name="object 155"/>
          <p:cNvSpPr/>
          <p:nvPr/>
        </p:nvSpPr>
        <p:spPr>
          <a:xfrm>
            <a:off x="1972058" y="4104345"/>
            <a:ext cx="28575" cy="0"/>
          </a:xfrm>
          <a:custGeom>
            <a:avLst/>
            <a:gdLst/>
            <a:ahLst/>
            <a:cxnLst/>
            <a:rect l="l" t="t" r="r" b="b"/>
            <a:pathLst>
              <a:path w="28575">
                <a:moveTo>
                  <a:pt x="0" y="0"/>
                </a:moveTo>
                <a:lnTo>
                  <a:pt x="28099" y="0"/>
                </a:lnTo>
              </a:path>
            </a:pathLst>
          </a:custGeom>
          <a:ln w="7014">
            <a:solidFill>
              <a:srgbClr val="FF0000"/>
            </a:solidFill>
          </a:ln>
        </p:spPr>
        <p:txBody>
          <a:bodyPr wrap="square" lIns="0" tIns="0" rIns="0" bIns="0" rtlCol="0"/>
          <a:lstStyle/>
          <a:p>
            <a:endParaRPr/>
          </a:p>
        </p:txBody>
      </p:sp>
      <p:sp>
        <p:nvSpPr>
          <p:cNvPr id="156" name="object 156"/>
          <p:cNvSpPr/>
          <p:nvPr/>
        </p:nvSpPr>
        <p:spPr>
          <a:xfrm>
            <a:off x="2000157" y="4097321"/>
            <a:ext cx="7620" cy="7620"/>
          </a:xfrm>
          <a:custGeom>
            <a:avLst/>
            <a:gdLst/>
            <a:ahLst/>
            <a:cxnLst/>
            <a:rect l="l" t="t" r="r" b="b"/>
            <a:pathLst>
              <a:path w="7619" h="7620">
                <a:moveTo>
                  <a:pt x="0" y="7024"/>
                </a:moveTo>
                <a:lnTo>
                  <a:pt x="0" y="0"/>
                </a:lnTo>
                <a:lnTo>
                  <a:pt x="7023" y="0"/>
                </a:lnTo>
              </a:path>
            </a:pathLst>
          </a:custGeom>
          <a:ln w="7018">
            <a:solidFill>
              <a:srgbClr val="FF0000"/>
            </a:solidFill>
          </a:ln>
        </p:spPr>
        <p:txBody>
          <a:bodyPr wrap="square" lIns="0" tIns="0" rIns="0" bIns="0" rtlCol="0"/>
          <a:lstStyle/>
          <a:p>
            <a:endParaRPr/>
          </a:p>
        </p:txBody>
      </p:sp>
      <p:sp>
        <p:nvSpPr>
          <p:cNvPr id="157" name="object 157"/>
          <p:cNvSpPr/>
          <p:nvPr/>
        </p:nvSpPr>
        <p:spPr>
          <a:xfrm>
            <a:off x="2007181" y="4097321"/>
            <a:ext cx="7620" cy="0"/>
          </a:xfrm>
          <a:custGeom>
            <a:avLst/>
            <a:gdLst/>
            <a:ahLst/>
            <a:cxnLst/>
            <a:rect l="l" t="t" r="r" b="b"/>
            <a:pathLst>
              <a:path w="7619">
                <a:moveTo>
                  <a:pt x="0" y="0"/>
                </a:moveTo>
                <a:lnTo>
                  <a:pt x="7014" y="0"/>
                </a:lnTo>
              </a:path>
            </a:pathLst>
          </a:custGeom>
          <a:ln w="7014">
            <a:solidFill>
              <a:srgbClr val="FF0000"/>
            </a:solidFill>
          </a:ln>
        </p:spPr>
        <p:txBody>
          <a:bodyPr wrap="square" lIns="0" tIns="0" rIns="0" bIns="0" rtlCol="0"/>
          <a:lstStyle/>
          <a:p>
            <a:endParaRPr/>
          </a:p>
        </p:txBody>
      </p:sp>
      <p:sp>
        <p:nvSpPr>
          <p:cNvPr id="158" name="object 158"/>
          <p:cNvSpPr/>
          <p:nvPr/>
        </p:nvSpPr>
        <p:spPr>
          <a:xfrm>
            <a:off x="2014195" y="4090308"/>
            <a:ext cx="7620" cy="7620"/>
          </a:xfrm>
          <a:custGeom>
            <a:avLst/>
            <a:gdLst/>
            <a:ahLst/>
            <a:cxnLst/>
            <a:rect l="l" t="t" r="r" b="b"/>
            <a:pathLst>
              <a:path w="7619" h="7620">
                <a:moveTo>
                  <a:pt x="0" y="7012"/>
                </a:moveTo>
                <a:lnTo>
                  <a:pt x="0" y="0"/>
                </a:lnTo>
                <a:lnTo>
                  <a:pt x="7023" y="0"/>
                </a:lnTo>
              </a:path>
            </a:pathLst>
          </a:custGeom>
          <a:ln w="7018">
            <a:solidFill>
              <a:srgbClr val="FF0000"/>
            </a:solidFill>
          </a:ln>
        </p:spPr>
        <p:txBody>
          <a:bodyPr wrap="square" lIns="0" tIns="0" rIns="0" bIns="0" rtlCol="0"/>
          <a:lstStyle/>
          <a:p>
            <a:endParaRPr/>
          </a:p>
        </p:txBody>
      </p:sp>
      <p:sp>
        <p:nvSpPr>
          <p:cNvPr id="159" name="object 159"/>
          <p:cNvSpPr/>
          <p:nvPr/>
        </p:nvSpPr>
        <p:spPr>
          <a:xfrm>
            <a:off x="2021218" y="4090308"/>
            <a:ext cx="7620" cy="7620"/>
          </a:xfrm>
          <a:custGeom>
            <a:avLst/>
            <a:gdLst/>
            <a:ahLst/>
            <a:cxnLst/>
            <a:rect l="l" t="t" r="r" b="b"/>
            <a:pathLst>
              <a:path w="7619" h="7620">
                <a:moveTo>
                  <a:pt x="0" y="0"/>
                </a:moveTo>
                <a:lnTo>
                  <a:pt x="0" y="0"/>
                </a:lnTo>
                <a:lnTo>
                  <a:pt x="7023" y="7012"/>
                </a:lnTo>
              </a:path>
            </a:pathLst>
          </a:custGeom>
          <a:ln w="7018">
            <a:solidFill>
              <a:srgbClr val="FF0000"/>
            </a:solidFill>
          </a:ln>
        </p:spPr>
        <p:txBody>
          <a:bodyPr wrap="square" lIns="0" tIns="0" rIns="0" bIns="0" rtlCol="0"/>
          <a:lstStyle/>
          <a:p>
            <a:endParaRPr/>
          </a:p>
        </p:txBody>
      </p:sp>
      <p:sp>
        <p:nvSpPr>
          <p:cNvPr id="160" name="object 160"/>
          <p:cNvSpPr/>
          <p:nvPr/>
        </p:nvSpPr>
        <p:spPr>
          <a:xfrm>
            <a:off x="2028242" y="4090308"/>
            <a:ext cx="7620" cy="7620"/>
          </a:xfrm>
          <a:custGeom>
            <a:avLst/>
            <a:gdLst/>
            <a:ahLst/>
            <a:cxnLst/>
            <a:rect l="l" t="t" r="r" b="b"/>
            <a:pathLst>
              <a:path w="7619" h="7620">
                <a:moveTo>
                  <a:pt x="0" y="7012"/>
                </a:moveTo>
                <a:lnTo>
                  <a:pt x="0" y="7012"/>
                </a:lnTo>
                <a:lnTo>
                  <a:pt x="7026" y="0"/>
                </a:lnTo>
              </a:path>
            </a:pathLst>
          </a:custGeom>
          <a:ln w="7018">
            <a:solidFill>
              <a:srgbClr val="FF0000"/>
            </a:solidFill>
          </a:ln>
        </p:spPr>
        <p:txBody>
          <a:bodyPr wrap="square" lIns="0" tIns="0" rIns="0" bIns="0" rtlCol="0"/>
          <a:lstStyle/>
          <a:p>
            <a:endParaRPr/>
          </a:p>
        </p:txBody>
      </p:sp>
      <p:sp>
        <p:nvSpPr>
          <p:cNvPr id="161" name="object 161"/>
          <p:cNvSpPr/>
          <p:nvPr/>
        </p:nvSpPr>
        <p:spPr>
          <a:xfrm>
            <a:off x="2035268" y="4090308"/>
            <a:ext cx="21590" cy="0"/>
          </a:xfrm>
          <a:custGeom>
            <a:avLst/>
            <a:gdLst/>
            <a:ahLst/>
            <a:cxnLst/>
            <a:rect l="l" t="t" r="r" b="b"/>
            <a:pathLst>
              <a:path w="21589">
                <a:moveTo>
                  <a:pt x="0" y="0"/>
                </a:moveTo>
                <a:lnTo>
                  <a:pt x="21061" y="0"/>
                </a:lnTo>
              </a:path>
            </a:pathLst>
          </a:custGeom>
          <a:ln w="7014">
            <a:solidFill>
              <a:srgbClr val="FF0000"/>
            </a:solidFill>
          </a:ln>
        </p:spPr>
        <p:txBody>
          <a:bodyPr wrap="square" lIns="0" tIns="0" rIns="0" bIns="0" rtlCol="0"/>
          <a:lstStyle/>
          <a:p>
            <a:endParaRPr/>
          </a:p>
        </p:txBody>
      </p:sp>
      <p:sp>
        <p:nvSpPr>
          <p:cNvPr id="162" name="object 162"/>
          <p:cNvSpPr/>
          <p:nvPr/>
        </p:nvSpPr>
        <p:spPr>
          <a:xfrm>
            <a:off x="2056329" y="4083296"/>
            <a:ext cx="7620" cy="7620"/>
          </a:xfrm>
          <a:custGeom>
            <a:avLst/>
            <a:gdLst/>
            <a:ahLst/>
            <a:cxnLst/>
            <a:rect l="l" t="t" r="r" b="b"/>
            <a:pathLst>
              <a:path w="7619" h="7620">
                <a:moveTo>
                  <a:pt x="0" y="7012"/>
                </a:moveTo>
                <a:lnTo>
                  <a:pt x="0" y="0"/>
                </a:lnTo>
                <a:lnTo>
                  <a:pt x="7026" y="0"/>
                </a:lnTo>
              </a:path>
            </a:pathLst>
          </a:custGeom>
          <a:ln w="7018">
            <a:solidFill>
              <a:srgbClr val="FF0000"/>
            </a:solidFill>
          </a:ln>
        </p:spPr>
        <p:txBody>
          <a:bodyPr wrap="square" lIns="0" tIns="0" rIns="0" bIns="0" rtlCol="0"/>
          <a:lstStyle/>
          <a:p>
            <a:endParaRPr/>
          </a:p>
        </p:txBody>
      </p:sp>
      <p:sp>
        <p:nvSpPr>
          <p:cNvPr id="163" name="object 163"/>
          <p:cNvSpPr/>
          <p:nvPr/>
        </p:nvSpPr>
        <p:spPr>
          <a:xfrm>
            <a:off x="2063356" y="4083296"/>
            <a:ext cx="14604" cy="0"/>
          </a:xfrm>
          <a:custGeom>
            <a:avLst/>
            <a:gdLst/>
            <a:ahLst/>
            <a:cxnLst/>
            <a:rect l="l" t="t" r="r" b="b"/>
            <a:pathLst>
              <a:path w="14605">
                <a:moveTo>
                  <a:pt x="0" y="0"/>
                </a:moveTo>
                <a:lnTo>
                  <a:pt x="14049" y="0"/>
                </a:lnTo>
              </a:path>
            </a:pathLst>
          </a:custGeom>
          <a:ln w="7014">
            <a:solidFill>
              <a:srgbClr val="FF0000"/>
            </a:solidFill>
          </a:ln>
        </p:spPr>
        <p:txBody>
          <a:bodyPr wrap="square" lIns="0" tIns="0" rIns="0" bIns="0" rtlCol="0"/>
          <a:lstStyle/>
          <a:p>
            <a:endParaRPr/>
          </a:p>
        </p:txBody>
      </p:sp>
      <p:sp>
        <p:nvSpPr>
          <p:cNvPr id="164" name="object 164"/>
          <p:cNvSpPr/>
          <p:nvPr/>
        </p:nvSpPr>
        <p:spPr>
          <a:xfrm>
            <a:off x="2077406" y="4076283"/>
            <a:ext cx="7620" cy="7620"/>
          </a:xfrm>
          <a:custGeom>
            <a:avLst/>
            <a:gdLst/>
            <a:ahLst/>
            <a:cxnLst/>
            <a:rect l="l" t="t" r="r" b="b"/>
            <a:pathLst>
              <a:path w="7619" h="7620">
                <a:moveTo>
                  <a:pt x="0" y="7012"/>
                </a:moveTo>
                <a:lnTo>
                  <a:pt x="0" y="0"/>
                </a:lnTo>
                <a:lnTo>
                  <a:pt x="7023" y="0"/>
                </a:lnTo>
              </a:path>
            </a:pathLst>
          </a:custGeom>
          <a:ln w="7018">
            <a:solidFill>
              <a:srgbClr val="FF0000"/>
            </a:solidFill>
          </a:ln>
        </p:spPr>
        <p:txBody>
          <a:bodyPr wrap="square" lIns="0" tIns="0" rIns="0" bIns="0" rtlCol="0"/>
          <a:lstStyle/>
          <a:p>
            <a:endParaRPr/>
          </a:p>
        </p:txBody>
      </p:sp>
      <p:sp>
        <p:nvSpPr>
          <p:cNvPr id="165" name="object 165"/>
          <p:cNvSpPr/>
          <p:nvPr/>
        </p:nvSpPr>
        <p:spPr>
          <a:xfrm>
            <a:off x="2084429" y="4076283"/>
            <a:ext cx="7620" cy="0"/>
          </a:xfrm>
          <a:custGeom>
            <a:avLst/>
            <a:gdLst/>
            <a:ahLst/>
            <a:cxnLst/>
            <a:rect l="l" t="t" r="r" b="b"/>
            <a:pathLst>
              <a:path w="7619">
                <a:moveTo>
                  <a:pt x="0" y="0"/>
                </a:moveTo>
                <a:lnTo>
                  <a:pt x="7011" y="0"/>
                </a:lnTo>
              </a:path>
            </a:pathLst>
          </a:custGeom>
          <a:ln w="7014">
            <a:solidFill>
              <a:srgbClr val="FF0000"/>
            </a:solidFill>
          </a:ln>
        </p:spPr>
        <p:txBody>
          <a:bodyPr wrap="square" lIns="0" tIns="0" rIns="0" bIns="0" rtlCol="0"/>
          <a:lstStyle/>
          <a:p>
            <a:endParaRPr/>
          </a:p>
        </p:txBody>
      </p:sp>
      <p:sp>
        <p:nvSpPr>
          <p:cNvPr id="166" name="object 166"/>
          <p:cNvSpPr/>
          <p:nvPr/>
        </p:nvSpPr>
        <p:spPr>
          <a:xfrm>
            <a:off x="2091440" y="4076283"/>
            <a:ext cx="7620" cy="14604"/>
          </a:xfrm>
          <a:custGeom>
            <a:avLst/>
            <a:gdLst/>
            <a:ahLst/>
            <a:cxnLst/>
            <a:rect l="l" t="t" r="r" b="b"/>
            <a:pathLst>
              <a:path w="7619" h="14604">
                <a:moveTo>
                  <a:pt x="0" y="0"/>
                </a:moveTo>
                <a:lnTo>
                  <a:pt x="0" y="7012"/>
                </a:lnTo>
                <a:lnTo>
                  <a:pt x="7026" y="14025"/>
                </a:lnTo>
              </a:path>
            </a:pathLst>
          </a:custGeom>
          <a:ln w="7020">
            <a:solidFill>
              <a:srgbClr val="FF0000"/>
            </a:solidFill>
          </a:ln>
        </p:spPr>
        <p:txBody>
          <a:bodyPr wrap="square" lIns="0" tIns="0" rIns="0" bIns="0" rtlCol="0"/>
          <a:lstStyle/>
          <a:p>
            <a:endParaRPr/>
          </a:p>
        </p:txBody>
      </p:sp>
      <p:sp>
        <p:nvSpPr>
          <p:cNvPr id="167" name="object 167"/>
          <p:cNvSpPr/>
          <p:nvPr/>
        </p:nvSpPr>
        <p:spPr>
          <a:xfrm>
            <a:off x="2098467" y="4083296"/>
            <a:ext cx="7620" cy="7620"/>
          </a:xfrm>
          <a:custGeom>
            <a:avLst/>
            <a:gdLst/>
            <a:ahLst/>
            <a:cxnLst/>
            <a:rect l="l" t="t" r="r" b="b"/>
            <a:pathLst>
              <a:path w="7619" h="7620">
                <a:moveTo>
                  <a:pt x="0" y="7012"/>
                </a:moveTo>
                <a:lnTo>
                  <a:pt x="0" y="7012"/>
                </a:lnTo>
                <a:lnTo>
                  <a:pt x="7023" y="0"/>
                </a:lnTo>
              </a:path>
            </a:pathLst>
          </a:custGeom>
          <a:ln w="7018">
            <a:solidFill>
              <a:srgbClr val="FF0000"/>
            </a:solidFill>
          </a:ln>
        </p:spPr>
        <p:txBody>
          <a:bodyPr wrap="square" lIns="0" tIns="0" rIns="0" bIns="0" rtlCol="0"/>
          <a:lstStyle/>
          <a:p>
            <a:endParaRPr/>
          </a:p>
        </p:txBody>
      </p:sp>
      <p:sp>
        <p:nvSpPr>
          <p:cNvPr id="168" name="object 168"/>
          <p:cNvSpPr/>
          <p:nvPr/>
        </p:nvSpPr>
        <p:spPr>
          <a:xfrm>
            <a:off x="2105490" y="4076283"/>
            <a:ext cx="7620" cy="7620"/>
          </a:xfrm>
          <a:custGeom>
            <a:avLst/>
            <a:gdLst/>
            <a:ahLst/>
            <a:cxnLst/>
            <a:rect l="l" t="t" r="r" b="b"/>
            <a:pathLst>
              <a:path w="7619" h="7620">
                <a:moveTo>
                  <a:pt x="0" y="7012"/>
                </a:moveTo>
                <a:lnTo>
                  <a:pt x="0" y="0"/>
                </a:lnTo>
                <a:lnTo>
                  <a:pt x="7026" y="0"/>
                </a:lnTo>
              </a:path>
            </a:pathLst>
          </a:custGeom>
          <a:ln w="7018">
            <a:solidFill>
              <a:srgbClr val="FF0000"/>
            </a:solidFill>
          </a:ln>
        </p:spPr>
        <p:txBody>
          <a:bodyPr wrap="square" lIns="0" tIns="0" rIns="0" bIns="0" rtlCol="0"/>
          <a:lstStyle/>
          <a:p>
            <a:endParaRPr/>
          </a:p>
        </p:txBody>
      </p:sp>
      <p:sp>
        <p:nvSpPr>
          <p:cNvPr id="169" name="object 169"/>
          <p:cNvSpPr/>
          <p:nvPr/>
        </p:nvSpPr>
        <p:spPr>
          <a:xfrm>
            <a:off x="2112516" y="4076283"/>
            <a:ext cx="14604" cy="7620"/>
          </a:xfrm>
          <a:custGeom>
            <a:avLst/>
            <a:gdLst/>
            <a:ahLst/>
            <a:cxnLst/>
            <a:rect l="l" t="t" r="r" b="b"/>
            <a:pathLst>
              <a:path w="14605" h="7620">
                <a:moveTo>
                  <a:pt x="0" y="0"/>
                </a:moveTo>
                <a:lnTo>
                  <a:pt x="7023" y="0"/>
                </a:lnTo>
                <a:lnTo>
                  <a:pt x="14037" y="7012"/>
                </a:lnTo>
              </a:path>
            </a:pathLst>
          </a:custGeom>
          <a:ln w="7016">
            <a:solidFill>
              <a:srgbClr val="FF0000"/>
            </a:solidFill>
          </a:ln>
        </p:spPr>
        <p:txBody>
          <a:bodyPr wrap="square" lIns="0" tIns="0" rIns="0" bIns="0" rtlCol="0"/>
          <a:lstStyle/>
          <a:p>
            <a:endParaRPr/>
          </a:p>
        </p:txBody>
      </p:sp>
      <p:sp>
        <p:nvSpPr>
          <p:cNvPr id="170" name="object 170"/>
          <p:cNvSpPr/>
          <p:nvPr/>
        </p:nvSpPr>
        <p:spPr>
          <a:xfrm>
            <a:off x="2126554" y="4083296"/>
            <a:ext cx="133985" cy="0"/>
          </a:xfrm>
          <a:custGeom>
            <a:avLst/>
            <a:gdLst/>
            <a:ahLst/>
            <a:cxnLst/>
            <a:rect l="l" t="t" r="r" b="b"/>
            <a:pathLst>
              <a:path w="133985">
                <a:moveTo>
                  <a:pt x="0" y="0"/>
                </a:moveTo>
                <a:lnTo>
                  <a:pt x="133432" y="0"/>
                </a:lnTo>
              </a:path>
            </a:pathLst>
          </a:custGeom>
          <a:ln w="7014">
            <a:solidFill>
              <a:srgbClr val="FF0000"/>
            </a:solidFill>
          </a:ln>
        </p:spPr>
        <p:txBody>
          <a:bodyPr wrap="square" lIns="0" tIns="0" rIns="0" bIns="0" rtlCol="0"/>
          <a:lstStyle/>
          <a:p>
            <a:endParaRPr/>
          </a:p>
        </p:txBody>
      </p:sp>
      <p:sp>
        <p:nvSpPr>
          <p:cNvPr id="171" name="object 171"/>
          <p:cNvSpPr/>
          <p:nvPr/>
        </p:nvSpPr>
        <p:spPr>
          <a:xfrm>
            <a:off x="2133578" y="4083296"/>
            <a:ext cx="7620" cy="7620"/>
          </a:xfrm>
          <a:custGeom>
            <a:avLst/>
            <a:gdLst/>
            <a:ahLst/>
            <a:cxnLst/>
            <a:rect l="l" t="t" r="r" b="b"/>
            <a:pathLst>
              <a:path w="7619" h="7620">
                <a:moveTo>
                  <a:pt x="0" y="0"/>
                </a:moveTo>
                <a:lnTo>
                  <a:pt x="0" y="7012"/>
                </a:lnTo>
                <a:lnTo>
                  <a:pt x="7026" y="7012"/>
                </a:lnTo>
              </a:path>
            </a:pathLst>
          </a:custGeom>
          <a:ln w="7018">
            <a:solidFill>
              <a:srgbClr val="FF0000"/>
            </a:solidFill>
          </a:ln>
        </p:spPr>
        <p:txBody>
          <a:bodyPr wrap="square" lIns="0" tIns="0" rIns="0" bIns="0" rtlCol="0"/>
          <a:lstStyle/>
          <a:p>
            <a:endParaRPr/>
          </a:p>
        </p:txBody>
      </p:sp>
      <p:sp>
        <p:nvSpPr>
          <p:cNvPr id="172" name="object 172"/>
          <p:cNvSpPr/>
          <p:nvPr/>
        </p:nvSpPr>
        <p:spPr>
          <a:xfrm>
            <a:off x="2140604" y="4083296"/>
            <a:ext cx="7620" cy="7620"/>
          </a:xfrm>
          <a:custGeom>
            <a:avLst/>
            <a:gdLst/>
            <a:ahLst/>
            <a:cxnLst/>
            <a:rect l="l" t="t" r="r" b="b"/>
            <a:pathLst>
              <a:path w="7619" h="7620">
                <a:moveTo>
                  <a:pt x="0" y="7012"/>
                </a:moveTo>
                <a:lnTo>
                  <a:pt x="0" y="7012"/>
                </a:lnTo>
                <a:lnTo>
                  <a:pt x="7023" y="0"/>
                </a:lnTo>
              </a:path>
            </a:pathLst>
          </a:custGeom>
          <a:ln w="7018">
            <a:solidFill>
              <a:srgbClr val="FF0000"/>
            </a:solidFill>
          </a:ln>
        </p:spPr>
        <p:txBody>
          <a:bodyPr wrap="square" lIns="0" tIns="0" rIns="0" bIns="0" rtlCol="0"/>
          <a:lstStyle/>
          <a:p>
            <a:endParaRPr/>
          </a:p>
        </p:txBody>
      </p:sp>
      <p:sp>
        <p:nvSpPr>
          <p:cNvPr id="173" name="object 173"/>
          <p:cNvSpPr/>
          <p:nvPr/>
        </p:nvSpPr>
        <p:spPr>
          <a:xfrm>
            <a:off x="2154651" y="4076283"/>
            <a:ext cx="7620" cy="7620"/>
          </a:xfrm>
          <a:custGeom>
            <a:avLst/>
            <a:gdLst/>
            <a:ahLst/>
            <a:cxnLst/>
            <a:rect l="l" t="t" r="r" b="b"/>
            <a:pathLst>
              <a:path w="7619" h="7620">
                <a:moveTo>
                  <a:pt x="0" y="7012"/>
                </a:moveTo>
                <a:lnTo>
                  <a:pt x="0" y="0"/>
                </a:lnTo>
                <a:lnTo>
                  <a:pt x="7026" y="0"/>
                </a:lnTo>
              </a:path>
            </a:pathLst>
          </a:custGeom>
          <a:ln w="7018">
            <a:solidFill>
              <a:srgbClr val="FF0000"/>
            </a:solidFill>
          </a:ln>
        </p:spPr>
        <p:txBody>
          <a:bodyPr wrap="square" lIns="0" tIns="0" rIns="0" bIns="0" rtlCol="0"/>
          <a:lstStyle/>
          <a:p>
            <a:endParaRPr/>
          </a:p>
        </p:txBody>
      </p:sp>
      <p:sp>
        <p:nvSpPr>
          <p:cNvPr id="174" name="object 174"/>
          <p:cNvSpPr/>
          <p:nvPr/>
        </p:nvSpPr>
        <p:spPr>
          <a:xfrm>
            <a:off x="2161677" y="4076283"/>
            <a:ext cx="7620" cy="7620"/>
          </a:xfrm>
          <a:custGeom>
            <a:avLst/>
            <a:gdLst/>
            <a:ahLst/>
            <a:cxnLst/>
            <a:rect l="l" t="t" r="r" b="b"/>
            <a:pathLst>
              <a:path w="7619" h="7620">
                <a:moveTo>
                  <a:pt x="0" y="0"/>
                </a:moveTo>
                <a:lnTo>
                  <a:pt x="0" y="0"/>
                </a:lnTo>
                <a:lnTo>
                  <a:pt x="7011" y="7012"/>
                </a:lnTo>
              </a:path>
            </a:pathLst>
          </a:custGeom>
          <a:ln w="7018">
            <a:solidFill>
              <a:srgbClr val="FF0000"/>
            </a:solidFill>
          </a:ln>
        </p:spPr>
        <p:txBody>
          <a:bodyPr wrap="square" lIns="0" tIns="0" rIns="0" bIns="0" rtlCol="0"/>
          <a:lstStyle/>
          <a:p>
            <a:endParaRPr/>
          </a:p>
        </p:txBody>
      </p:sp>
      <p:sp>
        <p:nvSpPr>
          <p:cNvPr id="175" name="object 175"/>
          <p:cNvSpPr/>
          <p:nvPr/>
        </p:nvSpPr>
        <p:spPr>
          <a:xfrm>
            <a:off x="2217849" y="4083296"/>
            <a:ext cx="7620" cy="7620"/>
          </a:xfrm>
          <a:custGeom>
            <a:avLst/>
            <a:gdLst/>
            <a:ahLst/>
            <a:cxnLst/>
            <a:rect l="l" t="t" r="r" b="b"/>
            <a:pathLst>
              <a:path w="7619" h="7620">
                <a:moveTo>
                  <a:pt x="0" y="0"/>
                </a:moveTo>
                <a:lnTo>
                  <a:pt x="0" y="7012"/>
                </a:lnTo>
                <a:lnTo>
                  <a:pt x="7026" y="7012"/>
                </a:lnTo>
              </a:path>
            </a:pathLst>
          </a:custGeom>
          <a:ln w="7018">
            <a:solidFill>
              <a:srgbClr val="FF0000"/>
            </a:solidFill>
          </a:ln>
        </p:spPr>
        <p:txBody>
          <a:bodyPr wrap="square" lIns="0" tIns="0" rIns="0" bIns="0" rtlCol="0"/>
          <a:lstStyle/>
          <a:p>
            <a:endParaRPr/>
          </a:p>
        </p:txBody>
      </p:sp>
      <p:sp>
        <p:nvSpPr>
          <p:cNvPr id="176" name="object 176"/>
          <p:cNvSpPr/>
          <p:nvPr/>
        </p:nvSpPr>
        <p:spPr>
          <a:xfrm>
            <a:off x="2224876" y="4083296"/>
            <a:ext cx="7620" cy="7620"/>
          </a:xfrm>
          <a:custGeom>
            <a:avLst/>
            <a:gdLst/>
            <a:ahLst/>
            <a:cxnLst/>
            <a:rect l="l" t="t" r="r" b="b"/>
            <a:pathLst>
              <a:path w="7619" h="7620">
                <a:moveTo>
                  <a:pt x="0" y="7012"/>
                </a:moveTo>
                <a:lnTo>
                  <a:pt x="0" y="7012"/>
                </a:lnTo>
                <a:lnTo>
                  <a:pt x="7023" y="0"/>
                </a:lnTo>
              </a:path>
            </a:pathLst>
          </a:custGeom>
          <a:ln w="7018">
            <a:solidFill>
              <a:srgbClr val="FF0000"/>
            </a:solidFill>
          </a:ln>
        </p:spPr>
        <p:txBody>
          <a:bodyPr wrap="square" lIns="0" tIns="0" rIns="0" bIns="0" rtlCol="0"/>
          <a:lstStyle/>
          <a:p>
            <a:endParaRPr/>
          </a:p>
        </p:txBody>
      </p:sp>
      <p:sp>
        <p:nvSpPr>
          <p:cNvPr id="177" name="object 177"/>
          <p:cNvSpPr/>
          <p:nvPr/>
        </p:nvSpPr>
        <p:spPr>
          <a:xfrm>
            <a:off x="2238926" y="4076283"/>
            <a:ext cx="7620" cy="7620"/>
          </a:xfrm>
          <a:custGeom>
            <a:avLst/>
            <a:gdLst/>
            <a:ahLst/>
            <a:cxnLst/>
            <a:rect l="l" t="t" r="r" b="b"/>
            <a:pathLst>
              <a:path w="7619" h="7620">
                <a:moveTo>
                  <a:pt x="0" y="7012"/>
                </a:moveTo>
                <a:lnTo>
                  <a:pt x="0" y="0"/>
                </a:lnTo>
                <a:lnTo>
                  <a:pt x="7011" y="0"/>
                </a:lnTo>
              </a:path>
            </a:pathLst>
          </a:custGeom>
          <a:ln w="7018">
            <a:solidFill>
              <a:srgbClr val="FF0000"/>
            </a:solidFill>
          </a:ln>
        </p:spPr>
        <p:txBody>
          <a:bodyPr wrap="square" lIns="0" tIns="0" rIns="0" bIns="0" rtlCol="0"/>
          <a:lstStyle/>
          <a:p>
            <a:endParaRPr/>
          </a:p>
        </p:txBody>
      </p:sp>
      <p:sp>
        <p:nvSpPr>
          <p:cNvPr id="178" name="object 178"/>
          <p:cNvSpPr/>
          <p:nvPr/>
        </p:nvSpPr>
        <p:spPr>
          <a:xfrm>
            <a:off x="2245937" y="4076283"/>
            <a:ext cx="7620" cy="7620"/>
          </a:xfrm>
          <a:custGeom>
            <a:avLst/>
            <a:gdLst/>
            <a:ahLst/>
            <a:cxnLst/>
            <a:rect l="l" t="t" r="r" b="b"/>
            <a:pathLst>
              <a:path w="7619" h="7620">
                <a:moveTo>
                  <a:pt x="0" y="0"/>
                </a:moveTo>
                <a:lnTo>
                  <a:pt x="0" y="0"/>
                </a:lnTo>
                <a:lnTo>
                  <a:pt x="7026" y="7012"/>
                </a:lnTo>
              </a:path>
            </a:pathLst>
          </a:custGeom>
          <a:ln w="7018">
            <a:solidFill>
              <a:srgbClr val="FF0000"/>
            </a:solidFill>
          </a:ln>
        </p:spPr>
        <p:txBody>
          <a:bodyPr wrap="square" lIns="0" tIns="0" rIns="0" bIns="0" rtlCol="0"/>
          <a:lstStyle/>
          <a:p>
            <a:endParaRPr/>
          </a:p>
        </p:txBody>
      </p:sp>
      <p:sp>
        <p:nvSpPr>
          <p:cNvPr id="179" name="object 179"/>
          <p:cNvSpPr/>
          <p:nvPr/>
        </p:nvSpPr>
        <p:spPr>
          <a:xfrm>
            <a:off x="2259987" y="4076283"/>
            <a:ext cx="7620" cy="7620"/>
          </a:xfrm>
          <a:custGeom>
            <a:avLst/>
            <a:gdLst/>
            <a:ahLst/>
            <a:cxnLst/>
            <a:rect l="l" t="t" r="r" b="b"/>
            <a:pathLst>
              <a:path w="7619" h="7620">
                <a:moveTo>
                  <a:pt x="0" y="7012"/>
                </a:moveTo>
                <a:lnTo>
                  <a:pt x="0" y="0"/>
                </a:lnTo>
                <a:lnTo>
                  <a:pt x="7023" y="0"/>
                </a:lnTo>
              </a:path>
            </a:pathLst>
          </a:custGeom>
          <a:ln w="7018">
            <a:solidFill>
              <a:srgbClr val="FF0000"/>
            </a:solidFill>
          </a:ln>
        </p:spPr>
        <p:txBody>
          <a:bodyPr wrap="square" lIns="0" tIns="0" rIns="0" bIns="0" rtlCol="0"/>
          <a:lstStyle/>
          <a:p>
            <a:endParaRPr/>
          </a:p>
        </p:txBody>
      </p:sp>
      <p:sp>
        <p:nvSpPr>
          <p:cNvPr id="180" name="object 180"/>
          <p:cNvSpPr/>
          <p:nvPr/>
        </p:nvSpPr>
        <p:spPr>
          <a:xfrm>
            <a:off x="2267010" y="4076283"/>
            <a:ext cx="21590" cy="0"/>
          </a:xfrm>
          <a:custGeom>
            <a:avLst/>
            <a:gdLst/>
            <a:ahLst/>
            <a:cxnLst/>
            <a:rect l="l" t="t" r="r" b="b"/>
            <a:pathLst>
              <a:path w="21589">
                <a:moveTo>
                  <a:pt x="0" y="0"/>
                </a:moveTo>
                <a:lnTo>
                  <a:pt x="21064" y="0"/>
                </a:lnTo>
              </a:path>
            </a:pathLst>
          </a:custGeom>
          <a:ln w="7014">
            <a:solidFill>
              <a:srgbClr val="FF0000"/>
            </a:solidFill>
          </a:ln>
        </p:spPr>
        <p:txBody>
          <a:bodyPr wrap="square" lIns="0" tIns="0" rIns="0" bIns="0" rtlCol="0"/>
          <a:lstStyle/>
          <a:p>
            <a:endParaRPr/>
          </a:p>
        </p:txBody>
      </p:sp>
      <p:sp>
        <p:nvSpPr>
          <p:cNvPr id="181" name="object 181"/>
          <p:cNvSpPr/>
          <p:nvPr/>
        </p:nvSpPr>
        <p:spPr>
          <a:xfrm>
            <a:off x="2288074" y="4076283"/>
            <a:ext cx="7620" cy="7620"/>
          </a:xfrm>
          <a:custGeom>
            <a:avLst/>
            <a:gdLst/>
            <a:ahLst/>
            <a:cxnLst/>
            <a:rect l="l" t="t" r="r" b="b"/>
            <a:pathLst>
              <a:path w="7619" h="7620">
                <a:moveTo>
                  <a:pt x="0" y="0"/>
                </a:moveTo>
                <a:lnTo>
                  <a:pt x="7023" y="7012"/>
                </a:lnTo>
              </a:path>
            </a:pathLst>
          </a:custGeom>
          <a:ln w="7018">
            <a:solidFill>
              <a:srgbClr val="FF0000"/>
            </a:solidFill>
          </a:ln>
        </p:spPr>
        <p:txBody>
          <a:bodyPr wrap="square" lIns="0" tIns="0" rIns="0" bIns="0" rtlCol="0"/>
          <a:lstStyle/>
          <a:p>
            <a:endParaRPr/>
          </a:p>
        </p:txBody>
      </p:sp>
      <p:sp>
        <p:nvSpPr>
          <p:cNvPr id="182" name="object 182"/>
          <p:cNvSpPr/>
          <p:nvPr/>
        </p:nvSpPr>
        <p:spPr>
          <a:xfrm>
            <a:off x="2295098" y="4069270"/>
            <a:ext cx="7620" cy="14604"/>
          </a:xfrm>
          <a:custGeom>
            <a:avLst/>
            <a:gdLst/>
            <a:ahLst/>
            <a:cxnLst/>
            <a:rect l="l" t="t" r="r" b="b"/>
            <a:pathLst>
              <a:path w="7619" h="14604">
                <a:moveTo>
                  <a:pt x="0" y="14025"/>
                </a:moveTo>
                <a:lnTo>
                  <a:pt x="0" y="7012"/>
                </a:lnTo>
                <a:lnTo>
                  <a:pt x="7026" y="0"/>
                </a:lnTo>
              </a:path>
            </a:pathLst>
          </a:custGeom>
          <a:ln w="7020">
            <a:solidFill>
              <a:srgbClr val="FF0000"/>
            </a:solidFill>
          </a:ln>
        </p:spPr>
        <p:txBody>
          <a:bodyPr wrap="square" lIns="0" tIns="0" rIns="0" bIns="0" rtlCol="0"/>
          <a:lstStyle/>
          <a:p>
            <a:endParaRPr/>
          </a:p>
        </p:txBody>
      </p:sp>
      <p:sp>
        <p:nvSpPr>
          <p:cNvPr id="183" name="object 183"/>
          <p:cNvSpPr/>
          <p:nvPr/>
        </p:nvSpPr>
        <p:spPr>
          <a:xfrm>
            <a:off x="2302124" y="4069270"/>
            <a:ext cx="7620" cy="14604"/>
          </a:xfrm>
          <a:custGeom>
            <a:avLst/>
            <a:gdLst/>
            <a:ahLst/>
            <a:cxnLst/>
            <a:rect l="l" t="t" r="r" b="b"/>
            <a:pathLst>
              <a:path w="7619" h="14604">
                <a:moveTo>
                  <a:pt x="0" y="0"/>
                </a:moveTo>
                <a:lnTo>
                  <a:pt x="0" y="7012"/>
                </a:lnTo>
                <a:lnTo>
                  <a:pt x="7023" y="14025"/>
                </a:lnTo>
              </a:path>
            </a:pathLst>
          </a:custGeom>
          <a:ln w="7020">
            <a:solidFill>
              <a:srgbClr val="FF0000"/>
            </a:solidFill>
          </a:ln>
        </p:spPr>
        <p:txBody>
          <a:bodyPr wrap="square" lIns="0" tIns="0" rIns="0" bIns="0" rtlCol="0"/>
          <a:lstStyle/>
          <a:p>
            <a:endParaRPr/>
          </a:p>
        </p:txBody>
      </p:sp>
      <p:sp>
        <p:nvSpPr>
          <p:cNvPr id="184" name="object 184"/>
          <p:cNvSpPr/>
          <p:nvPr/>
        </p:nvSpPr>
        <p:spPr>
          <a:xfrm>
            <a:off x="2309148" y="4048220"/>
            <a:ext cx="7620" cy="35560"/>
          </a:xfrm>
          <a:custGeom>
            <a:avLst/>
            <a:gdLst/>
            <a:ahLst/>
            <a:cxnLst/>
            <a:rect l="l" t="t" r="r" b="b"/>
            <a:pathLst>
              <a:path w="7619" h="35560">
                <a:moveTo>
                  <a:pt x="0" y="35075"/>
                </a:moveTo>
                <a:lnTo>
                  <a:pt x="0" y="14037"/>
                </a:lnTo>
                <a:lnTo>
                  <a:pt x="7026" y="7012"/>
                </a:lnTo>
                <a:lnTo>
                  <a:pt x="7026" y="0"/>
                </a:lnTo>
              </a:path>
            </a:pathLst>
          </a:custGeom>
          <a:ln w="7022">
            <a:solidFill>
              <a:srgbClr val="FF0000"/>
            </a:solidFill>
          </a:ln>
        </p:spPr>
        <p:txBody>
          <a:bodyPr wrap="square" lIns="0" tIns="0" rIns="0" bIns="0" rtlCol="0"/>
          <a:lstStyle/>
          <a:p>
            <a:endParaRPr/>
          </a:p>
        </p:txBody>
      </p:sp>
      <p:sp>
        <p:nvSpPr>
          <p:cNvPr id="185" name="object 185"/>
          <p:cNvSpPr/>
          <p:nvPr/>
        </p:nvSpPr>
        <p:spPr>
          <a:xfrm>
            <a:off x="2316174" y="4048220"/>
            <a:ext cx="7620" cy="28575"/>
          </a:xfrm>
          <a:custGeom>
            <a:avLst/>
            <a:gdLst/>
            <a:ahLst/>
            <a:cxnLst/>
            <a:rect l="l" t="t" r="r" b="b"/>
            <a:pathLst>
              <a:path w="7619" h="28575">
                <a:moveTo>
                  <a:pt x="0" y="0"/>
                </a:moveTo>
                <a:lnTo>
                  <a:pt x="0" y="14037"/>
                </a:lnTo>
                <a:lnTo>
                  <a:pt x="7011" y="21050"/>
                </a:lnTo>
                <a:lnTo>
                  <a:pt x="7011" y="28062"/>
                </a:lnTo>
              </a:path>
            </a:pathLst>
          </a:custGeom>
          <a:ln w="7022">
            <a:solidFill>
              <a:srgbClr val="FF0000"/>
            </a:solidFill>
          </a:ln>
        </p:spPr>
        <p:txBody>
          <a:bodyPr wrap="square" lIns="0" tIns="0" rIns="0" bIns="0" rtlCol="0"/>
          <a:lstStyle/>
          <a:p>
            <a:endParaRPr/>
          </a:p>
        </p:txBody>
      </p:sp>
      <p:sp>
        <p:nvSpPr>
          <p:cNvPr id="186" name="object 186"/>
          <p:cNvSpPr/>
          <p:nvPr/>
        </p:nvSpPr>
        <p:spPr>
          <a:xfrm>
            <a:off x="2323185" y="4076283"/>
            <a:ext cx="7620" cy="7620"/>
          </a:xfrm>
          <a:custGeom>
            <a:avLst/>
            <a:gdLst/>
            <a:ahLst/>
            <a:cxnLst/>
            <a:rect l="l" t="t" r="r" b="b"/>
            <a:pathLst>
              <a:path w="7619" h="7620">
                <a:moveTo>
                  <a:pt x="0" y="0"/>
                </a:moveTo>
                <a:lnTo>
                  <a:pt x="0" y="7012"/>
                </a:lnTo>
                <a:lnTo>
                  <a:pt x="7023" y="7012"/>
                </a:lnTo>
              </a:path>
            </a:pathLst>
          </a:custGeom>
          <a:ln w="7018">
            <a:solidFill>
              <a:srgbClr val="FF0000"/>
            </a:solidFill>
          </a:ln>
        </p:spPr>
        <p:txBody>
          <a:bodyPr wrap="square" lIns="0" tIns="0" rIns="0" bIns="0" rtlCol="0"/>
          <a:lstStyle/>
          <a:p>
            <a:endParaRPr/>
          </a:p>
        </p:txBody>
      </p:sp>
      <p:sp>
        <p:nvSpPr>
          <p:cNvPr id="187" name="object 187"/>
          <p:cNvSpPr/>
          <p:nvPr/>
        </p:nvSpPr>
        <p:spPr>
          <a:xfrm>
            <a:off x="2330208" y="4062258"/>
            <a:ext cx="7620" cy="21590"/>
          </a:xfrm>
          <a:custGeom>
            <a:avLst/>
            <a:gdLst/>
            <a:ahLst/>
            <a:cxnLst/>
            <a:rect l="l" t="t" r="r" b="b"/>
            <a:pathLst>
              <a:path w="7619" h="21589">
                <a:moveTo>
                  <a:pt x="0" y="21037"/>
                </a:moveTo>
                <a:lnTo>
                  <a:pt x="0" y="7012"/>
                </a:lnTo>
                <a:lnTo>
                  <a:pt x="7026" y="0"/>
                </a:lnTo>
              </a:path>
            </a:pathLst>
          </a:custGeom>
          <a:ln w="7021">
            <a:solidFill>
              <a:srgbClr val="FF0000"/>
            </a:solidFill>
          </a:ln>
        </p:spPr>
        <p:txBody>
          <a:bodyPr wrap="square" lIns="0" tIns="0" rIns="0" bIns="0" rtlCol="0"/>
          <a:lstStyle/>
          <a:p>
            <a:endParaRPr/>
          </a:p>
        </p:txBody>
      </p:sp>
      <p:sp>
        <p:nvSpPr>
          <p:cNvPr id="188" name="object 188"/>
          <p:cNvSpPr/>
          <p:nvPr/>
        </p:nvSpPr>
        <p:spPr>
          <a:xfrm>
            <a:off x="2337235" y="4062258"/>
            <a:ext cx="7620" cy="21590"/>
          </a:xfrm>
          <a:custGeom>
            <a:avLst/>
            <a:gdLst/>
            <a:ahLst/>
            <a:cxnLst/>
            <a:rect l="l" t="t" r="r" b="b"/>
            <a:pathLst>
              <a:path w="7619" h="21589">
                <a:moveTo>
                  <a:pt x="0" y="0"/>
                </a:moveTo>
                <a:lnTo>
                  <a:pt x="0" y="7012"/>
                </a:lnTo>
                <a:lnTo>
                  <a:pt x="7023" y="14025"/>
                </a:lnTo>
                <a:lnTo>
                  <a:pt x="7023" y="21037"/>
                </a:lnTo>
              </a:path>
            </a:pathLst>
          </a:custGeom>
          <a:ln w="7021">
            <a:solidFill>
              <a:srgbClr val="FF0000"/>
            </a:solidFill>
          </a:ln>
        </p:spPr>
        <p:txBody>
          <a:bodyPr wrap="square" lIns="0" tIns="0" rIns="0" bIns="0" rtlCol="0"/>
          <a:lstStyle/>
          <a:p>
            <a:endParaRPr/>
          </a:p>
        </p:txBody>
      </p:sp>
      <p:sp>
        <p:nvSpPr>
          <p:cNvPr id="189" name="object 189"/>
          <p:cNvSpPr/>
          <p:nvPr/>
        </p:nvSpPr>
        <p:spPr>
          <a:xfrm>
            <a:off x="2344258" y="4076283"/>
            <a:ext cx="7620" cy="7620"/>
          </a:xfrm>
          <a:custGeom>
            <a:avLst/>
            <a:gdLst/>
            <a:ahLst/>
            <a:cxnLst/>
            <a:rect l="l" t="t" r="r" b="b"/>
            <a:pathLst>
              <a:path w="7619" h="7620">
                <a:moveTo>
                  <a:pt x="0" y="7012"/>
                </a:moveTo>
                <a:lnTo>
                  <a:pt x="0" y="7012"/>
                </a:lnTo>
                <a:lnTo>
                  <a:pt x="7026" y="0"/>
                </a:lnTo>
              </a:path>
            </a:pathLst>
          </a:custGeom>
          <a:ln w="7018">
            <a:solidFill>
              <a:srgbClr val="FF0000"/>
            </a:solidFill>
          </a:ln>
        </p:spPr>
        <p:txBody>
          <a:bodyPr wrap="square" lIns="0" tIns="0" rIns="0" bIns="0" rtlCol="0"/>
          <a:lstStyle/>
          <a:p>
            <a:endParaRPr/>
          </a:p>
        </p:txBody>
      </p:sp>
      <p:sp>
        <p:nvSpPr>
          <p:cNvPr id="190" name="object 190"/>
          <p:cNvSpPr/>
          <p:nvPr/>
        </p:nvSpPr>
        <p:spPr>
          <a:xfrm>
            <a:off x="2351285" y="4076283"/>
            <a:ext cx="14604" cy="7620"/>
          </a:xfrm>
          <a:custGeom>
            <a:avLst/>
            <a:gdLst/>
            <a:ahLst/>
            <a:cxnLst/>
            <a:rect l="l" t="t" r="r" b="b"/>
            <a:pathLst>
              <a:path w="14605" h="7620">
                <a:moveTo>
                  <a:pt x="0" y="0"/>
                </a:moveTo>
                <a:lnTo>
                  <a:pt x="7023" y="0"/>
                </a:lnTo>
                <a:lnTo>
                  <a:pt x="14037" y="7012"/>
                </a:lnTo>
              </a:path>
            </a:pathLst>
          </a:custGeom>
          <a:ln w="7016">
            <a:solidFill>
              <a:srgbClr val="FF0000"/>
            </a:solidFill>
          </a:ln>
        </p:spPr>
        <p:txBody>
          <a:bodyPr wrap="square" lIns="0" tIns="0" rIns="0" bIns="0" rtlCol="0"/>
          <a:lstStyle/>
          <a:p>
            <a:endParaRPr/>
          </a:p>
        </p:txBody>
      </p:sp>
      <p:sp>
        <p:nvSpPr>
          <p:cNvPr id="191" name="object 191"/>
          <p:cNvSpPr/>
          <p:nvPr/>
        </p:nvSpPr>
        <p:spPr>
          <a:xfrm>
            <a:off x="2365322" y="4076283"/>
            <a:ext cx="7620" cy="7620"/>
          </a:xfrm>
          <a:custGeom>
            <a:avLst/>
            <a:gdLst/>
            <a:ahLst/>
            <a:cxnLst/>
            <a:rect l="l" t="t" r="r" b="b"/>
            <a:pathLst>
              <a:path w="7619" h="7620">
                <a:moveTo>
                  <a:pt x="0" y="7012"/>
                </a:moveTo>
                <a:lnTo>
                  <a:pt x="7023" y="0"/>
                </a:lnTo>
              </a:path>
            </a:pathLst>
          </a:custGeom>
          <a:ln w="7018">
            <a:solidFill>
              <a:srgbClr val="FF0000"/>
            </a:solidFill>
          </a:ln>
        </p:spPr>
        <p:txBody>
          <a:bodyPr wrap="square" lIns="0" tIns="0" rIns="0" bIns="0" rtlCol="0"/>
          <a:lstStyle/>
          <a:p>
            <a:endParaRPr/>
          </a:p>
        </p:txBody>
      </p:sp>
      <p:sp>
        <p:nvSpPr>
          <p:cNvPr id="192" name="object 192"/>
          <p:cNvSpPr/>
          <p:nvPr/>
        </p:nvSpPr>
        <p:spPr>
          <a:xfrm>
            <a:off x="2372346" y="4076283"/>
            <a:ext cx="7620" cy="7620"/>
          </a:xfrm>
          <a:custGeom>
            <a:avLst/>
            <a:gdLst/>
            <a:ahLst/>
            <a:cxnLst/>
            <a:rect l="l" t="t" r="r" b="b"/>
            <a:pathLst>
              <a:path w="7619" h="7620">
                <a:moveTo>
                  <a:pt x="0" y="0"/>
                </a:moveTo>
                <a:lnTo>
                  <a:pt x="0" y="0"/>
                </a:lnTo>
                <a:lnTo>
                  <a:pt x="7026" y="7012"/>
                </a:lnTo>
              </a:path>
            </a:pathLst>
          </a:custGeom>
          <a:ln w="7018">
            <a:solidFill>
              <a:srgbClr val="FF0000"/>
            </a:solidFill>
          </a:ln>
        </p:spPr>
        <p:txBody>
          <a:bodyPr wrap="square" lIns="0" tIns="0" rIns="0" bIns="0" rtlCol="0"/>
          <a:lstStyle/>
          <a:p>
            <a:endParaRPr/>
          </a:p>
        </p:txBody>
      </p:sp>
      <p:sp>
        <p:nvSpPr>
          <p:cNvPr id="193" name="object 193"/>
          <p:cNvSpPr/>
          <p:nvPr/>
        </p:nvSpPr>
        <p:spPr>
          <a:xfrm>
            <a:off x="2379372" y="4083296"/>
            <a:ext cx="28575" cy="0"/>
          </a:xfrm>
          <a:custGeom>
            <a:avLst/>
            <a:gdLst/>
            <a:ahLst/>
            <a:cxnLst/>
            <a:rect l="l" t="t" r="r" b="b"/>
            <a:pathLst>
              <a:path w="28575">
                <a:moveTo>
                  <a:pt x="0" y="0"/>
                </a:moveTo>
                <a:lnTo>
                  <a:pt x="28084" y="0"/>
                </a:lnTo>
              </a:path>
            </a:pathLst>
          </a:custGeom>
          <a:ln w="7014">
            <a:solidFill>
              <a:srgbClr val="FF0000"/>
            </a:solidFill>
          </a:ln>
        </p:spPr>
        <p:txBody>
          <a:bodyPr wrap="square" lIns="0" tIns="0" rIns="0" bIns="0" rtlCol="0"/>
          <a:lstStyle/>
          <a:p>
            <a:endParaRPr/>
          </a:p>
        </p:txBody>
      </p:sp>
      <p:sp>
        <p:nvSpPr>
          <p:cNvPr id="194" name="object 194"/>
          <p:cNvSpPr/>
          <p:nvPr/>
        </p:nvSpPr>
        <p:spPr>
          <a:xfrm>
            <a:off x="2393419" y="4083296"/>
            <a:ext cx="7620" cy="0"/>
          </a:xfrm>
          <a:custGeom>
            <a:avLst/>
            <a:gdLst/>
            <a:ahLst/>
            <a:cxnLst/>
            <a:rect l="l" t="t" r="r" b="b"/>
            <a:pathLst>
              <a:path w="7619">
                <a:moveTo>
                  <a:pt x="0" y="0"/>
                </a:moveTo>
                <a:lnTo>
                  <a:pt x="7014" y="0"/>
                </a:lnTo>
              </a:path>
            </a:pathLst>
          </a:custGeom>
          <a:ln w="7014">
            <a:solidFill>
              <a:srgbClr val="FF0000"/>
            </a:solidFill>
          </a:ln>
        </p:spPr>
        <p:txBody>
          <a:bodyPr wrap="square" lIns="0" tIns="0" rIns="0" bIns="0" rtlCol="0"/>
          <a:lstStyle/>
          <a:p>
            <a:endParaRPr/>
          </a:p>
        </p:txBody>
      </p:sp>
      <p:sp>
        <p:nvSpPr>
          <p:cNvPr id="195" name="object 195"/>
          <p:cNvSpPr/>
          <p:nvPr/>
        </p:nvSpPr>
        <p:spPr>
          <a:xfrm>
            <a:off x="2407457" y="4083296"/>
            <a:ext cx="7620" cy="7620"/>
          </a:xfrm>
          <a:custGeom>
            <a:avLst/>
            <a:gdLst/>
            <a:ahLst/>
            <a:cxnLst/>
            <a:rect l="l" t="t" r="r" b="b"/>
            <a:pathLst>
              <a:path w="7619" h="7620">
                <a:moveTo>
                  <a:pt x="0" y="0"/>
                </a:moveTo>
                <a:lnTo>
                  <a:pt x="0" y="0"/>
                </a:lnTo>
                <a:lnTo>
                  <a:pt x="7026" y="7012"/>
                </a:lnTo>
              </a:path>
            </a:pathLst>
          </a:custGeom>
          <a:ln w="7018">
            <a:solidFill>
              <a:srgbClr val="FF0000"/>
            </a:solidFill>
          </a:ln>
        </p:spPr>
        <p:txBody>
          <a:bodyPr wrap="square" lIns="0" tIns="0" rIns="0" bIns="0" rtlCol="0"/>
          <a:lstStyle/>
          <a:p>
            <a:endParaRPr/>
          </a:p>
        </p:txBody>
      </p:sp>
      <p:sp>
        <p:nvSpPr>
          <p:cNvPr id="196" name="object 196"/>
          <p:cNvSpPr/>
          <p:nvPr/>
        </p:nvSpPr>
        <p:spPr>
          <a:xfrm>
            <a:off x="2414483" y="4090308"/>
            <a:ext cx="14604" cy="0"/>
          </a:xfrm>
          <a:custGeom>
            <a:avLst/>
            <a:gdLst/>
            <a:ahLst/>
            <a:cxnLst/>
            <a:rect l="l" t="t" r="r" b="b"/>
            <a:pathLst>
              <a:path w="14605">
                <a:moveTo>
                  <a:pt x="0" y="0"/>
                </a:moveTo>
                <a:lnTo>
                  <a:pt x="14049" y="0"/>
                </a:lnTo>
              </a:path>
            </a:pathLst>
          </a:custGeom>
          <a:ln w="7014">
            <a:solidFill>
              <a:srgbClr val="FF0000"/>
            </a:solidFill>
          </a:ln>
        </p:spPr>
        <p:txBody>
          <a:bodyPr wrap="square" lIns="0" tIns="0" rIns="0" bIns="0" rtlCol="0"/>
          <a:lstStyle/>
          <a:p>
            <a:endParaRPr/>
          </a:p>
        </p:txBody>
      </p:sp>
      <p:sp>
        <p:nvSpPr>
          <p:cNvPr id="197" name="object 197"/>
          <p:cNvSpPr/>
          <p:nvPr/>
        </p:nvSpPr>
        <p:spPr>
          <a:xfrm>
            <a:off x="2428533" y="4090308"/>
            <a:ext cx="14604" cy="7620"/>
          </a:xfrm>
          <a:custGeom>
            <a:avLst/>
            <a:gdLst/>
            <a:ahLst/>
            <a:cxnLst/>
            <a:rect l="l" t="t" r="r" b="b"/>
            <a:pathLst>
              <a:path w="14605" h="7620">
                <a:moveTo>
                  <a:pt x="0" y="0"/>
                </a:moveTo>
                <a:lnTo>
                  <a:pt x="7023" y="0"/>
                </a:lnTo>
                <a:lnTo>
                  <a:pt x="14037" y="7012"/>
                </a:lnTo>
              </a:path>
            </a:pathLst>
          </a:custGeom>
          <a:ln w="7016">
            <a:solidFill>
              <a:srgbClr val="FF0000"/>
            </a:solidFill>
          </a:ln>
        </p:spPr>
        <p:txBody>
          <a:bodyPr wrap="square" lIns="0" tIns="0" rIns="0" bIns="0" rtlCol="0"/>
          <a:lstStyle/>
          <a:p>
            <a:endParaRPr/>
          </a:p>
        </p:txBody>
      </p:sp>
      <p:sp>
        <p:nvSpPr>
          <p:cNvPr id="198" name="object 198"/>
          <p:cNvSpPr/>
          <p:nvPr/>
        </p:nvSpPr>
        <p:spPr>
          <a:xfrm>
            <a:off x="2442571" y="4097321"/>
            <a:ext cx="7620" cy="0"/>
          </a:xfrm>
          <a:custGeom>
            <a:avLst/>
            <a:gdLst/>
            <a:ahLst/>
            <a:cxnLst/>
            <a:rect l="l" t="t" r="r" b="b"/>
            <a:pathLst>
              <a:path w="7619">
                <a:moveTo>
                  <a:pt x="0" y="0"/>
                </a:moveTo>
                <a:lnTo>
                  <a:pt x="7023" y="0"/>
                </a:lnTo>
              </a:path>
            </a:pathLst>
          </a:custGeom>
          <a:ln w="7014">
            <a:solidFill>
              <a:srgbClr val="FF0000"/>
            </a:solidFill>
          </a:ln>
        </p:spPr>
        <p:txBody>
          <a:bodyPr wrap="square" lIns="0" tIns="0" rIns="0" bIns="0" rtlCol="0"/>
          <a:lstStyle/>
          <a:p>
            <a:endParaRPr/>
          </a:p>
        </p:txBody>
      </p:sp>
      <p:sp>
        <p:nvSpPr>
          <p:cNvPr id="199" name="object 199"/>
          <p:cNvSpPr/>
          <p:nvPr/>
        </p:nvSpPr>
        <p:spPr>
          <a:xfrm>
            <a:off x="2449594" y="4097321"/>
            <a:ext cx="7620" cy="21590"/>
          </a:xfrm>
          <a:custGeom>
            <a:avLst/>
            <a:gdLst/>
            <a:ahLst/>
            <a:cxnLst/>
            <a:rect l="l" t="t" r="r" b="b"/>
            <a:pathLst>
              <a:path w="7619" h="21589">
                <a:moveTo>
                  <a:pt x="0" y="0"/>
                </a:moveTo>
                <a:lnTo>
                  <a:pt x="0" y="14037"/>
                </a:lnTo>
                <a:lnTo>
                  <a:pt x="7023" y="21050"/>
                </a:lnTo>
              </a:path>
            </a:pathLst>
          </a:custGeom>
          <a:ln w="7021">
            <a:solidFill>
              <a:srgbClr val="FF0000"/>
            </a:solidFill>
          </a:ln>
        </p:spPr>
        <p:txBody>
          <a:bodyPr wrap="square" lIns="0" tIns="0" rIns="0" bIns="0" rtlCol="0"/>
          <a:lstStyle/>
          <a:p>
            <a:endParaRPr/>
          </a:p>
        </p:txBody>
      </p:sp>
      <p:sp>
        <p:nvSpPr>
          <p:cNvPr id="200" name="object 200"/>
          <p:cNvSpPr/>
          <p:nvPr/>
        </p:nvSpPr>
        <p:spPr>
          <a:xfrm>
            <a:off x="2456618" y="4048220"/>
            <a:ext cx="7620" cy="70485"/>
          </a:xfrm>
          <a:custGeom>
            <a:avLst/>
            <a:gdLst/>
            <a:ahLst/>
            <a:cxnLst/>
            <a:rect l="l" t="t" r="r" b="b"/>
            <a:pathLst>
              <a:path w="7619" h="70485">
                <a:moveTo>
                  <a:pt x="0" y="70150"/>
                </a:moveTo>
                <a:lnTo>
                  <a:pt x="0" y="35075"/>
                </a:lnTo>
                <a:lnTo>
                  <a:pt x="7026" y="14037"/>
                </a:lnTo>
                <a:lnTo>
                  <a:pt x="7026" y="0"/>
                </a:lnTo>
              </a:path>
            </a:pathLst>
          </a:custGeom>
          <a:ln w="7022">
            <a:solidFill>
              <a:srgbClr val="FF0000"/>
            </a:solidFill>
          </a:ln>
        </p:spPr>
        <p:txBody>
          <a:bodyPr wrap="square" lIns="0" tIns="0" rIns="0" bIns="0" rtlCol="0"/>
          <a:lstStyle/>
          <a:p>
            <a:endParaRPr/>
          </a:p>
        </p:txBody>
      </p:sp>
      <p:sp>
        <p:nvSpPr>
          <p:cNvPr id="201" name="object 201"/>
          <p:cNvSpPr/>
          <p:nvPr/>
        </p:nvSpPr>
        <p:spPr>
          <a:xfrm>
            <a:off x="2463644" y="4048220"/>
            <a:ext cx="7620" cy="0"/>
          </a:xfrm>
          <a:custGeom>
            <a:avLst/>
            <a:gdLst/>
            <a:ahLst/>
            <a:cxnLst/>
            <a:rect l="l" t="t" r="r" b="b"/>
            <a:pathLst>
              <a:path w="7619">
                <a:moveTo>
                  <a:pt x="0" y="0"/>
                </a:moveTo>
                <a:lnTo>
                  <a:pt x="7023" y="0"/>
                </a:lnTo>
              </a:path>
            </a:pathLst>
          </a:custGeom>
          <a:ln w="7014">
            <a:solidFill>
              <a:srgbClr val="FF0000"/>
            </a:solidFill>
          </a:ln>
        </p:spPr>
        <p:txBody>
          <a:bodyPr wrap="square" lIns="0" tIns="0" rIns="0" bIns="0" rtlCol="0"/>
          <a:lstStyle/>
          <a:p>
            <a:endParaRPr/>
          </a:p>
        </p:txBody>
      </p:sp>
      <p:sp>
        <p:nvSpPr>
          <p:cNvPr id="202" name="object 202"/>
          <p:cNvSpPr/>
          <p:nvPr/>
        </p:nvSpPr>
        <p:spPr>
          <a:xfrm>
            <a:off x="2470667" y="4048220"/>
            <a:ext cx="7620" cy="21590"/>
          </a:xfrm>
          <a:custGeom>
            <a:avLst/>
            <a:gdLst/>
            <a:ahLst/>
            <a:cxnLst/>
            <a:rect l="l" t="t" r="r" b="b"/>
            <a:pathLst>
              <a:path w="7619" h="21589">
                <a:moveTo>
                  <a:pt x="0" y="0"/>
                </a:moveTo>
                <a:lnTo>
                  <a:pt x="0" y="7012"/>
                </a:lnTo>
                <a:lnTo>
                  <a:pt x="7026" y="21050"/>
                </a:lnTo>
              </a:path>
            </a:pathLst>
          </a:custGeom>
          <a:ln w="7021">
            <a:solidFill>
              <a:srgbClr val="FF0000"/>
            </a:solidFill>
          </a:ln>
        </p:spPr>
        <p:txBody>
          <a:bodyPr wrap="square" lIns="0" tIns="0" rIns="0" bIns="0" rtlCol="0"/>
          <a:lstStyle/>
          <a:p>
            <a:endParaRPr/>
          </a:p>
        </p:txBody>
      </p:sp>
      <p:sp>
        <p:nvSpPr>
          <p:cNvPr id="203" name="object 203"/>
          <p:cNvSpPr/>
          <p:nvPr/>
        </p:nvSpPr>
        <p:spPr>
          <a:xfrm>
            <a:off x="2477694" y="4069270"/>
            <a:ext cx="7620" cy="14604"/>
          </a:xfrm>
          <a:custGeom>
            <a:avLst/>
            <a:gdLst/>
            <a:ahLst/>
            <a:cxnLst/>
            <a:rect l="l" t="t" r="r" b="b"/>
            <a:pathLst>
              <a:path w="7619" h="14604">
                <a:moveTo>
                  <a:pt x="0" y="0"/>
                </a:moveTo>
                <a:lnTo>
                  <a:pt x="7011" y="14025"/>
                </a:lnTo>
              </a:path>
            </a:pathLst>
          </a:custGeom>
          <a:ln w="7020">
            <a:solidFill>
              <a:srgbClr val="FF0000"/>
            </a:solidFill>
          </a:ln>
        </p:spPr>
        <p:txBody>
          <a:bodyPr wrap="square" lIns="0" tIns="0" rIns="0" bIns="0" rtlCol="0"/>
          <a:lstStyle/>
          <a:p>
            <a:endParaRPr/>
          </a:p>
        </p:txBody>
      </p:sp>
      <p:sp>
        <p:nvSpPr>
          <p:cNvPr id="204" name="object 204"/>
          <p:cNvSpPr/>
          <p:nvPr/>
        </p:nvSpPr>
        <p:spPr>
          <a:xfrm>
            <a:off x="2484705" y="4083296"/>
            <a:ext cx="7620" cy="14604"/>
          </a:xfrm>
          <a:custGeom>
            <a:avLst/>
            <a:gdLst/>
            <a:ahLst/>
            <a:cxnLst/>
            <a:rect l="l" t="t" r="r" b="b"/>
            <a:pathLst>
              <a:path w="7619" h="14604">
                <a:moveTo>
                  <a:pt x="0" y="0"/>
                </a:moveTo>
                <a:lnTo>
                  <a:pt x="7026" y="14025"/>
                </a:lnTo>
              </a:path>
            </a:pathLst>
          </a:custGeom>
          <a:ln w="7020">
            <a:solidFill>
              <a:srgbClr val="FF0000"/>
            </a:solidFill>
          </a:ln>
        </p:spPr>
        <p:txBody>
          <a:bodyPr wrap="square" lIns="0" tIns="0" rIns="0" bIns="0" rtlCol="0"/>
          <a:lstStyle/>
          <a:p>
            <a:endParaRPr/>
          </a:p>
        </p:txBody>
      </p:sp>
      <p:sp>
        <p:nvSpPr>
          <p:cNvPr id="205" name="object 205"/>
          <p:cNvSpPr/>
          <p:nvPr/>
        </p:nvSpPr>
        <p:spPr>
          <a:xfrm>
            <a:off x="2491732" y="4097321"/>
            <a:ext cx="7620" cy="7620"/>
          </a:xfrm>
          <a:custGeom>
            <a:avLst/>
            <a:gdLst/>
            <a:ahLst/>
            <a:cxnLst/>
            <a:rect l="l" t="t" r="r" b="b"/>
            <a:pathLst>
              <a:path w="7619" h="7620">
                <a:moveTo>
                  <a:pt x="0" y="0"/>
                </a:moveTo>
                <a:lnTo>
                  <a:pt x="7023" y="7024"/>
                </a:lnTo>
              </a:path>
            </a:pathLst>
          </a:custGeom>
          <a:ln w="7018">
            <a:solidFill>
              <a:srgbClr val="FF0000"/>
            </a:solidFill>
          </a:ln>
        </p:spPr>
        <p:txBody>
          <a:bodyPr wrap="square" lIns="0" tIns="0" rIns="0" bIns="0" rtlCol="0"/>
          <a:lstStyle/>
          <a:p>
            <a:endParaRPr/>
          </a:p>
        </p:txBody>
      </p:sp>
      <p:sp>
        <p:nvSpPr>
          <p:cNvPr id="206" name="object 206"/>
          <p:cNvSpPr/>
          <p:nvPr/>
        </p:nvSpPr>
        <p:spPr>
          <a:xfrm>
            <a:off x="2498755" y="4104345"/>
            <a:ext cx="7620" cy="7620"/>
          </a:xfrm>
          <a:custGeom>
            <a:avLst/>
            <a:gdLst/>
            <a:ahLst/>
            <a:cxnLst/>
            <a:rect l="l" t="t" r="r" b="b"/>
            <a:pathLst>
              <a:path w="7619" h="7620">
                <a:moveTo>
                  <a:pt x="0" y="0"/>
                </a:moveTo>
                <a:lnTo>
                  <a:pt x="7023" y="7012"/>
                </a:lnTo>
              </a:path>
            </a:pathLst>
          </a:custGeom>
          <a:ln w="7018">
            <a:solidFill>
              <a:srgbClr val="FF0000"/>
            </a:solidFill>
          </a:ln>
        </p:spPr>
        <p:txBody>
          <a:bodyPr wrap="square" lIns="0" tIns="0" rIns="0" bIns="0" rtlCol="0"/>
          <a:lstStyle/>
          <a:p>
            <a:endParaRPr/>
          </a:p>
        </p:txBody>
      </p:sp>
      <p:sp>
        <p:nvSpPr>
          <p:cNvPr id="207" name="object 207"/>
          <p:cNvSpPr/>
          <p:nvPr/>
        </p:nvSpPr>
        <p:spPr>
          <a:xfrm>
            <a:off x="2505778" y="4111358"/>
            <a:ext cx="7620" cy="0"/>
          </a:xfrm>
          <a:custGeom>
            <a:avLst/>
            <a:gdLst/>
            <a:ahLst/>
            <a:cxnLst/>
            <a:rect l="l" t="t" r="r" b="b"/>
            <a:pathLst>
              <a:path w="7619">
                <a:moveTo>
                  <a:pt x="0" y="0"/>
                </a:moveTo>
                <a:lnTo>
                  <a:pt x="7026" y="0"/>
                </a:lnTo>
              </a:path>
            </a:pathLst>
          </a:custGeom>
          <a:ln w="7014">
            <a:solidFill>
              <a:srgbClr val="FF0000"/>
            </a:solidFill>
          </a:ln>
        </p:spPr>
        <p:txBody>
          <a:bodyPr wrap="square" lIns="0" tIns="0" rIns="0" bIns="0" rtlCol="0"/>
          <a:lstStyle/>
          <a:p>
            <a:endParaRPr/>
          </a:p>
        </p:txBody>
      </p:sp>
      <p:sp>
        <p:nvSpPr>
          <p:cNvPr id="208" name="object 208"/>
          <p:cNvSpPr/>
          <p:nvPr/>
        </p:nvSpPr>
        <p:spPr>
          <a:xfrm>
            <a:off x="2512805" y="4111358"/>
            <a:ext cx="14604" cy="14604"/>
          </a:xfrm>
          <a:custGeom>
            <a:avLst/>
            <a:gdLst/>
            <a:ahLst/>
            <a:cxnLst/>
            <a:rect l="l" t="t" r="r" b="b"/>
            <a:pathLst>
              <a:path w="14605" h="14604">
                <a:moveTo>
                  <a:pt x="0" y="0"/>
                </a:moveTo>
                <a:lnTo>
                  <a:pt x="7011" y="7012"/>
                </a:lnTo>
                <a:lnTo>
                  <a:pt x="14037" y="14025"/>
                </a:lnTo>
              </a:path>
            </a:pathLst>
          </a:custGeom>
          <a:ln w="7018">
            <a:solidFill>
              <a:srgbClr val="FF0000"/>
            </a:solidFill>
          </a:ln>
        </p:spPr>
        <p:txBody>
          <a:bodyPr wrap="square" lIns="0" tIns="0" rIns="0" bIns="0" rtlCol="0"/>
          <a:lstStyle/>
          <a:p>
            <a:endParaRPr/>
          </a:p>
        </p:txBody>
      </p:sp>
      <p:sp>
        <p:nvSpPr>
          <p:cNvPr id="209" name="object 209"/>
          <p:cNvSpPr/>
          <p:nvPr/>
        </p:nvSpPr>
        <p:spPr>
          <a:xfrm>
            <a:off x="2526843" y="4111358"/>
            <a:ext cx="7620" cy="14604"/>
          </a:xfrm>
          <a:custGeom>
            <a:avLst/>
            <a:gdLst/>
            <a:ahLst/>
            <a:cxnLst/>
            <a:rect l="l" t="t" r="r" b="b"/>
            <a:pathLst>
              <a:path w="7619" h="14604">
                <a:moveTo>
                  <a:pt x="0" y="14025"/>
                </a:moveTo>
                <a:lnTo>
                  <a:pt x="7023" y="7012"/>
                </a:lnTo>
                <a:lnTo>
                  <a:pt x="7023" y="0"/>
                </a:lnTo>
              </a:path>
            </a:pathLst>
          </a:custGeom>
          <a:ln w="7020">
            <a:solidFill>
              <a:srgbClr val="FF0000"/>
            </a:solidFill>
          </a:ln>
        </p:spPr>
        <p:txBody>
          <a:bodyPr wrap="square" lIns="0" tIns="0" rIns="0" bIns="0" rtlCol="0"/>
          <a:lstStyle/>
          <a:p>
            <a:endParaRPr/>
          </a:p>
        </p:txBody>
      </p:sp>
      <p:sp>
        <p:nvSpPr>
          <p:cNvPr id="210" name="object 210"/>
          <p:cNvSpPr/>
          <p:nvPr/>
        </p:nvSpPr>
        <p:spPr>
          <a:xfrm>
            <a:off x="2533866" y="4111358"/>
            <a:ext cx="7620" cy="21590"/>
          </a:xfrm>
          <a:custGeom>
            <a:avLst/>
            <a:gdLst/>
            <a:ahLst/>
            <a:cxnLst/>
            <a:rect l="l" t="t" r="r" b="b"/>
            <a:pathLst>
              <a:path w="7619" h="21589">
                <a:moveTo>
                  <a:pt x="0" y="0"/>
                </a:moveTo>
                <a:lnTo>
                  <a:pt x="0" y="7012"/>
                </a:lnTo>
                <a:lnTo>
                  <a:pt x="7026" y="14025"/>
                </a:lnTo>
                <a:lnTo>
                  <a:pt x="7026" y="21037"/>
                </a:lnTo>
              </a:path>
            </a:pathLst>
          </a:custGeom>
          <a:ln w="7021">
            <a:solidFill>
              <a:srgbClr val="FF0000"/>
            </a:solidFill>
          </a:ln>
        </p:spPr>
        <p:txBody>
          <a:bodyPr wrap="square" lIns="0" tIns="0" rIns="0" bIns="0" rtlCol="0"/>
          <a:lstStyle/>
          <a:p>
            <a:endParaRPr/>
          </a:p>
        </p:txBody>
      </p:sp>
      <p:sp>
        <p:nvSpPr>
          <p:cNvPr id="211" name="object 211"/>
          <p:cNvSpPr/>
          <p:nvPr/>
        </p:nvSpPr>
        <p:spPr>
          <a:xfrm>
            <a:off x="2540892" y="4125384"/>
            <a:ext cx="7620" cy="7620"/>
          </a:xfrm>
          <a:custGeom>
            <a:avLst/>
            <a:gdLst/>
            <a:ahLst/>
            <a:cxnLst/>
            <a:rect l="l" t="t" r="r" b="b"/>
            <a:pathLst>
              <a:path w="7619" h="7620">
                <a:moveTo>
                  <a:pt x="0" y="7012"/>
                </a:moveTo>
                <a:lnTo>
                  <a:pt x="0" y="7012"/>
                </a:lnTo>
                <a:lnTo>
                  <a:pt x="7023" y="0"/>
                </a:lnTo>
              </a:path>
            </a:pathLst>
          </a:custGeom>
          <a:ln w="7018">
            <a:solidFill>
              <a:srgbClr val="FF0000"/>
            </a:solidFill>
          </a:ln>
        </p:spPr>
        <p:txBody>
          <a:bodyPr wrap="square" lIns="0" tIns="0" rIns="0" bIns="0" rtlCol="0"/>
          <a:lstStyle/>
          <a:p>
            <a:endParaRPr/>
          </a:p>
        </p:txBody>
      </p:sp>
      <p:sp>
        <p:nvSpPr>
          <p:cNvPr id="212" name="object 212"/>
          <p:cNvSpPr/>
          <p:nvPr/>
        </p:nvSpPr>
        <p:spPr>
          <a:xfrm>
            <a:off x="2547916" y="4125384"/>
            <a:ext cx="7620" cy="14604"/>
          </a:xfrm>
          <a:custGeom>
            <a:avLst/>
            <a:gdLst/>
            <a:ahLst/>
            <a:cxnLst/>
            <a:rect l="l" t="t" r="r" b="b"/>
            <a:pathLst>
              <a:path w="7619" h="14604">
                <a:moveTo>
                  <a:pt x="0" y="0"/>
                </a:moveTo>
                <a:lnTo>
                  <a:pt x="0" y="7012"/>
                </a:lnTo>
                <a:lnTo>
                  <a:pt x="7023" y="14025"/>
                </a:lnTo>
              </a:path>
            </a:pathLst>
          </a:custGeom>
          <a:ln w="7020">
            <a:solidFill>
              <a:srgbClr val="FF0000"/>
            </a:solidFill>
          </a:ln>
        </p:spPr>
        <p:txBody>
          <a:bodyPr wrap="square" lIns="0" tIns="0" rIns="0" bIns="0" rtlCol="0"/>
          <a:lstStyle/>
          <a:p>
            <a:endParaRPr/>
          </a:p>
        </p:txBody>
      </p:sp>
      <p:sp>
        <p:nvSpPr>
          <p:cNvPr id="213" name="object 213"/>
          <p:cNvSpPr/>
          <p:nvPr/>
        </p:nvSpPr>
        <p:spPr>
          <a:xfrm>
            <a:off x="2554939" y="4139409"/>
            <a:ext cx="7620" cy="7620"/>
          </a:xfrm>
          <a:custGeom>
            <a:avLst/>
            <a:gdLst/>
            <a:ahLst/>
            <a:cxnLst/>
            <a:rect l="l" t="t" r="r" b="b"/>
            <a:pathLst>
              <a:path w="7619" h="7620">
                <a:moveTo>
                  <a:pt x="0" y="0"/>
                </a:moveTo>
                <a:lnTo>
                  <a:pt x="7014" y="7024"/>
                </a:lnTo>
              </a:path>
            </a:pathLst>
          </a:custGeom>
          <a:ln w="7018">
            <a:solidFill>
              <a:srgbClr val="FF0000"/>
            </a:solidFill>
          </a:ln>
        </p:spPr>
        <p:txBody>
          <a:bodyPr wrap="square" lIns="0" tIns="0" rIns="0" bIns="0" rtlCol="0"/>
          <a:lstStyle/>
          <a:p>
            <a:endParaRPr/>
          </a:p>
        </p:txBody>
      </p:sp>
      <p:sp>
        <p:nvSpPr>
          <p:cNvPr id="214" name="object 214"/>
          <p:cNvSpPr/>
          <p:nvPr/>
        </p:nvSpPr>
        <p:spPr>
          <a:xfrm>
            <a:off x="2561953" y="4139409"/>
            <a:ext cx="7620" cy="7620"/>
          </a:xfrm>
          <a:custGeom>
            <a:avLst/>
            <a:gdLst/>
            <a:ahLst/>
            <a:cxnLst/>
            <a:rect l="l" t="t" r="r" b="b"/>
            <a:pathLst>
              <a:path w="7619" h="7620">
                <a:moveTo>
                  <a:pt x="0" y="7024"/>
                </a:moveTo>
                <a:lnTo>
                  <a:pt x="0" y="7024"/>
                </a:lnTo>
                <a:lnTo>
                  <a:pt x="7023" y="0"/>
                </a:lnTo>
              </a:path>
            </a:pathLst>
          </a:custGeom>
          <a:ln w="7018">
            <a:solidFill>
              <a:srgbClr val="FF0000"/>
            </a:solidFill>
          </a:ln>
        </p:spPr>
        <p:txBody>
          <a:bodyPr wrap="square" lIns="0" tIns="0" rIns="0" bIns="0" rtlCol="0"/>
          <a:lstStyle/>
          <a:p>
            <a:endParaRPr/>
          </a:p>
        </p:txBody>
      </p:sp>
      <p:sp>
        <p:nvSpPr>
          <p:cNvPr id="215" name="object 215"/>
          <p:cNvSpPr/>
          <p:nvPr/>
        </p:nvSpPr>
        <p:spPr>
          <a:xfrm>
            <a:off x="2568977" y="4139409"/>
            <a:ext cx="14604" cy="0"/>
          </a:xfrm>
          <a:custGeom>
            <a:avLst/>
            <a:gdLst/>
            <a:ahLst/>
            <a:cxnLst/>
            <a:rect l="l" t="t" r="r" b="b"/>
            <a:pathLst>
              <a:path w="14605">
                <a:moveTo>
                  <a:pt x="0" y="0"/>
                </a:moveTo>
                <a:lnTo>
                  <a:pt x="14049" y="0"/>
                </a:lnTo>
              </a:path>
            </a:pathLst>
          </a:custGeom>
          <a:ln w="7014">
            <a:solidFill>
              <a:srgbClr val="FF0000"/>
            </a:solidFill>
          </a:ln>
        </p:spPr>
        <p:txBody>
          <a:bodyPr wrap="square" lIns="0" tIns="0" rIns="0" bIns="0" rtlCol="0"/>
          <a:lstStyle/>
          <a:p>
            <a:endParaRPr/>
          </a:p>
        </p:txBody>
      </p:sp>
      <p:sp>
        <p:nvSpPr>
          <p:cNvPr id="216" name="object 216"/>
          <p:cNvSpPr/>
          <p:nvPr/>
        </p:nvSpPr>
        <p:spPr>
          <a:xfrm>
            <a:off x="2583027" y="4132396"/>
            <a:ext cx="7620" cy="7620"/>
          </a:xfrm>
          <a:custGeom>
            <a:avLst/>
            <a:gdLst/>
            <a:ahLst/>
            <a:cxnLst/>
            <a:rect l="l" t="t" r="r" b="b"/>
            <a:pathLst>
              <a:path w="7619" h="7620">
                <a:moveTo>
                  <a:pt x="0" y="7012"/>
                </a:moveTo>
                <a:lnTo>
                  <a:pt x="0" y="0"/>
                </a:lnTo>
                <a:lnTo>
                  <a:pt x="7026" y="0"/>
                </a:lnTo>
              </a:path>
            </a:pathLst>
          </a:custGeom>
          <a:ln w="7018">
            <a:solidFill>
              <a:srgbClr val="FF0000"/>
            </a:solidFill>
          </a:ln>
        </p:spPr>
        <p:txBody>
          <a:bodyPr wrap="square" lIns="0" tIns="0" rIns="0" bIns="0" rtlCol="0"/>
          <a:lstStyle/>
          <a:p>
            <a:endParaRPr/>
          </a:p>
        </p:txBody>
      </p:sp>
      <p:sp>
        <p:nvSpPr>
          <p:cNvPr id="217" name="object 217"/>
          <p:cNvSpPr/>
          <p:nvPr/>
        </p:nvSpPr>
        <p:spPr>
          <a:xfrm>
            <a:off x="2590053" y="4132396"/>
            <a:ext cx="14604" cy="14604"/>
          </a:xfrm>
          <a:custGeom>
            <a:avLst/>
            <a:gdLst/>
            <a:ahLst/>
            <a:cxnLst/>
            <a:rect l="l" t="t" r="r" b="b"/>
            <a:pathLst>
              <a:path w="14605" h="14604">
                <a:moveTo>
                  <a:pt x="0" y="0"/>
                </a:moveTo>
                <a:lnTo>
                  <a:pt x="7011" y="7012"/>
                </a:lnTo>
                <a:lnTo>
                  <a:pt x="14037" y="14037"/>
                </a:lnTo>
              </a:path>
            </a:pathLst>
          </a:custGeom>
          <a:ln w="7018">
            <a:solidFill>
              <a:srgbClr val="FF0000"/>
            </a:solidFill>
          </a:ln>
        </p:spPr>
        <p:txBody>
          <a:bodyPr wrap="square" lIns="0" tIns="0" rIns="0" bIns="0" rtlCol="0"/>
          <a:lstStyle/>
          <a:p>
            <a:endParaRPr/>
          </a:p>
        </p:txBody>
      </p:sp>
      <p:sp>
        <p:nvSpPr>
          <p:cNvPr id="218" name="object 218"/>
          <p:cNvSpPr/>
          <p:nvPr/>
        </p:nvSpPr>
        <p:spPr>
          <a:xfrm>
            <a:off x="2604091" y="4139409"/>
            <a:ext cx="7620" cy="7620"/>
          </a:xfrm>
          <a:custGeom>
            <a:avLst/>
            <a:gdLst/>
            <a:ahLst/>
            <a:cxnLst/>
            <a:rect l="l" t="t" r="r" b="b"/>
            <a:pathLst>
              <a:path w="7619" h="7620">
                <a:moveTo>
                  <a:pt x="0" y="7024"/>
                </a:moveTo>
                <a:lnTo>
                  <a:pt x="7023" y="7024"/>
                </a:lnTo>
                <a:lnTo>
                  <a:pt x="7023" y="0"/>
                </a:lnTo>
              </a:path>
            </a:pathLst>
          </a:custGeom>
          <a:ln w="7018">
            <a:solidFill>
              <a:srgbClr val="FF0000"/>
            </a:solidFill>
          </a:ln>
        </p:spPr>
        <p:txBody>
          <a:bodyPr wrap="square" lIns="0" tIns="0" rIns="0" bIns="0" rtlCol="0"/>
          <a:lstStyle/>
          <a:p>
            <a:endParaRPr/>
          </a:p>
        </p:txBody>
      </p:sp>
      <p:sp>
        <p:nvSpPr>
          <p:cNvPr id="219" name="object 219"/>
          <p:cNvSpPr/>
          <p:nvPr/>
        </p:nvSpPr>
        <p:spPr>
          <a:xfrm>
            <a:off x="2611114" y="4139409"/>
            <a:ext cx="7620" cy="7620"/>
          </a:xfrm>
          <a:custGeom>
            <a:avLst/>
            <a:gdLst/>
            <a:ahLst/>
            <a:cxnLst/>
            <a:rect l="l" t="t" r="r" b="b"/>
            <a:pathLst>
              <a:path w="7619" h="7620">
                <a:moveTo>
                  <a:pt x="0" y="0"/>
                </a:moveTo>
                <a:lnTo>
                  <a:pt x="0" y="0"/>
                </a:lnTo>
                <a:lnTo>
                  <a:pt x="7023" y="7024"/>
                </a:lnTo>
              </a:path>
            </a:pathLst>
          </a:custGeom>
          <a:ln w="7018">
            <a:solidFill>
              <a:srgbClr val="FF0000"/>
            </a:solidFill>
          </a:ln>
        </p:spPr>
        <p:txBody>
          <a:bodyPr wrap="square" lIns="0" tIns="0" rIns="0" bIns="0" rtlCol="0"/>
          <a:lstStyle/>
          <a:p>
            <a:endParaRPr/>
          </a:p>
        </p:txBody>
      </p:sp>
      <p:sp>
        <p:nvSpPr>
          <p:cNvPr id="220" name="object 220"/>
          <p:cNvSpPr/>
          <p:nvPr/>
        </p:nvSpPr>
        <p:spPr>
          <a:xfrm>
            <a:off x="2618138" y="4146434"/>
            <a:ext cx="7620" cy="7620"/>
          </a:xfrm>
          <a:custGeom>
            <a:avLst/>
            <a:gdLst/>
            <a:ahLst/>
            <a:cxnLst/>
            <a:rect l="l" t="t" r="r" b="b"/>
            <a:pathLst>
              <a:path w="7619" h="7620">
                <a:moveTo>
                  <a:pt x="0" y="0"/>
                </a:moveTo>
                <a:lnTo>
                  <a:pt x="7026" y="7012"/>
                </a:lnTo>
              </a:path>
            </a:pathLst>
          </a:custGeom>
          <a:ln w="7018">
            <a:solidFill>
              <a:srgbClr val="FF0000"/>
            </a:solidFill>
          </a:ln>
        </p:spPr>
        <p:txBody>
          <a:bodyPr wrap="square" lIns="0" tIns="0" rIns="0" bIns="0" rtlCol="0"/>
          <a:lstStyle/>
          <a:p>
            <a:endParaRPr/>
          </a:p>
        </p:txBody>
      </p:sp>
      <p:sp>
        <p:nvSpPr>
          <p:cNvPr id="221" name="object 221"/>
          <p:cNvSpPr/>
          <p:nvPr/>
        </p:nvSpPr>
        <p:spPr>
          <a:xfrm>
            <a:off x="2625164" y="4153446"/>
            <a:ext cx="7620" cy="0"/>
          </a:xfrm>
          <a:custGeom>
            <a:avLst/>
            <a:gdLst/>
            <a:ahLst/>
            <a:cxnLst/>
            <a:rect l="l" t="t" r="r" b="b"/>
            <a:pathLst>
              <a:path w="7619">
                <a:moveTo>
                  <a:pt x="0" y="0"/>
                </a:moveTo>
                <a:lnTo>
                  <a:pt x="7023" y="0"/>
                </a:lnTo>
              </a:path>
            </a:pathLst>
          </a:custGeom>
          <a:ln w="7014">
            <a:solidFill>
              <a:srgbClr val="FF0000"/>
            </a:solidFill>
          </a:ln>
        </p:spPr>
        <p:txBody>
          <a:bodyPr wrap="square" lIns="0" tIns="0" rIns="0" bIns="0" rtlCol="0"/>
          <a:lstStyle/>
          <a:p>
            <a:endParaRPr/>
          </a:p>
        </p:txBody>
      </p:sp>
      <p:sp>
        <p:nvSpPr>
          <p:cNvPr id="222" name="object 222"/>
          <p:cNvSpPr/>
          <p:nvPr/>
        </p:nvSpPr>
        <p:spPr>
          <a:xfrm>
            <a:off x="2632187" y="4153446"/>
            <a:ext cx="7620" cy="0"/>
          </a:xfrm>
          <a:custGeom>
            <a:avLst/>
            <a:gdLst/>
            <a:ahLst/>
            <a:cxnLst/>
            <a:rect l="l" t="t" r="r" b="b"/>
            <a:pathLst>
              <a:path w="7619">
                <a:moveTo>
                  <a:pt x="0" y="0"/>
                </a:moveTo>
                <a:lnTo>
                  <a:pt x="7014" y="0"/>
                </a:lnTo>
              </a:path>
            </a:pathLst>
          </a:custGeom>
          <a:ln w="7014">
            <a:solidFill>
              <a:srgbClr val="FF0000"/>
            </a:solidFill>
          </a:ln>
        </p:spPr>
        <p:txBody>
          <a:bodyPr wrap="square" lIns="0" tIns="0" rIns="0" bIns="0" rtlCol="0"/>
          <a:lstStyle/>
          <a:p>
            <a:endParaRPr/>
          </a:p>
        </p:txBody>
      </p:sp>
      <p:sp>
        <p:nvSpPr>
          <p:cNvPr id="223" name="object 223"/>
          <p:cNvSpPr/>
          <p:nvPr/>
        </p:nvSpPr>
        <p:spPr>
          <a:xfrm>
            <a:off x="2639202" y="4146434"/>
            <a:ext cx="7620" cy="7620"/>
          </a:xfrm>
          <a:custGeom>
            <a:avLst/>
            <a:gdLst/>
            <a:ahLst/>
            <a:cxnLst/>
            <a:rect l="l" t="t" r="r" b="b"/>
            <a:pathLst>
              <a:path w="7619" h="7620">
                <a:moveTo>
                  <a:pt x="0" y="7012"/>
                </a:moveTo>
                <a:lnTo>
                  <a:pt x="0" y="0"/>
                </a:lnTo>
                <a:lnTo>
                  <a:pt x="7023" y="0"/>
                </a:lnTo>
              </a:path>
            </a:pathLst>
          </a:custGeom>
          <a:ln w="7018">
            <a:solidFill>
              <a:srgbClr val="FF0000"/>
            </a:solidFill>
          </a:ln>
        </p:spPr>
        <p:txBody>
          <a:bodyPr wrap="square" lIns="0" tIns="0" rIns="0" bIns="0" rtlCol="0"/>
          <a:lstStyle/>
          <a:p>
            <a:endParaRPr/>
          </a:p>
        </p:txBody>
      </p:sp>
      <p:sp>
        <p:nvSpPr>
          <p:cNvPr id="224" name="object 224"/>
          <p:cNvSpPr/>
          <p:nvPr/>
        </p:nvSpPr>
        <p:spPr>
          <a:xfrm>
            <a:off x="2646225" y="4146434"/>
            <a:ext cx="7620" cy="0"/>
          </a:xfrm>
          <a:custGeom>
            <a:avLst/>
            <a:gdLst/>
            <a:ahLst/>
            <a:cxnLst/>
            <a:rect l="l" t="t" r="r" b="b"/>
            <a:pathLst>
              <a:path w="7619">
                <a:moveTo>
                  <a:pt x="0" y="0"/>
                </a:moveTo>
                <a:lnTo>
                  <a:pt x="7026" y="0"/>
                </a:lnTo>
              </a:path>
            </a:pathLst>
          </a:custGeom>
          <a:ln w="7014">
            <a:solidFill>
              <a:srgbClr val="FF0000"/>
            </a:solidFill>
          </a:ln>
        </p:spPr>
        <p:txBody>
          <a:bodyPr wrap="square" lIns="0" tIns="0" rIns="0" bIns="0" rtlCol="0"/>
          <a:lstStyle/>
          <a:p>
            <a:endParaRPr/>
          </a:p>
        </p:txBody>
      </p:sp>
      <p:sp>
        <p:nvSpPr>
          <p:cNvPr id="225" name="object 225"/>
          <p:cNvSpPr/>
          <p:nvPr/>
        </p:nvSpPr>
        <p:spPr>
          <a:xfrm>
            <a:off x="2653252" y="4132396"/>
            <a:ext cx="7620" cy="14604"/>
          </a:xfrm>
          <a:custGeom>
            <a:avLst/>
            <a:gdLst/>
            <a:ahLst/>
            <a:cxnLst/>
            <a:rect l="l" t="t" r="r" b="b"/>
            <a:pathLst>
              <a:path w="7619" h="14604">
                <a:moveTo>
                  <a:pt x="0" y="14037"/>
                </a:moveTo>
                <a:lnTo>
                  <a:pt x="0" y="7012"/>
                </a:lnTo>
                <a:lnTo>
                  <a:pt x="7023" y="0"/>
                </a:lnTo>
              </a:path>
            </a:pathLst>
          </a:custGeom>
          <a:ln w="7020">
            <a:solidFill>
              <a:srgbClr val="FF0000"/>
            </a:solidFill>
          </a:ln>
        </p:spPr>
        <p:txBody>
          <a:bodyPr wrap="square" lIns="0" tIns="0" rIns="0" bIns="0" rtlCol="0"/>
          <a:lstStyle/>
          <a:p>
            <a:endParaRPr/>
          </a:p>
        </p:txBody>
      </p:sp>
      <p:sp>
        <p:nvSpPr>
          <p:cNvPr id="226" name="object 226"/>
          <p:cNvSpPr/>
          <p:nvPr/>
        </p:nvSpPr>
        <p:spPr>
          <a:xfrm>
            <a:off x="2660275" y="4132396"/>
            <a:ext cx="7620" cy="21590"/>
          </a:xfrm>
          <a:custGeom>
            <a:avLst/>
            <a:gdLst/>
            <a:ahLst/>
            <a:cxnLst/>
            <a:rect l="l" t="t" r="r" b="b"/>
            <a:pathLst>
              <a:path w="7619" h="21589">
                <a:moveTo>
                  <a:pt x="0" y="0"/>
                </a:moveTo>
                <a:lnTo>
                  <a:pt x="0" y="7012"/>
                </a:lnTo>
                <a:lnTo>
                  <a:pt x="7026" y="21050"/>
                </a:lnTo>
              </a:path>
            </a:pathLst>
          </a:custGeom>
          <a:ln w="7021">
            <a:solidFill>
              <a:srgbClr val="FF0000"/>
            </a:solidFill>
          </a:ln>
        </p:spPr>
        <p:txBody>
          <a:bodyPr wrap="square" lIns="0" tIns="0" rIns="0" bIns="0" rtlCol="0"/>
          <a:lstStyle/>
          <a:p>
            <a:endParaRPr/>
          </a:p>
        </p:txBody>
      </p:sp>
      <p:sp>
        <p:nvSpPr>
          <p:cNvPr id="227" name="object 227"/>
          <p:cNvSpPr/>
          <p:nvPr/>
        </p:nvSpPr>
        <p:spPr>
          <a:xfrm>
            <a:off x="2667301" y="4153446"/>
            <a:ext cx="14604" cy="7620"/>
          </a:xfrm>
          <a:custGeom>
            <a:avLst/>
            <a:gdLst/>
            <a:ahLst/>
            <a:cxnLst/>
            <a:rect l="l" t="t" r="r" b="b"/>
            <a:pathLst>
              <a:path w="14605" h="7620">
                <a:moveTo>
                  <a:pt x="0" y="0"/>
                </a:moveTo>
                <a:lnTo>
                  <a:pt x="7011" y="7012"/>
                </a:lnTo>
                <a:lnTo>
                  <a:pt x="14034" y="7012"/>
                </a:lnTo>
              </a:path>
            </a:pathLst>
          </a:custGeom>
          <a:ln w="7016">
            <a:solidFill>
              <a:srgbClr val="FF0000"/>
            </a:solidFill>
          </a:ln>
        </p:spPr>
        <p:txBody>
          <a:bodyPr wrap="square" lIns="0" tIns="0" rIns="0" bIns="0" rtlCol="0"/>
          <a:lstStyle/>
          <a:p>
            <a:endParaRPr/>
          </a:p>
        </p:txBody>
      </p:sp>
      <p:sp>
        <p:nvSpPr>
          <p:cNvPr id="228" name="object 228"/>
          <p:cNvSpPr/>
          <p:nvPr/>
        </p:nvSpPr>
        <p:spPr>
          <a:xfrm>
            <a:off x="2681336" y="4160459"/>
            <a:ext cx="7620" cy="7620"/>
          </a:xfrm>
          <a:custGeom>
            <a:avLst/>
            <a:gdLst/>
            <a:ahLst/>
            <a:cxnLst/>
            <a:rect l="l" t="t" r="r" b="b"/>
            <a:pathLst>
              <a:path w="7619" h="7620">
                <a:moveTo>
                  <a:pt x="0" y="0"/>
                </a:moveTo>
                <a:lnTo>
                  <a:pt x="7026" y="7012"/>
                </a:lnTo>
              </a:path>
            </a:pathLst>
          </a:custGeom>
          <a:ln w="7018">
            <a:solidFill>
              <a:srgbClr val="FF0000"/>
            </a:solidFill>
          </a:ln>
        </p:spPr>
        <p:txBody>
          <a:bodyPr wrap="square" lIns="0" tIns="0" rIns="0" bIns="0" rtlCol="0"/>
          <a:lstStyle/>
          <a:p>
            <a:endParaRPr/>
          </a:p>
        </p:txBody>
      </p:sp>
      <p:sp>
        <p:nvSpPr>
          <p:cNvPr id="229" name="object 229"/>
          <p:cNvSpPr/>
          <p:nvPr/>
        </p:nvSpPr>
        <p:spPr>
          <a:xfrm>
            <a:off x="2688363" y="4167471"/>
            <a:ext cx="7620" cy="0"/>
          </a:xfrm>
          <a:custGeom>
            <a:avLst/>
            <a:gdLst/>
            <a:ahLst/>
            <a:cxnLst/>
            <a:rect l="l" t="t" r="r" b="b"/>
            <a:pathLst>
              <a:path w="7619">
                <a:moveTo>
                  <a:pt x="0" y="0"/>
                </a:moveTo>
                <a:lnTo>
                  <a:pt x="7023" y="0"/>
                </a:lnTo>
              </a:path>
            </a:pathLst>
          </a:custGeom>
          <a:ln w="7014">
            <a:solidFill>
              <a:srgbClr val="FF0000"/>
            </a:solidFill>
          </a:ln>
        </p:spPr>
        <p:txBody>
          <a:bodyPr wrap="square" lIns="0" tIns="0" rIns="0" bIns="0" rtlCol="0"/>
          <a:lstStyle/>
          <a:p>
            <a:endParaRPr/>
          </a:p>
        </p:txBody>
      </p:sp>
      <p:sp>
        <p:nvSpPr>
          <p:cNvPr id="230" name="object 230"/>
          <p:cNvSpPr/>
          <p:nvPr/>
        </p:nvSpPr>
        <p:spPr>
          <a:xfrm>
            <a:off x="2695386" y="4139409"/>
            <a:ext cx="7620" cy="28575"/>
          </a:xfrm>
          <a:custGeom>
            <a:avLst/>
            <a:gdLst/>
            <a:ahLst/>
            <a:cxnLst/>
            <a:rect l="l" t="t" r="r" b="b"/>
            <a:pathLst>
              <a:path w="7619" h="28575">
                <a:moveTo>
                  <a:pt x="0" y="28062"/>
                </a:moveTo>
                <a:lnTo>
                  <a:pt x="0" y="14037"/>
                </a:lnTo>
                <a:lnTo>
                  <a:pt x="7026" y="0"/>
                </a:lnTo>
              </a:path>
            </a:pathLst>
          </a:custGeom>
          <a:ln w="7022">
            <a:solidFill>
              <a:srgbClr val="FF0000"/>
            </a:solidFill>
          </a:ln>
        </p:spPr>
        <p:txBody>
          <a:bodyPr wrap="square" lIns="0" tIns="0" rIns="0" bIns="0" rtlCol="0"/>
          <a:lstStyle/>
          <a:p>
            <a:endParaRPr/>
          </a:p>
        </p:txBody>
      </p:sp>
      <p:sp>
        <p:nvSpPr>
          <p:cNvPr id="231" name="object 231"/>
          <p:cNvSpPr/>
          <p:nvPr/>
        </p:nvSpPr>
        <p:spPr>
          <a:xfrm>
            <a:off x="2702412" y="4132396"/>
            <a:ext cx="7620" cy="7620"/>
          </a:xfrm>
          <a:custGeom>
            <a:avLst/>
            <a:gdLst/>
            <a:ahLst/>
            <a:cxnLst/>
            <a:rect l="l" t="t" r="r" b="b"/>
            <a:pathLst>
              <a:path w="7619" h="7620">
                <a:moveTo>
                  <a:pt x="0" y="7012"/>
                </a:moveTo>
                <a:lnTo>
                  <a:pt x="7023" y="0"/>
                </a:lnTo>
              </a:path>
            </a:pathLst>
          </a:custGeom>
          <a:ln w="7018">
            <a:solidFill>
              <a:srgbClr val="FF0000"/>
            </a:solidFill>
          </a:ln>
        </p:spPr>
        <p:txBody>
          <a:bodyPr wrap="square" lIns="0" tIns="0" rIns="0" bIns="0" rtlCol="0"/>
          <a:lstStyle/>
          <a:p>
            <a:endParaRPr/>
          </a:p>
        </p:txBody>
      </p:sp>
      <p:sp>
        <p:nvSpPr>
          <p:cNvPr id="232" name="object 232"/>
          <p:cNvSpPr/>
          <p:nvPr/>
        </p:nvSpPr>
        <p:spPr>
          <a:xfrm>
            <a:off x="2709436" y="4132396"/>
            <a:ext cx="7620" cy="7620"/>
          </a:xfrm>
          <a:custGeom>
            <a:avLst/>
            <a:gdLst/>
            <a:ahLst/>
            <a:cxnLst/>
            <a:rect l="l" t="t" r="r" b="b"/>
            <a:pathLst>
              <a:path w="7619" h="7620">
                <a:moveTo>
                  <a:pt x="0" y="0"/>
                </a:moveTo>
                <a:lnTo>
                  <a:pt x="7014" y="7012"/>
                </a:lnTo>
              </a:path>
            </a:pathLst>
          </a:custGeom>
          <a:ln w="7018">
            <a:solidFill>
              <a:srgbClr val="FF0000"/>
            </a:solidFill>
          </a:ln>
        </p:spPr>
        <p:txBody>
          <a:bodyPr wrap="square" lIns="0" tIns="0" rIns="0" bIns="0" rtlCol="0"/>
          <a:lstStyle/>
          <a:p>
            <a:endParaRPr/>
          </a:p>
        </p:txBody>
      </p:sp>
      <p:sp>
        <p:nvSpPr>
          <p:cNvPr id="233" name="object 233"/>
          <p:cNvSpPr/>
          <p:nvPr/>
        </p:nvSpPr>
        <p:spPr>
          <a:xfrm>
            <a:off x="2716450" y="4139409"/>
            <a:ext cx="7620" cy="21590"/>
          </a:xfrm>
          <a:custGeom>
            <a:avLst/>
            <a:gdLst/>
            <a:ahLst/>
            <a:cxnLst/>
            <a:rect l="l" t="t" r="r" b="b"/>
            <a:pathLst>
              <a:path w="7619" h="21589">
                <a:moveTo>
                  <a:pt x="0" y="0"/>
                </a:moveTo>
                <a:lnTo>
                  <a:pt x="0" y="7024"/>
                </a:lnTo>
                <a:lnTo>
                  <a:pt x="7023" y="21050"/>
                </a:lnTo>
              </a:path>
            </a:pathLst>
          </a:custGeom>
          <a:ln w="7021">
            <a:solidFill>
              <a:srgbClr val="FF0000"/>
            </a:solidFill>
          </a:ln>
        </p:spPr>
        <p:txBody>
          <a:bodyPr wrap="square" lIns="0" tIns="0" rIns="0" bIns="0" rtlCol="0"/>
          <a:lstStyle/>
          <a:p>
            <a:endParaRPr/>
          </a:p>
        </p:txBody>
      </p:sp>
      <p:sp>
        <p:nvSpPr>
          <p:cNvPr id="234" name="object 234"/>
          <p:cNvSpPr/>
          <p:nvPr/>
        </p:nvSpPr>
        <p:spPr>
          <a:xfrm>
            <a:off x="2723473" y="4160459"/>
            <a:ext cx="7620" cy="7620"/>
          </a:xfrm>
          <a:custGeom>
            <a:avLst/>
            <a:gdLst/>
            <a:ahLst/>
            <a:cxnLst/>
            <a:rect l="l" t="t" r="r" b="b"/>
            <a:pathLst>
              <a:path w="7619" h="7620">
                <a:moveTo>
                  <a:pt x="0" y="0"/>
                </a:moveTo>
                <a:lnTo>
                  <a:pt x="0" y="7012"/>
                </a:lnTo>
                <a:lnTo>
                  <a:pt x="7026" y="7012"/>
                </a:lnTo>
              </a:path>
            </a:pathLst>
          </a:custGeom>
          <a:ln w="7018">
            <a:solidFill>
              <a:srgbClr val="FF0000"/>
            </a:solidFill>
          </a:ln>
        </p:spPr>
        <p:txBody>
          <a:bodyPr wrap="square" lIns="0" tIns="0" rIns="0" bIns="0" rtlCol="0"/>
          <a:lstStyle/>
          <a:p>
            <a:endParaRPr/>
          </a:p>
        </p:txBody>
      </p:sp>
      <p:sp>
        <p:nvSpPr>
          <p:cNvPr id="235" name="object 235"/>
          <p:cNvSpPr/>
          <p:nvPr/>
        </p:nvSpPr>
        <p:spPr>
          <a:xfrm>
            <a:off x="2730500" y="4146434"/>
            <a:ext cx="7620" cy="21590"/>
          </a:xfrm>
          <a:custGeom>
            <a:avLst/>
            <a:gdLst/>
            <a:ahLst/>
            <a:cxnLst/>
            <a:rect l="l" t="t" r="r" b="b"/>
            <a:pathLst>
              <a:path w="7619" h="21589">
                <a:moveTo>
                  <a:pt x="0" y="21037"/>
                </a:moveTo>
                <a:lnTo>
                  <a:pt x="0" y="7012"/>
                </a:lnTo>
                <a:lnTo>
                  <a:pt x="7023" y="0"/>
                </a:lnTo>
              </a:path>
            </a:pathLst>
          </a:custGeom>
          <a:ln w="7021">
            <a:solidFill>
              <a:srgbClr val="FF0000"/>
            </a:solidFill>
          </a:ln>
        </p:spPr>
        <p:txBody>
          <a:bodyPr wrap="square" lIns="0" tIns="0" rIns="0" bIns="0" rtlCol="0"/>
          <a:lstStyle/>
          <a:p>
            <a:endParaRPr/>
          </a:p>
        </p:txBody>
      </p:sp>
      <p:sp>
        <p:nvSpPr>
          <p:cNvPr id="236" name="object 236"/>
          <p:cNvSpPr/>
          <p:nvPr/>
        </p:nvSpPr>
        <p:spPr>
          <a:xfrm>
            <a:off x="2737523" y="4146434"/>
            <a:ext cx="7620" cy="21590"/>
          </a:xfrm>
          <a:custGeom>
            <a:avLst/>
            <a:gdLst/>
            <a:ahLst/>
            <a:cxnLst/>
            <a:rect l="l" t="t" r="r" b="b"/>
            <a:pathLst>
              <a:path w="7619" h="21589">
                <a:moveTo>
                  <a:pt x="0" y="0"/>
                </a:moveTo>
                <a:lnTo>
                  <a:pt x="0" y="7012"/>
                </a:lnTo>
                <a:lnTo>
                  <a:pt x="7023" y="21037"/>
                </a:lnTo>
              </a:path>
            </a:pathLst>
          </a:custGeom>
          <a:ln w="7021">
            <a:solidFill>
              <a:srgbClr val="FF0000"/>
            </a:solidFill>
          </a:ln>
        </p:spPr>
        <p:txBody>
          <a:bodyPr wrap="square" lIns="0" tIns="0" rIns="0" bIns="0" rtlCol="0"/>
          <a:lstStyle/>
          <a:p>
            <a:endParaRPr/>
          </a:p>
        </p:txBody>
      </p:sp>
      <p:sp>
        <p:nvSpPr>
          <p:cNvPr id="237" name="object 237"/>
          <p:cNvSpPr/>
          <p:nvPr/>
        </p:nvSpPr>
        <p:spPr>
          <a:xfrm>
            <a:off x="2744547" y="4167471"/>
            <a:ext cx="14604" cy="28575"/>
          </a:xfrm>
          <a:custGeom>
            <a:avLst/>
            <a:gdLst/>
            <a:ahLst/>
            <a:cxnLst/>
            <a:rect l="l" t="t" r="r" b="b"/>
            <a:pathLst>
              <a:path w="14605" h="28575">
                <a:moveTo>
                  <a:pt x="0" y="0"/>
                </a:moveTo>
                <a:lnTo>
                  <a:pt x="7026" y="14028"/>
                </a:lnTo>
                <a:lnTo>
                  <a:pt x="14037" y="28065"/>
                </a:lnTo>
              </a:path>
            </a:pathLst>
          </a:custGeom>
          <a:ln w="7020">
            <a:solidFill>
              <a:srgbClr val="FF0000"/>
            </a:solidFill>
          </a:ln>
        </p:spPr>
        <p:txBody>
          <a:bodyPr wrap="square" lIns="0" tIns="0" rIns="0" bIns="0" rtlCol="0"/>
          <a:lstStyle/>
          <a:p>
            <a:endParaRPr/>
          </a:p>
        </p:txBody>
      </p:sp>
      <p:sp>
        <p:nvSpPr>
          <p:cNvPr id="238" name="object 238"/>
          <p:cNvSpPr/>
          <p:nvPr/>
        </p:nvSpPr>
        <p:spPr>
          <a:xfrm>
            <a:off x="2758584" y="4195538"/>
            <a:ext cx="7620" cy="0"/>
          </a:xfrm>
          <a:custGeom>
            <a:avLst/>
            <a:gdLst/>
            <a:ahLst/>
            <a:cxnLst/>
            <a:rect l="l" t="t" r="r" b="b"/>
            <a:pathLst>
              <a:path w="7619">
                <a:moveTo>
                  <a:pt x="0" y="0"/>
                </a:moveTo>
                <a:lnTo>
                  <a:pt x="7026" y="0"/>
                </a:lnTo>
              </a:path>
            </a:pathLst>
          </a:custGeom>
          <a:ln w="7014">
            <a:solidFill>
              <a:srgbClr val="FF0000"/>
            </a:solidFill>
          </a:ln>
        </p:spPr>
        <p:txBody>
          <a:bodyPr wrap="square" lIns="0" tIns="0" rIns="0" bIns="0" rtlCol="0"/>
          <a:lstStyle/>
          <a:p>
            <a:endParaRPr/>
          </a:p>
        </p:txBody>
      </p:sp>
      <p:sp>
        <p:nvSpPr>
          <p:cNvPr id="239" name="object 239"/>
          <p:cNvSpPr/>
          <p:nvPr/>
        </p:nvSpPr>
        <p:spPr>
          <a:xfrm>
            <a:off x="2765611" y="4195538"/>
            <a:ext cx="7620" cy="7620"/>
          </a:xfrm>
          <a:custGeom>
            <a:avLst/>
            <a:gdLst/>
            <a:ahLst/>
            <a:cxnLst/>
            <a:rect l="l" t="t" r="r" b="b"/>
            <a:pathLst>
              <a:path w="7619" h="7620">
                <a:moveTo>
                  <a:pt x="0" y="0"/>
                </a:moveTo>
                <a:lnTo>
                  <a:pt x="0" y="7012"/>
                </a:lnTo>
                <a:lnTo>
                  <a:pt x="7023" y="7012"/>
                </a:lnTo>
              </a:path>
            </a:pathLst>
          </a:custGeom>
          <a:ln w="7018">
            <a:solidFill>
              <a:srgbClr val="FF0000"/>
            </a:solidFill>
          </a:ln>
        </p:spPr>
        <p:txBody>
          <a:bodyPr wrap="square" lIns="0" tIns="0" rIns="0" bIns="0" rtlCol="0"/>
          <a:lstStyle/>
          <a:p>
            <a:endParaRPr/>
          </a:p>
        </p:txBody>
      </p:sp>
      <p:sp>
        <p:nvSpPr>
          <p:cNvPr id="240" name="object 240"/>
          <p:cNvSpPr/>
          <p:nvPr/>
        </p:nvSpPr>
        <p:spPr>
          <a:xfrm>
            <a:off x="2772634" y="4195538"/>
            <a:ext cx="7620" cy="7620"/>
          </a:xfrm>
          <a:custGeom>
            <a:avLst/>
            <a:gdLst/>
            <a:ahLst/>
            <a:cxnLst/>
            <a:rect l="l" t="t" r="r" b="b"/>
            <a:pathLst>
              <a:path w="7619" h="7620">
                <a:moveTo>
                  <a:pt x="0" y="7012"/>
                </a:moveTo>
                <a:lnTo>
                  <a:pt x="0" y="7012"/>
                </a:lnTo>
                <a:lnTo>
                  <a:pt x="7026" y="0"/>
                </a:lnTo>
              </a:path>
            </a:pathLst>
          </a:custGeom>
          <a:ln w="7018">
            <a:solidFill>
              <a:srgbClr val="FF0000"/>
            </a:solidFill>
          </a:ln>
        </p:spPr>
        <p:txBody>
          <a:bodyPr wrap="square" lIns="0" tIns="0" rIns="0" bIns="0" rtlCol="0"/>
          <a:lstStyle/>
          <a:p>
            <a:endParaRPr/>
          </a:p>
        </p:txBody>
      </p:sp>
      <p:sp>
        <p:nvSpPr>
          <p:cNvPr id="241" name="object 241"/>
          <p:cNvSpPr/>
          <p:nvPr/>
        </p:nvSpPr>
        <p:spPr>
          <a:xfrm>
            <a:off x="2779661" y="4195538"/>
            <a:ext cx="7620" cy="0"/>
          </a:xfrm>
          <a:custGeom>
            <a:avLst/>
            <a:gdLst/>
            <a:ahLst/>
            <a:cxnLst/>
            <a:rect l="l" t="t" r="r" b="b"/>
            <a:pathLst>
              <a:path w="7619">
                <a:moveTo>
                  <a:pt x="0" y="0"/>
                </a:moveTo>
                <a:lnTo>
                  <a:pt x="7023" y="0"/>
                </a:lnTo>
              </a:path>
            </a:pathLst>
          </a:custGeom>
          <a:ln w="7014">
            <a:solidFill>
              <a:srgbClr val="FF0000"/>
            </a:solidFill>
          </a:ln>
        </p:spPr>
        <p:txBody>
          <a:bodyPr wrap="square" lIns="0" tIns="0" rIns="0" bIns="0" rtlCol="0"/>
          <a:lstStyle/>
          <a:p>
            <a:endParaRPr/>
          </a:p>
        </p:txBody>
      </p:sp>
      <p:sp>
        <p:nvSpPr>
          <p:cNvPr id="242" name="object 242"/>
          <p:cNvSpPr/>
          <p:nvPr/>
        </p:nvSpPr>
        <p:spPr>
          <a:xfrm>
            <a:off x="2786684" y="4195538"/>
            <a:ext cx="7620" cy="0"/>
          </a:xfrm>
          <a:custGeom>
            <a:avLst/>
            <a:gdLst/>
            <a:ahLst/>
            <a:cxnLst/>
            <a:rect l="l" t="t" r="r" b="b"/>
            <a:pathLst>
              <a:path w="7619">
                <a:moveTo>
                  <a:pt x="0" y="0"/>
                </a:moveTo>
                <a:lnTo>
                  <a:pt x="7014" y="0"/>
                </a:lnTo>
              </a:path>
            </a:pathLst>
          </a:custGeom>
          <a:ln w="7014">
            <a:solidFill>
              <a:srgbClr val="FF0000"/>
            </a:solidFill>
          </a:ln>
        </p:spPr>
        <p:txBody>
          <a:bodyPr wrap="square" lIns="0" tIns="0" rIns="0" bIns="0" rtlCol="0"/>
          <a:lstStyle/>
          <a:p>
            <a:endParaRPr/>
          </a:p>
        </p:txBody>
      </p:sp>
      <p:sp>
        <p:nvSpPr>
          <p:cNvPr id="243" name="object 243"/>
          <p:cNvSpPr/>
          <p:nvPr/>
        </p:nvSpPr>
        <p:spPr>
          <a:xfrm>
            <a:off x="2793698" y="4195538"/>
            <a:ext cx="7620" cy="7620"/>
          </a:xfrm>
          <a:custGeom>
            <a:avLst/>
            <a:gdLst/>
            <a:ahLst/>
            <a:cxnLst/>
            <a:rect l="l" t="t" r="r" b="b"/>
            <a:pathLst>
              <a:path w="7619" h="7620">
                <a:moveTo>
                  <a:pt x="0" y="0"/>
                </a:moveTo>
                <a:lnTo>
                  <a:pt x="0" y="0"/>
                </a:lnTo>
                <a:lnTo>
                  <a:pt x="7023" y="7012"/>
                </a:lnTo>
              </a:path>
            </a:pathLst>
          </a:custGeom>
          <a:ln w="7018">
            <a:solidFill>
              <a:srgbClr val="FF0000"/>
            </a:solidFill>
          </a:ln>
        </p:spPr>
        <p:txBody>
          <a:bodyPr wrap="square" lIns="0" tIns="0" rIns="0" bIns="0" rtlCol="0"/>
          <a:lstStyle/>
          <a:p>
            <a:endParaRPr/>
          </a:p>
        </p:txBody>
      </p:sp>
      <p:sp>
        <p:nvSpPr>
          <p:cNvPr id="244" name="object 244"/>
          <p:cNvSpPr/>
          <p:nvPr/>
        </p:nvSpPr>
        <p:spPr>
          <a:xfrm>
            <a:off x="2807745" y="4195538"/>
            <a:ext cx="7620" cy="7620"/>
          </a:xfrm>
          <a:custGeom>
            <a:avLst/>
            <a:gdLst/>
            <a:ahLst/>
            <a:cxnLst/>
            <a:rect l="l" t="t" r="r" b="b"/>
            <a:pathLst>
              <a:path w="7619" h="7620">
                <a:moveTo>
                  <a:pt x="0" y="7012"/>
                </a:moveTo>
                <a:lnTo>
                  <a:pt x="0" y="0"/>
                </a:lnTo>
                <a:lnTo>
                  <a:pt x="7026" y="0"/>
                </a:lnTo>
              </a:path>
            </a:pathLst>
          </a:custGeom>
          <a:ln w="7018">
            <a:solidFill>
              <a:srgbClr val="FF0000"/>
            </a:solidFill>
          </a:ln>
        </p:spPr>
        <p:txBody>
          <a:bodyPr wrap="square" lIns="0" tIns="0" rIns="0" bIns="0" rtlCol="0"/>
          <a:lstStyle/>
          <a:p>
            <a:endParaRPr/>
          </a:p>
        </p:txBody>
      </p:sp>
      <p:sp>
        <p:nvSpPr>
          <p:cNvPr id="245" name="object 245"/>
          <p:cNvSpPr/>
          <p:nvPr/>
        </p:nvSpPr>
        <p:spPr>
          <a:xfrm>
            <a:off x="2814771" y="4195538"/>
            <a:ext cx="7620" cy="7620"/>
          </a:xfrm>
          <a:custGeom>
            <a:avLst/>
            <a:gdLst/>
            <a:ahLst/>
            <a:cxnLst/>
            <a:rect l="l" t="t" r="r" b="b"/>
            <a:pathLst>
              <a:path w="7619" h="7620">
                <a:moveTo>
                  <a:pt x="0" y="0"/>
                </a:moveTo>
                <a:lnTo>
                  <a:pt x="0" y="0"/>
                </a:lnTo>
                <a:lnTo>
                  <a:pt x="7023" y="7012"/>
                </a:lnTo>
              </a:path>
            </a:pathLst>
          </a:custGeom>
          <a:ln w="7018">
            <a:solidFill>
              <a:srgbClr val="FF0000"/>
            </a:solidFill>
          </a:ln>
        </p:spPr>
        <p:txBody>
          <a:bodyPr wrap="square" lIns="0" tIns="0" rIns="0" bIns="0" rtlCol="0"/>
          <a:lstStyle/>
          <a:p>
            <a:endParaRPr/>
          </a:p>
        </p:txBody>
      </p:sp>
      <p:sp>
        <p:nvSpPr>
          <p:cNvPr id="246" name="object 246"/>
          <p:cNvSpPr/>
          <p:nvPr/>
        </p:nvSpPr>
        <p:spPr>
          <a:xfrm>
            <a:off x="2800722" y="4202550"/>
            <a:ext cx="49530" cy="0"/>
          </a:xfrm>
          <a:custGeom>
            <a:avLst/>
            <a:gdLst/>
            <a:ahLst/>
            <a:cxnLst/>
            <a:rect l="l" t="t" r="r" b="b"/>
            <a:pathLst>
              <a:path w="49530">
                <a:moveTo>
                  <a:pt x="0" y="0"/>
                </a:moveTo>
                <a:lnTo>
                  <a:pt x="49160" y="0"/>
                </a:lnTo>
              </a:path>
            </a:pathLst>
          </a:custGeom>
          <a:ln w="7014">
            <a:solidFill>
              <a:srgbClr val="FF0000"/>
            </a:solidFill>
          </a:ln>
        </p:spPr>
        <p:txBody>
          <a:bodyPr wrap="square" lIns="0" tIns="0" rIns="0" bIns="0" rtlCol="0"/>
          <a:lstStyle/>
          <a:p>
            <a:endParaRPr/>
          </a:p>
        </p:txBody>
      </p:sp>
      <p:sp>
        <p:nvSpPr>
          <p:cNvPr id="247" name="object 247"/>
          <p:cNvSpPr/>
          <p:nvPr/>
        </p:nvSpPr>
        <p:spPr>
          <a:xfrm>
            <a:off x="2849883" y="4202550"/>
            <a:ext cx="7620" cy="7620"/>
          </a:xfrm>
          <a:custGeom>
            <a:avLst/>
            <a:gdLst/>
            <a:ahLst/>
            <a:cxnLst/>
            <a:rect l="l" t="t" r="r" b="b"/>
            <a:pathLst>
              <a:path w="7619" h="7620">
                <a:moveTo>
                  <a:pt x="0" y="0"/>
                </a:moveTo>
                <a:lnTo>
                  <a:pt x="0" y="7012"/>
                </a:lnTo>
                <a:lnTo>
                  <a:pt x="7023" y="7012"/>
                </a:lnTo>
              </a:path>
            </a:pathLst>
          </a:custGeom>
          <a:ln w="7018">
            <a:solidFill>
              <a:srgbClr val="FF0000"/>
            </a:solidFill>
          </a:ln>
        </p:spPr>
        <p:txBody>
          <a:bodyPr wrap="square" lIns="0" tIns="0" rIns="0" bIns="0" rtlCol="0"/>
          <a:lstStyle/>
          <a:p>
            <a:endParaRPr/>
          </a:p>
        </p:txBody>
      </p:sp>
      <p:sp>
        <p:nvSpPr>
          <p:cNvPr id="248" name="object 248"/>
          <p:cNvSpPr/>
          <p:nvPr/>
        </p:nvSpPr>
        <p:spPr>
          <a:xfrm>
            <a:off x="2856906" y="4202550"/>
            <a:ext cx="7620" cy="7620"/>
          </a:xfrm>
          <a:custGeom>
            <a:avLst/>
            <a:gdLst/>
            <a:ahLst/>
            <a:cxnLst/>
            <a:rect l="l" t="t" r="r" b="b"/>
            <a:pathLst>
              <a:path w="7619" h="7620">
                <a:moveTo>
                  <a:pt x="0" y="7012"/>
                </a:moveTo>
                <a:lnTo>
                  <a:pt x="0" y="0"/>
                </a:lnTo>
                <a:lnTo>
                  <a:pt x="7026" y="0"/>
                </a:lnTo>
              </a:path>
            </a:pathLst>
          </a:custGeom>
          <a:ln w="7018">
            <a:solidFill>
              <a:srgbClr val="FF0000"/>
            </a:solidFill>
          </a:ln>
        </p:spPr>
        <p:txBody>
          <a:bodyPr wrap="square" lIns="0" tIns="0" rIns="0" bIns="0" rtlCol="0"/>
          <a:lstStyle/>
          <a:p>
            <a:endParaRPr/>
          </a:p>
        </p:txBody>
      </p:sp>
      <p:sp>
        <p:nvSpPr>
          <p:cNvPr id="249" name="object 249"/>
          <p:cNvSpPr/>
          <p:nvPr/>
        </p:nvSpPr>
        <p:spPr>
          <a:xfrm>
            <a:off x="2863932" y="4202550"/>
            <a:ext cx="7620" cy="7620"/>
          </a:xfrm>
          <a:custGeom>
            <a:avLst/>
            <a:gdLst/>
            <a:ahLst/>
            <a:cxnLst/>
            <a:rect l="l" t="t" r="r" b="b"/>
            <a:pathLst>
              <a:path w="7619" h="7620">
                <a:moveTo>
                  <a:pt x="0" y="0"/>
                </a:moveTo>
                <a:lnTo>
                  <a:pt x="0" y="0"/>
                </a:lnTo>
                <a:lnTo>
                  <a:pt x="7011" y="7012"/>
                </a:lnTo>
              </a:path>
            </a:pathLst>
          </a:custGeom>
          <a:ln w="7018">
            <a:solidFill>
              <a:srgbClr val="FF0000"/>
            </a:solidFill>
          </a:ln>
        </p:spPr>
        <p:txBody>
          <a:bodyPr wrap="square" lIns="0" tIns="0" rIns="0" bIns="0" rtlCol="0"/>
          <a:lstStyle/>
          <a:p>
            <a:endParaRPr/>
          </a:p>
        </p:txBody>
      </p:sp>
      <p:sp>
        <p:nvSpPr>
          <p:cNvPr id="250" name="object 250"/>
          <p:cNvSpPr/>
          <p:nvPr/>
        </p:nvSpPr>
        <p:spPr>
          <a:xfrm>
            <a:off x="2870944" y="4209563"/>
            <a:ext cx="70485" cy="0"/>
          </a:xfrm>
          <a:custGeom>
            <a:avLst/>
            <a:gdLst/>
            <a:ahLst/>
            <a:cxnLst/>
            <a:rect l="l" t="t" r="r" b="b"/>
            <a:pathLst>
              <a:path w="70485">
                <a:moveTo>
                  <a:pt x="0" y="0"/>
                </a:moveTo>
                <a:lnTo>
                  <a:pt x="70237" y="0"/>
                </a:lnTo>
              </a:path>
            </a:pathLst>
          </a:custGeom>
          <a:ln w="7014">
            <a:solidFill>
              <a:srgbClr val="FF0000"/>
            </a:solidFill>
          </a:ln>
        </p:spPr>
        <p:txBody>
          <a:bodyPr wrap="square" lIns="0" tIns="0" rIns="0" bIns="0" rtlCol="0"/>
          <a:lstStyle/>
          <a:p>
            <a:endParaRPr/>
          </a:p>
        </p:txBody>
      </p:sp>
      <p:sp>
        <p:nvSpPr>
          <p:cNvPr id="251" name="object 251"/>
          <p:cNvSpPr/>
          <p:nvPr/>
        </p:nvSpPr>
        <p:spPr>
          <a:xfrm>
            <a:off x="2941181" y="4209563"/>
            <a:ext cx="7620" cy="0"/>
          </a:xfrm>
          <a:custGeom>
            <a:avLst/>
            <a:gdLst/>
            <a:ahLst/>
            <a:cxnLst/>
            <a:rect l="l" t="t" r="r" b="b"/>
            <a:pathLst>
              <a:path w="7619">
                <a:moveTo>
                  <a:pt x="0" y="0"/>
                </a:moveTo>
                <a:lnTo>
                  <a:pt x="7011" y="0"/>
                </a:lnTo>
              </a:path>
            </a:pathLst>
          </a:custGeom>
          <a:ln w="7014">
            <a:solidFill>
              <a:srgbClr val="FF0000"/>
            </a:solidFill>
          </a:ln>
        </p:spPr>
        <p:txBody>
          <a:bodyPr wrap="square" lIns="0" tIns="0" rIns="0" bIns="0" rtlCol="0"/>
          <a:lstStyle/>
          <a:p>
            <a:endParaRPr/>
          </a:p>
        </p:txBody>
      </p:sp>
      <p:sp>
        <p:nvSpPr>
          <p:cNvPr id="252" name="object 252"/>
          <p:cNvSpPr/>
          <p:nvPr/>
        </p:nvSpPr>
        <p:spPr>
          <a:xfrm>
            <a:off x="2948192" y="4209563"/>
            <a:ext cx="7620" cy="14604"/>
          </a:xfrm>
          <a:custGeom>
            <a:avLst/>
            <a:gdLst/>
            <a:ahLst/>
            <a:cxnLst/>
            <a:rect l="l" t="t" r="r" b="b"/>
            <a:pathLst>
              <a:path w="7619" h="14604">
                <a:moveTo>
                  <a:pt x="0" y="0"/>
                </a:moveTo>
                <a:lnTo>
                  <a:pt x="0" y="7012"/>
                </a:lnTo>
                <a:lnTo>
                  <a:pt x="7026" y="14025"/>
                </a:lnTo>
              </a:path>
            </a:pathLst>
          </a:custGeom>
          <a:ln w="7020">
            <a:solidFill>
              <a:srgbClr val="FF0000"/>
            </a:solidFill>
          </a:ln>
        </p:spPr>
        <p:txBody>
          <a:bodyPr wrap="square" lIns="0" tIns="0" rIns="0" bIns="0" rtlCol="0"/>
          <a:lstStyle/>
          <a:p>
            <a:endParaRPr/>
          </a:p>
        </p:txBody>
      </p:sp>
      <p:sp>
        <p:nvSpPr>
          <p:cNvPr id="253" name="object 253"/>
          <p:cNvSpPr/>
          <p:nvPr/>
        </p:nvSpPr>
        <p:spPr>
          <a:xfrm>
            <a:off x="2955218" y="4202550"/>
            <a:ext cx="7620" cy="21590"/>
          </a:xfrm>
          <a:custGeom>
            <a:avLst/>
            <a:gdLst/>
            <a:ahLst/>
            <a:cxnLst/>
            <a:rect l="l" t="t" r="r" b="b"/>
            <a:pathLst>
              <a:path w="7619" h="21589">
                <a:moveTo>
                  <a:pt x="0" y="21037"/>
                </a:moveTo>
                <a:lnTo>
                  <a:pt x="0" y="14025"/>
                </a:lnTo>
                <a:lnTo>
                  <a:pt x="7023" y="0"/>
                </a:lnTo>
              </a:path>
            </a:pathLst>
          </a:custGeom>
          <a:ln w="7021">
            <a:solidFill>
              <a:srgbClr val="FF0000"/>
            </a:solidFill>
          </a:ln>
        </p:spPr>
        <p:txBody>
          <a:bodyPr wrap="square" lIns="0" tIns="0" rIns="0" bIns="0" rtlCol="0"/>
          <a:lstStyle/>
          <a:p>
            <a:endParaRPr/>
          </a:p>
        </p:txBody>
      </p:sp>
      <p:sp>
        <p:nvSpPr>
          <p:cNvPr id="254" name="object 254"/>
          <p:cNvSpPr/>
          <p:nvPr/>
        </p:nvSpPr>
        <p:spPr>
          <a:xfrm>
            <a:off x="2962242" y="4146434"/>
            <a:ext cx="7620" cy="56515"/>
          </a:xfrm>
          <a:custGeom>
            <a:avLst/>
            <a:gdLst/>
            <a:ahLst/>
            <a:cxnLst/>
            <a:rect l="l" t="t" r="r" b="b"/>
            <a:pathLst>
              <a:path w="7619" h="56514">
                <a:moveTo>
                  <a:pt x="0" y="56116"/>
                </a:moveTo>
                <a:lnTo>
                  <a:pt x="0" y="28053"/>
                </a:lnTo>
                <a:lnTo>
                  <a:pt x="7023" y="7012"/>
                </a:lnTo>
                <a:lnTo>
                  <a:pt x="7023" y="0"/>
                </a:lnTo>
              </a:path>
            </a:pathLst>
          </a:custGeom>
          <a:ln w="7022">
            <a:solidFill>
              <a:srgbClr val="FF0000"/>
            </a:solidFill>
          </a:ln>
        </p:spPr>
        <p:txBody>
          <a:bodyPr wrap="square" lIns="0" tIns="0" rIns="0" bIns="0" rtlCol="0"/>
          <a:lstStyle/>
          <a:p>
            <a:endParaRPr/>
          </a:p>
        </p:txBody>
      </p:sp>
      <p:sp>
        <p:nvSpPr>
          <p:cNvPr id="255" name="object 255"/>
          <p:cNvSpPr/>
          <p:nvPr/>
        </p:nvSpPr>
        <p:spPr>
          <a:xfrm>
            <a:off x="2969265" y="4146434"/>
            <a:ext cx="7620" cy="14604"/>
          </a:xfrm>
          <a:custGeom>
            <a:avLst/>
            <a:gdLst/>
            <a:ahLst/>
            <a:cxnLst/>
            <a:rect l="l" t="t" r="r" b="b"/>
            <a:pathLst>
              <a:path w="7619" h="14604">
                <a:moveTo>
                  <a:pt x="0" y="0"/>
                </a:moveTo>
                <a:lnTo>
                  <a:pt x="0" y="0"/>
                </a:lnTo>
                <a:lnTo>
                  <a:pt x="7026" y="14025"/>
                </a:lnTo>
              </a:path>
            </a:pathLst>
          </a:custGeom>
          <a:ln w="7020">
            <a:solidFill>
              <a:srgbClr val="FF0000"/>
            </a:solidFill>
          </a:ln>
        </p:spPr>
        <p:txBody>
          <a:bodyPr wrap="square" lIns="0" tIns="0" rIns="0" bIns="0" rtlCol="0"/>
          <a:lstStyle/>
          <a:p>
            <a:endParaRPr/>
          </a:p>
        </p:txBody>
      </p:sp>
      <p:sp>
        <p:nvSpPr>
          <p:cNvPr id="256" name="object 256"/>
          <p:cNvSpPr/>
          <p:nvPr/>
        </p:nvSpPr>
        <p:spPr>
          <a:xfrm>
            <a:off x="2976292" y="4160459"/>
            <a:ext cx="7620" cy="21590"/>
          </a:xfrm>
          <a:custGeom>
            <a:avLst/>
            <a:gdLst/>
            <a:ahLst/>
            <a:cxnLst/>
            <a:rect l="l" t="t" r="r" b="b"/>
            <a:pathLst>
              <a:path w="7619" h="21589">
                <a:moveTo>
                  <a:pt x="0" y="0"/>
                </a:moveTo>
                <a:lnTo>
                  <a:pt x="0" y="7012"/>
                </a:lnTo>
                <a:lnTo>
                  <a:pt x="7023" y="21040"/>
                </a:lnTo>
              </a:path>
            </a:pathLst>
          </a:custGeom>
          <a:ln w="7021">
            <a:solidFill>
              <a:srgbClr val="FF0000"/>
            </a:solidFill>
          </a:ln>
        </p:spPr>
        <p:txBody>
          <a:bodyPr wrap="square" lIns="0" tIns="0" rIns="0" bIns="0" rtlCol="0"/>
          <a:lstStyle/>
          <a:p>
            <a:endParaRPr/>
          </a:p>
        </p:txBody>
      </p:sp>
      <p:sp>
        <p:nvSpPr>
          <p:cNvPr id="257" name="object 257"/>
          <p:cNvSpPr/>
          <p:nvPr/>
        </p:nvSpPr>
        <p:spPr>
          <a:xfrm>
            <a:off x="2983315" y="4181500"/>
            <a:ext cx="14604" cy="42545"/>
          </a:xfrm>
          <a:custGeom>
            <a:avLst/>
            <a:gdLst/>
            <a:ahLst/>
            <a:cxnLst/>
            <a:rect l="l" t="t" r="r" b="b"/>
            <a:pathLst>
              <a:path w="14605" h="42545">
                <a:moveTo>
                  <a:pt x="0" y="0"/>
                </a:moveTo>
                <a:lnTo>
                  <a:pt x="7014" y="21050"/>
                </a:lnTo>
                <a:lnTo>
                  <a:pt x="14037" y="35075"/>
                </a:lnTo>
                <a:lnTo>
                  <a:pt x="14037" y="42088"/>
                </a:lnTo>
              </a:path>
            </a:pathLst>
          </a:custGeom>
          <a:ln w="7021">
            <a:solidFill>
              <a:srgbClr val="FF0000"/>
            </a:solidFill>
          </a:ln>
        </p:spPr>
        <p:txBody>
          <a:bodyPr wrap="square" lIns="0" tIns="0" rIns="0" bIns="0" rtlCol="0"/>
          <a:lstStyle/>
          <a:p>
            <a:endParaRPr/>
          </a:p>
        </p:txBody>
      </p:sp>
      <p:sp>
        <p:nvSpPr>
          <p:cNvPr id="258" name="object 258"/>
          <p:cNvSpPr/>
          <p:nvPr/>
        </p:nvSpPr>
        <p:spPr>
          <a:xfrm>
            <a:off x="2997353" y="4223588"/>
            <a:ext cx="14604" cy="0"/>
          </a:xfrm>
          <a:custGeom>
            <a:avLst/>
            <a:gdLst/>
            <a:ahLst/>
            <a:cxnLst/>
            <a:rect l="l" t="t" r="r" b="b"/>
            <a:pathLst>
              <a:path w="14605">
                <a:moveTo>
                  <a:pt x="0" y="0"/>
                </a:moveTo>
                <a:lnTo>
                  <a:pt x="14049" y="0"/>
                </a:lnTo>
              </a:path>
            </a:pathLst>
          </a:custGeom>
          <a:ln w="7014">
            <a:solidFill>
              <a:srgbClr val="FF0000"/>
            </a:solidFill>
          </a:ln>
        </p:spPr>
        <p:txBody>
          <a:bodyPr wrap="square" lIns="0" tIns="0" rIns="0" bIns="0" rtlCol="0"/>
          <a:lstStyle/>
          <a:p>
            <a:endParaRPr/>
          </a:p>
        </p:txBody>
      </p:sp>
      <p:sp>
        <p:nvSpPr>
          <p:cNvPr id="259" name="object 259"/>
          <p:cNvSpPr/>
          <p:nvPr/>
        </p:nvSpPr>
        <p:spPr>
          <a:xfrm>
            <a:off x="3011403" y="4223588"/>
            <a:ext cx="7620" cy="70485"/>
          </a:xfrm>
          <a:custGeom>
            <a:avLst/>
            <a:gdLst/>
            <a:ahLst/>
            <a:cxnLst/>
            <a:rect l="l" t="t" r="r" b="b"/>
            <a:pathLst>
              <a:path w="7619" h="70485">
                <a:moveTo>
                  <a:pt x="0" y="0"/>
                </a:moveTo>
                <a:lnTo>
                  <a:pt x="0" y="28062"/>
                </a:lnTo>
                <a:lnTo>
                  <a:pt x="7026" y="70150"/>
                </a:lnTo>
              </a:path>
            </a:pathLst>
          </a:custGeom>
          <a:ln w="7022">
            <a:solidFill>
              <a:srgbClr val="FF0000"/>
            </a:solidFill>
          </a:ln>
        </p:spPr>
        <p:txBody>
          <a:bodyPr wrap="square" lIns="0" tIns="0" rIns="0" bIns="0" rtlCol="0"/>
          <a:lstStyle/>
          <a:p>
            <a:endParaRPr/>
          </a:p>
        </p:txBody>
      </p:sp>
      <p:sp>
        <p:nvSpPr>
          <p:cNvPr id="260" name="object 260"/>
          <p:cNvSpPr/>
          <p:nvPr/>
        </p:nvSpPr>
        <p:spPr>
          <a:xfrm>
            <a:off x="3018429" y="4293739"/>
            <a:ext cx="7620" cy="98425"/>
          </a:xfrm>
          <a:custGeom>
            <a:avLst/>
            <a:gdLst/>
            <a:ahLst/>
            <a:cxnLst/>
            <a:rect l="l" t="t" r="r" b="b"/>
            <a:pathLst>
              <a:path w="7619" h="98425">
                <a:moveTo>
                  <a:pt x="0" y="0"/>
                </a:moveTo>
                <a:lnTo>
                  <a:pt x="0" y="49100"/>
                </a:lnTo>
                <a:lnTo>
                  <a:pt x="7023" y="77163"/>
                </a:lnTo>
                <a:lnTo>
                  <a:pt x="7023" y="98201"/>
                </a:lnTo>
              </a:path>
            </a:pathLst>
          </a:custGeom>
          <a:ln w="7022">
            <a:solidFill>
              <a:srgbClr val="FF0000"/>
            </a:solidFill>
          </a:ln>
        </p:spPr>
        <p:txBody>
          <a:bodyPr wrap="square" lIns="0" tIns="0" rIns="0" bIns="0" rtlCol="0"/>
          <a:lstStyle/>
          <a:p>
            <a:endParaRPr/>
          </a:p>
        </p:txBody>
      </p:sp>
      <p:sp>
        <p:nvSpPr>
          <p:cNvPr id="261" name="object 261"/>
          <p:cNvSpPr/>
          <p:nvPr/>
        </p:nvSpPr>
        <p:spPr>
          <a:xfrm>
            <a:off x="3025452" y="4391940"/>
            <a:ext cx="7620" cy="49530"/>
          </a:xfrm>
          <a:custGeom>
            <a:avLst/>
            <a:gdLst/>
            <a:ahLst/>
            <a:cxnLst/>
            <a:rect l="l" t="t" r="r" b="b"/>
            <a:pathLst>
              <a:path w="7619" h="49529">
                <a:moveTo>
                  <a:pt x="0" y="0"/>
                </a:moveTo>
                <a:lnTo>
                  <a:pt x="0" y="28065"/>
                </a:lnTo>
                <a:lnTo>
                  <a:pt x="7011" y="49115"/>
                </a:lnTo>
              </a:path>
            </a:pathLst>
          </a:custGeom>
          <a:ln w="7022">
            <a:solidFill>
              <a:srgbClr val="FF0000"/>
            </a:solidFill>
          </a:ln>
        </p:spPr>
        <p:txBody>
          <a:bodyPr wrap="square" lIns="0" tIns="0" rIns="0" bIns="0" rtlCol="0"/>
          <a:lstStyle/>
          <a:p>
            <a:endParaRPr/>
          </a:p>
        </p:txBody>
      </p:sp>
      <p:sp>
        <p:nvSpPr>
          <p:cNvPr id="262" name="object 262"/>
          <p:cNvSpPr/>
          <p:nvPr/>
        </p:nvSpPr>
        <p:spPr>
          <a:xfrm>
            <a:off x="3032464" y="4441056"/>
            <a:ext cx="7620" cy="7620"/>
          </a:xfrm>
          <a:custGeom>
            <a:avLst/>
            <a:gdLst/>
            <a:ahLst/>
            <a:cxnLst/>
            <a:rect l="l" t="t" r="r" b="b"/>
            <a:pathLst>
              <a:path w="7619" h="7620">
                <a:moveTo>
                  <a:pt x="0" y="0"/>
                </a:moveTo>
                <a:lnTo>
                  <a:pt x="0" y="7012"/>
                </a:lnTo>
                <a:lnTo>
                  <a:pt x="7026" y="7012"/>
                </a:lnTo>
              </a:path>
            </a:pathLst>
          </a:custGeom>
          <a:ln w="7018">
            <a:solidFill>
              <a:srgbClr val="FF0000"/>
            </a:solidFill>
          </a:ln>
        </p:spPr>
        <p:txBody>
          <a:bodyPr wrap="square" lIns="0" tIns="0" rIns="0" bIns="0" rtlCol="0"/>
          <a:lstStyle/>
          <a:p>
            <a:endParaRPr/>
          </a:p>
        </p:txBody>
      </p:sp>
      <p:sp>
        <p:nvSpPr>
          <p:cNvPr id="263" name="object 263"/>
          <p:cNvSpPr/>
          <p:nvPr/>
        </p:nvSpPr>
        <p:spPr>
          <a:xfrm>
            <a:off x="3039490" y="4448069"/>
            <a:ext cx="7620" cy="7620"/>
          </a:xfrm>
          <a:custGeom>
            <a:avLst/>
            <a:gdLst/>
            <a:ahLst/>
            <a:cxnLst/>
            <a:rect l="l" t="t" r="r" b="b"/>
            <a:pathLst>
              <a:path w="7619" h="7620">
                <a:moveTo>
                  <a:pt x="0" y="0"/>
                </a:moveTo>
                <a:lnTo>
                  <a:pt x="7023" y="7012"/>
                </a:lnTo>
              </a:path>
            </a:pathLst>
          </a:custGeom>
          <a:ln w="7018">
            <a:solidFill>
              <a:srgbClr val="FF0000"/>
            </a:solidFill>
          </a:ln>
        </p:spPr>
        <p:txBody>
          <a:bodyPr wrap="square" lIns="0" tIns="0" rIns="0" bIns="0" rtlCol="0"/>
          <a:lstStyle/>
          <a:p>
            <a:endParaRPr/>
          </a:p>
        </p:txBody>
      </p:sp>
      <p:sp>
        <p:nvSpPr>
          <p:cNvPr id="264" name="object 264"/>
          <p:cNvSpPr/>
          <p:nvPr/>
        </p:nvSpPr>
        <p:spPr>
          <a:xfrm>
            <a:off x="3046513" y="4455081"/>
            <a:ext cx="7620" cy="0"/>
          </a:xfrm>
          <a:custGeom>
            <a:avLst/>
            <a:gdLst/>
            <a:ahLst/>
            <a:cxnLst/>
            <a:rect l="l" t="t" r="r" b="b"/>
            <a:pathLst>
              <a:path w="7619">
                <a:moveTo>
                  <a:pt x="0" y="0"/>
                </a:moveTo>
                <a:lnTo>
                  <a:pt x="7035" y="0"/>
                </a:lnTo>
              </a:path>
            </a:pathLst>
          </a:custGeom>
          <a:ln w="7014">
            <a:solidFill>
              <a:srgbClr val="FF0000"/>
            </a:solidFill>
          </a:ln>
        </p:spPr>
        <p:txBody>
          <a:bodyPr wrap="square" lIns="0" tIns="0" rIns="0" bIns="0" rtlCol="0"/>
          <a:lstStyle/>
          <a:p>
            <a:endParaRPr/>
          </a:p>
        </p:txBody>
      </p:sp>
      <p:sp>
        <p:nvSpPr>
          <p:cNvPr id="265" name="object 265"/>
          <p:cNvSpPr/>
          <p:nvPr/>
        </p:nvSpPr>
        <p:spPr>
          <a:xfrm>
            <a:off x="3053549" y="4455081"/>
            <a:ext cx="7620" cy="0"/>
          </a:xfrm>
          <a:custGeom>
            <a:avLst/>
            <a:gdLst/>
            <a:ahLst/>
            <a:cxnLst/>
            <a:rect l="l" t="t" r="r" b="b"/>
            <a:pathLst>
              <a:path w="7619">
                <a:moveTo>
                  <a:pt x="0" y="0"/>
                </a:moveTo>
                <a:lnTo>
                  <a:pt x="7014" y="0"/>
                </a:lnTo>
              </a:path>
            </a:pathLst>
          </a:custGeom>
          <a:ln w="7014">
            <a:solidFill>
              <a:srgbClr val="FF0000"/>
            </a:solidFill>
          </a:ln>
        </p:spPr>
        <p:txBody>
          <a:bodyPr wrap="square" lIns="0" tIns="0" rIns="0" bIns="0" rtlCol="0"/>
          <a:lstStyle/>
          <a:p>
            <a:endParaRPr/>
          </a:p>
        </p:txBody>
      </p:sp>
      <p:sp>
        <p:nvSpPr>
          <p:cNvPr id="266" name="object 266"/>
          <p:cNvSpPr/>
          <p:nvPr/>
        </p:nvSpPr>
        <p:spPr>
          <a:xfrm>
            <a:off x="3060563" y="4455081"/>
            <a:ext cx="7620" cy="7620"/>
          </a:xfrm>
          <a:custGeom>
            <a:avLst/>
            <a:gdLst/>
            <a:ahLst/>
            <a:cxnLst/>
            <a:rect l="l" t="t" r="r" b="b"/>
            <a:pathLst>
              <a:path w="7619" h="7620">
                <a:moveTo>
                  <a:pt x="0" y="0"/>
                </a:moveTo>
                <a:lnTo>
                  <a:pt x="7014" y="7012"/>
                </a:lnTo>
              </a:path>
            </a:pathLst>
          </a:custGeom>
          <a:ln w="7018">
            <a:solidFill>
              <a:srgbClr val="FF0000"/>
            </a:solidFill>
          </a:ln>
        </p:spPr>
        <p:txBody>
          <a:bodyPr wrap="square" lIns="0" tIns="0" rIns="0" bIns="0" rtlCol="0"/>
          <a:lstStyle/>
          <a:p>
            <a:endParaRPr/>
          </a:p>
        </p:txBody>
      </p:sp>
      <p:sp>
        <p:nvSpPr>
          <p:cNvPr id="267" name="object 267"/>
          <p:cNvSpPr/>
          <p:nvPr/>
        </p:nvSpPr>
        <p:spPr>
          <a:xfrm>
            <a:off x="3067578" y="4462094"/>
            <a:ext cx="14604" cy="7620"/>
          </a:xfrm>
          <a:custGeom>
            <a:avLst/>
            <a:gdLst/>
            <a:ahLst/>
            <a:cxnLst/>
            <a:rect l="l" t="t" r="r" b="b"/>
            <a:pathLst>
              <a:path w="14605" h="7620">
                <a:moveTo>
                  <a:pt x="0" y="0"/>
                </a:moveTo>
                <a:lnTo>
                  <a:pt x="14059" y="7012"/>
                </a:lnTo>
              </a:path>
            </a:pathLst>
          </a:custGeom>
          <a:ln w="7016">
            <a:solidFill>
              <a:srgbClr val="FF0000"/>
            </a:solidFill>
          </a:ln>
        </p:spPr>
        <p:txBody>
          <a:bodyPr wrap="square" lIns="0" tIns="0" rIns="0" bIns="0" rtlCol="0"/>
          <a:lstStyle/>
          <a:p>
            <a:endParaRPr/>
          </a:p>
        </p:txBody>
      </p:sp>
      <p:sp>
        <p:nvSpPr>
          <p:cNvPr id="268" name="object 268"/>
          <p:cNvSpPr/>
          <p:nvPr/>
        </p:nvSpPr>
        <p:spPr>
          <a:xfrm>
            <a:off x="3081637" y="4469107"/>
            <a:ext cx="7620" cy="14604"/>
          </a:xfrm>
          <a:custGeom>
            <a:avLst/>
            <a:gdLst/>
            <a:ahLst/>
            <a:cxnLst/>
            <a:rect l="l" t="t" r="r" b="b"/>
            <a:pathLst>
              <a:path w="7619" h="14604">
                <a:moveTo>
                  <a:pt x="0" y="0"/>
                </a:moveTo>
                <a:lnTo>
                  <a:pt x="7014" y="14037"/>
                </a:lnTo>
              </a:path>
            </a:pathLst>
          </a:custGeom>
          <a:ln w="7020">
            <a:solidFill>
              <a:srgbClr val="FF0000"/>
            </a:solidFill>
          </a:ln>
        </p:spPr>
        <p:txBody>
          <a:bodyPr wrap="square" lIns="0" tIns="0" rIns="0" bIns="0" rtlCol="0"/>
          <a:lstStyle/>
          <a:p>
            <a:endParaRPr/>
          </a:p>
        </p:txBody>
      </p:sp>
      <p:sp>
        <p:nvSpPr>
          <p:cNvPr id="269" name="object 269"/>
          <p:cNvSpPr/>
          <p:nvPr/>
        </p:nvSpPr>
        <p:spPr>
          <a:xfrm>
            <a:off x="3088651" y="4483144"/>
            <a:ext cx="7620" cy="7620"/>
          </a:xfrm>
          <a:custGeom>
            <a:avLst/>
            <a:gdLst/>
            <a:ahLst/>
            <a:cxnLst/>
            <a:rect l="l" t="t" r="r" b="b"/>
            <a:pathLst>
              <a:path w="7619" h="7620">
                <a:moveTo>
                  <a:pt x="0" y="0"/>
                </a:moveTo>
                <a:lnTo>
                  <a:pt x="0" y="0"/>
                </a:lnTo>
                <a:lnTo>
                  <a:pt x="7014" y="7012"/>
                </a:lnTo>
              </a:path>
            </a:pathLst>
          </a:custGeom>
          <a:ln w="7018">
            <a:solidFill>
              <a:srgbClr val="FF0000"/>
            </a:solidFill>
          </a:ln>
        </p:spPr>
        <p:txBody>
          <a:bodyPr wrap="square" lIns="0" tIns="0" rIns="0" bIns="0" rtlCol="0"/>
          <a:lstStyle/>
          <a:p>
            <a:endParaRPr/>
          </a:p>
        </p:txBody>
      </p:sp>
      <p:sp>
        <p:nvSpPr>
          <p:cNvPr id="270" name="object 270"/>
          <p:cNvSpPr/>
          <p:nvPr/>
        </p:nvSpPr>
        <p:spPr>
          <a:xfrm>
            <a:off x="3095665" y="4490157"/>
            <a:ext cx="7620" cy="21590"/>
          </a:xfrm>
          <a:custGeom>
            <a:avLst/>
            <a:gdLst/>
            <a:ahLst/>
            <a:cxnLst/>
            <a:rect l="l" t="t" r="r" b="b"/>
            <a:pathLst>
              <a:path w="7619" h="21589">
                <a:moveTo>
                  <a:pt x="0" y="0"/>
                </a:moveTo>
                <a:lnTo>
                  <a:pt x="0" y="7012"/>
                </a:lnTo>
                <a:lnTo>
                  <a:pt x="7044" y="21037"/>
                </a:lnTo>
              </a:path>
            </a:pathLst>
          </a:custGeom>
          <a:ln w="7021">
            <a:solidFill>
              <a:srgbClr val="FF0000"/>
            </a:solidFill>
          </a:ln>
        </p:spPr>
        <p:txBody>
          <a:bodyPr wrap="square" lIns="0" tIns="0" rIns="0" bIns="0" rtlCol="0"/>
          <a:lstStyle/>
          <a:p>
            <a:endParaRPr/>
          </a:p>
        </p:txBody>
      </p:sp>
      <p:sp>
        <p:nvSpPr>
          <p:cNvPr id="271" name="object 271"/>
          <p:cNvSpPr/>
          <p:nvPr/>
        </p:nvSpPr>
        <p:spPr>
          <a:xfrm>
            <a:off x="3102710" y="4511195"/>
            <a:ext cx="7620" cy="7620"/>
          </a:xfrm>
          <a:custGeom>
            <a:avLst/>
            <a:gdLst/>
            <a:ahLst/>
            <a:cxnLst/>
            <a:rect l="l" t="t" r="r" b="b"/>
            <a:pathLst>
              <a:path w="7619" h="7620">
                <a:moveTo>
                  <a:pt x="0" y="0"/>
                </a:moveTo>
                <a:lnTo>
                  <a:pt x="0" y="7012"/>
                </a:lnTo>
                <a:lnTo>
                  <a:pt x="7014" y="7012"/>
                </a:lnTo>
              </a:path>
            </a:pathLst>
          </a:custGeom>
          <a:ln w="7018">
            <a:solidFill>
              <a:srgbClr val="FF0000"/>
            </a:solidFill>
          </a:ln>
        </p:spPr>
        <p:txBody>
          <a:bodyPr wrap="square" lIns="0" tIns="0" rIns="0" bIns="0" rtlCol="0"/>
          <a:lstStyle/>
          <a:p>
            <a:endParaRPr/>
          </a:p>
        </p:txBody>
      </p:sp>
      <p:sp>
        <p:nvSpPr>
          <p:cNvPr id="272" name="object 272"/>
          <p:cNvSpPr/>
          <p:nvPr/>
        </p:nvSpPr>
        <p:spPr>
          <a:xfrm>
            <a:off x="3109724" y="4518207"/>
            <a:ext cx="7620" cy="14604"/>
          </a:xfrm>
          <a:custGeom>
            <a:avLst/>
            <a:gdLst/>
            <a:ahLst/>
            <a:cxnLst/>
            <a:rect l="l" t="t" r="r" b="b"/>
            <a:pathLst>
              <a:path w="7619" h="14604">
                <a:moveTo>
                  <a:pt x="0" y="0"/>
                </a:moveTo>
                <a:lnTo>
                  <a:pt x="0" y="7024"/>
                </a:lnTo>
                <a:lnTo>
                  <a:pt x="7014" y="14037"/>
                </a:lnTo>
              </a:path>
            </a:pathLst>
          </a:custGeom>
          <a:ln w="7020">
            <a:solidFill>
              <a:srgbClr val="FF0000"/>
            </a:solidFill>
          </a:ln>
        </p:spPr>
        <p:txBody>
          <a:bodyPr wrap="square" lIns="0" tIns="0" rIns="0" bIns="0" rtlCol="0"/>
          <a:lstStyle/>
          <a:p>
            <a:endParaRPr/>
          </a:p>
        </p:txBody>
      </p:sp>
      <p:sp>
        <p:nvSpPr>
          <p:cNvPr id="273" name="object 273"/>
          <p:cNvSpPr/>
          <p:nvPr/>
        </p:nvSpPr>
        <p:spPr>
          <a:xfrm>
            <a:off x="3116738" y="4525232"/>
            <a:ext cx="7620" cy="7620"/>
          </a:xfrm>
          <a:custGeom>
            <a:avLst/>
            <a:gdLst/>
            <a:ahLst/>
            <a:cxnLst/>
            <a:rect l="l" t="t" r="r" b="b"/>
            <a:pathLst>
              <a:path w="7619" h="7620">
                <a:moveTo>
                  <a:pt x="0" y="7012"/>
                </a:moveTo>
                <a:lnTo>
                  <a:pt x="0" y="0"/>
                </a:lnTo>
                <a:lnTo>
                  <a:pt x="7014" y="0"/>
                </a:lnTo>
              </a:path>
            </a:pathLst>
          </a:custGeom>
          <a:ln w="7018">
            <a:solidFill>
              <a:srgbClr val="FF0000"/>
            </a:solidFill>
          </a:ln>
        </p:spPr>
        <p:txBody>
          <a:bodyPr wrap="square" lIns="0" tIns="0" rIns="0" bIns="0" rtlCol="0"/>
          <a:lstStyle/>
          <a:p>
            <a:endParaRPr/>
          </a:p>
        </p:txBody>
      </p:sp>
      <p:sp>
        <p:nvSpPr>
          <p:cNvPr id="274" name="object 274"/>
          <p:cNvSpPr/>
          <p:nvPr/>
        </p:nvSpPr>
        <p:spPr>
          <a:xfrm>
            <a:off x="3123753" y="4525232"/>
            <a:ext cx="7620" cy="35560"/>
          </a:xfrm>
          <a:custGeom>
            <a:avLst/>
            <a:gdLst/>
            <a:ahLst/>
            <a:cxnLst/>
            <a:rect l="l" t="t" r="r" b="b"/>
            <a:pathLst>
              <a:path w="7619" h="35560">
                <a:moveTo>
                  <a:pt x="0" y="0"/>
                </a:moveTo>
                <a:lnTo>
                  <a:pt x="0" y="14025"/>
                </a:lnTo>
                <a:lnTo>
                  <a:pt x="7044" y="28050"/>
                </a:lnTo>
                <a:lnTo>
                  <a:pt x="7044" y="35063"/>
                </a:lnTo>
              </a:path>
            </a:pathLst>
          </a:custGeom>
          <a:ln w="7022">
            <a:solidFill>
              <a:srgbClr val="FF0000"/>
            </a:solidFill>
          </a:ln>
        </p:spPr>
        <p:txBody>
          <a:bodyPr wrap="square" lIns="0" tIns="0" rIns="0" bIns="0" rtlCol="0"/>
          <a:lstStyle/>
          <a:p>
            <a:endParaRPr/>
          </a:p>
        </p:txBody>
      </p:sp>
      <p:sp>
        <p:nvSpPr>
          <p:cNvPr id="275" name="object 275"/>
          <p:cNvSpPr/>
          <p:nvPr/>
        </p:nvSpPr>
        <p:spPr>
          <a:xfrm>
            <a:off x="3130797" y="4560296"/>
            <a:ext cx="7620" cy="14604"/>
          </a:xfrm>
          <a:custGeom>
            <a:avLst/>
            <a:gdLst/>
            <a:ahLst/>
            <a:cxnLst/>
            <a:rect l="l" t="t" r="r" b="b"/>
            <a:pathLst>
              <a:path w="7619" h="14604">
                <a:moveTo>
                  <a:pt x="0" y="0"/>
                </a:moveTo>
                <a:lnTo>
                  <a:pt x="0" y="7024"/>
                </a:lnTo>
                <a:lnTo>
                  <a:pt x="7014" y="14037"/>
                </a:lnTo>
              </a:path>
            </a:pathLst>
          </a:custGeom>
          <a:ln w="7020">
            <a:solidFill>
              <a:srgbClr val="FF0000"/>
            </a:solidFill>
          </a:ln>
        </p:spPr>
        <p:txBody>
          <a:bodyPr wrap="square" lIns="0" tIns="0" rIns="0" bIns="0" rtlCol="0"/>
          <a:lstStyle/>
          <a:p>
            <a:endParaRPr/>
          </a:p>
        </p:txBody>
      </p:sp>
      <p:sp>
        <p:nvSpPr>
          <p:cNvPr id="276" name="object 276"/>
          <p:cNvSpPr/>
          <p:nvPr/>
        </p:nvSpPr>
        <p:spPr>
          <a:xfrm>
            <a:off x="3137812" y="4574333"/>
            <a:ext cx="7620" cy="7620"/>
          </a:xfrm>
          <a:custGeom>
            <a:avLst/>
            <a:gdLst/>
            <a:ahLst/>
            <a:cxnLst/>
            <a:rect l="l" t="t" r="r" b="b"/>
            <a:pathLst>
              <a:path w="7619" h="7620">
                <a:moveTo>
                  <a:pt x="0" y="0"/>
                </a:moveTo>
                <a:lnTo>
                  <a:pt x="7014" y="7012"/>
                </a:lnTo>
              </a:path>
            </a:pathLst>
          </a:custGeom>
          <a:ln w="7018">
            <a:solidFill>
              <a:srgbClr val="FF0000"/>
            </a:solidFill>
          </a:ln>
        </p:spPr>
        <p:txBody>
          <a:bodyPr wrap="square" lIns="0" tIns="0" rIns="0" bIns="0" rtlCol="0"/>
          <a:lstStyle/>
          <a:p>
            <a:endParaRPr/>
          </a:p>
        </p:txBody>
      </p:sp>
      <p:sp>
        <p:nvSpPr>
          <p:cNvPr id="277" name="object 277"/>
          <p:cNvSpPr/>
          <p:nvPr/>
        </p:nvSpPr>
        <p:spPr>
          <a:xfrm>
            <a:off x="3144826" y="4581345"/>
            <a:ext cx="14604" cy="14604"/>
          </a:xfrm>
          <a:custGeom>
            <a:avLst/>
            <a:gdLst/>
            <a:ahLst/>
            <a:cxnLst/>
            <a:rect l="l" t="t" r="r" b="b"/>
            <a:pathLst>
              <a:path w="14605" h="14604">
                <a:moveTo>
                  <a:pt x="0" y="0"/>
                </a:moveTo>
                <a:lnTo>
                  <a:pt x="14059" y="14025"/>
                </a:lnTo>
              </a:path>
            </a:pathLst>
          </a:custGeom>
          <a:ln w="7018">
            <a:solidFill>
              <a:srgbClr val="FF0000"/>
            </a:solidFill>
          </a:ln>
        </p:spPr>
        <p:txBody>
          <a:bodyPr wrap="square" lIns="0" tIns="0" rIns="0" bIns="0" rtlCol="0"/>
          <a:lstStyle/>
          <a:p>
            <a:endParaRPr/>
          </a:p>
        </p:txBody>
      </p:sp>
      <p:sp>
        <p:nvSpPr>
          <p:cNvPr id="278" name="object 278"/>
          <p:cNvSpPr/>
          <p:nvPr/>
        </p:nvSpPr>
        <p:spPr>
          <a:xfrm>
            <a:off x="3158885" y="4595371"/>
            <a:ext cx="7620" cy="7620"/>
          </a:xfrm>
          <a:custGeom>
            <a:avLst/>
            <a:gdLst/>
            <a:ahLst/>
            <a:cxnLst/>
            <a:rect l="l" t="t" r="r" b="b"/>
            <a:pathLst>
              <a:path w="7619" h="7620">
                <a:moveTo>
                  <a:pt x="0" y="0"/>
                </a:moveTo>
                <a:lnTo>
                  <a:pt x="7014" y="7012"/>
                </a:lnTo>
              </a:path>
            </a:pathLst>
          </a:custGeom>
          <a:ln w="7018">
            <a:solidFill>
              <a:srgbClr val="FF0000"/>
            </a:solidFill>
          </a:ln>
        </p:spPr>
        <p:txBody>
          <a:bodyPr wrap="square" lIns="0" tIns="0" rIns="0" bIns="0" rtlCol="0"/>
          <a:lstStyle/>
          <a:p>
            <a:endParaRPr/>
          </a:p>
        </p:txBody>
      </p:sp>
      <p:sp>
        <p:nvSpPr>
          <p:cNvPr id="279" name="object 279"/>
          <p:cNvSpPr/>
          <p:nvPr/>
        </p:nvSpPr>
        <p:spPr>
          <a:xfrm>
            <a:off x="3165899" y="4602384"/>
            <a:ext cx="7620" cy="14604"/>
          </a:xfrm>
          <a:custGeom>
            <a:avLst/>
            <a:gdLst/>
            <a:ahLst/>
            <a:cxnLst/>
            <a:rect l="l" t="t" r="r" b="b"/>
            <a:pathLst>
              <a:path w="7619" h="14604">
                <a:moveTo>
                  <a:pt x="0" y="0"/>
                </a:moveTo>
                <a:lnTo>
                  <a:pt x="0" y="7024"/>
                </a:lnTo>
                <a:lnTo>
                  <a:pt x="7014" y="14037"/>
                </a:lnTo>
              </a:path>
            </a:pathLst>
          </a:custGeom>
          <a:ln w="7020">
            <a:solidFill>
              <a:srgbClr val="FF0000"/>
            </a:solidFill>
          </a:ln>
        </p:spPr>
        <p:txBody>
          <a:bodyPr wrap="square" lIns="0" tIns="0" rIns="0" bIns="0" rtlCol="0"/>
          <a:lstStyle/>
          <a:p>
            <a:endParaRPr/>
          </a:p>
        </p:txBody>
      </p:sp>
      <p:sp>
        <p:nvSpPr>
          <p:cNvPr id="280" name="object 280"/>
          <p:cNvSpPr/>
          <p:nvPr/>
        </p:nvSpPr>
        <p:spPr>
          <a:xfrm>
            <a:off x="3172913" y="4616421"/>
            <a:ext cx="7620" cy="0"/>
          </a:xfrm>
          <a:custGeom>
            <a:avLst/>
            <a:gdLst/>
            <a:ahLst/>
            <a:cxnLst/>
            <a:rect l="l" t="t" r="r" b="b"/>
            <a:pathLst>
              <a:path w="7619">
                <a:moveTo>
                  <a:pt x="0" y="0"/>
                </a:moveTo>
                <a:lnTo>
                  <a:pt x="7044" y="0"/>
                </a:lnTo>
              </a:path>
            </a:pathLst>
          </a:custGeom>
          <a:ln w="7014">
            <a:solidFill>
              <a:srgbClr val="FF0000"/>
            </a:solidFill>
          </a:ln>
        </p:spPr>
        <p:txBody>
          <a:bodyPr wrap="square" lIns="0" tIns="0" rIns="0" bIns="0" rtlCol="0"/>
          <a:lstStyle/>
          <a:p>
            <a:endParaRPr/>
          </a:p>
        </p:txBody>
      </p:sp>
      <p:sp>
        <p:nvSpPr>
          <p:cNvPr id="281" name="object 281"/>
          <p:cNvSpPr/>
          <p:nvPr/>
        </p:nvSpPr>
        <p:spPr>
          <a:xfrm>
            <a:off x="3179958" y="4616421"/>
            <a:ext cx="7620" cy="7620"/>
          </a:xfrm>
          <a:custGeom>
            <a:avLst/>
            <a:gdLst/>
            <a:ahLst/>
            <a:cxnLst/>
            <a:rect l="l" t="t" r="r" b="b"/>
            <a:pathLst>
              <a:path w="7619" h="7620">
                <a:moveTo>
                  <a:pt x="0" y="0"/>
                </a:moveTo>
                <a:lnTo>
                  <a:pt x="7014" y="7012"/>
                </a:lnTo>
              </a:path>
            </a:pathLst>
          </a:custGeom>
          <a:ln w="7018">
            <a:solidFill>
              <a:srgbClr val="FF0000"/>
            </a:solidFill>
          </a:ln>
        </p:spPr>
        <p:txBody>
          <a:bodyPr wrap="square" lIns="0" tIns="0" rIns="0" bIns="0" rtlCol="0"/>
          <a:lstStyle/>
          <a:p>
            <a:endParaRPr/>
          </a:p>
        </p:txBody>
      </p:sp>
      <p:sp>
        <p:nvSpPr>
          <p:cNvPr id="282" name="object 282"/>
          <p:cNvSpPr/>
          <p:nvPr/>
        </p:nvSpPr>
        <p:spPr>
          <a:xfrm>
            <a:off x="3186972" y="4623434"/>
            <a:ext cx="7620" cy="7620"/>
          </a:xfrm>
          <a:custGeom>
            <a:avLst/>
            <a:gdLst/>
            <a:ahLst/>
            <a:cxnLst/>
            <a:rect l="l" t="t" r="r" b="b"/>
            <a:pathLst>
              <a:path w="7619" h="7620">
                <a:moveTo>
                  <a:pt x="0" y="0"/>
                </a:moveTo>
                <a:lnTo>
                  <a:pt x="7014" y="7012"/>
                </a:lnTo>
              </a:path>
            </a:pathLst>
          </a:custGeom>
          <a:ln w="7018">
            <a:solidFill>
              <a:srgbClr val="FF0000"/>
            </a:solidFill>
          </a:ln>
        </p:spPr>
        <p:txBody>
          <a:bodyPr wrap="square" lIns="0" tIns="0" rIns="0" bIns="0" rtlCol="0"/>
          <a:lstStyle/>
          <a:p>
            <a:endParaRPr/>
          </a:p>
        </p:txBody>
      </p:sp>
      <p:sp>
        <p:nvSpPr>
          <p:cNvPr id="283" name="object 283"/>
          <p:cNvSpPr/>
          <p:nvPr/>
        </p:nvSpPr>
        <p:spPr>
          <a:xfrm>
            <a:off x="3193987" y="4630446"/>
            <a:ext cx="7620" cy="0"/>
          </a:xfrm>
          <a:custGeom>
            <a:avLst/>
            <a:gdLst/>
            <a:ahLst/>
            <a:cxnLst/>
            <a:rect l="l" t="t" r="r" b="b"/>
            <a:pathLst>
              <a:path w="7619">
                <a:moveTo>
                  <a:pt x="0" y="0"/>
                </a:moveTo>
                <a:lnTo>
                  <a:pt x="7014" y="0"/>
                </a:lnTo>
              </a:path>
            </a:pathLst>
          </a:custGeom>
          <a:ln w="7014">
            <a:solidFill>
              <a:srgbClr val="FF0000"/>
            </a:solidFill>
          </a:ln>
        </p:spPr>
        <p:txBody>
          <a:bodyPr wrap="square" lIns="0" tIns="0" rIns="0" bIns="0" rtlCol="0"/>
          <a:lstStyle/>
          <a:p>
            <a:endParaRPr/>
          </a:p>
        </p:txBody>
      </p:sp>
      <p:sp>
        <p:nvSpPr>
          <p:cNvPr id="284" name="object 284"/>
          <p:cNvSpPr/>
          <p:nvPr/>
        </p:nvSpPr>
        <p:spPr>
          <a:xfrm>
            <a:off x="3201001" y="4630446"/>
            <a:ext cx="7620" cy="7620"/>
          </a:xfrm>
          <a:custGeom>
            <a:avLst/>
            <a:gdLst/>
            <a:ahLst/>
            <a:cxnLst/>
            <a:rect l="l" t="t" r="r" b="b"/>
            <a:pathLst>
              <a:path w="7619" h="7620">
                <a:moveTo>
                  <a:pt x="0" y="0"/>
                </a:moveTo>
                <a:lnTo>
                  <a:pt x="0" y="0"/>
                </a:lnTo>
                <a:lnTo>
                  <a:pt x="7044" y="7012"/>
                </a:lnTo>
              </a:path>
            </a:pathLst>
          </a:custGeom>
          <a:ln w="7018">
            <a:solidFill>
              <a:srgbClr val="FF0000"/>
            </a:solidFill>
          </a:ln>
        </p:spPr>
        <p:txBody>
          <a:bodyPr wrap="square" lIns="0" tIns="0" rIns="0" bIns="0" rtlCol="0"/>
          <a:lstStyle/>
          <a:p>
            <a:endParaRPr/>
          </a:p>
        </p:txBody>
      </p:sp>
      <p:sp>
        <p:nvSpPr>
          <p:cNvPr id="285" name="object 285"/>
          <p:cNvSpPr/>
          <p:nvPr/>
        </p:nvSpPr>
        <p:spPr>
          <a:xfrm>
            <a:off x="3208046" y="4637459"/>
            <a:ext cx="7620" cy="0"/>
          </a:xfrm>
          <a:custGeom>
            <a:avLst/>
            <a:gdLst/>
            <a:ahLst/>
            <a:cxnLst/>
            <a:rect l="l" t="t" r="r" b="b"/>
            <a:pathLst>
              <a:path w="7619">
                <a:moveTo>
                  <a:pt x="0" y="0"/>
                </a:moveTo>
                <a:lnTo>
                  <a:pt x="7014" y="0"/>
                </a:lnTo>
              </a:path>
            </a:pathLst>
          </a:custGeom>
          <a:ln w="7014">
            <a:solidFill>
              <a:srgbClr val="FF0000"/>
            </a:solidFill>
          </a:ln>
        </p:spPr>
        <p:txBody>
          <a:bodyPr wrap="square" lIns="0" tIns="0" rIns="0" bIns="0" rtlCol="0"/>
          <a:lstStyle/>
          <a:p>
            <a:endParaRPr/>
          </a:p>
        </p:txBody>
      </p:sp>
      <p:sp>
        <p:nvSpPr>
          <p:cNvPr id="286" name="object 286"/>
          <p:cNvSpPr/>
          <p:nvPr/>
        </p:nvSpPr>
        <p:spPr>
          <a:xfrm>
            <a:off x="3215060" y="4637459"/>
            <a:ext cx="7620" cy="7620"/>
          </a:xfrm>
          <a:custGeom>
            <a:avLst/>
            <a:gdLst/>
            <a:ahLst/>
            <a:cxnLst/>
            <a:rect l="l" t="t" r="r" b="b"/>
            <a:pathLst>
              <a:path w="7619" h="7620">
                <a:moveTo>
                  <a:pt x="0" y="0"/>
                </a:moveTo>
                <a:lnTo>
                  <a:pt x="7014" y="7015"/>
                </a:lnTo>
              </a:path>
            </a:pathLst>
          </a:custGeom>
          <a:ln w="7018">
            <a:solidFill>
              <a:srgbClr val="FF0000"/>
            </a:solidFill>
          </a:ln>
        </p:spPr>
        <p:txBody>
          <a:bodyPr wrap="square" lIns="0" tIns="0" rIns="0" bIns="0" rtlCol="0"/>
          <a:lstStyle/>
          <a:p>
            <a:endParaRPr/>
          </a:p>
        </p:txBody>
      </p:sp>
      <p:sp>
        <p:nvSpPr>
          <p:cNvPr id="287" name="object 287"/>
          <p:cNvSpPr/>
          <p:nvPr/>
        </p:nvSpPr>
        <p:spPr>
          <a:xfrm>
            <a:off x="3222074" y="4644475"/>
            <a:ext cx="14604" cy="7620"/>
          </a:xfrm>
          <a:custGeom>
            <a:avLst/>
            <a:gdLst/>
            <a:ahLst/>
            <a:cxnLst/>
            <a:rect l="l" t="t" r="r" b="b"/>
            <a:pathLst>
              <a:path w="14605" h="7620">
                <a:moveTo>
                  <a:pt x="0" y="0"/>
                </a:moveTo>
                <a:lnTo>
                  <a:pt x="14059" y="7021"/>
                </a:lnTo>
              </a:path>
            </a:pathLst>
          </a:custGeom>
          <a:ln w="7016">
            <a:solidFill>
              <a:srgbClr val="FF0000"/>
            </a:solidFill>
          </a:ln>
        </p:spPr>
        <p:txBody>
          <a:bodyPr wrap="square" lIns="0" tIns="0" rIns="0" bIns="0" rtlCol="0"/>
          <a:lstStyle/>
          <a:p>
            <a:endParaRPr/>
          </a:p>
        </p:txBody>
      </p:sp>
      <p:sp>
        <p:nvSpPr>
          <p:cNvPr id="288" name="object 288"/>
          <p:cNvSpPr/>
          <p:nvPr/>
        </p:nvSpPr>
        <p:spPr>
          <a:xfrm>
            <a:off x="3236133" y="4651496"/>
            <a:ext cx="7620" cy="0"/>
          </a:xfrm>
          <a:custGeom>
            <a:avLst/>
            <a:gdLst/>
            <a:ahLst/>
            <a:cxnLst/>
            <a:rect l="l" t="t" r="r" b="b"/>
            <a:pathLst>
              <a:path w="7619">
                <a:moveTo>
                  <a:pt x="0" y="0"/>
                </a:moveTo>
                <a:lnTo>
                  <a:pt x="7014" y="0"/>
                </a:lnTo>
              </a:path>
            </a:pathLst>
          </a:custGeom>
          <a:ln w="7014">
            <a:solidFill>
              <a:srgbClr val="FF0000"/>
            </a:solidFill>
          </a:ln>
        </p:spPr>
        <p:txBody>
          <a:bodyPr wrap="square" lIns="0" tIns="0" rIns="0" bIns="0" rtlCol="0"/>
          <a:lstStyle/>
          <a:p>
            <a:endParaRPr/>
          </a:p>
        </p:txBody>
      </p:sp>
      <p:sp>
        <p:nvSpPr>
          <p:cNvPr id="289" name="object 289"/>
          <p:cNvSpPr/>
          <p:nvPr/>
        </p:nvSpPr>
        <p:spPr>
          <a:xfrm>
            <a:off x="3243147" y="4651496"/>
            <a:ext cx="7620" cy="7620"/>
          </a:xfrm>
          <a:custGeom>
            <a:avLst/>
            <a:gdLst/>
            <a:ahLst/>
            <a:cxnLst/>
            <a:rect l="l" t="t" r="r" b="b"/>
            <a:pathLst>
              <a:path w="7619" h="7620">
                <a:moveTo>
                  <a:pt x="0" y="0"/>
                </a:moveTo>
                <a:lnTo>
                  <a:pt x="0" y="0"/>
                </a:lnTo>
                <a:lnTo>
                  <a:pt x="7014" y="7012"/>
                </a:lnTo>
              </a:path>
            </a:pathLst>
          </a:custGeom>
          <a:ln w="7018">
            <a:solidFill>
              <a:srgbClr val="FF0000"/>
            </a:solidFill>
          </a:ln>
        </p:spPr>
        <p:txBody>
          <a:bodyPr wrap="square" lIns="0" tIns="0" rIns="0" bIns="0" rtlCol="0"/>
          <a:lstStyle/>
          <a:p>
            <a:endParaRPr/>
          </a:p>
        </p:txBody>
      </p:sp>
      <p:sp>
        <p:nvSpPr>
          <p:cNvPr id="290" name="object 290"/>
          <p:cNvSpPr/>
          <p:nvPr/>
        </p:nvSpPr>
        <p:spPr>
          <a:xfrm>
            <a:off x="3250162" y="4658509"/>
            <a:ext cx="7620" cy="0"/>
          </a:xfrm>
          <a:custGeom>
            <a:avLst/>
            <a:gdLst/>
            <a:ahLst/>
            <a:cxnLst/>
            <a:rect l="l" t="t" r="r" b="b"/>
            <a:pathLst>
              <a:path w="7620">
                <a:moveTo>
                  <a:pt x="0" y="0"/>
                </a:moveTo>
                <a:lnTo>
                  <a:pt x="7044" y="0"/>
                </a:lnTo>
              </a:path>
            </a:pathLst>
          </a:custGeom>
          <a:ln w="7014">
            <a:solidFill>
              <a:srgbClr val="FF0000"/>
            </a:solidFill>
          </a:ln>
        </p:spPr>
        <p:txBody>
          <a:bodyPr wrap="square" lIns="0" tIns="0" rIns="0" bIns="0" rtlCol="0"/>
          <a:lstStyle/>
          <a:p>
            <a:endParaRPr/>
          </a:p>
        </p:txBody>
      </p:sp>
      <p:sp>
        <p:nvSpPr>
          <p:cNvPr id="291" name="object 291"/>
          <p:cNvSpPr/>
          <p:nvPr/>
        </p:nvSpPr>
        <p:spPr>
          <a:xfrm>
            <a:off x="3257206" y="4658509"/>
            <a:ext cx="7620" cy="7620"/>
          </a:xfrm>
          <a:custGeom>
            <a:avLst/>
            <a:gdLst/>
            <a:ahLst/>
            <a:cxnLst/>
            <a:rect l="l" t="t" r="r" b="b"/>
            <a:pathLst>
              <a:path w="7620" h="7620">
                <a:moveTo>
                  <a:pt x="0" y="0"/>
                </a:moveTo>
                <a:lnTo>
                  <a:pt x="0" y="7015"/>
                </a:lnTo>
                <a:lnTo>
                  <a:pt x="7014" y="7015"/>
                </a:lnTo>
              </a:path>
            </a:pathLst>
          </a:custGeom>
          <a:ln w="7018">
            <a:solidFill>
              <a:srgbClr val="FF0000"/>
            </a:solidFill>
          </a:ln>
        </p:spPr>
        <p:txBody>
          <a:bodyPr wrap="square" lIns="0" tIns="0" rIns="0" bIns="0" rtlCol="0"/>
          <a:lstStyle/>
          <a:p>
            <a:endParaRPr/>
          </a:p>
        </p:txBody>
      </p:sp>
      <p:sp>
        <p:nvSpPr>
          <p:cNvPr id="292" name="object 292"/>
          <p:cNvSpPr/>
          <p:nvPr/>
        </p:nvSpPr>
        <p:spPr>
          <a:xfrm>
            <a:off x="3264221" y="4651496"/>
            <a:ext cx="7620" cy="14604"/>
          </a:xfrm>
          <a:custGeom>
            <a:avLst/>
            <a:gdLst/>
            <a:ahLst/>
            <a:cxnLst/>
            <a:rect l="l" t="t" r="r" b="b"/>
            <a:pathLst>
              <a:path w="7620" h="14604">
                <a:moveTo>
                  <a:pt x="0" y="14028"/>
                </a:moveTo>
                <a:lnTo>
                  <a:pt x="0" y="7012"/>
                </a:lnTo>
                <a:lnTo>
                  <a:pt x="7014" y="0"/>
                </a:lnTo>
              </a:path>
            </a:pathLst>
          </a:custGeom>
          <a:ln w="7020">
            <a:solidFill>
              <a:srgbClr val="FF0000"/>
            </a:solidFill>
          </a:ln>
        </p:spPr>
        <p:txBody>
          <a:bodyPr wrap="square" lIns="0" tIns="0" rIns="0" bIns="0" rtlCol="0"/>
          <a:lstStyle/>
          <a:p>
            <a:endParaRPr/>
          </a:p>
        </p:txBody>
      </p:sp>
      <p:sp>
        <p:nvSpPr>
          <p:cNvPr id="293" name="object 293"/>
          <p:cNvSpPr/>
          <p:nvPr/>
        </p:nvSpPr>
        <p:spPr>
          <a:xfrm>
            <a:off x="3271235" y="4651496"/>
            <a:ext cx="7620" cy="14604"/>
          </a:xfrm>
          <a:custGeom>
            <a:avLst/>
            <a:gdLst/>
            <a:ahLst/>
            <a:cxnLst/>
            <a:rect l="l" t="t" r="r" b="b"/>
            <a:pathLst>
              <a:path w="7620" h="14604">
                <a:moveTo>
                  <a:pt x="0" y="0"/>
                </a:moveTo>
                <a:lnTo>
                  <a:pt x="0" y="7012"/>
                </a:lnTo>
                <a:lnTo>
                  <a:pt x="7014" y="14028"/>
                </a:lnTo>
              </a:path>
            </a:pathLst>
          </a:custGeom>
          <a:ln w="7020">
            <a:solidFill>
              <a:srgbClr val="FF0000"/>
            </a:solidFill>
          </a:ln>
        </p:spPr>
        <p:txBody>
          <a:bodyPr wrap="square" lIns="0" tIns="0" rIns="0" bIns="0" rtlCol="0"/>
          <a:lstStyle/>
          <a:p>
            <a:endParaRPr/>
          </a:p>
        </p:txBody>
      </p:sp>
      <p:sp>
        <p:nvSpPr>
          <p:cNvPr id="294" name="object 294"/>
          <p:cNvSpPr/>
          <p:nvPr/>
        </p:nvSpPr>
        <p:spPr>
          <a:xfrm>
            <a:off x="3278249" y="4658509"/>
            <a:ext cx="7620" cy="7620"/>
          </a:xfrm>
          <a:custGeom>
            <a:avLst/>
            <a:gdLst/>
            <a:ahLst/>
            <a:cxnLst/>
            <a:rect l="l" t="t" r="r" b="b"/>
            <a:pathLst>
              <a:path w="7620" h="7620">
                <a:moveTo>
                  <a:pt x="0" y="7015"/>
                </a:moveTo>
                <a:lnTo>
                  <a:pt x="0" y="7015"/>
                </a:lnTo>
                <a:lnTo>
                  <a:pt x="7044" y="0"/>
                </a:lnTo>
              </a:path>
            </a:pathLst>
          </a:custGeom>
          <a:ln w="7018">
            <a:solidFill>
              <a:srgbClr val="FF0000"/>
            </a:solidFill>
          </a:ln>
        </p:spPr>
        <p:txBody>
          <a:bodyPr wrap="square" lIns="0" tIns="0" rIns="0" bIns="0" rtlCol="0"/>
          <a:lstStyle/>
          <a:p>
            <a:endParaRPr/>
          </a:p>
        </p:txBody>
      </p:sp>
      <p:sp>
        <p:nvSpPr>
          <p:cNvPr id="295" name="object 295"/>
          <p:cNvSpPr/>
          <p:nvPr/>
        </p:nvSpPr>
        <p:spPr>
          <a:xfrm>
            <a:off x="3285294" y="4658509"/>
            <a:ext cx="7620" cy="7620"/>
          </a:xfrm>
          <a:custGeom>
            <a:avLst/>
            <a:gdLst/>
            <a:ahLst/>
            <a:cxnLst/>
            <a:rect l="l" t="t" r="r" b="b"/>
            <a:pathLst>
              <a:path w="7620" h="7620">
                <a:moveTo>
                  <a:pt x="0" y="0"/>
                </a:moveTo>
                <a:lnTo>
                  <a:pt x="0" y="0"/>
                </a:lnTo>
                <a:lnTo>
                  <a:pt x="7014" y="7015"/>
                </a:lnTo>
              </a:path>
            </a:pathLst>
          </a:custGeom>
          <a:ln w="7018">
            <a:solidFill>
              <a:srgbClr val="FF0000"/>
            </a:solidFill>
          </a:ln>
        </p:spPr>
        <p:txBody>
          <a:bodyPr wrap="square" lIns="0" tIns="0" rIns="0" bIns="0" rtlCol="0"/>
          <a:lstStyle/>
          <a:p>
            <a:endParaRPr/>
          </a:p>
        </p:txBody>
      </p:sp>
      <p:sp>
        <p:nvSpPr>
          <p:cNvPr id="296" name="object 296"/>
          <p:cNvSpPr/>
          <p:nvPr/>
        </p:nvSpPr>
        <p:spPr>
          <a:xfrm>
            <a:off x="3292308" y="4665525"/>
            <a:ext cx="7620" cy="7620"/>
          </a:xfrm>
          <a:custGeom>
            <a:avLst/>
            <a:gdLst/>
            <a:ahLst/>
            <a:cxnLst/>
            <a:rect l="l" t="t" r="r" b="b"/>
            <a:pathLst>
              <a:path w="7620" h="7620">
                <a:moveTo>
                  <a:pt x="0" y="0"/>
                </a:moveTo>
                <a:lnTo>
                  <a:pt x="0" y="7012"/>
                </a:lnTo>
                <a:lnTo>
                  <a:pt x="7014" y="7012"/>
                </a:lnTo>
              </a:path>
            </a:pathLst>
          </a:custGeom>
          <a:ln w="7018">
            <a:solidFill>
              <a:srgbClr val="FF0000"/>
            </a:solidFill>
          </a:ln>
        </p:spPr>
        <p:txBody>
          <a:bodyPr wrap="square" lIns="0" tIns="0" rIns="0" bIns="0" rtlCol="0"/>
          <a:lstStyle/>
          <a:p>
            <a:endParaRPr/>
          </a:p>
        </p:txBody>
      </p:sp>
      <p:sp>
        <p:nvSpPr>
          <p:cNvPr id="297" name="object 297"/>
          <p:cNvSpPr/>
          <p:nvPr/>
        </p:nvSpPr>
        <p:spPr>
          <a:xfrm>
            <a:off x="3299323" y="4665525"/>
            <a:ext cx="14604" cy="7620"/>
          </a:xfrm>
          <a:custGeom>
            <a:avLst/>
            <a:gdLst/>
            <a:ahLst/>
            <a:cxnLst/>
            <a:rect l="l" t="t" r="r" b="b"/>
            <a:pathLst>
              <a:path w="14604" h="7620">
                <a:moveTo>
                  <a:pt x="0" y="7012"/>
                </a:moveTo>
                <a:lnTo>
                  <a:pt x="7014" y="0"/>
                </a:lnTo>
                <a:lnTo>
                  <a:pt x="14059" y="0"/>
                </a:lnTo>
              </a:path>
            </a:pathLst>
          </a:custGeom>
          <a:ln w="7016">
            <a:solidFill>
              <a:srgbClr val="FF0000"/>
            </a:solidFill>
          </a:ln>
        </p:spPr>
        <p:txBody>
          <a:bodyPr wrap="square" lIns="0" tIns="0" rIns="0" bIns="0" rtlCol="0"/>
          <a:lstStyle/>
          <a:p>
            <a:endParaRPr/>
          </a:p>
        </p:txBody>
      </p:sp>
      <p:sp>
        <p:nvSpPr>
          <p:cNvPr id="298" name="object 298"/>
          <p:cNvSpPr/>
          <p:nvPr/>
        </p:nvSpPr>
        <p:spPr>
          <a:xfrm>
            <a:off x="3313381" y="4665525"/>
            <a:ext cx="7620" cy="7620"/>
          </a:xfrm>
          <a:custGeom>
            <a:avLst/>
            <a:gdLst/>
            <a:ahLst/>
            <a:cxnLst/>
            <a:rect l="l" t="t" r="r" b="b"/>
            <a:pathLst>
              <a:path w="7620" h="7620">
                <a:moveTo>
                  <a:pt x="0" y="0"/>
                </a:moveTo>
                <a:lnTo>
                  <a:pt x="7014" y="0"/>
                </a:lnTo>
                <a:lnTo>
                  <a:pt x="7014" y="7012"/>
                </a:lnTo>
              </a:path>
            </a:pathLst>
          </a:custGeom>
          <a:ln w="7018">
            <a:solidFill>
              <a:srgbClr val="FF0000"/>
            </a:solidFill>
          </a:ln>
        </p:spPr>
        <p:txBody>
          <a:bodyPr wrap="square" lIns="0" tIns="0" rIns="0" bIns="0" rtlCol="0"/>
          <a:lstStyle/>
          <a:p>
            <a:endParaRPr/>
          </a:p>
        </p:txBody>
      </p:sp>
      <p:sp>
        <p:nvSpPr>
          <p:cNvPr id="299" name="object 299"/>
          <p:cNvSpPr/>
          <p:nvPr/>
        </p:nvSpPr>
        <p:spPr>
          <a:xfrm>
            <a:off x="3320396" y="4672538"/>
            <a:ext cx="7620" cy="0"/>
          </a:xfrm>
          <a:custGeom>
            <a:avLst/>
            <a:gdLst/>
            <a:ahLst/>
            <a:cxnLst/>
            <a:rect l="l" t="t" r="r" b="b"/>
            <a:pathLst>
              <a:path w="7620">
                <a:moveTo>
                  <a:pt x="0" y="0"/>
                </a:moveTo>
                <a:lnTo>
                  <a:pt x="7014" y="0"/>
                </a:lnTo>
              </a:path>
            </a:pathLst>
          </a:custGeom>
          <a:ln w="7014">
            <a:solidFill>
              <a:srgbClr val="FF0000"/>
            </a:solidFill>
          </a:ln>
        </p:spPr>
        <p:txBody>
          <a:bodyPr wrap="square" lIns="0" tIns="0" rIns="0" bIns="0" rtlCol="0"/>
          <a:lstStyle/>
          <a:p>
            <a:endParaRPr/>
          </a:p>
        </p:txBody>
      </p:sp>
      <p:sp>
        <p:nvSpPr>
          <p:cNvPr id="300" name="object 300"/>
          <p:cNvSpPr/>
          <p:nvPr/>
        </p:nvSpPr>
        <p:spPr>
          <a:xfrm>
            <a:off x="3327410" y="4672538"/>
            <a:ext cx="7620" cy="0"/>
          </a:xfrm>
          <a:custGeom>
            <a:avLst/>
            <a:gdLst/>
            <a:ahLst/>
            <a:cxnLst/>
            <a:rect l="l" t="t" r="r" b="b"/>
            <a:pathLst>
              <a:path w="7620">
                <a:moveTo>
                  <a:pt x="0" y="0"/>
                </a:moveTo>
                <a:lnTo>
                  <a:pt x="7044" y="0"/>
                </a:lnTo>
              </a:path>
            </a:pathLst>
          </a:custGeom>
          <a:ln w="7014">
            <a:solidFill>
              <a:srgbClr val="FF0000"/>
            </a:solidFill>
          </a:ln>
        </p:spPr>
        <p:txBody>
          <a:bodyPr wrap="square" lIns="0" tIns="0" rIns="0" bIns="0" rtlCol="0"/>
          <a:lstStyle/>
          <a:p>
            <a:endParaRPr/>
          </a:p>
        </p:txBody>
      </p:sp>
      <p:sp>
        <p:nvSpPr>
          <p:cNvPr id="301" name="object 301"/>
          <p:cNvSpPr/>
          <p:nvPr/>
        </p:nvSpPr>
        <p:spPr>
          <a:xfrm>
            <a:off x="3334455" y="4672538"/>
            <a:ext cx="7620" cy="0"/>
          </a:xfrm>
          <a:custGeom>
            <a:avLst/>
            <a:gdLst/>
            <a:ahLst/>
            <a:cxnLst/>
            <a:rect l="l" t="t" r="r" b="b"/>
            <a:pathLst>
              <a:path w="7620">
                <a:moveTo>
                  <a:pt x="0" y="0"/>
                </a:moveTo>
                <a:lnTo>
                  <a:pt x="7014" y="0"/>
                </a:lnTo>
              </a:path>
            </a:pathLst>
          </a:custGeom>
          <a:ln w="7014">
            <a:solidFill>
              <a:srgbClr val="FF0000"/>
            </a:solidFill>
          </a:ln>
        </p:spPr>
        <p:txBody>
          <a:bodyPr wrap="square" lIns="0" tIns="0" rIns="0" bIns="0" rtlCol="0"/>
          <a:lstStyle/>
          <a:p>
            <a:endParaRPr/>
          </a:p>
        </p:txBody>
      </p:sp>
      <p:sp>
        <p:nvSpPr>
          <p:cNvPr id="302" name="object 302"/>
          <p:cNvSpPr/>
          <p:nvPr/>
        </p:nvSpPr>
        <p:spPr>
          <a:xfrm>
            <a:off x="3341469" y="4672538"/>
            <a:ext cx="7620" cy="0"/>
          </a:xfrm>
          <a:custGeom>
            <a:avLst/>
            <a:gdLst/>
            <a:ahLst/>
            <a:cxnLst/>
            <a:rect l="l" t="t" r="r" b="b"/>
            <a:pathLst>
              <a:path w="7620">
                <a:moveTo>
                  <a:pt x="0" y="0"/>
                </a:moveTo>
                <a:lnTo>
                  <a:pt x="7014" y="0"/>
                </a:lnTo>
              </a:path>
            </a:pathLst>
          </a:custGeom>
          <a:ln w="7014">
            <a:solidFill>
              <a:srgbClr val="FF0000"/>
            </a:solidFill>
          </a:ln>
        </p:spPr>
        <p:txBody>
          <a:bodyPr wrap="square" lIns="0" tIns="0" rIns="0" bIns="0" rtlCol="0"/>
          <a:lstStyle/>
          <a:p>
            <a:endParaRPr/>
          </a:p>
        </p:txBody>
      </p:sp>
      <p:sp>
        <p:nvSpPr>
          <p:cNvPr id="303" name="object 303"/>
          <p:cNvSpPr/>
          <p:nvPr/>
        </p:nvSpPr>
        <p:spPr>
          <a:xfrm>
            <a:off x="3348483" y="4672538"/>
            <a:ext cx="7620" cy="7620"/>
          </a:xfrm>
          <a:custGeom>
            <a:avLst/>
            <a:gdLst/>
            <a:ahLst/>
            <a:cxnLst/>
            <a:rect l="l" t="t" r="r" b="b"/>
            <a:pathLst>
              <a:path w="7620" h="7620">
                <a:moveTo>
                  <a:pt x="0" y="0"/>
                </a:moveTo>
                <a:lnTo>
                  <a:pt x="0" y="0"/>
                </a:lnTo>
                <a:lnTo>
                  <a:pt x="7014" y="7012"/>
                </a:lnTo>
              </a:path>
            </a:pathLst>
          </a:custGeom>
          <a:ln w="7018">
            <a:solidFill>
              <a:srgbClr val="FF0000"/>
            </a:solidFill>
          </a:ln>
        </p:spPr>
        <p:txBody>
          <a:bodyPr wrap="square" lIns="0" tIns="0" rIns="0" bIns="0" rtlCol="0"/>
          <a:lstStyle/>
          <a:p>
            <a:endParaRPr/>
          </a:p>
        </p:txBody>
      </p:sp>
      <p:sp>
        <p:nvSpPr>
          <p:cNvPr id="304" name="object 304"/>
          <p:cNvSpPr/>
          <p:nvPr/>
        </p:nvSpPr>
        <p:spPr>
          <a:xfrm>
            <a:off x="3355497" y="4679550"/>
            <a:ext cx="7620" cy="0"/>
          </a:xfrm>
          <a:custGeom>
            <a:avLst/>
            <a:gdLst/>
            <a:ahLst/>
            <a:cxnLst/>
            <a:rect l="l" t="t" r="r" b="b"/>
            <a:pathLst>
              <a:path w="7620">
                <a:moveTo>
                  <a:pt x="0" y="0"/>
                </a:moveTo>
                <a:lnTo>
                  <a:pt x="7044" y="0"/>
                </a:lnTo>
              </a:path>
            </a:pathLst>
          </a:custGeom>
          <a:ln w="7014">
            <a:solidFill>
              <a:srgbClr val="FF0000"/>
            </a:solidFill>
          </a:ln>
        </p:spPr>
        <p:txBody>
          <a:bodyPr wrap="square" lIns="0" tIns="0" rIns="0" bIns="0" rtlCol="0"/>
          <a:lstStyle/>
          <a:p>
            <a:endParaRPr/>
          </a:p>
        </p:txBody>
      </p:sp>
      <p:sp>
        <p:nvSpPr>
          <p:cNvPr id="305" name="object 305"/>
          <p:cNvSpPr/>
          <p:nvPr/>
        </p:nvSpPr>
        <p:spPr>
          <a:xfrm>
            <a:off x="3362542" y="4672538"/>
            <a:ext cx="7620" cy="7620"/>
          </a:xfrm>
          <a:custGeom>
            <a:avLst/>
            <a:gdLst/>
            <a:ahLst/>
            <a:cxnLst/>
            <a:rect l="l" t="t" r="r" b="b"/>
            <a:pathLst>
              <a:path w="7620" h="7620">
                <a:moveTo>
                  <a:pt x="0" y="7012"/>
                </a:moveTo>
                <a:lnTo>
                  <a:pt x="0" y="0"/>
                </a:lnTo>
                <a:lnTo>
                  <a:pt x="7014" y="0"/>
                </a:lnTo>
              </a:path>
            </a:pathLst>
          </a:custGeom>
          <a:ln w="7018">
            <a:solidFill>
              <a:srgbClr val="FF0000"/>
            </a:solidFill>
          </a:ln>
        </p:spPr>
        <p:txBody>
          <a:bodyPr wrap="square" lIns="0" tIns="0" rIns="0" bIns="0" rtlCol="0"/>
          <a:lstStyle/>
          <a:p>
            <a:endParaRPr/>
          </a:p>
        </p:txBody>
      </p:sp>
      <p:sp>
        <p:nvSpPr>
          <p:cNvPr id="306" name="object 306"/>
          <p:cNvSpPr/>
          <p:nvPr/>
        </p:nvSpPr>
        <p:spPr>
          <a:xfrm>
            <a:off x="3369557" y="4672538"/>
            <a:ext cx="7620" cy="0"/>
          </a:xfrm>
          <a:custGeom>
            <a:avLst/>
            <a:gdLst/>
            <a:ahLst/>
            <a:cxnLst/>
            <a:rect l="l" t="t" r="r" b="b"/>
            <a:pathLst>
              <a:path w="7620">
                <a:moveTo>
                  <a:pt x="0" y="0"/>
                </a:moveTo>
                <a:lnTo>
                  <a:pt x="7014" y="0"/>
                </a:lnTo>
              </a:path>
            </a:pathLst>
          </a:custGeom>
          <a:ln w="7014">
            <a:solidFill>
              <a:srgbClr val="FF0000"/>
            </a:solidFill>
          </a:ln>
        </p:spPr>
        <p:txBody>
          <a:bodyPr wrap="square" lIns="0" tIns="0" rIns="0" bIns="0" rtlCol="0"/>
          <a:lstStyle/>
          <a:p>
            <a:endParaRPr/>
          </a:p>
        </p:txBody>
      </p:sp>
      <p:sp>
        <p:nvSpPr>
          <p:cNvPr id="307" name="object 307"/>
          <p:cNvSpPr/>
          <p:nvPr/>
        </p:nvSpPr>
        <p:spPr>
          <a:xfrm>
            <a:off x="3376571" y="4672538"/>
            <a:ext cx="14604" cy="7620"/>
          </a:xfrm>
          <a:custGeom>
            <a:avLst/>
            <a:gdLst/>
            <a:ahLst/>
            <a:cxnLst/>
            <a:rect l="l" t="t" r="r" b="b"/>
            <a:pathLst>
              <a:path w="14604" h="7620">
                <a:moveTo>
                  <a:pt x="0" y="0"/>
                </a:moveTo>
                <a:lnTo>
                  <a:pt x="14059" y="7012"/>
                </a:lnTo>
              </a:path>
            </a:pathLst>
          </a:custGeom>
          <a:ln w="7016">
            <a:solidFill>
              <a:srgbClr val="FF0000"/>
            </a:solidFill>
          </a:ln>
        </p:spPr>
        <p:txBody>
          <a:bodyPr wrap="square" lIns="0" tIns="0" rIns="0" bIns="0" rtlCol="0"/>
          <a:lstStyle/>
          <a:p>
            <a:endParaRPr/>
          </a:p>
        </p:txBody>
      </p:sp>
      <p:sp>
        <p:nvSpPr>
          <p:cNvPr id="308" name="object 308"/>
          <p:cNvSpPr/>
          <p:nvPr/>
        </p:nvSpPr>
        <p:spPr>
          <a:xfrm>
            <a:off x="3390630" y="4679550"/>
            <a:ext cx="7620" cy="7620"/>
          </a:xfrm>
          <a:custGeom>
            <a:avLst/>
            <a:gdLst/>
            <a:ahLst/>
            <a:cxnLst/>
            <a:rect l="l" t="t" r="r" b="b"/>
            <a:pathLst>
              <a:path w="7620" h="7620">
                <a:moveTo>
                  <a:pt x="0" y="0"/>
                </a:moveTo>
                <a:lnTo>
                  <a:pt x="7014" y="7012"/>
                </a:lnTo>
              </a:path>
            </a:pathLst>
          </a:custGeom>
          <a:ln w="7018">
            <a:solidFill>
              <a:srgbClr val="FF0000"/>
            </a:solidFill>
          </a:ln>
        </p:spPr>
        <p:txBody>
          <a:bodyPr wrap="square" lIns="0" tIns="0" rIns="0" bIns="0" rtlCol="0"/>
          <a:lstStyle/>
          <a:p>
            <a:endParaRPr/>
          </a:p>
        </p:txBody>
      </p:sp>
      <p:sp>
        <p:nvSpPr>
          <p:cNvPr id="309" name="object 309"/>
          <p:cNvSpPr/>
          <p:nvPr/>
        </p:nvSpPr>
        <p:spPr>
          <a:xfrm>
            <a:off x="3397644" y="4679550"/>
            <a:ext cx="7620" cy="7620"/>
          </a:xfrm>
          <a:custGeom>
            <a:avLst/>
            <a:gdLst/>
            <a:ahLst/>
            <a:cxnLst/>
            <a:rect l="l" t="t" r="r" b="b"/>
            <a:pathLst>
              <a:path w="7620" h="7620">
                <a:moveTo>
                  <a:pt x="0" y="7012"/>
                </a:moveTo>
                <a:lnTo>
                  <a:pt x="0" y="7012"/>
                </a:lnTo>
                <a:lnTo>
                  <a:pt x="7014" y="0"/>
                </a:lnTo>
              </a:path>
            </a:pathLst>
          </a:custGeom>
          <a:ln w="7018">
            <a:solidFill>
              <a:srgbClr val="FF0000"/>
            </a:solidFill>
          </a:ln>
        </p:spPr>
        <p:txBody>
          <a:bodyPr wrap="square" lIns="0" tIns="0" rIns="0" bIns="0" rtlCol="0"/>
          <a:lstStyle/>
          <a:p>
            <a:endParaRPr/>
          </a:p>
        </p:txBody>
      </p:sp>
      <p:sp>
        <p:nvSpPr>
          <p:cNvPr id="310" name="object 310"/>
          <p:cNvSpPr/>
          <p:nvPr/>
        </p:nvSpPr>
        <p:spPr>
          <a:xfrm>
            <a:off x="3404658" y="4679550"/>
            <a:ext cx="7620" cy="0"/>
          </a:xfrm>
          <a:custGeom>
            <a:avLst/>
            <a:gdLst/>
            <a:ahLst/>
            <a:cxnLst/>
            <a:rect l="l" t="t" r="r" b="b"/>
            <a:pathLst>
              <a:path w="7620">
                <a:moveTo>
                  <a:pt x="0" y="0"/>
                </a:moveTo>
                <a:lnTo>
                  <a:pt x="7044" y="0"/>
                </a:lnTo>
              </a:path>
            </a:pathLst>
          </a:custGeom>
          <a:ln w="7014">
            <a:solidFill>
              <a:srgbClr val="FF0000"/>
            </a:solidFill>
          </a:ln>
        </p:spPr>
        <p:txBody>
          <a:bodyPr wrap="square" lIns="0" tIns="0" rIns="0" bIns="0" rtlCol="0"/>
          <a:lstStyle/>
          <a:p>
            <a:endParaRPr/>
          </a:p>
        </p:txBody>
      </p:sp>
      <p:sp>
        <p:nvSpPr>
          <p:cNvPr id="311" name="object 311"/>
          <p:cNvSpPr/>
          <p:nvPr/>
        </p:nvSpPr>
        <p:spPr>
          <a:xfrm>
            <a:off x="3411703" y="4672538"/>
            <a:ext cx="7620" cy="7620"/>
          </a:xfrm>
          <a:custGeom>
            <a:avLst/>
            <a:gdLst/>
            <a:ahLst/>
            <a:cxnLst/>
            <a:rect l="l" t="t" r="r" b="b"/>
            <a:pathLst>
              <a:path w="7620" h="7620">
                <a:moveTo>
                  <a:pt x="0" y="7012"/>
                </a:moveTo>
                <a:lnTo>
                  <a:pt x="7014" y="0"/>
                </a:lnTo>
              </a:path>
            </a:pathLst>
          </a:custGeom>
          <a:ln w="7018">
            <a:solidFill>
              <a:srgbClr val="FF0000"/>
            </a:solidFill>
          </a:ln>
        </p:spPr>
        <p:txBody>
          <a:bodyPr wrap="square" lIns="0" tIns="0" rIns="0" bIns="0" rtlCol="0"/>
          <a:lstStyle/>
          <a:p>
            <a:endParaRPr/>
          </a:p>
        </p:txBody>
      </p:sp>
      <p:sp>
        <p:nvSpPr>
          <p:cNvPr id="312" name="object 312"/>
          <p:cNvSpPr/>
          <p:nvPr/>
        </p:nvSpPr>
        <p:spPr>
          <a:xfrm>
            <a:off x="3418717" y="4665525"/>
            <a:ext cx="7620" cy="7620"/>
          </a:xfrm>
          <a:custGeom>
            <a:avLst/>
            <a:gdLst/>
            <a:ahLst/>
            <a:cxnLst/>
            <a:rect l="l" t="t" r="r" b="b"/>
            <a:pathLst>
              <a:path w="7620" h="7620">
                <a:moveTo>
                  <a:pt x="0" y="7012"/>
                </a:moveTo>
                <a:lnTo>
                  <a:pt x="7014" y="0"/>
                </a:lnTo>
              </a:path>
            </a:pathLst>
          </a:custGeom>
          <a:ln w="7018">
            <a:solidFill>
              <a:srgbClr val="FF0000"/>
            </a:solidFill>
          </a:ln>
        </p:spPr>
        <p:txBody>
          <a:bodyPr wrap="square" lIns="0" tIns="0" rIns="0" bIns="0" rtlCol="0"/>
          <a:lstStyle/>
          <a:p>
            <a:endParaRPr/>
          </a:p>
        </p:txBody>
      </p:sp>
      <p:sp>
        <p:nvSpPr>
          <p:cNvPr id="313" name="object 313"/>
          <p:cNvSpPr/>
          <p:nvPr/>
        </p:nvSpPr>
        <p:spPr>
          <a:xfrm>
            <a:off x="3425731" y="4665525"/>
            <a:ext cx="7620" cy="0"/>
          </a:xfrm>
          <a:custGeom>
            <a:avLst/>
            <a:gdLst/>
            <a:ahLst/>
            <a:cxnLst/>
            <a:rect l="l" t="t" r="r" b="b"/>
            <a:pathLst>
              <a:path w="7620">
                <a:moveTo>
                  <a:pt x="0" y="0"/>
                </a:moveTo>
                <a:lnTo>
                  <a:pt x="7014" y="0"/>
                </a:lnTo>
              </a:path>
            </a:pathLst>
          </a:custGeom>
          <a:ln w="7014">
            <a:solidFill>
              <a:srgbClr val="FF0000"/>
            </a:solidFill>
          </a:ln>
        </p:spPr>
        <p:txBody>
          <a:bodyPr wrap="square" lIns="0" tIns="0" rIns="0" bIns="0" rtlCol="0"/>
          <a:lstStyle/>
          <a:p>
            <a:endParaRPr/>
          </a:p>
        </p:txBody>
      </p:sp>
      <p:sp>
        <p:nvSpPr>
          <p:cNvPr id="314" name="object 314"/>
          <p:cNvSpPr/>
          <p:nvPr/>
        </p:nvSpPr>
        <p:spPr>
          <a:xfrm>
            <a:off x="3432746" y="4651496"/>
            <a:ext cx="7620" cy="14604"/>
          </a:xfrm>
          <a:custGeom>
            <a:avLst/>
            <a:gdLst/>
            <a:ahLst/>
            <a:cxnLst/>
            <a:rect l="l" t="t" r="r" b="b"/>
            <a:pathLst>
              <a:path w="7620" h="14604">
                <a:moveTo>
                  <a:pt x="0" y="14028"/>
                </a:moveTo>
                <a:lnTo>
                  <a:pt x="0" y="7012"/>
                </a:lnTo>
                <a:lnTo>
                  <a:pt x="7044" y="0"/>
                </a:lnTo>
              </a:path>
            </a:pathLst>
          </a:custGeom>
          <a:ln w="7020">
            <a:solidFill>
              <a:srgbClr val="FF0000"/>
            </a:solidFill>
          </a:ln>
        </p:spPr>
        <p:txBody>
          <a:bodyPr wrap="square" lIns="0" tIns="0" rIns="0" bIns="0" rtlCol="0"/>
          <a:lstStyle/>
          <a:p>
            <a:endParaRPr/>
          </a:p>
        </p:txBody>
      </p:sp>
      <p:sp>
        <p:nvSpPr>
          <p:cNvPr id="315" name="object 315"/>
          <p:cNvSpPr/>
          <p:nvPr/>
        </p:nvSpPr>
        <p:spPr>
          <a:xfrm>
            <a:off x="3439791" y="4644475"/>
            <a:ext cx="7620" cy="7620"/>
          </a:xfrm>
          <a:custGeom>
            <a:avLst/>
            <a:gdLst/>
            <a:ahLst/>
            <a:cxnLst/>
            <a:rect l="l" t="t" r="r" b="b"/>
            <a:pathLst>
              <a:path w="7620" h="7620">
                <a:moveTo>
                  <a:pt x="0" y="7021"/>
                </a:moveTo>
                <a:lnTo>
                  <a:pt x="7014" y="0"/>
                </a:lnTo>
              </a:path>
            </a:pathLst>
          </a:custGeom>
          <a:ln w="7018">
            <a:solidFill>
              <a:srgbClr val="FF0000"/>
            </a:solidFill>
          </a:ln>
        </p:spPr>
        <p:txBody>
          <a:bodyPr wrap="square" lIns="0" tIns="0" rIns="0" bIns="0" rtlCol="0"/>
          <a:lstStyle/>
          <a:p>
            <a:endParaRPr/>
          </a:p>
        </p:txBody>
      </p:sp>
      <p:sp>
        <p:nvSpPr>
          <p:cNvPr id="316" name="object 316"/>
          <p:cNvSpPr/>
          <p:nvPr/>
        </p:nvSpPr>
        <p:spPr>
          <a:xfrm>
            <a:off x="3446805" y="4637459"/>
            <a:ext cx="7620" cy="7620"/>
          </a:xfrm>
          <a:custGeom>
            <a:avLst/>
            <a:gdLst/>
            <a:ahLst/>
            <a:cxnLst/>
            <a:rect l="l" t="t" r="r" b="b"/>
            <a:pathLst>
              <a:path w="7620" h="7620">
                <a:moveTo>
                  <a:pt x="0" y="7015"/>
                </a:moveTo>
                <a:lnTo>
                  <a:pt x="7014" y="0"/>
                </a:lnTo>
              </a:path>
            </a:pathLst>
          </a:custGeom>
          <a:ln w="7018">
            <a:solidFill>
              <a:srgbClr val="FF0000"/>
            </a:solidFill>
          </a:ln>
        </p:spPr>
        <p:txBody>
          <a:bodyPr wrap="square" lIns="0" tIns="0" rIns="0" bIns="0" rtlCol="0"/>
          <a:lstStyle/>
          <a:p>
            <a:endParaRPr/>
          </a:p>
        </p:txBody>
      </p:sp>
      <p:sp>
        <p:nvSpPr>
          <p:cNvPr id="317" name="object 317"/>
          <p:cNvSpPr/>
          <p:nvPr/>
        </p:nvSpPr>
        <p:spPr>
          <a:xfrm>
            <a:off x="3453819" y="4609408"/>
            <a:ext cx="7620" cy="28575"/>
          </a:xfrm>
          <a:custGeom>
            <a:avLst/>
            <a:gdLst/>
            <a:ahLst/>
            <a:cxnLst/>
            <a:rect l="l" t="t" r="r" b="b"/>
            <a:pathLst>
              <a:path w="7620" h="28575">
                <a:moveTo>
                  <a:pt x="0" y="28050"/>
                </a:moveTo>
                <a:lnTo>
                  <a:pt x="0" y="14025"/>
                </a:lnTo>
                <a:lnTo>
                  <a:pt x="7014" y="0"/>
                </a:lnTo>
              </a:path>
            </a:pathLst>
          </a:custGeom>
          <a:ln w="7022">
            <a:solidFill>
              <a:srgbClr val="FF0000"/>
            </a:solidFill>
          </a:ln>
        </p:spPr>
        <p:txBody>
          <a:bodyPr wrap="square" lIns="0" tIns="0" rIns="0" bIns="0" rtlCol="0"/>
          <a:lstStyle/>
          <a:p>
            <a:endParaRPr/>
          </a:p>
        </p:txBody>
      </p:sp>
      <p:sp>
        <p:nvSpPr>
          <p:cNvPr id="318" name="object 318"/>
          <p:cNvSpPr/>
          <p:nvPr/>
        </p:nvSpPr>
        <p:spPr>
          <a:xfrm>
            <a:off x="3460833" y="4581345"/>
            <a:ext cx="14604" cy="28575"/>
          </a:xfrm>
          <a:custGeom>
            <a:avLst/>
            <a:gdLst/>
            <a:ahLst/>
            <a:cxnLst/>
            <a:rect l="l" t="t" r="r" b="b"/>
            <a:pathLst>
              <a:path w="14604" h="28575">
                <a:moveTo>
                  <a:pt x="0" y="28062"/>
                </a:moveTo>
                <a:lnTo>
                  <a:pt x="7044" y="14025"/>
                </a:lnTo>
                <a:lnTo>
                  <a:pt x="14059" y="0"/>
                </a:lnTo>
              </a:path>
            </a:pathLst>
          </a:custGeom>
          <a:ln w="7020">
            <a:solidFill>
              <a:srgbClr val="FF0000"/>
            </a:solidFill>
          </a:ln>
        </p:spPr>
        <p:txBody>
          <a:bodyPr wrap="square" lIns="0" tIns="0" rIns="0" bIns="0" rtlCol="0"/>
          <a:lstStyle/>
          <a:p>
            <a:endParaRPr/>
          </a:p>
        </p:txBody>
      </p:sp>
      <p:sp>
        <p:nvSpPr>
          <p:cNvPr id="319" name="object 319"/>
          <p:cNvSpPr/>
          <p:nvPr/>
        </p:nvSpPr>
        <p:spPr>
          <a:xfrm>
            <a:off x="3474892" y="4581345"/>
            <a:ext cx="7620" cy="21590"/>
          </a:xfrm>
          <a:custGeom>
            <a:avLst/>
            <a:gdLst/>
            <a:ahLst/>
            <a:cxnLst/>
            <a:rect l="l" t="t" r="r" b="b"/>
            <a:pathLst>
              <a:path w="7620" h="21589">
                <a:moveTo>
                  <a:pt x="0" y="0"/>
                </a:moveTo>
                <a:lnTo>
                  <a:pt x="7014" y="7012"/>
                </a:lnTo>
                <a:lnTo>
                  <a:pt x="7014" y="21037"/>
                </a:lnTo>
              </a:path>
            </a:pathLst>
          </a:custGeom>
          <a:ln w="7021">
            <a:solidFill>
              <a:srgbClr val="FF0000"/>
            </a:solidFill>
          </a:ln>
        </p:spPr>
        <p:txBody>
          <a:bodyPr wrap="square" lIns="0" tIns="0" rIns="0" bIns="0" rtlCol="0"/>
          <a:lstStyle/>
          <a:p>
            <a:endParaRPr/>
          </a:p>
        </p:txBody>
      </p:sp>
      <p:sp>
        <p:nvSpPr>
          <p:cNvPr id="320" name="object 320"/>
          <p:cNvSpPr/>
          <p:nvPr/>
        </p:nvSpPr>
        <p:spPr>
          <a:xfrm>
            <a:off x="3481907" y="4581345"/>
            <a:ext cx="7620" cy="21590"/>
          </a:xfrm>
          <a:custGeom>
            <a:avLst/>
            <a:gdLst/>
            <a:ahLst/>
            <a:cxnLst/>
            <a:rect l="l" t="t" r="r" b="b"/>
            <a:pathLst>
              <a:path w="7620" h="21589">
                <a:moveTo>
                  <a:pt x="0" y="21037"/>
                </a:moveTo>
                <a:lnTo>
                  <a:pt x="0" y="14025"/>
                </a:lnTo>
                <a:lnTo>
                  <a:pt x="7044" y="0"/>
                </a:lnTo>
              </a:path>
            </a:pathLst>
          </a:custGeom>
          <a:ln w="7021">
            <a:solidFill>
              <a:srgbClr val="FF0000"/>
            </a:solidFill>
          </a:ln>
        </p:spPr>
        <p:txBody>
          <a:bodyPr wrap="square" lIns="0" tIns="0" rIns="0" bIns="0" rtlCol="0"/>
          <a:lstStyle/>
          <a:p>
            <a:endParaRPr/>
          </a:p>
        </p:txBody>
      </p:sp>
      <p:sp>
        <p:nvSpPr>
          <p:cNvPr id="321" name="object 321"/>
          <p:cNvSpPr/>
          <p:nvPr/>
        </p:nvSpPr>
        <p:spPr>
          <a:xfrm>
            <a:off x="3488951" y="4560296"/>
            <a:ext cx="7620" cy="21590"/>
          </a:xfrm>
          <a:custGeom>
            <a:avLst/>
            <a:gdLst/>
            <a:ahLst/>
            <a:cxnLst/>
            <a:rect l="l" t="t" r="r" b="b"/>
            <a:pathLst>
              <a:path w="7620" h="21589">
                <a:moveTo>
                  <a:pt x="0" y="21050"/>
                </a:moveTo>
                <a:lnTo>
                  <a:pt x="7014" y="0"/>
                </a:lnTo>
              </a:path>
            </a:pathLst>
          </a:custGeom>
          <a:ln w="7021">
            <a:solidFill>
              <a:srgbClr val="FF0000"/>
            </a:solidFill>
          </a:ln>
        </p:spPr>
        <p:txBody>
          <a:bodyPr wrap="square" lIns="0" tIns="0" rIns="0" bIns="0" rtlCol="0"/>
          <a:lstStyle/>
          <a:p>
            <a:endParaRPr/>
          </a:p>
        </p:txBody>
      </p:sp>
      <p:sp>
        <p:nvSpPr>
          <p:cNvPr id="322" name="object 322"/>
          <p:cNvSpPr/>
          <p:nvPr/>
        </p:nvSpPr>
        <p:spPr>
          <a:xfrm>
            <a:off x="3495966" y="4539258"/>
            <a:ext cx="7620" cy="21590"/>
          </a:xfrm>
          <a:custGeom>
            <a:avLst/>
            <a:gdLst/>
            <a:ahLst/>
            <a:cxnLst/>
            <a:rect l="l" t="t" r="r" b="b"/>
            <a:pathLst>
              <a:path w="7620" h="21589">
                <a:moveTo>
                  <a:pt x="0" y="21037"/>
                </a:moveTo>
                <a:lnTo>
                  <a:pt x="7014" y="0"/>
                </a:lnTo>
              </a:path>
            </a:pathLst>
          </a:custGeom>
          <a:ln w="7021">
            <a:solidFill>
              <a:srgbClr val="FF0000"/>
            </a:solidFill>
          </a:ln>
        </p:spPr>
        <p:txBody>
          <a:bodyPr wrap="square" lIns="0" tIns="0" rIns="0" bIns="0" rtlCol="0"/>
          <a:lstStyle/>
          <a:p>
            <a:endParaRPr/>
          </a:p>
        </p:txBody>
      </p:sp>
      <p:sp>
        <p:nvSpPr>
          <p:cNvPr id="323" name="object 323"/>
          <p:cNvSpPr/>
          <p:nvPr/>
        </p:nvSpPr>
        <p:spPr>
          <a:xfrm>
            <a:off x="3502980" y="4511195"/>
            <a:ext cx="7620" cy="28575"/>
          </a:xfrm>
          <a:custGeom>
            <a:avLst/>
            <a:gdLst/>
            <a:ahLst/>
            <a:cxnLst/>
            <a:rect l="l" t="t" r="r" b="b"/>
            <a:pathLst>
              <a:path w="7620" h="28575">
                <a:moveTo>
                  <a:pt x="0" y="28062"/>
                </a:moveTo>
                <a:lnTo>
                  <a:pt x="0" y="14037"/>
                </a:lnTo>
                <a:lnTo>
                  <a:pt x="7014" y="0"/>
                </a:lnTo>
              </a:path>
            </a:pathLst>
          </a:custGeom>
          <a:ln w="7022">
            <a:solidFill>
              <a:srgbClr val="FF0000"/>
            </a:solidFill>
          </a:ln>
        </p:spPr>
        <p:txBody>
          <a:bodyPr wrap="square" lIns="0" tIns="0" rIns="0" bIns="0" rtlCol="0"/>
          <a:lstStyle/>
          <a:p>
            <a:endParaRPr/>
          </a:p>
        </p:txBody>
      </p:sp>
      <p:sp>
        <p:nvSpPr>
          <p:cNvPr id="324" name="object 324"/>
          <p:cNvSpPr/>
          <p:nvPr/>
        </p:nvSpPr>
        <p:spPr>
          <a:xfrm>
            <a:off x="3509994" y="4497170"/>
            <a:ext cx="7620" cy="14604"/>
          </a:xfrm>
          <a:custGeom>
            <a:avLst/>
            <a:gdLst/>
            <a:ahLst/>
            <a:cxnLst/>
            <a:rect l="l" t="t" r="r" b="b"/>
            <a:pathLst>
              <a:path w="7620" h="14604">
                <a:moveTo>
                  <a:pt x="0" y="14025"/>
                </a:moveTo>
                <a:lnTo>
                  <a:pt x="0" y="7012"/>
                </a:lnTo>
                <a:lnTo>
                  <a:pt x="7044" y="0"/>
                </a:lnTo>
              </a:path>
            </a:pathLst>
          </a:custGeom>
          <a:ln w="7020">
            <a:solidFill>
              <a:srgbClr val="FF0000"/>
            </a:solidFill>
          </a:ln>
        </p:spPr>
        <p:txBody>
          <a:bodyPr wrap="square" lIns="0" tIns="0" rIns="0" bIns="0" rtlCol="0"/>
          <a:lstStyle/>
          <a:p>
            <a:endParaRPr/>
          </a:p>
        </p:txBody>
      </p:sp>
      <p:sp>
        <p:nvSpPr>
          <p:cNvPr id="325" name="object 325"/>
          <p:cNvSpPr/>
          <p:nvPr/>
        </p:nvSpPr>
        <p:spPr>
          <a:xfrm>
            <a:off x="3517039" y="4483144"/>
            <a:ext cx="7620" cy="14604"/>
          </a:xfrm>
          <a:custGeom>
            <a:avLst/>
            <a:gdLst/>
            <a:ahLst/>
            <a:cxnLst/>
            <a:rect l="l" t="t" r="r" b="b"/>
            <a:pathLst>
              <a:path w="7620" h="14604">
                <a:moveTo>
                  <a:pt x="0" y="14025"/>
                </a:moveTo>
                <a:lnTo>
                  <a:pt x="7014" y="0"/>
                </a:lnTo>
              </a:path>
            </a:pathLst>
          </a:custGeom>
          <a:ln w="7020">
            <a:solidFill>
              <a:srgbClr val="FF0000"/>
            </a:solidFill>
          </a:ln>
        </p:spPr>
        <p:txBody>
          <a:bodyPr wrap="square" lIns="0" tIns="0" rIns="0" bIns="0" rtlCol="0"/>
          <a:lstStyle/>
          <a:p>
            <a:endParaRPr/>
          </a:p>
        </p:txBody>
      </p:sp>
      <p:sp>
        <p:nvSpPr>
          <p:cNvPr id="326" name="object 326"/>
          <p:cNvSpPr/>
          <p:nvPr/>
        </p:nvSpPr>
        <p:spPr>
          <a:xfrm>
            <a:off x="3524053" y="4462094"/>
            <a:ext cx="7620" cy="21590"/>
          </a:xfrm>
          <a:custGeom>
            <a:avLst/>
            <a:gdLst/>
            <a:ahLst/>
            <a:cxnLst/>
            <a:rect l="l" t="t" r="r" b="b"/>
            <a:pathLst>
              <a:path w="7620" h="21589">
                <a:moveTo>
                  <a:pt x="0" y="21050"/>
                </a:moveTo>
                <a:lnTo>
                  <a:pt x="0" y="7012"/>
                </a:lnTo>
                <a:lnTo>
                  <a:pt x="7014" y="0"/>
                </a:lnTo>
              </a:path>
            </a:pathLst>
          </a:custGeom>
          <a:ln w="7021">
            <a:solidFill>
              <a:srgbClr val="FF0000"/>
            </a:solidFill>
          </a:ln>
        </p:spPr>
        <p:txBody>
          <a:bodyPr wrap="square" lIns="0" tIns="0" rIns="0" bIns="0" rtlCol="0"/>
          <a:lstStyle/>
          <a:p>
            <a:endParaRPr/>
          </a:p>
        </p:txBody>
      </p:sp>
      <p:sp>
        <p:nvSpPr>
          <p:cNvPr id="327" name="object 327"/>
          <p:cNvSpPr/>
          <p:nvPr/>
        </p:nvSpPr>
        <p:spPr>
          <a:xfrm>
            <a:off x="3531067" y="4455081"/>
            <a:ext cx="7620" cy="7620"/>
          </a:xfrm>
          <a:custGeom>
            <a:avLst/>
            <a:gdLst/>
            <a:ahLst/>
            <a:cxnLst/>
            <a:rect l="l" t="t" r="r" b="b"/>
            <a:pathLst>
              <a:path w="7620" h="7620">
                <a:moveTo>
                  <a:pt x="0" y="7012"/>
                </a:moveTo>
                <a:lnTo>
                  <a:pt x="0" y="0"/>
                </a:lnTo>
                <a:lnTo>
                  <a:pt x="7014" y="0"/>
                </a:lnTo>
              </a:path>
            </a:pathLst>
          </a:custGeom>
          <a:ln w="7018">
            <a:solidFill>
              <a:srgbClr val="FF0000"/>
            </a:solidFill>
          </a:ln>
        </p:spPr>
        <p:txBody>
          <a:bodyPr wrap="square" lIns="0" tIns="0" rIns="0" bIns="0" rtlCol="0"/>
          <a:lstStyle/>
          <a:p>
            <a:endParaRPr/>
          </a:p>
        </p:txBody>
      </p:sp>
      <p:sp>
        <p:nvSpPr>
          <p:cNvPr id="328" name="object 328"/>
          <p:cNvSpPr/>
          <p:nvPr/>
        </p:nvSpPr>
        <p:spPr>
          <a:xfrm>
            <a:off x="3538082" y="4441056"/>
            <a:ext cx="14604" cy="14604"/>
          </a:xfrm>
          <a:custGeom>
            <a:avLst/>
            <a:gdLst/>
            <a:ahLst/>
            <a:cxnLst/>
            <a:rect l="l" t="t" r="r" b="b"/>
            <a:pathLst>
              <a:path w="14604" h="14604">
                <a:moveTo>
                  <a:pt x="0" y="14025"/>
                </a:moveTo>
                <a:lnTo>
                  <a:pt x="14059" y="0"/>
                </a:lnTo>
              </a:path>
            </a:pathLst>
          </a:custGeom>
          <a:ln w="7018">
            <a:solidFill>
              <a:srgbClr val="FF0000"/>
            </a:solidFill>
          </a:ln>
        </p:spPr>
        <p:txBody>
          <a:bodyPr wrap="square" lIns="0" tIns="0" rIns="0" bIns="0" rtlCol="0"/>
          <a:lstStyle/>
          <a:p>
            <a:endParaRPr/>
          </a:p>
        </p:txBody>
      </p:sp>
      <p:sp>
        <p:nvSpPr>
          <p:cNvPr id="329" name="object 329"/>
          <p:cNvSpPr/>
          <p:nvPr/>
        </p:nvSpPr>
        <p:spPr>
          <a:xfrm>
            <a:off x="3552141" y="4427019"/>
            <a:ext cx="7620" cy="14604"/>
          </a:xfrm>
          <a:custGeom>
            <a:avLst/>
            <a:gdLst/>
            <a:ahLst/>
            <a:cxnLst/>
            <a:rect l="l" t="t" r="r" b="b"/>
            <a:pathLst>
              <a:path w="7620" h="14604">
                <a:moveTo>
                  <a:pt x="0" y="14037"/>
                </a:moveTo>
                <a:lnTo>
                  <a:pt x="7014" y="7012"/>
                </a:lnTo>
                <a:lnTo>
                  <a:pt x="7014" y="0"/>
                </a:lnTo>
              </a:path>
            </a:pathLst>
          </a:custGeom>
          <a:ln w="7020">
            <a:solidFill>
              <a:srgbClr val="FF0000"/>
            </a:solidFill>
          </a:ln>
        </p:spPr>
        <p:txBody>
          <a:bodyPr wrap="square" lIns="0" tIns="0" rIns="0" bIns="0" rtlCol="0"/>
          <a:lstStyle/>
          <a:p>
            <a:endParaRPr/>
          </a:p>
        </p:txBody>
      </p:sp>
      <p:sp>
        <p:nvSpPr>
          <p:cNvPr id="330" name="object 330"/>
          <p:cNvSpPr/>
          <p:nvPr/>
        </p:nvSpPr>
        <p:spPr>
          <a:xfrm>
            <a:off x="3559155" y="4398965"/>
            <a:ext cx="7620" cy="28575"/>
          </a:xfrm>
          <a:custGeom>
            <a:avLst/>
            <a:gdLst/>
            <a:ahLst/>
            <a:cxnLst/>
            <a:rect l="l" t="t" r="r" b="b"/>
            <a:pathLst>
              <a:path w="7620" h="28575">
                <a:moveTo>
                  <a:pt x="0" y="28053"/>
                </a:moveTo>
                <a:lnTo>
                  <a:pt x="0" y="14025"/>
                </a:lnTo>
                <a:lnTo>
                  <a:pt x="7044" y="0"/>
                </a:lnTo>
              </a:path>
            </a:pathLst>
          </a:custGeom>
          <a:ln w="7022">
            <a:solidFill>
              <a:srgbClr val="FF0000"/>
            </a:solidFill>
          </a:ln>
        </p:spPr>
        <p:txBody>
          <a:bodyPr wrap="square" lIns="0" tIns="0" rIns="0" bIns="0" rtlCol="0"/>
          <a:lstStyle/>
          <a:p>
            <a:endParaRPr/>
          </a:p>
        </p:txBody>
      </p:sp>
      <p:sp>
        <p:nvSpPr>
          <p:cNvPr id="331" name="object 331"/>
          <p:cNvSpPr/>
          <p:nvPr/>
        </p:nvSpPr>
        <p:spPr>
          <a:xfrm>
            <a:off x="3566200" y="4391940"/>
            <a:ext cx="7620" cy="7620"/>
          </a:xfrm>
          <a:custGeom>
            <a:avLst/>
            <a:gdLst/>
            <a:ahLst/>
            <a:cxnLst/>
            <a:rect l="l" t="t" r="r" b="b"/>
            <a:pathLst>
              <a:path w="7620" h="7620">
                <a:moveTo>
                  <a:pt x="0" y="7024"/>
                </a:moveTo>
                <a:lnTo>
                  <a:pt x="7014" y="0"/>
                </a:lnTo>
              </a:path>
            </a:pathLst>
          </a:custGeom>
          <a:ln w="7018">
            <a:solidFill>
              <a:srgbClr val="FF0000"/>
            </a:solidFill>
          </a:ln>
        </p:spPr>
        <p:txBody>
          <a:bodyPr wrap="square" lIns="0" tIns="0" rIns="0" bIns="0" rtlCol="0"/>
          <a:lstStyle/>
          <a:p>
            <a:endParaRPr/>
          </a:p>
        </p:txBody>
      </p:sp>
      <p:sp>
        <p:nvSpPr>
          <p:cNvPr id="332" name="object 332"/>
          <p:cNvSpPr/>
          <p:nvPr/>
        </p:nvSpPr>
        <p:spPr>
          <a:xfrm>
            <a:off x="3573214" y="4384928"/>
            <a:ext cx="7620" cy="7620"/>
          </a:xfrm>
          <a:custGeom>
            <a:avLst/>
            <a:gdLst/>
            <a:ahLst/>
            <a:cxnLst/>
            <a:rect l="l" t="t" r="r" b="b"/>
            <a:pathLst>
              <a:path w="7620" h="7620">
                <a:moveTo>
                  <a:pt x="0" y="7012"/>
                </a:moveTo>
                <a:lnTo>
                  <a:pt x="7014" y="0"/>
                </a:lnTo>
              </a:path>
            </a:pathLst>
          </a:custGeom>
          <a:ln w="7018">
            <a:solidFill>
              <a:srgbClr val="FF0000"/>
            </a:solidFill>
          </a:ln>
        </p:spPr>
        <p:txBody>
          <a:bodyPr wrap="square" lIns="0" tIns="0" rIns="0" bIns="0" rtlCol="0"/>
          <a:lstStyle/>
          <a:p>
            <a:endParaRPr/>
          </a:p>
        </p:txBody>
      </p:sp>
      <p:sp>
        <p:nvSpPr>
          <p:cNvPr id="333" name="object 333"/>
          <p:cNvSpPr/>
          <p:nvPr/>
        </p:nvSpPr>
        <p:spPr>
          <a:xfrm>
            <a:off x="3580228" y="4370902"/>
            <a:ext cx="7620" cy="14604"/>
          </a:xfrm>
          <a:custGeom>
            <a:avLst/>
            <a:gdLst/>
            <a:ahLst/>
            <a:cxnLst/>
            <a:rect l="l" t="t" r="r" b="b"/>
            <a:pathLst>
              <a:path w="7620" h="14604">
                <a:moveTo>
                  <a:pt x="0" y="14025"/>
                </a:moveTo>
                <a:lnTo>
                  <a:pt x="7014" y="0"/>
                </a:lnTo>
              </a:path>
            </a:pathLst>
          </a:custGeom>
          <a:ln w="7020">
            <a:solidFill>
              <a:srgbClr val="FF0000"/>
            </a:solidFill>
          </a:ln>
        </p:spPr>
        <p:txBody>
          <a:bodyPr wrap="square" lIns="0" tIns="0" rIns="0" bIns="0" rtlCol="0"/>
          <a:lstStyle/>
          <a:p>
            <a:endParaRPr/>
          </a:p>
        </p:txBody>
      </p:sp>
      <p:sp>
        <p:nvSpPr>
          <p:cNvPr id="334" name="object 334"/>
          <p:cNvSpPr/>
          <p:nvPr/>
        </p:nvSpPr>
        <p:spPr>
          <a:xfrm>
            <a:off x="3587243" y="4363890"/>
            <a:ext cx="7620" cy="7620"/>
          </a:xfrm>
          <a:custGeom>
            <a:avLst/>
            <a:gdLst/>
            <a:ahLst/>
            <a:cxnLst/>
            <a:rect l="l" t="t" r="r" b="b"/>
            <a:pathLst>
              <a:path w="7620" h="7620">
                <a:moveTo>
                  <a:pt x="0" y="7012"/>
                </a:moveTo>
                <a:lnTo>
                  <a:pt x="7044" y="0"/>
                </a:lnTo>
              </a:path>
            </a:pathLst>
          </a:custGeom>
          <a:ln w="7018">
            <a:solidFill>
              <a:srgbClr val="FF0000"/>
            </a:solidFill>
          </a:ln>
        </p:spPr>
        <p:txBody>
          <a:bodyPr wrap="square" lIns="0" tIns="0" rIns="0" bIns="0" rtlCol="0"/>
          <a:lstStyle/>
          <a:p>
            <a:endParaRPr/>
          </a:p>
        </p:txBody>
      </p:sp>
      <p:sp>
        <p:nvSpPr>
          <p:cNvPr id="335" name="object 335"/>
          <p:cNvSpPr/>
          <p:nvPr/>
        </p:nvSpPr>
        <p:spPr>
          <a:xfrm>
            <a:off x="3594287" y="4349852"/>
            <a:ext cx="7620" cy="14604"/>
          </a:xfrm>
          <a:custGeom>
            <a:avLst/>
            <a:gdLst/>
            <a:ahLst/>
            <a:cxnLst/>
            <a:rect l="l" t="t" r="r" b="b"/>
            <a:pathLst>
              <a:path w="7620" h="14604">
                <a:moveTo>
                  <a:pt x="0" y="14037"/>
                </a:moveTo>
                <a:lnTo>
                  <a:pt x="7014" y="0"/>
                </a:lnTo>
              </a:path>
            </a:pathLst>
          </a:custGeom>
          <a:ln w="7020">
            <a:solidFill>
              <a:srgbClr val="FF0000"/>
            </a:solidFill>
          </a:ln>
        </p:spPr>
        <p:txBody>
          <a:bodyPr wrap="square" lIns="0" tIns="0" rIns="0" bIns="0" rtlCol="0"/>
          <a:lstStyle/>
          <a:p>
            <a:endParaRPr/>
          </a:p>
        </p:txBody>
      </p:sp>
      <p:sp>
        <p:nvSpPr>
          <p:cNvPr id="336" name="object 336"/>
          <p:cNvSpPr/>
          <p:nvPr/>
        </p:nvSpPr>
        <p:spPr>
          <a:xfrm>
            <a:off x="3601301" y="4328814"/>
            <a:ext cx="7620" cy="21590"/>
          </a:xfrm>
          <a:custGeom>
            <a:avLst/>
            <a:gdLst/>
            <a:ahLst/>
            <a:cxnLst/>
            <a:rect l="l" t="t" r="r" b="b"/>
            <a:pathLst>
              <a:path w="7620" h="21589">
                <a:moveTo>
                  <a:pt x="0" y="21037"/>
                </a:moveTo>
                <a:lnTo>
                  <a:pt x="0" y="7012"/>
                </a:lnTo>
                <a:lnTo>
                  <a:pt x="7014" y="0"/>
                </a:lnTo>
              </a:path>
            </a:pathLst>
          </a:custGeom>
          <a:ln w="7021">
            <a:solidFill>
              <a:srgbClr val="FF0000"/>
            </a:solidFill>
          </a:ln>
        </p:spPr>
        <p:txBody>
          <a:bodyPr wrap="square" lIns="0" tIns="0" rIns="0" bIns="0" rtlCol="0"/>
          <a:lstStyle/>
          <a:p>
            <a:endParaRPr/>
          </a:p>
        </p:txBody>
      </p:sp>
      <p:sp>
        <p:nvSpPr>
          <p:cNvPr id="337" name="object 337"/>
          <p:cNvSpPr/>
          <p:nvPr/>
        </p:nvSpPr>
        <p:spPr>
          <a:xfrm>
            <a:off x="3608316" y="4321802"/>
            <a:ext cx="7620" cy="7620"/>
          </a:xfrm>
          <a:custGeom>
            <a:avLst/>
            <a:gdLst/>
            <a:ahLst/>
            <a:cxnLst/>
            <a:rect l="l" t="t" r="r" b="b"/>
            <a:pathLst>
              <a:path w="7620" h="7620">
                <a:moveTo>
                  <a:pt x="0" y="7012"/>
                </a:moveTo>
                <a:lnTo>
                  <a:pt x="0" y="0"/>
                </a:lnTo>
                <a:lnTo>
                  <a:pt x="7014" y="0"/>
                </a:lnTo>
              </a:path>
            </a:pathLst>
          </a:custGeom>
          <a:ln w="7018">
            <a:solidFill>
              <a:srgbClr val="FF0000"/>
            </a:solidFill>
          </a:ln>
        </p:spPr>
        <p:txBody>
          <a:bodyPr wrap="square" lIns="0" tIns="0" rIns="0" bIns="0" rtlCol="0"/>
          <a:lstStyle/>
          <a:p>
            <a:endParaRPr/>
          </a:p>
        </p:txBody>
      </p:sp>
      <p:sp>
        <p:nvSpPr>
          <p:cNvPr id="338" name="object 338"/>
          <p:cNvSpPr/>
          <p:nvPr/>
        </p:nvSpPr>
        <p:spPr>
          <a:xfrm>
            <a:off x="3615330" y="4314789"/>
            <a:ext cx="14604" cy="7620"/>
          </a:xfrm>
          <a:custGeom>
            <a:avLst/>
            <a:gdLst/>
            <a:ahLst/>
            <a:cxnLst/>
            <a:rect l="l" t="t" r="r" b="b"/>
            <a:pathLst>
              <a:path w="14604" h="7620">
                <a:moveTo>
                  <a:pt x="0" y="7012"/>
                </a:moveTo>
                <a:lnTo>
                  <a:pt x="7044" y="7012"/>
                </a:lnTo>
                <a:lnTo>
                  <a:pt x="14059" y="0"/>
                </a:lnTo>
              </a:path>
            </a:pathLst>
          </a:custGeom>
          <a:ln w="7016">
            <a:solidFill>
              <a:srgbClr val="FF0000"/>
            </a:solidFill>
          </a:ln>
        </p:spPr>
        <p:txBody>
          <a:bodyPr wrap="square" lIns="0" tIns="0" rIns="0" bIns="0" rtlCol="0"/>
          <a:lstStyle/>
          <a:p>
            <a:endParaRPr/>
          </a:p>
        </p:txBody>
      </p:sp>
      <p:sp>
        <p:nvSpPr>
          <p:cNvPr id="339" name="object 339"/>
          <p:cNvSpPr/>
          <p:nvPr/>
        </p:nvSpPr>
        <p:spPr>
          <a:xfrm>
            <a:off x="3629389" y="4286726"/>
            <a:ext cx="7620" cy="28575"/>
          </a:xfrm>
          <a:custGeom>
            <a:avLst/>
            <a:gdLst/>
            <a:ahLst/>
            <a:cxnLst/>
            <a:rect l="l" t="t" r="r" b="b"/>
            <a:pathLst>
              <a:path w="7620" h="28575">
                <a:moveTo>
                  <a:pt x="0" y="28062"/>
                </a:moveTo>
                <a:lnTo>
                  <a:pt x="0" y="21037"/>
                </a:lnTo>
                <a:lnTo>
                  <a:pt x="7014" y="14025"/>
                </a:lnTo>
                <a:lnTo>
                  <a:pt x="7014" y="0"/>
                </a:lnTo>
              </a:path>
            </a:pathLst>
          </a:custGeom>
          <a:ln w="7022">
            <a:solidFill>
              <a:srgbClr val="FF0000"/>
            </a:solidFill>
          </a:ln>
        </p:spPr>
        <p:txBody>
          <a:bodyPr wrap="square" lIns="0" tIns="0" rIns="0" bIns="0" rtlCol="0"/>
          <a:lstStyle/>
          <a:p>
            <a:endParaRPr/>
          </a:p>
        </p:txBody>
      </p:sp>
      <p:sp>
        <p:nvSpPr>
          <p:cNvPr id="340" name="object 340"/>
          <p:cNvSpPr/>
          <p:nvPr/>
        </p:nvSpPr>
        <p:spPr>
          <a:xfrm>
            <a:off x="3636403" y="4286726"/>
            <a:ext cx="7620" cy="14604"/>
          </a:xfrm>
          <a:custGeom>
            <a:avLst/>
            <a:gdLst/>
            <a:ahLst/>
            <a:cxnLst/>
            <a:rect l="l" t="t" r="r" b="b"/>
            <a:pathLst>
              <a:path w="7620" h="14604">
                <a:moveTo>
                  <a:pt x="0" y="0"/>
                </a:moveTo>
                <a:lnTo>
                  <a:pt x="0" y="7012"/>
                </a:lnTo>
                <a:lnTo>
                  <a:pt x="7044" y="14025"/>
                </a:lnTo>
              </a:path>
            </a:pathLst>
          </a:custGeom>
          <a:ln w="7020">
            <a:solidFill>
              <a:srgbClr val="FF0000"/>
            </a:solidFill>
          </a:ln>
        </p:spPr>
        <p:txBody>
          <a:bodyPr wrap="square" lIns="0" tIns="0" rIns="0" bIns="0" rtlCol="0"/>
          <a:lstStyle/>
          <a:p>
            <a:endParaRPr/>
          </a:p>
        </p:txBody>
      </p:sp>
      <p:sp>
        <p:nvSpPr>
          <p:cNvPr id="341" name="object 341"/>
          <p:cNvSpPr/>
          <p:nvPr/>
        </p:nvSpPr>
        <p:spPr>
          <a:xfrm>
            <a:off x="3643448" y="4286726"/>
            <a:ext cx="7620" cy="14604"/>
          </a:xfrm>
          <a:custGeom>
            <a:avLst/>
            <a:gdLst/>
            <a:ahLst/>
            <a:cxnLst/>
            <a:rect l="l" t="t" r="r" b="b"/>
            <a:pathLst>
              <a:path w="7620" h="14604">
                <a:moveTo>
                  <a:pt x="0" y="14025"/>
                </a:moveTo>
                <a:lnTo>
                  <a:pt x="0" y="7012"/>
                </a:lnTo>
                <a:lnTo>
                  <a:pt x="7014" y="0"/>
                </a:lnTo>
              </a:path>
            </a:pathLst>
          </a:custGeom>
          <a:ln w="7020">
            <a:solidFill>
              <a:srgbClr val="FF0000"/>
            </a:solidFill>
          </a:ln>
        </p:spPr>
        <p:txBody>
          <a:bodyPr wrap="square" lIns="0" tIns="0" rIns="0" bIns="0" rtlCol="0"/>
          <a:lstStyle/>
          <a:p>
            <a:endParaRPr/>
          </a:p>
        </p:txBody>
      </p:sp>
      <p:sp>
        <p:nvSpPr>
          <p:cNvPr id="342" name="object 342"/>
          <p:cNvSpPr/>
          <p:nvPr/>
        </p:nvSpPr>
        <p:spPr>
          <a:xfrm>
            <a:off x="3650462" y="4279713"/>
            <a:ext cx="7620" cy="7620"/>
          </a:xfrm>
          <a:custGeom>
            <a:avLst/>
            <a:gdLst/>
            <a:ahLst/>
            <a:cxnLst/>
            <a:rect l="l" t="t" r="r" b="b"/>
            <a:pathLst>
              <a:path w="7620" h="7620">
                <a:moveTo>
                  <a:pt x="0" y="7012"/>
                </a:moveTo>
                <a:lnTo>
                  <a:pt x="0" y="7012"/>
                </a:lnTo>
                <a:lnTo>
                  <a:pt x="7014" y="0"/>
                </a:lnTo>
              </a:path>
            </a:pathLst>
          </a:custGeom>
          <a:ln w="7018">
            <a:solidFill>
              <a:srgbClr val="FF0000"/>
            </a:solidFill>
          </a:ln>
        </p:spPr>
        <p:txBody>
          <a:bodyPr wrap="square" lIns="0" tIns="0" rIns="0" bIns="0" rtlCol="0"/>
          <a:lstStyle/>
          <a:p>
            <a:endParaRPr/>
          </a:p>
        </p:txBody>
      </p:sp>
      <p:sp>
        <p:nvSpPr>
          <p:cNvPr id="343" name="object 343"/>
          <p:cNvSpPr/>
          <p:nvPr/>
        </p:nvSpPr>
        <p:spPr>
          <a:xfrm>
            <a:off x="3657477" y="4258664"/>
            <a:ext cx="7620" cy="21590"/>
          </a:xfrm>
          <a:custGeom>
            <a:avLst/>
            <a:gdLst/>
            <a:ahLst/>
            <a:cxnLst/>
            <a:rect l="l" t="t" r="r" b="b"/>
            <a:pathLst>
              <a:path w="7620" h="21589">
                <a:moveTo>
                  <a:pt x="0" y="21050"/>
                </a:moveTo>
                <a:lnTo>
                  <a:pt x="0" y="7012"/>
                </a:lnTo>
                <a:lnTo>
                  <a:pt x="7014" y="0"/>
                </a:lnTo>
              </a:path>
            </a:pathLst>
          </a:custGeom>
          <a:ln w="7021">
            <a:solidFill>
              <a:srgbClr val="FF0000"/>
            </a:solidFill>
          </a:ln>
        </p:spPr>
        <p:txBody>
          <a:bodyPr wrap="square" lIns="0" tIns="0" rIns="0" bIns="0" rtlCol="0"/>
          <a:lstStyle/>
          <a:p>
            <a:endParaRPr/>
          </a:p>
        </p:txBody>
      </p:sp>
      <p:sp>
        <p:nvSpPr>
          <p:cNvPr id="344" name="object 344"/>
          <p:cNvSpPr/>
          <p:nvPr/>
        </p:nvSpPr>
        <p:spPr>
          <a:xfrm>
            <a:off x="3664491" y="4258664"/>
            <a:ext cx="7620" cy="7620"/>
          </a:xfrm>
          <a:custGeom>
            <a:avLst/>
            <a:gdLst/>
            <a:ahLst/>
            <a:cxnLst/>
            <a:rect l="l" t="t" r="r" b="b"/>
            <a:pathLst>
              <a:path w="7620" h="7620">
                <a:moveTo>
                  <a:pt x="0" y="0"/>
                </a:moveTo>
                <a:lnTo>
                  <a:pt x="0" y="0"/>
                </a:lnTo>
                <a:lnTo>
                  <a:pt x="7044" y="7012"/>
                </a:lnTo>
              </a:path>
            </a:pathLst>
          </a:custGeom>
          <a:ln w="7018">
            <a:solidFill>
              <a:srgbClr val="FF0000"/>
            </a:solidFill>
          </a:ln>
        </p:spPr>
        <p:txBody>
          <a:bodyPr wrap="square" lIns="0" tIns="0" rIns="0" bIns="0" rtlCol="0"/>
          <a:lstStyle/>
          <a:p>
            <a:endParaRPr/>
          </a:p>
        </p:txBody>
      </p:sp>
      <p:sp>
        <p:nvSpPr>
          <p:cNvPr id="345" name="object 345"/>
          <p:cNvSpPr/>
          <p:nvPr/>
        </p:nvSpPr>
        <p:spPr>
          <a:xfrm>
            <a:off x="3671535" y="4251651"/>
            <a:ext cx="7620" cy="14604"/>
          </a:xfrm>
          <a:custGeom>
            <a:avLst/>
            <a:gdLst/>
            <a:ahLst/>
            <a:cxnLst/>
            <a:rect l="l" t="t" r="r" b="b"/>
            <a:pathLst>
              <a:path w="7620" h="14604">
                <a:moveTo>
                  <a:pt x="0" y="14025"/>
                </a:moveTo>
                <a:lnTo>
                  <a:pt x="0" y="7012"/>
                </a:lnTo>
                <a:lnTo>
                  <a:pt x="7014" y="0"/>
                </a:lnTo>
              </a:path>
            </a:pathLst>
          </a:custGeom>
          <a:ln w="7020">
            <a:solidFill>
              <a:srgbClr val="FF0000"/>
            </a:solidFill>
          </a:ln>
        </p:spPr>
        <p:txBody>
          <a:bodyPr wrap="square" lIns="0" tIns="0" rIns="0" bIns="0" rtlCol="0"/>
          <a:lstStyle/>
          <a:p>
            <a:endParaRPr/>
          </a:p>
        </p:txBody>
      </p:sp>
      <p:sp>
        <p:nvSpPr>
          <p:cNvPr id="346" name="object 346"/>
          <p:cNvSpPr/>
          <p:nvPr/>
        </p:nvSpPr>
        <p:spPr>
          <a:xfrm>
            <a:off x="3678550" y="4251651"/>
            <a:ext cx="7620" cy="0"/>
          </a:xfrm>
          <a:custGeom>
            <a:avLst/>
            <a:gdLst/>
            <a:ahLst/>
            <a:cxnLst/>
            <a:rect l="l" t="t" r="r" b="b"/>
            <a:pathLst>
              <a:path w="7620">
                <a:moveTo>
                  <a:pt x="0" y="0"/>
                </a:moveTo>
                <a:lnTo>
                  <a:pt x="7014" y="0"/>
                </a:lnTo>
              </a:path>
            </a:pathLst>
          </a:custGeom>
          <a:ln w="7014">
            <a:solidFill>
              <a:srgbClr val="FF0000"/>
            </a:solidFill>
          </a:ln>
        </p:spPr>
        <p:txBody>
          <a:bodyPr wrap="square" lIns="0" tIns="0" rIns="0" bIns="0" rtlCol="0"/>
          <a:lstStyle/>
          <a:p>
            <a:endParaRPr/>
          </a:p>
        </p:txBody>
      </p:sp>
      <p:sp>
        <p:nvSpPr>
          <p:cNvPr id="347" name="object 347"/>
          <p:cNvSpPr/>
          <p:nvPr/>
        </p:nvSpPr>
        <p:spPr>
          <a:xfrm>
            <a:off x="3685564" y="4251651"/>
            <a:ext cx="7620" cy="0"/>
          </a:xfrm>
          <a:custGeom>
            <a:avLst/>
            <a:gdLst/>
            <a:ahLst/>
            <a:cxnLst/>
            <a:rect l="l" t="t" r="r" b="b"/>
            <a:pathLst>
              <a:path w="7620">
                <a:moveTo>
                  <a:pt x="0" y="0"/>
                </a:moveTo>
                <a:lnTo>
                  <a:pt x="7044" y="0"/>
                </a:lnTo>
              </a:path>
            </a:pathLst>
          </a:custGeom>
          <a:ln w="7014">
            <a:solidFill>
              <a:srgbClr val="FF0000"/>
            </a:solidFill>
          </a:ln>
        </p:spPr>
        <p:txBody>
          <a:bodyPr wrap="square" lIns="0" tIns="0" rIns="0" bIns="0" rtlCol="0"/>
          <a:lstStyle/>
          <a:p>
            <a:endParaRPr/>
          </a:p>
        </p:txBody>
      </p:sp>
      <p:sp>
        <p:nvSpPr>
          <p:cNvPr id="348" name="object 348"/>
          <p:cNvSpPr/>
          <p:nvPr/>
        </p:nvSpPr>
        <p:spPr>
          <a:xfrm>
            <a:off x="3692609" y="4237625"/>
            <a:ext cx="14604" cy="14604"/>
          </a:xfrm>
          <a:custGeom>
            <a:avLst/>
            <a:gdLst/>
            <a:ahLst/>
            <a:cxnLst/>
            <a:rect l="l" t="t" r="r" b="b"/>
            <a:pathLst>
              <a:path w="14604" h="14604">
                <a:moveTo>
                  <a:pt x="0" y="14025"/>
                </a:moveTo>
                <a:lnTo>
                  <a:pt x="7014" y="7012"/>
                </a:lnTo>
                <a:lnTo>
                  <a:pt x="14028" y="0"/>
                </a:lnTo>
              </a:path>
            </a:pathLst>
          </a:custGeom>
          <a:ln w="7018">
            <a:solidFill>
              <a:srgbClr val="FF0000"/>
            </a:solidFill>
          </a:ln>
        </p:spPr>
        <p:txBody>
          <a:bodyPr wrap="square" lIns="0" tIns="0" rIns="0" bIns="0" rtlCol="0"/>
          <a:lstStyle/>
          <a:p>
            <a:endParaRPr/>
          </a:p>
        </p:txBody>
      </p:sp>
      <p:sp>
        <p:nvSpPr>
          <p:cNvPr id="349" name="object 349"/>
          <p:cNvSpPr/>
          <p:nvPr/>
        </p:nvSpPr>
        <p:spPr>
          <a:xfrm>
            <a:off x="3706637" y="4230613"/>
            <a:ext cx="7620" cy="7620"/>
          </a:xfrm>
          <a:custGeom>
            <a:avLst/>
            <a:gdLst/>
            <a:ahLst/>
            <a:cxnLst/>
            <a:rect l="l" t="t" r="r" b="b"/>
            <a:pathLst>
              <a:path w="7620" h="7620">
                <a:moveTo>
                  <a:pt x="0" y="7012"/>
                </a:moveTo>
                <a:lnTo>
                  <a:pt x="7014" y="7012"/>
                </a:lnTo>
                <a:lnTo>
                  <a:pt x="7014" y="0"/>
                </a:lnTo>
              </a:path>
            </a:pathLst>
          </a:custGeom>
          <a:ln w="7018">
            <a:solidFill>
              <a:srgbClr val="FF0000"/>
            </a:solidFill>
          </a:ln>
        </p:spPr>
        <p:txBody>
          <a:bodyPr wrap="square" lIns="0" tIns="0" rIns="0" bIns="0" rtlCol="0"/>
          <a:lstStyle/>
          <a:p>
            <a:endParaRPr/>
          </a:p>
        </p:txBody>
      </p:sp>
      <p:sp>
        <p:nvSpPr>
          <p:cNvPr id="350" name="object 350"/>
          <p:cNvSpPr/>
          <p:nvPr/>
        </p:nvSpPr>
        <p:spPr>
          <a:xfrm>
            <a:off x="3713652" y="4202550"/>
            <a:ext cx="7620" cy="28575"/>
          </a:xfrm>
          <a:custGeom>
            <a:avLst/>
            <a:gdLst/>
            <a:ahLst/>
            <a:cxnLst/>
            <a:rect l="l" t="t" r="r" b="b"/>
            <a:pathLst>
              <a:path w="7620" h="28575">
                <a:moveTo>
                  <a:pt x="0" y="28062"/>
                </a:moveTo>
                <a:lnTo>
                  <a:pt x="0" y="14025"/>
                </a:lnTo>
                <a:lnTo>
                  <a:pt x="7044" y="7012"/>
                </a:lnTo>
                <a:lnTo>
                  <a:pt x="7044" y="0"/>
                </a:lnTo>
              </a:path>
            </a:pathLst>
          </a:custGeom>
          <a:ln w="7022">
            <a:solidFill>
              <a:srgbClr val="FF0000"/>
            </a:solidFill>
          </a:ln>
        </p:spPr>
        <p:txBody>
          <a:bodyPr wrap="square" lIns="0" tIns="0" rIns="0" bIns="0" rtlCol="0"/>
          <a:lstStyle/>
          <a:p>
            <a:endParaRPr/>
          </a:p>
        </p:txBody>
      </p:sp>
      <p:sp>
        <p:nvSpPr>
          <p:cNvPr id="351" name="object 351"/>
          <p:cNvSpPr/>
          <p:nvPr/>
        </p:nvSpPr>
        <p:spPr>
          <a:xfrm>
            <a:off x="3720696" y="4202550"/>
            <a:ext cx="7620" cy="7620"/>
          </a:xfrm>
          <a:custGeom>
            <a:avLst/>
            <a:gdLst/>
            <a:ahLst/>
            <a:cxnLst/>
            <a:rect l="l" t="t" r="r" b="b"/>
            <a:pathLst>
              <a:path w="7620" h="7620">
                <a:moveTo>
                  <a:pt x="0" y="0"/>
                </a:moveTo>
                <a:lnTo>
                  <a:pt x="0" y="0"/>
                </a:lnTo>
                <a:lnTo>
                  <a:pt x="7014" y="7012"/>
                </a:lnTo>
              </a:path>
            </a:pathLst>
          </a:custGeom>
          <a:ln w="7018">
            <a:solidFill>
              <a:srgbClr val="FF0000"/>
            </a:solidFill>
          </a:ln>
        </p:spPr>
        <p:txBody>
          <a:bodyPr wrap="square" lIns="0" tIns="0" rIns="0" bIns="0" rtlCol="0"/>
          <a:lstStyle/>
          <a:p>
            <a:endParaRPr/>
          </a:p>
        </p:txBody>
      </p:sp>
      <p:sp>
        <p:nvSpPr>
          <p:cNvPr id="352" name="object 352"/>
          <p:cNvSpPr/>
          <p:nvPr/>
        </p:nvSpPr>
        <p:spPr>
          <a:xfrm>
            <a:off x="3727710" y="4209563"/>
            <a:ext cx="7620" cy="7620"/>
          </a:xfrm>
          <a:custGeom>
            <a:avLst/>
            <a:gdLst/>
            <a:ahLst/>
            <a:cxnLst/>
            <a:rect l="l" t="t" r="r" b="b"/>
            <a:pathLst>
              <a:path w="7620" h="7620">
                <a:moveTo>
                  <a:pt x="0" y="0"/>
                </a:moveTo>
                <a:lnTo>
                  <a:pt x="0" y="7012"/>
                </a:lnTo>
                <a:lnTo>
                  <a:pt x="7014" y="7012"/>
                </a:lnTo>
              </a:path>
            </a:pathLst>
          </a:custGeom>
          <a:ln w="7018">
            <a:solidFill>
              <a:srgbClr val="FF0000"/>
            </a:solidFill>
          </a:ln>
        </p:spPr>
        <p:txBody>
          <a:bodyPr wrap="square" lIns="0" tIns="0" rIns="0" bIns="0" rtlCol="0"/>
          <a:lstStyle/>
          <a:p>
            <a:endParaRPr/>
          </a:p>
        </p:txBody>
      </p:sp>
      <p:sp>
        <p:nvSpPr>
          <p:cNvPr id="353" name="object 353"/>
          <p:cNvSpPr/>
          <p:nvPr/>
        </p:nvSpPr>
        <p:spPr>
          <a:xfrm>
            <a:off x="3734725" y="4202550"/>
            <a:ext cx="7620" cy="14604"/>
          </a:xfrm>
          <a:custGeom>
            <a:avLst/>
            <a:gdLst/>
            <a:ahLst/>
            <a:cxnLst/>
            <a:rect l="l" t="t" r="r" b="b"/>
            <a:pathLst>
              <a:path w="7620" h="14604">
                <a:moveTo>
                  <a:pt x="0" y="14025"/>
                </a:moveTo>
                <a:lnTo>
                  <a:pt x="0" y="7012"/>
                </a:lnTo>
                <a:lnTo>
                  <a:pt x="7014" y="0"/>
                </a:lnTo>
              </a:path>
            </a:pathLst>
          </a:custGeom>
          <a:ln w="7020">
            <a:solidFill>
              <a:srgbClr val="FF0000"/>
            </a:solidFill>
          </a:ln>
        </p:spPr>
        <p:txBody>
          <a:bodyPr wrap="square" lIns="0" tIns="0" rIns="0" bIns="0" rtlCol="0"/>
          <a:lstStyle/>
          <a:p>
            <a:endParaRPr/>
          </a:p>
        </p:txBody>
      </p:sp>
      <p:sp>
        <p:nvSpPr>
          <p:cNvPr id="354" name="object 354"/>
          <p:cNvSpPr/>
          <p:nvPr/>
        </p:nvSpPr>
        <p:spPr>
          <a:xfrm>
            <a:off x="3741739" y="4195538"/>
            <a:ext cx="7620" cy="7620"/>
          </a:xfrm>
          <a:custGeom>
            <a:avLst/>
            <a:gdLst/>
            <a:ahLst/>
            <a:cxnLst/>
            <a:rect l="l" t="t" r="r" b="b"/>
            <a:pathLst>
              <a:path w="7620" h="7620">
                <a:moveTo>
                  <a:pt x="0" y="7012"/>
                </a:moveTo>
                <a:lnTo>
                  <a:pt x="7044" y="0"/>
                </a:lnTo>
              </a:path>
            </a:pathLst>
          </a:custGeom>
          <a:ln w="7018">
            <a:solidFill>
              <a:srgbClr val="FF0000"/>
            </a:solidFill>
          </a:ln>
        </p:spPr>
        <p:txBody>
          <a:bodyPr wrap="square" lIns="0" tIns="0" rIns="0" bIns="0" rtlCol="0"/>
          <a:lstStyle/>
          <a:p>
            <a:endParaRPr/>
          </a:p>
        </p:txBody>
      </p:sp>
      <p:sp>
        <p:nvSpPr>
          <p:cNvPr id="355" name="object 355"/>
          <p:cNvSpPr/>
          <p:nvPr/>
        </p:nvSpPr>
        <p:spPr>
          <a:xfrm>
            <a:off x="3748784" y="4195538"/>
            <a:ext cx="7620" cy="0"/>
          </a:xfrm>
          <a:custGeom>
            <a:avLst/>
            <a:gdLst/>
            <a:ahLst/>
            <a:cxnLst/>
            <a:rect l="l" t="t" r="r" b="b"/>
            <a:pathLst>
              <a:path w="7620">
                <a:moveTo>
                  <a:pt x="0" y="0"/>
                </a:moveTo>
                <a:lnTo>
                  <a:pt x="7014" y="0"/>
                </a:lnTo>
              </a:path>
            </a:pathLst>
          </a:custGeom>
          <a:ln w="7014">
            <a:solidFill>
              <a:srgbClr val="FF0000"/>
            </a:solidFill>
          </a:ln>
        </p:spPr>
        <p:txBody>
          <a:bodyPr wrap="square" lIns="0" tIns="0" rIns="0" bIns="0" rtlCol="0"/>
          <a:lstStyle/>
          <a:p>
            <a:endParaRPr/>
          </a:p>
        </p:txBody>
      </p:sp>
      <p:sp>
        <p:nvSpPr>
          <p:cNvPr id="356" name="object 356"/>
          <p:cNvSpPr/>
          <p:nvPr/>
        </p:nvSpPr>
        <p:spPr>
          <a:xfrm>
            <a:off x="3755798" y="4188525"/>
            <a:ext cx="7620" cy="7620"/>
          </a:xfrm>
          <a:custGeom>
            <a:avLst/>
            <a:gdLst/>
            <a:ahLst/>
            <a:cxnLst/>
            <a:rect l="l" t="t" r="r" b="b"/>
            <a:pathLst>
              <a:path w="7620" h="7620">
                <a:moveTo>
                  <a:pt x="0" y="7012"/>
                </a:moveTo>
                <a:lnTo>
                  <a:pt x="0" y="0"/>
                </a:lnTo>
                <a:lnTo>
                  <a:pt x="7014" y="0"/>
                </a:lnTo>
              </a:path>
            </a:pathLst>
          </a:custGeom>
          <a:ln w="7018">
            <a:solidFill>
              <a:srgbClr val="FF0000"/>
            </a:solidFill>
          </a:ln>
        </p:spPr>
        <p:txBody>
          <a:bodyPr wrap="square" lIns="0" tIns="0" rIns="0" bIns="0" rtlCol="0"/>
          <a:lstStyle/>
          <a:p>
            <a:endParaRPr/>
          </a:p>
        </p:txBody>
      </p:sp>
      <p:sp>
        <p:nvSpPr>
          <p:cNvPr id="357" name="object 357"/>
          <p:cNvSpPr/>
          <p:nvPr/>
        </p:nvSpPr>
        <p:spPr>
          <a:xfrm>
            <a:off x="3762812" y="4188525"/>
            <a:ext cx="7620" cy="0"/>
          </a:xfrm>
          <a:custGeom>
            <a:avLst/>
            <a:gdLst/>
            <a:ahLst/>
            <a:cxnLst/>
            <a:rect l="l" t="t" r="r" b="b"/>
            <a:pathLst>
              <a:path w="7620">
                <a:moveTo>
                  <a:pt x="0" y="0"/>
                </a:moveTo>
                <a:lnTo>
                  <a:pt x="7044" y="0"/>
                </a:lnTo>
              </a:path>
            </a:pathLst>
          </a:custGeom>
          <a:ln w="7014">
            <a:solidFill>
              <a:srgbClr val="FF0000"/>
            </a:solidFill>
          </a:ln>
        </p:spPr>
        <p:txBody>
          <a:bodyPr wrap="square" lIns="0" tIns="0" rIns="0" bIns="0" rtlCol="0"/>
          <a:lstStyle/>
          <a:p>
            <a:endParaRPr/>
          </a:p>
        </p:txBody>
      </p:sp>
      <p:sp>
        <p:nvSpPr>
          <p:cNvPr id="358" name="object 358"/>
          <p:cNvSpPr/>
          <p:nvPr/>
        </p:nvSpPr>
        <p:spPr>
          <a:xfrm>
            <a:off x="3769857" y="4174487"/>
            <a:ext cx="7620" cy="14604"/>
          </a:xfrm>
          <a:custGeom>
            <a:avLst/>
            <a:gdLst/>
            <a:ahLst/>
            <a:cxnLst/>
            <a:rect l="l" t="t" r="r" b="b"/>
            <a:pathLst>
              <a:path w="7620" h="14604">
                <a:moveTo>
                  <a:pt x="0" y="14037"/>
                </a:moveTo>
                <a:lnTo>
                  <a:pt x="0" y="7012"/>
                </a:lnTo>
                <a:lnTo>
                  <a:pt x="7014" y="0"/>
                </a:lnTo>
              </a:path>
            </a:pathLst>
          </a:custGeom>
          <a:ln w="7020">
            <a:solidFill>
              <a:srgbClr val="FF0000"/>
            </a:solidFill>
          </a:ln>
        </p:spPr>
        <p:txBody>
          <a:bodyPr wrap="square" lIns="0" tIns="0" rIns="0" bIns="0" rtlCol="0"/>
          <a:lstStyle/>
          <a:p>
            <a:endParaRPr/>
          </a:p>
        </p:txBody>
      </p:sp>
      <p:sp>
        <p:nvSpPr>
          <p:cNvPr id="359" name="object 359"/>
          <p:cNvSpPr/>
          <p:nvPr/>
        </p:nvSpPr>
        <p:spPr>
          <a:xfrm>
            <a:off x="3776871" y="4167471"/>
            <a:ext cx="14604" cy="7620"/>
          </a:xfrm>
          <a:custGeom>
            <a:avLst/>
            <a:gdLst/>
            <a:ahLst/>
            <a:cxnLst/>
            <a:rect l="l" t="t" r="r" b="b"/>
            <a:pathLst>
              <a:path w="14604" h="7620">
                <a:moveTo>
                  <a:pt x="0" y="7015"/>
                </a:moveTo>
                <a:lnTo>
                  <a:pt x="14028" y="0"/>
                </a:lnTo>
              </a:path>
            </a:pathLst>
          </a:custGeom>
          <a:ln w="7016">
            <a:solidFill>
              <a:srgbClr val="FF0000"/>
            </a:solidFill>
          </a:ln>
        </p:spPr>
        <p:txBody>
          <a:bodyPr wrap="square" lIns="0" tIns="0" rIns="0" bIns="0" rtlCol="0"/>
          <a:lstStyle/>
          <a:p>
            <a:endParaRPr/>
          </a:p>
        </p:txBody>
      </p:sp>
      <p:sp>
        <p:nvSpPr>
          <p:cNvPr id="360" name="object 360"/>
          <p:cNvSpPr/>
          <p:nvPr/>
        </p:nvSpPr>
        <p:spPr>
          <a:xfrm>
            <a:off x="3790900" y="4167471"/>
            <a:ext cx="7620" cy="0"/>
          </a:xfrm>
          <a:custGeom>
            <a:avLst/>
            <a:gdLst/>
            <a:ahLst/>
            <a:cxnLst/>
            <a:rect l="l" t="t" r="r" b="b"/>
            <a:pathLst>
              <a:path w="7620">
                <a:moveTo>
                  <a:pt x="0" y="0"/>
                </a:moveTo>
                <a:lnTo>
                  <a:pt x="7044" y="0"/>
                </a:lnTo>
              </a:path>
            </a:pathLst>
          </a:custGeom>
          <a:ln w="7014">
            <a:solidFill>
              <a:srgbClr val="FF0000"/>
            </a:solidFill>
          </a:ln>
        </p:spPr>
        <p:txBody>
          <a:bodyPr wrap="square" lIns="0" tIns="0" rIns="0" bIns="0" rtlCol="0"/>
          <a:lstStyle/>
          <a:p>
            <a:endParaRPr/>
          </a:p>
        </p:txBody>
      </p:sp>
      <p:sp>
        <p:nvSpPr>
          <p:cNvPr id="361" name="object 361"/>
          <p:cNvSpPr/>
          <p:nvPr/>
        </p:nvSpPr>
        <p:spPr>
          <a:xfrm>
            <a:off x="3797944" y="4167471"/>
            <a:ext cx="7620" cy="0"/>
          </a:xfrm>
          <a:custGeom>
            <a:avLst/>
            <a:gdLst/>
            <a:ahLst/>
            <a:cxnLst/>
            <a:rect l="l" t="t" r="r" b="b"/>
            <a:pathLst>
              <a:path w="7620">
                <a:moveTo>
                  <a:pt x="0" y="0"/>
                </a:moveTo>
                <a:lnTo>
                  <a:pt x="7014" y="0"/>
                </a:lnTo>
              </a:path>
            </a:pathLst>
          </a:custGeom>
          <a:ln w="7014">
            <a:solidFill>
              <a:srgbClr val="FF0000"/>
            </a:solidFill>
          </a:ln>
        </p:spPr>
        <p:txBody>
          <a:bodyPr wrap="square" lIns="0" tIns="0" rIns="0" bIns="0" rtlCol="0"/>
          <a:lstStyle/>
          <a:p>
            <a:endParaRPr/>
          </a:p>
        </p:txBody>
      </p:sp>
      <p:sp>
        <p:nvSpPr>
          <p:cNvPr id="362" name="object 362"/>
          <p:cNvSpPr/>
          <p:nvPr/>
        </p:nvSpPr>
        <p:spPr>
          <a:xfrm>
            <a:off x="3804959" y="4167471"/>
            <a:ext cx="7620" cy="0"/>
          </a:xfrm>
          <a:custGeom>
            <a:avLst/>
            <a:gdLst/>
            <a:ahLst/>
            <a:cxnLst/>
            <a:rect l="l" t="t" r="r" b="b"/>
            <a:pathLst>
              <a:path w="7620">
                <a:moveTo>
                  <a:pt x="0" y="0"/>
                </a:moveTo>
                <a:lnTo>
                  <a:pt x="7014" y="0"/>
                </a:lnTo>
              </a:path>
            </a:pathLst>
          </a:custGeom>
          <a:ln w="7014">
            <a:solidFill>
              <a:srgbClr val="FF0000"/>
            </a:solidFill>
          </a:ln>
        </p:spPr>
        <p:txBody>
          <a:bodyPr wrap="square" lIns="0" tIns="0" rIns="0" bIns="0" rtlCol="0"/>
          <a:lstStyle/>
          <a:p>
            <a:endParaRPr/>
          </a:p>
        </p:txBody>
      </p:sp>
      <p:sp>
        <p:nvSpPr>
          <p:cNvPr id="363" name="object 363"/>
          <p:cNvSpPr/>
          <p:nvPr/>
        </p:nvSpPr>
        <p:spPr>
          <a:xfrm>
            <a:off x="3811973" y="4167471"/>
            <a:ext cx="7620" cy="0"/>
          </a:xfrm>
          <a:custGeom>
            <a:avLst/>
            <a:gdLst/>
            <a:ahLst/>
            <a:cxnLst/>
            <a:rect l="l" t="t" r="r" b="b"/>
            <a:pathLst>
              <a:path w="7620">
                <a:moveTo>
                  <a:pt x="0" y="0"/>
                </a:moveTo>
                <a:lnTo>
                  <a:pt x="7014" y="0"/>
                </a:lnTo>
              </a:path>
            </a:pathLst>
          </a:custGeom>
          <a:ln w="7014">
            <a:solidFill>
              <a:srgbClr val="FF0000"/>
            </a:solidFill>
          </a:ln>
        </p:spPr>
        <p:txBody>
          <a:bodyPr wrap="square" lIns="0" tIns="0" rIns="0" bIns="0" rtlCol="0"/>
          <a:lstStyle/>
          <a:p>
            <a:endParaRPr/>
          </a:p>
        </p:txBody>
      </p:sp>
      <p:sp>
        <p:nvSpPr>
          <p:cNvPr id="364" name="object 364"/>
          <p:cNvSpPr/>
          <p:nvPr/>
        </p:nvSpPr>
        <p:spPr>
          <a:xfrm>
            <a:off x="3818987" y="4167471"/>
            <a:ext cx="56515" cy="0"/>
          </a:xfrm>
          <a:custGeom>
            <a:avLst/>
            <a:gdLst/>
            <a:ahLst/>
            <a:cxnLst/>
            <a:rect l="l" t="t" r="r" b="b"/>
            <a:pathLst>
              <a:path w="56514">
                <a:moveTo>
                  <a:pt x="0" y="0"/>
                </a:moveTo>
                <a:lnTo>
                  <a:pt x="56205" y="0"/>
                </a:lnTo>
              </a:path>
            </a:pathLst>
          </a:custGeom>
          <a:ln w="7014">
            <a:solidFill>
              <a:srgbClr val="FF0000"/>
            </a:solidFill>
          </a:ln>
        </p:spPr>
        <p:txBody>
          <a:bodyPr wrap="square" lIns="0" tIns="0" rIns="0" bIns="0" rtlCol="0"/>
          <a:lstStyle/>
          <a:p>
            <a:endParaRPr/>
          </a:p>
        </p:txBody>
      </p:sp>
      <p:sp>
        <p:nvSpPr>
          <p:cNvPr id="365" name="object 365"/>
          <p:cNvSpPr/>
          <p:nvPr/>
        </p:nvSpPr>
        <p:spPr>
          <a:xfrm>
            <a:off x="3826032" y="4167471"/>
            <a:ext cx="7620" cy="0"/>
          </a:xfrm>
          <a:custGeom>
            <a:avLst/>
            <a:gdLst/>
            <a:ahLst/>
            <a:cxnLst/>
            <a:rect l="l" t="t" r="r" b="b"/>
            <a:pathLst>
              <a:path w="7620">
                <a:moveTo>
                  <a:pt x="0" y="0"/>
                </a:moveTo>
                <a:lnTo>
                  <a:pt x="7014" y="0"/>
                </a:lnTo>
              </a:path>
            </a:pathLst>
          </a:custGeom>
          <a:ln w="7014">
            <a:solidFill>
              <a:srgbClr val="FF0000"/>
            </a:solidFill>
          </a:ln>
        </p:spPr>
        <p:txBody>
          <a:bodyPr wrap="square" lIns="0" tIns="0" rIns="0" bIns="0" rtlCol="0"/>
          <a:lstStyle/>
          <a:p>
            <a:endParaRPr/>
          </a:p>
        </p:txBody>
      </p:sp>
      <p:sp>
        <p:nvSpPr>
          <p:cNvPr id="366" name="object 366"/>
          <p:cNvSpPr/>
          <p:nvPr/>
        </p:nvSpPr>
        <p:spPr>
          <a:xfrm>
            <a:off x="3833046" y="4160459"/>
            <a:ext cx="7620" cy="7620"/>
          </a:xfrm>
          <a:custGeom>
            <a:avLst/>
            <a:gdLst/>
            <a:ahLst/>
            <a:cxnLst/>
            <a:rect l="l" t="t" r="r" b="b"/>
            <a:pathLst>
              <a:path w="7620" h="7620">
                <a:moveTo>
                  <a:pt x="0" y="7012"/>
                </a:moveTo>
                <a:lnTo>
                  <a:pt x="0" y="0"/>
                </a:lnTo>
                <a:lnTo>
                  <a:pt x="7014" y="0"/>
                </a:lnTo>
              </a:path>
            </a:pathLst>
          </a:custGeom>
          <a:ln w="7018">
            <a:solidFill>
              <a:srgbClr val="FF0000"/>
            </a:solidFill>
          </a:ln>
        </p:spPr>
        <p:txBody>
          <a:bodyPr wrap="square" lIns="0" tIns="0" rIns="0" bIns="0" rtlCol="0"/>
          <a:lstStyle/>
          <a:p>
            <a:endParaRPr/>
          </a:p>
        </p:txBody>
      </p:sp>
      <p:sp>
        <p:nvSpPr>
          <p:cNvPr id="367" name="object 367"/>
          <p:cNvSpPr/>
          <p:nvPr/>
        </p:nvSpPr>
        <p:spPr>
          <a:xfrm>
            <a:off x="3840060" y="4160459"/>
            <a:ext cx="7620" cy="7620"/>
          </a:xfrm>
          <a:custGeom>
            <a:avLst/>
            <a:gdLst/>
            <a:ahLst/>
            <a:cxnLst/>
            <a:rect l="l" t="t" r="r" b="b"/>
            <a:pathLst>
              <a:path w="7620" h="7620">
                <a:moveTo>
                  <a:pt x="0" y="0"/>
                </a:moveTo>
                <a:lnTo>
                  <a:pt x="0" y="0"/>
                </a:lnTo>
                <a:lnTo>
                  <a:pt x="7044" y="7012"/>
                </a:lnTo>
              </a:path>
            </a:pathLst>
          </a:custGeom>
          <a:ln w="7018">
            <a:solidFill>
              <a:srgbClr val="FF0000"/>
            </a:solidFill>
          </a:ln>
        </p:spPr>
        <p:txBody>
          <a:bodyPr wrap="square" lIns="0" tIns="0" rIns="0" bIns="0" rtlCol="0"/>
          <a:lstStyle/>
          <a:p>
            <a:endParaRPr/>
          </a:p>
        </p:txBody>
      </p:sp>
      <p:sp>
        <p:nvSpPr>
          <p:cNvPr id="368" name="object 368"/>
          <p:cNvSpPr/>
          <p:nvPr/>
        </p:nvSpPr>
        <p:spPr>
          <a:xfrm>
            <a:off x="3847105" y="4167471"/>
            <a:ext cx="6985" cy="0"/>
          </a:xfrm>
          <a:custGeom>
            <a:avLst/>
            <a:gdLst/>
            <a:ahLst/>
            <a:cxnLst/>
            <a:rect l="l" t="t" r="r" b="b"/>
            <a:pathLst>
              <a:path w="6985">
                <a:moveTo>
                  <a:pt x="0" y="0"/>
                </a:moveTo>
                <a:lnTo>
                  <a:pt x="6983" y="0"/>
                </a:lnTo>
              </a:path>
            </a:pathLst>
          </a:custGeom>
          <a:ln w="7014">
            <a:solidFill>
              <a:srgbClr val="FF0000"/>
            </a:solidFill>
          </a:ln>
        </p:spPr>
        <p:txBody>
          <a:bodyPr wrap="square" lIns="0" tIns="0" rIns="0" bIns="0" rtlCol="0"/>
          <a:lstStyle/>
          <a:p>
            <a:endParaRPr/>
          </a:p>
        </p:txBody>
      </p:sp>
      <p:sp>
        <p:nvSpPr>
          <p:cNvPr id="369" name="object 369"/>
          <p:cNvSpPr/>
          <p:nvPr/>
        </p:nvSpPr>
        <p:spPr>
          <a:xfrm>
            <a:off x="3875193" y="4167471"/>
            <a:ext cx="7620" cy="0"/>
          </a:xfrm>
          <a:custGeom>
            <a:avLst/>
            <a:gdLst/>
            <a:ahLst/>
            <a:cxnLst/>
            <a:rect l="l" t="t" r="r" b="b"/>
            <a:pathLst>
              <a:path w="7620">
                <a:moveTo>
                  <a:pt x="0" y="0"/>
                </a:moveTo>
                <a:lnTo>
                  <a:pt x="7014" y="0"/>
                </a:lnTo>
              </a:path>
            </a:pathLst>
          </a:custGeom>
          <a:ln w="7014">
            <a:solidFill>
              <a:srgbClr val="FF0000"/>
            </a:solidFill>
          </a:ln>
        </p:spPr>
        <p:txBody>
          <a:bodyPr wrap="square" lIns="0" tIns="0" rIns="0" bIns="0" rtlCol="0"/>
          <a:lstStyle/>
          <a:p>
            <a:endParaRPr/>
          </a:p>
        </p:txBody>
      </p:sp>
      <p:sp>
        <p:nvSpPr>
          <p:cNvPr id="370" name="object 370"/>
          <p:cNvSpPr/>
          <p:nvPr/>
        </p:nvSpPr>
        <p:spPr>
          <a:xfrm>
            <a:off x="3882207" y="4167471"/>
            <a:ext cx="7620" cy="0"/>
          </a:xfrm>
          <a:custGeom>
            <a:avLst/>
            <a:gdLst/>
            <a:ahLst/>
            <a:cxnLst/>
            <a:rect l="l" t="t" r="r" b="b"/>
            <a:pathLst>
              <a:path w="7620">
                <a:moveTo>
                  <a:pt x="0" y="0"/>
                </a:moveTo>
                <a:lnTo>
                  <a:pt x="7014" y="0"/>
                </a:lnTo>
              </a:path>
            </a:pathLst>
          </a:custGeom>
          <a:ln w="7014">
            <a:solidFill>
              <a:srgbClr val="FF0000"/>
            </a:solidFill>
          </a:ln>
        </p:spPr>
        <p:txBody>
          <a:bodyPr wrap="square" lIns="0" tIns="0" rIns="0" bIns="0" rtlCol="0"/>
          <a:lstStyle/>
          <a:p>
            <a:endParaRPr/>
          </a:p>
        </p:txBody>
      </p:sp>
      <p:sp>
        <p:nvSpPr>
          <p:cNvPr id="371" name="object 371"/>
          <p:cNvSpPr/>
          <p:nvPr/>
        </p:nvSpPr>
        <p:spPr>
          <a:xfrm>
            <a:off x="3889221" y="4167471"/>
            <a:ext cx="7620" cy="0"/>
          </a:xfrm>
          <a:custGeom>
            <a:avLst/>
            <a:gdLst/>
            <a:ahLst/>
            <a:cxnLst/>
            <a:rect l="l" t="t" r="r" b="b"/>
            <a:pathLst>
              <a:path w="7620">
                <a:moveTo>
                  <a:pt x="0" y="0"/>
                </a:moveTo>
                <a:lnTo>
                  <a:pt x="7014" y="0"/>
                </a:lnTo>
              </a:path>
            </a:pathLst>
          </a:custGeom>
          <a:ln w="7014">
            <a:solidFill>
              <a:srgbClr val="FF0000"/>
            </a:solidFill>
          </a:ln>
        </p:spPr>
        <p:txBody>
          <a:bodyPr wrap="square" lIns="0" tIns="0" rIns="0" bIns="0" rtlCol="0"/>
          <a:lstStyle/>
          <a:p>
            <a:endParaRPr/>
          </a:p>
        </p:txBody>
      </p:sp>
      <p:sp>
        <p:nvSpPr>
          <p:cNvPr id="372" name="object 372"/>
          <p:cNvSpPr/>
          <p:nvPr/>
        </p:nvSpPr>
        <p:spPr>
          <a:xfrm>
            <a:off x="3903280" y="4167471"/>
            <a:ext cx="7620" cy="0"/>
          </a:xfrm>
          <a:custGeom>
            <a:avLst/>
            <a:gdLst/>
            <a:ahLst/>
            <a:cxnLst/>
            <a:rect l="l" t="t" r="r" b="b"/>
            <a:pathLst>
              <a:path w="7620">
                <a:moveTo>
                  <a:pt x="0" y="0"/>
                </a:moveTo>
                <a:lnTo>
                  <a:pt x="7014" y="0"/>
                </a:lnTo>
              </a:path>
            </a:pathLst>
          </a:custGeom>
          <a:ln w="7014">
            <a:solidFill>
              <a:srgbClr val="FF0000"/>
            </a:solidFill>
          </a:ln>
        </p:spPr>
        <p:txBody>
          <a:bodyPr wrap="square" lIns="0" tIns="0" rIns="0" bIns="0" rtlCol="0"/>
          <a:lstStyle/>
          <a:p>
            <a:endParaRPr/>
          </a:p>
        </p:txBody>
      </p:sp>
      <p:sp>
        <p:nvSpPr>
          <p:cNvPr id="373" name="object 373"/>
          <p:cNvSpPr/>
          <p:nvPr/>
        </p:nvSpPr>
        <p:spPr>
          <a:xfrm>
            <a:off x="3910295" y="4167471"/>
            <a:ext cx="7620" cy="0"/>
          </a:xfrm>
          <a:custGeom>
            <a:avLst/>
            <a:gdLst/>
            <a:ahLst/>
            <a:cxnLst/>
            <a:rect l="l" t="t" r="r" b="b"/>
            <a:pathLst>
              <a:path w="7620">
                <a:moveTo>
                  <a:pt x="0" y="0"/>
                </a:moveTo>
                <a:lnTo>
                  <a:pt x="7014" y="0"/>
                </a:lnTo>
              </a:path>
            </a:pathLst>
          </a:custGeom>
          <a:ln w="7014">
            <a:solidFill>
              <a:srgbClr val="FF0000"/>
            </a:solidFill>
          </a:ln>
        </p:spPr>
        <p:txBody>
          <a:bodyPr wrap="square" lIns="0" tIns="0" rIns="0" bIns="0" rtlCol="0"/>
          <a:lstStyle/>
          <a:p>
            <a:endParaRPr/>
          </a:p>
        </p:txBody>
      </p:sp>
      <p:sp>
        <p:nvSpPr>
          <p:cNvPr id="374" name="object 374"/>
          <p:cNvSpPr/>
          <p:nvPr/>
        </p:nvSpPr>
        <p:spPr>
          <a:xfrm>
            <a:off x="3896236" y="4167471"/>
            <a:ext cx="56515" cy="0"/>
          </a:xfrm>
          <a:custGeom>
            <a:avLst/>
            <a:gdLst/>
            <a:ahLst/>
            <a:cxnLst/>
            <a:rect l="l" t="t" r="r" b="b"/>
            <a:pathLst>
              <a:path w="56514">
                <a:moveTo>
                  <a:pt x="0" y="0"/>
                </a:moveTo>
                <a:lnTo>
                  <a:pt x="56205" y="0"/>
                </a:lnTo>
              </a:path>
            </a:pathLst>
          </a:custGeom>
          <a:ln w="7014">
            <a:solidFill>
              <a:srgbClr val="FF0000"/>
            </a:solidFill>
          </a:ln>
        </p:spPr>
        <p:txBody>
          <a:bodyPr wrap="square" lIns="0" tIns="0" rIns="0" bIns="0" rtlCol="0"/>
          <a:lstStyle/>
          <a:p>
            <a:endParaRPr/>
          </a:p>
        </p:txBody>
      </p:sp>
      <p:sp>
        <p:nvSpPr>
          <p:cNvPr id="375" name="object 375"/>
          <p:cNvSpPr/>
          <p:nvPr/>
        </p:nvSpPr>
        <p:spPr>
          <a:xfrm>
            <a:off x="3924354" y="4167471"/>
            <a:ext cx="6985" cy="0"/>
          </a:xfrm>
          <a:custGeom>
            <a:avLst/>
            <a:gdLst/>
            <a:ahLst/>
            <a:cxnLst/>
            <a:rect l="l" t="t" r="r" b="b"/>
            <a:pathLst>
              <a:path w="6985">
                <a:moveTo>
                  <a:pt x="0" y="0"/>
                </a:moveTo>
                <a:lnTo>
                  <a:pt x="6983" y="0"/>
                </a:lnTo>
              </a:path>
            </a:pathLst>
          </a:custGeom>
          <a:ln w="7014">
            <a:solidFill>
              <a:srgbClr val="FF0000"/>
            </a:solidFill>
          </a:ln>
        </p:spPr>
        <p:txBody>
          <a:bodyPr wrap="square" lIns="0" tIns="0" rIns="0" bIns="0" rtlCol="0"/>
          <a:lstStyle/>
          <a:p>
            <a:endParaRPr/>
          </a:p>
        </p:txBody>
      </p:sp>
      <p:sp>
        <p:nvSpPr>
          <p:cNvPr id="376" name="object 376"/>
          <p:cNvSpPr/>
          <p:nvPr/>
        </p:nvSpPr>
        <p:spPr>
          <a:xfrm>
            <a:off x="3952441" y="4167471"/>
            <a:ext cx="7620" cy="0"/>
          </a:xfrm>
          <a:custGeom>
            <a:avLst/>
            <a:gdLst/>
            <a:ahLst/>
            <a:cxnLst/>
            <a:rect l="l" t="t" r="r" b="b"/>
            <a:pathLst>
              <a:path w="7620">
                <a:moveTo>
                  <a:pt x="0" y="0"/>
                </a:moveTo>
                <a:lnTo>
                  <a:pt x="7014" y="0"/>
                </a:lnTo>
              </a:path>
            </a:pathLst>
          </a:custGeom>
          <a:ln w="7014">
            <a:solidFill>
              <a:srgbClr val="FF0000"/>
            </a:solidFill>
          </a:ln>
        </p:spPr>
        <p:txBody>
          <a:bodyPr wrap="square" lIns="0" tIns="0" rIns="0" bIns="0" rtlCol="0"/>
          <a:lstStyle/>
          <a:p>
            <a:endParaRPr/>
          </a:p>
        </p:txBody>
      </p:sp>
      <p:sp>
        <p:nvSpPr>
          <p:cNvPr id="377" name="object 377"/>
          <p:cNvSpPr/>
          <p:nvPr/>
        </p:nvSpPr>
        <p:spPr>
          <a:xfrm>
            <a:off x="3959455" y="4167471"/>
            <a:ext cx="7620" cy="0"/>
          </a:xfrm>
          <a:custGeom>
            <a:avLst/>
            <a:gdLst/>
            <a:ahLst/>
            <a:cxnLst/>
            <a:rect l="l" t="t" r="r" b="b"/>
            <a:pathLst>
              <a:path w="7620">
                <a:moveTo>
                  <a:pt x="0" y="0"/>
                </a:moveTo>
                <a:lnTo>
                  <a:pt x="7014" y="0"/>
                </a:lnTo>
              </a:path>
            </a:pathLst>
          </a:custGeom>
          <a:ln w="7014">
            <a:solidFill>
              <a:srgbClr val="FF0000"/>
            </a:solidFill>
          </a:ln>
        </p:spPr>
        <p:txBody>
          <a:bodyPr wrap="square" lIns="0" tIns="0" rIns="0" bIns="0" rtlCol="0"/>
          <a:lstStyle/>
          <a:p>
            <a:endParaRPr/>
          </a:p>
        </p:txBody>
      </p:sp>
      <p:sp>
        <p:nvSpPr>
          <p:cNvPr id="378" name="object 378"/>
          <p:cNvSpPr/>
          <p:nvPr/>
        </p:nvSpPr>
        <p:spPr>
          <a:xfrm>
            <a:off x="3966470" y="4167471"/>
            <a:ext cx="7620" cy="7620"/>
          </a:xfrm>
          <a:custGeom>
            <a:avLst/>
            <a:gdLst/>
            <a:ahLst/>
            <a:cxnLst/>
            <a:rect l="l" t="t" r="r" b="b"/>
            <a:pathLst>
              <a:path w="7620" h="7620">
                <a:moveTo>
                  <a:pt x="0" y="0"/>
                </a:moveTo>
                <a:lnTo>
                  <a:pt x="0" y="0"/>
                </a:lnTo>
                <a:lnTo>
                  <a:pt x="7014" y="7015"/>
                </a:lnTo>
              </a:path>
            </a:pathLst>
          </a:custGeom>
          <a:ln w="7018">
            <a:solidFill>
              <a:srgbClr val="FF0000"/>
            </a:solidFill>
          </a:ln>
        </p:spPr>
        <p:txBody>
          <a:bodyPr wrap="square" lIns="0" tIns="0" rIns="0" bIns="0" rtlCol="0"/>
          <a:lstStyle/>
          <a:p>
            <a:endParaRPr/>
          </a:p>
        </p:txBody>
      </p:sp>
      <p:sp>
        <p:nvSpPr>
          <p:cNvPr id="379" name="object 379"/>
          <p:cNvSpPr/>
          <p:nvPr/>
        </p:nvSpPr>
        <p:spPr>
          <a:xfrm>
            <a:off x="3973484" y="4174487"/>
            <a:ext cx="7620" cy="0"/>
          </a:xfrm>
          <a:custGeom>
            <a:avLst/>
            <a:gdLst/>
            <a:ahLst/>
            <a:cxnLst/>
            <a:rect l="l" t="t" r="r" b="b"/>
            <a:pathLst>
              <a:path w="7620">
                <a:moveTo>
                  <a:pt x="0" y="0"/>
                </a:moveTo>
                <a:lnTo>
                  <a:pt x="7014" y="0"/>
                </a:lnTo>
              </a:path>
            </a:pathLst>
          </a:custGeom>
          <a:ln w="7014">
            <a:solidFill>
              <a:srgbClr val="FF0000"/>
            </a:solidFill>
          </a:ln>
        </p:spPr>
        <p:txBody>
          <a:bodyPr wrap="square" lIns="0" tIns="0" rIns="0" bIns="0" rtlCol="0"/>
          <a:lstStyle/>
          <a:p>
            <a:endParaRPr/>
          </a:p>
        </p:txBody>
      </p:sp>
      <p:sp>
        <p:nvSpPr>
          <p:cNvPr id="380" name="object 380"/>
          <p:cNvSpPr/>
          <p:nvPr/>
        </p:nvSpPr>
        <p:spPr>
          <a:xfrm>
            <a:off x="3980498" y="4174487"/>
            <a:ext cx="6985" cy="0"/>
          </a:xfrm>
          <a:custGeom>
            <a:avLst/>
            <a:gdLst/>
            <a:ahLst/>
            <a:cxnLst/>
            <a:rect l="l" t="t" r="r" b="b"/>
            <a:pathLst>
              <a:path w="6985">
                <a:moveTo>
                  <a:pt x="0" y="0"/>
                </a:moveTo>
                <a:lnTo>
                  <a:pt x="6897" y="0"/>
                </a:lnTo>
              </a:path>
            </a:pathLst>
          </a:custGeom>
          <a:ln w="7014">
            <a:solidFill>
              <a:srgbClr val="FF0000"/>
            </a:solidFill>
          </a:ln>
        </p:spPr>
        <p:txBody>
          <a:bodyPr wrap="square" lIns="0" tIns="0" rIns="0" bIns="0" rtlCol="0"/>
          <a:lstStyle/>
          <a:p>
            <a:endParaRPr/>
          </a:p>
        </p:txBody>
      </p:sp>
      <p:sp>
        <p:nvSpPr>
          <p:cNvPr id="381" name="object 381"/>
          <p:cNvSpPr txBox="1"/>
          <p:nvPr/>
        </p:nvSpPr>
        <p:spPr>
          <a:xfrm>
            <a:off x="1761275" y="3405744"/>
            <a:ext cx="1273810" cy="105410"/>
          </a:xfrm>
          <a:prstGeom prst="rect">
            <a:avLst/>
          </a:prstGeom>
        </p:spPr>
        <p:txBody>
          <a:bodyPr vert="horz" wrap="square" lIns="0" tIns="0" rIns="0" bIns="0" rtlCol="0">
            <a:spAutoFit/>
          </a:bodyPr>
          <a:lstStyle/>
          <a:p>
            <a:pPr>
              <a:lnSpc>
                <a:spcPct val="100000"/>
              </a:lnSpc>
            </a:pPr>
            <a:r>
              <a:rPr sz="800" b="1" spc="-10" dirty="0">
                <a:latin typeface="Arial"/>
                <a:cs typeface="Arial"/>
              </a:rPr>
              <a:t>10</a:t>
            </a:r>
            <a:r>
              <a:rPr sz="800" b="1" spc="-55" dirty="0">
                <a:latin typeface="Arial"/>
                <a:cs typeface="Arial"/>
              </a:rPr>
              <a:t>m</a:t>
            </a:r>
            <a:r>
              <a:rPr sz="800" b="1" spc="20" dirty="0">
                <a:latin typeface="Arial"/>
                <a:cs typeface="Arial"/>
              </a:rPr>
              <a:t>M</a:t>
            </a:r>
            <a:r>
              <a:rPr sz="800" b="1" spc="25" dirty="0">
                <a:latin typeface="Arial"/>
                <a:cs typeface="Arial"/>
              </a:rPr>
              <a:t> </a:t>
            </a:r>
            <a:r>
              <a:rPr sz="800" b="1" dirty="0">
                <a:latin typeface="Arial"/>
                <a:cs typeface="Arial"/>
              </a:rPr>
              <a:t>glu</a:t>
            </a:r>
            <a:r>
              <a:rPr sz="800" b="1" spc="-10" dirty="0">
                <a:latin typeface="Arial"/>
                <a:cs typeface="Arial"/>
              </a:rPr>
              <a:t>c</a:t>
            </a:r>
            <a:r>
              <a:rPr sz="800" b="1" dirty="0">
                <a:latin typeface="Arial"/>
                <a:cs typeface="Arial"/>
              </a:rPr>
              <a:t>o</a:t>
            </a:r>
            <a:r>
              <a:rPr sz="800" b="1" spc="-10" dirty="0">
                <a:latin typeface="Arial"/>
                <a:cs typeface="Arial"/>
              </a:rPr>
              <a:t>s</a:t>
            </a:r>
            <a:r>
              <a:rPr sz="800" b="1" spc="10" dirty="0">
                <a:latin typeface="Arial"/>
                <a:cs typeface="Arial"/>
              </a:rPr>
              <a:t>e</a:t>
            </a:r>
            <a:r>
              <a:rPr sz="800" b="1" spc="35" dirty="0">
                <a:latin typeface="Arial"/>
                <a:cs typeface="Arial"/>
              </a:rPr>
              <a:t> </a:t>
            </a:r>
            <a:r>
              <a:rPr sz="800" b="1" spc="-25" dirty="0">
                <a:latin typeface="Arial"/>
                <a:cs typeface="Arial"/>
              </a:rPr>
              <a:t>w</a:t>
            </a:r>
            <a:r>
              <a:rPr sz="800" b="1" spc="-5" dirty="0">
                <a:latin typeface="Arial"/>
                <a:cs typeface="Arial"/>
              </a:rPr>
              <a:t>i</a:t>
            </a:r>
            <a:r>
              <a:rPr sz="800" b="1" spc="5" dirty="0">
                <a:latin typeface="Arial"/>
                <a:cs typeface="Arial"/>
              </a:rPr>
              <a:t>t</a:t>
            </a:r>
            <a:r>
              <a:rPr sz="800" b="1" dirty="0">
                <a:latin typeface="Arial"/>
                <a:cs typeface="Arial"/>
              </a:rPr>
              <a:t>hou</a:t>
            </a:r>
            <a:r>
              <a:rPr sz="800" b="1" spc="5" dirty="0">
                <a:latin typeface="Arial"/>
                <a:cs typeface="Arial"/>
              </a:rPr>
              <a:t>t</a:t>
            </a:r>
            <a:r>
              <a:rPr sz="800" b="1" spc="-5" dirty="0">
                <a:latin typeface="Arial"/>
                <a:cs typeface="Arial"/>
              </a:rPr>
              <a:t> </a:t>
            </a:r>
            <a:r>
              <a:rPr sz="800" b="1" spc="25" dirty="0">
                <a:latin typeface="Arial"/>
                <a:cs typeface="Arial"/>
              </a:rPr>
              <a:t>O</a:t>
            </a:r>
            <a:r>
              <a:rPr sz="800" b="1" spc="10" dirty="0">
                <a:latin typeface="Arial"/>
                <a:cs typeface="Arial"/>
              </a:rPr>
              <a:t>2</a:t>
            </a:r>
            <a:endParaRPr sz="800">
              <a:latin typeface="Arial"/>
              <a:cs typeface="Arial"/>
            </a:endParaRPr>
          </a:p>
        </p:txBody>
      </p:sp>
      <p:sp>
        <p:nvSpPr>
          <p:cNvPr id="382" name="object 382"/>
          <p:cNvSpPr txBox="1"/>
          <p:nvPr/>
        </p:nvSpPr>
        <p:spPr>
          <a:xfrm>
            <a:off x="728984" y="5047788"/>
            <a:ext cx="252729" cy="379095"/>
          </a:xfrm>
          <a:prstGeom prst="rect">
            <a:avLst/>
          </a:prstGeom>
        </p:spPr>
        <p:txBody>
          <a:bodyPr vert="horz" wrap="square" lIns="0" tIns="0" rIns="0" bIns="0" rtlCol="0">
            <a:spAutoFit/>
          </a:bodyPr>
          <a:lstStyle/>
          <a:p>
            <a:pPr>
              <a:lnSpc>
                <a:spcPct val="100000"/>
              </a:lnSpc>
            </a:pPr>
            <a:r>
              <a:rPr sz="600" spc="15" dirty="0">
                <a:latin typeface="Arial"/>
                <a:cs typeface="Arial"/>
              </a:rPr>
              <a:t>-</a:t>
            </a:r>
            <a:r>
              <a:rPr sz="600" spc="-10" dirty="0">
                <a:latin typeface="Arial"/>
                <a:cs typeface="Arial"/>
              </a:rPr>
              <a:t>70</a:t>
            </a:r>
            <a:endParaRPr sz="600">
              <a:latin typeface="Arial"/>
              <a:cs typeface="Arial"/>
            </a:endParaRPr>
          </a:p>
          <a:p>
            <a:pPr>
              <a:lnSpc>
                <a:spcPct val="100000"/>
              </a:lnSpc>
              <a:spcBef>
                <a:spcPts val="24"/>
              </a:spcBef>
            </a:pPr>
            <a:endParaRPr sz="650">
              <a:latin typeface="Times New Roman"/>
              <a:cs typeface="Times New Roman"/>
            </a:endParaRPr>
          </a:p>
          <a:p>
            <a:pPr>
              <a:lnSpc>
                <a:spcPct val="100000"/>
              </a:lnSpc>
            </a:pPr>
            <a:r>
              <a:rPr sz="600" spc="15" dirty="0">
                <a:latin typeface="Arial"/>
                <a:cs typeface="Arial"/>
              </a:rPr>
              <a:t>-</a:t>
            </a:r>
            <a:r>
              <a:rPr sz="600" spc="-10" dirty="0">
                <a:latin typeface="Arial"/>
                <a:cs typeface="Arial"/>
              </a:rPr>
              <a:t>80</a:t>
            </a:r>
            <a:endParaRPr sz="600">
              <a:latin typeface="Arial"/>
              <a:cs typeface="Arial"/>
            </a:endParaRPr>
          </a:p>
          <a:p>
            <a:pPr marL="83820">
              <a:lnSpc>
                <a:spcPct val="100000"/>
              </a:lnSpc>
              <a:spcBef>
                <a:spcPts val="160"/>
              </a:spcBef>
            </a:pPr>
            <a:r>
              <a:rPr sz="600" spc="-10" dirty="0">
                <a:latin typeface="Arial"/>
                <a:cs typeface="Arial"/>
              </a:rPr>
              <a:t>1850</a:t>
            </a:r>
            <a:endParaRPr sz="600">
              <a:latin typeface="Arial"/>
              <a:cs typeface="Arial"/>
            </a:endParaRPr>
          </a:p>
        </p:txBody>
      </p:sp>
      <p:sp>
        <p:nvSpPr>
          <p:cNvPr id="383" name="object 383"/>
          <p:cNvSpPr txBox="1"/>
          <p:nvPr/>
        </p:nvSpPr>
        <p:spPr>
          <a:xfrm>
            <a:off x="728984" y="3707858"/>
            <a:ext cx="113664" cy="1228090"/>
          </a:xfrm>
          <a:prstGeom prst="rect">
            <a:avLst/>
          </a:prstGeom>
        </p:spPr>
        <p:txBody>
          <a:bodyPr vert="horz" wrap="square" lIns="0" tIns="0" rIns="0" bIns="0" rtlCol="0">
            <a:spAutoFit/>
          </a:bodyPr>
          <a:lstStyle/>
          <a:p>
            <a:pPr marL="69850" algn="ctr">
              <a:lnSpc>
                <a:spcPct val="100000"/>
              </a:lnSpc>
            </a:pPr>
            <a:r>
              <a:rPr sz="600" dirty="0">
                <a:latin typeface="Arial"/>
                <a:cs typeface="Arial"/>
              </a:rPr>
              <a:t>0</a:t>
            </a:r>
            <a:endParaRPr sz="600">
              <a:latin typeface="Arial"/>
              <a:cs typeface="Arial"/>
            </a:endParaRPr>
          </a:p>
          <a:p>
            <a:pPr>
              <a:lnSpc>
                <a:spcPct val="100000"/>
              </a:lnSpc>
              <a:spcBef>
                <a:spcPts val="24"/>
              </a:spcBef>
            </a:pPr>
            <a:endParaRPr sz="650">
              <a:latin typeface="Times New Roman"/>
              <a:cs typeface="Times New Roman"/>
            </a:endParaRPr>
          </a:p>
          <a:p>
            <a:pPr algn="ctr">
              <a:lnSpc>
                <a:spcPct val="100000"/>
              </a:lnSpc>
            </a:pPr>
            <a:r>
              <a:rPr sz="600" spc="15" dirty="0">
                <a:latin typeface="Arial"/>
                <a:cs typeface="Arial"/>
              </a:rPr>
              <a:t>-</a:t>
            </a:r>
            <a:r>
              <a:rPr sz="600" spc="-10" dirty="0">
                <a:latin typeface="Arial"/>
                <a:cs typeface="Arial"/>
              </a:rPr>
              <a:t>10</a:t>
            </a:r>
            <a:endParaRPr sz="600">
              <a:latin typeface="Arial"/>
              <a:cs typeface="Arial"/>
            </a:endParaRPr>
          </a:p>
          <a:p>
            <a:pPr>
              <a:lnSpc>
                <a:spcPct val="100000"/>
              </a:lnSpc>
              <a:spcBef>
                <a:spcPts val="21"/>
              </a:spcBef>
            </a:pPr>
            <a:endParaRPr sz="700">
              <a:latin typeface="Times New Roman"/>
              <a:cs typeface="Times New Roman"/>
            </a:endParaRPr>
          </a:p>
          <a:p>
            <a:pPr algn="ctr">
              <a:lnSpc>
                <a:spcPct val="100000"/>
              </a:lnSpc>
            </a:pPr>
            <a:r>
              <a:rPr sz="600" spc="15" dirty="0">
                <a:latin typeface="Arial"/>
                <a:cs typeface="Arial"/>
              </a:rPr>
              <a:t>-</a:t>
            </a:r>
            <a:r>
              <a:rPr sz="600" spc="-10" dirty="0">
                <a:latin typeface="Arial"/>
                <a:cs typeface="Arial"/>
              </a:rPr>
              <a:t>20</a:t>
            </a:r>
            <a:endParaRPr sz="600">
              <a:latin typeface="Arial"/>
              <a:cs typeface="Arial"/>
            </a:endParaRPr>
          </a:p>
          <a:p>
            <a:pPr>
              <a:lnSpc>
                <a:spcPct val="100000"/>
              </a:lnSpc>
              <a:spcBef>
                <a:spcPts val="24"/>
              </a:spcBef>
            </a:pPr>
            <a:endParaRPr sz="650">
              <a:latin typeface="Times New Roman"/>
              <a:cs typeface="Times New Roman"/>
            </a:endParaRPr>
          </a:p>
          <a:p>
            <a:pPr algn="ctr">
              <a:lnSpc>
                <a:spcPct val="100000"/>
              </a:lnSpc>
            </a:pPr>
            <a:r>
              <a:rPr sz="600" spc="15" dirty="0">
                <a:latin typeface="Arial"/>
                <a:cs typeface="Arial"/>
              </a:rPr>
              <a:t>-</a:t>
            </a:r>
            <a:r>
              <a:rPr sz="600" spc="-10" dirty="0">
                <a:latin typeface="Arial"/>
                <a:cs typeface="Arial"/>
              </a:rPr>
              <a:t>30</a:t>
            </a:r>
            <a:endParaRPr sz="600">
              <a:latin typeface="Arial"/>
              <a:cs typeface="Arial"/>
            </a:endParaRPr>
          </a:p>
          <a:p>
            <a:pPr>
              <a:lnSpc>
                <a:spcPct val="100000"/>
              </a:lnSpc>
              <a:spcBef>
                <a:spcPts val="24"/>
              </a:spcBef>
            </a:pPr>
            <a:endParaRPr sz="650">
              <a:latin typeface="Times New Roman"/>
              <a:cs typeface="Times New Roman"/>
            </a:endParaRPr>
          </a:p>
          <a:p>
            <a:pPr algn="ctr">
              <a:lnSpc>
                <a:spcPct val="100000"/>
              </a:lnSpc>
            </a:pPr>
            <a:r>
              <a:rPr sz="600" spc="15" dirty="0">
                <a:latin typeface="Arial"/>
                <a:cs typeface="Arial"/>
              </a:rPr>
              <a:t>-</a:t>
            </a:r>
            <a:r>
              <a:rPr sz="600" spc="-10" dirty="0">
                <a:latin typeface="Arial"/>
                <a:cs typeface="Arial"/>
              </a:rPr>
              <a:t>40</a:t>
            </a:r>
            <a:endParaRPr sz="600">
              <a:latin typeface="Arial"/>
              <a:cs typeface="Arial"/>
            </a:endParaRPr>
          </a:p>
          <a:p>
            <a:pPr>
              <a:lnSpc>
                <a:spcPct val="100000"/>
              </a:lnSpc>
              <a:spcBef>
                <a:spcPts val="24"/>
              </a:spcBef>
            </a:pPr>
            <a:endParaRPr sz="650">
              <a:latin typeface="Times New Roman"/>
              <a:cs typeface="Times New Roman"/>
            </a:endParaRPr>
          </a:p>
          <a:p>
            <a:pPr algn="ctr">
              <a:lnSpc>
                <a:spcPct val="100000"/>
              </a:lnSpc>
            </a:pPr>
            <a:r>
              <a:rPr sz="600" spc="15" dirty="0">
                <a:latin typeface="Arial"/>
                <a:cs typeface="Arial"/>
              </a:rPr>
              <a:t>-</a:t>
            </a:r>
            <a:r>
              <a:rPr sz="600" spc="-10" dirty="0">
                <a:latin typeface="Arial"/>
                <a:cs typeface="Arial"/>
              </a:rPr>
              <a:t>50</a:t>
            </a:r>
            <a:endParaRPr sz="600">
              <a:latin typeface="Arial"/>
              <a:cs typeface="Arial"/>
            </a:endParaRPr>
          </a:p>
          <a:p>
            <a:pPr>
              <a:lnSpc>
                <a:spcPct val="100000"/>
              </a:lnSpc>
              <a:spcBef>
                <a:spcPts val="21"/>
              </a:spcBef>
            </a:pPr>
            <a:endParaRPr sz="700">
              <a:latin typeface="Times New Roman"/>
              <a:cs typeface="Times New Roman"/>
            </a:endParaRPr>
          </a:p>
          <a:p>
            <a:pPr algn="ctr">
              <a:lnSpc>
                <a:spcPct val="100000"/>
              </a:lnSpc>
            </a:pPr>
            <a:r>
              <a:rPr sz="600" spc="15" dirty="0">
                <a:latin typeface="Arial"/>
                <a:cs typeface="Arial"/>
              </a:rPr>
              <a:t>-</a:t>
            </a:r>
            <a:r>
              <a:rPr sz="600" spc="-10" dirty="0">
                <a:latin typeface="Arial"/>
                <a:cs typeface="Arial"/>
              </a:rPr>
              <a:t>60</a:t>
            </a:r>
            <a:endParaRPr sz="600">
              <a:latin typeface="Arial"/>
              <a:cs typeface="Arial"/>
            </a:endParaRPr>
          </a:p>
        </p:txBody>
      </p:sp>
      <p:sp>
        <p:nvSpPr>
          <p:cNvPr id="384" name="object 384"/>
          <p:cNvSpPr txBox="1"/>
          <p:nvPr/>
        </p:nvSpPr>
        <p:spPr>
          <a:xfrm>
            <a:off x="1585726" y="5349461"/>
            <a:ext cx="168910" cy="77470"/>
          </a:xfrm>
          <a:prstGeom prst="rect">
            <a:avLst/>
          </a:prstGeom>
        </p:spPr>
        <p:txBody>
          <a:bodyPr vert="horz" wrap="square" lIns="0" tIns="0" rIns="0" bIns="0" rtlCol="0">
            <a:spAutoFit/>
          </a:bodyPr>
          <a:lstStyle/>
          <a:p>
            <a:pPr>
              <a:lnSpc>
                <a:spcPct val="100000"/>
              </a:lnSpc>
            </a:pPr>
            <a:r>
              <a:rPr sz="600" spc="-10" dirty="0">
                <a:latin typeface="Arial"/>
                <a:cs typeface="Arial"/>
              </a:rPr>
              <a:t>2050</a:t>
            </a:r>
            <a:endParaRPr sz="600">
              <a:latin typeface="Arial"/>
              <a:cs typeface="Arial"/>
            </a:endParaRPr>
          </a:p>
        </p:txBody>
      </p:sp>
      <p:sp>
        <p:nvSpPr>
          <p:cNvPr id="385" name="object 385"/>
          <p:cNvSpPr txBox="1"/>
          <p:nvPr/>
        </p:nvSpPr>
        <p:spPr>
          <a:xfrm>
            <a:off x="2358195" y="5349461"/>
            <a:ext cx="168910" cy="77470"/>
          </a:xfrm>
          <a:prstGeom prst="rect">
            <a:avLst/>
          </a:prstGeom>
        </p:spPr>
        <p:txBody>
          <a:bodyPr vert="horz" wrap="square" lIns="0" tIns="0" rIns="0" bIns="0" rtlCol="0">
            <a:spAutoFit/>
          </a:bodyPr>
          <a:lstStyle/>
          <a:p>
            <a:pPr>
              <a:lnSpc>
                <a:spcPct val="100000"/>
              </a:lnSpc>
            </a:pPr>
            <a:r>
              <a:rPr sz="600" spc="-10" dirty="0">
                <a:latin typeface="Arial"/>
                <a:cs typeface="Arial"/>
              </a:rPr>
              <a:t>2250</a:t>
            </a:r>
            <a:endParaRPr sz="600">
              <a:latin typeface="Arial"/>
              <a:cs typeface="Arial"/>
            </a:endParaRPr>
          </a:p>
        </p:txBody>
      </p:sp>
      <p:sp>
        <p:nvSpPr>
          <p:cNvPr id="386" name="object 386"/>
          <p:cNvSpPr txBox="1"/>
          <p:nvPr/>
        </p:nvSpPr>
        <p:spPr>
          <a:xfrm>
            <a:off x="3123628" y="5349461"/>
            <a:ext cx="168910" cy="77470"/>
          </a:xfrm>
          <a:prstGeom prst="rect">
            <a:avLst/>
          </a:prstGeom>
        </p:spPr>
        <p:txBody>
          <a:bodyPr vert="horz" wrap="square" lIns="0" tIns="0" rIns="0" bIns="0" rtlCol="0">
            <a:spAutoFit/>
          </a:bodyPr>
          <a:lstStyle/>
          <a:p>
            <a:pPr>
              <a:lnSpc>
                <a:spcPct val="100000"/>
              </a:lnSpc>
            </a:pPr>
            <a:r>
              <a:rPr sz="600" spc="-10" dirty="0">
                <a:latin typeface="Arial"/>
                <a:cs typeface="Arial"/>
              </a:rPr>
              <a:t>2450</a:t>
            </a:r>
            <a:endParaRPr sz="600">
              <a:latin typeface="Arial"/>
              <a:cs typeface="Arial"/>
            </a:endParaRPr>
          </a:p>
        </p:txBody>
      </p:sp>
      <p:sp>
        <p:nvSpPr>
          <p:cNvPr id="387" name="object 387"/>
          <p:cNvSpPr txBox="1"/>
          <p:nvPr/>
        </p:nvSpPr>
        <p:spPr>
          <a:xfrm>
            <a:off x="3896097" y="5349461"/>
            <a:ext cx="168910" cy="77470"/>
          </a:xfrm>
          <a:prstGeom prst="rect">
            <a:avLst/>
          </a:prstGeom>
        </p:spPr>
        <p:txBody>
          <a:bodyPr vert="horz" wrap="square" lIns="0" tIns="0" rIns="0" bIns="0" rtlCol="0">
            <a:spAutoFit/>
          </a:bodyPr>
          <a:lstStyle/>
          <a:p>
            <a:pPr>
              <a:lnSpc>
                <a:spcPct val="100000"/>
              </a:lnSpc>
            </a:pPr>
            <a:r>
              <a:rPr sz="600" spc="-10" dirty="0">
                <a:latin typeface="Arial"/>
                <a:cs typeface="Arial"/>
              </a:rPr>
              <a:t>2650</a:t>
            </a:r>
            <a:endParaRPr sz="600">
              <a:latin typeface="Arial"/>
              <a:cs typeface="Arial"/>
            </a:endParaRPr>
          </a:p>
        </p:txBody>
      </p:sp>
      <p:sp>
        <p:nvSpPr>
          <p:cNvPr id="388" name="object 388"/>
          <p:cNvSpPr/>
          <p:nvPr/>
        </p:nvSpPr>
        <p:spPr>
          <a:xfrm>
            <a:off x="644710" y="3311679"/>
            <a:ext cx="3497579" cy="2216785"/>
          </a:xfrm>
          <a:custGeom>
            <a:avLst/>
            <a:gdLst/>
            <a:ahLst/>
            <a:cxnLst/>
            <a:rect l="l" t="t" r="r" b="b"/>
            <a:pathLst>
              <a:path w="3497579" h="2216785">
                <a:moveTo>
                  <a:pt x="0" y="0"/>
                </a:moveTo>
                <a:lnTo>
                  <a:pt x="3497207" y="0"/>
                </a:lnTo>
                <a:lnTo>
                  <a:pt x="3497207" y="2216653"/>
                </a:lnTo>
                <a:lnTo>
                  <a:pt x="0" y="2216653"/>
                </a:lnTo>
                <a:lnTo>
                  <a:pt x="0" y="0"/>
                </a:lnTo>
                <a:close/>
              </a:path>
            </a:pathLst>
          </a:custGeom>
          <a:ln w="3175">
            <a:solidFill>
              <a:srgbClr val="000000"/>
            </a:solidFill>
          </a:ln>
        </p:spPr>
        <p:txBody>
          <a:bodyPr wrap="square" lIns="0" tIns="0" rIns="0" bIns="0" rtlCol="0"/>
          <a:lstStyle/>
          <a:p>
            <a:endParaRPr/>
          </a:p>
        </p:txBody>
      </p:sp>
      <p:sp>
        <p:nvSpPr>
          <p:cNvPr id="389" name="object 389"/>
          <p:cNvSpPr txBox="1"/>
          <p:nvPr/>
        </p:nvSpPr>
        <p:spPr>
          <a:xfrm>
            <a:off x="1220558" y="4817941"/>
            <a:ext cx="424180" cy="84455"/>
          </a:xfrm>
          <a:prstGeom prst="rect">
            <a:avLst/>
          </a:prstGeom>
        </p:spPr>
        <p:txBody>
          <a:bodyPr vert="horz" wrap="square" lIns="0" tIns="0" rIns="0" bIns="0" rtlCol="0">
            <a:spAutoFit/>
          </a:bodyPr>
          <a:lstStyle/>
          <a:p>
            <a:pPr>
              <a:lnSpc>
                <a:spcPct val="100000"/>
              </a:lnSpc>
            </a:pPr>
            <a:r>
              <a:rPr sz="650" spc="20" dirty="0">
                <a:latin typeface="Arial"/>
                <a:cs typeface="Arial"/>
              </a:rPr>
              <a:t>wi</a:t>
            </a:r>
            <a:r>
              <a:rPr sz="650" spc="-20" dirty="0">
                <a:latin typeface="Arial"/>
                <a:cs typeface="Arial"/>
              </a:rPr>
              <a:t>t</a:t>
            </a:r>
            <a:r>
              <a:rPr sz="650" spc="20" dirty="0">
                <a:latin typeface="Arial"/>
                <a:cs typeface="Arial"/>
              </a:rPr>
              <a:t>hou</a:t>
            </a:r>
            <a:r>
              <a:rPr sz="650" dirty="0">
                <a:latin typeface="Arial"/>
                <a:cs typeface="Arial"/>
              </a:rPr>
              <a:t>t </a:t>
            </a:r>
            <a:r>
              <a:rPr sz="650" spc="-50" dirty="0">
                <a:latin typeface="Arial"/>
                <a:cs typeface="Arial"/>
              </a:rPr>
              <a:t> </a:t>
            </a:r>
            <a:r>
              <a:rPr sz="650" spc="-15" dirty="0">
                <a:latin typeface="Arial"/>
                <a:cs typeface="Arial"/>
              </a:rPr>
              <a:t>O2</a:t>
            </a:r>
            <a:endParaRPr sz="650">
              <a:latin typeface="Arial"/>
              <a:cs typeface="Arial"/>
            </a:endParaRPr>
          </a:p>
        </p:txBody>
      </p:sp>
      <p:sp>
        <p:nvSpPr>
          <p:cNvPr id="390" name="object 390"/>
          <p:cNvSpPr txBox="1"/>
          <p:nvPr/>
        </p:nvSpPr>
        <p:spPr>
          <a:xfrm>
            <a:off x="3158759" y="4817941"/>
            <a:ext cx="304800" cy="84455"/>
          </a:xfrm>
          <a:prstGeom prst="rect">
            <a:avLst/>
          </a:prstGeom>
        </p:spPr>
        <p:txBody>
          <a:bodyPr vert="horz" wrap="square" lIns="0" tIns="0" rIns="0" bIns="0" rtlCol="0">
            <a:spAutoFit/>
          </a:bodyPr>
          <a:lstStyle/>
          <a:p>
            <a:pPr>
              <a:lnSpc>
                <a:spcPct val="100000"/>
              </a:lnSpc>
            </a:pPr>
            <a:r>
              <a:rPr sz="650" spc="20" dirty="0">
                <a:latin typeface="Arial"/>
                <a:cs typeface="Arial"/>
              </a:rPr>
              <a:t>wi</a:t>
            </a:r>
            <a:r>
              <a:rPr sz="650" spc="-20" dirty="0">
                <a:latin typeface="Arial"/>
                <a:cs typeface="Arial"/>
              </a:rPr>
              <a:t>t</a:t>
            </a:r>
            <a:r>
              <a:rPr sz="650" spc="5" dirty="0">
                <a:latin typeface="Arial"/>
                <a:cs typeface="Arial"/>
              </a:rPr>
              <a:t>h</a:t>
            </a:r>
            <a:r>
              <a:rPr sz="650" dirty="0">
                <a:latin typeface="Arial"/>
                <a:cs typeface="Arial"/>
              </a:rPr>
              <a:t> </a:t>
            </a:r>
            <a:r>
              <a:rPr sz="650" spc="-15" dirty="0">
                <a:latin typeface="Arial"/>
                <a:cs typeface="Arial"/>
              </a:rPr>
              <a:t> O2</a:t>
            </a:r>
            <a:endParaRPr sz="650">
              <a:latin typeface="Arial"/>
              <a:cs typeface="Arial"/>
            </a:endParaRPr>
          </a:p>
        </p:txBody>
      </p:sp>
      <p:sp>
        <p:nvSpPr>
          <p:cNvPr id="391" name="object 391"/>
          <p:cNvSpPr/>
          <p:nvPr/>
        </p:nvSpPr>
        <p:spPr>
          <a:xfrm>
            <a:off x="4452121" y="3309140"/>
            <a:ext cx="3884295" cy="2199005"/>
          </a:xfrm>
          <a:custGeom>
            <a:avLst/>
            <a:gdLst/>
            <a:ahLst/>
            <a:cxnLst/>
            <a:rect l="l" t="t" r="r" b="b"/>
            <a:pathLst>
              <a:path w="3884295" h="2199004">
                <a:moveTo>
                  <a:pt x="0" y="0"/>
                </a:moveTo>
                <a:lnTo>
                  <a:pt x="3884296" y="0"/>
                </a:lnTo>
                <a:lnTo>
                  <a:pt x="3884296" y="2198559"/>
                </a:lnTo>
                <a:lnTo>
                  <a:pt x="0" y="2198559"/>
                </a:lnTo>
                <a:lnTo>
                  <a:pt x="0" y="0"/>
                </a:lnTo>
                <a:close/>
              </a:path>
            </a:pathLst>
          </a:custGeom>
          <a:ln w="3175">
            <a:solidFill>
              <a:srgbClr val="000000"/>
            </a:solidFill>
          </a:ln>
        </p:spPr>
        <p:txBody>
          <a:bodyPr wrap="square" lIns="0" tIns="0" rIns="0" bIns="0" rtlCol="0"/>
          <a:lstStyle/>
          <a:p>
            <a:endParaRPr/>
          </a:p>
        </p:txBody>
      </p:sp>
      <p:sp>
        <p:nvSpPr>
          <p:cNvPr id="392" name="object 392"/>
          <p:cNvSpPr/>
          <p:nvPr/>
        </p:nvSpPr>
        <p:spPr>
          <a:xfrm>
            <a:off x="4868539" y="3725417"/>
            <a:ext cx="3305810" cy="1359535"/>
          </a:xfrm>
          <a:custGeom>
            <a:avLst/>
            <a:gdLst/>
            <a:ahLst/>
            <a:cxnLst/>
            <a:rect l="l" t="t" r="r" b="b"/>
            <a:pathLst>
              <a:path w="3305809" h="1359535">
                <a:moveTo>
                  <a:pt x="0" y="1359478"/>
                </a:moveTo>
                <a:lnTo>
                  <a:pt x="3305251" y="1359478"/>
                </a:lnTo>
                <a:lnTo>
                  <a:pt x="3305251" y="0"/>
                </a:lnTo>
                <a:lnTo>
                  <a:pt x="0" y="0"/>
                </a:lnTo>
                <a:lnTo>
                  <a:pt x="0" y="1359478"/>
                </a:lnTo>
                <a:close/>
              </a:path>
            </a:pathLst>
          </a:custGeom>
          <a:solidFill>
            <a:srgbClr val="FFFFFF"/>
          </a:solidFill>
        </p:spPr>
        <p:txBody>
          <a:bodyPr wrap="square" lIns="0" tIns="0" rIns="0" bIns="0" rtlCol="0"/>
          <a:lstStyle/>
          <a:p>
            <a:endParaRPr/>
          </a:p>
        </p:txBody>
      </p:sp>
      <p:sp>
        <p:nvSpPr>
          <p:cNvPr id="393" name="object 393"/>
          <p:cNvSpPr/>
          <p:nvPr/>
        </p:nvSpPr>
        <p:spPr>
          <a:xfrm>
            <a:off x="4868532" y="3725410"/>
            <a:ext cx="3305810" cy="0"/>
          </a:xfrm>
          <a:custGeom>
            <a:avLst/>
            <a:gdLst/>
            <a:ahLst/>
            <a:cxnLst/>
            <a:rect l="l" t="t" r="r" b="b"/>
            <a:pathLst>
              <a:path w="3305809">
                <a:moveTo>
                  <a:pt x="0" y="0"/>
                </a:moveTo>
                <a:lnTo>
                  <a:pt x="3305223" y="0"/>
                </a:lnTo>
              </a:path>
            </a:pathLst>
          </a:custGeom>
          <a:ln w="6504">
            <a:solidFill>
              <a:srgbClr val="818181"/>
            </a:solidFill>
          </a:ln>
        </p:spPr>
        <p:txBody>
          <a:bodyPr wrap="square" lIns="0" tIns="0" rIns="0" bIns="0" rtlCol="0"/>
          <a:lstStyle/>
          <a:p>
            <a:endParaRPr/>
          </a:p>
        </p:txBody>
      </p:sp>
      <p:sp>
        <p:nvSpPr>
          <p:cNvPr id="394" name="object 394"/>
          <p:cNvSpPr/>
          <p:nvPr/>
        </p:nvSpPr>
        <p:spPr>
          <a:xfrm>
            <a:off x="8173756" y="3725410"/>
            <a:ext cx="0" cy="1359535"/>
          </a:xfrm>
          <a:custGeom>
            <a:avLst/>
            <a:gdLst/>
            <a:ahLst/>
            <a:cxnLst/>
            <a:rect l="l" t="t" r="r" b="b"/>
            <a:pathLst>
              <a:path h="1359535">
                <a:moveTo>
                  <a:pt x="0" y="0"/>
                </a:moveTo>
                <a:lnTo>
                  <a:pt x="0" y="1359484"/>
                </a:lnTo>
              </a:path>
            </a:pathLst>
          </a:custGeom>
          <a:ln w="6506">
            <a:solidFill>
              <a:srgbClr val="818181"/>
            </a:solidFill>
          </a:ln>
        </p:spPr>
        <p:txBody>
          <a:bodyPr wrap="square" lIns="0" tIns="0" rIns="0" bIns="0" rtlCol="0"/>
          <a:lstStyle/>
          <a:p>
            <a:endParaRPr/>
          </a:p>
        </p:txBody>
      </p:sp>
      <p:sp>
        <p:nvSpPr>
          <p:cNvPr id="395" name="object 395"/>
          <p:cNvSpPr/>
          <p:nvPr/>
        </p:nvSpPr>
        <p:spPr>
          <a:xfrm>
            <a:off x="4868532" y="5084895"/>
            <a:ext cx="3305810" cy="0"/>
          </a:xfrm>
          <a:custGeom>
            <a:avLst/>
            <a:gdLst/>
            <a:ahLst/>
            <a:cxnLst/>
            <a:rect l="l" t="t" r="r" b="b"/>
            <a:pathLst>
              <a:path w="3305809">
                <a:moveTo>
                  <a:pt x="3305223" y="0"/>
                </a:moveTo>
                <a:lnTo>
                  <a:pt x="0" y="0"/>
                </a:lnTo>
              </a:path>
            </a:pathLst>
          </a:custGeom>
          <a:ln w="6504">
            <a:solidFill>
              <a:srgbClr val="818181"/>
            </a:solidFill>
          </a:ln>
        </p:spPr>
        <p:txBody>
          <a:bodyPr wrap="square" lIns="0" tIns="0" rIns="0" bIns="0" rtlCol="0"/>
          <a:lstStyle/>
          <a:p>
            <a:endParaRPr/>
          </a:p>
        </p:txBody>
      </p:sp>
      <p:sp>
        <p:nvSpPr>
          <p:cNvPr id="396" name="object 396"/>
          <p:cNvSpPr/>
          <p:nvPr/>
        </p:nvSpPr>
        <p:spPr>
          <a:xfrm>
            <a:off x="4868532" y="3725410"/>
            <a:ext cx="0" cy="1359535"/>
          </a:xfrm>
          <a:custGeom>
            <a:avLst/>
            <a:gdLst/>
            <a:ahLst/>
            <a:cxnLst/>
            <a:rect l="l" t="t" r="r" b="b"/>
            <a:pathLst>
              <a:path h="1359535">
                <a:moveTo>
                  <a:pt x="0" y="1359484"/>
                </a:moveTo>
                <a:lnTo>
                  <a:pt x="0" y="0"/>
                </a:lnTo>
              </a:path>
            </a:pathLst>
          </a:custGeom>
          <a:ln w="6506">
            <a:solidFill>
              <a:srgbClr val="818181"/>
            </a:solidFill>
          </a:ln>
        </p:spPr>
        <p:txBody>
          <a:bodyPr wrap="square" lIns="0" tIns="0" rIns="0" bIns="0" rtlCol="0"/>
          <a:lstStyle/>
          <a:p>
            <a:endParaRPr/>
          </a:p>
        </p:txBody>
      </p:sp>
      <p:sp>
        <p:nvSpPr>
          <p:cNvPr id="397" name="object 397"/>
          <p:cNvSpPr/>
          <p:nvPr/>
        </p:nvSpPr>
        <p:spPr>
          <a:xfrm>
            <a:off x="4868533" y="3725410"/>
            <a:ext cx="0" cy="1385570"/>
          </a:xfrm>
          <a:custGeom>
            <a:avLst/>
            <a:gdLst/>
            <a:ahLst/>
            <a:cxnLst/>
            <a:rect l="l" t="t" r="r" b="b"/>
            <a:pathLst>
              <a:path h="1385570">
                <a:moveTo>
                  <a:pt x="0" y="1385502"/>
                </a:moveTo>
                <a:lnTo>
                  <a:pt x="0" y="0"/>
                </a:lnTo>
              </a:path>
            </a:pathLst>
          </a:custGeom>
          <a:ln w="3175">
            <a:solidFill>
              <a:srgbClr val="000000"/>
            </a:solidFill>
          </a:ln>
        </p:spPr>
        <p:txBody>
          <a:bodyPr wrap="square" lIns="0" tIns="0" rIns="0" bIns="0" rtlCol="0"/>
          <a:lstStyle/>
          <a:p>
            <a:endParaRPr/>
          </a:p>
        </p:txBody>
      </p:sp>
      <p:sp>
        <p:nvSpPr>
          <p:cNvPr id="398" name="object 398"/>
          <p:cNvSpPr/>
          <p:nvPr/>
        </p:nvSpPr>
        <p:spPr>
          <a:xfrm>
            <a:off x="4842499" y="5084895"/>
            <a:ext cx="3331845" cy="0"/>
          </a:xfrm>
          <a:custGeom>
            <a:avLst/>
            <a:gdLst/>
            <a:ahLst/>
            <a:cxnLst/>
            <a:rect l="l" t="t" r="r" b="b"/>
            <a:pathLst>
              <a:path w="3331845">
                <a:moveTo>
                  <a:pt x="0" y="0"/>
                </a:moveTo>
                <a:lnTo>
                  <a:pt x="3331287" y="0"/>
                </a:lnTo>
              </a:path>
            </a:pathLst>
          </a:custGeom>
          <a:ln w="3175">
            <a:solidFill>
              <a:srgbClr val="000000"/>
            </a:solidFill>
          </a:ln>
        </p:spPr>
        <p:txBody>
          <a:bodyPr wrap="square" lIns="0" tIns="0" rIns="0" bIns="0" rtlCol="0"/>
          <a:lstStyle/>
          <a:p>
            <a:endParaRPr/>
          </a:p>
        </p:txBody>
      </p:sp>
      <p:sp>
        <p:nvSpPr>
          <p:cNvPr id="399" name="object 399"/>
          <p:cNvSpPr/>
          <p:nvPr/>
        </p:nvSpPr>
        <p:spPr>
          <a:xfrm>
            <a:off x="4842499" y="4889752"/>
            <a:ext cx="26034" cy="0"/>
          </a:xfrm>
          <a:custGeom>
            <a:avLst/>
            <a:gdLst/>
            <a:ahLst/>
            <a:cxnLst/>
            <a:rect l="l" t="t" r="r" b="b"/>
            <a:pathLst>
              <a:path w="26035">
                <a:moveTo>
                  <a:pt x="0" y="0"/>
                </a:moveTo>
                <a:lnTo>
                  <a:pt x="26033" y="0"/>
                </a:lnTo>
              </a:path>
            </a:pathLst>
          </a:custGeom>
          <a:ln w="3175">
            <a:solidFill>
              <a:srgbClr val="000000"/>
            </a:solidFill>
          </a:ln>
        </p:spPr>
        <p:txBody>
          <a:bodyPr wrap="square" lIns="0" tIns="0" rIns="0" bIns="0" rtlCol="0"/>
          <a:lstStyle/>
          <a:p>
            <a:endParaRPr/>
          </a:p>
        </p:txBody>
      </p:sp>
      <p:sp>
        <p:nvSpPr>
          <p:cNvPr id="400" name="object 400"/>
          <p:cNvSpPr/>
          <p:nvPr/>
        </p:nvSpPr>
        <p:spPr>
          <a:xfrm>
            <a:off x="4842499" y="4694609"/>
            <a:ext cx="26034" cy="0"/>
          </a:xfrm>
          <a:custGeom>
            <a:avLst/>
            <a:gdLst/>
            <a:ahLst/>
            <a:cxnLst/>
            <a:rect l="l" t="t" r="r" b="b"/>
            <a:pathLst>
              <a:path w="26035">
                <a:moveTo>
                  <a:pt x="0" y="0"/>
                </a:moveTo>
                <a:lnTo>
                  <a:pt x="26033" y="0"/>
                </a:lnTo>
              </a:path>
            </a:pathLst>
          </a:custGeom>
          <a:ln w="3175">
            <a:solidFill>
              <a:srgbClr val="000000"/>
            </a:solidFill>
          </a:ln>
        </p:spPr>
        <p:txBody>
          <a:bodyPr wrap="square" lIns="0" tIns="0" rIns="0" bIns="0" rtlCol="0"/>
          <a:lstStyle/>
          <a:p>
            <a:endParaRPr/>
          </a:p>
        </p:txBody>
      </p:sp>
      <p:sp>
        <p:nvSpPr>
          <p:cNvPr id="401" name="object 401"/>
          <p:cNvSpPr/>
          <p:nvPr/>
        </p:nvSpPr>
        <p:spPr>
          <a:xfrm>
            <a:off x="4842499" y="4499478"/>
            <a:ext cx="26034" cy="0"/>
          </a:xfrm>
          <a:custGeom>
            <a:avLst/>
            <a:gdLst/>
            <a:ahLst/>
            <a:cxnLst/>
            <a:rect l="l" t="t" r="r" b="b"/>
            <a:pathLst>
              <a:path w="26035">
                <a:moveTo>
                  <a:pt x="0" y="0"/>
                </a:moveTo>
                <a:lnTo>
                  <a:pt x="26033" y="0"/>
                </a:lnTo>
              </a:path>
            </a:pathLst>
          </a:custGeom>
          <a:ln w="3175">
            <a:solidFill>
              <a:srgbClr val="000000"/>
            </a:solidFill>
          </a:ln>
        </p:spPr>
        <p:txBody>
          <a:bodyPr wrap="square" lIns="0" tIns="0" rIns="0" bIns="0" rtlCol="0"/>
          <a:lstStyle/>
          <a:p>
            <a:endParaRPr/>
          </a:p>
        </p:txBody>
      </p:sp>
      <p:sp>
        <p:nvSpPr>
          <p:cNvPr id="402" name="object 402"/>
          <p:cNvSpPr/>
          <p:nvPr/>
        </p:nvSpPr>
        <p:spPr>
          <a:xfrm>
            <a:off x="4842499" y="4310835"/>
            <a:ext cx="26034" cy="0"/>
          </a:xfrm>
          <a:custGeom>
            <a:avLst/>
            <a:gdLst/>
            <a:ahLst/>
            <a:cxnLst/>
            <a:rect l="l" t="t" r="r" b="b"/>
            <a:pathLst>
              <a:path w="26035">
                <a:moveTo>
                  <a:pt x="0" y="0"/>
                </a:moveTo>
                <a:lnTo>
                  <a:pt x="26033" y="0"/>
                </a:lnTo>
              </a:path>
            </a:pathLst>
          </a:custGeom>
          <a:ln w="3175">
            <a:solidFill>
              <a:srgbClr val="000000"/>
            </a:solidFill>
          </a:ln>
        </p:spPr>
        <p:txBody>
          <a:bodyPr wrap="square" lIns="0" tIns="0" rIns="0" bIns="0" rtlCol="0"/>
          <a:lstStyle/>
          <a:p>
            <a:endParaRPr/>
          </a:p>
        </p:txBody>
      </p:sp>
      <p:sp>
        <p:nvSpPr>
          <p:cNvPr id="403" name="object 403"/>
          <p:cNvSpPr/>
          <p:nvPr/>
        </p:nvSpPr>
        <p:spPr>
          <a:xfrm>
            <a:off x="4842499" y="4115703"/>
            <a:ext cx="26034" cy="0"/>
          </a:xfrm>
          <a:custGeom>
            <a:avLst/>
            <a:gdLst/>
            <a:ahLst/>
            <a:cxnLst/>
            <a:rect l="l" t="t" r="r" b="b"/>
            <a:pathLst>
              <a:path w="26035">
                <a:moveTo>
                  <a:pt x="0" y="0"/>
                </a:moveTo>
                <a:lnTo>
                  <a:pt x="26033" y="0"/>
                </a:lnTo>
              </a:path>
            </a:pathLst>
          </a:custGeom>
          <a:ln w="3175">
            <a:solidFill>
              <a:srgbClr val="000000"/>
            </a:solidFill>
          </a:ln>
        </p:spPr>
        <p:txBody>
          <a:bodyPr wrap="square" lIns="0" tIns="0" rIns="0" bIns="0" rtlCol="0"/>
          <a:lstStyle/>
          <a:p>
            <a:endParaRPr/>
          </a:p>
        </p:txBody>
      </p:sp>
      <p:sp>
        <p:nvSpPr>
          <p:cNvPr id="404" name="object 404"/>
          <p:cNvSpPr/>
          <p:nvPr/>
        </p:nvSpPr>
        <p:spPr>
          <a:xfrm>
            <a:off x="4842499" y="3920560"/>
            <a:ext cx="26034" cy="0"/>
          </a:xfrm>
          <a:custGeom>
            <a:avLst/>
            <a:gdLst/>
            <a:ahLst/>
            <a:cxnLst/>
            <a:rect l="l" t="t" r="r" b="b"/>
            <a:pathLst>
              <a:path w="26035">
                <a:moveTo>
                  <a:pt x="0" y="0"/>
                </a:moveTo>
                <a:lnTo>
                  <a:pt x="26033" y="0"/>
                </a:lnTo>
              </a:path>
            </a:pathLst>
          </a:custGeom>
          <a:ln w="3175">
            <a:solidFill>
              <a:srgbClr val="000000"/>
            </a:solidFill>
          </a:ln>
        </p:spPr>
        <p:txBody>
          <a:bodyPr wrap="square" lIns="0" tIns="0" rIns="0" bIns="0" rtlCol="0"/>
          <a:lstStyle/>
          <a:p>
            <a:endParaRPr/>
          </a:p>
        </p:txBody>
      </p:sp>
      <p:sp>
        <p:nvSpPr>
          <p:cNvPr id="405" name="object 405"/>
          <p:cNvSpPr/>
          <p:nvPr/>
        </p:nvSpPr>
        <p:spPr>
          <a:xfrm>
            <a:off x="4842499" y="3725410"/>
            <a:ext cx="26034" cy="0"/>
          </a:xfrm>
          <a:custGeom>
            <a:avLst/>
            <a:gdLst/>
            <a:ahLst/>
            <a:cxnLst/>
            <a:rect l="l" t="t" r="r" b="b"/>
            <a:pathLst>
              <a:path w="26035">
                <a:moveTo>
                  <a:pt x="0" y="0"/>
                </a:moveTo>
                <a:lnTo>
                  <a:pt x="26033" y="0"/>
                </a:lnTo>
              </a:path>
            </a:pathLst>
          </a:custGeom>
          <a:ln w="3175">
            <a:solidFill>
              <a:srgbClr val="000000"/>
            </a:solidFill>
          </a:ln>
        </p:spPr>
        <p:txBody>
          <a:bodyPr wrap="square" lIns="0" tIns="0" rIns="0" bIns="0" rtlCol="0"/>
          <a:lstStyle/>
          <a:p>
            <a:endParaRPr/>
          </a:p>
        </p:txBody>
      </p:sp>
      <p:sp>
        <p:nvSpPr>
          <p:cNvPr id="406" name="object 406"/>
          <p:cNvSpPr/>
          <p:nvPr/>
        </p:nvSpPr>
        <p:spPr>
          <a:xfrm>
            <a:off x="5603744" y="5084895"/>
            <a:ext cx="0" cy="26034"/>
          </a:xfrm>
          <a:custGeom>
            <a:avLst/>
            <a:gdLst/>
            <a:ahLst/>
            <a:cxnLst/>
            <a:rect l="l" t="t" r="r" b="b"/>
            <a:pathLst>
              <a:path h="26035">
                <a:moveTo>
                  <a:pt x="0" y="26017"/>
                </a:moveTo>
                <a:lnTo>
                  <a:pt x="0" y="0"/>
                </a:lnTo>
              </a:path>
            </a:pathLst>
          </a:custGeom>
          <a:ln w="3175">
            <a:solidFill>
              <a:srgbClr val="000000"/>
            </a:solidFill>
          </a:ln>
        </p:spPr>
        <p:txBody>
          <a:bodyPr wrap="square" lIns="0" tIns="0" rIns="0" bIns="0" rtlCol="0"/>
          <a:lstStyle/>
          <a:p>
            <a:endParaRPr/>
          </a:p>
        </p:txBody>
      </p:sp>
      <p:sp>
        <p:nvSpPr>
          <p:cNvPr id="407" name="object 407"/>
          <p:cNvSpPr/>
          <p:nvPr/>
        </p:nvSpPr>
        <p:spPr>
          <a:xfrm>
            <a:off x="6338956" y="5084895"/>
            <a:ext cx="0" cy="26034"/>
          </a:xfrm>
          <a:custGeom>
            <a:avLst/>
            <a:gdLst/>
            <a:ahLst/>
            <a:cxnLst/>
            <a:rect l="l" t="t" r="r" b="b"/>
            <a:pathLst>
              <a:path h="26035">
                <a:moveTo>
                  <a:pt x="0" y="26017"/>
                </a:moveTo>
                <a:lnTo>
                  <a:pt x="0" y="0"/>
                </a:lnTo>
              </a:path>
            </a:pathLst>
          </a:custGeom>
          <a:ln w="3175">
            <a:solidFill>
              <a:srgbClr val="000000"/>
            </a:solidFill>
          </a:ln>
        </p:spPr>
        <p:txBody>
          <a:bodyPr wrap="square" lIns="0" tIns="0" rIns="0" bIns="0" rtlCol="0"/>
          <a:lstStyle/>
          <a:p>
            <a:endParaRPr/>
          </a:p>
        </p:txBody>
      </p:sp>
      <p:sp>
        <p:nvSpPr>
          <p:cNvPr id="408" name="object 408"/>
          <p:cNvSpPr/>
          <p:nvPr/>
        </p:nvSpPr>
        <p:spPr>
          <a:xfrm>
            <a:off x="7074199" y="5084895"/>
            <a:ext cx="0" cy="26034"/>
          </a:xfrm>
          <a:custGeom>
            <a:avLst/>
            <a:gdLst/>
            <a:ahLst/>
            <a:cxnLst/>
            <a:rect l="l" t="t" r="r" b="b"/>
            <a:pathLst>
              <a:path h="26035">
                <a:moveTo>
                  <a:pt x="0" y="26017"/>
                </a:moveTo>
                <a:lnTo>
                  <a:pt x="0" y="0"/>
                </a:lnTo>
              </a:path>
            </a:pathLst>
          </a:custGeom>
          <a:ln w="3175">
            <a:solidFill>
              <a:srgbClr val="000000"/>
            </a:solidFill>
          </a:ln>
        </p:spPr>
        <p:txBody>
          <a:bodyPr wrap="square" lIns="0" tIns="0" rIns="0" bIns="0" rtlCol="0"/>
          <a:lstStyle/>
          <a:p>
            <a:endParaRPr/>
          </a:p>
        </p:txBody>
      </p:sp>
      <p:sp>
        <p:nvSpPr>
          <p:cNvPr id="409" name="object 409"/>
          <p:cNvSpPr/>
          <p:nvPr/>
        </p:nvSpPr>
        <p:spPr>
          <a:xfrm>
            <a:off x="7809411" y="5084895"/>
            <a:ext cx="0" cy="26034"/>
          </a:xfrm>
          <a:custGeom>
            <a:avLst/>
            <a:gdLst/>
            <a:ahLst/>
            <a:cxnLst/>
            <a:rect l="l" t="t" r="r" b="b"/>
            <a:pathLst>
              <a:path h="26035">
                <a:moveTo>
                  <a:pt x="0" y="26017"/>
                </a:moveTo>
                <a:lnTo>
                  <a:pt x="0" y="0"/>
                </a:lnTo>
              </a:path>
            </a:pathLst>
          </a:custGeom>
          <a:ln w="3175">
            <a:solidFill>
              <a:srgbClr val="000000"/>
            </a:solidFill>
          </a:ln>
        </p:spPr>
        <p:txBody>
          <a:bodyPr wrap="square" lIns="0" tIns="0" rIns="0" bIns="0" rtlCol="0"/>
          <a:lstStyle/>
          <a:p>
            <a:endParaRPr/>
          </a:p>
        </p:txBody>
      </p:sp>
      <p:sp>
        <p:nvSpPr>
          <p:cNvPr id="410" name="object 410"/>
          <p:cNvSpPr/>
          <p:nvPr/>
        </p:nvSpPr>
        <p:spPr>
          <a:xfrm>
            <a:off x="4865287" y="4014878"/>
            <a:ext cx="3318701" cy="702499"/>
          </a:xfrm>
          <a:prstGeom prst="rect">
            <a:avLst/>
          </a:prstGeom>
          <a:blipFill>
            <a:blip r:embed="rId3" cstate="print"/>
            <a:stretch>
              <a:fillRect/>
            </a:stretch>
          </a:blipFill>
        </p:spPr>
        <p:txBody>
          <a:bodyPr wrap="square" lIns="0" tIns="0" rIns="0" bIns="0" rtlCol="0"/>
          <a:lstStyle/>
          <a:p>
            <a:endParaRPr/>
          </a:p>
        </p:txBody>
      </p:sp>
      <p:sp>
        <p:nvSpPr>
          <p:cNvPr id="411" name="object 411"/>
          <p:cNvSpPr/>
          <p:nvPr/>
        </p:nvSpPr>
        <p:spPr>
          <a:xfrm>
            <a:off x="4894565" y="4226276"/>
            <a:ext cx="6985" cy="0"/>
          </a:xfrm>
          <a:custGeom>
            <a:avLst/>
            <a:gdLst/>
            <a:ahLst/>
            <a:cxnLst/>
            <a:rect l="l" t="t" r="r" b="b"/>
            <a:pathLst>
              <a:path w="6985">
                <a:moveTo>
                  <a:pt x="0" y="0"/>
                </a:moveTo>
                <a:lnTo>
                  <a:pt x="6523" y="0"/>
                </a:lnTo>
              </a:path>
            </a:pathLst>
          </a:custGeom>
          <a:ln w="6504">
            <a:solidFill>
              <a:srgbClr val="0000FF"/>
            </a:solidFill>
          </a:ln>
        </p:spPr>
        <p:txBody>
          <a:bodyPr wrap="square" lIns="0" tIns="0" rIns="0" bIns="0" rtlCol="0"/>
          <a:lstStyle/>
          <a:p>
            <a:endParaRPr/>
          </a:p>
        </p:txBody>
      </p:sp>
      <p:sp>
        <p:nvSpPr>
          <p:cNvPr id="412" name="object 412"/>
          <p:cNvSpPr/>
          <p:nvPr/>
        </p:nvSpPr>
        <p:spPr>
          <a:xfrm>
            <a:off x="4904329" y="4229527"/>
            <a:ext cx="6985" cy="0"/>
          </a:xfrm>
          <a:custGeom>
            <a:avLst/>
            <a:gdLst/>
            <a:ahLst/>
            <a:cxnLst/>
            <a:rect l="l" t="t" r="r" b="b"/>
            <a:pathLst>
              <a:path w="6985">
                <a:moveTo>
                  <a:pt x="0" y="0"/>
                </a:moveTo>
                <a:lnTo>
                  <a:pt x="6506" y="0"/>
                </a:lnTo>
              </a:path>
            </a:pathLst>
          </a:custGeom>
          <a:ln w="6500">
            <a:solidFill>
              <a:srgbClr val="0000FF"/>
            </a:solidFill>
          </a:ln>
        </p:spPr>
        <p:txBody>
          <a:bodyPr wrap="square" lIns="0" tIns="0" rIns="0" bIns="0" rtlCol="0"/>
          <a:lstStyle/>
          <a:p>
            <a:endParaRPr/>
          </a:p>
        </p:txBody>
      </p:sp>
      <p:sp>
        <p:nvSpPr>
          <p:cNvPr id="413" name="object 413"/>
          <p:cNvSpPr/>
          <p:nvPr/>
        </p:nvSpPr>
        <p:spPr>
          <a:xfrm>
            <a:off x="4933615" y="4232777"/>
            <a:ext cx="6985" cy="0"/>
          </a:xfrm>
          <a:custGeom>
            <a:avLst/>
            <a:gdLst/>
            <a:ahLst/>
            <a:cxnLst/>
            <a:rect l="l" t="t" r="r" b="b"/>
            <a:pathLst>
              <a:path w="6985">
                <a:moveTo>
                  <a:pt x="0" y="0"/>
                </a:moveTo>
                <a:lnTo>
                  <a:pt x="6523" y="0"/>
                </a:lnTo>
              </a:path>
            </a:pathLst>
          </a:custGeom>
          <a:ln w="6504">
            <a:solidFill>
              <a:srgbClr val="0000FF"/>
            </a:solidFill>
          </a:ln>
        </p:spPr>
        <p:txBody>
          <a:bodyPr wrap="square" lIns="0" tIns="0" rIns="0" bIns="0" rtlCol="0"/>
          <a:lstStyle/>
          <a:p>
            <a:endParaRPr/>
          </a:p>
        </p:txBody>
      </p:sp>
      <p:sp>
        <p:nvSpPr>
          <p:cNvPr id="414" name="object 414"/>
          <p:cNvSpPr/>
          <p:nvPr/>
        </p:nvSpPr>
        <p:spPr>
          <a:xfrm>
            <a:off x="4943379" y="4216519"/>
            <a:ext cx="6985" cy="0"/>
          </a:xfrm>
          <a:custGeom>
            <a:avLst/>
            <a:gdLst/>
            <a:ahLst/>
            <a:cxnLst/>
            <a:rect l="l" t="t" r="r" b="b"/>
            <a:pathLst>
              <a:path w="6985">
                <a:moveTo>
                  <a:pt x="0" y="0"/>
                </a:moveTo>
                <a:lnTo>
                  <a:pt x="6506" y="0"/>
                </a:lnTo>
              </a:path>
            </a:pathLst>
          </a:custGeom>
          <a:ln w="6512">
            <a:solidFill>
              <a:srgbClr val="0000FF"/>
            </a:solidFill>
          </a:ln>
        </p:spPr>
        <p:txBody>
          <a:bodyPr wrap="square" lIns="0" tIns="0" rIns="0" bIns="0" rtlCol="0"/>
          <a:lstStyle/>
          <a:p>
            <a:endParaRPr/>
          </a:p>
        </p:txBody>
      </p:sp>
      <p:sp>
        <p:nvSpPr>
          <p:cNvPr id="415" name="object 415"/>
          <p:cNvSpPr/>
          <p:nvPr/>
        </p:nvSpPr>
        <p:spPr>
          <a:xfrm>
            <a:off x="4975905" y="4197012"/>
            <a:ext cx="6985" cy="0"/>
          </a:xfrm>
          <a:custGeom>
            <a:avLst/>
            <a:gdLst/>
            <a:ahLst/>
            <a:cxnLst/>
            <a:rect l="l" t="t" r="r" b="b"/>
            <a:pathLst>
              <a:path w="6985">
                <a:moveTo>
                  <a:pt x="0" y="0"/>
                </a:moveTo>
                <a:lnTo>
                  <a:pt x="6506" y="0"/>
                </a:lnTo>
              </a:path>
            </a:pathLst>
          </a:custGeom>
          <a:ln w="6500">
            <a:solidFill>
              <a:srgbClr val="0000FF"/>
            </a:solidFill>
          </a:ln>
        </p:spPr>
        <p:txBody>
          <a:bodyPr wrap="square" lIns="0" tIns="0" rIns="0" bIns="0" rtlCol="0"/>
          <a:lstStyle/>
          <a:p>
            <a:endParaRPr/>
          </a:p>
        </p:txBody>
      </p:sp>
      <p:sp>
        <p:nvSpPr>
          <p:cNvPr id="416" name="object 416"/>
          <p:cNvSpPr/>
          <p:nvPr/>
        </p:nvSpPr>
        <p:spPr>
          <a:xfrm>
            <a:off x="4979158" y="4193761"/>
            <a:ext cx="6985" cy="0"/>
          </a:xfrm>
          <a:custGeom>
            <a:avLst/>
            <a:gdLst/>
            <a:ahLst/>
            <a:cxnLst/>
            <a:rect l="l" t="t" r="r" b="b"/>
            <a:pathLst>
              <a:path w="6985">
                <a:moveTo>
                  <a:pt x="0" y="0"/>
                </a:moveTo>
                <a:lnTo>
                  <a:pt x="6523" y="0"/>
                </a:lnTo>
              </a:path>
            </a:pathLst>
          </a:custGeom>
          <a:ln w="6504">
            <a:solidFill>
              <a:srgbClr val="0000FF"/>
            </a:solidFill>
          </a:ln>
        </p:spPr>
        <p:txBody>
          <a:bodyPr wrap="square" lIns="0" tIns="0" rIns="0" bIns="0" rtlCol="0"/>
          <a:lstStyle/>
          <a:p>
            <a:endParaRPr/>
          </a:p>
        </p:txBody>
      </p:sp>
      <p:sp>
        <p:nvSpPr>
          <p:cNvPr id="417" name="object 417"/>
          <p:cNvSpPr txBox="1"/>
          <p:nvPr/>
        </p:nvSpPr>
        <p:spPr>
          <a:xfrm>
            <a:off x="5811981" y="3404331"/>
            <a:ext cx="1170940" cy="104139"/>
          </a:xfrm>
          <a:prstGeom prst="rect">
            <a:avLst/>
          </a:prstGeom>
        </p:spPr>
        <p:txBody>
          <a:bodyPr vert="horz" wrap="square" lIns="0" tIns="0" rIns="0" bIns="0" rtlCol="0">
            <a:spAutoFit/>
          </a:bodyPr>
          <a:lstStyle/>
          <a:p>
            <a:pPr>
              <a:lnSpc>
                <a:spcPct val="100000"/>
              </a:lnSpc>
            </a:pPr>
            <a:r>
              <a:rPr sz="800" b="1" spc="15" dirty="0">
                <a:latin typeface="Arial"/>
                <a:cs typeface="Arial"/>
              </a:rPr>
              <a:t>L</a:t>
            </a:r>
            <a:r>
              <a:rPr sz="800" b="1" spc="-15" dirty="0">
                <a:latin typeface="Arial"/>
                <a:cs typeface="Arial"/>
              </a:rPr>
              <a:t>-</a:t>
            </a:r>
            <a:r>
              <a:rPr sz="800" b="1" spc="15" dirty="0">
                <a:latin typeface="Arial"/>
                <a:cs typeface="Arial"/>
              </a:rPr>
              <a:t>g</a:t>
            </a:r>
            <a:r>
              <a:rPr sz="800" b="1" spc="-25" dirty="0">
                <a:latin typeface="Arial"/>
                <a:cs typeface="Arial"/>
              </a:rPr>
              <a:t>l</a:t>
            </a:r>
            <a:r>
              <a:rPr sz="800" b="1" spc="15" dirty="0">
                <a:latin typeface="Arial"/>
                <a:cs typeface="Arial"/>
              </a:rPr>
              <a:t>u</a:t>
            </a:r>
            <a:r>
              <a:rPr sz="800" b="1" spc="10" dirty="0">
                <a:latin typeface="Arial"/>
                <a:cs typeface="Arial"/>
              </a:rPr>
              <a:t>c</a:t>
            </a:r>
            <a:r>
              <a:rPr sz="800" b="1" spc="15" dirty="0">
                <a:latin typeface="Arial"/>
                <a:cs typeface="Arial"/>
              </a:rPr>
              <a:t>o</a:t>
            </a:r>
            <a:r>
              <a:rPr sz="800" b="1" spc="10" dirty="0">
                <a:latin typeface="Arial"/>
                <a:cs typeface="Arial"/>
              </a:rPr>
              <a:t>s</a:t>
            </a:r>
            <a:r>
              <a:rPr sz="800" b="1" spc="5" dirty="0">
                <a:latin typeface="Arial"/>
                <a:cs typeface="Arial"/>
              </a:rPr>
              <a:t>e</a:t>
            </a:r>
            <a:r>
              <a:rPr sz="800" b="1" spc="-15" dirty="0">
                <a:latin typeface="Arial"/>
                <a:cs typeface="Arial"/>
              </a:rPr>
              <a:t> </a:t>
            </a:r>
            <a:r>
              <a:rPr sz="800" b="1" spc="10" dirty="0">
                <a:latin typeface="Arial"/>
                <a:cs typeface="Arial"/>
              </a:rPr>
              <a:t>v</a:t>
            </a:r>
            <a:r>
              <a:rPr sz="800" b="1" spc="5" dirty="0">
                <a:latin typeface="Arial"/>
                <a:cs typeface="Arial"/>
              </a:rPr>
              <a:t>s</a:t>
            </a:r>
            <a:r>
              <a:rPr sz="800" b="1" spc="-15" dirty="0">
                <a:latin typeface="Arial"/>
                <a:cs typeface="Arial"/>
              </a:rPr>
              <a:t> </a:t>
            </a:r>
            <a:r>
              <a:rPr sz="800" b="1" spc="25" dirty="0">
                <a:latin typeface="Arial"/>
                <a:cs typeface="Arial"/>
              </a:rPr>
              <a:t>D</a:t>
            </a:r>
            <a:r>
              <a:rPr sz="800" b="1" spc="-15" dirty="0">
                <a:latin typeface="Arial"/>
                <a:cs typeface="Arial"/>
              </a:rPr>
              <a:t>-</a:t>
            </a:r>
            <a:r>
              <a:rPr sz="800" b="1" spc="15" dirty="0">
                <a:latin typeface="Arial"/>
                <a:cs typeface="Arial"/>
              </a:rPr>
              <a:t>g</a:t>
            </a:r>
            <a:r>
              <a:rPr sz="800" b="1" spc="-25" dirty="0">
                <a:latin typeface="Arial"/>
                <a:cs typeface="Arial"/>
              </a:rPr>
              <a:t>l</a:t>
            </a:r>
            <a:r>
              <a:rPr sz="800" b="1" spc="15" dirty="0">
                <a:latin typeface="Arial"/>
                <a:cs typeface="Arial"/>
              </a:rPr>
              <a:t>u</a:t>
            </a:r>
            <a:r>
              <a:rPr sz="800" b="1" spc="10" dirty="0">
                <a:latin typeface="Arial"/>
                <a:cs typeface="Arial"/>
              </a:rPr>
              <a:t>c</a:t>
            </a:r>
            <a:r>
              <a:rPr sz="800" b="1" spc="15" dirty="0">
                <a:latin typeface="Arial"/>
                <a:cs typeface="Arial"/>
              </a:rPr>
              <a:t>o</a:t>
            </a:r>
            <a:r>
              <a:rPr sz="800" b="1" spc="10" dirty="0">
                <a:latin typeface="Arial"/>
                <a:cs typeface="Arial"/>
              </a:rPr>
              <a:t>se</a:t>
            </a:r>
            <a:endParaRPr sz="800">
              <a:latin typeface="Arial"/>
              <a:cs typeface="Arial"/>
            </a:endParaRPr>
          </a:p>
        </p:txBody>
      </p:sp>
      <p:sp>
        <p:nvSpPr>
          <p:cNvPr id="418" name="object 418"/>
          <p:cNvSpPr txBox="1"/>
          <p:nvPr/>
        </p:nvSpPr>
        <p:spPr>
          <a:xfrm>
            <a:off x="4686367" y="4856942"/>
            <a:ext cx="254000" cy="403860"/>
          </a:xfrm>
          <a:prstGeom prst="rect">
            <a:avLst/>
          </a:prstGeom>
        </p:spPr>
        <p:txBody>
          <a:bodyPr vert="horz" wrap="square" lIns="0" tIns="0" rIns="0" bIns="0" rtlCol="0">
            <a:spAutoFit/>
          </a:bodyPr>
          <a:lstStyle/>
          <a:p>
            <a:pPr>
              <a:lnSpc>
                <a:spcPct val="100000"/>
              </a:lnSpc>
            </a:pPr>
            <a:r>
              <a:rPr sz="650" spc="-20" dirty="0">
                <a:latin typeface="Arial"/>
                <a:cs typeface="Arial"/>
              </a:rPr>
              <a:t>-</a:t>
            </a:r>
            <a:r>
              <a:rPr sz="650" spc="-10" dirty="0">
                <a:latin typeface="Arial"/>
                <a:cs typeface="Arial"/>
              </a:rPr>
              <a:t>7</a:t>
            </a:r>
            <a:r>
              <a:rPr sz="650" spc="5" dirty="0">
                <a:latin typeface="Arial"/>
                <a:cs typeface="Arial"/>
              </a:rPr>
              <a:t>0</a:t>
            </a:r>
            <a:endParaRPr sz="650">
              <a:latin typeface="Arial"/>
              <a:cs typeface="Arial"/>
            </a:endParaRPr>
          </a:p>
          <a:p>
            <a:pPr>
              <a:lnSpc>
                <a:spcPct val="100000"/>
              </a:lnSpc>
              <a:spcBef>
                <a:spcPts val="9"/>
              </a:spcBef>
            </a:pPr>
            <a:endParaRPr sz="650">
              <a:latin typeface="Times New Roman"/>
              <a:cs typeface="Times New Roman"/>
            </a:endParaRPr>
          </a:p>
          <a:p>
            <a:pPr>
              <a:lnSpc>
                <a:spcPct val="100000"/>
              </a:lnSpc>
            </a:pPr>
            <a:r>
              <a:rPr sz="650" spc="-20" dirty="0">
                <a:latin typeface="Arial"/>
                <a:cs typeface="Arial"/>
              </a:rPr>
              <a:t>-</a:t>
            </a:r>
            <a:r>
              <a:rPr sz="650" spc="-10" dirty="0">
                <a:latin typeface="Arial"/>
                <a:cs typeface="Arial"/>
              </a:rPr>
              <a:t>8</a:t>
            </a:r>
            <a:r>
              <a:rPr sz="650" spc="5" dirty="0">
                <a:latin typeface="Arial"/>
                <a:cs typeface="Arial"/>
              </a:rPr>
              <a:t>0</a:t>
            </a:r>
            <a:endParaRPr sz="650">
              <a:latin typeface="Arial"/>
              <a:cs typeface="Arial"/>
            </a:endParaRPr>
          </a:p>
          <a:p>
            <a:pPr marL="116839">
              <a:lnSpc>
                <a:spcPct val="100000"/>
              </a:lnSpc>
              <a:spcBef>
                <a:spcPts val="190"/>
              </a:spcBef>
            </a:pPr>
            <a:r>
              <a:rPr sz="650" spc="-10" dirty="0">
                <a:latin typeface="Arial"/>
                <a:cs typeface="Arial"/>
              </a:rPr>
              <a:t>150</a:t>
            </a:r>
            <a:endParaRPr sz="650">
              <a:latin typeface="Arial"/>
              <a:cs typeface="Arial"/>
            </a:endParaRPr>
          </a:p>
        </p:txBody>
      </p:sp>
      <p:sp>
        <p:nvSpPr>
          <p:cNvPr id="419" name="object 419"/>
          <p:cNvSpPr txBox="1"/>
          <p:nvPr/>
        </p:nvSpPr>
        <p:spPr>
          <a:xfrm>
            <a:off x="4686379" y="3692607"/>
            <a:ext cx="118745" cy="1054100"/>
          </a:xfrm>
          <a:prstGeom prst="rect">
            <a:avLst/>
          </a:prstGeom>
        </p:spPr>
        <p:txBody>
          <a:bodyPr vert="horz" wrap="square" lIns="0" tIns="0" rIns="0" bIns="0" rtlCol="0">
            <a:spAutoFit/>
          </a:bodyPr>
          <a:lstStyle/>
          <a:p>
            <a:pPr>
              <a:lnSpc>
                <a:spcPct val="100000"/>
              </a:lnSpc>
            </a:pPr>
            <a:r>
              <a:rPr sz="650" spc="-20" dirty="0">
                <a:latin typeface="Arial"/>
                <a:cs typeface="Arial"/>
              </a:rPr>
              <a:t>-</a:t>
            </a:r>
            <a:r>
              <a:rPr sz="650" spc="-10" dirty="0">
                <a:latin typeface="Arial"/>
                <a:cs typeface="Arial"/>
              </a:rPr>
              <a:t>1</a:t>
            </a:r>
            <a:r>
              <a:rPr sz="650" spc="5" dirty="0">
                <a:latin typeface="Arial"/>
                <a:cs typeface="Arial"/>
              </a:rPr>
              <a:t>0</a:t>
            </a:r>
            <a:endParaRPr sz="650">
              <a:latin typeface="Arial"/>
              <a:cs typeface="Arial"/>
            </a:endParaRPr>
          </a:p>
          <a:p>
            <a:pPr>
              <a:lnSpc>
                <a:spcPct val="100000"/>
              </a:lnSpc>
              <a:spcBef>
                <a:spcPts val="9"/>
              </a:spcBef>
            </a:pPr>
            <a:endParaRPr sz="650">
              <a:latin typeface="Times New Roman"/>
              <a:cs typeface="Times New Roman"/>
            </a:endParaRPr>
          </a:p>
          <a:p>
            <a:pPr>
              <a:lnSpc>
                <a:spcPct val="100000"/>
              </a:lnSpc>
            </a:pPr>
            <a:r>
              <a:rPr sz="650" spc="-20" dirty="0">
                <a:latin typeface="Arial"/>
                <a:cs typeface="Arial"/>
              </a:rPr>
              <a:t>-</a:t>
            </a:r>
            <a:r>
              <a:rPr sz="650" spc="-10" dirty="0">
                <a:latin typeface="Arial"/>
                <a:cs typeface="Arial"/>
              </a:rPr>
              <a:t>2</a:t>
            </a:r>
            <a:r>
              <a:rPr sz="650" spc="5" dirty="0">
                <a:latin typeface="Arial"/>
                <a:cs typeface="Arial"/>
              </a:rPr>
              <a:t>0</a:t>
            </a:r>
            <a:endParaRPr sz="650">
              <a:latin typeface="Arial"/>
              <a:cs typeface="Arial"/>
            </a:endParaRPr>
          </a:p>
          <a:p>
            <a:pPr>
              <a:lnSpc>
                <a:spcPct val="100000"/>
              </a:lnSpc>
              <a:spcBef>
                <a:spcPts val="9"/>
              </a:spcBef>
            </a:pPr>
            <a:endParaRPr sz="650">
              <a:latin typeface="Times New Roman"/>
              <a:cs typeface="Times New Roman"/>
            </a:endParaRPr>
          </a:p>
          <a:p>
            <a:pPr>
              <a:lnSpc>
                <a:spcPct val="100000"/>
              </a:lnSpc>
            </a:pPr>
            <a:r>
              <a:rPr sz="650" spc="-20" dirty="0">
                <a:latin typeface="Arial"/>
                <a:cs typeface="Arial"/>
              </a:rPr>
              <a:t>-</a:t>
            </a:r>
            <a:r>
              <a:rPr sz="650" spc="-10" dirty="0">
                <a:latin typeface="Arial"/>
                <a:cs typeface="Arial"/>
              </a:rPr>
              <a:t>3</a:t>
            </a:r>
            <a:r>
              <a:rPr sz="650" spc="5" dirty="0">
                <a:latin typeface="Arial"/>
                <a:cs typeface="Arial"/>
              </a:rPr>
              <a:t>0</a:t>
            </a:r>
            <a:endParaRPr sz="650">
              <a:latin typeface="Arial"/>
              <a:cs typeface="Arial"/>
            </a:endParaRPr>
          </a:p>
          <a:p>
            <a:pPr>
              <a:lnSpc>
                <a:spcPct val="100000"/>
              </a:lnSpc>
              <a:spcBef>
                <a:spcPts val="9"/>
              </a:spcBef>
            </a:pPr>
            <a:endParaRPr sz="650">
              <a:latin typeface="Times New Roman"/>
              <a:cs typeface="Times New Roman"/>
            </a:endParaRPr>
          </a:p>
          <a:p>
            <a:pPr>
              <a:lnSpc>
                <a:spcPct val="100000"/>
              </a:lnSpc>
            </a:pPr>
            <a:r>
              <a:rPr sz="650" spc="-20" dirty="0">
                <a:latin typeface="Arial"/>
                <a:cs typeface="Arial"/>
              </a:rPr>
              <a:t>-</a:t>
            </a:r>
            <a:r>
              <a:rPr sz="650" spc="-10" dirty="0">
                <a:latin typeface="Arial"/>
                <a:cs typeface="Arial"/>
              </a:rPr>
              <a:t>4</a:t>
            </a:r>
            <a:r>
              <a:rPr sz="650" spc="5" dirty="0">
                <a:latin typeface="Arial"/>
                <a:cs typeface="Arial"/>
              </a:rPr>
              <a:t>0</a:t>
            </a:r>
            <a:endParaRPr sz="650">
              <a:latin typeface="Arial"/>
              <a:cs typeface="Arial"/>
            </a:endParaRPr>
          </a:p>
          <a:p>
            <a:pPr>
              <a:lnSpc>
                <a:spcPct val="100000"/>
              </a:lnSpc>
              <a:spcBef>
                <a:spcPts val="15"/>
              </a:spcBef>
            </a:pPr>
            <a:endParaRPr sz="600">
              <a:latin typeface="Times New Roman"/>
              <a:cs typeface="Times New Roman"/>
            </a:endParaRPr>
          </a:p>
          <a:p>
            <a:pPr>
              <a:lnSpc>
                <a:spcPct val="100000"/>
              </a:lnSpc>
            </a:pPr>
            <a:r>
              <a:rPr sz="650" spc="-20" dirty="0">
                <a:latin typeface="Arial"/>
                <a:cs typeface="Arial"/>
              </a:rPr>
              <a:t>-</a:t>
            </a:r>
            <a:r>
              <a:rPr sz="650" spc="-10" dirty="0">
                <a:latin typeface="Arial"/>
                <a:cs typeface="Arial"/>
              </a:rPr>
              <a:t>5</a:t>
            </a:r>
            <a:r>
              <a:rPr sz="650" spc="5" dirty="0">
                <a:latin typeface="Arial"/>
                <a:cs typeface="Arial"/>
              </a:rPr>
              <a:t>0</a:t>
            </a:r>
            <a:endParaRPr sz="650">
              <a:latin typeface="Arial"/>
              <a:cs typeface="Arial"/>
            </a:endParaRPr>
          </a:p>
          <a:p>
            <a:pPr>
              <a:lnSpc>
                <a:spcPct val="100000"/>
              </a:lnSpc>
              <a:spcBef>
                <a:spcPts val="9"/>
              </a:spcBef>
            </a:pPr>
            <a:endParaRPr sz="650">
              <a:latin typeface="Times New Roman"/>
              <a:cs typeface="Times New Roman"/>
            </a:endParaRPr>
          </a:p>
          <a:p>
            <a:pPr>
              <a:lnSpc>
                <a:spcPct val="100000"/>
              </a:lnSpc>
            </a:pPr>
            <a:r>
              <a:rPr sz="650" spc="-20" dirty="0">
                <a:latin typeface="Arial"/>
                <a:cs typeface="Arial"/>
              </a:rPr>
              <a:t>-</a:t>
            </a:r>
            <a:r>
              <a:rPr sz="650" spc="-10" dirty="0">
                <a:latin typeface="Arial"/>
                <a:cs typeface="Arial"/>
              </a:rPr>
              <a:t>6</a:t>
            </a:r>
            <a:r>
              <a:rPr sz="650" spc="5" dirty="0">
                <a:latin typeface="Arial"/>
                <a:cs typeface="Arial"/>
              </a:rPr>
              <a:t>0</a:t>
            </a:r>
            <a:endParaRPr sz="650">
              <a:latin typeface="Arial"/>
              <a:cs typeface="Arial"/>
            </a:endParaRPr>
          </a:p>
        </p:txBody>
      </p:sp>
      <p:sp>
        <p:nvSpPr>
          <p:cNvPr id="420" name="object 420"/>
          <p:cNvSpPr txBox="1"/>
          <p:nvPr/>
        </p:nvSpPr>
        <p:spPr>
          <a:xfrm>
            <a:off x="5538712" y="5175676"/>
            <a:ext cx="136525" cy="85090"/>
          </a:xfrm>
          <a:prstGeom prst="rect">
            <a:avLst/>
          </a:prstGeom>
        </p:spPr>
        <p:txBody>
          <a:bodyPr vert="horz" wrap="square" lIns="0" tIns="0" rIns="0" bIns="0" rtlCol="0">
            <a:spAutoFit/>
          </a:bodyPr>
          <a:lstStyle/>
          <a:p>
            <a:pPr>
              <a:lnSpc>
                <a:spcPct val="100000"/>
              </a:lnSpc>
            </a:pPr>
            <a:r>
              <a:rPr sz="650" spc="-10" dirty="0">
                <a:latin typeface="Arial"/>
                <a:cs typeface="Arial"/>
              </a:rPr>
              <a:t>650</a:t>
            </a:r>
            <a:endParaRPr sz="650">
              <a:latin typeface="Arial"/>
              <a:cs typeface="Arial"/>
            </a:endParaRPr>
          </a:p>
        </p:txBody>
      </p:sp>
      <p:sp>
        <p:nvSpPr>
          <p:cNvPr id="421" name="object 421"/>
          <p:cNvSpPr txBox="1"/>
          <p:nvPr/>
        </p:nvSpPr>
        <p:spPr>
          <a:xfrm>
            <a:off x="6247908" y="5175676"/>
            <a:ext cx="421005" cy="234315"/>
          </a:xfrm>
          <a:prstGeom prst="rect">
            <a:avLst/>
          </a:prstGeom>
        </p:spPr>
        <p:txBody>
          <a:bodyPr vert="horz" wrap="square" lIns="0" tIns="0" rIns="0" bIns="0" rtlCol="0">
            <a:spAutoFit/>
          </a:bodyPr>
          <a:lstStyle/>
          <a:p>
            <a:pPr>
              <a:lnSpc>
                <a:spcPct val="100000"/>
              </a:lnSpc>
            </a:pPr>
            <a:r>
              <a:rPr sz="650" spc="-10" dirty="0">
                <a:latin typeface="Arial"/>
                <a:cs typeface="Arial"/>
              </a:rPr>
              <a:t>1150</a:t>
            </a:r>
            <a:endParaRPr sz="650">
              <a:latin typeface="Arial"/>
              <a:cs typeface="Arial"/>
            </a:endParaRPr>
          </a:p>
          <a:p>
            <a:pPr marL="136525">
              <a:lnSpc>
                <a:spcPct val="100000"/>
              </a:lnSpc>
              <a:spcBef>
                <a:spcPts val="395"/>
              </a:spcBef>
            </a:pPr>
            <a:r>
              <a:rPr sz="650" b="1" spc="5" dirty="0">
                <a:latin typeface="Arial"/>
                <a:cs typeface="Arial"/>
              </a:rPr>
              <a:t>T</a:t>
            </a:r>
            <a:r>
              <a:rPr sz="650" b="1" spc="25" dirty="0">
                <a:latin typeface="Arial"/>
                <a:cs typeface="Arial"/>
              </a:rPr>
              <a:t>im</a:t>
            </a:r>
            <a:r>
              <a:rPr sz="650" b="1" spc="40" dirty="0">
                <a:latin typeface="Arial"/>
                <a:cs typeface="Arial"/>
              </a:rPr>
              <a:t>e</a:t>
            </a:r>
            <a:r>
              <a:rPr sz="650" b="1" spc="25" dirty="0">
                <a:latin typeface="Arial"/>
                <a:cs typeface="Arial"/>
              </a:rPr>
              <a:t>,s</a:t>
            </a:r>
            <a:endParaRPr sz="650">
              <a:latin typeface="Arial"/>
              <a:cs typeface="Arial"/>
            </a:endParaRPr>
          </a:p>
        </p:txBody>
      </p:sp>
      <p:sp>
        <p:nvSpPr>
          <p:cNvPr id="422" name="object 422"/>
          <p:cNvSpPr txBox="1"/>
          <p:nvPr/>
        </p:nvSpPr>
        <p:spPr>
          <a:xfrm>
            <a:off x="6983131" y="5175676"/>
            <a:ext cx="182245" cy="85090"/>
          </a:xfrm>
          <a:prstGeom prst="rect">
            <a:avLst/>
          </a:prstGeom>
        </p:spPr>
        <p:txBody>
          <a:bodyPr vert="horz" wrap="square" lIns="0" tIns="0" rIns="0" bIns="0" rtlCol="0">
            <a:spAutoFit/>
          </a:bodyPr>
          <a:lstStyle/>
          <a:p>
            <a:pPr>
              <a:lnSpc>
                <a:spcPct val="100000"/>
              </a:lnSpc>
            </a:pPr>
            <a:r>
              <a:rPr sz="650" spc="-10" dirty="0">
                <a:latin typeface="Arial"/>
                <a:cs typeface="Arial"/>
              </a:rPr>
              <a:t>1650</a:t>
            </a:r>
            <a:endParaRPr sz="650">
              <a:latin typeface="Arial"/>
              <a:cs typeface="Arial"/>
            </a:endParaRPr>
          </a:p>
        </p:txBody>
      </p:sp>
      <p:sp>
        <p:nvSpPr>
          <p:cNvPr id="423" name="object 423"/>
          <p:cNvSpPr txBox="1"/>
          <p:nvPr/>
        </p:nvSpPr>
        <p:spPr>
          <a:xfrm>
            <a:off x="7718354" y="5175676"/>
            <a:ext cx="182245" cy="85090"/>
          </a:xfrm>
          <a:prstGeom prst="rect">
            <a:avLst/>
          </a:prstGeom>
        </p:spPr>
        <p:txBody>
          <a:bodyPr vert="horz" wrap="square" lIns="0" tIns="0" rIns="0" bIns="0" rtlCol="0">
            <a:spAutoFit/>
          </a:bodyPr>
          <a:lstStyle/>
          <a:p>
            <a:pPr>
              <a:lnSpc>
                <a:spcPct val="100000"/>
              </a:lnSpc>
            </a:pPr>
            <a:r>
              <a:rPr sz="650" spc="-10" dirty="0">
                <a:latin typeface="Arial"/>
                <a:cs typeface="Arial"/>
              </a:rPr>
              <a:t>2150</a:t>
            </a:r>
            <a:endParaRPr sz="650">
              <a:latin typeface="Arial"/>
              <a:cs typeface="Arial"/>
            </a:endParaRPr>
          </a:p>
        </p:txBody>
      </p:sp>
      <p:sp>
        <p:nvSpPr>
          <p:cNvPr id="424" name="object 424"/>
          <p:cNvSpPr txBox="1"/>
          <p:nvPr/>
        </p:nvSpPr>
        <p:spPr>
          <a:xfrm>
            <a:off x="4543257" y="4105978"/>
            <a:ext cx="110489" cy="608330"/>
          </a:xfrm>
          <a:prstGeom prst="rect">
            <a:avLst/>
          </a:prstGeom>
        </p:spPr>
        <p:txBody>
          <a:bodyPr vert="vert270" wrap="square" lIns="0" tIns="0" rIns="0" bIns="0" rtlCol="0">
            <a:spAutoFit/>
          </a:bodyPr>
          <a:lstStyle/>
          <a:p>
            <a:pPr marL="12700">
              <a:lnSpc>
                <a:spcPct val="100000"/>
              </a:lnSpc>
            </a:pPr>
            <a:r>
              <a:rPr sz="650" b="1" spc="-20" dirty="0">
                <a:latin typeface="Arial"/>
                <a:cs typeface="Arial"/>
              </a:rPr>
              <a:t>D</a:t>
            </a:r>
            <a:r>
              <a:rPr sz="650" b="1" spc="-15" dirty="0">
                <a:latin typeface="Arial"/>
                <a:cs typeface="Arial"/>
              </a:rPr>
              <a:t>e</a:t>
            </a:r>
            <a:r>
              <a:rPr sz="650" b="1" spc="-20" dirty="0">
                <a:latin typeface="Arial"/>
                <a:cs typeface="Arial"/>
              </a:rPr>
              <a:t>f</a:t>
            </a:r>
            <a:r>
              <a:rPr sz="650" b="1" spc="15" dirty="0">
                <a:latin typeface="Arial"/>
                <a:cs typeface="Arial"/>
              </a:rPr>
              <a:t>l</a:t>
            </a:r>
            <a:r>
              <a:rPr sz="650" b="1" spc="-15" dirty="0">
                <a:latin typeface="Arial"/>
                <a:cs typeface="Arial"/>
              </a:rPr>
              <a:t>ec</a:t>
            </a:r>
            <a:r>
              <a:rPr sz="650" b="1" spc="-20" dirty="0">
                <a:latin typeface="Arial"/>
                <a:cs typeface="Arial"/>
              </a:rPr>
              <a:t>t</a:t>
            </a:r>
            <a:r>
              <a:rPr sz="650" b="1" spc="15" dirty="0">
                <a:latin typeface="Arial"/>
                <a:cs typeface="Arial"/>
              </a:rPr>
              <a:t>i</a:t>
            </a:r>
            <a:r>
              <a:rPr sz="650" b="1" dirty="0">
                <a:latin typeface="Arial"/>
                <a:cs typeface="Arial"/>
              </a:rPr>
              <a:t>on,</a:t>
            </a:r>
            <a:r>
              <a:rPr sz="650" b="1" spc="40" dirty="0">
                <a:latin typeface="Arial"/>
                <a:cs typeface="Arial"/>
              </a:rPr>
              <a:t> </a:t>
            </a:r>
            <a:r>
              <a:rPr sz="650" b="1" dirty="0">
                <a:latin typeface="Arial"/>
                <a:cs typeface="Arial"/>
              </a:rPr>
              <a:t>nm</a:t>
            </a:r>
            <a:endParaRPr sz="650">
              <a:latin typeface="Arial"/>
              <a:cs typeface="Arial"/>
            </a:endParaRPr>
          </a:p>
        </p:txBody>
      </p:sp>
      <p:sp>
        <p:nvSpPr>
          <p:cNvPr id="425" name="object 425"/>
          <p:cNvSpPr/>
          <p:nvPr/>
        </p:nvSpPr>
        <p:spPr>
          <a:xfrm>
            <a:off x="4452121" y="3309140"/>
            <a:ext cx="3884295" cy="2199005"/>
          </a:xfrm>
          <a:custGeom>
            <a:avLst/>
            <a:gdLst/>
            <a:ahLst/>
            <a:cxnLst/>
            <a:rect l="l" t="t" r="r" b="b"/>
            <a:pathLst>
              <a:path w="3884295" h="2199004">
                <a:moveTo>
                  <a:pt x="0" y="0"/>
                </a:moveTo>
                <a:lnTo>
                  <a:pt x="3884296" y="0"/>
                </a:lnTo>
                <a:lnTo>
                  <a:pt x="3884296" y="2198559"/>
                </a:lnTo>
                <a:lnTo>
                  <a:pt x="0" y="2198559"/>
                </a:lnTo>
                <a:lnTo>
                  <a:pt x="0" y="0"/>
                </a:lnTo>
                <a:close/>
              </a:path>
            </a:pathLst>
          </a:custGeom>
          <a:ln w="3175">
            <a:solidFill>
              <a:srgbClr val="000000"/>
            </a:solidFill>
          </a:ln>
        </p:spPr>
        <p:txBody>
          <a:bodyPr wrap="square" lIns="0" tIns="0" rIns="0" bIns="0" rtlCol="0"/>
          <a:lstStyle/>
          <a:p>
            <a:endParaRPr/>
          </a:p>
        </p:txBody>
      </p:sp>
      <p:sp>
        <p:nvSpPr>
          <p:cNvPr id="426" name="object 426"/>
          <p:cNvSpPr txBox="1"/>
          <p:nvPr/>
        </p:nvSpPr>
        <p:spPr>
          <a:xfrm>
            <a:off x="4946628" y="4786863"/>
            <a:ext cx="415290" cy="91440"/>
          </a:xfrm>
          <a:prstGeom prst="rect">
            <a:avLst/>
          </a:prstGeom>
        </p:spPr>
        <p:txBody>
          <a:bodyPr vert="horz" wrap="square" lIns="0" tIns="0" rIns="0" bIns="0" rtlCol="0">
            <a:spAutoFit/>
          </a:bodyPr>
          <a:lstStyle/>
          <a:p>
            <a:pPr>
              <a:lnSpc>
                <a:spcPct val="100000"/>
              </a:lnSpc>
            </a:pPr>
            <a:r>
              <a:rPr sz="700" dirty="0">
                <a:latin typeface="Arial"/>
                <a:cs typeface="Arial"/>
              </a:rPr>
              <a:t>D</a:t>
            </a:r>
            <a:r>
              <a:rPr sz="700" spc="15" dirty="0">
                <a:latin typeface="Arial"/>
                <a:cs typeface="Arial"/>
              </a:rPr>
              <a:t>-g</a:t>
            </a:r>
            <a:r>
              <a:rPr sz="700" spc="-10" dirty="0">
                <a:latin typeface="Arial"/>
                <a:cs typeface="Arial"/>
              </a:rPr>
              <a:t>l</a:t>
            </a:r>
            <a:r>
              <a:rPr sz="700" spc="15" dirty="0">
                <a:latin typeface="Arial"/>
                <a:cs typeface="Arial"/>
              </a:rPr>
              <a:t>u</a:t>
            </a:r>
            <a:r>
              <a:rPr sz="700" spc="5" dirty="0">
                <a:latin typeface="Arial"/>
                <a:cs typeface="Arial"/>
              </a:rPr>
              <a:t>c</a:t>
            </a:r>
            <a:r>
              <a:rPr sz="700" spc="15" dirty="0">
                <a:latin typeface="Arial"/>
                <a:cs typeface="Arial"/>
              </a:rPr>
              <a:t>o</a:t>
            </a:r>
            <a:r>
              <a:rPr sz="700" spc="5" dirty="0">
                <a:latin typeface="Arial"/>
                <a:cs typeface="Arial"/>
              </a:rPr>
              <a:t>se</a:t>
            </a:r>
            <a:endParaRPr sz="700">
              <a:latin typeface="Arial"/>
              <a:cs typeface="Arial"/>
            </a:endParaRPr>
          </a:p>
        </p:txBody>
      </p:sp>
      <p:sp>
        <p:nvSpPr>
          <p:cNvPr id="427" name="object 427"/>
          <p:cNvSpPr txBox="1"/>
          <p:nvPr/>
        </p:nvSpPr>
        <p:spPr>
          <a:xfrm>
            <a:off x="751686" y="1625264"/>
            <a:ext cx="3129915" cy="1572260"/>
          </a:xfrm>
          <a:prstGeom prst="rect">
            <a:avLst/>
          </a:prstGeom>
        </p:spPr>
        <p:txBody>
          <a:bodyPr vert="horz" wrap="square" lIns="0" tIns="0" rIns="0" bIns="0" rtlCol="0">
            <a:spAutoFit/>
          </a:bodyPr>
          <a:lstStyle/>
          <a:p>
            <a:pPr marL="216535">
              <a:lnSpc>
                <a:spcPct val="100000"/>
              </a:lnSpc>
            </a:pPr>
            <a:r>
              <a:rPr sz="1650" i="1" spc="-10" dirty="0">
                <a:latin typeface="Times New Roman"/>
                <a:cs typeface="Times New Roman"/>
              </a:rPr>
              <a:t>E</a:t>
            </a:r>
            <a:r>
              <a:rPr sz="1425" i="1" spc="7" baseline="-23391" dirty="0">
                <a:latin typeface="Times New Roman"/>
                <a:cs typeface="Times New Roman"/>
              </a:rPr>
              <a:t>OX</a:t>
            </a:r>
            <a:r>
              <a:rPr sz="1425" i="1" baseline="-23391" dirty="0">
                <a:latin typeface="Times New Roman"/>
                <a:cs typeface="Times New Roman"/>
              </a:rPr>
              <a:t>  </a:t>
            </a:r>
            <a:r>
              <a:rPr sz="1425" i="1" spc="-165" baseline="-23391" dirty="0">
                <a:latin typeface="Times New Roman"/>
                <a:cs typeface="Times New Roman"/>
              </a:rPr>
              <a:t> </a:t>
            </a:r>
            <a:r>
              <a:rPr sz="1650" dirty="0">
                <a:latin typeface="Symbol"/>
                <a:cs typeface="Symbol"/>
              </a:rPr>
              <a:t></a:t>
            </a:r>
            <a:r>
              <a:rPr sz="1650" spc="-160" dirty="0">
                <a:latin typeface="Times New Roman"/>
                <a:cs typeface="Times New Roman"/>
              </a:rPr>
              <a:t> </a:t>
            </a:r>
            <a:r>
              <a:rPr sz="1650" i="1" spc="-5" dirty="0">
                <a:latin typeface="Times New Roman"/>
                <a:cs typeface="Times New Roman"/>
              </a:rPr>
              <a:t>G</a:t>
            </a:r>
            <a:r>
              <a:rPr sz="1650" i="1" dirty="0">
                <a:latin typeface="Times New Roman"/>
                <a:cs typeface="Times New Roman"/>
              </a:rPr>
              <a:t>lu</a:t>
            </a:r>
            <a:r>
              <a:rPr sz="1650" i="1" spc="-155" dirty="0">
                <a:latin typeface="Times New Roman"/>
                <a:cs typeface="Times New Roman"/>
              </a:rPr>
              <a:t> </a:t>
            </a:r>
            <a:r>
              <a:rPr sz="1650" spc="-5" dirty="0">
                <a:latin typeface="Times New Roman"/>
                <a:cs typeface="Times New Roman"/>
              </a:rPr>
              <a:t>c</a:t>
            </a:r>
            <a:r>
              <a:rPr sz="1650" dirty="0">
                <a:latin typeface="Times New Roman"/>
                <a:cs typeface="Times New Roman"/>
              </a:rPr>
              <a:t>os</a:t>
            </a:r>
            <a:r>
              <a:rPr sz="1650" spc="-215" dirty="0">
                <a:latin typeface="Times New Roman"/>
                <a:cs typeface="Times New Roman"/>
              </a:rPr>
              <a:t> </a:t>
            </a:r>
            <a:r>
              <a:rPr sz="1650" i="1" dirty="0">
                <a:latin typeface="Times New Roman"/>
                <a:cs typeface="Times New Roman"/>
              </a:rPr>
              <a:t>e</a:t>
            </a:r>
            <a:r>
              <a:rPr sz="1650" i="1" spc="-65" dirty="0">
                <a:latin typeface="Times New Roman"/>
                <a:cs typeface="Times New Roman"/>
              </a:rPr>
              <a:t> </a:t>
            </a:r>
            <a:r>
              <a:rPr sz="1650" dirty="0">
                <a:latin typeface="Symbol"/>
                <a:cs typeface="Symbol"/>
              </a:rPr>
              <a:t></a:t>
            </a:r>
            <a:r>
              <a:rPr sz="1650" spc="-5" dirty="0">
                <a:latin typeface="Times New Roman"/>
                <a:cs typeface="Times New Roman"/>
              </a:rPr>
              <a:t> </a:t>
            </a:r>
            <a:r>
              <a:rPr sz="1650" i="1" spc="45" dirty="0">
                <a:latin typeface="Times New Roman"/>
                <a:cs typeface="Times New Roman"/>
              </a:rPr>
              <a:t>E</a:t>
            </a:r>
            <a:r>
              <a:rPr sz="1425" i="1" spc="7" baseline="-23391" dirty="0">
                <a:latin typeface="Times New Roman"/>
                <a:cs typeface="Times New Roman"/>
              </a:rPr>
              <a:t>RED</a:t>
            </a:r>
            <a:r>
              <a:rPr sz="1425" i="1" baseline="-23391" dirty="0">
                <a:latin typeface="Times New Roman"/>
                <a:cs typeface="Times New Roman"/>
              </a:rPr>
              <a:t> </a:t>
            </a:r>
            <a:r>
              <a:rPr sz="1425" i="1" spc="-104" baseline="-23391" dirty="0">
                <a:latin typeface="Times New Roman"/>
                <a:cs typeface="Times New Roman"/>
              </a:rPr>
              <a:t> </a:t>
            </a:r>
            <a:r>
              <a:rPr sz="1650" dirty="0">
                <a:latin typeface="Symbol"/>
                <a:cs typeface="Symbol"/>
              </a:rPr>
              <a:t></a:t>
            </a:r>
            <a:r>
              <a:rPr sz="1650" spc="-220" dirty="0">
                <a:latin typeface="Times New Roman"/>
                <a:cs typeface="Times New Roman"/>
              </a:rPr>
              <a:t> </a:t>
            </a:r>
            <a:r>
              <a:rPr sz="1650" i="1" spc="-5" dirty="0">
                <a:latin typeface="Times New Roman"/>
                <a:cs typeface="Times New Roman"/>
              </a:rPr>
              <a:t>G</a:t>
            </a:r>
            <a:r>
              <a:rPr sz="1650" i="1" dirty="0">
                <a:latin typeface="Times New Roman"/>
                <a:cs typeface="Times New Roman"/>
              </a:rPr>
              <a:t>lu</a:t>
            </a:r>
            <a:r>
              <a:rPr sz="1650" i="1" spc="-155" dirty="0">
                <a:latin typeface="Times New Roman"/>
                <a:cs typeface="Times New Roman"/>
              </a:rPr>
              <a:t> </a:t>
            </a:r>
            <a:r>
              <a:rPr sz="1650" spc="-5" dirty="0">
                <a:latin typeface="Times New Roman"/>
                <a:cs typeface="Times New Roman"/>
              </a:rPr>
              <a:t>c</a:t>
            </a:r>
            <a:r>
              <a:rPr sz="1650" dirty="0">
                <a:latin typeface="Times New Roman"/>
                <a:cs typeface="Times New Roman"/>
              </a:rPr>
              <a:t>os</a:t>
            </a:r>
            <a:r>
              <a:rPr sz="1650" spc="-215" dirty="0">
                <a:latin typeface="Times New Roman"/>
                <a:cs typeface="Times New Roman"/>
              </a:rPr>
              <a:t> </a:t>
            </a:r>
            <a:r>
              <a:rPr sz="1650" i="1" dirty="0">
                <a:latin typeface="Times New Roman"/>
                <a:cs typeface="Times New Roman"/>
              </a:rPr>
              <a:t>e</a:t>
            </a:r>
            <a:endParaRPr sz="1650">
              <a:latin typeface="Times New Roman"/>
              <a:cs typeface="Times New Roman"/>
            </a:endParaRPr>
          </a:p>
          <a:p>
            <a:pPr marL="12700">
              <a:lnSpc>
                <a:spcPct val="100000"/>
              </a:lnSpc>
              <a:spcBef>
                <a:spcPts val="420"/>
              </a:spcBef>
            </a:pPr>
            <a:r>
              <a:rPr sz="1550" i="1" spc="30" dirty="0">
                <a:latin typeface="Times New Roman"/>
                <a:cs typeface="Times New Roman"/>
              </a:rPr>
              <a:t>E</a:t>
            </a:r>
            <a:r>
              <a:rPr sz="1350" i="1" baseline="-24691" dirty="0">
                <a:latin typeface="Times New Roman"/>
                <a:cs typeface="Times New Roman"/>
              </a:rPr>
              <a:t>RED </a:t>
            </a:r>
            <a:r>
              <a:rPr sz="1350" i="1" spc="-104" baseline="-24691" dirty="0">
                <a:latin typeface="Times New Roman"/>
                <a:cs typeface="Times New Roman"/>
              </a:rPr>
              <a:t> </a:t>
            </a:r>
            <a:r>
              <a:rPr sz="1550" spc="-10" dirty="0">
                <a:latin typeface="Symbol"/>
                <a:cs typeface="Symbol"/>
              </a:rPr>
              <a:t></a:t>
            </a:r>
            <a:r>
              <a:rPr sz="1550" spc="-210" dirty="0">
                <a:latin typeface="Times New Roman"/>
                <a:cs typeface="Times New Roman"/>
              </a:rPr>
              <a:t> </a:t>
            </a:r>
            <a:r>
              <a:rPr sz="1550" i="1" spc="-20" dirty="0">
                <a:latin typeface="Times New Roman"/>
                <a:cs typeface="Times New Roman"/>
              </a:rPr>
              <a:t>G</a:t>
            </a:r>
            <a:r>
              <a:rPr sz="1550" i="1" spc="-10" dirty="0">
                <a:latin typeface="Times New Roman"/>
                <a:cs typeface="Times New Roman"/>
              </a:rPr>
              <a:t>lu</a:t>
            </a:r>
            <a:r>
              <a:rPr sz="1550" i="1" spc="-150" dirty="0">
                <a:latin typeface="Times New Roman"/>
                <a:cs typeface="Times New Roman"/>
              </a:rPr>
              <a:t> </a:t>
            </a:r>
            <a:r>
              <a:rPr sz="1550" spc="-15" dirty="0">
                <a:latin typeface="Times New Roman"/>
                <a:cs typeface="Times New Roman"/>
              </a:rPr>
              <a:t>c</a:t>
            </a:r>
            <a:r>
              <a:rPr sz="1550" spc="-10" dirty="0">
                <a:latin typeface="Times New Roman"/>
                <a:cs typeface="Times New Roman"/>
              </a:rPr>
              <a:t>os</a:t>
            </a:r>
            <a:r>
              <a:rPr sz="1550" spc="-204" dirty="0">
                <a:latin typeface="Times New Roman"/>
                <a:cs typeface="Times New Roman"/>
              </a:rPr>
              <a:t> </a:t>
            </a:r>
            <a:r>
              <a:rPr sz="1550" i="1" spc="-10" dirty="0">
                <a:latin typeface="Times New Roman"/>
                <a:cs typeface="Times New Roman"/>
              </a:rPr>
              <a:t>e</a:t>
            </a:r>
            <a:r>
              <a:rPr sz="1550" i="1" spc="-65" dirty="0">
                <a:latin typeface="Times New Roman"/>
                <a:cs typeface="Times New Roman"/>
              </a:rPr>
              <a:t> </a:t>
            </a:r>
            <a:r>
              <a:rPr sz="1550" spc="-20" dirty="0">
                <a:latin typeface="Symbol"/>
                <a:cs typeface="Symbol"/>
              </a:rPr>
              <a:t></a:t>
            </a:r>
            <a:r>
              <a:rPr sz="1550" spc="-10" dirty="0">
                <a:latin typeface="Times New Roman"/>
                <a:cs typeface="Times New Roman"/>
              </a:rPr>
              <a:t> </a:t>
            </a:r>
            <a:r>
              <a:rPr sz="1550" i="1" spc="30" dirty="0">
                <a:latin typeface="Times New Roman"/>
                <a:cs typeface="Times New Roman"/>
              </a:rPr>
              <a:t>E</a:t>
            </a:r>
            <a:r>
              <a:rPr sz="1350" i="1" baseline="-24691" dirty="0">
                <a:latin typeface="Times New Roman"/>
                <a:cs typeface="Times New Roman"/>
              </a:rPr>
              <a:t>RED </a:t>
            </a:r>
            <a:r>
              <a:rPr sz="1350" i="1" spc="-30" baseline="-24691" dirty="0">
                <a:latin typeface="Times New Roman"/>
                <a:cs typeface="Times New Roman"/>
              </a:rPr>
              <a:t> </a:t>
            </a:r>
            <a:r>
              <a:rPr sz="1550" spc="-10" dirty="0">
                <a:latin typeface="Symbol"/>
                <a:cs typeface="Symbol"/>
              </a:rPr>
              <a:t></a:t>
            </a:r>
            <a:r>
              <a:rPr sz="1550" spc="-150" dirty="0">
                <a:latin typeface="Times New Roman"/>
                <a:cs typeface="Times New Roman"/>
              </a:rPr>
              <a:t> </a:t>
            </a:r>
            <a:r>
              <a:rPr sz="1550" i="1" spc="-20" dirty="0">
                <a:latin typeface="Times New Roman"/>
                <a:cs typeface="Times New Roman"/>
              </a:rPr>
              <a:t>G</a:t>
            </a:r>
            <a:r>
              <a:rPr sz="1550" i="1" spc="-10" dirty="0">
                <a:latin typeface="Times New Roman"/>
                <a:cs typeface="Times New Roman"/>
              </a:rPr>
              <a:t>lu</a:t>
            </a:r>
            <a:r>
              <a:rPr sz="1550" i="1" spc="-15" dirty="0">
                <a:latin typeface="Times New Roman"/>
                <a:cs typeface="Times New Roman"/>
              </a:rPr>
              <a:t>c</a:t>
            </a:r>
            <a:r>
              <a:rPr sz="1550" i="1" spc="-10" dirty="0">
                <a:latin typeface="Times New Roman"/>
                <a:cs typeface="Times New Roman"/>
              </a:rPr>
              <a:t>oni</a:t>
            </a:r>
            <a:r>
              <a:rPr sz="1550" i="1" spc="-15" dirty="0">
                <a:latin typeface="Times New Roman"/>
                <a:cs typeface="Times New Roman"/>
              </a:rPr>
              <a:t>c</a:t>
            </a:r>
            <a:r>
              <a:rPr sz="1550" i="1" spc="-10" dirty="0">
                <a:latin typeface="Times New Roman"/>
                <a:cs typeface="Times New Roman"/>
              </a:rPr>
              <a:t>A</a:t>
            </a:r>
            <a:r>
              <a:rPr sz="1550" i="1" spc="-40" dirty="0">
                <a:latin typeface="Times New Roman"/>
                <a:cs typeface="Times New Roman"/>
              </a:rPr>
              <a:t>c</a:t>
            </a:r>
            <a:r>
              <a:rPr sz="1550" i="1" spc="-10" dirty="0">
                <a:latin typeface="Times New Roman"/>
                <a:cs typeface="Times New Roman"/>
              </a:rPr>
              <a:t>id</a:t>
            </a:r>
            <a:endParaRPr sz="1550">
              <a:latin typeface="Times New Roman"/>
              <a:cs typeface="Times New Roman"/>
            </a:endParaRPr>
          </a:p>
          <a:p>
            <a:pPr marL="999490">
              <a:lnSpc>
                <a:spcPct val="100000"/>
              </a:lnSpc>
              <a:spcBef>
                <a:spcPts val="560"/>
              </a:spcBef>
            </a:pPr>
            <a:r>
              <a:rPr sz="1500" i="1" spc="50" dirty="0">
                <a:latin typeface="Times New Roman"/>
                <a:cs typeface="Times New Roman"/>
              </a:rPr>
              <a:t>E</a:t>
            </a:r>
            <a:r>
              <a:rPr sz="1350" i="1" spc="-15" baseline="-24691" dirty="0">
                <a:latin typeface="Times New Roman"/>
                <a:cs typeface="Times New Roman"/>
              </a:rPr>
              <a:t>RED</a:t>
            </a:r>
            <a:r>
              <a:rPr sz="1350" i="1" baseline="-24691" dirty="0">
                <a:latin typeface="Times New Roman"/>
                <a:cs typeface="Times New Roman"/>
              </a:rPr>
              <a:t> </a:t>
            </a:r>
            <a:r>
              <a:rPr sz="1350" i="1" spc="-37" baseline="-24691" dirty="0">
                <a:latin typeface="Times New Roman"/>
                <a:cs typeface="Times New Roman"/>
              </a:rPr>
              <a:t> </a:t>
            </a:r>
            <a:r>
              <a:rPr sz="1500" spc="15" dirty="0">
                <a:latin typeface="Symbol"/>
                <a:cs typeface="Symbol"/>
              </a:rPr>
              <a:t></a:t>
            </a:r>
            <a:r>
              <a:rPr sz="1500" spc="-140" dirty="0">
                <a:latin typeface="Times New Roman"/>
                <a:cs typeface="Times New Roman"/>
              </a:rPr>
              <a:t> </a:t>
            </a:r>
            <a:r>
              <a:rPr sz="1500" i="1" spc="-15" dirty="0">
                <a:latin typeface="Times New Roman"/>
                <a:cs typeface="Times New Roman"/>
              </a:rPr>
              <a:t>O</a:t>
            </a:r>
            <a:r>
              <a:rPr sz="1350" spc="-7" baseline="-24691" dirty="0">
                <a:latin typeface="Times New Roman"/>
                <a:cs typeface="Times New Roman"/>
              </a:rPr>
              <a:t>2</a:t>
            </a:r>
            <a:r>
              <a:rPr sz="1350" baseline="-24691" dirty="0">
                <a:latin typeface="Times New Roman"/>
                <a:cs typeface="Times New Roman"/>
              </a:rPr>
              <a:t> </a:t>
            </a:r>
            <a:r>
              <a:rPr sz="1350" spc="44" baseline="-24691" dirty="0">
                <a:latin typeface="Times New Roman"/>
                <a:cs typeface="Times New Roman"/>
              </a:rPr>
              <a:t> </a:t>
            </a:r>
            <a:r>
              <a:rPr sz="1500" spc="25" dirty="0">
                <a:latin typeface="Symbol"/>
                <a:cs typeface="Symbol"/>
              </a:rPr>
              <a:t></a:t>
            </a:r>
            <a:r>
              <a:rPr sz="1500" dirty="0">
                <a:latin typeface="Times New Roman"/>
                <a:cs typeface="Times New Roman"/>
              </a:rPr>
              <a:t> </a:t>
            </a:r>
            <a:r>
              <a:rPr sz="1500" i="1" spc="5" dirty="0">
                <a:latin typeface="Times New Roman"/>
                <a:cs typeface="Times New Roman"/>
              </a:rPr>
              <a:t>E</a:t>
            </a:r>
            <a:r>
              <a:rPr sz="1350" i="1" spc="-15" baseline="-24691" dirty="0">
                <a:latin typeface="Times New Roman"/>
                <a:cs typeface="Times New Roman"/>
              </a:rPr>
              <a:t>OX</a:t>
            </a:r>
            <a:r>
              <a:rPr sz="1350" i="1" baseline="-24691" dirty="0">
                <a:latin typeface="Times New Roman"/>
                <a:cs typeface="Times New Roman"/>
              </a:rPr>
              <a:t> </a:t>
            </a:r>
            <a:r>
              <a:rPr sz="1350" i="1" spc="89" baseline="-24691" dirty="0">
                <a:latin typeface="Times New Roman"/>
                <a:cs typeface="Times New Roman"/>
              </a:rPr>
              <a:t> </a:t>
            </a:r>
            <a:r>
              <a:rPr sz="1500" spc="10" dirty="0">
                <a:latin typeface="Symbol"/>
                <a:cs typeface="Symbol"/>
              </a:rPr>
              <a:t></a:t>
            </a:r>
            <a:r>
              <a:rPr sz="1500" spc="-100" dirty="0">
                <a:latin typeface="Times New Roman"/>
                <a:cs typeface="Times New Roman"/>
              </a:rPr>
              <a:t> </a:t>
            </a:r>
            <a:r>
              <a:rPr sz="1500" i="1" spc="20" dirty="0">
                <a:latin typeface="Times New Roman"/>
                <a:cs typeface="Times New Roman"/>
              </a:rPr>
              <a:t>H</a:t>
            </a:r>
            <a:r>
              <a:rPr sz="1500" i="1" spc="-240" dirty="0">
                <a:latin typeface="Times New Roman"/>
                <a:cs typeface="Times New Roman"/>
              </a:rPr>
              <a:t> </a:t>
            </a:r>
            <a:r>
              <a:rPr sz="1350" spc="30" baseline="-24691" dirty="0">
                <a:latin typeface="Times New Roman"/>
                <a:cs typeface="Times New Roman"/>
              </a:rPr>
              <a:t>2</a:t>
            </a:r>
            <a:r>
              <a:rPr sz="1500" i="1" spc="-10" dirty="0">
                <a:latin typeface="Times New Roman"/>
                <a:cs typeface="Times New Roman"/>
              </a:rPr>
              <a:t>O</a:t>
            </a:r>
            <a:r>
              <a:rPr sz="1350" spc="-7" baseline="-24691" dirty="0">
                <a:latin typeface="Times New Roman"/>
                <a:cs typeface="Times New Roman"/>
              </a:rPr>
              <a:t>2</a:t>
            </a:r>
            <a:endParaRPr sz="1350" baseline="-24691">
              <a:latin typeface="Times New Roman"/>
              <a:cs typeface="Times New Roman"/>
            </a:endParaRPr>
          </a:p>
          <a:p>
            <a:pPr marL="805815">
              <a:lnSpc>
                <a:spcPct val="100000"/>
              </a:lnSpc>
              <a:spcBef>
                <a:spcPts val="565"/>
              </a:spcBef>
            </a:pPr>
            <a:r>
              <a:rPr sz="1450" i="1" spc="35" dirty="0">
                <a:latin typeface="Times New Roman"/>
                <a:cs typeface="Times New Roman"/>
              </a:rPr>
              <a:t>E</a:t>
            </a:r>
            <a:r>
              <a:rPr sz="1275" i="1" spc="-15" baseline="-22875" dirty="0">
                <a:latin typeface="Times New Roman"/>
                <a:cs typeface="Times New Roman"/>
              </a:rPr>
              <a:t>OX</a:t>
            </a:r>
            <a:r>
              <a:rPr sz="1275" i="1" baseline="-22875" dirty="0">
                <a:latin typeface="Times New Roman"/>
                <a:cs typeface="Times New Roman"/>
              </a:rPr>
              <a:t>  </a:t>
            </a:r>
            <a:r>
              <a:rPr sz="1275" i="1" spc="-97" baseline="-22875" dirty="0">
                <a:latin typeface="Times New Roman"/>
                <a:cs typeface="Times New Roman"/>
              </a:rPr>
              <a:t> </a:t>
            </a:r>
            <a:r>
              <a:rPr sz="1450" dirty="0">
                <a:latin typeface="Symbol"/>
                <a:cs typeface="Symbol"/>
              </a:rPr>
              <a:t></a:t>
            </a:r>
            <a:r>
              <a:rPr sz="1450" spc="-60" dirty="0">
                <a:latin typeface="Times New Roman"/>
                <a:cs typeface="Times New Roman"/>
              </a:rPr>
              <a:t> </a:t>
            </a:r>
            <a:r>
              <a:rPr sz="1450" i="1" dirty="0">
                <a:latin typeface="Times New Roman"/>
                <a:cs typeface="Times New Roman"/>
              </a:rPr>
              <a:t>H</a:t>
            </a:r>
            <a:r>
              <a:rPr sz="1450" i="1" spc="-190" dirty="0">
                <a:latin typeface="Times New Roman"/>
                <a:cs typeface="Times New Roman"/>
              </a:rPr>
              <a:t> </a:t>
            </a:r>
            <a:r>
              <a:rPr sz="1275" spc="89" baseline="-22875" dirty="0">
                <a:latin typeface="Times New Roman"/>
                <a:cs typeface="Times New Roman"/>
              </a:rPr>
              <a:t>2</a:t>
            </a:r>
            <a:r>
              <a:rPr sz="1450" i="1" spc="15" dirty="0">
                <a:latin typeface="Times New Roman"/>
                <a:cs typeface="Times New Roman"/>
              </a:rPr>
              <a:t>O</a:t>
            </a:r>
            <a:r>
              <a:rPr sz="1275" spc="-7" baseline="-22875" dirty="0">
                <a:latin typeface="Times New Roman"/>
                <a:cs typeface="Times New Roman"/>
              </a:rPr>
              <a:t>2</a:t>
            </a:r>
            <a:r>
              <a:rPr sz="1275" baseline="-22875" dirty="0">
                <a:latin typeface="Times New Roman"/>
                <a:cs typeface="Times New Roman"/>
              </a:rPr>
              <a:t>  </a:t>
            </a:r>
            <a:r>
              <a:rPr sz="1275" spc="-135" baseline="-22875" dirty="0">
                <a:latin typeface="Times New Roman"/>
                <a:cs typeface="Times New Roman"/>
              </a:rPr>
              <a:t> </a:t>
            </a:r>
            <a:r>
              <a:rPr sz="1450" dirty="0">
                <a:latin typeface="Symbol"/>
                <a:cs typeface="Symbol"/>
              </a:rPr>
              <a:t></a:t>
            </a:r>
            <a:r>
              <a:rPr sz="1450" spc="40" dirty="0">
                <a:latin typeface="Times New Roman"/>
                <a:cs typeface="Times New Roman"/>
              </a:rPr>
              <a:t> </a:t>
            </a:r>
            <a:r>
              <a:rPr sz="1450" i="1" spc="35" dirty="0">
                <a:latin typeface="Times New Roman"/>
                <a:cs typeface="Times New Roman"/>
              </a:rPr>
              <a:t>E</a:t>
            </a:r>
            <a:r>
              <a:rPr sz="1275" i="1" spc="-15" baseline="-22875" dirty="0">
                <a:latin typeface="Times New Roman"/>
                <a:cs typeface="Times New Roman"/>
              </a:rPr>
              <a:t>OX</a:t>
            </a:r>
            <a:r>
              <a:rPr sz="1275" i="1" baseline="-22875" dirty="0">
                <a:latin typeface="Times New Roman"/>
                <a:cs typeface="Times New Roman"/>
              </a:rPr>
              <a:t>  </a:t>
            </a:r>
            <a:r>
              <a:rPr sz="1275" i="1" spc="-30" baseline="-22875" dirty="0">
                <a:latin typeface="Times New Roman"/>
                <a:cs typeface="Times New Roman"/>
              </a:rPr>
              <a:t> </a:t>
            </a:r>
            <a:r>
              <a:rPr sz="1450" spc="-10" dirty="0">
                <a:latin typeface="Symbol"/>
                <a:cs typeface="Symbol"/>
              </a:rPr>
              <a:t></a:t>
            </a:r>
            <a:r>
              <a:rPr sz="1450" spc="-5" dirty="0">
                <a:latin typeface="Times New Roman"/>
                <a:cs typeface="Times New Roman"/>
              </a:rPr>
              <a:t> </a:t>
            </a:r>
            <a:r>
              <a:rPr sz="1450" i="1" dirty="0">
                <a:latin typeface="Times New Roman"/>
                <a:cs typeface="Times New Roman"/>
              </a:rPr>
              <a:t>H</a:t>
            </a:r>
            <a:r>
              <a:rPr sz="1450" i="1" spc="-190" dirty="0">
                <a:latin typeface="Times New Roman"/>
                <a:cs typeface="Times New Roman"/>
              </a:rPr>
              <a:t> </a:t>
            </a:r>
            <a:r>
              <a:rPr sz="1275" spc="89" baseline="-22875" dirty="0">
                <a:latin typeface="Times New Roman"/>
                <a:cs typeface="Times New Roman"/>
              </a:rPr>
              <a:t>2</a:t>
            </a:r>
            <a:r>
              <a:rPr sz="1450" i="1" spc="15" dirty="0">
                <a:latin typeface="Times New Roman"/>
                <a:cs typeface="Times New Roman"/>
              </a:rPr>
              <a:t>O</a:t>
            </a:r>
            <a:r>
              <a:rPr sz="1275" spc="-7" baseline="-22875" dirty="0">
                <a:latin typeface="Times New Roman"/>
                <a:cs typeface="Times New Roman"/>
              </a:rPr>
              <a:t>2</a:t>
            </a:r>
            <a:endParaRPr sz="1275" baseline="-22875">
              <a:latin typeface="Times New Roman"/>
              <a:cs typeface="Times New Roman"/>
            </a:endParaRPr>
          </a:p>
          <a:p>
            <a:pPr>
              <a:lnSpc>
                <a:spcPct val="100000"/>
              </a:lnSpc>
              <a:spcBef>
                <a:spcPts val="15"/>
              </a:spcBef>
            </a:pPr>
            <a:endParaRPr sz="1350">
              <a:latin typeface="Times New Roman"/>
              <a:cs typeface="Times New Roman"/>
            </a:endParaRPr>
          </a:p>
          <a:p>
            <a:pPr marL="26034">
              <a:lnSpc>
                <a:spcPct val="100000"/>
              </a:lnSpc>
            </a:pPr>
            <a:r>
              <a:rPr sz="1600" b="1" spc="-5" dirty="0">
                <a:latin typeface="Times New Roman"/>
                <a:cs typeface="Times New Roman"/>
              </a:rPr>
              <a:t>E</a:t>
            </a:r>
            <a:r>
              <a:rPr sz="1600" b="1" dirty="0">
                <a:latin typeface="Times New Roman"/>
                <a:cs typeface="Times New Roman"/>
              </a:rPr>
              <a:t>v</a:t>
            </a:r>
            <a:r>
              <a:rPr sz="1600" b="1" spc="-5" dirty="0">
                <a:latin typeface="Times New Roman"/>
                <a:cs typeface="Times New Roman"/>
              </a:rPr>
              <a:t>id</a:t>
            </a:r>
            <a:r>
              <a:rPr sz="1600" b="1" dirty="0">
                <a:latin typeface="Times New Roman"/>
                <a:cs typeface="Times New Roman"/>
              </a:rPr>
              <a:t>e</a:t>
            </a:r>
            <a:r>
              <a:rPr sz="1600" b="1" spc="-5" dirty="0">
                <a:latin typeface="Times New Roman"/>
                <a:cs typeface="Times New Roman"/>
              </a:rPr>
              <a:t>n</a:t>
            </a:r>
            <a:r>
              <a:rPr sz="1600" b="1" dirty="0">
                <a:latin typeface="Times New Roman"/>
                <a:cs typeface="Times New Roman"/>
              </a:rPr>
              <a:t>ce</a:t>
            </a:r>
            <a:r>
              <a:rPr sz="1600" b="1" spc="-10" dirty="0">
                <a:latin typeface="Times New Roman"/>
                <a:cs typeface="Times New Roman"/>
              </a:rPr>
              <a:t> </a:t>
            </a:r>
            <a:r>
              <a:rPr sz="1600" b="1" dirty="0">
                <a:latin typeface="Times New Roman"/>
                <a:cs typeface="Times New Roman"/>
              </a:rPr>
              <a:t>1</a:t>
            </a:r>
            <a:endParaRPr sz="1600">
              <a:latin typeface="Times New Roman"/>
              <a:cs typeface="Times New Roman"/>
            </a:endParaRPr>
          </a:p>
        </p:txBody>
      </p:sp>
      <p:sp>
        <p:nvSpPr>
          <p:cNvPr id="428" name="object 428"/>
          <p:cNvSpPr txBox="1"/>
          <p:nvPr/>
        </p:nvSpPr>
        <p:spPr>
          <a:xfrm>
            <a:off x="4498962" y="2968327"/>
            <a:ext cx="969010" cy="229235"/>
          </a:xfrm>
          <a:prstGeom prst="rect">
            <a:avLst/>
          </a:prstGeom>
        </p:spPr>
        <p:txBody>
          <a:bodyPr vert="horz" wrap="square" lIns="0" tIns="0" rIns="0" bIns="0" rtlCol="0">
            <a:spAutoFit/>
          </a:bodyPr>
          <a:lstStyle/>
          <a:p>
            <a:pPr marL="12700">
              <a:lnSpc>
                <a:spcPct val="100000"/>
              </a:lnSpc>
            </a:pPr>
            <a:r>
              <a:rPr sz="1600" b="1" spc="-5" dirty="0">
                <a:latin typeface="Times New Roman"/>
                <a:cs typeface="Times New Roman"/>
              </a:rPr>
              <a:t>E</a:t>
            </a:r>
            <a:r>
              <a:rPr sz="1600" b="1" dirty="0">
                <a:latin typeface="Times New Roman"/>
                <a:cs typeface="Times New Roman"/>
              </a:rPr>
              <a:t>v</a:t>
            </a:r>
            <a:r>
              <a:rPr sz="1600" b="1" spc="-5" dirty="0">
                <a:latin typeface="Times New Roman"/>
                <a:cs typeface="Times New Roman"/>
              </a:rPr>
              <a:t>id</a:t>
            </a:r>
            <a:r>
              <a:rPr sz="1600" b="1" dirty="0">
                <a:latin typeface="Times New Roman"/>
                <a:cs typeface="Times New Roman"/>
              </a:rPr>
              <a:t>e</a:t>
            </a:r>
            <a:r>
              <a:rPr sz="1600" b="1" spc="-5" dirty="0">
                <a:latin typeface="Times New Roman"/>
                <a:cs typeface="Times New Roman"/>
              </a:rPr>
              <a:t>n</a:t>
            </a:r>
            <a:r>
              <a:rPr sz="1600" b="1" dirty="0">
                <a:latin typeface="Times New Roman"/>
                <a:cs typeface="Times New Roman"/>
              </a:rPr>
              <a:t>ce</a:t>
            </a:r>
            <a:r>
              <a:rPr sz="1600" b="1" spc="-10" dirty="0">
                <a:latin typeface="Times New Roman"/>
                <a:cs typeface="Times New Roman"/>
              </a:rPr>
              <a:t> </a:t>
            </a:r>
            <a:r>
              <a:rPr sz="1600" b="1" dirty="0">
                <a:latin typeface="Times New Roman"/>
                <a:cs typeface="Times New Roman"/>
              </a:rPr>
              <a:t>2</a:t>
            </a:r>
            <a:endParaRPr sz="1600">
              <a:latin typeface="Times New Roman"/>
              <a:cs typeface="Times New Roman"/>
            </a:endParaRPr>
          </a:p>
        </p:txBody>
      </p:sp>
      <p:sp>
        <p:nvSpPr>
          <p:cNvPr id="429" name="object 429"/>
          <p:cNvSpPr txBox="1"/>
          <p:nvPr/>
        </p:nvSpPr>
        <p:spPr>
          <a:xfrm>
            <a:off x="1907566" y="5788107"/>
            <a:ext cx="5313045" cy="473075"/>
          </a:xfrm>
          <a:prstGeom prst="rect">
            <a:avLst/>
          </a:prstGeom>
        </p:spPr>
        <p:txBody>
          <a:bodyPr vert="horz" wrap="square" lIns="0" tIns="0" rIns="0" bIns="0" rtlCol="0">
            <a:spAutoFit/>
          </a:bodyPr>
          <a:lstStyle/>
          <a:p>
            <a:pPr marL="12700" marR="5080">
              <a:lnSpc>
                <a:spcPct val="100000"/>
              </a:lnSpc>
            </a:pPr>
            <a:r>
              <a:rPr sz="1600" b="1" dirty="0">
                <a:solidFill>
                  <a:srgbClr val="CC0000"/>
                </a:solidFill>
                <a:latin typeface="Arial"/>
                <a:cs typeface="Arial"/>
              </a:rPr>
              <a:t>C</a:t>
            </a:r>
            <a:r>
              <a:rPr sz="1600" b="1" spc="-5" dirty="0">
                <a:solidFill>
                  <a:srgbClr val="CC0000"/>
                </a:solidFill>
                <a:latin typeface="Arial"/>
                <a:cs typeface="Arial"/>
              </a:rPr>
              <a:t>onclusion</a:t>
            </a:r>
            <a:r>
              <a:rPr sz="1600" b="1" dirty="0">
                <a:solidFill>
                  <a:srgbClr val="CC0000"/>
                </a:solidFill>
                <a:latin typeface="Arial"/>
                <a:cs typeface="Arial"/>
              </a:rPr>
              <a:t>:</a:t>
            </a:r>
            <a:r>
              <a:rPr sz="1600" b="1" spc="-5" dirty="0">
                <a:solidFill>
                  <a:srgbClr val="CC0000"/>
                </a:solidFill>
                <a:latin typeface="Arial"/>
                <a:cs typeface="Arial"/>
              </a:rPr>
              <a:t> </a:t>
            </a:r>
            <a:r>
              <a:rPr sz="1600" b="1" dirty="0">
                <a:solidFill>
                  <a:srgbClr val="CC0000"/>
                </a:solidFill>
                <a:latin typeface="Arial"/>
                <a:cs typeface="Arial"/>
              </a:rPr>
              <a:t>GOx </a:t>
            </a:r>
            <a:r>
              <a:rPr sz="1600" b="1" spc="-5" dirty="0">
                <a:solidFill>
                  <a:srgbClr val="CC0000"/>
                </a:solidFill>
                <a:latin typeface="Arial"/>
                <a:cs typeface="Arial"/>
              </a:rPr>
              <a:t>con</a:t>
            </a:r>
            <a:r>
              <a:rPr sz="1600" b="1" dirty="0">
                <a:solidFill>
                  <a:srgbClr val="CC0000"/>
                </a:solidFill>
                <a:latin typeface="Arial"/>
                <a:cs typeface="Arial"/>
              </a:rPr>
              <a:t>f</a:t>
            </a:r>
            <a:r>
              <a:rPr sz="1600" b="1" spc="-5" dirty="0">
                <a:solidFill>
                  <a:srgbClr val="CC0000"/>
                </a:solidFill>
                <a:latin typeface="Arial"/>
                <a:cs typeface="Arial"/>
              </a:rPr>
              <a:t>o</a:t>
            </a:r>
            <a:r>
              <a:rPr sz="1600" b="1" dirty="0">
                <a:solidFill>
                  <a:srgbClr val="CC0000"/>
                </a:solidFill>
                <a:latin typeface="Arial"/>
                <a:cs typeface="Arial"/>
              </a:rPr>
              <a:t>r</a:t>
            </a:r>
            <a:r>
              <a:rPr sz="1600" b="1" spc="-5" dirty="0">
                <a:solidFill>
                  <a:srgbClr val="CC0000"/>
                </a:solidFill>
                <a:latin typeface="Arial"/>
                <a:cs typeface="Arial"/>
              </a:rPr>
              <a:t>ma</a:t>
            </a:r>
            <a:r>
              <a:rPr sz="1600" b="1" dirty="0">
                <a:solidFill>
                  <a:srgbClr val="CC0000"/>
                </a:solidFill>
                <a:latin typeface="Arial"/>
                <a:cs typeface="Arial"/>
              </a:rPr>
              <a:t>t</a:t>
            </a:r>
            <a:r>
              <a:rPr sz="1600" b="1" spc="-5" dirty="0">
                <a:solidFill>
                  <a:srgbClr val="CC0000"/>
                </a:solidFill>
                <a:latin typeface="Arial"/>
                <a:cs typeface="Arial"/>
              </a:rPr>
              <a:t>iona</a:t>
            </a:r>
            <a:r>
              <a:rPr sz="1600" b="1" dirty="0">
                <a:solidFill>
                  <a:srgbClr val="CC0000"/>
                </a:solidFill>
                <a:latin typeface="Arial"/>
                <a:cs typeface="Arial"/>
              </a:rPr>
              <a:t>l</a:t>
            </a:r>
            <a:r>
              <a:rPr sz="1600" b="1" spc="5" dirty="0">
                <a:solidFill>
                  <a:srgbClr val="CC0000"/>
                </a:solidFill>
                <a:latin typeface="Arial"/>
                <a:cs typeface="Arial"/>
              </a:rPr>
              <a:t> </a:t>
            </a:r>
            <a:r>
              <a:rPr sz="1600" b="1" spc="-5" dirty="0">
                <a:solidFill>
                  <a:srgbClr val="CC0000"/>
                </a:solidFill>
                <a:latin typeface="Arial"/>
                <a:cs typeface="Arial"/>
              </a:rPr>
              <a:t>chang</a:t>
            </a:r>
            <a:r>
              <a:rPr sz="1600" b="1" dirty="0">
                <a:solidFill>
                  <a:srgbClr val="CC0000"/>
                </a:solidFill>
                <a:latin typeface="Arial"/>
                <a:cs typeface="Arial"/>
              </a:rPr>
              <a:t>e</a:t>
            </a:r>
            <a:r>
              <a:rPr sz="1600" b="1" spc="-5" dirty="0">
                <a:solidFill>
                  <a:srgbClr val="CC0000"/>
                </a:solidFill>
                <a:latin typeface="Arial"/>
                <a:cs typeface="Arial"/>
              </a:rPr>
              <a:t> I</a:t>
            </a:r>
            <a:r>
              <a:rPr sz="1600" b="1" dirty="0">
                <a:solidFill>
                  <a:srgbClr val="CC0000"/>
                </a:solidFill>
                <a:latin typeface="Arial"/>
                <a:cs typeface="Arial"/>
              </a:rPr>
              <a:t>s </a:t>
            </a:r>
            <a:r>
              <a:rPr sz="1600" b="1" spc="-5" dirty="0">
                <a:solidFill>
                  <a:srgbClr val="CC0000"/>
                </a:solidFill>
                <a:latin typeface="Arial"/>
                <a:cs typeface="Arial"/>
              </a:rPr>
              <a:t>mos</a:t>
            </a:r>
            <a:r>
              <a:rPr sz="1600" b="1" dirty="0">
                <a:solidFill>
                  <a:srgbClr val="CC0000"/>
                </a:solidFill>
                <a:latin typeface="Arial"/>
                <a:cs typeface="Arial"/>
              </a:rPr>
              <a:t>t</a:t>
            </a:r>
            <a:r>
              <a:rPr sz="1600" b="1" spc="10" dirty="0">
                <a:solidFill>
                  <a:srgbClr val="CC0000"/>
                </a:solidFill>
                <a:latin typeface="Arial"/>
                <a:cs typeface="Arial"/>
              </a:rPr>
              <a:t> </a:t>
            </a:r>
            <a:r>
              <a:rPr sz="1600" b="1" spc="-5" dirty="0">
                <a:solidFill>
                  <a:srgbClr val="CC0000"/>
                </a:solidFill>
                <a:latin typeface="Arial"/>
                <a:cs typeface="Arial"/>
              </a:rPr>
              <a:t>likel</a:t>
            </a:r>
            <a:r>
              <a:rPr sz="1600" b="1" dirty="0">
                <a:solidFill>
                  <a:srgbClr val="CC0000"/>
                </a:solidFill>
                <a:latin typeface="Arial"/>
                <a:cs typeface="Arial"/>
              </a:rPr>
              <a:t>y t</a:t>
            </a:r>
            <a:r>
              <a:rPr sz="1600" b="1" spc="-5" dirty="0">
                <a:solidFill>
                  <a:srgbClr val="CC0000"/>
                </a:solidFill>
                <a:latin typeface="Arial"/>
                <a:cs typeface="Arial"/>
              </a:rPr>
              <a:t>h</a:t>
            </a:r>
            <a:r>
              <a:rPr sz="1600" b="1" dirty="0">
                <a:solidFill>
                  <a:srgbClr val="CC0000"/>
                </a:solidFill>
                <a:latin typeface="Arial"/>
                <a:cs typeface="Arial"/>
              </a:rPr>
              <a:t>e </a:t>
            </a:r>
            <a:r>
              <a:rPr sz="1600" b="1" spc="-5" dirty="0">
                <a:solidFill>
                  <a:srgbClr val="CC0000"/>
                </a:solidFill>
                <a:latin typeface="Arial"/>
                <a:cs typeface="Arial"/>
              </a:rPr>
              <a:t>p</a:t>
            </a:r>
            <a:r>
              <a:rPr sz="1600" b="1" dirty="0">
                <a:solidFill>
                  <a:srgbClr val="CC0000"/>
                </a:solidFill>
                <a:latin typeface="Arial"/>
                <a:cs typeface="Arial"/>
              </a:rPr>
              <a:t>r</a:t>
            </a:r>
            <a:r>
              <a:rPr sz="1600" b="1" spc="-5" dirty="0">
                <a:solidFill>
                  <a:srgbClr val="CC0000"/>
                </a:solidFill>
                <a:latin typeface="Arial"/>
                <a:cs typeface="Arial"/>
              </a:rPr>
              <a:t>ima</a:t>
            </a:r>
            <a:r>
              <a:rPr sz="1600" b="1" dirty="0">
                <a:solidFill>
                  <a:srgbClr val="CC0000"/>
                </a:solidFill>
                <a:latin typeface="Arial"/>
                <a:cs typeface="Arial"/>
              </a:rPr>
              <a:t>ry</a:t>
            </a:r>
            <a:r>
              <a:rPr sz="1600" b="1" spc="5" dirty="0">
                <a:solidFill>
                  <a:srgbClr val="CC0000"/>
                </a:solidFill>
                <a:latin typeface="Arial"/>
                <a:cs typeface="Arial"/>
              </a:rPr>
              <a:t> </a:t>
            </a:r>
            <a:r>
              <a:rPr sz="1600" b="1" spc="-5" dirty="0">
                <a:solidFill>
                  <a:srgbClr val="CC0000"/>
                </a:solidFill>
                <a:latin typeface="Arial"/>
                <a:cs typeface="Arial"/>
              </a:rPr>
              <a:t>sou</a:t>
            </a:r>
            <a:r>
              <a:rPr sz="1600" b="1" dirty="0">
                <a:solidFill>
                  <a:srgbClr val="CC0000"/>
                </a:solidFill>
                <a:latin typeface="Arial"/>
                <a:cs typeface="Arial"/>
              </a:rPr>
              <a:t>r</a:t>
            </a:r>
            <a:r>
              <a:rPr sz="1600" b="1" spc="-5" dirty="0">
                <a:solidFill>
                  <a:srgbClr val="CC0000"/>
                </a:solidFill>
                <a:latin typeface="Arial"/>
                <a:cs typeface="Arial"/>
              </a:rPr>
              <a:t>c</a:t>
            </a:r>
            <a:r>
              <a:rPr sz="1600" b="1" dirty="0">
                <a:solidFill>
                  <a:srgbClr val="CC0000"/>
                </a:solidFill>
                <a:latin typeface="Arial"/>
                <a:cs typeface="Arial"/>
              </a:rPr>
              <a:t>e</a:t>
            </a:r>
            <a:r>
              <a:rPr sz="1600" b="1" spc="-5" dirty="0">
                <a:solidFill>
                  <a:srgbClr val="CC0000"/>
                </a:solidFill>
                <a:latin typeface="Arial"/>
                <a:cs typeface="Arial"/>
              </a:rPr>
              <a:t> </a:t>
            </a:r>
            <a:r>
              <a:rPr sz="1600" b="1" dirty="0">
                <a:solidFill>
                  <a:srgbClr val="CC0000"/>
                </a:solidFill>
                <a:latin typeface="Arial"/>
                <a:cs typeface="Arial"/>
              </a:rPr>
              <a:t>f</a:t>
            </a:r>
            <a:r>
              <a:rPr sz="1600" b="1" spc="-5" dirty="0">
                <a:solidFill>
                  <a:srgbClr val="CC0000"/>
                </a:solidFill>
                <a:latin typeface="Arial"/>
                <a:cs typeface="Arial"/>
              </a:rPr>
              <a:t>o</a:t>
            </a:r>
            <a:r>
              <a:rPr sz="1600" b="1" dirty="0">
                <a:solidFill>
                  <a:srgbClr val="CC0000"/>
                </a:solidFill>
                <a:latin typeface="Arial"/>
                <a:cs typeface="Arial"/>
              </a:rPr>
              <a:t>r</a:t>
            </a:r>
            <a:r>
              <a:rPr sz="1600" b="1" spc="5" dirty="0">
                <a:solidFill>
                  <a:srgbClr val="CC0000"/>
                </a:solidFill>
                <a:latin typeface="Arial"/>
                <a:cs typeface="Arial"/>
              </a:rPr>
              <a:t> </a:t>
            </a:r>
            <a:r>
              <a:rPr sz="1600" b="1" spc="-5" dirty="0">
                <a:solidFill>
                  <a:srgbClr val="CC0000"/>
                </a:solidFill>
                <a:latin typeface="Arial"/>
                <a:cs typeface="Arial"/>
              </a:rPr>
              <a:t>M</a:t>
            </a:r>
            <a:r>
              <a:rPr sz="1600" b="1" spc="5" dirty="0">
                <a:solidFill>
                  <a:srgbClr val="CC0000"/>
                </a:solidFill>
                <a:latin typeface="Arial"/>
                <a:cs typeface="Arial"/>
              </a:rPr>
              <a:t>C</a:t>
            </a:r>
            <a:r>
              <a:rPr sz="1600" b="1" dirty="0">
                <a:solidFill>
                  <a:srgbClr val="CC0000"/>
                </a:solidFill>
                <a:latin typeface="Arial"/>
                <a:cs typeface="Arial"/>
              </a:rPr>
              <a:t>L</a:t>
            </a:r>
            <a:r>
              <a:rPr sz="1600" b="1" spc="-25" dirty="0">
                <a:solidFill>
                  <a:srgbClr val="CC0000"/>
                </a:solidFill>
                <a:latin typeface="Arial"/>
                <a:cs typeface="Arial"/>
              </a:rPr>
              <a:t> </a:t>
            </a:r>
            <a:r>
              <a:rPr sz="1600" b="1" spc="-5" dirty="0">
                <a:solidFill>
                  <a:srgbClr val="CC0000"/>
                </a:solidFill>
                <a:latin typeface="Arial"/>
                <a:cs typeface="Arial"/>
              </a:rPr>
              <a:t>de</a:t>
            </a:r>
            <a:r>
              <a:rPr sz="1600" b="1" dirty="0">
                <a:solidFill>
                  <a:srgbClr val="CC0000"/>
                </a:solidFill>
                <a:latin typeface="Arial"/>
                <a:cs typeface="Arial"/>
              </a:rPr>
              <a:t>f</a:t>
            </a:r>
            <a:r>
              <a:rPr sz="1600" b="1" spc="-5" dirty="0">
                <a:solidFill>
                  <a:srgbClr val="CC0000"/>
                </a:solidFill>
                <a:latin typeface="Arial"/>
                <a:cs typeface="Arial"/>
              </a:rPr>
              <a:t>lec</a:t>
            </a:r>
            <a:r>
              <a:rPr sz="1600" b="1" dirty="0">
                <a:solidFill>
                  <a:srgbClr val="CC0000"/>
                </a:solidFill>
                <a:latin typeface="Arial"/>
                <a:cs typeface="Arial"/>
              </a:rPr>
              <a:t>t</a:t>
            </a:r>
            <a:r>
              <a:rPr sz="1600" b="1" spc="-5" dirty="0">
                <a:solidFill>
                  <a:srgbClr val="CC0000"/>
                </a:solidFill>
                <a:latin typeface="Arial"/>
                <a:cs typeface="Arial"/>
              </a:rPr>
              <a:t>io</a:t>
            </a:r>
            <a:r>
              <a:rPr sz="1600" b="1" dirty="0">
                <a:solidFill>
                  <a:srgbClr val="CC0000"/>
                </a:solidFill>
                <a:latin typeface="Arial"/>
                <a:cs typeface="Arial"/>
              </a:rPr>
              <a:t>n</a:t>
            </a:r>
            <a:endParaRPr sz="1600">
              <a:latin typeface="Arial"/>
              <a:cs typeface="Arial"/>
            </a:endParaRPr>
          </a:p>
        </p:txBody>
      </p:sp>
      <p:sp>
        <p:nvSpPr>
          <p:cNvPr id="430" name="object 430"/>
          <p:cNvSpPr/>
          <p:nvPr/>
        </p:nvSpPr>
        <p:spPr>
          <a:xfrm>
            <a:off x="4500554" y="1757354"/>
            <a:ext cx="4343399" cy="100965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4235" y="1516620"/>
            <a:ext cx="2449830" cy="1574165"/>
          </a:xfrm>
          <a:prstGeom prst="rect">
            <a:avLst/>
          </a:prstGeom>
        </p:spPr>
        <p:txBody>
          <a:bodyPr vert="horz" wrap="square" lIns="0" tIns="0" rIns="0" bIns="0" rtlCol="0">
            <a:spAutoFit/>
          </a:bodyPr>
          <a:lstStyle/>
          <a:p>
            <a:pPr algn="ctr">
              <a:lnSpc>
                <a:spcPct val="100000"/>
              </a:lnSpc>
            </a:pPr>
            <a:r>
              <a:rPr sz="1400" b="1" spc="-20" dirty="0">
                <a:latin typeface="Arial"/>
                <a:cs typeface="Arial"/>
              </a:rPr>
              <a:t>N</a:t>
            </a:r>
            <a:r>
              <a:rPr sz="1400" b="1" spc="-10" dirty="0">
                <a:latin typeface="Arial"/>
                <a:cs typeface="Arial"/>
              </a:rPr>
              <a:t>a</a:t>
            </a:r>
            <a:r>
              <a:rPr sz="1400" b="1" spc="-15" dirty="0">
                <a:latin typeface="Arial"/>
                <a:cs typeface="Arial"/>
              </a:rPr>
              <a:t>nom</a:t>
            </a:r>
            <a:r>
              <a:rPr sz="1400" b="1" spc="-10" dirty="0">
                <a:latin typeface="Arial"/>
                <a:cs typeface="Arial"/>
              </a:rPr>
              <a:t>ec</a:t>
            </a:r>
            <a:r>
              <a:rPr sz="1400" b="1" spc="-15" dirty="0">
                <a:latin typeface="Arial"/>
                <a:cs typeface="Arial"/>
              </a:rPr>
              <a:t>h</a:t>
            </a:r>
            <a:r>
              <a:rPr sz="1400" b="1" spc="-10" dirty="0">
                <a:latin typeface="Arial"/>
                <a:cs typeface="Arial"/>
              </a:rPr>
              <a:t>a</a:t>
            </a:r>
            <a:r>
              <a:rPr sz="1400" b="1" spc="-15" dirty="0">
                <a:latin typeface="Arial"/>
                <a:cs typeface="Arial"/>
              </a:rPr>
              <a:t>n</a:t>
            </a:r>
            <a:r>
              <a:rPr sz="1400" b="1" spc="-5" dirty="0">
                <a:latin typeface="Arial"/>
                <a:cs typeface="Arial"/>
              </a:rPr>
              <a:t>i</a:t>
            </a:r>
            <a:r>
              <a:rPr sz="1400" b="1" spc="-15" dirty="0">
                <a:latin typeface="Arial"/>
                <a:cs typeface="Arial"/>
              </a:rPr>
              <a:t>ca</a:t>
            </a:r>
            <a:r>
              <a:rPr sz="1400" b="1" spc="-5" dirty="0">
                <a:latin typeface="Arial"/>
                <a:cs typeface="Arial"/>
              </a:rPr>
              <a:t>l</a:t>
            </a:r>
            <a:r>
              <a:rPr sz="1400" b="1" spc="-20" dirty="0">
                <a:latin typeface="Arial"/>
                <a:cs typeface="Arial"/>
              </a:rPr>
              <a:t> B</a:t>
            </a:r>
            <a:r>
              <a:rPr sz="1400" b="1" spc="-5" dirty="0">
                <a:latin typeface="Arial"/>
                <a:cs typeface="Arial"/>
              </a:rPr>
              <a:t>i</a:t>
            </a:r>
            <a:r>
              <a:rPr sz="1400" b="1" spc="-15" dirty="0">
                <a:latin typeface="Arial"/>
                <a:cs typeface="Arial"/>
              </a:rPr>
              <a:t>o</a:t>
            </a:r>
            <a:r>
              <a:rPr sz="1400" b="1" spc="-10" dirty="0">
                <a:latin typeface="Arial"/>
                <a:cs typeface="Arial"/>
              </a:rPr>
              <a:t>se</a:t>
            </a:r>
            <a:r>
              <a:rPr sz="1400" b="1" spc="-15" dirty="0">
                <a:latin typeface="Arial"/>
                <a:cs typeface="Arial"/>
              </a:rPr>
              <a:t>n</a:t>
            </a:r>
            <a:r>
              <a:rPr sz="1400" b="1" spc="-10" dirty="0">
                <a:latin typeface="Arial"/>
                <a:cs typeface="Arial"/>
              </a:rPr>
              <a:t>s</a:t>
            </a:r>
            <a:r>
              <a:rPr sz="1400" b="1" spc="-20" dirty="0">
                <a:latin typeface="Arial"/>
                <a:cs typeface="Arial"/>
              </a:rPr>
              <a:t>o</a:t>
            </a:r>
            <a:r>
              <a:rPr sz="1400" b="1" spc="-10" dirty="0">
                <a:latin typeface="Arial"/>
                <a:cs typeface="Arial"/>
              </a:rPr>
              <a:t>rs</a:t>
            </a:r>
            <a:endParaRPr sz="1400">
              <a:latin typeface="Arial"/>
              <a:cs typeface="Arial"/>
            </a:endParaRPr>
          </a:p>
          <a:p>
            <a:pPr marL="457834" marR="450850" algn="ctr">
              <a:lnSpc>
                <a:spcPct val="150000"/>
              </a:lnSpc>
            </a:pPr>
            <a:r>
              <a:rPr sz="1200" b="1" spc="-5" dirty="0">
                <a:latin typeface="Arial"/>
                <a:cs typeface="Arial"/>
              </a:rPr>
              <a:t>D</a:t>
            </a:r>
            <a:r>
              <a:rPr sz="1200" b="1" spc="-65" dirty="0">
                <a:latin typeface="Arial"/>
                <a:cs typeface="Arial"/>
              </a:rPr>
              <a:t>r</a:t>
            </a:r>
            <a:r>
              <a:rPr sz="1200" b="1" dirty="0">
                <a:latin typeface="Arial"/>
                <a:cs typeface="Arial"/>
              </a:rPr>
              <a:t>.</a:t>
            </a:r>
            <a:r>
              <a:rPr sz="1200" b="1" spc="-5" dirty="0">
                <a:latin typeface="Arial"/>
                <a:cs typeface="Arial"/>
              </a:rPr>
              <a:t> Ha</a:t>
            </a:r>
            <a:r>
              <a:rPr sz="1200" b="1" dirty="0">
                <a:latin typeface="Arial"/>
                <a:cs typeface="Arial"/>
              </a:rPr>
              <a:t>if</a:t>
            </a:r>
            <a:r>
              <a:rPr sz="1200" b="1" spc="-5" dirty="0">
                <a:latin typeface="Arial"/>
                <a:cs typeface="Arial"/>
              </a:rPr>
              <a:t>en</a:t>
            </a:r>
            <a:r>
              <a:rPr sz="1200" b="1" dirty="0">
                <a:latin typeface="Arial"/>
                <a:cs typeface="Arial"/>
              </a:rPr>
              <a:t>g</a:t>
            </a:r>
            <a:r>
              <a:rPr sz="1200" b="1" spc="5" dirty="0">
                <a:latin typeface="Arial"/>
                <a:cs typeface="Arial"/>
              </a:rPr>
              <a:t> </a:t>
            </a:r>
            <a:r>
              <a:rPr sz="1200" b="1" dirty="0">
                <a:latin typeface="Arial"/>
                <a:cs typeface="Arial"/>
              </a:rPr>
              <a:t>(</a:t>
            </a:r>
            <a:r>
              <a:rPr sz="1200" b="1" spc="-5" dirty="0">
                <a:latin typeface="Arial"/>
                <a:cs typeface="Arial"/>
              </a:rPr>
              <a:t>F</a:t>
            </a:r>
            <a:r>
              <a:rPr sz="1200" b="1" dirty="0">
                <a:latin typeface="Arial"/>
                <a:cs typeface="Arial"/>
              </a:rPr>
              <a:t>r</a:t>
            </a:r>
            <a:r>
              <a:rPr sz="1200" b="1" spc="-5" dirty="0">
                <a:latin typeface="Arial"/>
                <a:cs typeface="Arial"/>
              </a:rPr>
              <a:t>ank</a:t>
            </a:r>
            <a:r>
              <a:rPr sz="1200" b="1" dirty="0">
                <a:latin typeface="Arial"/>
                <a:cs typeface="Arial"/>
              </a:rPr>
              <a:t>)</a:t>
            </a:r>
            <a:r>
              <a:rPr sz="1200" b="1" spc="-5" dirty="0">
                <a:latin typeface="Arial"/>
                <a:cs typeface="Arial"/>
              </a:rPr>
              <a:t> Ji 08</a:t>
            </a:r>
            <a:r>
              <a:rPr sz="1200" b="1" dirty="0">
                <a:latin typeface="Arial"/>
                <a:cs typeface="Arial"/>
              </a:rPr>
              <a:t>/</a:t>
            </a:r>
            <a:r>
              <a:rPr sz="1200" b="1" spc="-70" dirty="0">
                <a:latin typeface="Arial"/>
                <a:cs typeface="Arial"/>
              </a:rPr>
              <a:t>1</a:t>
            </a:r>
            <a:r>
              <a:rPr sz="1200" b="1" spc="-5" dirty="0">
                <a:latin typeface="Arial"/>
                <a:cs typeface="Arial"/>
              </a:rPr>
              <a:t>1</a:t>
            </a:r>
            <a:r>
              <a:rPr sz="1200" b="1" dirty="0">
                <a:latin typeface="Arial"/>
                <a:cs typeface="Arial"/>
              </a:rPr>
              <a:t>/</a:t>
            </a:r>
            <a:r>
              <a:rPr sz="1200" b="1" spc="-5" dirty="0">
                <a:latin typeface="Arial"/>
                <a:cs typeface="Arial"/>
              </a:rPr>
              <a:t>20</a:t>
            </a:r>
            <a:r>
              <a:rPr sz="1200" b="1" spc="-10" dirty="0">
                <a:latin typeface="Arial"/>
                <a:cs typeface="Arial"/>
              </a:rPr>
              <a:t>1</a:t>
            </a:r>
            <a:r>
              <a:rPr sz="1200" b="1" dirty="0">
                <a:latin typeface="Arial"/>
                <a:cs typeface="Arial"/>
              </a:rPr>
              <a:t>4</a:t>
            </a:r>
            <a:endParaRPr sz="1200">
              <a:latin typeface="Arial"/>
              <a:cs typeface="Arial"/>
            </a:endParaRPr>
          </a:p>
          <a:p>
            <a:pPr marL="315595" marR="306070" indent="-3175" algn="ctr">
              <a:lnSpc>
                <a:spcPct val="150000"/>
              </a:lnSpc>
            </a:pPr>
            <a:r>
              <a:rPr sz="1200" b="1" spc="-5" dirty="0">
                <a:latin typeface="Arial"/>
                <a:cs typeface="Arial"/>
              </a:rPr>
              <a:t>Assoc</a:t>
            </a:r>
            <a:r>
              <a:rPr sz="1200" b="1" dirty="0">
                <a:latin typeface="Arial"/>
                <a:cs typeface="Arial"/>
              </a:rPr>
              <a:t>i</a:t>
            </a:r>
            <a:r>
              <a:rPr sz="1200" b="1" spc="-5" dirty="0">
                <a:latin typeface="Arial"/>
                <a:cs typeface="Arial"/>
              </a:rPr>
              <a:t>a</a:t>
            </a:r>
            <a:r>
              <a:rPr sz="1200" b="1" dirty="0">
                <a:latin typeface="Arial"/>
                <a:cs typeface="Arial"/>
              </a:rPr>
              <a:t>te</a:t>
            </a:r>
            <a:r>
              <a:rPr sz="1200" b="1" spc="-15" dirty="0">
                <a:latin typeface="Arial"/>
                <a:cs typeface="Arial"/>
              </a:rPr>
              <a:t> </a:t>
            </a:r>
            <a:r>
              <a:rPr sz="1200" b="1" spc="-5" dirty="0">
                <a:latin typeface="Arial"/>
                <a:cs typeface="Arial"/>
              </a:rPr>
              <a:t>P</a:t>
            </a:r>
            <a:r>
              <a:rPr sz="1200" b="1" dirty="0">
                <a:latin typeface="Arial"/>
                <a:cs typeface="Arial"/>
              </a:rPr>
              <a:t>r</a:t>
            </a:r>
            <a:r>
              <a:rPr sz="1200" b="1" spc="-5" dirty="0">
                <a:latin typeface="Arial"/>
                <a:cs typeface="Arial"/>
              </a:rPr>
              <a:t>o</a:t>
            </a:r>
            <a:r>
              <a:rPr sz="1200" b="1" dirty="0">
                <a:latin typeface="Arial"/>
                <a:cs typeface="Arial"/>
              </a:rPr>
              <a:t>f</a:t>
            </a:r>
            <a:r>
              <a:rPr sz="1200" b="1" spc="-5" dirty="0">
                <a:latin typeface="Arial"/>
                <a:cs typeface="Arial"/>
              </a:rPr>
              <a:t>essor Depa</a:t>
            </a:r>
            <a:r>
              <a:rPr sz="1200" b="1" dirty="0">
                <a:latin typeface="Arial"/>
                <a:cs typeface="Arial"/>
              </a:rPr>
              <a:t>rtm</a:t>
            </a:r>
            <a:r>
              <a:rPr sz="1200" b="1" spc="-5" dirty="0">
                <a:latin typeface="Arial"/>
                <a:cs typeface="Arial"/>
              </a:rPr>
              <a:t>en</a:t>
            </a:r>
            <a:r>
              <a:rPr sz="1200" b="1" dirty="0">
                <a:latin typeface="Arial"/>
                <a:cs typeface="Arial"/>
              </a:rPr>
              <a:t>t</a:t>
            </a:r>
            <a:r>
              <a:rPr sz="1200" b="1" spc="-10" dirty="0">
                <a:latin typeface="Arial"/>
                <a:cs typeface="Arial"/>
              </a:rPr>
              <a:t> </a:t>
            </a:r>
            <a:r>
              <a:rPr sz="1200" b="1" spc="-5" dirty="0">
                <a:latin typeface="Arial"/>
                <a:cs typeface="Arial"/>
              </a:rPr>
              <a:t>o</a:t>
            </a:r>
            <a:r>
              <a:rPr sz="1200" b="1" dirty="0">
                <a:latin typeface="Arial"/>
                <a:cs typeface="Arial"/>
              </a:rPr>
              <a:t>f </a:t>
            </a:r>
            <a:r>
              <a:rPr sz="1200" b="1" spc="-5" dirty="0">
                <a:latin typeface="Arial"/>
                <a:cs typeface="Arial"/>
              </a:rPr>
              <a:t>Che</a:t>
            </a:r>
            <a:r>
              <a:rPr sz="1200" b="1" dirty="0">
                <a:latin typeface="Arial"/>
                <a:cs typeface="Arial"/>
              </a:rPr>
              <a:t>mi</a:t>
            </a:r>
            <a:r>
              <a:rPr sz="1200" b="1" spc="-5" dirty="0">
                <a:latin typeface="Arial"/>
                <a:cs typeface="Arial"/>
              </a:rPr>
              <a:t>s</a:t>
            </a:r>
            <a:r>
              <a:rPr sz="1200" b="1" dirty="0">
                <a:latin typeface="Arial"/>
                <a:cs typeface="Arial"/>
              </a:rPr>
              <a:t>try </a:t>
            </a:r>
            <a:r>
              <a:rPr sz="1200" b="1" spc="-5" dirty="0">
                <a:latin typeface="Arial"/>
                <a:cs typeface="Arial"/>
              </a:rPr>
              <a:t>D</a:t>
            </a:r>
            <a:r>
              <a:rPr sz="1200" b="1" dirty="0">
                <a:latin typeface="Arial"/>
                <a:cs typeface="Arial"/>
              </a:rPr>
              <a:t>r</a:t>
            </a:r>
            <a:r>
              <a:rPr sz="1200" b="1" spc="-5" dirty="0">
                <a:latin typeface="Arial"/>
                <a:cs typeface="Arial"/>
              </a:rPr>
              <a:t>exe</a:t>
            </a:r>
            <a:r>
              <a:rPr sz="1200" b="1" dirty="0">
                <a:latin typeface="Arial"/>
                <a:cs typeface="Arial"/>
              </a:rPr>
              <a:t>l</a:t>
            </a:r>
            <a:r>
              <a:rPr sz="1200" b="1" spc="-10" dirty="0">
                <a:latin typeface="Arial"/>
                <a:cs typeface="Arial"/>
              </a:rPr>
              <a:t> </a:t>
            </a:r>
            <a:r>
              <a:rPr sz="1200" b="1" spc="-5" dirty="0">
                <a:latin typeface="Arial"/>
                <a:cs typeface="Arial"/>
              </a:rPr>
              <a:t>Un</a:t>
            </a:r>
            <a:r>
              <a:rPr sz="1200" b="1" dirty="0">
                <a:latin typeface="Arial"/>
                <a:cs typeface="Arial"/>
              </a:rPr>
              <a:t>i</a:t>
            </a:r>
            <a:r>
              <a:rPr sz="1200" b="1" spc="-5" dirty="0">
                <a:latin typeface="Arial"/>
                <a:cs typeface="Arial"/>
              </a:rPr>
              <a:t>ve</a:t>
            </a:r>
            <a:r>
              <a:rPr sz="1200" b="1" dirty="0">
                <a:latin typeface="Arial"/>
                <a:cs typeface="Arial"/>
              </a:rPr>
              <a:t>r</a:t>
            </a:r>
            <a:r>
              <a:rPr sz="1200" b="1" spc="-5" dirty="0">
                <a:latin typeface="Arial"/>
                <a:cs typeface="Arial"/>
              </a:rPr>
              <a:t>s</a:t>
            </a:r>
            <a:r>
              <a:rPr sz="1200" b="1" dirty="0">
                <a:latin typeface="Arial"/>
                <a:cs typeface="Arial"/>
              </a:rPr>
              <a:t>ity</a:t>
            </a:r>
            <a:endParaRPr sz="1200">
              <a:latin typeface="Arial"/>
              <a:cs typeface="Arial"/>
            </a:endParaRPr>
          </a:p>
        </p:txBody>
      </p:sp>
      <p:sp>
        <p:nvSpPr>
          <p:cNvPr id="3" name="object 3"/>
          <p:cNvSpPr/>
          <p:nvPr/>
        </p:nvSpPr>
        <p:spPr>
          <a:xfrm>
            <a:off x="536271" y="1679271"/>
            <a:ext cx="3733796" cy="225742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955072" y="3964481"/>
            <a:ext cx="2895599" cy="217328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685889"/>
            <a:ext cx="7949565" cy="584200"/>
          </a:xfrm>
          <a:prstGeom prst="rect">
            <a:avLst/>
          </a:prstGeom>
        </p:spPr>
        <p:txBody>
          <a:bodyPr vert="horz" wrap="square" lIns="0" tIns="0" rIns="0" bIns="0" rtlCol="0">
            <a:spAutoFit/>
          </a:bodyPr>
          <a:lstStyle/>
          <a:p>
            <a:pPr marL="355600" marR="5080" indent="-342900">
              <a:lnSpc>
                <a:spcPct val="100000"/>
              </a:lnSpc>
              <a:buFont typeface="Times New Roman"/>
              <a:buChar char="•"/>
              <a:tabLst>
                <a:tab pos="355600" algn="l"/>
              </a:tabLst>
            </a:pPr>
            <a:r>
              <a:rPr sz="2000" spc="-20" dirty="0">
                <a:latin typeface="Times New Roman"/>
                <a:cs typeface="Times New Roman"/>
              </a:rPr>
              <a:t>C</a:t>
            </a:r>
            <a:r>
              <a:rPr sz="2000" spc="-10" dirty="0">
                <a:latin typeface="Times New Roman"/>
                <a:cs typeface="Times New Roman"/>
              </a:rPr>
              <a:t>onfor</a:t>
            </a:r>
            <a:r>
              <a:rPr sz="2000" spc="-25" dirty="0">
                <a:latin typeface="Times New Roman"/>
                <a:cs typeface="Times New Roman"/>
              </a:rPr>
              <a:t>m</a:t>
            </a:r>
            <a:r>
              <a:rPr sz="2000" spc="-10" dirty="0">
                <a:latin typeface="Times New Roman"/>
                <a:cs typeface="Times New Roman"/>
              </a:rPr>
              <a:t>a</a:t>
            </a:r>
            <a:r>
              <a:rPr sz="2000" spc="-15" dirty="0">
                <a:latin typeface="Times New Roman"/>
                <a:cs typeface="Times New Roman"/>
              </a:rPr>
              <a:t>ti</a:t>
            </a:r>
            <a:r>
              <a:rPr sz="2000" spc="-10" dirty="0">
                <a:latin typeface="Times New Roman"/>
                <a:cs typeface="Times New Roman"/>
              </a:rPr>
              <a:t>on</a:t>
            </a:r>
            <a:r>
              <a:rPr sz="2000" spc="-15" dirty="0">
                <a:latin typeface="Times New Roman"/>
                <a:cs typeface="Times New Roman"/>
              </a:rPr>
              <a:t>a</a:t>
            </a:r>
            <a:r>
              <a:rPr sz="2000" spc="-10" dirty="0">
                <a:latin typeface="Times New Roman"/>
                <a:cs typeface="Times New Roman"/>
              </a:rPr>
              <a:t>l chan</a:t>
            </a:r>
            <a:r>
              <a:rPr sz="2000" spc="-15" dirty="0">
                <a:latin typeface="Times New Roman"/>
                <a:cs typeface="Times New Roman"/>
              </a:rPr>
              <a:t>g</a:t>
            </a:r>
            <a:r>
              <a:rPr sz="2000" spc="-10" dirty="0">
                <a:latin typeface="Times New Roman"/>
                <a:cs typeface="Times New Roman"/>
              </a:rPr>
              <a:t>e</a:t>
            </a:r>
            <a:r>
              <a:rPr sz="2000" spc="-15" dirty="0">
                <a:latin typeface="Times New Roman"/>
                <a:cs typeface="Times New Roman"/>
              </a:rPr>
              <a:t> </a:t>
            </a:r>
            <a:r>
              <a:rPr sz="2000" spc="-10" dirty="0">
                <a:latin typeface="Times New Roman"/>
                <a:cs typeface="Times New Roman"/>
              </a:rPr>
              <a:t>of the prote</a:t>
            </a:r>
            <a:r>
              <a:rPr sz="2000" spc="-15" dirty="0">
                <a:latin typeface="Times New Roman"/>
                <a:cs typeface="Times New Roman"/>
              </a:rPr>
              <a:t>in</a:t>
            </a:r>
            <a:r>
              <a:rPr sz="2000" spc="-10" dirty="0">
                <a:latin typeface="Times New Roman"/>
                <a:cs typeface="Times New Roman"/>
              </a:rPr>
              <a:t>s</a:t>
            </a:r>
            <a:r>
              <a:rPr sz="2000" spc="-20" dirty="0">
                <a:latin typeface="Times New Roman"/>
                <a:cs typeface="Times New Roman"/>
              </a:rPr>
              <a:t> </a:t>
            </a:r>
            <a:r>
              <a:rPr sz="2000" spc="-10" dirty="0">
                <a:latin typeface="Times New Roman"/>
                <a:cs typeface="Times New Roman"/>
              </a:rPr>
              <a:t>is</a:t>
            </a:r>
            <a:r>
              <a:rPr sz="2000" spc="-15" dirty="0">
                <a:latin typeface="Times New Roman"/>
                <a:cs typeface="Times New Roman"/>
              </a:rPr>
              <a:t> </a:t>
            </a:r>
            <a:r>
              <a:rPr sz="2000" spc="-25" dirty="0">
                <a:latin typeface="Times New Roman"/>
                <a:cs typeface="Times New Roman"/>
              </a:rPr>
              <a:t>m</a:t>
            </a:r>
            <a:r>
              <a:rPr sz="2000" spc="-10" dirty="0">
                <a:latin typeface="Times New Roman"/>
                <a:cs typeface="Times New Roman"/>
              </a:rPr>
              <a:t>ost</a:t>
            </a:r>
            <a:r>
              <a:rPr sz="2000" spc="-20" dirty="0">
                <a:latin typeface="Times New Roman"/>
                <a:cs typeface="Times New Roman"/>
              </a:rPr>
              <a:t> </a:t>
            </a:r>
            <a:r>
              <a:rPr sz="2000" spc="-10" dirty="0">
                <a:latin typeface="Times New Roman"/>
                <a:cs typeface="Times New Roman"/>
              </a:rPr>
              <a:t>like</a:t>
            </a:r>
            <a:r>
              <a:rPr sz="2000" spc="-15" dirty="0">
                <a:latin typeface="Times New Roman"/>
                <a:cs typeface="Times New Roman"/>
              </a:rPr>
              <a:t>l</a:t>
            </a:r>
            <a:r>
              <a:rPr sz="2000" spc="-10" dirty="0">
                <a:latin typeface="Times New Roman"/>
                <a:cs typeface="Times New Roman"/>
              </a:rPr>
              <a:t>y</a:t>
            </a:r>
            <a:r>
              <a:rPr sz="2000" spc="-5" dirty="0">
                <a:latin typeface="Times New Roman"/>
                <a:cs typeface="Times New Roman"/>
              </a:rPr>
              <a:t> </a:t>
            </a:r>
            <a:r>
              <a:rPr sz="2000" spc="-15" dirty="0">
                <a:latin typeface="Times New Roman"/>
                <a:cs typeface="Times New Roman"/>
              </a:rPr>
              <a:t>t</a:t>
            </a:r>
            <a:r>
              <a:rPr sz="2000" spc="-10" dirty="0">
                <a:latin typeface="Times New Roman"/>
                <a:cs typeface="Times New Roman"/>
              </a:rPr>
              <a:t>he</a:t>
            </a:r>
            <a:r>
              <a:rPr sz="2000" spc="-20" dirty="0">
                <a:latin typeface="Times New Roman"/>
                <a:cs typeface="Times New Roman"/>
              </a:rPr>
              <a:t> </a:t>
            </a:r>
            <a:r>
              <a:rPr sz="2000" spc="-10" dirty="0">
                <a:latin typeface="Times New Roman"/>
                <a:cs typeface="Times New Roman"/>
              </a:rPr>
              <a:t>pri</a:t>
            </a:r>
            <a:r>
              <a:rPr sz="2000" spc="-25" dirty="0">
                <a:latin typeface="Times New Roman"/>
                <a:cs typeface="Times New Roman"/>
              </a:rPr>
              <a:t>m</a:t>
            </a:r>
            <a:r>
              <a:rPr sz="2000" spc="-10" dirty="0">
                <a:latin typeface="Times New Roman"/>
                <a:cs typeface="Times New Roman"/>
              </a:rPr>
              <a:t>ary</a:t>
            </a:r>
            <a:r>
              <a:rPr sz="2000" spc="-5" dirty="0">
                <a:latin typeface="Times New Roman"/>
                <a:cs typeface="Times New Roman"/>
              </a:rPr>
              <a:t> </a:t>
            </a:r>
            <a:r>
              <a:rPr sz="2000" spc="-10" dirty="0">
                <a:latin typeface="Times New Roman"/>
                <a:cs typeface="Times New Roman"/>
              </a:rPr>
              <a:t>so</a:t>
            </a:r>
            <a:r>
              <a:rPr sz="2000" spc="-15" dirty="0">
                <a:latin typeface="Times New Roman"/>
                <a:cs typeface="Times New Roman"/>
              </a:rPr>
              <a:t>u</a:t>
            </a:r>
            <a:r>
              <a:rPr sz="2000" spc="-10" dirty="0">
                <a:latin typeface="Times New Roman"/>
                <a:cs typeface="Times New Roman"/>
              </a:rPr>
              <a:t>rce</a:t>
            </a:r>
            <a:r>
              <a:rPr sz="2000" spc="-20" dirty="0">
                <a:latin typeface="Times New Roman"/>
                <a:cs typeface="Times New Roman"/>
              </a:rPr>
              <a:t> </a:t>
            </a:r>
            <a:r>
              <a:rPr sz="2000" spc="-10" dirty="0">
                <a:latin typeface="Times New Roman"/>
                <a:cs typeface="Times New Roman"/>
              </a:rPr>
              <a:t>of the nano</a:t>
            </a:r>
            <a:r>
              <a:rPr sz="2000" spc="-25" dirty="0">
                <a:latin typeface="Times New Roman"/>
                <a:cs typeface="Times New Roman"/>
              </a:rPr>
              <a:t>m</a:t>
            </a:r>
            <a:r>
              <a:rPr sz="2000" spc="-10" dirty="0">
                <a:latin typeface="Times New Roman"/>
                <a:cs typeface="Times New Roman"/>
              </a:rPr>
              <a:t>echan</a:t>
            </a:r>
            <a:r>
              <a:rPr sz="2000" spc="-15" dirty="0">
                <a:latin typeface="Times New Roman"/>
                <a:cs typeface="Times New Roman"/>
              </a:rPr>
              <a:t>i</a:t>
            </a:r>
            <a:r>
              <a:rPr sz="2000" spc="-10" dirty="0">
                <a:latin typeface="Times New Roman"/>
                <a:cs typeface="Times New Roman"/>
              </a:rPr>
              <a:t>c</a:t>
            </a:r>
            <a:r>
              <a:rPr sz="2000" spc="-20" dirty="0">
                <a:latin typeface="Times New Roman"/>
                <a:cs typeface="Times New Roman"/>
              </a:rPr>
              <a:t>a</a:t>
            </a:r>
            <a:r>
              <a:rPr sz="2000" spc="-10" dirty="0">
                <a:latin typeface="Times New Roman"/>
                <a:cs typeface="Times New Roman"/>
              </a:rPr>
              <a:t>l</a:t>
            </a:r>
            <a:r>
              <a:rPr sz="2000" spc="-25" dirty="0">
                <a:latin typeface="Times New Roman"/>
                <a:cs typeface="Times New Roman"/>
              </a:rPr>
              <a:t> </a:t>
            </a:r>
            <a:r>
              <a:rPr sz="2000" spc="-10" dirty="0">
                <a:latin typeface="Times New Roman"/>
                <a:cs typeface="Times New Roman"/>
              </a:rPr>
              <a:t>bending.</a:t>
            </a:r>
            <a:endParaRPr sz="2000">
              <a:latin typeface="Times New Roman"/>
              <a:cs typeface="Times New Roman"/>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755650" marR="6985" indent="-285750">
              <a:lnSpc>
                <a:spcPct val="100000"/>
              </a:lnSpc>
              <a:buFont typeface="Times New Roman"/>
              <a:buChar char="–"/>
              <a:tabLst>
                <a:tab pos="755650" algn="l"/>
              </a:tabLst>
            </a:pPr>
            <a:r>
              <a:rPr spc="-5" dirty="0"/>
              <a:t>T</a:t>
            </a:r>
            <a:r>
              <a:rPr dirty="0"/>
              <a:t>he MCL</a:t>
            </a:r>
            <a:r>
              <a:rPr spc="-70" dirty="0"/>
              <a:t> </a:t>
            </a:r>
            <a:r>
              <a:rPr spc="-5" dirty="0"/>
              <a:t>tec</a:t>
            </a:r>
            <a:r>
              <a:rPr dirty="0"/>
              <a:t>hn</a:t>
            </a:r>
            <a:r>
              <a:rPr spc="-5" dirty="0"/>
              <a:t>i</a:t>
            </a:r>
            <a:r>
              <a:rPr dirty="0"/>
              <a:t>que o</a:t>
            </a:r>
            <a:r>
              <a:rPr spc="-30" dirty="0"/>
              <a:t>f</a:t>
            </a:r>
            <a:r>
              <a:rPr dirty="0"/>
              <a:t>f</a:t>
            </a:r>
            <a:r>
              <a:rPr spc="-5" dirty="0"/>
              <a:t>e</a:t>
            </a:r>
            <a:r>
              <a:rPr dirty="0"/>
              <a:t>rs un</a:t>
            </a:r>
            <a:r>
              <a:rPr spc="-5" dirty="0"/>
              <a:t>i</a:t>
            </a:r>
            <a:r>
              <a:rPr dirty="0"/>
              <a:t>que</a:t>
            </a:r>
            <a:r>
              <a:rPr spc="-5" dirty="0"/>
              <a:t> </a:t>
            </a:r>
            <a:r>
              <a:rPr dirty="0"/>
              <a:t>oppor</a:t>
            </a:r>
            <a:r>
              <a:rPr spc="-5" dirty="0"/>
              <a:t>t</a:t>
            </a:r>
            <a:r>
              <a:rPr dirty="0"/>
              <a:t>un</a:t>
            </a:r>
            <a:r>
              <a:rPr spc="-5" dirty="0"/>
              <a:t>itie</a:t>
            </a:r>
            <a:r>
              <a:rPr dirty="0"/>
              <a:t>s</a:t>
            </a:r>
            <a:r>
              <a:rPr spc="10" dirty="0"/>
              <a:t> </a:t>
            </a:r>
            <a:r>
              <a:rPr spc="-5" dirty="0"/>
              <a:t>i</a:t>
            </a:r>
            <a:r>
              <a:rPr dirty="0"/>
              <a:t>n </a:t>
            </a:r>
            <a:r>
              <a:rPr spc="-5" dirty="0"/>
              <a:t>t</a:t>
            </a:r>
            <a:r>
              <a:rPr dirty="0"/>
              <a:t>he d</a:t>
            </a:r>
            <a:r>
              <a:rPr spc="-5" dirty="0"/>
              <a:t>e</a:t>
            </a:r>
            <a:r>
              <a:rPr dirty="0"/>
              <a:t>s</a:t>
            </a:r>
            <a:r>
              <a:rPr spc="-5" dirty="0"/>
              <a:t>i</a:t>
            </a:r>
            <a:r>
              <a:rPr dirty="0"/>
              <a:t>gn of s</a:t>
            </a:r>
            <a:r>
              <a:rPr spc="-5" dirty="0"/>
              <a:t>mal</a:t>
            </a:r>
            <a:r>
              <a:rPr dirty="0"/>
              <a:t>l </a:t>
            </a:r>
            <a:r>
              <a:rPr spc="-5" dirty="0"/>
              <a:t>a</a:t>
            </a:r>
            <a:r>
              <a:rPr dirty="0"/>
              <a:t>nd </a:t>
            </a:r>
            <a:r>
              <a:rPr spc="-5" dirty="0"/>
              <a:t>c</a:t>
            </a:r>
            <a:r>
              <a:rPr dirty="0"/>
              <a:t>os</a:t>
            </a:r>
            <a:r>
              <a:rPr spc="-5" dirty="0"/>
              <a:t>t</a:t>
            </a:r>
            <a:r>
              <a:rPr dirty="0"/>
              <a:t>- </a:t>
            </a:r>
            <a:r>
              <a:rPr spc="-5" dirty="0"/>
              <a:t>e</a:t>
            </a:r>
            <a:r>
              <a:rPr spc="-30" dirty="0"/>
              <a:t>f</a:t>
            </a:r>
            <a:r>
              <a:rPr dirty="0"/>
              <a:t>f</a:t>
            </a:r>
            <a:r>
              <a:rPr spc="-5" dirty="0"/>
              <a:t>ecti</a:t>
            </a:r>
            <a:r>
              <a:rPr dirty="0"/>
              <a:t>ve</a:t>
            </a:r>
            <a:r>
              <a:rPr spc="10" dirty="0"/>
              <a:t> </a:t>
            </a:r>
            <a:r>
              <a:rPr spc="-5" dirty="0"/>
              <a:t>a</a:t>
            </a:r>
            <a:r>
              <a:rPr dirty="0"/>
              <a:t>n</a:t>
            </a:r>
            <a:r>
              <a:rPr spc="-5" dirty="0"/>
              <a:t>al</a:t>
            </a:r>
            <a:r>
              <a:rPr dirty="0"/>
              <a:t>y</a:t>
            </a:r>
            <a:r>
              <a:rPr spc="-5" dirty="0"/>
              <a:t>tica</a:t>
            </a:r>
            <a:r>
              <a:rPr dirty="0"/>
              <a:t>l</a:t>
            </a:r>
            <a:r>
              <a:rPr spc="5" dirty="0"/>
              <a:t> </a:t>
            </a:r>
            <a:r>
              <a:rPr spc="-5" dirty="0"/>
              <a:t>met</a:t>
            </a:r>
            <a:r>
              <a:rPr dirty="0"/>
              <a:t>hods</a:t>
            </a:r>
            <a:r>
              <a:rPr spc="5" dirty="0"/>
              <a:t> </a:t>
            </a:r>
            <a:r>
              <a:rPr dirty="0"/>
              <a:t>for s</a:t>
            </a:r>
            <a:r>
              <a:rPr spc="-5" dirty="0"/>
              <a:t>t</a:t>
            </a:r>
            <a:r>
              <a:rPr dirty="0"/>
              <a:t>udy</a:t>
            </a:r>
            <a:r>
              <a:rPr spc="-5" dirty="0"/>
              <a:t>i</a:t>
            </a:r>
            <a:r>
              <a:rPr dirty="0"/>
              <a:t>ng </a:t>
            </a:r>
            <a:r>
              <a:rPr spc="-5" dirty="0"/>
              <a:t>t</a:t>
            </a:r>
            <a:r>
              <a:rPr dirty="0"/>
              <a:t>he </a:t>
            </a:r>
            <a:r>
              <a:rPr spc="-5" dirty="0"/>
              <a:t>c</a:t>
            </a:r>
            <a:r>
              <a:rPr dirty="0"/>
              <a:t>onfor</a:t>
            </a:r>
            <a:r>
              <a:rPr spc="-5" dirty="0"/>
              <a:t>mati</a:t>
            </a:r>
            <a:r>
              <a:rPr dirty="0"/>
              <a:t>on</a:t>
            </a:r>
            <a:r>
              <a:rPr spc="-5" dirty="0"/>
              <a:t>a</a:t>
            </a:r>
            <a:r>
              <a:rPr dirty="0"/>
              <a:t>l</a:t>
            </a:r>
            <a:r>
              <a:rPr spc="5" dirty="0"/>
              <a:t> </a:t>
            </a:r>
            <a:r>
              <a:rPr spc="-5" dirty="0"/>
              <a:t>c</a:t>
            </a:r>
            <a:r>
              <a:rPr dirty="0"/>
              <a:t>h</a:t>
            </a:r>
            <a:r>
              <a:rPr spc="-5" dirty="0"/>
              <a:t>a</a:t>
            </a:r>
            <a:r>
              <a:rPr dirty="0"/>
              <a:t>nge of pro</a:t>
            </a:r>
            <a:r>
              <a:rPr spc="-5" dirty="0"/>
              <a:t>tei</a:t>
            </a:r>
            <a:r>
              <a:rPr dirty="0"/>
              <a:t>ns </a:t>
            </a:r>
            <a:r>
              <a:rPr spc="-5" dirty="0"/>
              <a:t>a</a:t>
            </a:r>
            <a:r>
              <a:rPr dirty="0"/>
              <a:t>nd pro</a:t>
            </a:r>
            <a:r>
              <a:rPr spc="-5" dirty="0"/>
              <a:t>tei</a:t>
            </a:r>
            <a:r>
              <a:rPr dirty="0"/>
              <a:t>n-</a:t>
            </a:r>
            <a:r>
              <a:rPr spc="-5" dirty="0"/>
              <a:t>li</a:t>
            </a:r>
            <a:r>
              <a:rPr dirty="0"/>
              <a:t>g</a:t>
            </a:r>
            <a:r>
              <a:rPr spc="-5" dirty="0"/>
              <a:t>a</a:t>
            </a:r>
            <a:r>
              <a:rPr dirty="0"/>
              <a:t>nd</a:t>
            </a:r>
            <a:r>
              <a:rPr spc="10" dirty="0"/>
              <a:t> </a:t>
            </a:r>
            <a:r>
              <a:rPr spc="-5" dirty="0"/>
              <a:t>i</a:t>
            </a:r>
            <a:r>
              <a:rPr dirty="0"/>
              <a:t>n</a:t>
            </a:r>
            <a:r>
              <a:rPr spc="-5" dirty="0"/>
              <a:t>te</a:t>
            </a:r>
            <a:r>
              <a:rPr dirty="0"/>
              <a:t>r</a:t>
            </a:r>
            <a:r>
              <a:rPr spc="-5" dirty="0"/>
              <a:t>acti</a:t>
            </a:r>
            <a:r>
              <a:rPr dirty="0"/>
              <a:t>on</a:t>
            </a:r>
            <a:r>
              <a:rPr spc="15" dirty="0"/>
              <a:t> </a:t>
            </a:r>
            <a:r>
              <a:rPr dirty="0"/>
              <a:t>und</a:t>
            </a:r>
            <a:r>
              <a:rPr spc="-5" dirty="0"/>
              <a:t>e</a:t>
            </a:r>
            <a:r>
              <a:rPr dirty="0"/>
              <a:t>r v</a:t>
            </a:r>
            <a:r>
              <a:rPr spc="-5" dirty="0"/>
              <a:t>a</a:t>
            </a:r>
            <a:r>
              <a:rPr dirty="0"/>
              <a:t>ry</a:t>
            </a:r>
            <a:r>
              <a:rPr spc="-5" dirty="0"/>
              <a:t>i</a:t>
            </a:r>
            <a:r>
              <a:rPr dirty="0"/>
              <a:t>ng</a:t>
            </a:r>
            <a:r>
              <a:rPr spc="5" dirty="0"/>
              <a:t> </a:t>
            </a:r>
            <a:r>
              <a:rPr spc="-5" dirty="0"/>
              <a:t>c</a:t>
            </a:r>
            <a:r>
              <a:rPr dirty="0"/>
              <a:t>ond</a:t>
            </a:r>
            <a:r>
              <a:rPr spc="-5" dirty="0"/>
              <a:t>iti</a:t>
            </a:r>
            <a:r>
              <a:rPr dirty="0"/>
              <a:t>ons</a:t>
            </a:r>
            <a:r>
              <a:rPr spc="5" dirty="0"/>
              <a:t> </a:t>
            </a:r>
            <a:r>
              <a:rPr dirty="0"/>
              <a:t>of </a:t>
            </a:r>
            <a:r>
              <a:rPr spc="-5" dirty="0"/>
              <a:t>i</a:t>
            </a:r>
            <a:r>
              <a:rPr dirty="0"/>
              <a:t>on</a:t>
            </a:r>
            <a:r>
              <a:rPr spc="-5" dirty="0"/>
              <a:t>i</a:t>
            </a:r>
            <a:r>
              <a:rPr dirty="0"/>
              <a:t>c s</a:t>
            </a:r>
            <a:r>
              <a:rPr spc="-5" dirty="0"/>
              <a:t>t</a:t>
            </a:r>
            <a:r>
              <a:rPr dirty="0"/>
              <a:t>r</a:t>
            </a:r>
            <a:r>
              <a:rPr spc="-5" dirty="0"/>
              <a:t>e</a:t>
            </a:r>
            <a:r>
              <a:rPr dirty="0"/>
              <a:t>ng</a:t>
            </a:r>
            <a:r>
              <a:rPr spc="-5" dirty="0"/>
              <a:t>t</a:t>
            </a:r>
            <a:r>
              <a:rPr dirty="0"/>
              <a:t>h or </a:t>
            </a:r>
            <a:r>
              <a:rPr spc="-5" dirty="0"/>
              <a:t>elect</a:t>
            </a:r>
            <a:r>
              <a:rPr dirty="0"/>
              <a:t>ro</a:t>
            </a:r>
            <a:r>
              <a:rPr spc="-5" dirty="0"/>
              <a:t>l</a:t>
            </a:r>
            <a:r>
              <a:rPr dirty="0"/>
              <a:t>y</a:t>
            </a:r>
            <a:r>
              <a:rPr spc="-5" dirty="0"/>
              <a:t>t</a:t>
            </a:r>
            <a:r>
              <a:rPr dirty="0"/>
              <a:t>e</a:t>
            </a:r>
            <a:r>
              <a:rPr spc="15" dirty="0"/>
              <a:t> </a:t>
            </a:r>
            <a:r>
              <a:rPr spc="-5" dirty="0"/>
              <a:t>i</a:t>
            </a:r>
            <a:r>
              <a:rPr dirty="0"/>
              <a:t>d</a:t>
            </a:r>
            <a:r>
              <a:rPr spc="-5" dirty="0"/>
              <a:t>e</a:t>
            </a:r>
            <a:r>
              <a:rPr dirty="0"/>
              <a:t>n</a:t>
            </a:r>
            <a:r>
              <a:rPr spc="-5" dirty="0"/>
              <a:t>tit</a:t>
            </a:r>
            <a:r>
              <a:rPr spc="-120" dirty="0"/>
              <a:t>y</a:t>
            </a:r>
            <a:r>
              <a:rPr dirty="0"/>
              <a:t>.</a:t>
            </a:r>
            <a:r>
              <a:rPr spc="-90" dirty="0"/>
              <a:t> </a:t>
            </a:r>
            <a:r>
              <a:rPr dirty="0"/>
              <a:t>Adv</a:t>
            </a:r>
            <a:r>
              <a:rPr spc="-5" dirty="0"/>
              <a:t>a</a:t>
            </a:r>
            <a:r>
              <a:rPr dirty="0"/>
              <a:t>n</a:t>
            </a:r>
            <a:r>
              <a:rPr spc="-5" dirty="0"/>
              <a:t>ta</a:t>
            </a:r>
            <a:r>
              <a:rPr dirty="0"/>
              <a:t>g</a:t>
            </a:r>
            <a:r>
              <a:rPr spc="-5" dirty="0"/>
              <a:t>e</a:t>
            </a:r>
            <a:r>
              <a:rPr dirty="0"/>
              <a:t>s</a:t>
            </a:r>
            <a:r>
              <a:rPr spc="5" dirty="0"/>
              <a:t> </a:t>
            </a:r>
            <a:r>
              <a:rPr spc="-5" dirty="0"/>
              <a:t>a</a:t>
            </a:r>
            <a:r>
              <a:rPr dirty="0"/>
              <a:t>re r</a:t>
            </a:r>
            <a:r>
              <a:rPr spc="-5" dirty="0"/>
              <a:t>e</a:t>
            </a:r>
            <a:r>
              <a:rPr dirty="0"/>
              <a:t>du</a:t>
            </a:r>
            <a:r>
              <a:rPr spc="-5" dirty="0"/>
              <a:t>ce</a:t>
            </a:r>
            <a:r>
              <a:rPr dirty="0"/>
              <a:t>s </a:t>
            </a:r>
            <a:r>
              <a:rPr spc="-5" dirty="0"/>
              <a:t>c</a:t>
            </a:r>
            <a:r>
              <a:rPr dirty="0"/>
              <a:t>os</a:t>
            </a:r>
            <a:r>
              <a:rPr spc="-5" dirty="0"/>
              <a:t>t</a:t>
            </a:r>
            <a:r>
              <a:rPr dirty="0"/>
              <a:t>s </a:t>
            </a:r>
            <a:r>
              <a:rPr spc="-5" dirty="0"/>
              <a:t>a</a:t>
            </a:r>
            <a:r>
              <a:rPr dirty="0"/>
              <a:t>nd</a:t>
            </a:r>
            <a:r>
              <a:rPr spc="5" dirty="0"/>
              <a:t> </a:t>
            </a:r>
            <a:r>
              <a:rPr dirty="0"/>
              <a:t>f</a:t>
            </a:r>
            <a:r>
              <a:rPr spc="-5" dirty="0"/>
              <a:t>a</a:t>
            </a:r>
            <a:r>
              <a:rPr dirty="0"/>
              <a:t>st</a:t>
            </a:r>
            <a:r>
              <a:rPr spc="-5" dirty="0"/>
              <a:t> t</a:t>
            </a:r>
            <a:r>
              <a:rPr dirty="0"/>
              <a:t>hroughput </a:t>
            </a:r>
            <a:r>
              <a:rPr spc="-5" dirty="0"/>
              <a:t>c</a:t>
            </a:r>
            <a:r>
              <a:rPr dirty="0"/>
              <a:t>h</a:t>
            </a:r>
            <a:r>
              <a:rPr spc="-5" dirty="0"/>
              <a:t>a</a:t>
            </a:r>
            <a:r>
              <a:rPr dirty="0"/>
              <a:t>r</a:t>
            </a:r>
            <a:r>
              <a:rPr spc="-5" dirty="0"/>
              <a:t>acte</a:t>
            </a:r>
            <a:r>
              <a:rPr dirty="0"/>
              <a:t>r</a:t>
            </a:r>
            <a:r>
              <a:rPr spc="-5" dirty="0"/>
              <a:t>i</a:t>
            </a:r>
            <a:r>
              <a:rPr dirty="0"/>
              <a:t>s</a:t>
            </a:r>
            <a:r>
              <a:rPr spc="-5" dirty="0"/>
              <a:t>tic</a:t>
            </a:r>
            <a:r>
              <a:rPr dirty="0"/>
              <a:t>s.</a:t>
            </a:r>
            <a:r>
              <a:rPr spc="15" dirty="0"/>
              <a:t> </a:t>
            </a:r>
            <a:r>
              <a:rPr dirty="0"/>
              <a:t>(NIH</a:t>
            </a:r>
            <a:r>
              <a:rPr spc="-5" dirty="0"/>
              <a:t> </a:t>
            </a:r>
            <a:r>
              <a:rPr dirty="0"/>
              <a:t>SBIR</a:t>
            </a:r>
            <a:r>
              <a:rPr spc="-5" dirty="0"/>
              <a:t>/</a:t>
            </a:r>
            <a:r>
              <a:rPr dirty="0"/>
              <a:t>S</a:t>
            </a:r>
            <a:r>
              <a:rPr spc="-5" dirty="0"/>
              <a:t>TT</a:t>
            </a:r>
            <a:r>
              <a:rPr dirty="0"/>
              <a:t>R)</a:t>
            </a:r>
          </a:p>
          <a:p>
            <a:pPr marL="755650" marR="230504" indent="-285750">
              <a:lnSpc>
                <a:spcPct val="100000"/>
              </a:lnSpc>
              <a:spcBef>
                <a:spcPts val="430"/>
              </a:spcBef>
              <a:buFont typeface="Times New Roman"/>
              <a:buChar char="–"/>
              <a:tabLst>
                <a:tab pos="755650" algn="l"/>
              </a:tabLst>
            </a:pPr>
            <a:r>
              <a:rPr dirty="0"/>
              <a:t>It</a:t>
            </a:r>
            <a:r>
              <a:rPr spc="-5" dirty="0"/>
              <a:t> </a:t>
            </a:r>
            <a:r>
              <a:rPr dirty="0"/>
              <a:t>prov</a:t>
            </a:r>
            <a:r>
              <a:rPr spc="-5" dirty="0"/>
              <a:t>i</a:t>
            </a:r>
            <a:r>
              <a:rPr dirty="0"/>
              <a:t>d</a:t>
            </a:r>
            <a:r>
              <a:rPr spc="-5" dirty="0"/>
              <a:t>e</a:t>
            </a:r>
            <a:r>
              <a:rPr dirty="0"/>
              <a:t>s</a:t>
            </a:r>
            <a:r>
              <a:rPr spc="5" dirty="0"/>
              <a:t> </a:t>
            </a:r>
            <a:r>
              <a:rPr spc="-5" dirty="0"/>
              <a:t>a</a:t>
            </a:r>
            <a:r>
              <a:rPr dirty="0"/>
              <a:t>n </a:t>
            </a:r>
            <a:r>
              <a:rPr spc="-5" dirty="0"/>
              <a:t>alte</a:t>
            </a:r>
            <a:r>
              <a:rPr dirty="0"/>
              <a:t>rn</a:t>
            </a:r>
            <a:r>
              <a:rPr spc="-5" dirty="0"/>
              <a:t>ati</a:t>
            </a:r>
            <a:r>
              <a:rPr dirty="0"/>
              <a:t>v</a:t>
            </a:r>
            <a:r>
              <a:rPr spc="-5" dirty="0"/>
              <a:t>e</a:t>
            </a:r>
            <a:r>
              <a:rPr dirty="0"/>
              <a:t>,</a:t>
            </a:r>
            <a:r>
              <a:rPr spc="15" dirty="0"/>
              <a:t> </a:t>
            </a:r>
            <a:r>
              <a:rPr spc="-5" dirty="0"/>
              <a:t>la</a:t>
            </a:r>
            <a:r>
              <a:rPr dirty="0"/>
              <a:t>b</a:t>
            </a:r>
            <a:r>
              <a:rPr spc="-5" dirty="0"/>
              <a:t>el</a:t>
            </a:r>
            <a:r>
              <a:rPr dirty="0"/>
              <a:t>-fr</a:t>
            </a:r>
            <a:r>
              <a:rPr spc="-5" dirty="0"/>
              <a:t>e</a:t>
            </a:r>
            <a:r>
              <a:rPr dirty="0"/>
              <a:t>e</a:t>
            </a:r>
            <a:r>
              <a:rPr spc="10" dirty="0"/>
              <a:t> </a:t>
            </a:r>
            <a:r>
              <a:rPr dirty="0"/>
              <a:t>b</a:t>
            </a:r>
            <a:r>
              <a:rPr spc="-5" dirty="0"/>
              <a:t>i</a:t>
            </a:r>
            <a:r>
              <a:rPr dirty="0"/>
              <a:t>o</a:t>
            </a:r>
            <a:r>
              <a:rPr spc="-5" dirty="0"/>
              <a:t>a</a:t>
            </a:r>
            <a:r>
              <a:rPr dirty="0"/>
              <a:t>ss</a:t>
            </a:r>
            <a:r>
              <a:rPr spc="-5" dirty="0"/>
              <a:t>a</a:t>
            </a:r>
            <a:r>
              <a:rPr dirty="0"/>
              <a:t>y for drug s</a:t>
            </a:r>
            <a:r>
              <a:rPr spc="-5" dirty="0"/>
              <a:t>c</a:t>
            </a:r>
            <a:r>
              <a:rPr dirty="0"/>
              <a:t>r</a:t>
            </a:r>
            <a:r>
              <a:rPr spc="-5" dirty="0"/>
              <a:t>ee</a:t>
            </a:r>
            <a:r>
              <a:rPr dirty="0"/>
              <a:t>n</a:t>
            </a:r>
            <a:r>
              <a:rPr spc="-5" dirty="0"/>
              <a:t>i</a:t>
            </a:r>
            <a:r>
              <a:rPr dirty="0"/>
              <a:t>ng</a:t>
            </a:r>
            <a:r>
              <a:rPr spc="5" dirty="0"/>
              <a:t> </a:t>
            </a:r>
            <a:r>
              <a:rPr spc="-5" dirty="0"/>
              <a:t>a</a:t>
            </a:r>
            <a:r>
              <a:rPr dirty="0"/>
              <a:t>pp</a:t>
            </a:r>
            <a:r>
              <a:rPr spc="-5" dirty="0"/>
              <a:t>licati</a:t>
            </a:r>
            <a:r>
              <a:rPr dirty="0"/>
              <a:t>ons. (NIH</a:t>
            </a:r>
            <a:r>
              <a:rPr spc="-5" dirty="0"/>
              <a:t> </a:t>
            </a:r>
            <a:r>
              <a:rPr dirty="0"/>
              <a:t>R01)</a:t>
            </a:r>
          </a:p>
          <a:p>
            <a:pPr>
              <a:lnSpc>
                <a:spcPct val="100000"/>
              </a:lnSpc>
              <a:spcBef>
                <a:spcPts val="16"/>
              </a:spcBef>
            </a:pPr>
            <a:endParaRPr sz="2650">
              <a:latin typeface="Times New Roman"/>
              <a:cs typeface="Times New Roman"/>
            </a:endParaRPr>
          </a:p>
          <a:p>
            <a:pPr marL="355600" marR="5080" indent="-342900">
              <a:lnSpc>
                <a:spcPct val="100000"/>
              </a:lnSpc>
              <a:buFont typeface="Times New Roman"/>
              <a:buChar char="•"/>
              <a:tabLst>
                <a:tab pos="355600" algn="l"/>
              </a:tabLst>
            </a:pPr>
            <a:r>
              <a:rPr sz="2000" spc="-20" dirty="0"/>
              <a:t>B</a:t>
            </a:r>
            <a:r>
              <a:rPr sz="2000" spc="-10" dirty="0"/>
              <a:t>io</a:t>
            </a:r>
            <a:r>
              <a:rPr sz="2000" spc="-25" dirty="0"/>
              <a:t>m</a:t>
            </a:r>
            <a:r>
              <a:rPr sz="2000" spc="-10" dirty="0"/>
              <a:t>olec</a:t>
            </a:r>
            <a:r>
              <a:rPr sz="2000" spc="-15" dirty="0"/>
              <a:t>ul</a:t>
            </a:r>
            <a:r>
              <a:rPr sz="2000" spc="-10" dirty="0"/>
              <a:t>ar de</a:t>
            </a:r>
            <a:r>
              <a:rPr sz="2000" spc="-15" dirty="0"/>
              <a:t>si</a:t>
            </a:r>
            <a:r>
              <a:rPr sz="2000" spc="-10" dirty="0"/>
              <a:t>gn</a:t>
            </a:r>
            <a:r>
              <a:rPr sz="2000" spc="-20" dirty="0"/>
              <a:t> </a:t>
            </a:r>
            <a:r>
              <a:rPr sz="2000" spc="-10" dirty="0"/>
              <a:t>to enhance the</a:t>
            </a:r>
            <a:r>
              <a:rPr sz="2000" spc="-15" dirty="0"/>
              <a:t> </a:t>
            </a:r>
            <a:r>
              <a:rPr sz="2000" spc="-10" dirty="0"/>
              <a:t>k</a:t>
            </a:r>
            <a:r>
              <a:rPr sz="1950" spc="15" baseline="-21367" dirty="0"/>
              <a:t>1</a:t>
            </a:r>
            <a:r>
              <a:rPr sz="1950" baseline="-21367" dirty="0"/>
              <a:t> </a:t>
            </a:r>
            <a:r>
              <a:rPr sz="1950" spc="-232" baseline="-21367" dirty="0"/>
              <a:t> </a:t>
            </a:r>
            <a:r>
              <a:rPr sz="2000" spc="-10" dirty="0"/>
              <a:t>of the enzy</a:t>
            </a:r>
            <a:r>
              <a:rPr sz="2000" spc="-25" dirty="0"/>
              <a:t>m</a:t>
            </a:r>
            <a:r>
              <a:rPr sz="2000" spc="-10" dirty="0"/>
              <a:t>e-ana</a:t>
            </a:r>
            <a:r>
              <a:rPr sz="2000" spc="-15" dirty="0"/>
              <a:t>lyt</a:t>
            </a:r>
            <a:r>
              <a:rPr sz="2000" spc="-10" dirty="0"/>
              <a:t>e</a:t>
            </a:r>
            <a:r>
              <a:rPr sz="2000" spc="-20" dirty="0"/>
              <a:t> </a:t>
            </a:r>
            <a:r>
              <a:rPr sz="2000" spc="-10" dirty="0"/>
              <a:t>bind</a:t>
            </a:r>
            <a:r>
              <a:rPr sz="2000" spc="-15" dirty="0"/>
              <a:t>i</a:t>
            </a:r>
            <a:r>
              <a:rPr sz="2000" spc="-10" dirty="0"/>
              <a:t>ng</a:t>
            </a:r>
            <a:r>
              <a:rPr sz="2000" spc="-20" dirty="0"/>
              <a:t> </a:t>
            </a:r>
            <a:r>
              <a:rPr sz="2000" spc="-10" dirty="0"/>
              <a:t>could be</a:t>
            </a:r>
            <a:r>
              <a:rPr sz="2000" spc="-5" dirty="0"/>
              <a:t> </a:t>
            </a:r>
            <a:r>
              <a:rPr sz="2000" spc="-10" dirty="0"/>
              <a:t>another</a:t>
            </a:r>
            <a:r>
              <a:rPr sz="2000" spc="-20" dirty="0"/>
              <a:t> </a:t>
            </a:r>
            <a:r>
              <a:rPr sz="2000" spc="-10" dirty="0"/>
              <a:t>approach</a:t>
            </a:r>
            <a:r>
              <a:rPr sz="2000" spc="-15" dirty="0"/>
              <a:t> </a:t>
            </a:r>
            <a:r>
              <a:rPr sz="2000" spc="-10" dirty="0"/>
              <a:t>to</a:t>
            </a:r>
            <a:r>
              <a:rPr sz="2000" spc="-5" dirty="0"/>
              <a:t> </a:t>
            </a:r>
            <a:r>
              <a:rPr sz="2000" spc="-10" dirty="0"/>
              <a:t>increase</a:t>
            </a:r>
            <a:r>
              <a:rPr sz="2000" spc="-20" dirty="0"/>
              <a:t> </a:t>
            </a:r>
            <a:r>
              <a:rPr sz="2000" spc="-10" dirty="0"/>
              <a:t>the sens</a:t>
            </a:r>
            <a:r>
              <a:rPr sz="2000" spc="-15" dirty="0"/>
              <a:t>it</a:t>
            </a:r>
            <a:r>
              <a:rPr sz="2000" spc="-20" dirty="0"/>
              <a:t>i</a:t>
            </a:r>
            <a:r>
              <a:rPr sz="2000" spc="-10" dirty="0"/>
              <a:t>v</a:t>
            </a:r>
            <a:r>
              <a:rPr sz="2000" spc="-15" dirty="0"/>
              <a:t>i</a:t>
            </a:r>
            <a:r>
              <a:rPr sz="2000" spc="-20" dirty="0"/>
              <a:t>t</a:t>
            </a:r>
            <a:r>
              <a:rPr sz="2000" spc="-140" dirty="0"/>
              <a:t>y</a:t>
            </a:r>
            <a:r>
              <a:rPr sz="2000" spc="-5" dirty="0"/>
              <a:t>.</a:t>
            </a:r>
            <a:r>
              <a:rPr sz="2000" spc="-20" dirty="0"/>
              <a:t> </a:t>
            </a:r>
            <a:r>
              <a:rPr sz="2000" spc="-10" dirty="0"/>
              <a:t>(trad</a:t>
            </a:r>
            <a:r>
              <a:rPr sz="2000" spc="-15" dirty="0"/>
              <a:t>it</a:t>
            </a:r>
            <a:r>
              <a:rPr sz="2000" spc="-20" dirty="0"/>
              <a:t>i</a:t>
            </a:r>
            <a:r>
              <a:rPr sz="2000" spc="-10" dirty="0"/>
              <a:t>on</a:t>
            </a:r>
            <a:r>
              <a:rPr sz="2000" spc="-20" dirty="0"/>
              <a:t>a</a:t>
            </a:r>
            <a:r>
              <a:rPr sz="2000" spc="-15" dirty="0"/>
              <a:t>ll</a:t>
            </a:r>
            <a:r>
              <a:rPr sz="2000" spc="-140" dirty="0"/>
              <a:t>y</a:t>
            </a:r>
            <a:r>
              <a:rPr sz="2000" spc="-5" dirty="0"/>
              <a:t>,</a:t>
            </a:r>
            <a:r>
              <a:rPr sz="2000" spc="-25" dirty="0"/>
              <a:t> </a:t>
            </a:r>
            <a:r>
              <a:rPr sz="2000" spc="-10" dirty="0"/>
              <a:t>increas</a:t>
            </a:r>
            <a:r>
              <a:rPr sz="2000" spc="-15" dirty="0"/>
              <a:t>in</a:t>
            </a:r>
            <a:r>
              <a:rPr sz="2000" spc="-10" dirty="0"/>
              <a:t>g reacti</a:t>
            </a:r>
            <a:r>
              <a:rPr sz="2000" spc="-15" dirty="0"/>
              <a:t>o</a:t>
            </a:r>
            <a:r>
              <a:rPr sz="2000" spc="-10" dirty="0"/>
              <a:t>n</a:t>
            </a:r>
            <a:r>
              <a:rPr sz="2000" spc="-20" dirty="0"/>
              <a:t> </a:t>
            </a:r>
            <a:r>
              <a:rPr sz="2000" spc="-10" dirty="0"/>
              <a:t>rate</a:t>
            </a:r>
            <a:r>
              <a:rPr sz="2000" spc="-15" dirty="0"/>
              <a:t> </a:t>
            </a:r>
            <a:r>
              <a:rPr sz="2000" spc="-20" dirty="0"/>
              <a:t>w</a:t>
            </a:r>
            <a:r>
              <a:rPr sz="2000" spc="-10" dirty="0"/>
              <a:t>as</a:t>
            </a:r>
            <a:r>
              <a:rPr sz="2000" spc="10" dirty="0"/>
              <a:t> </a:t>
            </a:r>
            <a:r>
              <a:rPr sz="2000" spc="-10" dirty="0"/>
              <a:t>used</a:t>
            </a:r>
            <a:r>
              <a:rPr sz="2000" spc="-15" dirty="0"/>
              <a:t> </a:t>
            </a:r>
            <a:r>
              <a:rPr sz="2000" spc="-10" dirty="0"/>
              <a:t>to increase</a:t>
            </a:r>
            <a:r>
              <a:rPr sz="2000" spc="-20" dirty="0"/>
              <a:t> </a:t>
            </a:r>
            <a:r>
              <a:rPr sz="2000" spc="-10" dirty="0"/>
              <a:t>the</a:t>
            </a:r>
            <a:r>
              <a:rPr sz="2000" spc="-15" dirty="0"/>
              <a:t> </a:t>
            </a:r>
            <a:r>
              <a:rPr sz="2000" spc="-10" dirty="0"/>
              <a:t>sensi</a:t>
            </a:r>
            <a:r>
              <a:rPr sz="2000" spc="-15" dirty="0"/>
              <a:t>t</a:t>
            </a:r>
            <a:r>
              <a:rPr sz="2000" spc="-20" dirty="0"/>
              <a:t>i</a:t>
            </a:r>
            <a:r>
              <a:rPr sz="2000" spc="-10" dirty="0"/>
              <a:t>v</a:t>
            </a:r>
            <a:r>
              <a:rPr sz="2000" spc="-15" dirty="0"/>
              <a:t>i</a:t>
            </a:r>
            <a:r>
              <a:rPr sz="2000" spc="-20" dirty="0"/>
              <a:t>t</a:t>
            </a:r>
            <a:r>
              <a:rPr sz="2000" spc="-10" dirty="0"/>
              <a:t>y</a:t>
            </a:r>
            <a:r>
              <a:rPr sz="2000" spc="-20" dirty="0"/>
              <a:t>)</a:t>
            </a:r>
            <a:r>
              <a:rPr sz="2000" spc="-5" dirty="0"/>
              <a:t>.</a:t>
            </a:r>
            <a:endParaRPr sz="2000"/>
          </a:p>
          <a:p>
            <a:pPr marL="755650" marR="191135" indent="-285750">
              <a:lnSpc>
                <a:spcPct val="100000"/>
              </a:lnSpc>
              <a:spcBef>
                <a:spcPts val="440"/>
              </a:spcBef>
              <a:tabLst>
                <a:tab pos="755015" algn="l"/>
              </a:tabLst>
            </a:pPr>
            <a:r>
              <a:rPr dirty="0"/>
              <a:t>–	OPH</a:t>
            </a:r>
            <a:r>
              <a:rPr spc="-5" dirty="0"/>
              <a:t> </a:t>
            </a:r>
            <a:r>
              <a:rPr dirty="0"/>
              <a:t>v</a:t>
            </a:r>
            <a:r>
              <a:rPr spc="-5" dirty="0"/>
              <a:t>a</a:t>
            </a:r>
            <a:r>
              <a:rPr dirty="0"/>
              <a:t>r</a:t>
            </a:r>
            <a:r>
              <a:rPr spc="-5" dirty="0"/>
              <a:t>ia</a:t>
            </a:r>
            <a:r>
              <a:rPr dirty="0"/>
              <a:t>n</a:t>
            </a:r>
            <a:r>
              <a:rPr spc="-5" dirty="0"/>
              <a:t>t</a:t>
            </a:r>
            <a:r>
              <a:rPr dirty="0"/>
              <a:t>s</a:t>
            </a:r>
            <a:r>
              <a:rPr spc="5" dirty="0"/>
              <a:t> </a:t>
            </a:r>
            <a:r>
              <a:rPr spc="-5" dirty="0"/>
              <a:t>m</a:t>
            </a:r>
            <a:r>
              <a:rPr dirty="0"/>
              <a:t>od</a:t>
            </a:r>
            <a:r>
              <a:rPr spc="-5" dirty="0"/>
              <a:t>i</a:t>
            </a:r>
            <a:r>
              <a:rPr dirty="0"/>
              <a:t>f</a:t>
            </a:r>
            <a:r>
              <a:rPr spc="-5" dirty="0"/>
              <a:t>ie</a:t>
            </a:r>
            <a:r>
              <a:rPr dirty="0"/>
              <a:t>d</a:t>
            </a:r>
            <a:r>
              <a:rPr spc="5" dirty="0"/>
              <a:t> </a:t>
            </a:r>
            <a:r>
              <a:rPr dirty="0"/>
              <a:t>MC</a:t>
            </a:r>
            <a:r>
              <a:rPr spc="-5" dirty="0"/>
              <a:t>L</a:t>
            </a:r>
            <a:r>
              <a:rPr dirty="0"/>
              <a:t>s </a:t>
            </a:r>
            <a:r>
              <a:rPr spc="-5" dirty="0"/>
              <a:t>ma</a:t>
            </a:r>
            <a:r>
              <a:rPr dirty="0"/>
              <a:t>y</a:t>
            </a:r>
            <a:r>
              <a:rPr spc="5" dirty="0"/>
              <a:t> </a:t>
            </a:r>
            <a:r>
              <a:rPr dirty="0"/>
              <a:t>prov</a:t>
            </a:r>
            <a:r>
              <a:rPr spc="-5" dirty="0"/>
              <a:t>i</a:t>
            </a:r>
            <a:r>
              <a:rPr dirty="0"/>
              <a:t>de</a:t>
            </a:r>
            <a:r>
              <a:rPr spc="-5" dirty="0"/>
              <a:t> </a:t>
            </a:r>
            <a:r>
              <a:rPr dirty="0"/>
              <a:t>a h</a:t>
            </a:r>
            <a:r>
              <a:rPr spc="-5" dirty="0"/>
              <a:t>i</a:t>
            </a:r>
            <a:r>
              <a:rPr dirty="0"/>
              <a:t>gh</a:t>
            </a:r>
            <a:r>
              <a:rPr spc="-5" dirty="0"/>
              <a:t>l</a:t>
            </a:r>
            <a:r>
              <a:rPr dirty="0"/>
              <a:t>y </a:t>
            </a:r>
            <a:r>
              <a:rPr b="1" dirty="0">
                <a:latin typeface="Times New Roman"/>
                <a:cs typeface="Times New Roman"/>
              </a:rPr>
              <a:t>s</a:t>
            </a:r>
            <a:r>
              <a:rPr b="1" spc="-5" dirty="0">
                <a:latin typeface="Times New Roman"/>
                <a:cs typeface="Times New Roman"/>
              </a:rPr>
              <a:t>e</a:t>
            </a:r>
            <a:r>
              <a:rPr b="1" dirty="0">
                <a:latin typeface="Times New Roman"/>
                <a:cs typeface="Times New Roman"/>
              </a:rPr>
              <a:t>ns</a:t>
            </a:r>
            <a:r>
              <a:rPr b="1" spc="-5" dirty="0">
                <a:latin typeface="Times New Roman"/>
                <a:cs typeface="Times New Roman"/>
              </a:rPr>
              <a:t>i</a:t>
            </a:r>
            <a:r>
              <a:rPr b="1" dirty="0">
                <a:latin typeface="Times New Roman"/>
                <a:cs typeface="Times New Roman"/>
              </a:rPr>
              <a:t>t</a:t>
            </a:r>
            <a:r>
              <a:rPr b="1" spc="-5" dirty="0">
                <a:latin typeface="Times New Roman"/>
                <a:cs typeface="Times New Roman"/>
              </a:rPr>
              <a:t>i</a:t>
            </a:r>
            <a:r>
              <a:rPr b="1" dirty="0">
                <a:latin typeface="Times New Roman"/>
                <a:cs typeface="Times New Roman"/>
              </a:rPr>
              <a:t>ve </a:t>
            </a:r>
            <a:r>
              <a:rPr dirty="0"/>
              <a:t>d</a:t>
            </a:r>
            <a:r>
              <a:rPr spc="-5" dirty="0"/>
              <a:t>e</a:t>
            </a:r>
            <a:r>
              <a:rPr dirty="0"/>
              <a:t>v</a:t>
            </a:r>
            <a:r>
              <a:rPr spc="-5" dirty="0"/>
              <a:t>ic</a:t>
            </a:r>
            <a:r>
              <a:rPr dirty="0"/>
              <a:t>e </a:t>
            </a:r>
            <a:r>
              <a:rPr spc="-5" dirty="0"/>
              <a:t>i</a:t>
            </a:r>
            <a:r>
              <a:rPr dirty="0"/>
              <a:t>n n</a:t>
            </a:r>
            <a:r>
              <a:rPr spc="-5" dirty="0"/>
              <a:t>e</a:t>
            </a:r>
            <a:r>
              <a:rPr dirty="0"/>
              <a:t>rve </a:t>
            </a:r>
            <a:r>
              <a:rPr spc="-5" dirty="0"/>
              <a:t>a</a:t>
            </a:r>
            <a:r>
              <a:rPr dirty="0"/>
              <a:t>g</a:t>
            </a:r>
            <a:r>
              <a:rPr spc="-5" dirty="0"/>
              <a:t>e</a:t>
            </a:r>
            <a:r>
              <a:rPr dirty="0"/>
              <a:t>n</a:t>
            </a:r>
            <a:r>
              <a:rPr spc="-5" dirty="0"/>
              <a:t>t</a:t>
            </a:r>
            <a:r>
              <a:rPr dirty="0"/>
              <a:t>s</a:t>
            </a:r>
            <a:r>
              <a:rPr spc="5" dirty="0"/>
              <a:t> </a:t>
            </a:r>
            <a:r>
              <a:rPr b="1" dirty="0">
                <a:latin typeface="Times New Roman"/>
                <a:cs typeface="Times New Roman"/>
              </a:rPr>
              <a:t>mon</a:t>
            </a:r>
            <a:r>
              <a:rPr b="1" spc="-5" dirty="0">
                <a:latin typeface="Times New Roman"/>
                <a:cs typeface="Times New Roman"/>
              </a:rPr>
              <a:t>i</a:t>
            </a:r>
            <a:r>
              <a:rPr b="1" dirty="0">
                <a:latin typeface="Times New Roman"/>
                <a:cs typeface="Times New Roman"/>
              </a:rPr>
              <a:t>to</a:t>
            </a:r>
            <a:r>
              <a:rPr b="1" spc="-5" dirty="0">
                <a:latin typeface="Times New Roman"/>
                <a:cs typeface="Times New Roman"/>
              </a:rPr>
              <a:t>ri</a:t>
            </a:r>
            <a:r>
              <a:rPr b="1" dirty="0">
                <a:latin typeface="Times New Roman"/>
                <a:cs typeface="Times New Roman"/>
              </a:rPr>
              <a:t>ng</a:t>
            </a:r>
            <a:r>
              <a:rPr dirty="0"/>
              <a:t>.</a:t>
            </a:r>
            <a:r>
              <a:rPr spc="-5" dirty="0"/>
              <a:t> </a:t>
            </a:r>
            <a:r>
              <a:rPr dirty="0"/>
              <a:t>(NSF</a:t>
            </a:r>
            <a:r>
              <a:rPr spc="-5" dirty="0"/>
              <a:t>/</a:t>
            </a:r>
            <a:r>
              <a:rPr dirty="0"/>
              <a:t>DOD</a:t>
            </a:r>
            <a:r>
              <a:rPr spc="-5" dirty="0"/>
              <a:t>/E</a:t>
            </a:r>
            <a:r>
              <a:rPr spc="-170" dirty="0"/>
              <a:t>P</a:t>
            </a:r>
            <a:r>
              <a:rPr dirty="0"/>
              <a:t>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3640" y="812105"/>
            <a:ext cx="3313429" cy="330200"/>
          </a:xfrm>
          <a:prstGeom prst="rect">
            <a:avLst/>
          </a:prstGeom>
        </p:spPr>
        <p:txBody>
          <a:bodyPr vert="horz" wrap="square" lIns="0" tIns="0" rIns="0" bIns="0" rtlCol="0">
            <a:spAutoFit/>
          </a:bodyPr>
          <a:lstStyle/>
          <a:p>
            <a:pPr marL="12700">
              <a:lnSpc>
                <a:spcPct val="100000"/>
              </a:lnSpc>
            </a:pPr>
            <a:r>
              <a:rPr sz="2400" spc="-5" dirty="0">
                <a:solidFill>
                  <a:srgbClr val="FFFFFF"/>
                </a:solidFill>
                <a:latin typeface="Arial"/>
                <a:cs typeface="Arial"/>
              </a:rPr>
              <a:t>an</a:t>
            </a:r>
            <a:r>
              <a:rPr sz="2400" dirty="0">
                <a:solidFill>
                  <a:srgbClr val="FFFFFF"/>
                </a:solidFill>
                <a:latin typeface="Arial"/>
                <a:cs typeface="Arial"/>
              </a:rPr>
              <a:t>d</a:t>
            </a:r>
            <a:r>
              <a:rPr sz="2400" spc="5" dirty="0">
                <a:solidFill>
                  <a:srgbClr val="FFFFFF"/>
                </a:solidFill>
                <a:latin typeface="Arial"/>
                <a:cs typeface="Arial"/>
              </a:rPr>
              <a:t> </a:t>
            </a:r>
            <a:r>
              <a:rPr sz="2400" dirty="0">
                <a:solidFill>
                  <a:srgbClr val="FFFFFF"/>
                </a:solidFill>
                <a:latin typeface="Arial"/>
                <a:cs typeface="Arial"/>
              </a:rPr>
              <a:t>c</a:t>
            </a:r>
            <a:r>
              <a:rPr sz="2400" spc="-5" dirty="0">
                <a:solidFill>
                  <a:srgbClr val="FFFFFF"/>
                </a:solidFill>
                <a:latin typeface="Arial"/>
                <a:cs typeface="Arial"/>
              </a:rPr>
              <a:t>e</a:t>
            </a:r>
            <a:r>
              <a:rPr sz="2400" dirty="0">
                <a:solidFill>
                  <a:srgbClr val="FFFFFF"/>
                </a:solidFill>
                <a:latin typeface="Arial"/>
                <a:cs typeface="Arial"/>
              </a:rPr>
              <a:t>ll</a:t>
            </a:r>
            <a:r>
              <a:rPr sz="2400" spc="10" dirty="0">
                <a:solidFill>
                  <a:srgbClr val="FFFFFF"/>
                </a:solidFill>
                <a:latin typeface="Arial"/>
                <a:cs typeface="Arial"/>
              </a:rPr>
              <a:t> </a:t>
            </a:r>
            <a:r>
              <a:rPr sz="2400" spc="-5" dirty="0">
                <a:solidFill>
                  <a:srgbClr val="FFFFFF"/>
                </a:solidFill>
                <a:latin typeface="Arial"/>
                <a:cs typeface="Arial"/>
              </a:rPr>
              <a:t>ba</a:t>
            </a:r>
            <a:r>
              <a:rPr sz="2400" dirty="0">
                <a:solidFill>
                  <a:srgbClr val="FFFFFF"/>
                </a:solidFill>
                <a:latin typeface="Arial"/>
                <a:cs typeface="Arial"/>
              </a:rPr>
              <a:t>s</a:t>
            </a:r>
            <a:r>
              <a:rPr sz="2400" spc="-5" dirty="0">
                <a:solidFill>
                  <a:srgbClr val="FFFFFF"/>
                </a:solidFill>
                <a:latin typeface="Arial"/>
                <a:cs typeface="Arial"/>
              </a:rPr>
              <a:t>e</a:t>
            </a:r>
            <a:r>
              <a:rPr sz="2400" dirty="0">
                <a:solidFill>
                  <a:srgbClr val="FFFFFF"/>
                </a:solidFill>
                <a:latin typeface="Arial"/>
                <a:cs typeface="Arial"/>
              </a:rPr>
              <a:t>d</a:t>
            </a:r>
            <a:r>
              <a:rPr sz="2400" spc="10" dirty="0">
                <a:solidFill>
                  <a:srgbClr val="FFFFFF"/>
                </a:solidFill>
                <a:latin typeface="Arial"/>
                <a:cs typeface="Arial"/>
              </a:rPr>
              <a:t> </a:t>
            </a:r>
            <a:r>
              <a:rPr sz="2400" spc="-5" dirty="0">
                <a:solidFill>
                  <a:srgbClr val="FFFFFF"/>
                </a:solidFill>
                <a:latin typeface="Arial"/>
                <a:cs typeface="Arial"/>
              </a:rPr>
              <a:t>dete</a:t>
            </a:r>
            <a:r>
              <a:rPr sz="2400" dirty="0">
                <a:solidFill>
                  <a:srgbClr val="FFFFFF"/>
                </a:solidFill>
                <a:latin typeface="Arial"/>
                <a:cs typeface="Arial"/>
              </a:rPr>
              <a:t>c</a:t>
            </a:r>
            <a:r>
              <a:rPr sz="2400" spc="-5" dirty="0">
                <a:solidFill>
                  <a:srgbClr val="FFFFFF"/>
                </a:solidFill>
                <a:latin typeface="Arial"/>
                <a:cs typeface="Arial"/>
              </a:rPr>
              <a:t>t</a:t>
            </a:r>
            <a:r>
              <a:rPr sz="2400" dirty="0">
                <a:solidFill>
                  <a:srgbClr val="FFFFFF"/>
                </a:solidFill>
                <a:latin typeface="Arial"/>
                <a:cs typeface="Arial"/>
              </a:rPr>
              <a:t>i</a:t>
            </a:r>
            <a:r>
              <a:rPr sz="2400" spc="-5" dirty="0">
                <a:solidFill>
                  <a:srgbClr val="FFFFFF"/>
                </a:solidFill>
                <a:latin typeface="Arial"/>
                <a:cs typeface="Arial"/>
              </a:rPr>
              <a:t>on</a:t>
            </a:r>
            <a:endParaRPr sz="2400">
              <a:latin typeface="Arial"/>
              <a:cs typeface="Arial"/>
            </a:endParaRPr>
          </a:p>
        </p:txBody>
      </p:sp>
      <p:sp>
        <p:nvSpPr>
          <p:cNvPr id="3" name="object 3"/>
          <p:cNvSpPr/>
          <p:nvPr/>
        </p:nvSpPr>
        <p:spPr>
          <a:xfrm>
            <a:off x="2440478" y="1830881"/>
            <a:ext cx="3976688" cy="298290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600200" y="609600"/>
            <a:ext cx="8186737" cy="1143000"/>
          </a:xfrm>
        </p:spPr>
        <p:txBody>
          <a:bodyPr/>
          <a:lstStyle/>
          <a:p>
            <a:r>
              <a:rPr lang="en-US" sz="3600" b="1"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4294967295"/>
          </p:nvPr>
        </p:nvSpPr>
        <p:spPr>
          <a:xfrm>
            <a:off x="642938" y="1714500"/>
            <a:ext cx="8001000" cy="40005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4"/>
              </a:rPr>
              <a:t>www.pharmaceuticalconferences.com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61972" y="1680987"/>
            <a:ext cx="5202234" cy="43894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603165"/>
            <a:ext cx="87630" cy="203200"/>
          </a:xfrm>
          <a:prstGeom prst="rect">
            <a:avLst/>
          </a:prstGeom>
        </p:spPr>
        <p:txBody>
          <a:bodyPr vert="horz" wrap="square" lIns="0" tIns="0" rIns="0" bIns="0" rtlCol="0">
            <a:spAutoFit/>
          </a:bodyPr>
          <a:lstStyle/>
          <a:p>
            <a:pPr marL="12700">
              <a:lnSpc>
                <a:spcPct val="100000"/>
              </a:lnSpc>
            </a:pPr>
            <a:r>
              <a:rPr sz="1400" spc="-5" dirty="0">
                <a:latin typeface="Times New Roman"/>
                <a:cs typeface="Times New Roman"/>
              </a:rPr>
              <a:t>•</a:t>
            </a:r>
            <a:endParaRPr sz="1400">
              <a:latin typeface="Times New Roman"/>
              <a:cs typeface="Times New Roman"/>
            </a:endParaRPr>
          </a:p>
        </p:txBody>
      </p:sp>
      <p:sp>
        <p:nvSpPr>
          <p:cNvPr id="3" name="object 3"/>
          <p:cNvSpPr txBox="1"/>
          <p:nvPr/>
        </p:nvSpPr>
        <p:spPr>
          <a:xfrm>
            <a:off x="1145540" y="1603165"/>
            <a:ext cx="7012305" cy="1355725"/>
          </a:xfrm>
          <a:prstGeom prst="rect">
            <a:avLst/>
          </a:prstGeom>
        </p:spPr>
        <p:txBody>
          <a:bodyPr vert="horz" wrap="square" lIns="0" tIns="0" rIns="0" bIns="0" rtlCol="0">
            <a:spAutoFit/>
          </a:bodyPr>
          <a:lstStyle/>
          <a:p>
            <a:pPr marL="12700" marR="5080">
              <a:lnSpc>
                <a:spcPct val="100000"/>
              </a:lnSpc>
            </a:pPr>
            <a:r>
              <a:rPr sz="1400" spc="-5" dirty="0">
                <a:latin typeface="Times New Roman"/>
                <a:cs typeface="Times New Roman"/>
              </a:rPr>
              <a:t>J. </a:t>
            </a:r>
            <a:r>
              <a:rPr sz="1400" spc="-20" dirty="0">
                <a:latin typeface="Times New Roman"/>
                <a:cs typeface="Times New Roman"/>
              </a:rPr>
              <a:t>K</a:t>
            </a:r>
            <a:r>
              <a:rPr sz="1400" spc="-5" dirty="0">
                <a:latin typeface="Times New Roman"/>
                <a:cs typeface="Times New Roman"/>
              </a:rPr>
              <a:t>.</a:t>
            </a:r>
            <a:r>
              <a:rPr sz="1400" spc="5" dirty="0">
                <a:latin typeface="Times New Roman"/>
                <a:cs typeface="Times New Roman"/>
              </a:rPr>
              <a:t> </a:t>
            </a:r>
            <a:r>
              <a:rPr sz="1400" spc="-20" dirty="0">
                <a:latin typeface="Times New Roman"/>
                <a:cs typeface="Times New Roman"/>
              </a:rPr>
              <a:t>G</a:t>
            </a:r>
            <a:r>
              <a:rPr sz="1400" spc="-5" dirty="0">
                <a:latin typeface="Times New Roman"/>
                <a:cs typeface="Times New Roman"/>
              </a:rPr>
              <a:t>i</a:t>
            </a:r>
            <a:r>
              <a:rPr sz="1400" spc="-25" dirty="0">
                <a:latin typeface="Times New Roman"/>
                <a:cs typeface="Times New Roman"/>
              </a:rPr>
              <a:t>m</a:t>
            </a:r>
            <a:r>
              <a:rPr sz="1400" spc="-15" dirty="0">
                <a:latin typeface="Times New Roman"/>
                <a:cs typeface="Times New Roman"/>
              </a:rPr>
              <a:t>zew</a:t>
            </a:r>
            <a:r>
              <a:rPr sz="1400" spc="-5" dirty="0">
                <a:latin typeface="Times New Roman"/>
                <a:cs typeface="Times New Roman"/>
              </a:rPr>
              <a:t>ski,</a:t>
            </a:r>
            <a:r>
              <a:rPr sz="1400" spc="25" dirty="0">
                <a:latin typeface="Times New Roman"/>
                <a:cs typeface="Times New Roman"/>
              </a:rPr>
              <a:t> </a:t>
            </a:r>
            <a:r>
              <a:rPr sz="1400" spc="-15" dirty="0">
                <a:latin typeface="Times New Roman"/>
                <a:cs typeface="Times New Roman"/>
              </a:rPr>
              <a:t>C</a:t>
            </a:r>
            <a:r>
              <a:rPr sz="1400" spc="-5" dirty="0">
                <a:latin typeface="Times New Roman"/>
                <a:cs typeface="Times New Roman"/>
              </a:rPr>
              <a:t>.</a:t>
            </a:r>
            <a:r>
              <a:rPr sz="1400" spc="5" dirty="0">
                <a:latin typeface="Times New Roman"/>
                <a:cs typeface="Times New Roman"/>
              </a:rPr>
              <a:t> </a:t>
            </a:r>
            <a:r>
              <a:rPr sz="1400" spc="-15" dirty="0">
                <a:latin typeface="Times New Roman"/>
                <a:cs typeface="Times New Roman"/>
              </a:rPr>
              <a:t>Ge</a:t>
            </a:r>
            <a:r>
              <a:rPr sz="1400" spc="-10" dirty="0">
                <a:latin typeface="Times New Roman"/>
                <a:cs typeface="Times New Roman"/>
              </a:rPr>
              <a:t>rb</a:t>
            </a:r>
            <a:r>
              <a:rPr sz="1400" spc="-15" dirty="0">
                <a:latin typeface="Times New Roman"/>
                <a:cs typeface="Times New Roman"/>
              </a:rPr>
              <a:t>e</a:t>
            </a:r>
            <a:r>
              <a:rPr sz="1400" spc="-5" dirty="0">
                <a:latin typeface="Times New Roman"/>
                <a:cs typeface="Times New Roman"/>
              </a:rPr>
              <a:t>r,</a:t>
            </a:r>
            <a:r>
              <a:rPr sz="1400" spc="5" dirty="0">
                <a:latin typeface="Times New Roman"/>
                <a:cs typeface="Times New Roman"/>
              </a:rPr>
              <a:t> </a:t>
            </a:r>
            <a:r>
              <a:rPr sz="1400" spc="-15" dirty="0">
                <a:latin typeface="Times New Roman"/>
                <a:cs typeface="Times New Roman"/>
              </a:rPr>
              <a:t>E</a:t>
            </a:r>
            <a:r>
              <a:rPr sz="1400" spc="-5" dirty="0">
                <a:latin typeface="Times New Roman"/>
                <a:cs typeface="Times New Roman"/>
              </a:rPr>
              <a:t>. </a:t>
            </a:r>
            <a:r>
              <a:rPr sz="1400" spc="-15" dirty="0">
                <a:latin typeface="Times New Roman"/>
                <a:cs typeface="Times New Roman"/>
              </a:rPr>
              <a:t>Me</a:t>
            </a:r>
            <a:r>
              <a:rPr sz="1400" spc="-10" dirty="0">
                <a:latin typeface="Times New Roman"/>
                <a:cs typeface="Times New Roman"/>
              </a:rPr>
              <a:t>y</a:t>
            </a:r>
            <a:r>
              <a:rPr sz="1400" spc="-15" dirty="0">
                <a:latin typeface="Times New Roman"/>
                <a:cs typeface="Times New Roman"/>
              </a:rPr>
              <a:t>e</a:t>
            </a:r>
            <a:r>
              <a:rPr sz="1400" spc="-5" dirty="0">
                <a:latin typeface="Times New Roman"/>
                <a:cs typeface="Times New Roman"/>
              </a:rPr>
              <a:t>r,</a:t>
            </a:r>
            <a:r>
              <a:rPr sz="1400" spc="10" dirty="0">
                <a:latin typeface="Times New Roman"/>
                <a:cs typeface="Times New Roman"/>
              </a:rPr>
              <a:t> </a:t>
            </a:r>
            <a:r>
              <a:rPr sz="1400" spc="-15" dirty="0">
                <a:latin typeface="Times New Roman"/>
                <a:cs typeface="Times New Roman"/>
              </a:rPr>
              <a:t>a</a:t>
            </a:r>
            <a:r>
              <a:rPr sz="1400" spc="-10" dirty="0">
                <a:latin typeface="Times New Roman"/>
                <a:cs typeface="Times New Roman"/>
              </a:rPr>
              <a:t>nd</a:t>
            </a:r>
            <a:r>
              <a:rPr sz="1400" spc="5" dirty="0">
                <a:latin typeface="Times New Roman"/>
                <a:cs typeface="Times New Roman"/>
              </a:rPr>
              <a:t> </a:t>
            </a:r>
            <a:r>
              <a:rPr sz="1400" spc="-15" dirty="0">
                <a:latin typeface="Times New Roman"/>
                <a:cs typeface="Times New Roman"/>
              </a:rPr>
              <a:t>R</a:t>
            </a:r>
            <a:r>
              <a:rPr sz="1400" spc="-5" dirty="0">
                <a:latin typeface="Times New Roman"/>
                <a:cs typeface="Times New Roman"/>
              </a:rPr>
              <a:t>.</a:t>
            </a:r>
            <a:r>
              <a:rPr sz="1400" spc="5" dirty="0">
                <a:latin typeface="Times New Roman"/>
                <a:cs typeface="Times New Roman"/>
              </a:rPr>
              <a:t> </a:t>
            </a:r>
            <a:r>
              <a:rPr sz="1400" spc="-15" dirty="0">
                <a:latin typeface="Times New Roman"/>
                <a:cs typeface="Times New Roman"/>
              </a:rPr>
              <a:t>R</a:t>
            </a:r>
            <a:r>
              <a:rPr sz="1400" spc="-5" dirty="0">
                <a:latin typeface="Times New Roman"/>
                <a:cs typeface="Times New Roman"/>
              </a:rPr>
              <a:t>.</a:t>
            </a:r>
            <a:r>
              <a:rPr sz="1400" spc="5" dirty="0">
                <a:latin typeface="Times New Roman"/>
                <a:cs typeface="Times New Roman"/>
              </a:rPr>
              <a:t> </a:t>
            </a:r>
            <a:r>
              <a:rPr sz="1400" spc="-10" dirty="0">
                <a:latin typeface="Times New Roman"/>
                <a:cs typeface="Times New Roman"/>
              </a:rPr>
              <a:t>S</a:t>
            </a:r>
            <a:r>
              <a:rPr sz="1400" spc="-15" dirty="0">
                <a:latin typeface="Times New Roman"/>
                <a:cs typeface="Times New Roman"/>
              </a:rPr>
              <a:t>c</a:t>
            </a:r>
            <a:r>
              <a:rPr sz="1400" spc="-5" dirty="0">
                <a:latin typeface="Times New Roman"/>
                <a:cs typeface="Times New Roman"/>
              </a:rPr>
              <a:t>hlittl</a:t>
            </a:r>
            <a:r>
              <a:rPr sz="1400" spc="-15" dirty="0">
                <a:latin typeface="Times New Roman"/>
                <a:cs typeface="Times New Roman"/>
              </a:rPr>
              <a:t>e</a:t>
            </a:r>
            <a:r>
              <a:rPr sz="1400" spc="-5" dirty="0">
                <a:latin typeface="Times New Roman"/>
                <a:cs typeface="Times New Roman"/>
              </a:rPr>
              <a:t>r,</a:t>
            </a:r>
            <a:r>
              <a:rPr sz="1400" dirty="0">
                <a:latin typeface="Times New Roman"/>
                <a:cs typeface="Times New Roman"/>
              </a:rPr>
              <a:t> </a:t>
            </a:r>
            <a:r>
              <a:rPr sz="1400" spc="-15" dirty="0">
                <a:latin typeface="Times New Roman"/>
                <a:cs typeface="Times New Roman"/>
              </a:rPr>
              <a:t> </a:t>
            </a:r>
            <a:r>
              <a:rPr sz="1400" spc="-10" dirty="0">
                <a:latin typeface="Times New Roman"/>
                <a:cs typeface="Times New Roman"/>
              </a:rPr>
              <a:t>“</a:t>
            </a:r>
            <a:r>
              <a:rPr sz="1400" spc="-20" dirty="0">
                <a:latin typeface="Times New Roman"/>
                <a:cs typeface="Times New Roman"/>
              </a:rPr>
              <a:t>O</a:t>
            </a:r>
            <a:r>
              <a:rPr sz="1400" spc="-10" dirty="0">
                <a:latin typeface="Times New Roman"/>
                <a:cs typeface="Times New Roman"/>
              </a:rPr>
              <a:t>bs</a:t>
            </a:r>
            <a:r>
              <a:rPr sz="1400" spc="-15" dirty="0">
                <a:latin typeface="Times New Roman"/>
                <a:cs typeface="Times New Roman"/>
              </a:rPr>
              <a:t>e</a:t>
            </a:r>
            <a:r>
              <a:rPr sz="1400" spc="-10" dirty="0">
                <a:latin typeface="Times New Roman"/>
                <a:cs typeface="Times New Roman"/>
              </a:rPr>
              <a:t>rv</a:t>
            </a:r>
            <a:r>
              <a:rPr sz="1400" spc="-15" dirty="0">
                <a:latin typeface="Times New Roman"/>
                <a:cs typeface="Times New Roman"/>
              </a:rPr>
              <a:t>a</a:t>
            </a:r>
            <a:r>
              <a:rPr sz="1400" spc="-10" dirty="0">
                <a:latin typeface="Times New Roman"/>
                <a:cs typeface="Times New Roman"/>
              </a:rPr>
              <a:t>tion</a:t>
            </a:r>
            <a:r>
              <a:rPr sz="1400" spc="5" dirty="0">
                <a:latin typeface="Times New Roman"/>
                <a:cs typeface="Times New Roman"/>
              </a:rPr>
              <a:t> </a:t>
            </a:r>
            <a:r>
              <a:rPr sz="1400" spc="-10" dirty="0">
                <a:latin typeface="Times New Roman"/>
                <a:cs typeface="Times New Roman"/>
              </a:rPr>
              <a:t>of a</a:t>
            </a:r>
            <a:r>
              <a:rPr sz="1400" spc="5" dirty="0">
                <a:latin typeface="Times New Roman"/>
                <a:cs typeface="Times New Roman"/>
              </a:rPr>
              <a:t> </a:t>
            </a:r>
            <a:r>
              <a:rPr sz="1400" spc="-15" dirty="0">
                <a:latin typeface="Times New Roman"/>
                <a:cs typeface="Times New Roman"/>
              </a:rPr>
              <a:t>C</a:t>
            </a:r>
            <a:r>
              <a:rPr sz="1400" spc="-10" dirty="0">
                <a:latin typeface="Times New Roman"/>
                <a:cs typeface="Times New Roman"/>
              </a:rPr>
              <a:t>h</a:t>
            </a:r>
            <a:r>
              <a:rPr sz="1400" spc="-15" dirty="0">
                <a:latin typeface="Times New Roman"/>
                <a:cs typeface="Times New Roman"/>
              </a:rPr>
              <a:t>e</a:t>
            </a:r>
            <a:r>
              <a:rPr sz="1400" spc="-25" dirty="0">
                <a:latin typeface="Times New Roman"/>
                <a:cs typeface="Times New Roman"/>
              </a:rPr>
              <a:t>m</a:t>
            </a:r>
            <a:r>
              <a:rPr sz="1400" spc="-5" dirty="0">
                <a:latin typeface="Times New Roman"/>
                <a:cs typeface="Times New Roman"/>
              </a:rPr>
              <a:t>i</a:t>
            </a:r>
            <a:r>
              <a:rPr sz="1400" spc="-15" dirty="0">
                <a:latin typeface="Times New Roman"/>
                <a:cs typeface="Times New Roman"/>
              </a:rPr>
              <a:t>ca</a:t>
            </a:r>
            <a:r>
              <a:rPr sz="1400" spc="-5" dirty="0">
                <a:latin typeface="Times New Roman"/>
                <a:cs typeface="Times New Roman"/>
              </a:rPr>
              <a:t>l</a:t>
            </a:r>
            <a:r>
              <a:rPr sz="1400" spc="25" dirty="0">
                <a:latin typeface="Times New Roman"/>
                <a:cs typeface="Times New Roman"/>
              </a:rPr>
              <a:t> </a:t>
            </a:r>
            <a:r>
              <a:rPr sz="1400" spc="-15" dirty="0">
                <a:latin typeface="Times New Roman"/>
                <a:cs typeface="Times New Roman"/>
              </a:rPr>
              <a:t>Reac</a:t>
            </a:r>
            <a:r>
              <a:rPr sz="1400" spc="-10" dirty="0">
                <a:latin typeface="Times New Roman"/>
                <a:cs typeface="Times New Roman"/>
              </a:rPr>
              <a:t>tion</a:t>
            </a:r>
            <a:r>
              <a:rPr sz="1400" spc="-5" dirty="0">
                <a:latin typeface="Times New Roman"/>
                <a:cs typeface="Times New Roman"/>
              </a:rPr>
              <a:t> </a:t>
            </a:r>
            <a:r>
              <a:rPr sz="1400" spc="-20" dirty="0">
                <a:latin typeface="Times New Roman"/>
                <a:cs typeface="Times New Roman"/>
              </a:rPr>
              <a:t>U</a:t>
            </a:r>
            <a:r>
              <a:rPr sz="1400" spc="-10" dirty="0">
                <a:latin typeface="Times New Roman"/>
                <a:cs typeface="Times New Roman"/>
              </a:rPr>
              <a:t>sing</a:t>
            </a:r>
            <a:r>
              <a:rPr sz="1400" spc="5" dirty="0">
                <a:latin typeface="Times New Roman"/>
                <a:cs typeface="Times New Roman"/>
              </a:rPr>
              <a:t> </a:t>
            </a:r>
            <a:r>
              <a:rPr sz="1400" spc="-10" dirty="0">
                <a:latin typeface="Times New Roman"/>
                <a:cs typeface="Times New Roman"/>
              </a:rPr>
              <a:t>a</a:t>
            </a:r>
            <a:r>
              <a:rPr sz="1400" dirty="0">
                <a:latin typeface="Times New Roman"/>
                <a:cs typeface="Times New Roman"/>
              </a:rPr>
              <a:t> </a:t>
            </a:r>
            <a:r>
              <a:rPr sz="1400" spc="-20" dirty="0">
                <a:latin typeface="Times New Roman"/>
                <a:cs typeface="Times New Roman"/>
              </a:rPr>
              <a:t>M</a:t>
            </a:r>
            <a:r>
              <a:rPr sz="1400" spc="-5" dirty="0">
                <a:latin typeface="Times New Roman"/>
                <a:cs typeface="Times New Roman"/>
              </a:rPr>
              <a:t>i</a:t>
            </a:r>
            <a:r>
              <a:rPr sz="1400" spc="-15" dirty="0">
                <a:latin typeface="Times New Roman"/>
                <a:cs typeface="Times New Roman"/>
              </a:rPr>
              <a:t>c</a:t>
            </a:r>
            <a:r>
              <a:rPr sz="1400" spc="-10" dirty="0">
                <a:latin typeface="Times New Roman"/>
                <a:cs typeface="Times New Roman"/>
              </a:rPr>
              <a:t>ro</a:t>
            </a:r>
            <a:r>
              <a:rPr sz="1400" spc="-25" dirty="0">
                <a:latin typeface="Times New Roman"/>
                <a:cs typeface="Times New Roman"/>
              </a:rPr>
              <a:t>m</a:t>
            </a:r>
            <a:r>
              <a:rPr sz="1400" spc="-15" dirty="0">
                <a:latin typeface="Times New Roman"/>
                <a:cs typeface="Times New Roman"/>
              </a:rPr>
              <a:t>ec</a:t>
            </a:r>
            <a:r>
              <a:rPr sz="1400" spc="-10" dirty="0">
                <a:latin typeface="Times New Roman"/>
                <a:cs typeface="Times New Roman"/>
              </a:rPr>
              <a:t>h</a:t>
            </a:r>
            <a:r>
              <a:rPr sz="1400" spc="-15" dirty="0">
                <a:latin typeface="Times New Roman"/>
                <a:cs typeface="Times New Roman"/>
              </a:rPr>
              <a:t>a</a:t>
            </a:r>
            <a:r>
              <a:rPr sz="1400" spc="-10" dirty="0">
                <a:latin typeface="Times New Roman"/>
                <a:cs typeface="Times New Roman"/>
              </a:rPr>
              <a:t>n</a:t>
            </a:r>
            <a:r>
              <a:rPr sz="1400" dirty="0">
                <a:latin typeface="Times New Roman"/>
                <a:cs typeface="Times New Roman"/>
              </a:rPr>
              <a:t>i</a:t>
            </a:r>
            <a:r>
              <a:rPr sz="1400" spc="-10" dirty="0">
                <a:latin typeface="Times New Roman"/>
                <a:cs typeface="Times New Roman"/>
              </a:rPr>
              <a:t>c</a:t>
            </a:r>
            <a:r>
              <a:rPr sz="1400" spc="-15" dirty="0">
                <a:latin typeface="Times New Roman"/>
                <a:cs typeface="Times New Roman"/>
              </a:rPr>
              <a:t>a</a:t>
            </a:r>
            <a:r>
              <a:rPr sz="1400" spc="-5" dirty="0">
                <a:latin typeface="Times New Roman"/>
                <a:cs typeface="Times New Roman"/>
              </a:rPr>
              <a:t>l</a:t>
            </a:r>
            <a:r>
              <a:rPr sz="1400" spc="25" dirty="0">
                <a:latin typeface="Times New Roman"/>
                <a:cs typeface="Times New Roman"/>
              </a:rPr>
              <a:t> </a:t>
            </a:r>
            <a:r>
              <a:rPr sz="1400" spc="-10" dirty="0">
                <a:latin typeface="Times New Roman"/>
                <a:cs typeface="Times New Roman"/>
              </a:rPr>
              <a:t>S</a:t>
            </a:r>
            <a:r>
              <a:rPr sz="1400" spc="-15" dirty="0">
                <a:latin typeface="Times New Roman"/>
                <a:cs typeface="Times New Roman"/>
              </a:rPr>
              <a:t>e</a:t>
            </a:r>
            <a:r>
              <a:rPr sz="1400" spc="-10" dirty="0">
                <a:latin typeface="Times New Roman"/>
                <a:cs typeface="Times New Roman"/>
              </a:rPr>
              <a:t>nsor,”</a:t>
            </a:r>
            <a:r>
              <a:rPr sz="1400" dirty="0">
                <a:latin typeface="Times New Roman"/>
                <a:cs typeface="Times New Roman"/>
              </a:rPr>
              <a:t> </a:t>
            </a:r>
            <a:r>
              <a:rPr sz="1400" i="1" spc="-15" dirty="0">
                <a:latin typeface="Times New Roman"/>
                <a:cs typeface="Times New Roman"/>
              </a:rPr>
              <a:t>C</a:t>
            </a:r>
            <a:r>
              <a:rPr sz="1400" i="1" spc="-10" dirty="0">
                <a:latin typeface="Times New Roman"/>
                <a:cs typeface="Times New Roman"/>
              </a:rPr>
              <a:t>h</a:t>
            </a:r>
            <a:r>
              <a:rPr sz="1400" i="1" spc="-15" dirty="0">
                <a:latin typeface="Times New Roman"/>
                <a:cs typeface="Times New Roman"/>
              </a:rPr>
              <a:t>em</a:t>
            </a:r>
            <a:r>
              <a:rPr sz="1400" i="1" spc="-5" dirty="0">
                <a:latin typeface="Times New Roman"/>
                <a:cs typeface="Times New Roman"/>
              </a:rPr>
              <a:t>.</a:t>
            </a:r>
            <a:r>
              <a:rPr sz="1400" i="1" spc="20" dirty="0">
                <a:latin typeface="Times New Roman"/>
                <a:cs typeface="Times New Roman"/>
              </a:rPr>
              <a:t> </a:t>
            </a:r>
            <a:r>
              <a:rPr sz="1400" i="1" spc="-15" dirty="0">
                <a:latin typeface="Times New Roman"/>
                <a:cs typeface="Times New Roman"/>
              </a:rPr>
              <a:t>P</a:t>
            </a:r>
            <a:r>
              <a:rPr sz="1400" i="1" spc="-10" dirty="0">
                <a:latin typeface="Times New Roman"/>
                <a:cs typeface="Times New Roman"/>
              </a:rPr>
              <a:t>h</a:t>
            </a:r>
            <a:r>
              <a:rPr sz="1400" i="1" spc="-15" dirty="0">
                <a:latin typeface="Times New Roman"/>
                <a:cs typeface="Times New Roman"/>
              </a:rPr>
              <a:t>y</a:t>
            </a:r>
            <a:r>
              <a:rPr sz="1400" i="1" spc="-5" dirty="0">
                <a:latin typeface="Times New Roman"/>
                <a:cs typeface="Times New Roman"/>
              </a:rPr>
              <a:t>s.</a:t>
            </a:r>
            <a:r>
              <a:rPr sz="1400" i="1" spc="5" dirty="0">
                <a:latin typeface="Times New Roman"/>
                <a:cs typeface="Times New Roman"/>
              </a:rPr>
              <a:t> </a:t>
            </a:r>
            <a:r>
              <a:rPr sz="1400" i="1" spc="-10" dirty="0">
                <a:latin typeface="Times New Roman"/>
                <a:cs typeface="Times New Roman"/>
              </a:rPr>
              <a:t>L</a:t>
            </a:r>
            <a:r>
              <a:rPr sz="1400" i="1" spc="-15" dirty="0">
                <a:latin typeface="Times New Roman"/>
                <a:cs typeface="Times New Roman"/>
              </a:rPr>
              <a:t>e</a:t>
            </a:r>
            <a:r>
              <a:rPr sz="1400" i="1" spc="-5" dirty="0">
                <a:latin typeface="Times New Roman"/>
                <a:cs typeface="Times New Roman"/>
              </a:rPr>
              <a:t>tt</a:t>
            </a:r>
            <a:r>
              <a:rPr sz="1400" spc="-10" dirty="0">
                <a:latin typeface="Times New Roman"/>
                <a:cs typeface="Times New Roman"/>
              </a:rPr>
              <a:t>.</a:t>
            </a:r>
            <a:r>
              <a:rPr sz="1400" spc="-5" dirty="0">
                <a:latin typeface="Times New Roman"/>
                <a:cs typeface="Times New Roman"/>
              </a:rPr>
              <a:t>, </a:t>
            </a:r>
            <a:r>
              <a:rPr sz="1400" b="1" spc="-10" dirty="0">
                <a:latin typeface="Times New Roman"/>
                <a:cs typeface="Times New Roman"/>
              </a:rPr>
              <a:t>1994</a:t>
            </a:r>
            <a:r>
              <a:rPr sz="1400" spc="-5" dirty="0">
                <a:latin typeface="Times New Roman"/>
                <a:cs typeface="Times New Roman"/>
              </a:rPr>
              <a:t>,</a:t>
            </a:r>
            <a:r>
              <a:rPr sz="1400" spc="-10" dirty="0">
                <a:latin typeface="Times New Roman"/>
                <a:cs typeface="Times New Roman"/>
              </a:rPr>
              <a:t> </a:t>
            </a:r>
            <a:r>
              <a:rPr sz="1400" i="1" spc="-10" dirty="0">
                <a:latin typeface="Times New Roman"/>
                <a:cs typeface="Times New Roman"/>
              </a:rPr>
              <a:t>217</a:t>
            </a:r>
            <a:r>
              <a:rPr sz="1400" spc="-5" dirty="0">
                <a:latin typeface="Times New Roman"/>
                <a:cs typeface="Times New Roman"/>
              </a:rPr>
              <a:t>, </a:t>
            </a:r>
            <a:r>
              <a:rPr sz="1400" spc="-10" dirty="0">
                <a:latin typeface="Times New Roman"/>
                <a:cs typeface="Times New Roman"/>
              </a:rPr>
              <a:t>589-594</a:t>
            </a:r>
            <a:endParaRPr sz="1400">
              <a:latin typeface="Times New Roman"/>
              <a:cs typeface="Times New Roman"/>
            </a:endParaRPr>
          </a:p>
          <a:p>
            <a:pPr marL="12700" marR="191770">
              <a:lnSpc>
                <a:spcPct val="100000"/>
              </a:lnSpc>
              <a:spcBef>
                <a:spcPts val="335"/>
              </a:spcBef>
            </a:pPr>
            <a:r>
              <a:rPr sz="1400" spc="-20" dirty="0">
                <a:latin typeface="Times New Roman"/>
                <a:cs typeface="Times New Roman"/>
              </a:rPr>
              <a:t>G</a:t>
            </a:r>
            <a:r>
              <a:rPr sz="1400" spc="-5" dirty="0">
                <a:latin typeface="Times New Roman"/>
                <a:cs typeface="Times New Roman"/>
              </a:rPr>
              <a:t>.</a:t>
            </a:r>
            <a:r>
              <a:rPr sz="1400" dirty="0">
                <a:latin typeface="Times New Roman"/>
                <a:cs typeface="Times New Roman"/>
              </a:rPr>
              <a:t> </a:t>
            </a:r>
            <a:r>
              <a:rPr sz="1400" spc="-20" dirty="0">
                <a:latin typeface="Times New Roman"/>
                <a:cs typeface="Times New Roman"/>
              </a:rPr>
              <a:t>Y</a:t>
            </a:r>
            <a:r>
              <a:rPr sz="1400" spc="-5" dirty="0">
                <a:latin typeface="Times New Roman"/>
                <a:cs typeface="Times New Roman"/>
              </a:rPr>
              <a:t>.</a:t>
            </a:r>
            <a:r>
              <a:rPr sz="1400" spc="5" dirty="0">
                <a:latin typeface="Times New Roman"/>
                <a:cs typeface="Times New Roman"/>
              </a:rPr>
              <a:t> </a:t>
            </a:r>
            <a:r>
              <a:rPr sz="1400" spc="-15" dirty="0">
                <a:latin typeface="Times New Roman"/>
                <a:cs typeface="Times New Roman"/>
              </a:rPr>
              <a:t>C</a:t>
            </a:r>
            <a:r>
              <a:rPr sz="1400" spc="-10" dirty="0">
                <a:latin typeface="Times New Roman"/>
                <a:cs typeface="Times New Roman"/>
              </a:rPr>
              <a:t>h</a:t>
            </a:r>
            <a:r>
              <a:rPr sz="1400" spc="-15" dirty="0">
                <a:latin typeface="Times New Roman"/>
                <a:cs typeface="Times New Roman"/>
              </a:rPr>
              <a:t>e</a:t>
            </a:r>
            <a:r>
              <a:rPr sz="1400" spc="-10" dirty="0">
                <a:latin typeface="Times New Roman"/>
                <a:cs typeface="Times New Roman"/>
              </a:rPr>
              <a:t>n,</a:t>
            </a:r>
            <a:r>
              <a:rPr sz="1400" spc="5" dirty="0">
                <a:latin typeface="Times New Roman"/>
                <a:cs typeface="Times New Roman"/>
              </a:rPr>
              <a:t> </a:t>
            </a:r>
            <a:r>
              <a:rPr sz="1400" spc="-15" dirty="0">
                <a:latin typeface="Times New Roman"/>
                <a:cs typeface="Times New Roman"/>
              </a:rPr>
              <a:t>R</a:t>
            </a:r>
            <a:r>
              <a:rPr sz="1400" spc="-5" dirty="0">
                <a:latin typeface="Times New Roman"/>
                <a:cs typeface="Times New Roman"/>
              </a:rPr>
              <a:t>.</a:t>
            </a:r>
            <a:r>
              <a:rPr sz="1400" spc="5" dirty="0">
                <a:latin typeface="Times New Roman"/>
                <a:cs typeface="Times New Roman"/>
              </a:rPr>
              <a:t> </a:t>
            </a:r>
            <a:r>
              <a:rPr sz="1400" spc="-5" dirty="0">
                <a:latin typeface="Times New Roman"/>
                <a:cs typeface="Times New Roman"/>
              </a:rPr>
              <a:t>J.</a:t>
            </a:r>
            <a:r>
              <a:rPr sz="1400" spc="5" dirty="0">
                <a:latin typeface="Times New Roman"/>
                <a:cs typeface="Times New Roman"/>
              </a:rPr>
              <a:t> </a:t>
            </a:r>
            <a:r>
              <a:rPr sz="1400" spc="-15" dirty="0">
                <a:latin typeface="Times New Roman"/>
                <a:cs typeface="Times New Roman"/>
              </a:rPr>
              <a:t>Wa</a:t>
            </a:r>
            <a:r>
              <a:rPr sz="1400" spc="-5" dirty="0">
                <a:latin typeface="Times New Roman"/>
                <a:cs typeface="Times New Roman"/>
              </a:rPr>
              <a:t>r</a:t>
            </a:r>
            <a:r>
              <a:rPr sz="1400" spc="-25" dirty="0">
                <a:latin typeface="Times New Roman"/>
                <a:cs typeface="Times New Roman"/>
              </a:rPr>
              <a:t>m</a:t>
            </a:r>
            <a:r>
              <a:rPr sz="1400" spc="-15" dirty="0">
                <a:latin typeface="Times New Roman"/>
                <a:cs typeface="Times New Roman"/>
              </a:rPr>
              <a:t>ac</a:t>
            </a:r>
            <a:r>
              <a:rPr sz="1400" spc="-10" dirty="0">
                <a:latin typeface="Times New Roman"/>
                <a:cs typeface="Times New Roman"/>
              </a:rPr>
              <a:t>k,</a:t>
            </a:r>
            <a:r>
              <a:rPr sz="1400" spc="25" dirty="0">
                <a:latin typeface="Times New Roman"/>
                <a:cs typeface="Times New Roman"/>
              </a:rPr>
              <a:t> </a:t>
            </a:r>
            <a:r>
              <a:rPr sz="1400" spc="-15" dirty="0">
                <a:latin typeface="Times New Roman"/>
                <a:cs typeface="Times New Roman"/>
              </a:rPr>
              <a:t>T</a:t>
            </a:r>
            <a:r>
              <a:rPr sz="1400" spc="-5" dirty="0">
                <a:latin typeface="Times New Roman"/>
                <a:cs typeface="Times New Roman"/>
              </a:rPr>
              <a:t>. </a:t>
            </a:r>
            <a:r>
              <a:rPr sz="1400" spc="-15" dirty="0">
                <a:latin typeface="Times New Roman"/>
                <a:cs typeface="Times New Roman"/>
              </a:rPr>
              <a:t>T</a:t>
            </a:r>
            <a:r>
              <a:rPr sz="1400" spc="-10" dirty="0">
                <a:latin typeface="Times New Roman"/>
                <a:cs typeface="Times New Roman"/>
              </a:rPr>
              <a:t>hund</a:t>
            </a:r>
            <a:r>
              <a:rPr sz="1400" spc="-15" dirty="0">
                <a:latin typeface="Times New Roman"/>
                <a:cs typeface="Times New Roman"/>
              </a:rPr>
              <a:t>a</a:t>
            </a:r>
            <a:r>
              <a:rPr sz="1400" spc="-5" dirty="0">
                <a:latin typeface="Times New Roman"/>
                <a:cs typeface="Times New Roman"/>
              </a:rPr>
              <a:t>t, </a:t>
            </a:r>
            <a:r>
              <a:rPr sz="1400" spc="-20" dirty="0">
                <a:latin typeface="Times New Roman"/>
                <a:cs typeface="Times New Roman"/>
              </a:rPr>
              <a:t>D</a:t>
            </a:r>
            <a:r>
              <a:rPr sz="1400" spc="-5" dirty="0">
                <a:latin typeface="Times New Roman"/>
                <a:cs typeface="Times New Roman"/>
              </a:rPr>
              <a:t>.</a:t>
            </a:r>
            <a:r>
              <a:rPr sz="1400" dirty="0">
                <a:latin typeface="Times New Roman"/>
                <a:cs typeface="Times New Roman"/>
              </a:rPr>
              <a:t> </a:t>
            </a:r>
            <a:r>
              <a:rPr sz="1400" spc="-10" dirty="0">
                <a:latin typeface="Times New Roman"/>
                <a:cs typeface="Times New Roman"/>
              </a:rPr>
              <a:t>P.</a:t>
            </a:r>
            <a:r>
              <a:rPr sz="1400" spc="-5" dirty="0">
                <a:latin typeface="Times New Roman"/>
                <a:cs typeface="Times New Roman"/>
              </a:rPr>
              <a:t> </a:t>
            </a:r>
            <a:r>
              <a:rPr sz="1400" spc="-20" dirty="0">
                <a:latin typeface="Times New Roman"/>
                <a:cs typeface="Times New Roman"/>
              </a:rPr>
              <a:t>A</a:t>
            </a:r>
            <a:r>
              <a:rPr sz="1400" spc="-5" dirty="0">
                <a:latin typeface="Times New Roman"/>
                <a:cs typeface="Times New Roman"/>
              </a:rPr>
              <a:t>llison, </a:t>
            </a:r>
            <a:r>
              <a:rPr sz="1400" spc="-15" dirty="0">
                <a:latin typeface="Times New Roman"/>
                <a:cs typeface="Times New Roman"/>
              </a:rPr>
              <a:t>a</a:t>
            </a:r>
            <a:r>
              <a:rPr sz="1400" spc="-10" dirty="0">
                <a:latin typeface="Times New Roman"/>
                <a:cs typeface="Times New Roman"/>
              </a:rPr>
              <a:t>nd</a:t>
            </a:r>
            <a:r>
              <a:rPr sz="1400" spc="5" dirty="0">
                <a:latin typeface="Times New Roman"/>
                <a:cs typeface="Times New Roman"/>
              </a:rPr>
              <a:t> </a:t>
            </a:r>
            <a:r>
              <a:rPr sz="1400" spc="-20" dirty="0">
                <a:latin typeface="Times New Roman"/>
                <a:cs typeface="Times New Roman"/>
              </a:rPr>
              <a:t>A</a:t>
            </a:r>
            <a:r>
              <a:rPr sz="1400" spc="-5" dirty="0">
                <a:latin typeface="Times New Roman"/>
                <a:cs typeface="Times New Roman"/>
              </a:rPr>
              <a:t>.</a:t>
            </a:r>
            <a:r>
              <a:rPr sz="1400" dirty="0">
                <a:latin typeface="Times New Roman"/>
                <a:cs typeface="Times New Roman"/>
              </a:rPr>
              <a:t> </a:t>
            </a:r>
            <a:r>
              <a:rPr sz="1400" spc="-20" dirty="0">
                <a:latin typeface="Times New Roman"/>
                <a:cs typeface="Times New Roman"/>
              </a:rPr>
              <a:t>H</a:t>
            </a:r>
            <a:r>
              <a:rPr sz="1400" spc="-10" dirty="0">
                <a:latin typeface="Times New Roman"/>
                <a:cs typeface="Times New Roman"/>
              </a:rPr>
              <a:t>u</a:t>
            </a:r>
            <a:r>
              <a:rPr sz="1400" spc="-15" dirty="0">
                <a:latin typeface="Times New Roman"/>
                <a:cs typeface="Times New Roman"/>
              </a:rPr>
              <a:t>a</a:t>
            </a:r>
            <a:r>
              <a:rPr sz="1400" spc="-10" dirty="0">
                <a:latin typeface="Times New Roman"/>
                <a:cs typeface="Times New Roman"/>
              </a:rPr>
              <a:t>ng,</a:t>
            </a:r>
            <a:r>
              <a:rPr sz="1400" spc="5" dirty="0">
                <a:latin typeface="Times New Roman"/>
                <a:cs typeface="Times New Roman"/>
              </a:rPr>
              <a:t> </a:t>
            </a:r>
            <a:r>
              <a:rPr sz="1400" spc="-10" dirty="0">
                <a:latin typeface="Times New Roman"/>
                <a:cs typeface="Times New Roman"/>
              </a:rPr>
              <a:t>“</a:t>
            </a:r>
            <a:r>
              <a:rPr sz="1400" spc="-15" dirty="0">
                <a:latin typeface="Times New Roman"/>
                <a:cs typeface="Times New Roman"/>
              </a:rPr>
              <a:t>Re</a:t>
            </a:r>
            <a:r>
              <a:rPr sz="1400" spc="-10" dirty="0">
                <a:latin typeface="Times New Roman"/>
                <a:cs typeface="Times New Roman"/>
              </a:rPr>
              <a:t>son</a:t>
            </a:r>
            <a:r>
              <a:rPr sz="1400" spc="-15" dirty="0">
                <a:latin typeface="Times New Roman"/>
                <a:cs typeface="Times New Roman"/>
              </a:rPr>
              <a:t>a</a:t>
            </a:r>
            <a:r>
              <a:rPr sz="1400" spc="-10" dirty="0">
                <a:latin typeface="Times New Roman"/>
                <a:cs typeface="Times New Roman"/>
              </a:rPr>
              <a:t>nce</a:t>
            </a:r>
            <a:r>
              <a:rPr sz="1400" spc="25" dirty="0">
                <a:latin typeface="Times New Roman"/>
                <a:cs typeface="Times New Roman"/>
              </a:rPr>
              <a:t> </a:t>
            </a:r>
            <a:r>
              <a:rPr sz="1400" spc="-15" dirty="0">
                <a:latin typeface="Times New Roman"/>
                <a:cs typeface="Times New Roman"/>
              </a:rPr>
              <a:t>Re</a:t>
            </a:r>
            <a:r>
              <a:rPr sz="1400" spc="-10" dirty="0">
                <a:latin typeface="Times New Roman"/>
                <a:cs typeface="Times New Roman"/>
              </a:rPr>
              <a:t>sponse</a:t>
            </a:r>
            <a:r>
              <a:rPr sz="1400" spc="15" dirty="0">
                <a:latin typeface="Times New Roman"/>
                <a:cs typeface="Times New Roman"/>
              </a:rPr>
              <a:t> </a:t>
            </a:r>
            <a:r>
              <a:rPr sz="1400" spc="-10" dirty="0">
                <a:latin typeface="Times New Roman"/>
                <a:cs typeface="Times New Roman"/>
              </a:rPr>
              <a:t>of S</a:t>
            </a:r>
            <a:r>
              <a:rPr sz="1400" spc="-15" dirty="0">
                <a:latin typeface="Times New Roman"/>
                <a:cs typeface="Times New Roman"/>
              </a:rPr>
              <a:t>ca</a:t>
            </a:r>
            <a:r>
              <a:rPr sz="1400" spc="-10" dirty="0">
                <a:latin typeface="Times New Roman"/>
                <a:cs typeface="Times New Roman"/>
              </a:rPr>
              <a:t>nning</a:t>
            </a:r>
            <a:r>
              <a:rPr sz="1400" dirty="0">
                <a:latin typeface="Times New Roman"/>
                <a:cs typeface="Times New Roman"/>
              </a:rPr>
              <a:t> </a:t>
            </a:r>
            <a:r>
              <a:rPr sz="1400" spc="-10" dirty="0">
                <a:latin typeface="Times New Roman"/>
                <a:cs typeface="Times New Roman"/>
              </a:rPr>
              <a:t>For</a:t>
            </a:r>
            <a:r>
              <a:rPr sz="1400" spc="-15" dirty="0">
                <a:latin typeface="Times New Roman"/>
                <a:cs typeface="Times New Roman"/>
              </a:rPr>
              <a:t>c</a:t>
            </a:r>
            <a:r>
              <a:rPr sz="1400" spc="-10" dirty="0">
                <a:latin typeface="Times New Roman"/>
                <a:cs typeface="Times New Roman"/>
              </a:rPr>
              <a:t>e</a:t>
            </a:r>
            <a:r>
              <a:rPr sz="1400" dirty="0">
                <a:latin typeface="Times New Roman"/>
                <a:cs typeface="Times New Roman"/>
              </a:rPr>
              <a:t> </a:t>
            </a:r>
            <a:r>
              <a:rPr sz="1400" spc="-20" dirty="0">
                <a:latin typeface="Times New Roman"/>
                <a:cs typeface="Times New Roman"/>
              </a:rPr>
              <a:t>M</a:t>
            </a:r>
            <a:r>
              <a:rPr sz="1400" spc="-5" dirty="0">
                <a:latin typeface="Times New Roman"/>
                <a:cs typeface="Times New Roman"/>
              </a:rPr>
              <a:t>i</a:t>
            </a:r>
            <a:r>
              <a:rPr sz="1400" spc="-15" dirty="0">
                <a:latin typeface="Times New Roman"/>
                <a:cs typeface="Times New Roman"/>
              </a:rPr>
              <a:t>c</a:t>
            </a:r>
            <a:r>
              <a:rPr sz="1400" spc="-10" dirty="0">
                <a:latin typeface="Times New Roman"/>
                <a:cs typeface="Times New Roman"/>
              </a:rPr>
              <a:t>ros</a:t>
            </a:r>
            <a:r>
              <a:rPr sz="1400" spc="-15" dirty="0">
                <a:latin typeface="Times New Roman"/>
                <a:cs typeface="Times New Roman"/>
              </a:rPr>
              <a:t>c</a:t>
            </a:r>
            <a:r>
              <a:rPr sz="1400" spc="-10" dirty="0">
                <a:latin typeface="Times New Roman"/>
                <a:cs typeface="Times New Roman"/>
              </a:rPr>
              <a:t>opy</a:t>
            </a:r>
            <a:r>
              <a:rPr sz="1400" spc="10" dirty="0">
                <a:latin typeface="Times New Roman"/>
                <a:cs typeface="Times New Roman"/>
              </a:rPr>
              <a:t> </a:t>
            </a:r>
            <a:r>
              <a:rPr sz="1400" spc="-15" dirty="0">
                <a:latin typeface="Times New Roman"/>
                <a:cs typeface="Times New Roman"/>
              </a:rPr>
              <a:t>Ca</a:t>
            </a:r>
            <a:r>
              <a:rPr sz="1400" spc="-5" dirty="0">
                <a:latin typeface="Times New Roman"/>
                <a:cs typeface="Times New Roman"/>
              </a:rPr>
              <a:t>ntil</a:t>
            </a:r>
            <a:r>
              <a:rPr sz="1400" spc="-15" dirty="0">
                <a:latin typeface="Times New Roman"/>
                <a:cs typeface="Times New Roman"/>
              </a:rPr>
              <a:t>e</a:t>
            </a:r>
            <a:r>
              <a:rPr sz="1400" spc="-10" dirty="0">
                <a:latin typeface="Times New Roman"/>
                <a:cs typeface="Times New Roman"/>
              </a:rPr>
              <a:t>v</a:t>
            </a:r>
            <a:r>
              <a:rPr sz="1400" spc="-15" dirty="0">
                <a:latin typeface="Times New Roman"/>
                <a:cs typeface="Times New Roman"/>
              </a:rPr>
              <a:t>e</a:t>
            </a:r>
            <a:r>
              <a:rPr sz="1400" spc="-5" dirty="0">
                <a:latin typeface="Times New Roman"/>
                <a:cs typeface="Times New Roman"/>
              </a:rPr>
              <a:t>rs</a:t>
            </a:r>
            <a:r>
              <a:rPr sz="1400" spc="-10" dirty="0">
                <a:latin typeface="Times New Roman"/>
                <a:cs typeface="Times New Roman"/>
              </a:rPr>
              <a:t>,”</a:t>
            </a:r>
            <a:r>
              <a:rPr sz="1400" spc="20" dirty="0">
                <a:latin typeface="Times New Roman"/>
                <a:cs typeface="Times New Roman"/>
              </a:rPr>
              <a:t> </a:t>
            </a:r>
            <a:r>
              <a:rPr sz="1400" i="1" spc="-15" dirty="0">
                <a:latin typeface="Times New Roman"/>
                <a:cs typeface="Times New Roman"/>
              </a:rPr>
              <a:t>Rev</a:t>
            </a:r>
            <a:r>
              <a:rPr sz="1400" i="1" spc="-5" dirty="0">
                <a:latin typeface="Times New Roman"/>
                <a:cs typeface="Times New Roman"/>
              </a:rPr>
              <a:t>.</a:t>
            </a:r>
            <a:r>
              <a:rPr sz="1400" i="1" spc="10" dirty="0">
                <a:latin typeface="Times New Roman"/>
                <a:cs typeface="Times New Roman"/>
              </a:rPr>
              <a:t> </a:t>
            </a:r>
            <a:r>
              <a:rPr sz="1400" i="1" spc="-10" dirty="0">
                <a:latin typeface="Times New Roman"/>
                <a:cs typeface="Times New Roman"/>
              </a:rPr>
              <a:t>S</a:t>
            </a:r>
            <a:r>
              <a:rPr sz="1400" i="1" spc="-15" dirty="0">
                <a:latin typeface="Times New Roman"/>
                <a:cs typeface="Times New Roman"/>
              </a:rPr>
              <a:t>c</a:t>
            </a:r>
            <a:r>
              <a:rPr sz="1400" i="1" spc="-5" dirty="0">
                <a:latin typeface="Times New Roman"/>
                <a:cs typeface="Times New Roman"/>
              </a:rPr>
              <a:t>i.</a:t>
            </a:r>
            <a:r>
              <a:rPr sz="1400" i="1" dirty="0">
                <a:latin typeface="Times New Roman"/>
                <a:cs typeface="Times New Roman"/>
              </a:rPr>
              <a:t> </a:t>
            </a:r>
            <a:r>
              <a:rPr sz="1400" i="1" spc="-10" dirty="0">
                <a:latin typeface="Times New Roman"/>
                <a:cs typeface="Times New Roman"/>
              </a:rPr>
              <a:t>Instru</a:t>
            </a:r>
            <a:r>
              <a:rPr sz="1400" i="1" spc="-20" dirty="0">
                <a:latin typeface="Times New Roman"/>
                <a:cs typeface="Times New Roman"/>
              </a:rPr>
              <a:t>m</a:t>
            </a:r>
            <a:r>
              <a:rPr sz="1400" i="1" spc="-5" dirty="0">
                <a:latin typeface="Times New Roman"/>
                <a:cs typeface="Times New Roman"/>
              </a:rPr>
              <a:t>.</a:t>
            </a:r>
            <a:r>
              <a:rPr sz="1400" i="1" dirty="0">
                <a:latin typeface="Times New Roman"/>
                <a:cs typeface="Times New Roman"/>
              </a:rPr>
              <a:t> </a:t>
            </a:r>
            <a:r>
              <a:rPr sz="1400" b="1" spc="-10" dirty="0">
                <a:latin typeface="Times New Roman"/>
                <a:cs typeface="Times New Roman"/>
              </a:rPr>
              <a:t>1994</a:t>
            </a:r>
            <a:r>
              <a:rPr sz="1400" spc="-5" dirty="0">
                <a:latin typeface="Times New Roman"/>
                <a:cs typeface="Times New Roman"/>
              </a:rPr>
              <a:t>,</a:t>
            </a:r>
            <a:r>
              <a:rPr sz="1400" spc="-10" dirty="0">
                <a:latin typeface="Times New Roman"/>
                <a:cs typeface="Times New Roman"/>
              </a:rPr>
              <a:t> </a:t>
            </a:r>
            <a:r>
              <a:rPr sz="1400" i="1" spc="-10" dirty="0">
                <a:latin typeface="Times New Roman"/>
                <a:cs typeface="Times New Roman"/>
              </a:rPr>
              <a:t>65</a:t>
            </a:r>
            <a:r>
              <a:rPr sz="1400" spc="-5" dirty="0">
                <a:latin typeface="Times New Roman"/>
                <a:cs typeface="Times New Roman"/>
              </a:rPr>
              <a:t>, </a:t>
            </a:r>
            <a:r>
              <a:rPr sz="1400" spc="-10" dirty="0">
                <a:latin typeface="Times New Roman"/>
                <a:cs typeface="Times New Roman"/>
              </a:rPr>
              <a:t>2532-2537</a:t>
            </a:r>
            <a:endParaRPr sz="1400">
              <a:latin typeface="Times New Roman"/>
              <a:cs typeface="Times New Roman"/>
            </a:endParaRPr>
          </a:p>
          <a:p>
            <a:pPr marL="12700" marR="48260">
              <a:lnSpc>
                <a:spcPct val="100000"/>
              </a:lnSpc>
              <a:spcBef>
                <a:spcPts val="335"/>
              </a:spcBef>
            </a:pPr>
            <a:r>
              <a:rPr sz="1400" spc="-15" dirty="0">
                <a:latin typeface="Times New Roman"/>
                <a:cs typeface="Times New Roman"/>
              </a:rPr>
              <a:t>T</a:t>
            </a:r>
            <a:r>
              <a:rPr sz="1400" spc="-5" dirty="0">
                <a:latin typeface="Times New Roman"/>
                <a:cs typeface="Times New Roman"/>
              </a:rPr>
              <a:t>. </a:t>
            </a:r>
            <a:r>
              <a:rPr sz="1400" spc="-15" dirty="0">
                <a:latin typeface="Times New Roman"/>
                <a:cs typeface="Times New Roman"/>
              </a:rPr>
              <a:t>T</a:t>
            </a:r>
            <a:r>
              <a:rPr sz="1400" spc="-10" dirty="0">
                <a:latin typeface="Times New Roman"/>
                <a:cs typeface="Times New Roman"/>
              </a:rPr>
              <a:t>hund</a:t>
            </a:r>
            <a:r>
              <a:rPr sz="1400" spc="-15" dirty="0">
                <a:latin typeface="Times New Roman"/>
                <a:cs typeface="Times New Roman"/>
              </a:rPr>
              <a:t>a</a:t>
            </a:r>
            <a:r>
              <a:rPr sz="1400" spc="-5" dirty="0">
                <a:latin typeface="Times New Roman"/>
                <a:cs typeface="Times New Roman"/>
              </a:rPr>
              <a:t>t, </a:t>
            </a:r>
            <a:r>
              <a:rPr sz="1400" spc="-15" dirty="0">
                <a:latin typeface="Times New Roman"/>
                <a:cs typeface="Times New Roman"/>
              </a:rPr>
              <a:t>R</a:t>
            </a:r>
            <a:r>
              <a:rPr sz="1400" spc="-5" dirty="0">
                <a:latin typeface="Times New Roman"/>
                <a:cs typeface="Times New Roman"/>
              </a:rPr>
              <a:t>.</a:t>
            </a:r>
            <a:r>
              <a:rPr sz="1400" spc="5" dirty="0">
                <a:latin typeface="Times New Roman"/>
                <a:cs typeface="Times New Roman"/>
              </a:rPr>
              <a:t> </a:t>
            </a:r>
            <a:r>
              <a:rPr sz="1400" spc="-5" dirty="0">
                <a:latin typeface="Times New Roman"/>
                <a:cs typeface="Times New Roman"/>
              </a:rPr>
              <a:t>J.</a:t>
            </a:r>
            <a:r>
              <a:rPr sz="1400" dirty="0">
                <a:latin typeface="Times New Roman"/>
                <a:cs typeface="Times New Roman"/>
              </a:rPr>
              <a:t> </a:t>
            </a:r>
            <a:r>
              <a:rPr sz="1400" spc="-15" dirty="0">
                <a:latin typeface="Times New Roman"/>
                <a:cs typeface="Times New Roman"/>
              </a:rPr>
              <a:t>Wa</a:t>
            </a:r>
            <a:r>
              <a:rPr sz="1400" spc="-5" dirty="0">
                <a:latin typeface="Times New Roman"/>
                <a:cs typeface="Times New Roman"/>
              </a:rPr>
              <a:t>r</a:t>
            </a:r>
            <a:r>
              <a:rPr sz="1400" spc="-25" dirty="0">
                <a:latin typeface="Times New Roman"/>
                <a:cs typeface="Times New Roman"/>
              </a:rPr>
              <a:t>m</a:t>
            </a:r>
            <a:r>
              <a:rPr sz="1400" spc="-15" dirty="0">
                <a:latin typeface="Times New Roman"/>
                <a:cs typeface="Times New Roman"/>
              </a:rPr>
              <a:t>ac</a:t>
            </a:r>
            <a:r>
              <a:rPr sz="1400" spc="-10" dirty="0">
                <a:latin typeface="Times New Roman"/>
                <a:cs typeface="Times New Roman"/>
              </a:rPr>
              <a:t>k,</a:t>
            </a:r>
            <a:r>
              <a:rPr sz="1400" spc="25" dirty="0">
                <a:latin typeface="Times New Roman"/>
                <a:cs typeface="Times New Roman"/>
              </a:rPr>
              <a:t> </a:t>
            </a:r>
            <a:r>
              <a:rPr sz="1400" spc="-20" dirty="0">
                <a:latin typeface="Times New Roman"/>
                <a:cs typeface="Times New Roman"/>
              </a:rPr>
              <a:t>G</a:t>
            </a:r>
            <a:r>
              <a:rPr sz="1400" spc="-5" dirty="0">
                <a:latin typeface="Times New Roman"/>
                <a:cs typeface="Times New Roman"/>
              </a:rPr>
              <a:t>.</a:t>
            </a:r>
            <a:r>
              <a:rPr sz="1400" spc="5" dirty="0">
                <a:latin typeface="Times New Roman"/>
                <a:cs typeface="Times New Roman"/>
              </a:rPr>
              <a:t> </a:t>
            </a:r>
            <a:r>
              <a:rPr sz="1400" spc="-20" dirty="0">
                <a:latin typeface="Times New Roman"/>
                <a:cs typeface="Times New Roman"/>
              </a:rPr>
              <a:t>Y</a:t>
            </a:r>
            <a:r>
              <a:rPr sz="1400" spc="-5" dirty="0">
                <a:latin typeface="Times New Roman"/>
                <a:cs typeface="Times New Roman"/>
              </a:rPr>
              <a:t>.</a:t>
            </a:r>
            <a:r>
              <a:rPr sz="1400" dirty="0">
                <a:latin typeface="Times New Roman"/>
                <a:cs typeface="Times New Roman"/>
              </a:rPr>
              <a:t> </a:t>
            </a:r>
            <a:r>
              <a:rPr sz="1400" spc="-15" dirty="0">
                <a:latin typeface="Times New Roman"/>
                <a:cs typeface="Times New Roman"/>
              </a:rPr>
              <a:t>C</a:t>
            </a:r>
            <a:r>
              <a:rPr sz="1400" spc="-10" dirty="0">
                <a:latin typeface="Times New Roman"/>
                <a:cs typeface="Times New Roman"/>
              </a:rPr>
              <a:t>h</a:t>
            </a:r>
            <a:r>
              <a:rPr sz="1400" spc="-15" dirty="0">
                <a:latin typeface="Times New Roman"/>
                <a:cs typeface="Times New Roman"/>
              </a:rPr>
              <a:t>e</a:t>
            </a:r>
            <a:r>
              <a:rPr sz="1400" spc="-10" dirty="0">
                <a:latin typeface="Times New Roman"/>
                <a:cs typeface="Times New Roman"/>
              </a:rPr>
              <a:t>n,</a:t>
            </a:r>
            <a:r>
              <a:rPr sz="1400" spc="10" dirty="0">
                <a:latin typeface="Times New Roman"/>
                <a:cs typeface="Times New Roman"/>
              </a:rPr>
              <a:t> </a:t>
            </a:r>
            <a:r>
              <a:rPr sz="1400" spc="-15" dirty="0">
                <a:latin typeface="Times New Roman"/>
                <a:cs typeface="Times New Roman"/>
              </a:rPr>
              <a:t>a</a:t>
            </a:r>
            <a:r>
              <a:rPr sz="1400" spc="-10" dirty="0">
                <a:latin typeface="Times New Roman"/>
                <a:cs typeface="Times New Roman"/>
              </a:rPr>
              <a:t>nd</a:t>
            </a:r>
            <a:r>
              <a:rPr sz="1400" dirty="0">
                <a:latin typeface="Times New Roman"/>
                <a:cs typeface="Times New Roman"/>
              </a:rPr>
              <a:t> </a:t>
            </a:r>
            <a:r>
              <a:rPr sz="1400" spc="-20" dirty="0">
                <a:latin typeface="Times New Roman"/>
                <a:cs typeface="Times New Roman"/>
              </a:rPr>
              <a:t>D</a:t>
            </a:r>
            <a:r>
              <a:rPr sz="1400" spc="-5" dirty="0">
                <a:latin typeface="Times New Roman"/>
                <a:cs typeface="Times New Roman"/>
              </a:rPr>
              <a:t>.</a:t>
            </a:r>
            <a:r>
              <a:rPr sz="1400" spc="5" dirty="0">
                <a:latin typeface="Times New Roman"/>
                <a:cs typeface="Times New Roman"/>
              </a:rPr>
              <a:t> </a:t>
            </a:r>
            <a:r>
              <a:rPr sz="1400" spc="-10" dirty="0">
                <a:latin typeface="Times New Roman"/>
                <a:cs typeface="Times New Roman"/>
              </a:rPr>
              <a:t>P.</a:t>
            </a:r>
            <a:r>
              <a:rPr sz="1400" spc="-5" dirty="0">
                <a:latin typeface="Times New Roman"/>
                <a:cs typeface="Times New Roman"/>
              </a:rPr>
              <a:t> </a:t>
            </a:r>
            <a:r>
              <a:rPr sz="1400" spc="-20" dirty="0">
                <a:latin typeface="Times New Roman"/>
                <a:cs typeface="Times New Roman"/>
              </a:rPr>
              <a:t>A</a:t>
            </a:r>
            <a:r>
              <a:rPr sz="1400" spc="-10" dirty="0">
                <a:latin typeface="Times New Roman"/>
                <a:cs typeface="Times New Roman"/>
              </a:rPr>
              <a:t>llison</a:t>
            </a:r>
            <a:r>
              <a:rPr sz="1400" dirty="0">
                <a:latin typeface="Times New Roman"/>
                <a:cs typeface="Times New Roman"/>
              </a:rPr>
              <a:t> </a:t>
            </a:r>
            <a:r>
              <a:rPr sz="1400" spc="-10" dirty="0">
                <a:latin typeface="Times New Roman"/>
                <a:cs typeface="Times New Roman"/>
              </a:rPr>
              <a:t>“</a:t>
            </a:r>
            <a:r>
              <a:rPr sz="1400" spc="-15" dirty="0">
                <a:latin typeface="Times New Roman"/>
                <a:cs typeface="Times New Roman"/>
              </a:rPr>
              <a:t>T</a:t>
            </a:r>
            <a:r>
              <a:rPr sz="1400" spc="-10" dirty="0">
                <a:latin typeface="Times New Roman"/>
                <a:cs typeface="Times New Roman"/>
              </a:rPr>
              <a:t>h</a:t>
            </a:r>
            <a:r>
              <a:rPr sz="1400" spc="-15" dirty="0">
                <a:latin typeface="Times New Roman"/>
                <a:cs typeface="Times New Roman"/>
              </a:rPr>
              <a:t>e</a:t>
            </a:r>
            <a:r>
              <a:rPr sz="1400" spc="-5" dirty="0">
                <a:latin typeface="Times New Roman"/>
                <a:cs typeface="Times New Roman"/>
              </a:rPr>
              <a:t>r</a:t>
            </a:r>
            <a:r>
              <a:rPr sz="1400" spc="-25" dirty="0">
                <a:latin typeface="Times New Roman"/>
                <a:cs typeface="Times New Roman"/>
              </a:rPr>
              <a:t>m</a:t>
            </a:r>
            <a:r>
              <a:rPr sz="1400" spc="-15" dirty="0">
                <a:latin typeface="Times New Roman"/>
                <a:cs typeface="Times New Roman"/>
              </a:rPr>
              <a:t>a</a:t>
            </a:r>
            <a:r>
              <a:rPr sz="1400" spc="-5" dirty="0">
                <a:latin typeface="Times New Roman"/>
                <a:cs typeface="Times New Roman"/>
              </a:rPr>
              <a:t>l</a:t>
            </a:r>
            <a:r>
              <a:rPr sz="1400" spc="10" dirty="0">
                <a:latin typeface="Times New Roman"/>
                <a:cs typeface="Times New Roman"/>
              </a:rPr>
              <a:t> </a:t>
            </a:r>
            <a:r>
              <a:rPr sz="1400" spc="-15" dirty="0">
                <a:latin typeface="Times New Roman"/>
                <a:cs typeface="Times New Roman"/>
              </a:rPr>
              <a:t>a</a:t>
            </a:r>
            <a:r>
              <a:rPr sz="1400" spc="-10" dirty="0">
                <a:latin typeface="Times New Roman"/>
                <a:cs typeface="Times New Roman"/>
              </a:rPr>
              <a:t>nd</a:t>
            </a:r>
            <a:r>
              <a:rPr sz="1400" dirty="0">
                <a:latin typeface="Times New Roman"/>
                <a:cs typeface="Times New Roman"/>
              </a:rPr>
              <a:t> </a:t>
            </a:r>
            <a:r>
              <a:rPr sz="1400" spc="-15" dirty="0">
                <a:latin typeface="Times New Roman"/>
                <a:cs typeface="Times New Roman"/>
              </a:rPr>
              <a:t>a</a:t>
            </a:r>
            <a:r>
              <a:rPr sz="1400" spc="-25" dirty="0">
                <a:latin typeface="Times New Roman"/>
                <a:cs typeface="Times New Roman"/>
              </a:rPr>
              <a:t>m</a:t>
            </a:r>
            <a:r>
              <a:rPr sz="1400" spc="-10" dirty="0">
                <a:latin typeface="Times New Roman"/>
                <a:cs typeface="Times New Roman"/>
              </a:rPr>
              <a:t>bi</a:t>
            </a:r>
            <a:r>
              <a:rPr sz="1400" spc="-15" dirty="0">
                <a:latin typeface="Times New Roman"/>
                <a:cs typeface="Times New Roman"/>
              </a:rPr>
              <a:t>e</a:t>
            </a:r>
            <a:r>
              <a:rPr sz="1400" spc="-10" dirty="0">
                <a:latin typeface="Times New Roman"/>
                <a:cs typeface="Times New Roman"/>
              </a:rPr>
              <a:t>nt-indu</a:t>
            </a:r>
            <a:r>
              <a:rPr sz="1400" spc="-15" dirty="0">
                <a:latin typeface="Times New Roman"/>
                <a:cs typeface="Times New Roman"/>
              </a:rPr>
              <a:t>ce</a:t>
            </a:r>
            <a:r>
              <a:rPr sz="1400" spc="-10" dirty="0">
                <a:latin typeface="Times New Roman"/>
                <a:cs typeface="Times New Roman"/>
              </a:rPr>
              <a:t>d d</a:t>
            </a:r>
            <a:r>
              <a:rPr sz="1400" spc="-15" dirty="0">
                <a:latin typeface="Times New Roman"/>
                <a:cs typeface="Times New Roman"/>
              </a:rPr>
              <a:t>e</a:t>
            </a:r>
            <a:r>
              <a:rPr sz="1400" spc="-5" dirty="0">
                <a:latin typeface="Times New Roman"/>
                <a:cs typeface="Times New Roman"/>
              </a:rPr>
              <a:t>fl</a:t>
            </a:r>
            <a:r>
              <a:rPr sz="1400" spc="-15" dirty="0">
                <a:latin typeface="Times New Roman"/>
                <a:cs typeface="Times New Roman"/>
              </a:rPr>
              <a:t>ec</a:t>
            </a:r>
            <a:r>
              <a:rPr sz="1400" spc="-10" dirty="0">
                <a:latin typeface="Times New Roman"/>
                <a:cs typeface="Times New Roman"/>
              </a:rPr>
              <a:t>tions</a:t>
            </a:r>
            <a:r>
              <a:rPr sz="1400" spc="5" dirty="0">
                <a:latin typeface="Times New Roman"/>
                <a:cs typeface="Times New Roman"/>
              </a:rPr>
              <a:t> </a:t>
            </a:r>
            <a:r>
              <a:rPr sz="1400" spc="-10" dirty="0">
                <a:latin typeface="Times New Roman"/>
                <a:cs typeface="Times New Roman"/>
              </a:rPr>
              <a:t>of s</a:t>
            </a:r>
            <a:r>
              <a:rPr sz="1400" spc="-15" dirty="0">
                <a:latin typeface="Times New Roman"/>
                <a:cs typeface="Times New Roman"/>
              </a:rPr>
              <a:t>ca</a:t>
            </a:r>
            <a:r>
              <a:rPr sz="1400" spc="-10" dirty="0">
                <a:latin typeface="Times New Roman"/>
                <a:cs typeface="Times New Roman"/>
              </a:rPr>
              <a:t>nning</a:t>
            </a:r>
            <a:r>
              <a:rPr sz="1400" spc="10" dirty="0">
                <a:latin typeface="Times New Roman"/>
                <a:cs typeface="Times New Roman"/>
              </a:rPr>
              <a:t> </a:t>
            </a:r>
            <a:r>
              <a:rPr sz="1400" spc="-10" dirty="0">
                <a:latin typeface="Times New Roman"/>
                <a:cs typeface="Times New Roman"/>
              </a:rPr>
              <a:t>for</a:t>
            </a:r>
            <a:r>
              <a:rPr sz="1400" spc="-15" dirty="0">
                <a:latin typeface="Times New Roman"/>
                <a:cs typeface="Times New Roman"/>
              </a:rPr>
              <a:t>c</a:t>
            </a:r>
            <a:r>
              <a:rPr sz="1400" spc="-10" dirty="0">
                <a:latin typeface="Times New Roman"/>
                <a:cs typeface="Times New Roman"/>
              </a:rPr>
              <a:t>e</a:t>
            </a:r>
            <a:r>
              <a:rPr sz="1400" dirty="0">
                <a:latin typeface="Times New Roman"/>
                <a:cs typeface="Times New Roman"/>
              </a:rPr>
              <a:t> </a:t>
            </a:r>
            <a:r>
              <a:rPr sz="1400" spc="-25" dirty="0">
                <a:latin typeface="Times New Roman"/>
                <a:cs typeface="Times New Roman"/>
              </a:rPr>
              <a:t>m</a:t>
            </a:r>
            <a:r>
              <a:rPr sz="1400" spc="-5" dirty="0">
                <a:latin typeface="Times New Roman"/>
                <a:cs typeface="Times New Roman"/>
              </a:rPr>
              <a:t>i</a:t>
            </a:r>
            <a:r>
              <a:rPr sz="1400" spc="-15" dirty="0">
                <a:latin typeface="Times New Roman"/>
                <a:cs typeface="Times New Roman"/>
              </a:rPr>
              <a:t>c</a:t>
            </a:r>
            <a:r>
              <a:rPr sz="1400" spc="-10" dirty="0">
                <a:latin typeface="Times New Roman"/>
                <a:cs typeface="Times New Roman"/>
              </a:rPr>
              <a:t>ros</a:t>
            </a:r>
            <a:r>
              <a:rPr sz="1400" spc="-15" dirty="0">
                <a:latin typeface="Times New Roman"/>
                <a:cs typeface="Times New Roman"/>
              </a:rPr>
              <a:t>c</a:t>
            </a:r>
            <a:r>
              <a:rPr sz="1400" spc="-10" dirty="0">
                <a:latin typeface="Times New Roman"/>
                <a:cs typeface="Times New Roman"/>
              </a:rPr>
              <a:t>ope</a:t>
            </a:r>
            <a:r>
              <a:rPr sz="1400" spc="10" dirty="0">
                <a:latin typeface="Times New Roman"/>
                <a:cs typeface="Times New Roman"/>
              </a:rPr>
              <a:t> </a:t>
            </a:r>
            <a:r>
              <a:rPr sz="1400" spc="-15" dirty="0">
                <a:latin typeface="Times New Roman"/>
                <a:cs typeface="Times New Roman"/>
              </a:rPr>
              <a:t>ca</a:t>
            </a:r>
            <a:r>
              <a:rPr sz="1400" spc="-5" dirty="0">
                <a:latin typeface="Times New Roman"/>
                <a:cs typeface="Times New Roman"/>
              </a:rPr>
              <a:t>ntil</a:t>
            </a:r>
            <a:r>
              <a:rPr sz="1400" spc="-15" dirty="0">
                <a:latin typeface="Times New Roman"/>
                <a:cs typeface="Times New Roman"/>
              </a:rPr>
              <a:t>e</a:t>
            </a:r>
            <a:r>
              <a:rPr sz="1400" spc="-10" dirty="0">
                <a:latin typeface="Times New Roman"/>
                <a:cs typeface="Times New Roman"/>
              </a:rPr>
              <a:t>v</a:t>
            </a:r>
            <a:r>
              <a:rPr sz="1400" spc="-15" dirty="0">
                <a:latin typeface="Times New Roman"/>
                <a:cs typeface="Times New Roman"/>
              </a:rPr>
              <a:t>e</a:t>
            </a:r>
            <a:r>
              <a:rPr sz="1400" spc="-5" dirty="0">
                <a:latin typeface="Times New Roman"/>
                <a:cs typeface="Times New Roman"/>
              </a:rPr>
              <a:t>rs</a:t>
            </a:r>
            <a:r>
              <a:rPr sz="1400" spc="-15" dirty="0">
                <a:latin typeface="Times New Roman"/>
                <a:cs typeface="Times New Roman"/>
              </a:rPr>
              <a:t>”</a:t>
            </a:r>
            <a:r>
              <a:rPr sz="1400" spc="-5" dirty="0">
                <a:latin typeface="Times New Roman"/>
                <a:cs typeface="Times New Roman"/>
              </a:rPr>
              <a:t>,</a:t>
            </a:r>
            <a:r>
              <a:rPr sz="1400" spc="20" dirty="0">
                <a:latin typeface="Times New Roman"/>
                <a:cs typeface="Times New Roman"/>
              </a:rPr>
              <a:t> </a:t>
            </a:r>
            <a:r>
              <a:rPr sz="1400" spc="-20" dirty="0">
                <a:latin typeface="Times New Roman"/>
                <a:cs typeface="Times New Roman"/>
              </a:rPr>
              <a:t>A</a:t>
            </a:r>
            <a:r>
              <a:rPr sz="1400" spc="-10" dirty="0">
                <a:latin typeface="Times New Roman"/>
                <a:cs typeface="Times New Roman"/>
              </a:rPr>
              <a:t>ppl.</a:t>
            </a:r>
            <a:r>
              <a:rPr sz="1400" dirty="0">
                <a:latin typeface="Times New Roman"/>
                <a:cs typeface="Times New Roman"/>
              </a:rPr>
              <a:t> </a:t>
            </a:r>
            <a:r>
              <a:rPr sz="1400" spc="-10" dirty="0">
                <a:latin typeface="Times New Roman"/>
                <a:cs typeface="Times New Roman"/>
              </a:rPr>
              <a:t>Phys. </a:t>
            </a:r>
            <a:r>
              <a:rPr sz="1400" spc="-15" dirty="0">
                <a:latin typeface="Times New Roman"/>
                <a:cs typeface="Times New Roman"/>
              </a:rPr>
              <a:t>Le</a:t>
            </a:r>
            <a:r>
              <a:rPr sz="1400" spc="-5" dirty="0">
                <a:latin typeface="Times New Roman"/>
                <a:cs typeface="Times New Roman"/>
              </a:rPr>
              <a:t>tt.</a:t>
            </a:r>
            <a:r>
              <a:rPr sz="1400" dirty="0">
                <a:latin typeface="Times New Roman"/>
                <a:cs typeface="Times New Roman"/>
              </a:rPr>
              <a:t> </a:t>
            </a:r>
            <a:r>
              <a:rPr sz="1400" b="1" spc="-10" dirty="0">
                <a:latin typeface="Times New Roman"/>
                <a:cs typeface="Times New Roman"/>
              </a:rPr>
              <a:t>1994</a:t>
            </a:r>
            <a:r>
              <a:rPr sz="1400" spc="-5" dirty="0">
                <a:latin typeface="Times New Roman"/>
                <a:cs typeface="Times New Roman"/>
              </a:rPr>
              <a:t>,</a:t>
            </a:r>
            <a:r>
              <a:rPr sz="1400" spc="-10" dirty="0">
                <a:latin typeface="Times New Roman"/>
                <a:cs typeface="Times New Roman"/>
              </a:rPr>
              <a:t> </a:t>
            </a:r>
            <a:r>
              <a:rPr sz="1400" i="1" spc="-10" dirty="0">
                <a:latin typeface="Times New Roman"/>
                <a:cs typeface="Times New Roman"/>
              </a:rPr>
              <a:t>64</a:t>
            </a:r>
            <a:r>
              <a:rPr sz="1400" spc="-10" dirty="0">
                <a:latin typeface="Times New Roman"/>
                <a:cs typeface="Times New Roman"/>
              </a:rPr>
              <a:t>(21),</a:t>
            </a:r>
            <a:r>
              <a:rPr sz="1400" spc="-20" dirty="0">
                <a:latin typeface="Times New Roman"/>
                <a:cs typeface="Times New Roman"/>
              </a:rPr>
              <a:t> </a:t>
            </a:r>
            <a:r>
              <a:rPr sz="1400" spc="-10" dirty="0">
                <a:latin typeface="Times New Roman"/>
                <a:cs typeface="Times New Roman"/>
              </a:rPr>
              <a:t>2894-2896</a:t>
            </a:r>
            <a:endParaRPr sz="1400">
              <a:latin typeface="Times New Roman"/>
              <a:cs typeface="Times New Roman"/>
            </a:endParaRPr>
          </a:p>
        </p:txBody>
      </p:sp>
      <p:sp>
        <p:nvSpPr>
          <p:cNvPr id="4" name="object 4"/>
          <p:cNvSpPr txBox="1"/>
          <p:nvPr/>
        </p:nvSpPr>
        <p:spPr>
          <a:xfrm>
            <a:off x="535945" y="2072559"/>
            <a:ext cx="87630" cy="203200"/>
          </a:xfrm>
          <a:prstGeom prst="rect">
            <a:avLst/>
          </a:prstGeom>
        </p:spPr>
        <p:txBody>
          <a:bodyPr vert="horz" wrap="square" lIns="0" tIns="0" rIns="0" bIns="0" rtlCol="0">
            <a:spAutoFit/>
          </a:bodyPr>
          <a:lstStyle/>
          <a:p>
            <a:pPr marL="12700">
              <a:lnSpc>
                <a:spcPct val="100000"/>
              </a:lnSpc>
            </a:pPr>
            <a:r>
              <a:rPr sz="1400" spc="-5" dirty="0">
                <a:latin typeface="Times New Roman"/>
                <a:cs typeface="Times New Roman"/>
              </a:rPr>
              <a:t>•</a:t>
            </a:r>
            <a:endParaRPr sz="1400">
              <a:latin typeface="Times New Roman"/>
              <a:cs typeface="Times New Roman"/>
            </a:endParaRPr>
          </a:p>
        </p:txBody>
      </p:sp>
      <p:sp>
        <p:nvSpPr>
          <p:cNvPr id="5" name="object 5"/>
          <p:cNvSpPr txBox="1"/>
          <p:nvPr/>
        </p:nvSpPr>
        <p:spPr>
          <a:xfrm>
            <a:off x="535945" y="2541952"/>
            <a:ext cx="87630" cy="203200"/>
          </a:xfrm>
          <a:prstGeom prst="rect">
            <a:avLst/>
          </a:prstGeom>
        </p:spPr>
        <p:txBody>
          <a:bodyPr vert="horz" wrap="square" lIns="0" tIns="0" rIns="0" bIns="0" rtlCol="0">
            <a:spAutoFit/>
          </a:bodyPr>
          <a:lstStyle/>
          <a:p>
            <a:pPr marL="12700">
              <a:lnSpc>
                <a:spcPct val="100000"/>
              </a:lnSpc>
            </a:pPr>
            <a:r>
              <a:rPr sz="1400" spc="-5" dirty="0">
                <a:latin typeface="Times New Roman"/>
                <a:cs typeface="Times New Roman"/>
              </a:rPr>
              <a:t>•</a:t>
            </a:r>
            <a:endParaRPr sz="1400">
              <a:latin typeface="Times New Roman"/>
              <a:cs typeface="Times New Roman"/>
            </a:endParaRPr>
          </a:p>
        </p:txBody>
      </p:sp>
      <p:sp>
        <p:nvSpPr>
          <p:cNvPr id="6" name="object 6"/>
          <p:cNvSpPr/>
          <p:nvPr/>
        </p:nvSpPr>
        <p:spPr>
          <a:xfrm>
            <a:off x="384499" y="3508559"/>
            <a:ext cx="3505199" cy="287336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546419" y="5649826"/>
            <a:ext cx="2266950" cy="0"/>
          </a:xfrm>
          <a:custGeom>
            <a:avLst/>
            <a:gdLst/>
            <a:ahLst/>
            <a:cxnLst/>
            <a:rect l="l" t="t" r="r" b="b"/>
            <a:pathLst>
              <a:path w="2266950">
                <a:moveTo>
                  <a:pt x="0" y="0"/>
                </a:moveTo>
                <a:lnTo>
                  <a:pt x="2266913" y="0"/>
                </a:lnTo>
              </a:path>
            </a:pathLst>
          </a:custGeom>
          <a:ln w="3175">
            <a:solidFill>
              <a:srgbClr val="000000"/>
            </a:solidFill>
          </a:ln>
        </p:spPr>
        <p:txBody>
          <a:bodyPr wrap="square" lIns="0" tIns="0" rIns="0" bIns="0" rtlCol="0"/>
          <a:lstStyle/>
          <a:p>
            <a:endParaRPr/>
          </a:p>
        </p:txBody>
      </p:sp>
      <p:sp>
        <p:nvSpPr>
          <p:cNvPr id="8" name="object 8"/>
          <p:cNvSpPr/>
          <p:nvPr/>
        </p:nvSpPr>
        <p:spPr>
          <a:xfrm>
            <a:off x="5546419" y="3387368"/>
            <a:ext cx="0" cy="2308225"/>
          </a:xfrm>
          <a:custGeom>
            <a:avLst/>
            <a:gdLst/>
            <a:ahLst/>
            <a:cxnLst/>
            <a:rect l="l" t="t" r="r" b="b"/>
            <a:pathLst>
              <a:path h="2308225">
                <a:moveTo>
                  <a:pt x="0" y="0"/>
                </a:moveTo>
                <a:lnTo>
                  <a:pt x="0" y="2307711"/>
                </a:lnTo>
              </a:path>
            </a:pathLst>
          </a:custGeom>
          <a:ln w="3175">
            <a:solidFill>
              <a:srgbClr val="000000"/>
            </a:solidFill>
          </a:ln>
        </p:spPr>
        <p:txBody>
          <a:bodyPr wrap="square" lIns="0" tIns="0" rIns="0" bIns="0" rtlCol="0"/>
          <a:lstStyle/>
          <a:p>
            <a:endParaRPr/>
          </a:p>
        </p:txBody>
      </p:sp>
      <p:sp>
        <p:nvSpPr>
          <p:cNvPr id="9" name="object 9"/>
          <p:cNvSpPr/>
          <p:nvPr/>
        </p:nvSpPr>
        <p:spPr>
          <a:xfrm>
            <a:off x="5829795" y="5649826"/>
            <a:ext cx="0" cy="45720"/>
          </a:xfrm>
          <a:custGeom>
            <a:avLst/>
            <a:gdLst/>
            <a:ahLst/>
            <a:cxnLst/>
            <a:rect l="l" t="t" r="r" b="b"/>
            <a:pathLst>
              <a:path h="45720">
                <a:moveTo>
                  <a:pt x="0" y="45254"/>
                </a:moveTo>
                <a:lnTo>
                  <a:pt x="0" y="0"/>
                </a:lnTo>
              </a:path>
            </a:pathLst>
          </a:custGeom>
          <a:ln w="3175">
            <a:solidFill>
              <a:srgbClr val="000000"/>
            </a:solidFill>
          </a:ln>
        </p:spPr>
        <p:txBody>
          <a:bodyPr wrap="square" lIns="0" tIns="0" rIns="0" bIns="0" rtlCol="0"/>
          <a:lstStyle/>
          <a:p>
            <a:endParaRPr/>
          </a:p>
        </p:txBody>
      </p:sp>
      <p:sp>
        <p:nvSpPr>
          <p:cNvPr id="10" name="object 10"/>
          <p:cNvSpPr/>
          <p:nvPr/>
        </p:nvSpPr>
        <p:spPr>
          <a:xfrm>
            <a:off x="6113140" y="5649826"/>
            <a:ext cx="0" cy="45720"/>
          </a:xfrm>
          <a:custGeom>
            <a:avLst/>
            <a:gdLst/>
            <a:ahLst/>
            <a:cxnLst/>
            <a:rect l="l" t="t" r="r" b="b"/>
            <a:pathLst>
              <a:path h="45720">
                <a:moveTo>
                  <a:pt x="0" y="45254"/>
                </a:moveTo>
                <a:lnTo>
                  <a:pt x="0" y="0"/>
                </a:lnTo>
              </a:path>
            </a:pathLst>
          </a:custGeom>
          <a:ln w="3175">
            <a:solidFill>
              <a:srgbClr val="000000"/>
            </a:solidFill>
          </a:ln>
        </p:spPr>
        <p:txBody>
          <a:bodyPr wrap="square" lIns="0" tIns="0" rIns="0" bIns="0" rtlCol="0"/>
          <a:lstStyle/>
          <a:p>
            <a:endParaRPr/>
          </a:p>
        </p:txBody>
      </p:sp>
      <p:sp>
        <p:nvSpPr>
          <p:cNvPr id="11" name="object 11"/>
          <p:cNvSpPr/>
          <p:nvPr/>
        </p:nvSpPr>
        <p:spPr>
          <a:xfrm>
            <a:off x="6396516" y="5649826"/>
            <a:ext cx="0" cy="45720"/>
          </a:xfrm>
          <a:custGeom>
            <a:avLst/>
            <a:gdLst/>
            <a:ahLst/>
            <a:cxnLst/>
            <a:rect l="l" t="t" r="r" b="b"/>
            <a:pathLst>
              <a:path h="45720">
                <a:moveTo>
                  <a:pt x="0" y="45254"/>
                </a:moveTo>
                <a:lnTo>
                  <a:pt x="0" y="0"/>
                </a:lnTo>
              </a:path>
            </a:pathLst>
          </a:custGeom>
          <a:ln w="3175">
            <a:solidFill>
              <a:srgbClr val="000000"/>
            </a:solidFill>
          </a:ln>
        </p:spPr>
        <p:txBody>
          <a:bodyPr wrap="square" lIns="0" tIns="0" rIns="0" bIns="0" rtlCol="0"/>
          <a:lstStyle/>
          <a:p>
            <a:endParaRPr/>
          </a:p>
        </p:txBody>
      </p:sp>
      <p:sp>
        <p:nvSpPr>
          <p:cNvPr id="12" name="object 12"/>
          <p:cNvSpPr/>
          <p:nvPr/>
        </p:nvSpPr>
        <p:spPr>
          <a:xfrm>
            <a:off x="6679892" y="5649826"/>
            <a:ext cx="0" cy="45720"/>
          </a:xfrm>
          <a:custGeom>
            <a:avLst/>
            <a:gdLst/>
            <a:ahLst/>
            <a:cxnLst/>
            <a:rect l="l" t="t" r="r" b="b"/>
            <a:pathLst>
              <a:path h="45720">
                <a:moveTo>
                  <a:pt x="0" y="45254"/>
                </a:moveTo>
                <a:lnTo>
                  <a:pt x="0" y="0"/>
                </a:lnTo>
              </a:path>
            </a:pathLst>
          </a:custGeom>
          <a:ln w="3175">
            <a:solidFill>
              <a:srgbClr val="000000"/>
            </a:solidFill>
          </a:ln>
        </p:spPr>
        <p:txBody>
          <a:bodyPr wrap="square" lIns="0" tIns="0" rIns="0" bIns="0" rtlCol="0"/>
          <a:lstStyle/>
          <a:p>
            <a:endParaRPr/>
          </a:p>
        </p:txBody>
      </p:sp>
      <p:sp>
        <p:nvSpPr>
          <p:cNvPr id="13" name="object 13"/>
          <p:cNvSpPr/>
          <p:nvPr/>
        </p:nvSpPr>
        <p:spPr>
          <a:xfrm>
            <a:off x="6963236" y="5649826"/>
            <a:ext cx="0" cy="45720"/>
          </a:xfrm>
          <a:custGeom>
            <a:avLst/>
            <a:gdLst/>
            <a:ahLst/>
            <a:cxnLst/>
            <a:rect l="l" t="t" r="r" b="b"/>
            <a:pathLst>
              <a:path h="45720">
                <a:moveTo>
                  <a:pt x="0" y="45254"/>
                </a:moveTo>
                <a:lnTo>
                  <a:pt x="0" y="0"/>
                </a:lnTo>
              </a:path>
            </a:pathLst>
          </a:custGeom>
          <a:ln w="3175">
            <a:solidFill>
              <a:srgbClr val="000000"/>
            </a:solidFill>
          </a:ln>
        </p:spPr>
        <p:txBody>
          <a:bodyPr wrap="square" lIns="0" tIns="0" rIns="0" bIns="0" rtlCol="0"/>
          <a:lstStyle/>
          <a:p>
            <a:endParaRPr/>
          </a:p>
        </p:txBody>
      </p:sp>
      <p:sp>
        <p:nvSpPr>
          <p:cNvPr id="14" name="object 14"/>
          <p:cNvSpPr/>
          <p:nvPr/>
        </p:nvSpPr>
        <p:spPr>
          <a:xfrm>
            <a:off x="7246612" y="5649826"/>
            <a:ext cx="0" cy="45720"/>
          </a:xfrm>
          <a:custGeom>
            <a:avLst/>
            <a:gdLst/>
            <a:ahLst/>
            <a:cxnLst/>
            <a:rect l="l" t="t" r="r" b="b"/>
            <a:pathLst>
              <a:path h="45720">
                <a:moveTo>
                  <a:pt x="0" y="45254"/>
                </a:moveTo>
                <a:lnTo>
                  <a:pt x="0" y="0"/>
                </a:lnTo>
              </a:path>
            </a:pathLst>
          </a:custGeom>
          <a:ln w="3175">
            <a:solidFill>
              <a:srgbClr val="000000"/>
            </a:solidFill>
          </a:ln>
        </p:spPr>
        <p:txBody>
          <a:bodyPr wrap="square" lIns="0" tIns="0" rIns="0" bIns="0" rtlCol="0"/>
          <a:lstStyle/>
          <a:p>
            <a:endParaRPr/>
          </a:p>
        </p:txBody>
      </p:sp>
      <p:sp>
        <p:nvSpPr>
          <p:cNvPr id="15" name="object 15"/>
          <p:cNvSpPr/>
          <p:nvPr/>
        </p:nvSpPr>
        <p:spPr>
          <a:xfrm>
            <a:off x="7529988" y="5649826"/>
            <a:ext cx="0" cy="45720"/>
          </a:xfrm>
          <a:custGeom>
            <a:avLst/>
            <a:gdLst/>
            <a:ahLst/>
            <a:cxnLst/>
            <a:rect l="l" t="t" r="r" b="b"/>
            <a:pathLst>
              <a:path h="45720">
                <a:moveTo>
                  <a:pt x="0" y="45254"/>
                </a:moveTo>
                <a:lnTo>
                  <a:pt x="0" y="0"/>
                </a:lnTo>
              </a:path>
            </a:pathLst>
          </a:custGeom>
          <a:ln w="3175">
            <a:solidFill>
              <a:srgbClr val="000000"/>
            </a:solidFill>
          </a:ln>
        </p:spPr>
        <p:txBody>
          <a:bodyPr wrap="square" lIns="0" tIns="0" rIns="0" bIns="0" rtlCol="0"/>
          <a:lstStyle/>
          <a:p>
            <a:endParaRPr/>
          </a:p>
        </p:txBody>
      </p:sp>
      <p:sp>
        <p:nvSpPr>
          <p:cNvPr id="16" name="object 16"/>
          <p:cNvSpPr/>
          <p:nvPr/>
        </p:nvSpPr>
        <p:spPr>
          <a:xfrm>
            <a:off x="7813333" y="3387368"/>
            <a:ext cx="0" cy="2308225"/>
          </a:xfrm>
          <a:custGeom>
            <a:avLst/>
            <a:gdLst/>
            <a:ahLst/>
            <a:cxnLst/>
            <a:rect l="l" t="t" r="r" b="b"/>
            <a:pathLst>
              <a:path h="2308225">
                <a:moveTo>
                  <a:pt x="0" y="0"/>
                </a:moveTo>
                <a:lnTo>
                  <a:pt x="0" y="2307711"/>
                </a:lnTo>
              </a:path>
            </a:pathLst>
          </a:custGeom>
          <a:ln w="3175">
            <a:solidFill>
              <a:srgbClr val="000000"/>
            </a:solidFill>
          </a:ln>
        </p:spPr>
        <p:txBody>
          <a:bodyPr wrap="square" lIns="0" tIns="0" rIns="0" bIns="0" rtlCol="0"/>
          <a:lstStyle/>
          <a:p>
            <a:endParaRPr/>
          </a:p>
        </p:txBody>
      </p:sp>
      <p:sp>
        <p:nvSpPr>
          <p:cNvPr id="17" name="object 17"/>
          <p:cNvSpPr/>
          <p:nvPr/>
        </p:nvSpPr>
        <p:spPr>
          <a:xfrm>
            <a:off x="5546419" y="3387368"/>
            <a:ext cx="2266950" cy="0"/>
          </a:xfrm>
          <a:custGeom>
            <a:avLst/>
            <a:gdLst/>
            <a:ahLst/>
            <a:cxnLst/>
            <a:rect l="l" t="t" r="r" b="b"/>
            <a:pathLst>
              <a:path w="2266950">
                <a:moveTo>
                  <a:pt x="0" y="0"/>
                </a:moveTo>
                <a:lnTo>
                  <a:pt x="2266913" y="0"/>
                </a:lnTo>
              </a:path>
            </a:pathLst>
          </a:custGeom>
          <a:ln w="3175">
            <a:solidFill>
              <a:srgbClr val="000000"/>
            </a:solidFill>
          </a:ln>
        </p:spPr>
        <p:txBody>
          <a:bodyPr wrap="square" lIns="0" tIns="0" rIns="0" bIns="0" rtlCol="0"/>
          <a:lstStyle/>
          <a:p>
            <a:endParaRPr/>
          </a:p>
        </p:txBody>
      </p:sp>
      <p:sp>
        <p:nvSpPr>
          <p:cNvPr id="18" name="object 18"/>
          <p:cNvSpPr/>
          <p:nvPr/>
        </p:nvSpPr>
        <p:spPr>
          <a:xfrm>
            <a:off x="5546877" y="5197338"/>
            <a:ext cx="45085" cy="0"/>
          </a:xfrm>
          <a:custGeom>
            <a:avLst/>
            <a:gdLst/>
            <a:ahLst/>
            <a:cxnLst/>
            <a:rect l="l" t="t" r="r" b="b"/>
            <a:pathLst>
              <a:path w="45085">
                <a:moveTo>
                  <a:pt x="0" y="0"/>
                </a:moveTo>
                <a:lnTo>
                  <a:pt x="44880" y="0"/>
                </a:lnTo>
              </a:path>
            </a:pathLst>
          </a:custGeom>
          <a:ln w="3175">
            <a:solidFill>
              <a:srgbClr val="000000"/>
            </a:solidFill>
          </a:ln>
        </p:spPr>
        <p:txBody>
          <a:bodyPr wrap="square" lIns="0" tIns="0" rIns="0" bIns="0" rtlCol="0"/>
          <a:lstStyle/>
          <a:p>
            <a:endParaRPr/>
          </a:p>
        </p:txBody>
      </p:sp>
      <p:sp>
        <p:nvSpPr>
          <p:cNvPr id="19" name="object 19"/>
          <p:cNvSpPr/>
          <p:nvPr/>
        </p:nvSpPr>
        <p:spPr>
          <a:xfrm>
            <a:off x="5546877" y="4744842"/>
            <a:ext cx="45085" cy="0"/>
          </a:xfrm>
          <a:custGeom>
            <a:avLst/>
            <a:gdLst/>
            <a:ahLst/>
            <a:cxnLst/>
            <a:rect l="l" t="t" r="r" b="b"/>
            <a:pathLst>
              <a:path w="45085">
                <a:moveTo>
                  <a:pt x="0" y="0"/>
                </a:moveTo>
                <a:lnTo>
                  <a:pt x="44880" y="0"/>
                </a:lnTo>
              </a:path>
            </a:pathLst>
          </a:custGeom>
          <a:ln w="3175">
            <a:solidFill>
              <a:srgbClr val="000000"/>
            </a:solidFill>
          </a:ln>
        </p:spPr>
        <p:txBody>
          <a:bodyPr wrap="square" lIns="0" tIns="0" rIns="0" bIns="0" rtlCol="0"/>
          <a:lstStyle/>
          <a:p>
            <a:endParaRPr/>
          </a:p>
        </p:txBody>
      </p:sp>
      <p:sp>
        <p:nvSpPr>
          <p:cNvPr id="20" name="object 20"/>
          <p:cNvSpPr/>
          <p:nvPr/>
        </p:nvSpPr>
        <p:spPr>
          <a:xfrm>
            <a:off x="5546877" y="4292346"/>
            <a:ext cx="45085" cy="0"/>
          </a:xfrm>
          <a:custGeom>
            <a:avLst/>
            <a:gdLst/>
            <a:ahLst/>
            <a:cxnLst/>
            <a:rect l="l" t="t" r="r" b="b"/>
            <a:pathLst>
              <a:path w="45085">
                <a:moveTo>
                  <a:pt x="0" y="0"/>
                </a:moveTo>
                <a:lnTo>
                  <a:pt x="44880" y="0"/>
                </a:lnTo>
              </a:path>
            </a:pathLst>
          </a:custGeom>
          <a:ln w="3175">
            <a:solidFill>
              <a:srgbClr val="000000"/>
            </a:solidFill>
          </a:ln>
        </p:spPr>
        <p:txBody>
          <a:bodyPr wrap="square" lIns="0" tIns="0" rIns="0" bIns="0" rtlCol="0"/>
          <a:lstStyle/>
          <a:p>
            <a:endParaRPr/>
          </a:p>
        </p:txBody>
      </p:sp>
      <p:sp>
        <p:nvSpPr>
          <p:cNvPr id="21" name="object 21"/>
          <p:cNvSpPr/>
          <p:nvPr/>
        </p:nvSpPr>
        <p:spPr>
          <a:xfrm>
            <a:off x="5546877" y="3839859"/>
            <a:ext cx="45085" cy="0"/>
          </a:xfrm>
          <a:custGeom>
            <a:avLst/>
            <a:gdLst/>
            <a:ahLst/>
            <a:cxnLst/>
            <a:rect l="l" t="t" r="r" b="b"/>
            <a:pathLst>
              <a:path w="45085">
                <a:moveTo>
                  <a:pt x="0" y="0"/>
                </a:moveTo>
                <a:lnTo>
                  <a:pt x="44880" y="0"/>
                </a:lnTo>
              </a:path>
            </a:pathLst>
          </a:custGeom>
          <a:ln w="3175">
            <a:solidFill>
              <a:srgbClr val="000000"/>
            </a:solidFill>
          </a:ln>
        </p:spPr>
        <p:txBody>
          <a:bodyPr wrap="square" lIns="0" tIns="0" rIns="0" bIns="0" rtlCol="0"/>
          <a:lstStyle/>
          <a:p>
            <a:endParaRPr/>
          </a:p>
        </p:txBody>
      </p:sp>
      <p:sp>
        <p:nvSpPr>
          <p:cNvPr id="22" name="object 22"/>
          <p:cNvSpPr/>
          <p:nvPr/>
        </p:nvSpPr>
        <p:spPr>
          <a:xfrm>
            <a:off x="5546419" y="5559325"/>
            <a:ext cx="22860" cy="0"/>
          </a:xfrm>
          <a:custGeom>
            <a:avLst/>
            <a:gdLst/>
            <a:ahLst/>
            <a:cxnLst/>
            <a:rect l="l" t="t" r="r" b="b"/>
            <a:pathLst>
              <a:path w="22860">
                <a:moveTo>
                  <a:pt x="0" y="0"/>
                </a:moveTo>
                <a:lnTo>
                  <a:pt x="22668" y="0"/>
                </a:lnTo>
              </a:path>
            </a:pathLst>
          </a:custGeom>
          <a:ln w="3175">
            <a:solidFill>
              <a:srgbClr val="000000"/>
            </a:solidFill>
          </a:ln>
        </p:spPr>
        <p:txBody>
          <a:bodyPr wrap="square" lIns="0" tIns="0" rIns="0" bIns="0" rtlCol="0"/>
          <a:lstStyle/>
          <a:p>
            <a:endParaRPr/>
          </a:p>
        </p:txBody>
      </p:sp>
      <p:sp>
        <p:nvSpPr>
          <p:cNvPr id="23" name="object 23"/>
          <p:cNvSpPr/>
          <p:nvPr/>
        </p:nvSpPr>
        <p:spPr>
          <a:xfrm>
            <a:off x="5546419" y="5468825"/>
            <a:ext cx="22860" cy="0"/>
          </a:xfrm>
          <a:custGeom>
            <a:avLst/>
            <a:gdLst/>
            <a:ahLst/>
            <a:cxnLst/>
            <a:rect l="l" t="t" r="r" b="b"/>
            <a:pathLst>
              <a:path w="22860">
                <a:moveTo>
                  <a:pt x="0" y="0"/>
                </a:moveTo>
                <a:lnTo>
                  <a:pt x="22668" y="0"/>
                </a:lnTo>
              </a:path>
            </a:pathLst>
          </a:custGeom>
          <a:ln w="3175">
            <a:solidFill>
              <a:srgbClr val="000000"/>
            </a:solidFill>
          </a:ln>
        </p:spPr>
        <p:txBody>
          <a:bodyPr wrap="square" lIns="0" tIns="0" rIns="0" bIns="0" rtlCol="0"/>
          <a:lstStyle/>
          <a:p>
            <a:endParaRPr/>
          </a:p>
        </p:txBody>
      </p:sp>
      <p:sp>
        <p:nvSpPr>
          <p:cNvPr id="24" name="object 24"/>
          <p:cNvSpPr/>
          <p:nvPr/>
        </p:nvSpPr>
        <p:spPr>
          <a:xfrm>
            <a:off x="5546419" y="5378327"/>
            <a:ext cx="22860" cy="0"/>
          </a:xfrm>
          <a:custGeom>
            <a:avLst/>
            <a:gdLst/>
            <a:ahLst/>
            <a:cxnLst/>
            <a:rect l="l" t="t" r="r" b="b"/>
            <a:pathLst>
              <a:path w="22860">
                <a:moveTo>
                  <a:pt x="0" y="0"/>
                </a:moveTo>
                <a:lnTo>
                  <a:pt x="22668" y="0"/>
                </a:lnTo>
              </a:path>
            </a:pathLst>
          </a:custGeom>
          <a:ln w="3175">
            <a:solidFill>
              <a:srgbClr val="000000"/>
            </a:solidFill>
          </a:ln>
        </p:spPr>
        <p:txBody>
          <a:bodyPr wrap="square" lIns="0" tIns="0" rIns="0" bIns="0" rtlCol="0"/>
          <a:lstStyle/>
          <a:p>
            <a:endParaRPr/>
          </a:p>
        </p:txBody>
      </p:sp>
      <p:sp>
        <p:nvSpPr>
          <p:cNvPr id="25" name="object 25"/>
          <p:cNvSpPr/>
          <p:nvPr/>
        </p:nvSpPr>
        <p:spPr>
          <a:xfrm>
            <a:off x="5546419" y="5287839"/>
            <a:ext cx="22860" cy="0"/>
          </a:xfrm>
          <a:custGeom>
            <a:avLst/>
            <a:gdLst/>
            <a:ahLst/>
            <a:cxnLst/>
            <a:rect l="l" t="t" r="r" b="b"/>
            <a:pathLst>
              <a:path w="22860">
                <a:moveTo>
                  <a:pt x="0" y="0"/>
                </a:moveTo>
                <a:lnTo>
                  <a:pt x="22668" y="0"/>
                </a:lnTo>
              </a:path>
            </a:pathLst>
          </a:custGeom>
          <a:ln w="3175">
            <a:solidFill>
              <a:srgbClr val="000000"/>
            </a:solidFill>
          </a:ln>
        </p:spPr>
        <p:txBody>
          <a:bodyPr wrap="square" lIns="0" tIns="0" rIns="0" bIns="0" rtlCol="0"/>
          <a:lstStyle/>
          <a:p>
            <a:endParaRPr/>
          </a:p>
        </p:txBody>
      </p:sp>
      <p:sp>
        <p:nvSpPr>
          <p:cNvPr id="26" name="object 26"/>
          <p:cNvSpPr/>
          <p:nvPr/>
        </p:nvSpPr>
        <p:spPr>
          <a:xfrm>
            <a:off x="5546419" y="5106841"/>
            <a:ext cx="22860" cy="0"/>
          </a:xfrm>
          <a:custGeom>
            <a:avLst/>
            <a:gdLst/>
            <a:ahLst/>
            <a:cxnLst/>
            <a:rect l="l" t="t" r="r" b="b"/>
            <a:pathLst>
              <a:path w="22860">
                <a:moveTo>
                  <a:pt x="0" y="0"/>
                </a:moveTo>
                <a:lnTo>
                  <a:pt x="22668" y="0"/>
                </a:lnTo>
              </a:path>
            </a:pathLst>
          </a:custGeom>
          <a:ln w="3175">
            <a:solidFill>
              <a:srgbClr val="000000"/>
            </a:solidFill>
          </a:ln>
        </p:spPr>
        <p:txBody>
          <a:bodyPr wrap="square" lIns="0" tIns="0" rIns="0" bIns="0" rtlCol="0"/>
          <a:lstStyle/>
          <a:p>
            <a:endParaRPr/>
          </a:p>
        </p:txBody>
      </p:sp>
      <p:sp>
        <p:nvSpPr>
          <p:cNvPr id="27" name="object 27"/>
          <p:cNvSpPr/>
          <p:nvPr/>
        </p:nvSpPr>
        <p:spPr>
          <a:xfrm>
            <a:off x="5546419" y="5016340"/>
            <a:ext cx="22860" cy="0"/>
          </a:xfrm>
          <a:custGeom>
            <a:avLst/>
            <a:gdLst/>
            <a:ahLst/>
            <a:cxnLst/>
            <a:rect l="l" t="t" r="r" b="b"/>
            <a:pathLst>
              <a:path w="22860">
                <a:moveTo>
                  <a:pt x="0" y="0"/>
                </a:moveTo>
                <a:lnTo>
                  <a:pt x="22668" y="0"/>
                </a:lnTo>
              </a:path>
            </a:pathLst>
          </a:custGeom>
          <a:ln w="3175">
            <a:solidFill>
              <a:srgbClr val="000000"/>
            </a:solidFill>
          </a:ln>
        </p:spPr>
        <p:txBody>
          <a:bodyPr wrap="square" lIns="0" tIns="0" rIns="0" bIns="0" rtlCol="0"/>
          <a:lstStyle/>
          <a:p>
            <a:endParaRPr/>
          </a:p>
        </p:txBody>
      </p:sp>
      <p:sp>
        <p:nvSpPr>
          <p:cNvPr id="28" name="object 28"/>
          <p:cNvSpPr/>
          <p:nvPr/>
        </p:nvSpPr>
        <p:spPr>
          <a:xfrm>
            <a:off x="5546419" y="4925840"/>
            <a:ext cx="22860" cy="0"/>
          </a:xfrm>
          <a:custGeom>
            <a:avLst/>
            <a:gdLst/>
            <a:ahLst/>
            <a:cxnLst/>
            <a:rect l="l" t="t" r="r" b="b"/>
            <a:pathLst>
              <a:path w="22860">
                <a:moveTo>
                  <a:pt x="0" y="0"/>
                </a:moveTo>
                <a:lnTo>
                  <a:pt x="22668" y="0"/>
                </a:lnTo>
              </a:path>
            </a:pathLst>
          </a:custGeom>
          <a:ln w="3175">
            <a:solidFill>
              <a:srgbClr val="000000"/>
            </a:solidFill>
          </a:ln>
        </p:spPr>
        <p:txBody>
          <a:bodyPr wrap="square" lIns="0" tIns="0" rIns="0" bIns="0" rtlCol="0"/>
          <a:lstStyle/>
          <a:p>
            <a:endParaRPr/>
          </a:p>
        </p:txBody>
      </p:sp>
      <p:sp>
        <p:nvSpPr>
          <p:cNvPr id="29" name="object 29"/>
          <p:cNvSpPr/>
          <p:nvPr/>
        </p:nvSpPr>
        <p:spPr>
          <a:xfrm>
            <a:off x="5546419" y="4835342"/>
            <a:ext cx="22860" cy="0"/>
          </a:xfrm>
          <a:custGeom>
            <a:avLst/>
            <a:gdLst/>
            <a:ahLst/>
            <a:cxnLst/>
            <a:rect l="l" t="t" r="r" b="b"/>
            <a:pathLst>
              <a:path w="22860">
                <a:moveTo>
                  <a:pt x="0" y="0"/>
                </a:moveTo>
                <a:lnTo>
                  <a:pt x="22668" y="0"/>
                </a:lnTo>
              </a:path>
            </a:pathLst>
          </a:custGeom>
          <a:ln w="3175">
            <a:solidFill>
              <a:srgbClr val="000000"/>
            </a:solidFill>
          </a:ln>
        </p:spPr>
        <p:txBody>
          <a:bodyPr wrap="square" lIns="0" tIns="0" rIns="0" bIns="0" rtlCol="0"/>
          <a:lstStyle/>
          <a:p>
            <a:endParaRPr/>
          </a:p>
        </p:txBody>
      </p:sp>
      <p:sp>
        <p:nvSpPr>
          <p:cNvPr id="30" name="object 30"/>
          <p:cNvSpPr/>
          <p:nvPr/>
        </p:nvSpPr>
        <p:spPr>
          <a:xfrm>
            <a:off x="5546419" y="4654342"/>
            <a:ext cx="22860" cy="0"/>
          </a:xfrm>
          <a:custGeom>
            <a:avLst/>
            <a:gdLst/>
            <a:ahLst/>
            <a:cxnLst/>
            <a:rect l="l" t="t" r="r" b="b"/>
            <a:pathLst>
              <a:path w="22860">
                <a:moveTo>
                  <a:pt x="0" y="0"/>
                </a:moveTo>
                <a:lnTo>
                  <a:pt x="22668" y="0"/>
                </a:lnTo>
              </a:path>
            </a:pathLst>
          </a:custGeom>
          <a:ln w="3175">
            <a:solidFill>
              <a:srgbClr val="000000"/>
            </a:solidFill>
          </a:ln>
        </p:spPr>
        <p:txBody>
          <a:bodyPr wrap="square" lIns="0" tIns="0" rIns="0" bIns="0" rtlCol="0"/>
          <a:lstStyle/>
          <a:p>
            <a:endParaRPr/>
          </a:p>
        </p:txBody>
      </p:sp>
      <p:sp>
        <p:nvSpPr>
          <p:cNvPr id="31" name="object 31"/>
          <p:cNvSpPr/>
          <p:nvPr/>
        </p:nvSpPr>
        <p:spPr>
          <a:xfrm>
            <a:off x="5546419" y="4563844"/>
            <a:ext cx="22860" cy="0"/>
          </a:xfrm>
          <a:custGeom>
            <a:avLst/>
            <a:gdLst/>
            <a:ahLst/>
            <a:cxnLst/>
            <a:rect l="l" t="t" r="r" b="b"/>
            <a:pathLst>
              <a:path w="22860">
                <a:moveTo>
                  <a:pt x="0" y="0"/>
                </a:moveTo>
                <a:lnTo>
                  <a:pt x="22668" y="0"/>
                </a:lnTo>
              </a:path>
            </a:pathLst>
          </a:custGeom>
          <a:ln w="3175">
            <a:solidFill>
              <a:srgbClr val="000000"/>
            </a:solidFill>
          </a:ln>
        </p:spPr>
        <p:txBody>
          <a:bodyPr wrap="square" lIns="0" tIns="0" rIns="0" bIns="0" rtlCol="0"/>
          <a:lstStyle/>
          <a:p>
            <a:endParaRPr/>
          </a:p>
        </p:txBody>
      </p:sp>
      <p:sp>
        <p:nvSpPr>
          <p:cNvPr id="32" name="object 32"/>
          <p:cNvSpPr/>
          <p:nvPr/>
        </p:nvSpPr>
        <p:spPr>
          <a:xfrm>
            <a:off x="5546419" y="4473344"/>
            <a:ext cx="22860" cy="0"/>
          </a:xfrm>
          <a:custGeom>
            <a:avLst/>
            <a:gdLst/>
            <a:ahLst/>
            <a:cxnLst/>
            <a:rect l="l" t="t" r="r" b="b"/>
            <a:pathLst>
              <a:path w="22860">
                <a:moveTo>
                  <a:pt x="0" y="0"/>
                </a:moveTo>
                <a:lnTo>
                  <a:pt x="22668" y="0"/>
                </a:lnTo>
              </a:path>
            </a:pathLst>
          </a:custGeom>
          <a:ln w="3175">
            <a:solidFill>
              <a:srgbClr val="000000"/>
            </a:solidFill>
          </a:ln>
        </p:spPr>
        <p:txBody>
          <a:bodyPr wrap="square" lIns="0" tIns="0" rIns="0" bIns="0" rtlCol="0"/>
          <a:lstStyle/>
          <a:p>
            <a:endParaRPr/>
          </a:p>
        </p:txBody>
      </p:sp>
      <p:sp>
        <p:nvSpPr>
          <p:cNvPr id="33" name="object 33"/>
          <p:cNvSpPr/>
          <p:nvPr/>
        </p:nvSpPr>
        <p:spPr>
          <a:xfrm>
            <a:off x="5546419" y="4382843"/>
            <a:ext cx="22860" cy="0"/>
          </a:xfrm>
          <a:custGeom>
            <a:avLst/>
            <a:gdLst/>
            <a:ahLst/>
            <a:cxnLst/>
            <a:rect l="l" t="t" r="r" b="b"/>
            <a:pathLst>
              <a:path w="22860">
                <a:moveTo>
                  <a:pt x="0" y="0"/>
                </a:moveTo>
                <a:lnTo>
                  <a:pt x="22668" y="0"/>
                </a:lnTo>
              </a:path>
            </a:pathLst>
          </a:custGeom>
          <a:ln w="3175">
            <a:solidFill>
              <a:srgbClr val="000000"/>
            </a:solidFill>
          </a:ln>
        </p:spPr>
        <p:txBody>
          <a:bodyPr wrap="square" lIns="0" tIns="0" rIns="0" bIns="0" rtlCol="0"/>
          <a:lstStyle/>
          <a:p>
            <a:endParaRPr/>
          </a:p>
        </p:txBody>
      </p:sp>
      <p:sp>
        <p:nvSpPr>
          <p:cNvPr id="34" name="object 34"/>
          <p:cNvSpPr/>
          <p:nvPr/>
        </p:nvSpPr>
        <p:spPr>
          <a:xfrm>
            <a:off x="5546419" y="4201857"/>
            <a:ext cx="22860" cy="0"/>
          </a:xfrm>
          <a:custGeom>
            <a:avLst/>
            <a:gdLst/>
            <a:ahLst/>
            <a:cxnLst/>
            <a:rect l="l" t="t" r="r" b="b"/>
            <a:pathLst>
              <a:path w="22860">
                <a:moveTo>
                  <a:pt x="0" y="0"/>
                </a:moveTo>
                <a:lnTo>
                  <a:pt x="22668" y="0"/>
                </a:lnTo>
              </a:path>
            </a:pathLst>
          </a:custGeom>
          <a:ln w="3175">
            <a:solidFill>
              <a:srgbClr val="000000"/>
            </a:solidFill>
          </a:ln>
        </p:spPr>
        <p:txBody>
          <a:bodyPr wrap="square" lIns="0" tIns="0" rIns="0" bIns="0" rtlCol="0"/>
          <a:lstStyle/>
          <a:p>
            <a:endParaRPr/>
          </a:p>
        </p:txBody>
      </p:sp>
      <p:sp>
        <p:nvSpPr>
          <p:cNvPr id="35" name="object 35"/>
          <p:cNvSpPr/>
          <p:nvPr/>
        </p:nvSpPr>
        <p:spPr>
          <a:xfrm>
            <a:off x="5546419" y="4111357"/>
            <a:ext cx="22860" cy="0"/>
          </a:xfrm>
          <a:custGeom>
            <a:avLst/>
            <a:gdLst/>
            <a:ahLst/>
            <a:cxnLst/>
            <a:rect l="l" t="t" r="r" b="b"/>
            <a:pathLst>
              <a:path w="22860">
                <a:moveTo>
                  <a:pt x="0" y="0"/>
                </a:moveTo>
                <a:lnTo>
                  <a:pt x="22668" y="0"/>
                </a:lnTo>
              </a:path>
            </a:pathLst>
          </a:custGeom>
          <a:ln w="3175">
            <a:solidFill>
              <a:srgbClr val="000000"/>
            </a:solidFill>
          </a:ln>
        </p:spPr>
        <p:txBody>
          <a:bodyPr wrap="square" lIns="0" tIns="0" rIns="0" bIns="0" rtlCol="0"/>
          <a:lstStyle/>
          <a:p>
            <a:endParaRPr/>
          </a:p>
        </p:txBody>
      </p:sp>
      <p:sp>
        <p:nvSpPr>
          <p:cNvPr id="36" name="object 36"/>
          <p:cNvSpPr/>
          <p:nvPr/>
        </p:nvSpPr>
        <p:spPr>
          <a:xfrm>
            <a:off x="5546419" y="4020406"/>
            <a:ext cx="22860" cy="0"/>
          </a:xfrm>
          <a:custGeom>
            <a:avLst/>
            <a:gdLst/>
            <a:ahLst/>
            <a:cxnLst/>
            <a:rect l="l" t="t" r="r" b="b"/>
            <a:pathLst>
              <a:path w="22860">
                <a:moveTo>
                  <a:pt x="0" y="0"/>
                </a:moveTo>
                <a:lnTo>
                  <a:pt x="22668" y="0"/>
                </a:lnTo>
              </a:path>
            </a:pathLst>
          </a:custGeom>
          <a:ln w="3175">
            <a:solidFill>
              <a:srgbClr val="000000"/>
            </a:solidFill>
          </a:ln>
        </p:spPr>
        <p:txBody>
          <a:bodyPr wrap="square" lIns="0" tIns="0" rIns="0" bIns="0" rtlCol="0"/>
          <a:lstStyle/>
          <a:p>
            <a:endParaRPr/>
          </a:p>
        </p:txBody>
      </p:sp>
      <p:sp>
        <p:nvSpPr>
          <p:cNvPr id="37" name="object 37"/>
          <p:cNvSpPr/>
          <p:nvPr/>
        </p:nvSpPr>
        <p:spPr>
          <a:xfrm>
            <a:off x="5546419" y="3930359"/>
            <a:ext cx="22860" cy="0"/>
          </a:xfrm>
          <a:custGeom>
            <a:avLst/>
            <a:gdLst/>
            <a:ahLst/>
            <a:cxnLst/>
            <a:rect l="l" t="t" r="r" b="b"/>
            <a:pathLst>
              <a:path w="22860">
                <a:moveTo>
                  <a:pt x="0" y="0"/>
                </a:moveTo>
                <a:lnTo>
                  <a:pt x="22668" y="0"/>
                </a:lnTo>
              </a:path>
            </a:pathLst>
          </a:custGeom>
          <a:ln w="3175">
            <a:solidFill>
              <a:srgbClr val="000000"/>
            </a:solidFill>
          </a:ln>
        </p:spPr>
        <p:txBody>
          <a:bodyPr wrap="square" lIns="0" tIns="0" rIns="0" bIns="0" rtlCol="0"/>
          <a:lstStyle/>
          <a:p>
            <a:endParaRPr/>
          </a:p>
        </p:txBody>
      </p:sp>
      <p:sp>
        <p:nvSpPr>
          <p:cNvPr id="38" name="object 38"/>
          <p:cNvSpPr/>
          <p:nvPr/>
        </p:nvSpPr>
        <p:spPr>
          <a:xfrm>
            <a:off x="5546419" y="3749358"/>
            <a:ext cx="22860" cy="0"/>
          </a:xfrm>
          <a:custGeom>
            <a:avLst/>
            <a:gdLst/>
            <a:ahLst/>
            <a:cxnLst/>
            <a:rect l="l" t="t" r="r" b="b"/>
            <a:pathLst>
              <a:path w="22860">
                <a:moveTo>
                  <a:pt x="0" y="0"/>
                </a:moveTo>
                <a:lnTo>
                  <a:pt x="22668" y="0"/>
                </a:lnTo>
              </a:path>
            </a:pathLst>
          </a:custGeom>
          <a:ln w="3175">
            <a:solidFill>
              <a:srgbClr val="000000"/>
            </a:solidFill>
          </a:ln>
        </p:spPr>
        <p:txBody>
          <a:bodyPr wrap="square" lIns="0" tIns="0" rIns="0" bIns="0" rtlCol="0"/>
          <a:lstStyle/>
          <a:p>
            <a:endParaRPr/>
          </a:p>
        </p:txBody>
      </p:sp>
      <p:sp>
        <p:nvSpPr>
          <p:cNvPr id="39" name="object 39"/>
          <p:cNvSpPr/>
          <p:nvPr/>
        </p:nvSpPr>
        <p:spPr>
          <a:xfrm>
            <a:off x="5546419" y="3658861"/>
            <a:ext cx="22860" cy="0"/>
          </a:xfrm>
          <a:custGeom>
            <a:avLst/>
            <a:gdLst/>
            <a:ahLst/>
            <a:cxnLst/>
            <a:rect l="l" t="t" r="r" b="b"/>
            <a:pathLst>
              <a:path w="22860">
                <a:moveTo>
                  <a:pt x="0" y="0"/>
                </a:moveTo>
                <a:lnTo>
                  <a:pt x="22668" y="0"/>
                </a:lnTo>
              </a:path>
            </a:pathLst>
          </a:custGeom>
          <a:ln w="3175">
            <a:solidFill>
              <a:srgbClr val="000000"/>
            </a:solidFill>
          </a:ln>
        </p:spPr>
        <p:txBody>
          <a:bodyPr wrap="square" lIns="0" tIns="0" rIns="0" bIns="0" rtlCol="0"/>
          <a:lstStyle/>
          <a:p>
            <a:endParaRPr/>
          </a:p>
        </p:txBody>
      </p:sp>
      <p:sp>
        <p:nvSpPr>
          <p:cNvPr id="40" name="object 40"/>
          <p:cNvSpPr/>
          <p:nvPr/>
        </p:nvSpPr>
        <p:spPr>
          <a:xfrm>
            <a:off x="5546419" y="3568363"/>
            <a:ext cx="22860" cy="0"/>
          </a:xfrm>
          <a:custGeom>
            <a:avLst/>
            <a:gdLst/>
            <a:ahLst/>
            <a:cxnLst/>
            <a:rect l="l" t="t" r="r" b="b"/>
            <a:pathLst>
              <a:path w="22860">
                <a:moveTo>
                  <a:pt x="0" y="0"/>
                </a:moveTo>
                <a:lnTo>
                  <a:pt x="22668" y="0"/>
                </a:lnTo>
              </a:path>
            </a:pathLst>
          </a:custGeom>
          <a:ln w="3175">
            <a:solidFill>
              <a:srgbClr val="000000"/>
            </a:solidFill>
          </a:ln>
        </p:spPr>
        <p:txBody>
          <a:bodyPr wrap="square" lIns="0" tIns="0" rIns="0" bIns="0" rtlCol="0"/>
          <a:lstStyle/>
          <a:p>
            <a:endParaRPr/>
          </a:p>
        </p:txBody>
      </p:sp>
      <p:sp>
        <p:nvSpPr>
          <p:cNvPr id="41" name="object 41"/>
          <p:cNvSpPr/>
          <p:nvPr/>
        </p:nvSpPr>
        <p:spPr>
          <a:xfrm>
            <a:off x="5546419" y="3477866"/>
            <a:ext cx="22860" cy="0"/>
          </a:xfrm>
          <a:custGeom>
            <a:avLst/>
            <a:gdLst/>
            <a:ahLst/>
            <a:cxnLst/>
            <a:rect l="l" t="t" r="r" b="b"/>
            <a:pathLst>
              <a:path w="22860">
                <a:moveTo>
                  <a:pt x="0" y="0"/>
                </a:moveTo>
                <a:lnTo>
                  <a:pt x="22668" y="0"/>
                </a:lnTo>
              </a:path>
            </a:pathLst>
          </a:custGeom>
          <a:ln w="3175">
            <a:solidFill>
              <a:srgbClr val="000000"/>
            </a:solidFill>
          </a:ln>
        </p:spPr>
        <p:txBody>
          <a:bodyPr wrap="square" lIns="0" tIns="0" rIns="0" bIns="0" rtlCol="0"/>
          <a:lstStyle/>
          <a:p>
            <a:endParaRPr/>
          </a:p>
        </p:txBody>
      </p:sp>
      <p:sp>
        <p:nvSpPr>
          <p:cNvPr id="42" name="object 42"/>
          <p:cNvSpPr txBox="1"/>
          <p:nvPr/>
        </p:nvSpPr>
        <p:spPr>
          <a:xfrm>
            <a:off x="5288012" y="3325721"/>
            <a:ext cx="2649855" cy="2743200"/>
          </a:xfrm>
          <a:prstGeom prst="rect">
            <a:avLst/>
          </a:prstGeom>
        </p:spPr>
        <p:txBody>
          <a:bodyPr vert="horz" wrap="square" lIns="0" tIns="0" rIns="0" bIns="0" rtlCol="0">
            <a:spAutoFit/>
          </a:bodyPr>
          <a:lstStyle/>
          <a:p>
            <a:pPr marR="2426970" algn="ctr">
              <a:lnSpc>
                <a:spcPct val="100000"/>
              </a:lnSpc>
            </a:pPr>
            <a:r>
              <a:rPr sz="900" spc="-5" dirty="0">
                <a:latin typeface="Arial"/>
                <a:cs typeface="Arial"/>
              </a:rPr>
              <a:t>500</a:t>
            </a:r>
            <a:endParaRPr sz="900">
              <a:latin typeface="Arial"/>
              <a:cs typeface="Arial"/>
            </a:endParaRPr>
          </a:p>
          <a:p>
            <a:pPr>
              <a:lnSpc>
                <a:spcPct val="100000"/>
              </a:lnSpc>
            </a:pPr>
            <a:endParaRPr sz="900">
              <a:latin typeface="Times New Roman"/>
              <a:cs typeface="Times New Roman"/>
            </a:endParaRPr>
          </a:p>
          <a:p>
            <a:pPr>
              <a:lnSpc>
                <a:spcPct val="100000"/>
              </a:lnSpc>
              <a:spcBef>
                <a:spcPts val="10"/>
              </a:spcBef>
            </a:pPr>
            <a:endParaRPr sz="1250">
              <a:latin typeface="Times New Roman"/>
              <a:cs typeface="Times New Roman"/>
            </a:endParaRPr>
          </a:p>
          <a:p>
            <a:pPr marR="2426970" algn="ctr">
              <a:lnSpc>
                <a:spcPct val="100000"/>
              </a:lnSpc>
            </a:pPr>
            <a:r>
              <a:rPr sz="900" spc="-5" dirty="0">
                <a:latin typeface="Arial"/>
                <a:cs typeface="Arial"/>
              </a:rPr>
              <a:t>400</a:t>
            </a:r>
            <a:endParaRPr sz="900">
              <a:latin typeface="Arial"/>
              <a:cs typeface="Arial"/>
            </a:endParaRPr>
          </a:p>
          <a:p>
            <a:pPr>
              <a:lnSpc>
                <a:spcPct val="100000"/>
              </a:lnSpc>
            </a:pPr>
            <a:endParaRPr sz="900">
              <a:latin typeface="Times New Roman"/>
              <a:cs typeface="Times New Roman"/>
            </a:endParaRPr>
          </a:p>
          <a:p>
            <a:pPr>
              <a:lnSpc>
                <a:spcPct val="100000"/>
              </a:lnSpc>
              <a:spcBef>
                <a:spcPts val="10"/>
              </a:spcBef>
            </a:pPr>
            <a:endParaRPr sz="1250">
              <a:latin typeface="Times New Roman"/>
              <a:cs typeface="Times New Roman"/>
            </a:endParaRPr>
          </a:p>
          <a:p>
            <a:pPr marR="2426970" algn="ctr">
              <a:lnSpc>
                <a:spcPct val="100000"/>
              </a:lnSpc>
            </a:pPr>
            <a:r>
              <a:rPr sz="900" spc="-5" dirty="0">
                <a:latin typeface="Arial"/>
                <a:cs typeface="Arial"/>
              </a:rPr>
              <a:t>300</a:t>
            </a:r>
            <a:endParaRPr sz="900">
              <a:latin typeface="Arial"/>
              <a:cs typeface="Arial"/>
            </a:endParaRPr>
          </a:p>
          <a:p>
            <a:pPr>
              <a:lnSpc>
                <a:spcPct val="100000"/>
              </a:lnSpc>
            </a:pPr>
            <a:endParaRPr sz="900">
              <a:latin typeface="Times New Roman"/>
              <a:cs typeface="Times New Roman"/>
            </a:endParaRPr>
          </a:p>
          <a:p>
            <a:pPr>
              <a:lnSpc>
                <a:spcPct val="100000"/>
              </a:lnSpc>
              <a:spcBef>
                <a:spcPts val="10"/>
              </a:spcBef>
            </a:pPr>
            <a:endParaRPr sz="1250">
              <a:latin typeface="Times New Roman"/>
              <a:cs typeface="Times New Roman"/>
            </a:endParaRPr>
          </a:p>
          <a:p>
            <a:pPr marR="2426970" algn="ctr">
              <a:lnSpc>
                <a:spcPct val="100000"/>
              </a:lnSpc>
            </a:pPr>
            <a:r>
              <a:rPr sz="900" spc="-5" dirty="0">
                <a:latin typeface="Arial"/>
                <a:cs typeface="Arial"/>
              </a:rPr>
              <a:t>200</a:t>
            </a:r>
            <a:endParaRPr sz="900">
              <a:latin typeface="Arial"/>
              <a:cs typeface="Arial"/>
            </a:endParaRPr>
          </a:p>
          <a:p>
            <a:pPr>
              <a:lnSpc>
                <a:spcPct val="100000"/>
              </a:lnSpc>
            </a:pPr>
            <a:endParaRPr sz="900">
              <a:latin typeface="Times New Roman"/>
              <a:cs typeface="Times New Roman"/>
            </a:endParaRPr>
          </a:p>
          <a:p>
            <a:pPr>
              <a:lnSpc>
                <a:spcPct val="100000"/>
              </a:lnSpc>
              <a:spcBef>
                <a:spcPts val="10"/>
              </a:spcBef>
            </a:pPr>
            <a:endParaRPr sz="1250">
              <a:latin typeface="Times New Roman"/>
              <a:cs typeface="Times New Roman"/>
            </a:endParaRPr>
          </a:p>
          <a:p>
            <a:pPr marR="2426970" algn="ctr">
              <a:lnSpc>
                <a:spcPct val="100000"/>
              </a:lnSpc>
            </a:pPr>
            <a:r>
              <a:rPr sz="900" spc="-5" dirty="0">
                <a:latin typeface="Arial"/>
                <a:cs typeface="Arial"/>
              </a:rPr>
              <a:t>100</a:t>
            </a:r>
            <a:endParaRPr sz="900">
              <a:latin typeface="Arial"/>
              <a:cs typeface="Arial"/>
            </a:endParaRPr>
          </a:p>
          <a:p>
            <a:pPr>
              <a:lnSpc>
                <a:spcPct val="100000"/>
              </a:lnSpc>
            </a:pPr>
            <a:endParaRPr sz="900">
              <a:latin typeface="Times New Roman"/>
              <a:cs typeface="Times New Roman"/>
            </a:endParaRPr>
          </a:p>
          <a:p>
            <a:pPr>
              <a:lnSpc>
                <a:spcPct val="100000"/>
              </a:lnSpc>
              <a:spcBef>
                <a:spcPts val="10"/>
              </a:spcBef>
            </a:pPr>
            <a:endParaRPr sz="1250">
              <a:latin typeface="Times New Roman"/>
              <a:cs typeface="Times New Roman"/>
            </a:endParaRPr>
          </a:p>
          <a:p>
            <a:pPr marR="2300605" algn="ctr">
              <a:lnSpc>
                <a:spcPct val="100000"/>
              </a:lnSpc>
            </a:pPr>
            <a:r>
              <a:rPr sz="900" spc="-5" dirty="0">
                <a:latin typeface="Arial"/>
                <a:cs typeface="Arial"/>
              </a:rPr>
              <a:t>0</a:t>
            </a:r>
            <a:endParaRPr sz="900">
              <a:latin typeface="Arial"/>
              <a:cs typeface="Arial"/>
            </a:endParaRPr>
          </a:p>
          <a:p>
            <a:pPr marL="133985" algn="ctr">
              <a:lnSpc>
                <a:spcPct val="100000"/>
              </a:lnSpc>
              <a:spcBef>
                <a:spcPts val="175"/>
              </a:spcBef>
            </a:pPr>
            <a:r>
              <a:rPr sz="800" spc="-10" dirty="0">
                <a:latin typeface="Arial"/>
                <a:cs typeface="Arial"/>
              </a:rPr>
              <a:t>199</a:t>
            </a:r>
            <a:r>
              <a:rPr sz="800" spc="-5" dirty="0">
                <a:latin typeface="Arial"/>
                <a:cs typeface="Arial"/>
              </a:rPr>
              <a:t>2</a:t>
            </a:r>
            <a:r>
              <a:rPr sz="800" dirty="0">
                <a:latin typeface="Arial"/>
                <a:cs typeface="Arial"/>
              </a:rPr>
              <a:t> </a:t>
            </a:r>
            <a:r>
              <a:rPr sz="800" spc="25" dirty="0">
                <a:latin typeface="Arial"/>
                <a:cs typeface="Arial"/>
              </a:rPr>
              <a:t> </a:t>
            </a:r>
            <a:r>
              <a:rPr sz="800" spc="-10" dirty="0">
                <a:latin typeface="Arial"/>
                <a:cs typeface="Arial"/>
              </a:rPr>
              <a:t>199</a:t>
            </a:r>
            <a:r>
              <a:rPr sz="800" spc="-5" dirty="0">
                <a:latin typeface="Arial"/>
                <a:cs typeface="Arial"/>
              </a:rPr>
              <a:t>4</a:t>
            </a:r>
            <a:r>
              <a:rPr sz="800" dirty="0">
                <a:latin typeface="Arial"/>
                <a:cs typeface="Arial"/>
              </a:rPr>
              <a:t> </a:t>
            </a:r>
            <a:r>
              <a:rPr sz="800" spc="25" dirty="0">
                <a:latin typeface="Arial"/>
                <a:cs typeface="Arial"/>
              </a:rPr>
              <a:t> </a:t>
            </a:r>
            <a:r>
              <a:rPr sz="800" spc="-10" dirty="0">
                <a:latin typeface="Arial"/>
                <a:cs typeface="Arial"/>
              </a:rPr>
              <a:t>199</a:t>
            </a:r>
            <a:r>
              <a:rPr sz="800" spc="-5" dirty="0">
                <a:latin typeface="Arial"/>
                <a:cs typeface="Arial"/>
              </a:rPr>
              <a:t>6</a:t>
            </a:r>
            <a:r>
              <a:rPr sz="800" dirty="0">
                <a:latin typeface="Arial"/>
                <a:cs typeface="Arial"/>
              </a:rPr>
              <a:t> </a:t>
            </a:r>
            <a:r>
              <a:rPr sz="800" spc="25" dirty="0">
                <a:latin typeface="Arial"/>
                <a:cs typeface="Arial"/>
              </a:rPr>
              <a:t> </a:t>
            </a:r>
            <a:r>
              <a:rPr sz="800" spc="-10" dirty="0">
                <a:latin typeface="Arial"/>
                <a:cs typeface="Arial"/>
              </a:rPr>
              <a:t>199</a:t>
            </a:r>
            <a:r>
              <a:rPr sz="800" spc="-5" dirty="0">
                <a:latin typeface="Arial"/>
                <a:cs typeface="Arial"/>
              </a:rPr>
              <a:t>8</a:t>
            </a:r>
            <a:r>
              <a:rPr sz="800" dirty="0">
                <a:latin typeface="Arial"/>
                <a:cs typeface="Arial"/>
              </a:rPr>
              <a:t> </a:t>
            </a:r>
            <a:r>
              <a:rPr sz="800" spc="25" dirty="0">
                <a:latin typeface="Arial"/>
                <a:cs typeface="Arial"/>
              </a:rPr>
              <a:t> </a:t>
            </a:r>
            <a:r>
              <a:rPr sz="800" spc="-10" dirty="0">
                <a:latin typeface="Arial"/>
                <a:cs typeface="Arial"/>
              </a:rPr>
              <a:t>200</a:t>
            </a:r>
            <a:r>
              <a:rPr sz="800" spc="-5" dirty="0">
                <a:latin typeface="Arial"/>
                <a:cs typeface="Arial"/>
              </a:rPr>
              <a:t>0</a:t>
            </a:r>
            <a:r>
              <a:rPr sz="800" dirty="0">
                <a:latin typeface="Arial"/>
                <a:cs typeface="Arial"/>
              </a:rPr>
              <a:t> </a:t>
            </a:r>
            <a:r>
              <a:rPr sz="800" spc="25" dirty="0">
                <a:latin typeface="Arial"/>
                <a:cs typeface="Arial"/>
              </a:rPr>
              <a:t> </a:t>
            </a:r>
            <a:r>
              <a:rPr sz="800" spc="-10" dirty="0">
                <a:latin typeface="Arial"/>
                <a:cs typeface="Arial"/>
              </a:rPr>
              <a:t>200</a:t>
            </a:r>
            <a:r>
              <a:rPr sz="800" spc="-5" dirty="0">
                <a:latin typeface="Arial"/>
                <a:cs typeface="Arial"/>
              </a:rPr>
              <a:t>2</a:t>
            </a:r>
            <a:r>
              <a:rPr sz="800" dirty="0">
                <a:latin typeface="Arial"/>
                <a:cs typeface="Arial"/>
              </a:rPr>
              <a:t> </a:t>
            </a:r>
            <a:r>
              <a:rPr sz="800" spc="25" dirty="0">
                <a:latin typeface="Arial"/>
                <a:cs typeface="Arial"/>
              </a:rPr>
              <a:t> </a:t>
            </a:r>
            <a:r>
              <a:rPr sz="800" spc="-10" dirty="0">
                <a:latin typeface="Arial"/>
                <a:cs typeface="Arial"/>
              </a:rPr>
              <a:t>200</a:t>
            </a:r>
            <a:r>
              <a:rPr sz="800" spc="-5" dirty="0">
                <a:latin typeface="Arial"/>
                <a:cs typeface="Arial"/>
              </a:rPr>
              <a:t>4</a:t>
            </a:r>
            <a:r>
              <a:rPr sz="800" dirty="0">
                <a:latin typeface="Arial"/>
                <a:cs typeface="Arial"/>
              </a:rPr>
              <a:t> </a:t>
            </a:r>
            <a:r>
              <a:rPr sz="800" spc="25" dirty="0">
                <a:latin typeface="Arial"/>
                <a:cs typeface="Arial"/>
              </a:rPr>
              <a:t> </a:t>
            </a:r>
            <a:r>
              <a:rPr sz="800" spc="-10" dirty="0">
                <a:latin typeface="Arial"/>
                <a:cs typeface="Arial"/>
              </a:rPr>
              <a:t>200</a:t>
            </a:r>
            <a:r>
              <a:rPr sz="800" spc="-5" dirty="0">
                <a:latin typeface="Arial"/>
                <a:cs typeface="Arial"/>
              </a:rPr>
              <a:t>6</a:t>
            </a:r>
            <a:r>
              <a:rPr sz="800" dirty="0">
                <a:latin typeface="Arial"/>
                <a:cs typeface="Arial"/>
              </a:rPr>
              <a:t> </a:t>
            </a:r>
            <a:r>
              <a:rPr sz="800" spc="25" dirty="0">
                <a:latin typeface="Arial"/>
                <a:cs typeface="Arial"/>
              </a:rPr>
              <a:t> </a:t>
            </a:r>
            <a:r>
              <a:rPr sz="800" spc="-10" dirty="0">
                <a:latin typeface="Arial"/>
                <a:cs typeface="Arial"/>
              </a:rPr>
              <a:t>2008</a:t>
            </a:r>
            <a:endParaRPr sz="800">
              <a:latin typeface="Arial"/>
              <a:cs typeface="Arial"/>
            </a:endParaRPr>
          </a:p>
          <a:p>
            <a:pPr marL="134620" algn="ctr">
              <a:lnSpc>
                <a:spcPct val="100000"/>
              </a:lnSpc>
              <a:spcBef>
                <a:spcPts val="400"/>
              </a:spcBef>
            </a:pPr>
            <a:r>
              <a:rPr sz="950" b="1" spc="20" dirty="0">
                <a:latin typeface="Arial"/>
                <a:cs typeface="Arial"/>
              </a:rPr>
              <a:t>Year</a:t>
            </a:r>
            <a:endParaRPr sz="950">
              <a:latin typeface="Arial"/>
              <a:cs typeface="Arial"/>
            </a:endParaRPr>
          </a:p>
        </p:txBody>
      </p:sp>
      <p:sp>
        <p:nvSpPr>
          <p:cNvPr id="43" name="object 43"/>
          <p:cNvSpPr txBox="1"/>
          <p:nvPr/>
        </p:nvSpPr>
        <p:spPr>
          <a:xfrm>
            <a:off x="5109836" y="3806604"/>
            <a:ext cx="151130" cy="1424305"/>
          </a:xfrm>
          <a:prstGeom prst="rect">
            <a:avLst/>
          </a:prstGeom>
        </p:spPr>
        <p:txBody>
          <a:bodyPr vert="vert270" wrap="square" lIns="0" tIns="0" rIns="0" bIns="0" rtlCol="0">
            <a:spAutoFit/>
          </a:bodyPr>
          <a:lstStyle/>
          <a:p>
            <a:pPr marL="12700">
              <a:lnSpc>
                <a:spcPct val="100000"/>
              </a:lnSpc>
            </a:pPr>
            <a:r>
              <a:rPr sz="950" b="1" dirty="0">
                <a:latin typeface="Arial"/>
                <a:cs typeface="Arial"/>
              </a:rPr>
              <a:t>N</a:t>
            </a:r>
            <a:r>
              <a:rPr sz="950" b="1" spc="-5" dirty="0">
                <a:latin typeface="Arial"/>
                <a:cs typeface="Arial"/>
              </a:rPr>
              <a:t>umb</a:t>
            </a:r>
            <a:r>
              <a:rPr sz="950" b="1" dirty="0">
                <a:latin typeface="Arial"/>
                <a:cs typeface="Arial"/>
              </a:rPr>
              <a:t>er</a:t>
            </a:r>
            <a:r>
              <a:rPr sz="950" b="1" spc="10" dirty="0">
                <a:latin typeface="Arial"/>
                <a:cs typeface="Arial"/>
              </a:rPr>
              <a:t> </a:t>
            </a:r>
            <a:r>
              <a:rPr sz="950" b="1" spc="-5" dirty="0">
                <a:latin typeface="Arial"/>
                <a:cs typeface="Arial"/>
              </a:rPr>
              <a:t>o</a:t>
            </a:r>
            <a:r>
              <a:rPr sz="950" b="1" dirty="0">
                <a:latin typeface="Arial"/>
                <a:cs typeface="Arial"/>
              </a:rPr>
              <a:t>f</a:t>
            </a:r>
            <a:r>
              <a:rPr sz="950" b="1" spc="5" dirty="0">
                <a:latin typeface="Arial"/>
                <a:cs typeface="Arial"/>
              </a:rPr>
              <a:t> </a:t>
            </a:r>
            <a:r>
              <a:rPr sz="950" b="1" spc="-5" dirty="0">
                <a:latin typeface="Arial"/>
                <a:cs typeface="Arial"/>
              </a:rPr>
              <a:t>pub</a:t>
            </a:r>
            <a:r>
              <a:rPr sz="950" b="1" dirty="0">
                <a:latin typeface="Arial"/>
                <a:cs typeface="Arial"/>
              </a:rPr>
              <a:t>lica</a:t>
            </a:r>
            <a:r>
              <a:rPr sz="950" b="1" spc="-5" dirty="0">
                <a:latin typeface="Arial"/>
                <a:cs typeface="Arial"/>
              </a:rPr>
              <a:t>t</a:t>
            </a:r>
            <a:r>
              <a:rPr sz="950" b="1" dirty="0">
                <a:latin typeface="Arial"/>
                <a:cs typeface="Arial"/>
              </a:rPr>
              <a:t>i</a:t>
            </a:r>
            <a:r>
              <a:rPr sz="950" b="1" spc="-5" dirty="0">
                <a:latin typeface="Arial"/>
                <a:cs typeface="Arial"/>
              </a:rPr>
              <a:t>ons</a:t>
            </a:r>
            <a:endParaRPr sz="950">
              <a:latin typeface="Arial"/>
              <a:cs typeface="Arial"/>
            </a:endParaRPr>
          </a:p>
        </p:txBody>
      </p:sp>
      <p:sp>
        <p:nvSpPr>
          <p:cNvPr id="44" name="object 44"/>
          <p:cNvSpPr/>
          <p:nvPr/>
        </p:nvSpPr>
        <p:spPr>
          <a:xfrm>
            <a:off x="5782665" y="5636252"/>
            <a:ext cx="93845" cy="12215"/>
          </a:xfrm>
          <a:prstGeom prst="rect">
            <a:avLst/>
          </a:prstGeom>
          <a:blipFill>
            <a:blip r:embed="rId4" cstate="print"/>
            <a:stretch>
              <a:fillRect/>
            </a:stretch>
          </a:blipFill>
        </p:spPr>
        <p:txBody>
          <a:bodyPr wrap="square" lIns="0" tIns="0" rIns="0" bIns="0" rtlCol="0"/>
          <a:lstStyle/>
          <a:p>
            <a:endParaRPr/>
          </a:p>
        </p:txBody>
      </p:sp>
      <p:sp>
        <p:nvSpPr>
          <p:cNvPr id="45" name="object 45"/>
          <p:cNvSpPr/>
          <p:nvPr/>
        </p:nvSpPr>
        <p:spPr>
          <a:xfrm>
            <a:off x="5876506" y="5636251"/>
            <a:ext cx="0" cy="12700"/>
          </a:xfrm>
          <a:custGeom>
            <a:avLst/>
            <a:gdLst/>
            <a:ahLst/>
            <a:cxnLst/>
            <a:rect l="l" t="t" r="r" b="b"/>
            <a:pathLst>
              <a:path h="12700">
                <a:moveTo>
                  <a:pt x="0" y="12216"/>
                </a:moveTo>
                <a:lnTo>
                  <a:pt x="0" y="0"/>
                </a:lnTo>
              </a:path>
            </a:pathLst>
          </a:custGeom>
          <a:ln w="3175">
            <a:solidFill>
              <a:srgbClr val="000000"/>
            </a:solidFill>
          </a:ln>
        </p:spPr>
        <p:txBody>
          <a:bodyPr wrap="square" lIns="0" tIns="0" rIns="0" bIns="0" rtlCol="0"/>
          <a:lstStyle/>
          <a:p>
            <a:endParaRPr/>
          </a:p>
        </p:txBody>
      </p:sp>
      <p:sp>
        <p:nvSpPr>
          <p:cNvPr id="46" name="object 46"/>
          <p:cNvSpPr/>
          <p:nvPr/>
        </p:nvSpPr>
        <p:spPr>
          <a:xfrm>
            <a:off x="5782627" y="5636251"/>
            <a:ext cx="93980" cy="0"/>
          </a:xfrm>
          <a:custGeom>
            <a:avLst/>
            <a:gdLst/>
            <a:ahLst/>
            <a:cxnLst/>
            <a:rect l="l" t="t" r="r" b="b"/>
            <a:pathLst>
              <a:path w="93979">
                <a:moveTo>
                  <a:pt x="93878" y="0"/>
                </a:moveTo>
                <a:lnTo>
                  <a:pt x="0" y="0"/>
                </a:lnTo>
              </a:path>
            </a:pathLst>
          </a:custGeom>
          <a:ln w="3175">
            <a:solidFill>
              <a:srgbClr val="000000"/>
            </a:solidFill>
          </a:ln>
        </p:spPr>
        <p:txBody>
          <a:bodyPr wrap="square" lIns="0" tIns="0" rIns="0" bIns="0" rtlCol="0"/>
          <a:lstStyle/>
          <a:p>
            <a:endParaRPr/>
          </a:p>
        </p:txBody>
      </p:sp>
      <p:sp>
        <p:nvSpPr>
          <p:cNvPr id="47" name="object 47"/>
          <p:cNvSpPr/>
          <p:nvPr/>
        </p:nvSpPr>
        <p:spPr>
          <a:xfrm>
            <a:off x="5782627" y="5636251"/>
            <a:ext cx="0" cy="12700"/>
          </a:xfrm>
          <a:custGeom>
            <a:avLst/>
            <a:gdLst/>
            <a:ahLst/>
            <a:cxnLst/>
            <a:rect l="l" t="t" r="r" b="b"/>
            <a:pathLst>
              <a:path h="12700">
                <a:moveTo>
                  <a:pt x="0" y="0"/>
                </a:moveTo>
                <a:lnTo>
                  <a:pt x="0" y="12216"/>
                </a:lnTo>
              </a:path>
            </a:pathLst>
          </a:custGeom>
          <a:ln w="3175">
            <a:solidFill>
              <a:srgbClr val="000000"/>
            </a:solidFill>
          </a:ln>
        </p:spPr>
        <p:txBody>
          <a:bodyPr wrap="square" lIns="0" tIns="0" rIns="0" bIns="0" rtlCol="0"/>
          <a:lstStyle/>
          <a:p>
            <a:endParaRPr/>
          </a:p>
        </p:txBody>
      </p:sp>
      <p:sp>
        <p:nvSpPr>
          <p:cNvPr id="48" name="object 48"/>
          <p:cNvSpPr/>
          <p:nvPr/>
        </p:nvSpPr>
        <p:spPr>
          <a:xfrm>
            <a:off x="5924580" y="5568375"/>
            <a:ext cx="93392" cy="80093"/>
          </a:xfrm>
          <a:prstGeom prst="rect">
            <a:avLst/>
          </a:prstGeom>
          <a:blipFill>
            <a:blip r:embed="rId5" cstate="print"/>
            <a:stretch>
              <a:fillRect/>
            </a:stretch>
          </a:blipFill>
        </p:spPr>
        <p:txBody>
          <a:bodyPr wrap="square" lIns="0" tIns="0" rIns="0" bIns="0" rtlCol="0"/>
          <a:lstStyle/>
          <a:p>
            <a:endParaRPr/>
          </a:p>
        </p:txBody>
      </p:sp>
      <p:sp>
        <p:nvSpPr>
          <p:cNvPr id="49" name="object 49"/>
          <p:cNvSpPr/>
          <p:nvPr/>
        </p:nvSpPr>
        <p:spPr>
          <a:xfrm>
            <a:off x="6017949" y="5568375"/>
            <a:ext cx="0" cy="80645"/>
          </a:xfrm>
          <a:custGeom>
            <a:avLst/>
            <a:gdLst/>
            <a:ahLst/>
            <a:cxnLst/>
            <a:rect l="l" t="t" r="r" b="b"/>
            <a:pathLst>
              <a:path h="80645">
                <a:moveTo>
                  <a:pt x="0" y="80092"/>
                </a:moveTo>
                <a:lnTo>
                  <a:pt x="0" y="0"/>
                </a:lnTo>
              </a:path>
            </a:pathLst>
          </a:custGeom>
          <a:ln w="3175">
            <a:solidFill>
              <a:srgbClr val="000000"/>
            </a:solidFill>
          </a:ln>
        </p:spPr>
        <p:txBody>
          <a:bodyPr wrap="square" lIns="0" tIns="0" rIns="0" bIns="0" rtlCol="0"/>
          <a:lstStyle/>
          <a:p>
            <a:endParaRPr/>
          </a:p>
        </p:txBody>
      </p:sp>
      <p:sp>
        <p:nvSpPr>
          <p:cNvPr id="50" name="object 50"/>
          <p:cNvSpPr/>
          <p:nvPr/>
        </p:nvSpPr>
        <p:spPr>
          <a:xfrm>
            <a:off x="5924558" y="5568375"/>
            <a:ext cx="93980" cy="0"/>
          </a:xfrm>
          <a:custGeom>
            <a:avLst/>
            <a:gdLst/>
            <a:ahLst/>
            <a:cxnLst/>
            <a:rect l="l" t="t" r="r" b="b"/>
            <a:pathLst>
              <a:path w="93979">
                <a:moveTo>
                  <a:pt x="93390" y="0"/>
                </a:moveTo>
                <a:lnTo>
                  <a:pt x="0" y="0"/>
                </a:lnTo>
              </a:path>
            </a:pathLst>
          </a:custGeom>
          <a:ln w="3175">
            <a:solidFill>
              <a:srgbClr val="000000"/>
            </a:solidFill>
          </a:ln>
        </p:spPr>
        <p:txBody>
          <a:bodyPr wrap="square" lIns="0" tIns="0" rIns="0" bIns="0" rtlCol="0"/>
          <a:lstStyle/>
          <a:p>
            <a:endParaRPr/>
          </a:p>
        </p:txBody>
      </p:sp>
      <p:sp>
        <p:nvSpPr>
          <p:cNvPr id="51" name="object 51"/>
          <p:cNvSpPr/>
          <p:nvPr/>
        </p:nvSpPr>
        <p:spPr>
          <a:xfrm>
            <a:off x="5924558" y="5568375"/>
            <a:ext cx="0" cy="80645"/>
          </a:xfrm>
          <a:custGeom>
            <a:avLst/>
            <a:gdLst/>
            <a:ahLst/>
            <a:cxnLst/>
            <a:rect l="l" t="t" r="r" b="b"/>
            <a:pathLst>
              <a:path h="80645">
                <a:moveTo>
                  <a:pt x="0" y="0"/>
                </a:moveTo>
                <a:lnTo>
                  <a:pt x="0" y="80092"/>
                </a:lnTo>
              </a:path>
            </a:pathLst>
          </a:custGeom>
          <a:ln w="3175">
            <a:solidFill>
              <a:srgbClr val="000000"/>
            </a:solidFill>
          </a:ln>
        </p:spPr>
        <p:txBody>
          <a:bodyPr wrap="square" lIns="0" tIns="0" rIns="0" bIns="0" rtlCol="0"/>
          <a:lstStyle/>
          <a:p>
            <a:endParaRPr/>
          </a:p>
        </p:txBody>
      </p:sp>
      <p:sp>
        <p:nvSpPr>
          <p:cNvPr id="52" name="object 52"/>
          <p:cNvSpPr/>
          <p:nvPr/>
        </p:nvSpPr>
        <p:spPr>
          <a:xfrm>
            <a:off x="6066037" y="5459777"/>
            <a:ext cx="93845" cy="188690"/>
          </a:xfrm>
          <a:prstGeom prst="rect">
            <a:avLst/>
          </a:prstGeom>
          <a:blipFill>
            <a:blip r:embed="rId6" cstate="print"/>
            <a:stretch>
              <a:fillRect/>
            </a:stretch>
          </a:blipFill>
        </p:spPr>
        <p:txBody>
          <a:bodyPr wrap="square" lIns="0" tIns="0" rIns="0" bIns="0" rtlCol="0"/>
          <a:lstStyle/>
          <a:p>
            <a:endParaRPr/>
          </a:p>
        </p:txBody>
      </p:sp>
      <p:sp>
        <p:nvSpPr>
          <p:cNvPr id="53" name="object 53"/>
          <p:cNvSpPr/>
          <p:nvPr/>
        </p:nvSpPr>
        <p:spPr>
          <a:xfrm>
            <a:off x="6159851" y="5459778"/>
            <a:ext cx="0" cy="189230"/>
          </a:xfrm>
          <a:custGeom>
            <a:avLst/>
            <a:gdLst/>
            <a:ahLst/>
            <a:cxnLst/>
            <a:rect l="l" t="t" r="r" b="b"/>
            <a:pathLst>
              <a:path h="189229">
                <a:moveTo>
                  <a:pt x="0" y="188689"/>
                </a:moveTo>
                <a:lnTo>
                  <a:pt x="0" y="0"/>
                </a:lnTo>
              </a:path>
            </a:pathLst>
          </a:custGeom>
          <a:ln w="3175">
            <a:solidFill>
              <a:srgbClr val="000000"/>
            </a:solidFill>
          </a:ln>
        </p:spPr>
        <p:txBody>
          <a:bodyPr wrap="square" lIns="0" tIns="0" rIns="0" bIns="0" rtlCol="0"/>
          <a:lstStyle/>
          <a:p>
            <a:endParaRPr/>
          </a:p>
        </p:txBody>
      </p:sp>
      <p:sp>
        <p:nvSpPr>
          <p:cNvPr id="54" name="object 54"/>
          <p:cNvSpPr/>
          <p:nvPr/>
        </p:nvSpPr>
        <p:spPr>
          <a:xfrm>
            <a:off x="6066002" y="5459778"/>
            <a:ext cx="93980" cy="0"/>
          </a:xfrm>
          <a:custGeom>
            <a:avLst/>
            <a:gdLst/>
            <a:ahLst/>
            <a:cxnLst/>
            <a:rect l="l" t="t" r="r" b="b"/>
            <a:pathLst>
              <a:path w="93979">
                <a:moveTo>
                  <a:pt x="93848" y="0"/>
                </a:moveTo>
                <a:lnTo>
                  <a:pt x="0" y="0"/>
                </a:lnTo>
              </a:path>
            </a:pathLst>
          </a:custGeom>
          <a:ln w="3175">
            <a:solidFill>
              <a:srgbClr val="000000"/>
            </a:solidFill>
          </a:ln>
        </p:spPr>
        <p:txBody>
          <a:bodyPr wrap="square" lIns="0" tIns="0" rIns="0" bIns="0" rtlCol="0"/>
          <a:lstStyle/>
          <a:p>
            <a:endParaRPr/>
          </a:p>
        </p:txBody>
      </p:sp>
      <p:sp>
        <p:nvSpPr>
          <p:cNvPr id="55" name="object 55"/>
          <p:cNvSpPr/>
          <p:nvPr/>
        </p:nvSpPr>
        <p:spPr>
          <a:xfrm>
            <a:off x="6066002" y="5459778"/>
            <a:ext cx="0" cy="189230"/>
          </a:xfrm>
          <a:custGeom>
            <a:avLst/>
            <a:gdLst/>
            <a:ahLst/>
            <a:cxnLst/>
            <a:rect l="l" t="t" r="r" b="b"/>
            <a:pathLst>
              <a:path h="189229">
                <a:moveTo>
                  <a:pt x="0" y="0"/>
                </a:moveTo>
                <a:lnTo>
                  <a:pt x="0" y="188689"/>
                </a:lnTo>
              </a:path>
            </a:pathLst>
          </a:custGeom>
          <a:ln w="3175">
            <a:solidFill>
              <a:srgbClr val="000000"/>
            </a:solidFill>
          </a:ln>
        </p:spPr>
        <p:txBody>
          <a:bodyPr wrap="square" lIns="0" tIns="0" rIns="0" bIns="0" rtlCol="0"/>
          <a:lstStyle/>
          <a:p>
            <a:endParaRPr/>
          </a:p>
        </p:txBody>
      </p:sp>
      <p:sp>
        <p:nvSpPr>
          <p:cNvPr id="56" name="object 56"/>
          <p:cNvSpPr/>
          <p:nvPr/>
        </p:nvSpPr>
        <p:spPr>
          <a:xfrm>
            <a:off x="6207952" y="5477875"/>
            <a:ext cx="93392" cy="170592"/>
          </a:xfrm>
          <a:prstGeom prst="rect">
            <a:avLst/>
          </a:prstGeom>
          <a:blipFill>
            <a:blip r:embed="rId7" cstate="print"/>
            <a:stretch>
              <a:fillRect/>
            </a:stretch>
          </a:blipFill>
        </p:spPr>
        <p:txBody>
          <a:bodyPr wrap="square" lIns="0" tIns="0" rIns="0" bIns="0" rtlCol="0"/>
          <a:lstStyle/>
          <a:p>
            <a:endParaRPr/>
          </a:p>
        </p:txBody>
      </p:sp>
      <p:sp>
        <p:nvSpPr>
          <p:cNvPr id="57" name="object 57"/>
          <p:cNvSpPr/>
          <p:nvPr/>
        </p:nvSpPr>
        <p:spPr>
          <a:xfrm>
            <a:off x="6301294" y="5477874"/>
            <a:ext cx="0" cy="170815"/>
          </a:xfrm>
          <a:custGeom>
            <a:avLst/>
            <a:gdLst/>
            <a:ahLst/>
            <a:cxnLst/>
            <a:rect l="l" t="t" r="r" b="b"/>
            <a:pathLst>
              <a:path h="170814">
                <a:moveTo>
                  <a:pt x="0" y="170593"/>
                </a:moveTo>
                <a:lnTo>
                  <a:pt x="0" y="0"/>
                </a:lnTo>
              </a:path>
            </a:pathLst>
          </a:custGeom>
          <a:ln w="3175">
            <a:solidFill>
              <a:srgbClr val="000000"/>
            </a:solidFill>
          </a:ln>
        </p:spPr>
        <p:txBody>
          <a:bodyPr wrap="square" lIns="0" tIns="0" rIns="0" bIns="0" rtlCol="0"/>
          <a:lstStyle/>
          <a:p>
            <a:endParaRPr/>
          </a:p>
        </p:txBody>
      </p:sp>
      <p:sp>
        <p:nvSpPr>
          <p:cNvPr id="58" name="object 58"/>
          <p:cNvSpPr/>
          <p:nvPr/>
        </p:nvSpPr>
        <p:spPr>
          <a:xfrm>
            <a:off x="6207904" y="5477874"/>
            <a:ext cx="93980" cy="0"/>
          </a:xfrm>
          <a:custGeom>
            <a:avLst/>
            <a:gdLst/>
            <a:ahLst/>
            <a:cxnLst/>
            <a:rect l="l" t="t" r="r" b="b"/>
            <a:pathLst>
              <a:path w="93979">
                <a:moveTo>
                  <a:pt x="93390" y="0"/>
                </a:moveTo>
                <a:lnTo>
                  <a:pt x="0" y="0"/>
                </a:lnTo>
              </a:path>
            </a:pathLst>
          </a:custGeom>
          <a:ln w="3175">
            <a:solidFill>
              <a:srgbClr val="000000"/>
            </a:solidFill>
          </a:ln>
        </p:spPr>
        <p:txBody>
          <a:bodyPr wrap="square" lIns="0" tIns="0" rIns="0" bIns="0" rtlCol="0"/>
          <a:lstStyle/>
          <a:p>
            <a:endParaRPr/>
          </a:p>
        </p:txBody>
      </p:sp>
      <p:sp>
        <p:nvSpPr>
          <p:cNvPr id="59" name="object 59"/>
          <p:cNvSpPr/>
          <p:nvPr/>
        </p:nvSpPr>
        <p:spPr>
          <a:xfrm>
            <a:off x="6207904" y="5477874"/>
            <a:ext cx="0" cy="170815"/>
          </a:xfrm>
          <a:custGeom>
            <a:avLst/>
            <a:gdLst/>
            <a:ahLst/>
            <a:cxnLst/>
            <a:rect l="l" t="t" r="r" b="b"/>
            <a:pathLst>
              <a:path h="170814">
                <a:moveTo>
                  <a:pt x="0" y="0"/>
                </a:moveTo>
                <a:lnTo>
                  <a:pt x="0" y="170593"/>
                </a:lnTo>
              </a:path>
            </a:pathLst>
          </a:custGeom>
          <a:ln w="3175">
            <a:solidFill>
              <a:srgbClr val="000000"/>
            </a:solidFill>
          </a:ln>
        </p:spPr>
        <p:txBody>
          <a:bodyPr wrap="square" lIns="0" tIns="0" rIns="0" bIns="0" rtlCol="0"/>
          <a:lstStyle/>
          <a:p>
            <a:endParaRPr/>
          </a:p>
        </p:txBody>
      </p:sp>
      <p:sp>
        <p:nvSpPr>
          <p:cNvPr id="60" name="object 60"/>
          <p:cNvSpPr/>
          <p:nvPr/>
        </p:nvSpPr>
        <p:spPr>
          <a:xfrm>
            <a:off x="6349380" y="5477875"/>
            <a:ext cx="93857" cy="170592"/>
          </a:xfrm>
          <a:prstGeom prst="rect">
            <a:avLst/>
          </a:prstGeom>
          <a:blipFill>
            <a:blip r:embed="rId8" cstate="print"/>
            <a:stretch>
              <a:fillRect/>
            </a:stretch>
          </a:blipFill>
        </p:spPr>
        <p:txBody>
          <a:bodyPr wrap="square" lIns="0" tIns="0" rIns="0" bIns="0" rtlCol="0"/>
          <a:lstStyle/>
          <a:p>
            <a:endParaRPr/>
          </a:p>
        </p:txBody>
      </p:sp>
      <p:sp>
        <p:nvSpPr>
          <p:cNvPr id="61" name="object 61"/>
          <p:cNvSpPr/>
          <p:nvPr/>
        </p:nvSpPr>
        <p:spPr>
          <a:xfrm>
            <a:off x="6443226" y="5477874"/>
            <a:ext cx="0" cy="170815"/>
          </a:xfrm>
          <a:custGeom>
            <a:avLst/>
            <a:gdLst/>
            <a:ahLst/>
            <a:cxnLst/>
            <a:rect l="l" t="t" r="r" b="b"/>
            <a:pathLst>
              <a:path h="170814">
                <a:moveTo>
                  <a:pt x="0" y="170593"/>
                </a:moveTo>
                <a:lnTo>
                  <a:pt x="0" y="0"/>
                </a:lnTo>
              </a:path>
            </a:pathLst>
          </a:custGeom>
          <a:ln w="3175">
            <a:solidFill>
              <a:srgbClr val="000000"/>
            </a:solidFill>
          </a:ln>
        </p:spPr>
        <p:txBody>
          <a:bodyPr wrap="square" lIns="0" tIns="0" rIns="0" bIns="0" rtlCol="0"/>
          <a:lstStyle/>
          <a:p>
            <a:endParaRPr/>
          </a:p>
        </p:txBody>
      </p:sp>
      <p:sp>
        <p:nvSpPr>
          <p:cNvPr id="62" name="object 62"/>
          <p:cNvSpPr/>
          <p:nvPr/>
        </p:nvSpPr>
        <p:spPr>
          <a:xfrm>
            <a:off x="6349348" y="5477874"/>
            <a:ext cx="93980" cy="0"/>
          </a:xfrm>
          <a:custGeom>
            <a:avLst/>
            <a:gdLst/>
            <a:ahLst/>
            <a:cxnLst/>
            <a:rect l="l" t="t" r="r" b="b"/>
            <a:pathLst>
              <a:path w="93979">
                <a:moveTo>
                  <a:pt x="93878" y="0"/>
                </a:moveTo>
                <a:lnTo>
                  <a:pt x="0" y="0"/>
                </a:lnTo>
              </a:path>
            </a:pathLst>
          </a:custGeom>
          <a:ln w="3175">
            <a:solidFill>
              <a:srgbClr val="000000"/>
            </a:solidFill>
          </a:ln>
        </p:spPr>
        <p:txBody>
          <a:bodyPr wrap="square" lIns="0" tIns="0" rIns="0" bIns="0" rtlCol="0"/>
          <a:lstStyle/>
          <a:p>
            <a:endParaRPr/>
          </a:p>
        </p:txBody>
      </p:sp>
      <p:sp>
        <p:nvSpPr>
          <p:cNvPr id="63" name="object 63"/>
          <p:cNvSpPr/>
          <p:nvPr/>
        </p:nvSpPr>
        <p:spPr>
          <a:xfrm>
            <a:off x="6349348" y="5477874"/>
            <a:ext cx="0" cy="170815"/>
          </a:xfrm>
          <a:custGeom>
            <a:avLst/>
            <a:gdLst/>
            <a:ahLst/>
            <a:cxnLst/>
            <a:rect l="l" t="t" r="r" b="b"/>
            <a:pathLst>
              <a:path h="170814">
                <a:moveTo>
                  <a:pt x="0" y="0"/>
                </a:moveTo>
                <a:lnTo>
                  <a:pt x="0" y="170593"/>
                </a:lnTo>
              </a:path>
            </a:pathLst>
          </a:custGeom>
          <a:ln w="3175">
            <a:solidFill>
              <a:srgbClr val="000000"/>
            </a:solidFill>
          </a:ln>
        </p:spPr>
        <p:txBody>
          <a:bodyPr wrap="square" lIns="0" tIns="0" rIns="0" bIns="0" rtlCol="0"/>
          <a:lstStyle/>
          <a:p>
            <a:endParaRPr/>
          </a:p>
        </p:txBody>
      </p:sp>
      <p:sp>
        <p:nvSpPr>
          <p:cNvPr id="64" name="object 64"/>
          <p:cNvSpPr/>
          <p:nvPr/>
        </p:nvSpPr>
        <p:spPr>
          <a:xfrm>
            <a:off x="6491294" y="5405485"/>
            <a:ext cx="93404" cy="242982"/>
          </a:xfrm>
          <a:prstGeom prst="rect">
            <a:avLst/>
          </a:prstGeom>
          <a:blipFill>
            <a:blip r:embed="rId9" cstate="print"/>
            <a:stretch>
              <a:fillRect/>
            </a:stretch>
          </a:blipFill>
        </p:spPr>
        <p:txBody>
          <a:bodyPr wrap="square" lIns="0" tIns="0" rIns="0" bIns="0" rtlCol="0"/>
          <a:lstStyle/>
          <a:p>
            <a:endParaRPr/>
          </a:p>
        </p:txBody>
      </p:sp>
      <p:sp>
        <p:nvSpPr>
          <p:cNvPr id="65" name="object 65"/>
          <p:cNvSpPr/>
          <p:nvPr/>
        </p:nvSpPr>
        <p:spPr>
          <a:xfrm>
            <a:off x="6584670" y="5405485"/>
            <a:ext cx="0" cy="243204"/>
          </a:xfrm>
          <a:custGeom>
            <a:avLst/>
            <a:gdLst/>
            <a:ahLst/>
            <a:cxnLst/>
            <a:rect l="l" t="t" r="r" b="b"/>
            <a:pathLst>
              <a:path h="243204">
                <a:moveTo>
                  <a:pt x="0" y="242981"/>
                </a:moveTo>
                <a:lnTo>
                  <a:pt x="0" y="0"/>
                </a:lnTo>
              </a:path>
            </a:pathLst>
          </a:custGeom>
          <a:ln w="3175">
            <a:solidFill>
              <a:srgbClr val="000000"/>
            </a:solidFill>
          </a:ln>
        </p:spPr>
        <p:txBody>
          <a:bodyPr wrap="square" lIns="0" tIns="0" rIns="0" bIns="0" rtlCol="0"/>
          <a:lstStyle/>
          <a:p>
            <a:endParaRPr/>
          </a:p>
        </p:txBody>
      </p:sp>
      <p:sp>
        <p:nvSpPr>
          <p:cNvPr id="66" name="object 66"/>
          <p:cNvSpPr/>
          <p:nvPr/>
        </p:nvSpPr>
        <p:spPr>
          <a:xfrm>
            <a:off x="6491279" y="5405485"/>
            <a:ext cx="93980" cy="0"/>
          </a:xfrm>
          <a:custGeom>
            <a:avLst/>
            <a:gdLst/>
            <a:ahLst/>
            <a:cxnLst/>
            <a:rect l="l" t="t" r="r" b="b"/>
            <a:pathLst>
              <a:path w="93979">
                <a:moveTo>
                  <a:pt x="93390" y="0"/>
                </a:moveTo>
                <a:lnTo>
                  <a:pt x="0" y="0"/>
                </a:lnTo>
              </a:path>
            </a:pathLst>
          </a:custGeom>
          <a:ln w="3175">
            <a:solidFill>
              <a:srgbClr val="000000"/>
            </a:solidFill>
          </a:ln>
        </p:spPr>
        <p:txBody>
          <a:bodyPr wrap="square" lIns="0" tIns="0" rIns="0" bIns="0" rtlCol="0"/>
          <a:lstStyle/>
          <a:p>
            <a:endParaRPr/>
          </a:p>
        </p:txBody>
      </p:sp>
      <p:sp>
        <p:nvSpPr>
          <p:cNvPr id="67" name="object 67"/>
          <p:cNvSpPr/>
          <p:nvPr/>
        </p:nvSpPr>
        <p:spPr>
          <a:xfrm>
            <a:off x="6491279" y="5405485"/>
            <a:ext cx="0" cy="243204"/>
          </a:xfrm>
          <a:custGeom>
            <a:avLst/>
            <a:gdLst/>
            <a:ahLst/>
            <a:cxnLst/>
            <a:rect l="l" t="t" r="r" b="b"/>
            <a:pathLst>
              <a:path h="243204">
                <a:moveTo>
                  <a:pt x="0" y="0"/>
                </a:moveTo>
                <a:lnTo>
                  <a:pt x="0" y="242981"/>
                </a:lnTo>
              </a:path>
            </a:pathLst>
          </a:custGeom>
          <a:ln w="3175">
            <a:solidFill>
              <a:srgbClr val="000000"/>
            </a:solidFill>
          </a:ln>
        </p:spPr>
        <p:txBody>
          <a:bodyPr wrap="square" lIns="0" tIns="0" rIns="0" bIns="0" rtlCol="0"/>
          <a:lstStyle/>
          <a:p>
            <a:endParaRPr/>
          </a:p>
        </p:txBody>
      </p:sp>
      <p:sp>
        <p:nvSpPr>
          <p:cNvPr id="68" name="object 68"/>
          <p:cNvSpPr/>
          <p:nvPr/>
        </p:nvSpPr>
        <p:spPr>
          <a:xfrm>
            <a:off x="6632752" y="5278779"/>
            <a:ext cx="93845" cy="369688"/>
          </a:xfrm>
          <a:prstGeom prst="rect">
            <a:avLst/>
          </a:prstGeom>
          <a:blipFill>
            <a:blip r:embed="rId10" cstate="print"/>
            <a:stretch>
              <a:fillRect/>
            </a:stretch>
          </a:blipFill>
        </p:spPr>
        <p:txBody>
          <a:bodyPr wrap="square" lIns="0" tIns="0" rIns="0" bIns="0" rtlCol="0"/>
          <a:lstStyle/>
          <a:p>
            <a:endParaRPr/>
          </a:p>
        </p:txBody>
      </p:sp>
      <p:sp>
        <p:nvSpPr>
          <p:cNvPr id="69" name="object 69"/>
          <p:cNvSpPr/>
          <p:nvPr/>
        </p:nvSpPr>
        <p:spPr>
          <a:xfrm>
            <a:off x="6726572" y="5278777"/>
            <a:ext cx="0" cy="370205"/>
          </a:xfrm>
          <a:custGeom>
            <a:avLst/>
            <a:gdLst/>
            <a:ahLst/>
            <a:cxnLst/>
            <a:rect l="l" t="t" r="r" b="b"/>
            <a:pathLst>
              <a:path h="370204">
                <a:moveTo>
                  <a:pt x="0" y="369690"/>
                </a:moveTo>
                <a:lnTo>
                  <a:pt x="0" y="0"/>
                </a:lnTo>
              </a:path>
            </a:pathLst>
          </a:custGeom>
          <a:ln w="3175">
            <a:solidFill>
              <a:srgbClr val="000000"/>
            </a:solidFill>
          </a:ln>
        </p:spPr>
        <p:txBody>
          <a:bodyPr wrap="square" lIns="0" tIns="0" rIns="0" bIns="0" rtlCol="0"/>
          <a:lstStyle/>
          <a:p>
            <a:endParaRPr/>
          </a:p>
        </p:txBody>
      </p:sp>
      <p:sp>
        <p:nvSpPr>
          <p:cNvPr id="70" name="object 70"/>
          <p:cNvSpPr/>
          <p:nvPr/>
        </p:nvSpPr>
        <p:spPr>
          <a:xfrm>
            <a:off x="6632723" y="5278777"/>
            <a:ext cx="93980" cy="0"/>
          </a:xfrm>
          <a:custGeom>
            <a:avLst/>
            <a:gdLst/>
            <a:ahLst/>
            <a:cxnLst/>
            <a:rect l="l" t="t" r="r" b="b"/>
            <a:pathLst>
              <a:path w="93979">
                <a:moveTo>
                  <a:pt x="93848" y="0"/>
                </a:moveTo>
                <a:lnTo>
                  <a:pt x="0" y="0"/>
                </a:lnTo>
              </a:path>
            </a:pathLst>
          </a:custGeom>
          <a:ln w="3175">
            <a:solidFill>
              <a:srgbClr val="000000"/>
            </a:solidFill>
          </a:ln>
        </p:spPr>
        <p:txBody>
          <a:bodyPr wrap="square" lIns="0" tIns="0" rIns="0" bIns="0" rtlCol="0"/>
          <a:lstStyle/>
          <a:p>
            <a:endParaRPr/>
          </a:p>
        </p:txBody>
      </p:sp>
      <p:sp>
        <p:nvSpPr>
          <p:cNvPr id="71" name="object 71"/>
          <p:cNvSpPr/>
          <p:nvPr/>
        </p:nvSpPr>
        <p:spPr>
          <a:xfrm>
            <a:off x="6632723" y="5278777"/>
            <a:ext cx="0" cy="370205"/>
          </a:xfrm>
          <a:custGeom>
            <a:avLst/>
            <a:gdLst/>
            <a:ahLst/>
            <a:cxnLst/>
            <a:rect l="l" t="t" r="r" b="b"/>
            <a:pathLst>
              <a:path h="370204">
                <a:moveTo>
                  <a:pt x="0" y="0"/>
                </a:moveTo>
                <a:lnTo>
                  <a:pt x="0" y="369690"/>
                </a:lnTo>
              </a:path>
            </a:pathLst>
          </a:custGeom>
          <a:ln w="3175">
            <a:solidFill>
              <a:srgbClr val="000000"/>
            </a:solidFill>
          </a:ln>
        </p:spPr>
        <p:txBody>
          <a:bodyPr wrap="square" lIns="0" tIns="0" rIns="0" bIns="0" rtlCol="0"/>
          <a:lstStyle/>
          <a:p>
            <a:endParaRPr/>
          </a:p>
        </p:txBody>
      </p:sp>
      <p:sp>
        <p:nvSpPr>
          <p:cNvPr id="72" name="object 72"/>
          <p:cNvSpPr/>
          <p:nvPr/>
        </p:nvSpPr>
        <p:spPr>
          <a:xfrm>
            <a:off x="6774667" y="5034439"/>
            <a:ext cx="93392" cy="614028"/>
          </a:xfrm>
          <a:prstGeom prst="rect">
            <a:avLst/>
          </a:prstGeom>
          <a:blipFill>
            <a:blip r:embed="rId11" cstate="print"/>
            <a:stretch>
              <a:fillRect/>
            </a:stretch>
          </a:blipFill>
        </p:spPr>
        <p:txBody>
          <a:bodyPr wrap="square" lIns="0" tIns="0" rIns="0" bIns="0" rtlCol="0"/>
          <a:lstStyle/>
          <a:p>
            <a:endParaRPr/>
          </a:p>
        </p:txBody>
      </p:sp>
      <p:sp>
        <p:nvSpPr>
          <p:cNvPr id="73" name="object 73"/>
          <p:cNvSpPr/>
          <p:nvPr/>
        </p:nvSpPr>
        <p:spPr>
          <a:xfrm>
            <a:off x="6868045" y="5034437"/>
            <a:ext cx="0" cy="614045"/>
          </a:xfrm>
          <a:custGeom>
            <a:avLst/>
            <a:gdLst/>
            <a:ahLst/>
            <a:cxnLst/>
            <a:rect l="l" t="t" r="r" b="b"/>
            <a:pathLst>
              <a:path h="614045">
                <a:moveTo>
                  <a:pt x="0" y="614030"/>
                </a:moveTo>
                <a:lnTo>
                  <a:pt x="0" y="0"/>
                </a:lnTo>
              </a:path>
            </a:pathLst>
          </a:custGeom>
          <a:ln w="3175">
            <a:solidFill>
              <a:srgbClr val="000000"/>
            </a:solidFill>
          </a:ln>
        </p:spPr>
        <p:txBody>
          <a:bodyPr wrap="square" lIns="0" tIns="0" rIns="0" bIns="0" rtlCol="0"/>
          <a:lstStyle/>
          <a:p>
            <a:endParaRPr/>
          </a:p>
        </p:txBody>
      </p:sp>
      <p:sp>
        <p:nvSpPr>
          <p:cNvPr id="74" name="object 74"/>
          <p:cNvSpPr/>
          <p:nvPr/>
        </p:nvSpPr>
        <p:spPr>
          <a:xfrm>
            <a:off x="6774625" y="5034437"/>
            <a:ext cx="93980" cy="0"/>
          </a:xfrm>
          <a:custGeom>
            <a:avLst/>
            <a:gdLst/>
            <a:ahLst/>
            <a:cxnLst/>
            <a:rect l="l" t="t" r="r" b="b"/>
            <a:pathLst>
              <a:path w="93979">
                <a:moveTo>
                  <a:pt x="93421" y="0"/>
                </a:moveTo>
                <a:lnTo>
                  <a:pt x="0" y="0"/>
                </a:lnTo>
              </a:path>
            </a:pathLst>
          </a:custGeom>
          <a:ln w="3175">
            <a:solidFill>
              <a:srgbClr val="000000"/>
            </a:solidFill>
          </a:ln>
        </p:spPr>
        <p:txBody>
          <a:bodyPr wrap="square" lIns="0" tIns="0" rIns="0" bIns="0" rtlCol="0"/>
          <a:lstStyle/>
          <a:p>
            <a:endParaRPr/>
          </a:p>
        </p:txBody>
      </p:sp>
      <p:sp>
        <p:nvSpPr>
          <p:cNvPr id="75" name="object 75"/>
          <p:cNvSpPr/>
          <p:nvPr/>
        </p:nvSpPr>
        <p:spPr>
          <a:xfrm>
            <a:off x="6774625" y="5034437"/>
            <a:ext cx="0" cy="614045"/>
          </a:xfrm>
          <a:custGeom>
            <a:avLst/>
            <a:gdLst/>
            <a:ahLst/>
            <a:cxnLst/>
            <a:rect l="l" t="t" r="r" b="b"/>
            <a:pathLst>
              <a:path h="614045">
                <a:moveTo>
                  <a:pt x="0" y="0"/>
                </a:moveTo>
                <a:lnTo>
                  <a:pt x="0" y="614030"/>
                </a:lnTo>
              </a:path>
            </a:pathLst>
          </a:custGeom>
          <a:ln w="3175">
            <a:solidFill>
              <a:srgbClr val="000000"/>
            </a:solidFill>
          </a:ln>
        </p:spPr>
        <p:txBody>
          <a:bodyPr wrap="square" lIns="0" tIns="0" rIns="0" bIns="0" rtlCol="0"/>
          <a:lstStyle/>
          <a:p>
            <a:endParaRPr/>
          </a:p>
        </p:txBody>
      </p:sp>
      <p:sp>
        <p:nvSpPr>
          <p:cNvPr id="76" name="object 76"/>
          <p:cNvSpPr/>
          <p:nvPr/>
        </p:nvSpPr>
        <p:spPr>
          <a:xfrm>
            <a:off x="6916125" y="5115891"/>
            <a:ext cx="93845" cy="532577"/>
          </a:xfrm>
          <a:prstGeom prst="rect">
            <a:avLst/>
          </a:prstGeom>
          <a:blipFill>
            <a:blip r:embed="rId12" cstate="print"/>
            <a:stretch>
              <a:fillRect/>
            </a:stretch>
          </a:blipFill>
        </p:spPr>
        <p:txBody>
          <a:bodyPr wrap="square" lIns="0" tIns="0" rIns="0" bIns="0" rtlCol="0"/>
          <a:lstStyle/>
          <a:p>
            <a:endParaRPr/>
          </a:p>
        </p:txBody>
      </p:sp>
      <p:sp>
        <p:nvSpPr>
          <p:cNvPr id="77" name="object 77"/>
          <p:cNvSpPr/>
          <p:nvPr/>
        </p:nvSpPr>
        <p:spPr>
          <a:xfrm>
            <a:off x="7009947" y="5115888"/>
            <a:ext cx="0" cy="532765"/>
          </a:xfrm>
          <a:custGeom>
            <a:avLst/>
            <a:gdLst/>
            <a:ahLst/>
            <a:cxnLst/>
            <a:rect l="l" t="t" r="r" b="b"/>
            <a:pathLst>
              <a:path h="532764">
                <a:moveTo>
                  <a:pt x="0" y="532579"/>
                </a:moveTo>
                <a:lnTo>
                  <a:pt x="0" y="0"/>
                </a:lnTo>
              </a:path>
            </a:pathLst>
          </a:custGeom>
          <a:ln w="3175">
            <a:solidFill>
              <a:srgbClr val="000000"/>
            </a:solidFill>
          </a:ln>
        </p:spPr>
        <p:txBody>
          <a:bodyPr wrap="square" lIns="0" tIns="0" rIns="0" bIns="0" rtlCol="0"/>
          <a:lstStyle/>
          <a:p>
            <a:endParaRPr/>
          </a:p>
        </p:txBody>
      </p:sp>
      <p:sp>
        <p:nvSpPr>
          <p:cNvPr id="78" name="object 78"/>
          <p:cNvSpPr/>
          <p:nvPr/>
        </p:nvSpPr>
        <p:spPr>
          <a:xfrm>
            <a:off x="6916099" y="5115888"/>
            <a:ext cx="93980" cy="0"/>
          </a:xfrm>
          <a:custGeom>
            <a:avLst/>
            <a:gdLst/>
            <a:ahLst/>
            <a:cxnLst/>
            <a:rect l="l" t="t" r="r" b="b"/>
            <a:pathLst>
              <a:path w="93979">
                <a:moveTo>
                  <a:pt x="93848" y="0"/>
                </a:moveTo>
                <a:lnTo>
                  <a:pt x="0" y="0"/>
                </a:lnTo>
              </a:path>
            </a:pathLst>
          </a:custGeom>
          <a:ln w="3175">
            <a:solidFill>
              <a:srgbClr val="000000"/>
            </a:solidFill>
          </a:ln>
        </p:spPr>
        <p:txBody>
          <a:bodyPr wrap="square" lIns="0" tIns="0" rIns="0" bIns="0" rtlCol="0"/>
          <a:lstStyle/>
          <a:p>
            <a:endParaRPr/>
          </a:p>
        </p:txBody>
      </p:sp>
      <p:sp>
        <p:nvSpPr>
          <p:cNvPr id="79" name="object 79"/>
          <p:cNvSpPr/>
          <p:nvPr/>
        </p:nvSpPr>
        <p:spPr>
          <a:xfrm>
            <a:off x="6916099" y="5115888"/>
            <a:ext cx="0" cy="532765"/>
          </a:xfrm>
          <a:custGeom>
            <a:avLst/>
            <a:gdLst/>
            <a:ahLst/>
            <a:cxnLst/>
            <a:rect l="l" t="t" r="r" b="b"/>
            <a:pathLst>
              <a:path h="532764">
                <a:moveTo>
                  <a:pt x="0" y="0"/>
                </a:moveTo>
                <a:lnTo>
                  <a:pt x="0" y="532579"/>
                </a:lnTo>
              </a:path>
            </a:pathLst>
          </a:custGeom>
          <a:ln w="3175">
            <a:solidFill>
              <a:srgbClr val="000000"/>
            </a:solidFill>
          </a:ln>
        </p:spPr>
        <p:txBody>
          <a:bodyPr wrap="square" lIns="0" tIns="0" rIns="0" bIns="0" rtlCol="0"/>
          <a:lstStyle/>
          <a:p>
            <a:endParaRPr/>
          </a:p>
        </p:txBody>
      </p:sp>
      <p:sp>
        <p:nvSpPr>
          <p:cNvPr id="80" name="object 80"/>
          <p:cNvSpPr/>
          <p:nvPr/>
        </p:nvSpPr>
        <p:spPr>
          <a:xfrm>
            <a:off x="7058039" y="4708647"/>
            <a:ext cx="93392" cy="939820"/>
          </a:xfrm>
          <a:prstGeom prst="rect">
            <a:avLst/>
          </a:prstGeom>
          <a:blipFill>
            <a:blip r:embed="rId13" cstate="print"/>
            <a:stretch>
              <a:fillRect/>
            </a:stretch>
          </a:blipFill>
        </p:spPr>
        <p:txBody>
          <a:bodyPr wrap="square" lIns="0" tIns="0" rIns="0" bIns="0" rtlCol="0"/>
          <a:lstStyle/>
          <a:p>
            <a:endParaRPr/>
          </a:p>
        </p:txBody>
      </p:sp>
      <p:sp>
        <p:nvSpPr>
          <p:cNvPr id="81" name="object 81"/>
          <p:cNvSpPr/>
          <p:nvPr/>
        </p:nvSpPr>
        <p:spPr>
          <a:xfrm>
            <a:off x="7151391" y="4708646"/>
            <a:ext cx="0" cy="940435"/>
          </a:xfrm>
          <a:custGeom>
            <a:avLst/>
            <a:gdLst/>
            <a:ahLst/>
            <a:cxnLst/>
            <a:rect l="l" t="t" r="r" b="b"/>
            <a:pathLst>
              <a:path h="940435">
                <a:moveTo>
                  <a:pt x="0" y="939821"/>
                </a:moveTo>
                <a:lnTo>
                  <a:pt x="0" y="0"/>
                </a:lnTo>
              </a:path>
            </a:pathLst>
          </a:custGeom>
          <a:ln w="3175">
            <a:solidFill>
              <a:srgbClr val="000000"/>
            </a:solidFill>
          </a:ln>
        </p:spPr>
        <p:txBody>
          <a:bodyPr wrap="square" lIns="0" tIns="0" rIns="0" bIns="0" rtlCol="0"/>
          <a:lstStyle/>
          <a:p>
            <a:endParaRPr/>
          </a:p>
        </p:txBody>
      </p:sp>
      <p:sp>
        <p:nvSpPr>
          <p:cNvPr id="82" name="object 82"/>
          <p:cNvSpPr/>
          <p:nvPr/>
        </p:nvSpPr>
        <p:spPr>
          <a:xfrm>
            <a:off x="7058000" y="4708646"/>
            <a:ext cx="93980" cy="0"/>
          </a:xfrm>
          <a:custGeom>
            <a:avLst/>
            <a:gdLst/>
            <a:ahLst/>
            <a:cxnLst/>
            <a:rect l="l" t="t" r="r" b="b"/>
            <a:pathLst>
              <a:path w="93979">
                <a:moveTo>
                  <a:pt x="93390" y="0"/>
                </a:moveTo>
                <a:lnTo>
                  <a:pt x="0" y="0"/>
                </a:lnTo>
              </a:path>
            </a:pathLst>
          </a:custGeom>
          <a:ln w="3175">
            <a:solidFill>
              <a:srgbClr val="000000"/>
            </a:solidFill>
          </a:ln>
        </p:spPr>
        <p:txBody>
          <a:bodyPr wrap="square" lIns="0" tIns="0" rIns="0" bIns="0" rtlCol="0"/>
          <a:lstStyle/>
          <a:p>
            <a:endParaRPr/>
          </a:p>
        </p:txBody>
      </p:sp>
      <p:sp>
        <p:nvSpPr>
          <p:cNvPr id="83" name="object 83"/>
          <p:cNvSpPr/>
          <p:nvPr/>
        </p:nvSpPr>
        <p:spPr>
          <a:xfrm>
            <a:off x="7058000" y="4708646"/>
            <a:ext cx="0" cy="940435"/>
          </a:xfrm>
          <a:custGeom>
            <a:avLst/>
            <a:gdLst/>
            <a:ahLst/>
            <a:cxnLst/>
            <a:rect l="l" t="t" r="r" b="b"/>
            <a:pathLst>
              <a:path h="940435">
                <a:moveTo>
                  <a:pt x="0" y="0"/>
                </a:moveTo>
                <a:lnTo>
                  <a:pt x="0" y="939821"/>
                </a:lnTo>
              </a:path>
            </a:pathLst>
          </a:custGeom>
          <a:ln w="3175">
            <a:solidFill>
              <a:srgbClr val="000000"/>
            </a:solidFill>
          </a:ln>
        </p:spPr>
        <p:txBody>
          <a:bodyPr wrap="square" lIns="0" tIns="0" rIns="0" bIns="0" rtlCol="0"/>
          <a:lstStyle/>
          <a:p>
            <a:endParaRPr/>
          </a:p>
        </p:txBody>
      </p:sp>
      <p:sp>
        <p:nvSpPr>
          <p:cNvPr id="84" name="object 84"/>
          <p:cNvSpPr/>
          <p:nvPr/>
        </p:nvSpPr>
        <p:spPr>
          <a:xfrm>
            <a:off x="7199497" y="4382847"/>
            <a:ext cx="93857" cy="1265621"/>
          </a:xfrm>
          <a:prstGeom prst="rect">
            <a:avLst/>
          </a:prstGeom>
          <a:blipFill>
            <a:blip r:embed="rId14" cstate="print"/>
            <a:stretch>
              <a:fillRect/>
            </a:stretch>
          </a:blipFill>
        </p:spPr>
        <p:txBody>
          <a:bodyPr wrap="square" lIns="0" tIns="0" rIns="0" bIns="0" rtlCol="0"/>
          <a:lstStyle/>
          <a:p>
            <a:endParaRPr/>
          </a:p>
        </p:txBody>
      </p:sp>
      <p:sp>
        <p:nvSpPr>
          <p:cNvPr id="85" name="object 85"/>
          <p:cNvSpPr/>
          <p:nvPr/>
        </p:nvSpPr>
        <p:spPr>
          <a:xfrm>
            <a:off x="7293323" y="4382843"/>
            <a:ext cx="0" cy="1266190"/>
          </a:xfrm>
          <a:custGeom>
            <a:avLst/>
            <a:gdLst/>
            <a:ahLst/>
            <a:cxnLst/>
            <a:rect l="l" t="t" r="r" b="b"/>
            <a:pathLst>
              <a:path h="1266189">
                <a:moveTo>
                  <a:pt x="0" y="1265624"/>
                </a:moveTo>
                <a:lnTo>
                  <a:pt x="0" y="0"/>
                </a:lnTo>
              </a:path>
            </a:pathLst>
          </a:custGeom>
          <a:ln w="3175">
            <a:solidFill>
              <a:srgbClr val="000000"/>
            </a:solidFill>
          </a:ln>
        </p:spPr>
        <p:txBody>
          <a:bodyPr wrap="square" lIns="0" tIns="0" rIns="0" bIns="0" rtlCol="0"/>
          <a:lstStyle/>
          <a:p>
            <a:endParaRPr/>
          </a:p>
        </p:txBody>
      </p:sp>
      <p:sp>
        <p:nvSpPr>
          <p:cNvPr id="86" name="object 86"/>
          <p:cNvSpPr/>
          <p:nvPr/>
        </p:nvSpPr>
        <p:spPr>
          <a:xfrm>
            <a:off x="7199444" y="4382843"/>
            <a:ext cx="93980" cy="0"/>
          </a:xfrm>
          <a:custGeom>
            <a:avLst/>
            <a:gdLst/>
            <a:ahLst/>
            <a:cxnLst/>
            <a:rect l="l" t="t" r="r" b="b"/>
            <a:pathLst>
              <a:path w="93979">
                <a:moveTo>
                  <a:pt x="93878" y="0"/>
                </a:moveTo>
                <a:lnTo>
                  <a:pt x="0" y="0"/>
                </a:lnTo>
              </a:path>
            </a:pathLst>
          </a:custGeom>
          <a:ln w="3175">
            <a:solidFill>
              <a:srgbClr val="000000"/>
            </a:solidFill>
          </a:ln>
        </p:spPr>
        <p:txBody>
          <a:bodyPr wrap="square" lIns="0" tIns="0" rIns="0" bIns="0" rtlCol="0"/>
          <a:lstStyle/>
          <a:p>
            <a:endParaRPr/>
          </a:p>
        </p:txBody>
      </p:sp>
      <p:sp>
        <p:nvSpPr>
          <p:cNvPr id="87" name="object 87"/>
          <p:cNvSpPr/>
          <p:nvPr/>
        </p:nvSpPr>
        <p:spPr>
          <a:xfrm>
            <a:off x="7199444" y="4382843"/>
            <a:ext cx="0" cy="1266190"/>
          </a:xfrm>
          <a:custGeom>
            <a:avLst/>
            <a:gdLst/>
            <a:ahLst/>
            <a:cxnLst/>
            <a:rect l="l" t="t" r="r" b="b"/>
            <a:pathLst>
              <a:path h="1266189">
                <a:moveTo>
                  <a:pt x="0" y="0"/>
                </a:moveTo>
                <a:lnTo>
                  <a:pt x="0" y="1265624"/>
                </a:lnTo>
              </a:path>
            </a:pathLst>
          </a:custGeom>
          <a:ln w="3175">
            <a:solidFill>
              <a:srgbClr val="000000"/>
            </a:solidFill>
          </a:ln>
        </p:spPr>
        <p:txBody>
          <a:bodyPr wrap="square" lIns="0" tIns="0" rIns="0" bIns="0" rtlCol="0"/>
          <a:lstStyle/>
          <a:p>
            <a:endParaRPr/>
          </a:p>
        </p:txBody>
      </p:sp>
      <p:sp>
        <p:nvSpPr>
          <p:cNvPr id="88" name="object 88"/>
          <p:cNvSpPr/>
          <p:nvPr/>
        </p:nvSpPr>
        <p:spPr>
          <a:xfrm>
            <a:off x="7341382" y="3993703"/>
            <a:ext cx="93404" cy="1654765"/>
          </a:xfrm>
          <a:prstGeom prst="rect">
            <a:avLst/>
          </a:prstGeom>
          <a:blipFill>
            <a:blip r:embed="rId15" cstate="print"/>
            <a:stretch>
              <a:fillRect/>
            </a:stretch>
          </a:blipFill>
        </p:spPr>
        <p:txBody>
          <a:bodyPr wrap="square" lIns="0" tIns="0" rIns="0" bIns="0" rtlCol="0"/>
          <a:lstStyle/>
          <a:p>
            <a:endParaRPr/>
          </a:p>
        </p:txBody>
      </p:sp>
      <p:sp>
        <p:nvSpPr>
          <p:cNvPr id="89" name="object 89"/>
          <p:cNvSpPr/>
          <p:nvPr/>
        </p:nvSpPr>
        <p:spPr>
          <a:xfrm>
            <a:off x="7434767" y="3993701"/>
            <a:ext cx="0" cy="1654810"/>
          </a:xfrm>
          <a:custGeom>
            <a:avLst/>
            <a:gdLst/>
            <a:ahLst/>
            <a:cxnLst/>
            <a:rect l="l" t="t" r="r" b="b"/>
            <a:pathLst>
              <a:path h="1654810">
                <a:moveTo>
                  <a:pt x="0" y="1654766"/>
                </a:moveTo>
                <a:lnTo>
                  <a:pt x="0" y="0"/>
                </a:lnTo>
              </a:path>
            </a:pathLst>
          </a:custGeom>
          <a:ln w="3175">
            <a:solidFill>
              <a:srgbClr val="000000"/>
            </a:solidFill>
          </a:ln>
        </p:spPr>
        <p:txBody>
          <a:bodyPr wrap="square" lIns="0" tIns="0" rIns="0" bIns="0" rtlCol="0"/>
          <a:lstStyle/>
          <a:p>
            <a:endParaRPr/>
          </a:p>
        </p:txBody>
      </p:sp>
      <p:sp>
        <p:nvSpPr>
          <p:cNvPr id="90" name="object 90"/>
          <p:cNvSpPr/>
          <p:nvPr/>
        </p:nvSpPr>
        <p:spPr>
          <a:xfrm>
            <a:off x="7341376" y="3993701"/>
            <a:ext cx="93980" cy="0"/>
          </a:xfrm>
          <a:custGeom>
            <a:avLst/>
            <a:gdLst/>
            <a:ahLst/>
            <a:cxnLst/>
            <a:rect l="l" t="t" r="r" b="b"/>
            <a:pathLst>
              <a:path w="93979">
                <a:moveTo>
                  <a:pt x="93390" y="0"/>
                </a:moveTo>
                <a:lnTo>
                  <a:pt x="0" y="0"/>
                </a:lnTo>
              </a:path>
            </a:pathLst>
          </a:custGeom>
          <a:ln w="3175">
            <a:solidFill>
              <a:srgbClr val="000000"/>
            </a:solidFill>
          </a:ln>
        </p:spPr>
        <p:txBody>
          <a:bodyPr wrap="square" lIns="0" tIns="0" rIns="0" bIns="0" rtlCol="0"/>
          <a:lstStyle/>
          <a:p>
            <a:endParaRPr/>
          </a:p>
        </p:txBody>
      </p:sp>
      <p:sp>
        <p:nvSpPr>
          <p:cNvPr id="91" name="object 91"/>
          <p:cNvSpPr/>
          <p:nvPr/>
        </p:nvSpPr>
        <p:spPr>
          <a:xfrm>
            <a:off x="7341376" y="3993701"/>
            <a:ext cx="0" cy="1654810"/>
          </a:xfrm>
          <a:custGeom>
            <a:avLst/>
            <a:gdLst/>
            <a:ahLst/>
            <a:cxnLst/>
            <a:rect l="l" t="t" r="r" b="b"/>
            <a:pathLst>
              <a:path h="1654810">
                <a:moveTo>
                  <a:pt x="0" y="0"/>
                </a:moveTo>
                <a:lnTo>
                  <a:pt x="0" y="1654766"/>
                </a:lnTo>
              </a:path>
            </a:pathLst>
          </a:custGeom>
          <a:ln w="3175">
            <a:solidFill>
              <a:srgbClr val="000000"/>
            </a:solidFill>
          </a:ln>
        </p:spPr>
        <p:txBody>
          <a:bodyPr wrap="square" lIns="0" tIns="0" rIns="0" bIns="0" rtlCol="0"/>
          <a:lstStyle/>
          <a:p>
            <a:endParaRPr/>
          </a:p>
        </p:txBody>
      </p:sp>
      <p:sp>
        <p:nvSpPr>
          <p:cNvPr id="92" name="object 92"/>
          <p:cNvSpPr/>
          <p:nvPr/>
        </p:nvSpPr>
        <p:spPr>
          <a:xfrm>
            <a:off x="7482840" y="3776508"/>
            <a:ext cx="93857" cy="1871959"/>
          </a:xfrm>
          <a:prstGeom prst="rect">
            <a:avLst/>
          </a:prstGeom>
          <a:blipFill>
            <a:blip r:embed="rId16" cstate="print"/>
            <a:stretch>
              <a:fillRect/>
            </a:stretch>
          </a:blipFill>
        </p:spPr>
        <p:txBody>
          <a:bodyPr wrap="square" lIns="0" tIns="0" rIns="0" bIns="0" rtlCol="0"/>
          <a:lstStyle/>
          <a:p>
            <a:endParaRPr/>
          </a:p>
        </p:txBody>
      </p:sp>
      <p:sp>
        <p:nvSpPr>
          <p:cNvPr id="93" name="object 93"/>
          <p:cNvSpPr/>
          <p:nvPr/>
        </p:nvSpPr>
        <p:spPr>
          <a:xfrm>
            <a:off x="7576668" y="3776520"/>
            <a:ext cx="0" cy="1871980"/>
          </a:xfrm>
          <a:custGeom>
            <a:avLst/>
            <a:gdLst/>
            <a:ahLst/>
            <a:cxnLst/>
            <a:rect l="l" t="t" r="r" b="b"/>
            <a:pathLst>
              <a:path h="1871979">
                <a:moveTo>
                  <a:pt x="0" y="1871947"/>
                </a:moveTo>
                <a:lnTo>
                  <a:pt x="0" y="0"/>
                </a:lnTo>
              </a:path>
            </a:pathLst>
          </a:custGeom>
          <a:ln w="3175">
            <a:solidFill>
              <a:srgbClr val="000000"/>
            </a:solidFill>
          </a:ln>
        </p:spPr>
        <p:txBody>
          <a:bodyPr wrap="square" lIns="0" tIns="0" rIns="0" bIns="0" rtlCol="0"/>
          <a:lstStyle/>
          <a:p>
            <a:endParaRPr/>
          </a:p>
        </p:txBody>
      </p:sp>
      <p:sp>
        <p:nvSpPr>
          <p:cNvPr id="94" name="object 94"/>
          <p:cNvSpPr/>
          <p:nvPr/>
        </p:nvSpPr>
        <p:spPr>
          <a:xfrm>
            <a:off x="7482820" y="3776520"/>
            <a:ext cx="93980" cy="0"/>
          </a:xfrm>
          <a:custGeom>
            <a:avLst/>
            <a:gdLst/>
            <a:ahLst/>
            <a:cxnLst/>
            <a:rect l="l" t="t" r="r" b="b"/>
            <a:pathLst>
              <a:path w="93979">
                <a:moveTo>
                  <a:pt x="93848" y="0"/>
                </a:moveTo>
                <a:lnTo>
                  <a:pt x="0" y="0"/>
                </a:lnTo>
              </a:path>
            </a:pathLst>
          </a:custGeom>
          <a:ln w="3175">
            <a:solidFill>
              <a:srgbClr val="000000"/>
            </a:solidFill>
          </a:ln>
        </p:spPr>
        <p:txBody>
          <a:bodyPr wrap="square" lIns="0" tIns="0" rIns="0" bIns="0" rtlCol="0"/>
          <a:lstStyle/>
          <a:p>
            <a:endParaRPr/>
          </a:p>
        </p:txBody>
      </p:sp>
      <p:sp>
        <p:nvSpPr>
          <p:cNvPr id="95" name="object 95"/>
          <p:cNvSpPr/>
          <p:nvPr/>
        </p:nvSpPr>
        <p:spPr>
          <a:xfrm>
            <a:off x="7482820" y="3776520"/>
            <a:ext cx="0" cy="1871980"/>
          </a:xfrm>
          <a:custGeom>
            <a:avLst/>
            <a:gdLst/>
            <a:ahLst/>
            <a:cxnLst/>
            <a:rect l="l" t="t" r="r" b="b"/>
            <a:pathLst>
              <a:path h="1871979">
                <a:moveTo>
                  <a:pt x="0" y="0"/>
                </a:moveTo>
                <a:lnTo>
                  <a:pt x="0" y="1871947"/>
                </a:lnTo>
              </a:path>
            </a:pathLst>
          </a:custGeom>
          <a:ln w="3175">
            <a:solidFill>
              <a:srgbClr val="000000"/>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40964" y="1602370"/>
            <a:ext cx="3276599" cy="209073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54483" y="3050084"/>
            <a:ext cx="1981197" cy="1638293"/>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2212646" y="1603037"/>
            <a:ext cx="3276597" cy="2093911"/>
          </a:xfrm>
          <a:prstGeom prst="rect">
            <a:avLst/>
          </a:prstGeom>
          <a:blipFill>
            <a:blip r:embed="rId5" cstate="print"/>
            <a:stretch>
              <a:fillRect/>
            </a:stretch>
          </a:blipFill>
        </p:spPr>
        <p:txBody>
          <a:bodyPr wrap="square" lIns="0" tIns="0" rIns="0" bIns="0" rtlCol="0"/>
          <a:lstStyle/>
          <a:p>
            <a:endParaRPr/>
          </a:p>
        </p:txBody>
      </p:sp>
      <p:sp>
        <p:nvSpPr>
          <p:cNvPr id="5" name="object 5"/>
          <p:cNvSpPr txBox="1"/>
          <p:nvPr/>
        </p:nvSpPr>
        <p:spPr>
          <a:xfrm>
            <a:off x="6182466" y="4045115"/>
            <a:ext cx="1824989" cy="1499235"/>
          </a:xfrm>
          <a:prstGeom prst="rect">
            <a:avLst/>
          </a:prstGeom>
        </p:spPr>
        <p:txBody>
          <a:bodyPr vert="horz" wrap="square" lIns="0" tIns="0" rIns="0" bIns="0" rtlCol="0">
            <a:spAutoFit/>
          </a:bodyPr>
          <a:lstStyle/>
          <a:p>
            <a:pPr marL="12700" marR="5080" indent="-63500" algn="ctr">
              <a:lnSpc>
                <a:spcPct val="100000"/>
              </a:lnSpc>
            </a:pPr>
            <a:r>
              <a:rPr sz="2000" b="1" spc="-170" dirty="0">
                <a:solidFill>
                  <a:srgbClr val="008000"/>
                </a:solidFill>
                <a:latin typeface="Times New Roman"/>
                <a:cs typeface="Times New Roman"/>
              </a:rPr>
              <a:t>V</a:t>
            </a:r>
            <a:r>
              <a:rPr sz="2000" b="1" spc="-10" dirty="0">
                <a:solidFill>
                  <a:srgbClr val="008000"/>
                </a:solidFill>
                <a:latin typeface="Times New Roman"/>
                <a:cs typeface="Times New Roman"/>
              </a:rPr>
              <a:t>-s</a:t>
            </a:r>
            <a:r>
              <a:rPr sz="2000" b="1" spc="-20" dirty="0">
                <a:solidFill>
                  <a:srgbClr val="008000"/>
                </a:solidFill>
                <a:latin typeface="Times New Roman"/>
                <a:cs typeface="Times New Roman"/>
              </a:rPr>
              <a:t>h</a:t>
            </a:r>
            <a:r>
              <a:rPr sz="2000" b="1" spc="-10" dirty="0">
                <a:solidFill>
                  <a:srgbClr val="008000"/>
                </a:solidFill>
                <a:latin typeface="Times New Roman"/>
                <a:cs typeface="Times New Roman"/>
              </a:rPr>
              <a:t>a</a:t>
            </a:r>
            <a:r>
              <a:rPr sz="2000" b="1" spc="-20" dirty="0">
                <a:solidFill>
                  <a:srgbClr val="008000"/>
                </a:solidFill>
                <a:latin typeface="Times New Roman"/>
                <a:cs typeface="Times New Roman"/>
              </a:rPr>
              <a:t>p</a:t>
            </a:r>
            <a:r>
              <a:rPr sz="2000" b="1" spc="-10" dirty="0">
                <a:solidFill>
                  <a:srgbClr val="008000"/>
                </a:solidFill>
                <a:latin typeface="Times New Roman"/>
                <a:cs typeface="Times New Roman"/>
              </a:rPr>
              <a:t>ed</a:t>
            </a:r>
            <a:r>
              <a:rPr sz="2000" b="1" spc="-5" dirty="0">
                <a:solidFill>
                  <a:srgbClr val="008000"/>
                </a:solidFill>
                <a:latin typeface="Times New Roman"/>
                <a:cs typeface="Times New Roman"/>
              </a:rPr>
              <a:t> </a:t>
            </a:r>
            <a:r>
              <a:rPr sz="2000" b="1" spc="-25" dirty="0">
                <a:solidFill>
                  <a:srgbClr val="008000"/>
                </a:solidFill>
                <a:latin typeface="Times New Roman"/>
                <a:cs typeface="Times New Roman"/>
              </a:rPr>
              <a:t>m</a:t>
            </a:r>
            <a:r>
              <a:rPr sz="2000" b="1" spc="-10" dirty="0">
                <a:solidFill>
                  <a:srgbClr val="008000"/>
                </a:solidFill>
                <a:latin typeface="Times New Roman"/>
                <a:cs typeface="Times New Roman"/>
              </a:rPr>
              <a:t>ic</a:t>
            </a:r>
            <a:r>
              <a:rPr sz="2000" b="1" spc="-45" dirty="0">
                <a:solidFill>
                  <a:srgbClr val="008000"/>
                </a:solidFill>
                <a:latin typeface="Times New Roman"/>
                <a:cs typeface="Times New Roman"/>
              </a:rPr>
              <a:t>r</a:t>
            </a:r>
            <a:r>
              <a:rPr sz="2000" b="1" spc="-10" dirty="0">
                <a:solidFill>
                  <a:srgbClr val="008000"/>
                </a:solidFill>
                <a:latin typeface="Times New Roman"/>
                <a:cs typeface="Times New Roman"/>
              </a:rPr>
              <a:t>oca</a:t>
            </a:r>
            <a:r>
              <a:rPr sz="2000" b="1" spc="-20" dirty="0">
                <a:solidFill>
                  <a:srgbClr val="008000"/>
                </a:solidFill>
                <a:latin typeface="Times New Roman"/>
                <a:cs typeface="Times New Roman"/>
              </a:rPr>
              <a:t>n</a:t>
            </a:r>
            <a:r>
              <a:rPr sz="2000" b="1" spc="-10" dirty="0">
                <a:solidFill>
                  <a:srgbClr val="008000"/>
                </a:solidFill>
                <a:latin typeface="Times New Roman"/>
                <a:cs typeface="Times New Roman"/>
              </a:rPr>
              <a:t>t</a:t>
            </a:r>
            <a:r>
              <a:rPr sz="2000" b="1" spc="-15" dirty="0">
                <a:solidFill>
                  <a:srgbClr val="008000"/>
                </a:solidFill>
                <a:latin typeface="Times New Roman"/>
                <a:cs typeface="Times New Roman"/>
              </a:rPr>
              <a:t>il</a:t>
            </a:r>
            <a:r>
              <a:rPr sz="2000" b="1" spc="-10" dirty="0">
                <a:solidFill>
                  <a:srgbClr val="008000"/>
                </a:solidFill>
                <a:latin typeface="Times New Roman"/>
                <a:cs typeface="Times New Roman"/>
              </a:rPr>
              <a:t>eve</a:t>
            </a:r>
            <a:r>
              <a:rPr sz="2000" b="1" spc="-20" dirty="0">
                <a:solidFill>
                  <a:srgbClr val="008000"/>
                </a:solidFill>
                <a:latin typeface="Times New Roman"/>
                <a:cs typeface="Times New Roman"/>
              </a:rPr>
              <a:t>r</a:t>
            </a:r>
            <a:r>
              <a:rPr sz="2000" b="1" spc="-10" dirty="0">
                <a:solidFill>
                  <a:srgbClr val="008000"/>
                </a:solidFill>
                <a:latin typeface="Times New Roman"/>
                <a:cs typeface="Times New Roman"/>
              </a:rPr>
              <a:t>s</a:t>
            </a:r>
            <a:r>
              <a:rPr sz="2000" b="1" spc="-15" dirty="0">
                <a:solidFill>
                  <a:srgbClr val="008000"/>
                </a:solidFill>
                <a:latin typeface="Times New Roman"/>
                <a:cs typeface="Times New Roman"/>
              </a:rPr>
              <a:t> L—200</a:t>
            </a:r>
            <a:r>
              <a:rPr sz="2000" b="1" spc="5" dirty="0">
                <a:solidFill>
                  <a:srgbClr val="008000"/>
                </a:solidFill>
                <a:latin typeface="Times New Roman"/>
                <a:cs typeface="Times New Roman"/>
              </a:rPr>
              <a:t> </a:t>
            </a:r>
            <a:r>
              <a:rPr sz="2000" b="1" spc="-10" dirty="0">
                <a:solidFill>
                  <a:srgbClr val="008000"/>
                </a:solidFill>
                <a:latin typeface="Symbol"/>
                <a:cs typeface="Symbol"/>
              </a:rPr>
              <a:t></a:t>
            </a:r>
            <a:r>
              <a:rPr sz="2000" b="1" spc="-20" dirty="0">
                <a:solidFill>
                  <a:srgbClr val="008000"/>
                </a:solidFill>
                <a:latin typeface="Times New Roman"/>
                <a:cs typeface="Times New Roman"/>
              </a:rPr>
              <a:t>m</a:t>
            </a:r>
            <a:endParaRPr sz="2000">
              <a:latin typeface="Times New Roman"/>
              <a:cs typeface="Times New Roman"/>
            </a:endParaRPr>
          </a:p>
          <a:p>
            <a:pPr marL="468630" marR="407034" indent="-243840">
              <a:lnSpc>
                <a:spcPct val="100000"/>
              </a:lnSpc>
            </a:pPr>
            <a:r>
              <a:rPr sz="2000" b="1" spc="-15" dirty="0">
                <a:solidFill>
                  <a:srgbClr val="008000"/>
                </a:solidFill>
                <a:latin typeface="Times New Roman"/>
                <a:cs typeface="Times New Roman"/>
              </a:rPr>
              <a:t>W—40 </a:t>
            </a:r>
            <a:r>
              <a:rPr sz="2000" b="1" spc="-10" dirty="0">
                <a:solidFill>
                  <a:srgbClr val="008000"/>
                </a:solidFill>
                <a:latin typeface="Symbol"/>
                <a:cs typeface="Symbol"/>
              </a:rPr>
              <a:t></a:t>
            </a:r>
            <a:r>
              <a:rPr sz="2000" b="1" spc="-15" dirty="0">
                <a:solidFill>
                  <a:srgbClr val="008000"/>
                </a:solidFill>
                <a:latin typeface="Times New Roman"/>
                <a:cs typeface="Times New Roman"/>
              </a:rPr>
              <a:t>m t—2</a:t>
            </a:r>
            <a:r>
              <a:rPr sz="2000" b="1" spc="-5" dirty="0">
                <a:solidFill>
                  <a:srgbClr val="008000"/>
                </a:solidFill>
                <a:latin typeface="Times New Roman"/>
                <a:cs typeface="Times New Roman"/>
              </a:rPr>
              <a:t> </a:t>
            </a:r>
            <a:r>
              <a:rPr sz="2000" b="1" spc="-10" dirty="0">
                <a:solidFill>
                  <a:srgbClr val="008000"/>
                </a:solidFill>
                <a:latin typeface="Symbol"/>
                <a:cs typeface="Symbol"/>
              </a:rPr>
              <a:t></a:t>
            </a:r>
            <a:r>
              <a:rPr sz="2000" b="1" spc="-20" dirty="0">
                <a:solidFill>
                  <a:srgbClr val="008000"/>
                </a:solidFill>
                <a:latin typeface="Times New Roman"/>
                <a:cs typeface="Times New Roman"/>
              </a:rPr>
              <a:t>m</a:t>
            </a:r>
            <a:endParaRPr sz="2000">
              <a:latin typeface="Times New Roman"/>
              <a:cs typeface="Times New Roman"/>
            </a:endParaRPr>
          </a:p>
        </p:txBody>
      </p:sp>
      <p:sp>
        <p:nvSpPr>
          <p:cNvPr id="6" name="object 6"/>
          <p:cNvSpPr/>
          <p:nvPr/>
        </p:nvSpPr>
        <p:spPr>
          <a:xfrm>
            <a:off x="304800" y="4800600"/>
            <a:ext cx="1751874" cy="1440481"/>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228600" y="1600209"/>
            <a:ext cx="1828799" cy="142557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212646" y="3812844"/>
            <a:ext cx="3276597" cy="2100263"/>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761" y="1576975"/>
            <a:ext cx="3526790" cy="1502410"/>
          </a:xfrm>
          <a:prstGeom prst="rect">
            <a:avLst/>
          </a:prstGeom>
        </p:spPr>
        <p:txBody>
          <a:bodyPr vert="horz" wrap="square" lIns="0" tIns="0" rIns="0" bIns="0" rtlCol="0">
            <a:spAutoFit/>
          </a:bodyPr>
          <a:lstStyle/>
          <a:p>
            <a:pPr marL="12700" marR="60325" algn="just">
              <a:lnSpc>
                <a:spcPct val="81100"/>
              </a:lnSpc>
            </a:pPr>
            <a:r>
              <a:rPr sz="1600" spc="-5" dirty="0">
                <a:latin typeface="Arial"/>
                <a:cs typeface="Arial"/>
              </a:rPr>
              <a:t>T</a:t>
            </a:r>
            <a:r>
              <a:rPr sz="1600" dirty="0">
                <a:latin typeface="Arial"/>
                <a:cs typeface="Arial"/>
              </a:rPr>
              <a:t>wo</a:t>
            </a:r>
            <a:r>
              <a:rPr sz="1600" spc="-10" dirty="0">
                <a:latin typeface="Arial"/>
                <a:cs typeface="Arial"/>
              </a:rPr>
              <a:t> </a:t>
            </a:r>
            <a:r>
              <a:rPr sz="1600" spc="-5" dirty="0">
                <a:latin typeface="Arial"/>
                <a:cs typeface="Arial"/>
              </a:rPr>
              <a:t>independen</a:t>
            </a:r>
            <a:r>
              <a:rPr sz="1600" dirty="0">
                <a:latin typeface="Arial"/>
                <a:cs typeface="Arial"/>
              </a:rPr>
              <a:t>t </a:t>
            </a:r>
            <a:r>
              <a:rPr sz="1600" spc="-5" dirty="0">
                <a:latin typeface="Arial"/>
                <a:cs typeface="Arial"/>
              </a:rPr>
              <a:t>p</a:t>
            </a:r>
            <a:r>
              <a:rPr sz="1600" dirty="0">
                <a:latin typeface="Arial"/>
                <a:cs typeface="Arial"/>
              </a:rPr>
              <a:t>r</a:t>
            </a:r>
            <a:r>
              <a:rPr sz="1600" spc="-5" dirty="0">
                <a:latin typeface="Arial"/>
                <a:cs typeface="Arial"/>
              </a:rPr>
              <a:t>ope</a:t>
            </a:r>
            <a:r>
              <a:rPr sz="1600" dirty="0">
                <a:latin typeface="Arial"/>
                <a:cs typeface="Arial"/>
              </a:rPr>
              <a:t>r</a:t>
            </a:r>
            <a:r>
              <a:rPr sz="1600" spc="-5" dirty="0">
                <a:latin typeface="Arial"/>
                <a:cs typeface="Arial"/>
              </a:rPr>
              <a:t>tie</a:t>
            </a:r>
            <a:r>
              <a:rPr sz="1600" dirty="0">
                <a:latin typeface="Arial"/>
                <a:cs typeface="Arial"/>
              </a:rPr>
              <a:t>s</a:t>
            </a:r>
            <a:r>
              <a:rPr sz="1600" spc="5" dirty="0">
                <a:latin typeface="Arial"/>
                <a:cs typeface="Arial"/>
              </a:rPr>
              <a:t> </a:t>
            </a:r>
            <a:r>
              <a:rPr sz="1600" dirty="0">
                <a:latin typeface="Arial"/>
                <a:cs typeface="Arial"/>
              </a:rPr>
              <a:t>(</a:t>
            </a:r>
            <a:r>
              <a:rPr sz="1600" spc="-5" dirty="0">
                <a:latin typeface="Arial"/>
                <a:cs typeface="Arial"/>
              </a:rPr>
              <a:t>bending, f</a:t>
            </a:r>
            <a:r>
              <a:rPr sz="1600" dirty="0">
                <a:latin typeface="Arial"/>
                <a:cs typeface="Arial"/>
              </a:rPr>
              <a:t>r</a:t>
            </a:r>
            <a:r>
              <a:rPr sz="1600" spc="-5" dirty="0">
                <a:latin typeface="Arial"/>
                <a:cs typeface="Arial"/>
              </a:rPr>
              <a:t>equen</a:t>
            </a:r>
            <a:r>
              <a:rPr sz="1600" dirty="0">
                <a:latin typeface="Arial"/>
                <a:cs typeface="Arial"/>
              </a:rPr>
              <a:t>cy)</a:t>
            </a:r>
            <a:r>
              <a:rPr sz="1600" spc="5" dirty="0">
                <a:latin typeface="Arial"/>
                <a:cs typeface="Arial"/>
              </a:rPr>
              <a:t> </a:t>
            </a:r>
            <a:r>
              <a:rPr sz="1600" spc="-5" dirty="0">
                <a:latin typeface="Arial"/>
                <a:cs typeface="Arial"/>
              </a:rPr>
              <a:t>o</a:t>
            </a:r>
            <a:r>
              <a:rPr sz="1600" dirty="0">
                <a:latin typeface="Arial"/>
                <a:cs typeface="Arial"/>
              </a:rPr>
              <a:t>f</a:t>
            </a:r>
            <a:r>
              <a:rPr sz="1600" spc="5" dirty="0">
                <a:latin typeface="Arial"/>
                <a:cs typeface="Arial"/>
              </a:rPr>
              <a:t> </a:t>
            </a:r>
            <a:r>
              <a:rPr sz="1600" dirty="0">
                <a:latin typeface="Arial"/>
                <a:cs typeface="Arial"/>
              </a:rPr>
              <a:t>a </a:t>
            </a:r>
            <a:r>
              <a:rPr sz="1600" spc="-5" dirty="0">
                <a:latin typeface="Arial"/>
                <a:cs typeface="Arial"/>
              </a:rPr>
              <a:t>mi</a:t>
            </a:r>
            <a:r>
              <a:rPr sz="1600" dirty="0">
                <a:latin typeface="Arial"/>
                <a:cs typeface="Arial"/>
              </a:rPr>
              <a:t>cr</a:t>
            </a:r>
            <a:r>
              <a:rPr sz="1600" spc="-5" dirty="0">
                <a:latin typeface="Arial"/>
                <a:cs typeface="Arial"/>
              </a:rPr>
              <a:t>o</a:t>
            </a:r>
            <a:r>
              <a:rPr sz="1600" dirty="0">
                <a:latin typeface="Arial"/>
                <a:cs typeface="Arial"/>
              </a:rPr>
              <a:t>c</a:t>
            </a:r>
            <a:r>
              <a:rPr sz="1600" spc="-5" dirty="0">
                <a:latin typeface="Arial"/>
                <a:cs typeface="Arial"/>
              </a:rPr>
              <a:t>antile</a:t>
            </a:r>
            <a:r>
              <a:rPr sz="1600" dirty="0">
                <a:latin typeface="Arial"/>
                <a:cs typeface="Arial"/>
              </a:rPr>
              <a:t>v</a:t>
            </a:r>
            <a:r>
              <a:rPr sz="1600" spc="-5" dirty="0">
                <a:latin typeface="Arial"/>
                <a:cs typeface="Arial"/>
              </a:rPr>
              <a:t>e</a:t>
            </a:r>
            <a:r>
              <a:rPr sz="1600" dirty="0">
                <a:latin typeface="Arial"/>
                <a:cs typeface="Arial"/>
              </a:rPr>
              <a:t>r</a:t>
            </a:r>
            <a:r>
              <a:rPr sz="1600" spc="-5" dirty="0">
                <a:latin typeface="Arial"/>
                <a:cs typeface="Arial"/>
              </a:rPr>
              <a:t> </a:t>
            </a:r>
            <a:r>
              <a:rPr sz="1600" dirty="0">
                <a:latin typeface="Arial"/>
                <a:cs typeface="Arial"/>
              </a:rPr>
              <a:t>c</a:t>
            </a:r>
            <a:r>
              <a:rPr sz="1600" spc="-5" dirty="0">
                <a:latin typeface="Arial"/>
                <a:cs typeface="Arial"/>
              </a:rPr>
              <a:t>a</a:t>
            </a:r>
            <a:r>
              <a:rPr sz="1600" dirty="0">
                <a:latin typeface="Arial"/>
                <a:cs typeface="Arial"/>
              </a:rPr>
              <a:t>n</a:t>
            </a:r>
            <a:r>
              <a:rPr sz="1600" spc="-5" dirty="0">
                <a:latin typeface="Arial"/>
                <a:cs typeface="Arial"/>
              </a:rPr>
              <a:t> be </a:t>
            </a:r>
            <a:r>
              <a:rPr sz="1600" dirty="0">
                <a:latin typeface="Arial"/>
                <a:cs typeface="Arial"/>
              </a:rPr>
              <a:t>s</a:t>
            </a:r>
            <a:r>
              <a:rPr sz="1600" spc="-5" dirty="0">
                <a:latin typeface="Arial"/>
                <a:cs typeface="Arial"/>
              </a:rPr>
              <a:t>imultaneou</a:t>
            </a:r>
            <a:r>
              <a:rPr sz="1600" dirty="0">
                <a:latin typeface="Arial"/>
                <a:cs typeface="Arial"/>
              </a:rPr>
              <a:t>s</a:t>
            </a:r>
            <a:r>
              <a:rPr sz="1600" spc="-5" dirty="0">
                <a:latin typeface="Arial"/>
                <a:cs typeface="Arial"/>
              </a:rPr>
              <a:t>l</a:t>
            </a:r>
            <a:r>
              <a:rPr sz="1600" dirty="0">
                <a:latin typeface="Arial"/>
                <a:cs typeface="Arial"/>
              </a:rPr>
              <a:t>y</a:t>
            </a:r>
            <a:r>
              <a:rPr sz="1600" spc="-10" dirty="0">
                <a:latin typeface="Arial"/>
                <a:cs typeface="Arial"/>
              </a:rPr>
              <a:t> </a:t>
            </a:r>
            <a:r>
              <a:rPr sz="1600" spc="-5" dirty="0">
                <a:latin typeface="Arial"/>
                <a:cs typeface="Arial"/>
              </a:rPr>
              <a:t>dete</a:t>
            </a:r>
            <a:r>
              <a:rPr sz="1600" dirty="0">
                <a:latin typeface="Arial"/>
                <a:cs typeface="Arial"/>
              </a:rPr>
              <a:t>c</a:t>
            </a:r>
            <a:r>
              <a:rPr sz="1600" spc="-5" dirty="0">
                <a:latin typeface="Arial"/>
                <a:cs typeface="Arial"/>
              </a:rPr>
              <a:t>ted.</a:t>
            </a:r>
            <a:endParaRPr sz="1600">
              <a:latin typeface="Arial"/>
              <a:cs typeface="Arial"/>
            </a:endParaRPr>
          </a:p>
          <a:p>
            <a:pPr>
              <a:lnSpc>
                <a:spcPct val="100000"/>
              </a:lnSpc>
              <a:spcBef>
                <a:spcPts val="45"/>
              </a:spcBef>
            </a:pPr>
            <a:endParaRPr sz="1950">
              <a:latin typeface="Times New Roman"/>
              <a:cs typeface="Times New Roman"/>
            </a:endParaRPr>
          </a:p>
          <a:p>
            <a:pPr marL="12700" marR="5080" indent="-635">
              <a:lnSpc>
                <a:spcPts val="1540"/>
              </a:lnSpc>
            </a:pPr>
            <a:r>
              <a:rPr sz="1600" u="heavy" dirty="0">
                <a:latin typeface="Arial"/>
                <a:cs typeface="Arial"/>
              </a:rPr>
              <a:t>R</a:t>
            </a:r>
            <a:r>
              <a:rPr sz="1600" u="heavy" spc="-5" dirty="0">
                <a:latin typeface="Arial"/>
                <a:cs typeface="Arial"/>
              </a:rPr>
              <a:t>e</a:t>
            </a:r>
            <a:r>
              <a:rPr sz="1600" u="heavy" dirty="0">
                <a:latin typeface="Arial"/>
                <a:cs typeface="Arial"/>
              </a:rPr>
              <a:t>s</a:t>
            </a:r>
            <a:r>
              <a:rPr sz="1600" u="heavy" spc="-5" dirty="0">
                <a:latin typeface="Arial"/>
                <a:cs typeface="Arial"/>
              </a:rPr>
              <a:t>onan</a:t>
            </a:r>
            <a:r>
              <a:rPr sz="1600" u="heavy" dirty="0">
                <a:latin typeface="Arial"/>
                <a:cs typeface="Arial"/>
              </a:rPr>
              <a:t>ce</a:t>
            </a:r>
            <a:r>
              <a:rPr sz="1600" u="heavy" spc="-20" dirty="0">
                <a:latin typeface="Arial"/>
                <a:cs typeface="Arial"/>
              </a:rPr>
              <a:t> </a:t>
            </a:r>
            <a:r>
              <a:rPr sz="1600" u="heavy" spc="-5" dirty="0">
                <a:latin typeface="Arial"/>
                <a:cs typeface="Arial"/>
              </a:rPr>
              <a:t>f</a:t>
            </a:r>
            <a:r>
              <a:rPr sz="1600" u="heavy" dirty="0">
                <a:latin typeface="Arial"/>
                <a:cs typeface="Arial"/>
              </a:rPr>
              <a:t>r</a:t>
            </a:r>
            <a:r>
              <a:rPr sz="1600" u="heavy" spc="-5" dirty="0">
                <a:latin typeface="Arial"/>
                <a:cs typeface="Arial"/>
              </a:rPr>
              <a:t>equen</a:t>
            </a:r>
            <a:r>
              <a:rPr sz="1600" u="heavy" dirty="0">
                <a:latin typeface="Arial"/>
                <a:cs typeface="Arial"/>
              </a:rPr>
              <a:t>c</a:t>
            </a:r>
            <a:r>
              <a:rPr sz="1600" u="heavy" spc="5" dirty="0">
                <a:latin typeface="Arial"/>
                <a:cs typeface="Arial"/>
              </a:rPr>
              <a:t>y</a:t>
            </a:r>
            <a:r>
              <a:rPr sz="1600" dirty="0">
                <a:latin typeface="Arial"/>
                <a:cs typeface="Arial"/>
              </a:rPr>
              <a:t>. </a:t>
            </a:r>
            <a:r>
              <a:rPr sz="1600" spc="15" dirty="0">
                <a:latin typeface="Arial"/>
                <a:cs typeface="Arial"/>
              </a:rPr>
              <a:t> </a:t>
            </a:r>
            <a:r>
              <a:rPr sz="1600" spc="-5" dirty="0">
                <a:latin typeface="Arial"/>
                <a:cs typeface="Arial"/>
              </a:rPr>
              <a:t>Th</a:t>
            </a:r>
            <a:r>
              <a:rPr sz="1600" dirty="0">
                <a:latin typeface="Arial"/>
                <a:cs typeface="Arial"/>
              </a:rPr>
              <a:t>e</a:t>
            </a:r>
            <a:r>
              <a:rPr sz="1600" spc="-5" dirty="0">
                <a:latin typeface="Arial"/>
                <a:cs typeface="Arial"/>
              </a:rPr>
              <a:t> </a:t>
            </a:r>
            <a:r>
              <a:rPr sz="1600" dirty="0">
                <a:latin typeface="Arial"/>
                <a:cs typeface="Arial"/>
              </a:rPr>
              <a:t>r</a:t>
            </a:r>
            <a:r>
              <a:rPr sz="1600" spc="-5" dirty="0">
                <a:latin typeface="Arial"/>
                <a:cs typeface="Arial"/>
              </a:rPr>
              <a:t>e</a:t>
            </a:r>
            <a:r>
              <a:rPr sz="1600" dirty="0">
                <a:latin typeface="Arial"/>
                <a:cs typeface="Arial"/>
              </a:rPr>
              <a:t>s</a:t>
            </a:r>
            <a:r>
              <a:rPr sz="1600" spc="-5" dirty="0">
                <a:latin typeface="Arial"/>
                <a:cs typeface="Arial"/>
              </a:rPr>
              <a:t>onan</a:t>
            </a:r>
            <a:r>
              <a:rPr sz="1600" dirty="0">
                <a:latin typeface="Arial"/>
                <a:cs typeface="Arial"/>
              </a:rPr>
              <a:t>ce </a:t>
            </a:r>
            <a:r>
              <a:rPr sz="1600" spc="-5" dirty="0">
                <a:latin typeface="Arial"/>
                <a:cs typeface="Arial"/>
              </a:rPr>
              <a:t>f</a:t>
            </a:r>
            <a:r>
              <a:rPr sz="1600" dirty="0">
                <a:latin typeface="Arial"/>
                <a:cs typeface="Arial"/>
              </a:rPr>
              <a:t>r</a:t>
            </a:r>
            <a:r>
              <a:rPr sz="1600" spc="-5" dirty="0">
                <a:latin typeface="Arial"/>
                <a:cs typeface="Arial"/>
              </a:rPr>
              <a:t>equen</a:t>
            </a:r>
            <a:r>
              <a:rPr sz="1600" dirty="0">
                <a:latin typeface="Arial"/>
                <a:cs typeface="Arial"/>
              </a:rPr>
              <a:t>cy</a:t>
            </a:r>
            <a:r>
              <a:rPr sz="1600" spc="5" dirty="0">
                <a:latin typeface="Arial"/>
                <a:cs typeface="Arial"/>
              </a:rPr>
              <a:t> </a:t>
            </a:r>
            <a:r>
              <a:rPr sz="1600" spc="-5" dirty="0">
                <a:latin typeface="Arial"/>
                <a:cs typeface="Arial"/>
              </a:rPr>
              <a:t>o</a:t>
            </a:r>
            <a:r>
              <a:rPr sz="1600" dirty="0">
                <a:latin typeface="Arial"/>
                <a:cs typeface="Arial"/>
              </a:rPr>
              <a:t>f</a:t>
            </a:r>
            <a:r>
              <a:rPr sz="1600" spc="5" dirty="0">
                <a:latin typeface="Arial"/>
                <a:cs typeface="Arial"/>
              </a:rPr>
              <a:t> </a:t>
            </a:r>
            <a:r>
              <a:rPr sz="1600" spc="-5" dirty="0">
                <a:latin typeface="Arial"/>
                <a:cs typeface="Arial"/>
              </a:rPr>
              <a:t>a</a:t>
            </a:r>
            <a:r>
              <a:rPr sz="1600" dirty="0">
                <a:latin typeface="Arial"/>
                <a:cs typeface="Arial"/>
              </a:rPr>
              <a:t>n </a:t>
            </a:r>
            <a:r>
              <a:rPr sz="1600" spc="-5" dirty="0">
                <a:latin typeface="Arial"/>
                <a:cs typeface="Arial"/>
              </a:rPr>
              <a:t>o</a:t>
            </a:r>
            <a:r>
              <a:rPr sz="1600" dirty="0">
                <a:latin typeface="Arial"/>
                <a:cs typeface="Arial"/>
              </a:rPr>
              <a:t>sc</a:t>
            </a:r>
            <a:r>
              <a:rPr sz="1600" spc="-5" dirty="0">
                <a:latin typeface="Arial"/>
                <a:cs typeface="Arial"/>
              </a:rPr>
              <a:t>il</a:t>
            </a:r>
            <a:r>
              <a:rPr sz="1600" spc="-10" dirty="0">
                <a:latin typeface="Arial"/>
                <a:cs typeface="Arial"/>
              </a:rPr>
              <a:t>l</a:t>
            </a:r>
            <a:r>
              <a:rPr sz="1600" spc="-5" dirty="0">
                <a:latin typeface="Arial"/>
                <a:cs typeface="Arial"/>
              </a:rPr>
              <a:t>atin</a:t>
            </a:r>
            <a:r>
              <a:rPr sz="1600" dirty="0">
                <a:latin typeface="Arial"/>
                <a:cs typeface="Arial"/>
              </a:rPr>
              <a:t>g</a:t>
            </a:r>
            <a:r>
              <a:rPr sz="1600" spc="-20" dirty="0">
                <a:latin typeface="Arial"/>
                <a:cs typeface="Arial"/>
              </a:rPr>
              <a:t> </a:t>
            </a:r>
            <a:r>
              <a:rPr sz="1600" dirty="0">
                <a:latin typeface="Arial"/>
                <a:cs typeface="Arial"/>
              </a:rPr>
              <a:t>c</a:t>
            </a:r>
            <a:r>
              <a:rPr sz="1600" spc="-5" dirty="0">
                <a:latin typeface="Arial"/>
                <a:cs typeface="Arial"/>
              </a:rPr>
              <a:t>antile</a:t>
            </a:r>
            <a:r>
              <a:rPr sz="1600" dirty="0">
                <a:latin typeface="Arial"/>
                <a:cs typeface="Arial"/>
              </a:rPr>
              <a:t>v</a:t>
            </a:r>
            <a:r>
              <a:rPr sz="1600" spc="-5" dirty="0">
                <a:latin typeface="Arial"/>
                <a:cs typeface="Arial"/>
              </a:rPr>
              <a:t>er </a:t>
            </a:r>
            <a:r>
              <a:rPr sz="1600" dirty="0">
                <a:latin typeface="Arial"/>
                <a:cs typeface="Arial"/>
              </a:rPr>
              <a:t>c</a:t>
            </a:r>
            <a:r>
              <a:rPr sz="1600" spc="-5" dirty="0">
                <a:latin typeface="Arial"/>
                <a:cs typeface="Arial"/>
              </a:rPr>
              <a:t>a</a:t>
            </a:r>
            <a:r>
              <a:rPr sz="1600" dirty="0">
                <a:latin typeface="Arial"/>
                <a:cs typeface="Arial"/>
              </a:rPr>
              <a:t>n</a:t>
            </a:r>
            <a:r>
              <a:rPr sz="1600" spc="-5" dirty="0">
                <a:latin typeface="Arial"/>
                <a:cs typeface="Arial"/>
              </a:rPr>
              <a:t> b</a:t>
            </a:r>
            <a:r>
              <a:rPr sz="1600" dirty="0">
                <a:latin typeface="Arial"/>
                <a:cs typeface="Arial"/>
              </a:rPr>
              <a:t>e </a:t>
            </a:r>
            <a:r>
              <a:rPr sz="1600" spc="-5" dirty="0">
                <a:latin typeface="Arial"/>
                <a:cs typeface="Arial"/>
              </a:rPr>
              <a:t>e</a:t>
            </a:r>
            <a:r>
              <a:rPr sz="1600" dirty="0">
                <a:latin typeface="Arial"/>
                <a:cs typeface="Arial"/>
              </a:rPr>
              <a:t>x</a:t>
            </a:r>
            <a:r>
              <a:rPr sz="1600" spc="-5" dirty="0">
                <a:latin typeface="Arial"/>
                <a:cs typeface="Arial"/>
              </a:rPr>
              <a:t>p</a:t>
            </a:r>
            <a:r>
              <a:rPr sz="1600" dirty="0">
                <a:latin typeface="Arial"/>
                <a:cs typeface="Arial"/>
              </a:rPr>
              <a:t>r</a:t>
            </a:r>
            <a:r>
              <a:rPr sz="1600" spc="-5" dirty="0">
                <a:latin typeface="Arial"/>
                <a:cs typeface="Arial"/>
              </a:rPr>
              <a:t>e</a:t>
            </a:r>
            <a:r>
              <a:rPr sz="1600" dirty="0">
                <a:latin typeface="Arial"/>
                <a:cs typeface="Arial"/>
              </a:rPr>
              <a:t>ss</a:t>
            </a:r>
            <a:r>
              <a:rPr sz="1600" spc="-5" dirty="0">
                <a:latin typeface="Arial"/>
                <a:cs typeface="Arial"/>
              </a:rPr>
              <a:t>e</a:t>
            </a:r>
            <a:r>
              <a:rPr sz="1600" dirty="0">
                <a:latin typeface="Arial"/>
                <a:cs typeface="Arial"/>
              </a:rPr>
              <a:t>d</a:t>
            </a:r>
            <a:r>
              <a:rPr sz="1600" spc="-10" dirty="0">
                <a:latin typeface="Arial"/>
                <a:cs typeface="Arial"/>
              </a:rPr>
              <a:t> </a:t>
            </a:r>
            <a:r>
              <a:rPr sz="1600" spc="-5" dirty="0">
                <a:latin typeface="Arial"/>
                <a:cs typeface="Arial"/>
              </a:rPr>
              <a:t>as</a:t>
            </a:r>
            <a:endParaRPr sz="1600">
              <a:latin typeface="Arial"/>
              <a:cs typeface="Arial"/>
            </a:endParaRPr>
          </a:p>
        </p:txBody>
      </p:sp>
      <p:sp>
        <p:nvSpPr>
          <p:cNvPr id="3" name="object 3"/>
          <p:cNvSpPr txBox="1"/>
          <p:nvPr/>
        </p:nvSpPr>
        <p:spPr>
          <a:xfrm>
            <a:off x="1450257" y="3337852"/>
            <a:ext cx="273685" cy="229235"/>
          </a:xfrm>
          <a:prstGeom prst="rect">
            <a:avLst/>
          </a:prstGeom>
        </p:spPr>
        <p:txBody>
          <a:bodyPr vert="horz" wrap="square" lIns="0" tIns="0" rIns="0" bIns="0" rtlCol="0">
            <a:spAutoFit/>
          </a:bodyPr>
          <a:lstStyle/>
          <a:p>
            <a:pPr marL="12700">
              <a:lnSpc>
                <a:spcPct val="100000"/>
              </a:lnSpc>
            </a:pPr>
            <a:r>
              <a:rPr sz="1600" dirty="0">
                <a:latin typeface="Arial"/>
                <a:cs typeface="Arial"/>
              </a:rPr>
              <a:t>(</a:t>
            </a:r>
            <a:r>
              <a:rPr sz="1600" spc="-5" dirty="0">
                <a:latin typeface="Arial"/>
                <a:cs typeface="Arial"/>
              </a:rPr>
              <a:t>1)</a:t>
            </a:r>
            <a:endParaRPr sz="1600">
              <a:latin typeface="Arial"/>
              <a:cs typeface="Arial"/>
            </a:endParaRPr>
          </a:p>
        </p:txBody>
      </p:sp>
      <p:sp>
        <p:nvSpPr>
          <p:cNvPr id="4" name="object 4"/>
          <p:cNvSpPr txBox="1"/>
          <p:nvPr/>
        </p:nvSpPr>
        <p:spPr>
          <a:xfrm>
            <a:off x="878755" y="4313011"/>
            <a:ext cx="3313429" cy="619125"/>
          </a:xfrm>
          <a:prstGeom prst="rect">
            <a:avLst/>
          </a:prstGeom>
        </p:spPr>
        <p:txBody>
          <a:bodyPr vert="horz" wrap="square" lIns="0" tIns="0" rIns="0" bIns="0" rtlCol="0">
            <a:spAutoFit/>
          </a:bodyPr>
          <a:lstStyle/>
          <a:p>
            <a:pPr marL="12700" marR="5080" algn="just">
              <a:lnSpc>
                <a:spcPts val="1540"/>
              </a:lnSpc>
            </a:pPr>
            <a:r>
              <a:rPr sz="1600" dirty="0">
                <a:latin typeface="Arial"/>
                <a:cs typeface="Arial"/>
              </a:rPr>
              <a:t>w</a:t>
            </a:r>
            <a:r>
              <a:rPr sz="1600" spc="-5" dirty="0">
                <a:latin typeface="Arial"/>
                <a:cs typeface="Arial"/>
              </a:rPr>
              <a:t>he</a:t>
            </a:r>
            <a:r>
              <a:rPr sz="1600" dirty="0">
                <a:latin typeface="Arial"/>
                <a:cs typeface="Arial"/>
              </a:rPr>
              <a:t>re</a:t>
            </a:r>
            <a:r>
              <a:rPr sz="1600" spc="-5" dirty="0">
                <a:latin typeface="Arial"/>
                <a:cs typeface="Arial"/>
              </a:rPr>
              <a:t> </a:t>
            </a:r>
            <a:r>
              <a:rPr sz="1600" dirty="0">
                <a:latin typeface="Arial"/>
                <a:cs typeface="Arial"/>
              </a:rPr>
              <a:t>K</a:t>
            </a:r>
            <a:r>
              <a:rPr sz="1600" spc="-5" dirty="0">
                <a:latin typeface="Arial"/>
                <a:cs typeface="Arial"/>
              </a:rPr>
              <a:t> i</a:t>
            </a:r>
            <a:r>
              <a:rPr sz="1600" dirty="0">
                <a:latin typeface="Arial"/>
                <a:cs typeface="Arial"/>
              </a:rPr>
              <a:t>s </a:t>
            </a:r>
            <a:r>
              <a:rPr sz="1600" spc="-5" dirty="0">
                <a:latin typeface="Arial"/>
                <a:cs typeface="Arial"/>
              </a:rPr>
              <a:t>th</a:t>
            </a:r>
            <a:r>
              <a:rPr sz="1600" dirty="0">
                <a:latin typeface="Arial"/>
                <a:cs typeface="Arial"/>
              </a:rPr>
              <a:t>e</a:t>
            </a:r>
            <a:r>
              <a:rPr sz="1600" spc="5" dirty="0">
                <a:latin typeface="Arial"/>
                <a:cs typeface="Arial"/>
              </a:rPr>
              <a:t> </a:t>
            </a:r>
            <a:r>
              <a:rPr sz="1600" dirty="0">
                <a:latin typeface="Arial"/>
                <a:cs typeface="Arial"/>
              </a:rPr>
              <a:t>s</a:t>
            </a:r>
            <a:r>
              <a:rPr sz="1600" spc="-5" dirty="0">
                <a:latin typeface="Arial"/>
                <a:cs typeface="Arial"/>
              </a:rPr>
              <a:t>p</a:t>
            </a:r>
            <a:r>
              <a:rPr sz="1600" dirty="0">
                <a:latin typeface="Arial"/>
                <a:cs typeface="Arial"/>
              </a:rPr>
              <a:t>r</a:t>
            </a:r>
            <a:r>
              <a:rPr sz="1600" spc="-5" dirty="0">
                <a:latin typeface="Arial"/>
                <a:cs typeface="Arial"/>
              </a:rPr>
              <a:t>in</a:t>
            </a:r>
            <a:r>
              <a:rPr sz="1600" dirty="0">
                <a:latin typeface="Arial"/>
                <a:cs typeface="Arial"/>
              </a:rPr>
              <a:t>g</a:t>
            </a:r>
            <a:r>
              <a:rPr sz="1600" spc="-5" dirty="0">
                <a:latin typeface="Arial"/>
                <a:cs typeface="Arial"/>
              </a:rPr>
              <a:t> </a:t>
            </a:r>
            <a:r>
              <a:rPr sz="1600" dirty="0">
                <a:latin typeface="Arial"/>
                <a:cs typeface="Arial"/>
              </a:rPr>
              <a:t>c</a:t>
            </a:r>
            <a:r>
              <a:rPr sz="1600" spc="-5" dirty="0">
                <a:latin typeface="Arial"/>
                <a:cs typeface="Arial"/>
              </a:rPr>
              <a:t>on</a:t>
            </a:r>
            <a:r>
              <a:rPr sz="1600" dirty="0">
                <a:latin typeface="Arial"/>
                <a:cs typeface="Arial"/>
              </a:rPr>
              <a:t>s</a:t>
            </a:r>
            <a:r>
              <a:rPr sz="1600" spc="-5" dirty="0">
                <a:latin typeface="Arial"/>
                <a:cs typeface="Arial"/>
              </a:rPr>
              <a:t>tan</a:t>
            </a:r>
            <a:r>
              <a:rPr sz="1600" dirty="0">
                <a:latin typeface="Arial"/>
                <a:cs typeface="Arial"/>
              </a:rPr>
              <a:t>t </a:t>
            </a:r>
            <a:r>
              <a:rPr sz="1600" spc="-5" dirty="0">
                <a:latin typeface="Arial"/>
                <a:cs typeface="Arial"/>
              </a:rPr>
              <a:t>o</a:t>
            </a:r>
            <a:r>
              <a:rPr sz="1600" dirty="0">
                <a:latin typeface="Arial"/>
                <a:cs typeface="Arial"/>
              </a:rPr>
              <a:t>f</a:t>
            </a:r>
            <a:r>
              <a:rPr sz="1600" spc="5" dirty="0">
                <a:latin typeface="Arial"/>
                <a:cs typeface="Arial"/>
              </a:rPr>
              <a:t> </a:t>
            </a:r>
            <a:r>
              <a:rPr sz="1600" spc="-5" dirty="0">
                <a:latin typeface="Arial"/>
                <a:cs typeface="Arial"/>
              </a:rPr>
              <a:t>the le</a:t>
            </a:r>
            <a:r>
              <a:rPr sz="1600" dirty="0">
                <a:latin typeface="Arial"/>
                <a:cs typeface="Arial"/>
              </a:rPr>
              <a:t>v</a:t>
            </a:r>
            <a:r>
              <a:rPr sz="1600" spc="-5" dirty="0">
                <a:latin typeface="Arial"/>
                <a:cs typeface="Arial"/>
              </a:rPr>
              <a:t>e</a:t>
            </a:r>
            <a:r>
              <a:rPr sz="1600" dirty="0">
                <a:latin typeface="Arial"/>
                <a:cs typeface="Arial"/>
              </a:rPr>
              <a:t>r</a:t>
            </a:r>
            <a:r>
              <a:rPr sz="1600" spc="-5" dirty="0">
                <a:latin typeface="Arial"/>
                <a:cs typeface="Arial"/>
              </a:rPr>
              <a:t> an</a:t>
            </a:r>
            <a:r>
              <a:rPr sz="1600" dirty="0">
                <a:latin typeface="Arial"/>
                <a:cs typeface="Arial"/>
              </a:rPr>
              <a:t>d </a:t>
            </a:r>
            <a:r>
              <a:rPr sz="1600" spc="-5" dirty="0">
                <a:latin typeface="Arial"/>
                <a:cs typeface="Arial"/>
              </a:rPr>
              <a:t>m</a:t>
            </a:r>
            <a:r>
              <a:rPr sz="1600" dirty="0">
                <a:latin typeface="Arial"/>
                <a:cs typeface="Arial"/>
              </a:rPr>
              <a:t>*</a:t>
            </a:r>
            <a:r>
              <a:rPr sz="1600" spc="10" dirty="0">
                <a:latin typeface="Arial"/>
                <a:cs typeface="Arial"/>
              </a:rPr>
              <a:t> </a:t>
            </a:r>
            <a:r>
              <a:rPr sz="1600" spc="-5" dirty="0">
                <a:latin typeface="Arial"/>
                <a:cs typeface="Arial"/>
              </a:rPr>
              <a:t>i</a:t>
            </a:r>
            <a:r>
              <a:rPr sz="1600" dirty="0">
                <a:latin typeface="Arial"/>
                <a:cs typeface="Arial"/>
              </a:rPr>
              <a:t>s </a:t>
            </a:r>
            <a:r>
              <a:rPr sz="1600" spc="-5" dirty="0">
                <a:latin typeface="Arial"/>
                <a:cs typeface="Arial"/>
              </a:rPr>
              <a:t>th</a:t>
            </a:r>
            <a:r>
              <a:rPr sz="1600" dirty="0">
                <a:latin typeface="Arial"/>
                <a:cs typeface="Arial"/>
              </a:rPr>
              <a:t>e </a:t>
            </a:r>
            <a:r>
              <a:rPr sz="1600" spc="-5" dirty="0">
                <a:latin typeface="Arial"/>
                <a:cs typeface="Arial"/>
              </a:rPr>
              <a:t>effe</a:t>
            </a:r>
            <a:r>
              <a:rPr sz="1600" dirty="0">
                <a:latin typeface="Arial"/>
                <a:cs typeface="Arial"/>
              </a:rPr>
              <a:t>c</a:t>
            </a:r>
            <a:r>
              <a:rPr sz="1600" spc="-5" dirty="0">
                <a:latin typeface="Arial"/>
                <a:cs typeface="Arial"/>
              </a:rPr>
              <a:t>ti</a:t>
            </a:r>
            <a:r>
              <a:rPr sz="1600" dirty="0">
                <a:latin typeface="Arial"/>
                <a:cs typeface="Arial"/>
              </a:rPr>
              <a:t>ve</a:t>
            </a:r>
            <a:r>
              <a:rPr sz="1600" spc="5" dirty="0">
                <a:latin typeface="Arial"/>
                <a:cs typeface="Arial"/>
              </a:rPr>
              <a:t> </a:t>
            </a:r>
            <a:r>
              <a:rPr sz="1600" spc="-5" dirty="0">
                <a:latin typeface="Arial"/>
                <a:cs typeface="Arial"/>
              </a:rPr>
              <a:t>ma</a:t>
            </a:r>
            <a:r>
              <a:rPr sz="1600" dirty="0">
                <a:latin typeface="Arial"/>
                <a:cs typeface="Arial"/>
              </a:rPr>
              <a:t>ss</a:t>
            </a:r>
            <a:r>
              <a:rPr sz="1600" spc="5" dirty="0">
                <a:latin typeface="Arial"/>
                <a:cs typeface="Arial"/>
              </a:rPr>
              <a:t> </a:t>
            </a:r>
            <a:r>
              <a:rPr sz="1600" spc="-5" dirty="0">
                <a:latin typeface="Arial"/>
                <a:cs typeface="Arial"/>
              </a:rPr>
              <a:t>of th</a:t>
            </a:r>
            <a:r>
              <a:rPr sz="1600" dirty="0">
                <a:latin typeface="Arial"/>
                <a:cs typeface="Arial"/>
              </a:rPr>
              <a:t>e</a:t>
            </a:r>
            <a:r>
              <a:rPr sz="1600" spc="5" dirty="0">
                <a:latin typeface="Arial"/>
                <a:cs typeface="Arial"/>
              </a:rPr>
              <a:t> </a:t>
            </a:r>
            <a:r>
              <a:rPr sz="1600" spc="-5" dirty="0">
                <a:latin typeface="Arial"/>
                <a:cs typeface="Arial"/>
              </a:rPr>
              <a:t>mi</a:t>
            </a:r>
            <a:r>
              <a:rPr sz="1600" dirty="0">
                <a:latin typeface="Arial"/>
                <a:cs typeface="Arial"/>
              </a:rPr>
              <a:t>cr</a:t>
            </a:r>
            <a:r>
              <a:rPr sz="1600" spc="-5" dirty="0">
                <a:latin typeface="Arial"/>
                <a:cs typeface="Arial"/>
              </a:rPr>
              <a:t>o</a:t>
            </a:r>
            <a:r>
              <a:rPr sz="1600" dirty="0">
                <a:latin typeface="Arial"/>
                <a:cs typeface="Arial"/>
              </a:rPr>
              <a:t>c</a:t>
            </a:r>
            <a:r>
              <a:rPr sz="1600" spc="-5" dirty="0">
                <a:latin typeface="Arial"/>
                <a:cs typeface="Arial"/>
              </a:rPr>
              <a:t>antile</a:t>
            </a:r>
            <a:r>
              <a:rPr sz="1600" dirty="0">
                <a:latin typeface="Arial"/>
                <a:cs typeface="Arial"/>
              </a:rPr>
              <a:t>v</a:t>
            </a:r>
            <a:r>
              <a:rPr sz="1600" spc="-5" dirty="0">
                <a:latin typeface="Arial"/>
                <a:cs typeface="Arial"/>
              </a:rPr>
              <a:t>e</a:t>
            </a:r>
            <a:r>
              <a:rPr sz="1600" dirty="0">
                <a:latin typeface="Arial"/>
                <a:cs typeface="Arial"/>
              </a:rPr>
              <a:t>r.</a:t>
            </a:r>
            <a:endParaRPr sz="1600">
              <a:latin typeface="Arial"/>
              <a:cs typeface="Arial"/>
            </a:endParaRPr>
          </a:p>
        </p:txBody>
      </p:sp>
      <p:sp>
        <p:nvSpPr>
          <p:cNvPr id="5" name="object 5"/>
          <p:cNvSpPr txBox="1"/>
          <p:nvPr/>
        </p:nvSpPr>
        <p:spPr>
          <a:xfrm>
            <a:off x="2412811" y="3475424"/>
            <a:ext cx="1310005" cy="640080"/>
          </a:xfrm>
          <a:prstGeom prst="rect">
            <a:avLst/>
          </a:prstGeom>
        </p:spPr>
        <p:txBody>
          <a:bodyPr vert="horz" wrap="square" lIns="0" tIns="0" rIns="0" bIns="0" rtlCol="0">
            <a:spAutoFit/>
          </a:bodyPr>
          <a:lstStyle/>
          <a:p>
            <a:pPr marL="12700">
              <a:lnSpc>
                <a:spcPts val="2120"/>
              </a:lnSpc>
              <a:tabLst>
                <a:tab pos="941069" algn="l"/>
                <a:tab pos="1296670" algn="l"/>
              </a:tabLst>
            </a:pPr>
            <a:r>
              <a:rPr sz="3000" i="1" spc="-15" baseline="-37500" dirty="0">
                <a:latin typeface="Times New Roman"/>
                <a:cs typeface="Times New Roman"/>
              </a:rPr>
              <a:t>f </a:t>
            </a:r>
            <a:r>
              <a:rPr sz="3000" i="1" spc="-89" baseline="-37500" dirty="0">
                <a:latin typeface="Times New Roman"/>
                <a:cs typeface="Times New Roman"/>
              </a:rPr>
              <a:t> </a:t>
            </a:r>
            <a:r>
              <a:rPr sz="3000" spc="-22" baseline="-37500" dirty="0">
                <a:latin typeface="Symbol"/>
                <a:cs typeface="Symbol"/>
              </a:rPr>
              <a:t></a:t>
            </a:r>
            <a:r>
              <a:rPr sz="3000" spc="97" baseline="-37500" dirty="0">
                <a:latin typeface="Times New Roman"/>
                <a:cs typeface="Times New Roman"/>
              </a:rPr>
              <a:t> </a:t>
            </a:r>
            <a:r>
              <a:rPr sz="2000" u="heavy" spc="155" dirty="0">
                <a:latin typeface="Times New Roman"/>
                <a:cs typeface="Times New Roman"/>
              </a:rPr>
              <a:t> </a:t>
            </a:r>
            <a:r>
              <a:rPr sz="2000" u="heavy" spc="-10" dirty="0">
                <a:latin typeface="Times New Roman"/>
                <a:cs typeface="Times New Roman"/>
              </a:rPr>
              <a:t>1 </a:t>
            </a:r>
            <a:r>
              <a:rPr sz="2000" u="heavy" spc="135" dirty="0">
                <a:latin typeface="Times New Roman"/>
                <a:cs typeface="Times New Roman"/>
              </a:rPr>
              <a:t> </a:t>
            </a:r>
            <a:r>
              <a:rPr sz="2000" dirty="0">
                <a:latin typeface="Times New Roman"/>
                <a:cs typeface="Times New Roman"/>
              </a:rPr>
              <a:t>	</a:t>
            </a:r>
            <a:r>
              <a:rPr sz="2000" i="1" u="heavy" spc="-10" dirty="0">
                <a:latin typeface="Times New Roman"/>
                <a:cs typeface="Times New Roman"/>
              </a:rPr>
              <a:t> K </a:t>
            </a:r>
            <a:r>
              <a:rPr sz="2000" i="1" u="heavy" dirty="0">
                <a:latin typeface="Times New Roman"/>
                <a:cs typeface="Times New Roman"/>
              </a:rPr>
              <a:t>	</a:t>
            </a:r>
            <a:endParaRPr sz="2000">
              <a:latin typeface="Times New Roman"/>
              <a:cs typeface="Times New Roman"/>
            </a:endParaRPr>
          </a:p>
          <a:p>
            <a:pPr marR="75565" algn="r">
              <a:lnSpc>
                <a:spcPts val="2120"/>
              </a:lnSpc>
            </a:pPr>
            <a:r>
              <a:rPr sz="3000" i="1" spc="60" baseline="-27777" dirty="0">
                <a:latin typeface="Times New Roman"/>
                <a:cs typeface="Times New Roman"/>
              </a:rPr>
              <a:t>m</a:t>
            </a:r>
            <a:r>
              <a:rPr sz="1150" spc="5" dirty="0">
                <a:latin typeface="Times New Roman"/>
                <a:cs typeface="Times New Roman"/>
              </a:rPr>
              <a:t>*</a:t>
            </a:r>
            <a:endParaRPr sz="1150">
              <a:latin typeface="Times New Roman"/>
              <a:cs typeface="Times New Roman"/>
            </a:endParaRPr>
          </a:p>
        </p:txBody>
      </p:sp>
      <p:sp>
        <p:nvSpPr>
          <p:cNvPr id="6" name="object 6"/>
          <p:cNvSpPr txBox="1"/>
          <p:nvPr/>
        </p:nvSpPr>
        <p:spPr>
          <a:xfrm>
            <a:off x="2813909" y="3810803"/>
            <a:ext cx="312420" cy="306705"/>
          </a:xfrm>
          <a:prstGeom prst="rect">
            <a:avLst/>
          </a:prstGeom>
        </p:spPr>
        <p:txBody>
          <a:bodyPr vert="horz" wrap="square" lIns="0" tIns="0" rIns="0" bIns="0" rtlCol="0">
            <a:spAutoFit/>
          </a:bodyPr>
          <a:lstStyle/>
          <a:p>
            <a:pPr marL="12700">
              <a:lnSpc>
                <a:spcPct val="100000"/>
              </a:lnSpc>
            </a:pPr>
            <a:r>
              <a:rPr sz="2000" spc="150" dirty="0">
                <a:latin typeface="Times New Roman"/>
                <a:cs typeface="Times New Roman"/>
              </a:rPr>
              <a:t>2</a:t>
            </a:r>
            <a:r>
              <a:rPr sz="2100" i="1" spc="-70" dirty="0">
                <a:latin typeface="Symbol"/>
                <a:cs typeface="Symbol"/>
              </a:rPr>
              <a:t></a:t>
            </a:r>
            <a:endParaRPr sz="2100">
              <a:latin typeface="Symbol"/>
              <a:cs typeface="Symbol"/>
            </a:endParaRPr>
          </a:p>
        </p:txBody>
      </p:sp>
      <p:sp>
        <p:nvSpPr>
          <p:cNvPr id="7" name="object 7"/>
          <p:cNvSpPr/>
          <p:nvPr/>
        </p:nvSpPr>
        <p:spPr>
          <a:xfrm>
            <a:off x="3185151" y="3831483"/>
            <a:ext cx="21590" cy="0"/>
          </a:xfrm>
          <a:custGeom>
            <a:avLst/>
            <a:gdLst/>
            <a:ahLst/>
            <a:cxnLst/>
            <a:rect l="l" t="t" r="r" b="b"/>
            <a:pathLst>
              <a:path w="21589">
                <a:moveTo>
                  <a:pt x="0" y="0"/>
                </a:moveTo>
                <a:lnTo>
                  <a:pt x="21112" y="0"/>
                </a:lnTo>
              </a:path>
            </a:pathLst>
          </a:custGeom>
          <a:ln w="21183">
            <a:solidFill>
              <a:srgbClr val="000000"/>
            </a:solidFill>
          </a:ln>
        </p:spPr>
        <p:txBody>
          <a:bodyPr wrap="square" lIns="0" tIns="0" rIns="0" bIns="0" rtlCol="0"/>
          <a:lstStyle/>
          <a:p>
            <a:endParaRPr/>
          </a:p>
        </p:txBody>
      </p:sp>
      <p:sp>
        <p:nvSpPr>
          <p:cNvPr id="8" name="object 8"/>
          <p:cNvSpPr/>
          <p:nvPr/>
        </p:nvSpPr>
        <p:spPr>
          <a:xfrm>
            <a:off x="3227375" y="3831483"/>
            <a:ext cx="42545" cy="212090"/>
          </a:xfrm>
          <a:custGeom>
            <a:avLst/>
            <a:gdLst/>
            <a:ahLst/>
            <a:cxnLst/>
            <a:rect l="l" t="t" r="r" b="b"/>
            <a:pathLst>
              <a:path w="42545" h="212089">
                <a:moveTo>
                  <a:pt x="0" y="0"/>
                </a:moveTo>
                <a:lnTo>
                  <a:pt x="42194" y="211835"/>
                </a:lnTo>
              </a:path>
            </a:pathLst>
          </a:custGeom>
          <a:ln w="42209">
            <a:solidFill>
              <a:srgbClr val="000000"/>
            </a:solidFill>
          </a:ln>
        </p:spPr>
        <p:txBody>
          <a:bodyPr wrap="square" lIns="0" tIns="0" rIns="0" bIns="0" rtlCol="0"/>
          <a:lstStyle/>
          <a:p>
            <a:endParaRPr/>
          </a:p>
        </p:txBody>
      </p:sp>
      <p:sp>
        <p:nvSpPr>
          <p:cNvPr id="9" name="object 9"/>
          <p:cNvSpPr/>
          <p:nvPr/>
        </p:nvSpPr>
        <p:spPr>
          <a:xfrm>
            <a:off x="3269569" y="3450172"/>
            <a:ext cx="63500" cy="593725"/>
          </a:xfrm>
          <a:custGeom>
            <a:avLst/>
            <a:gdLst/>
            <a:ahLst/>
            <a:cxnLst/>
            <a:rect l="l" t="t" r="r" b="b"/>
            <a:pathLst>
              <a:path w="63500" h="593725">
                <a:moveTo>
                  <a:pt x="0" y="593146"/>
                </a:moveTo>
                <a:lnTo>
                  <a:pt x="63306" y="0"/>
                </a:lnTo>
              </a:path>
            </a:pathLst>
          </a:custGeom>
          <a:ln w="21102">
            <a:solidFill>
              <a:srgbClr val="000000"/>
            </a:solidFill>
          </a:ln>
        </p:spPr>
        <p:txBody>
          <a:bodyPr wrap="square" lIns="0" tIns="0" rIns="0" bIns="0" rtlCol="0"/>
          <a:lstStyle/>
          <a:p>
            <a:endParaRPr/>
          </a:p>
        </p:txBody>
      </p:sp>
      <p:sp>
        <p:nvSpPr>
          <p:cNvPr id="10" name="object 10"/>
          <p:cNvSpPr/>
          <p:nvPr/>
        </p:nvSpPr>
        <p:spPr>
          <a:xfrm>
            <a:off x="3332876" y="3450172"/>
            <a:ext cx="337820" cy="0"/>
          </a:xfrm>
          <a:custGeom>
            <a:avLst/>
            <a:gdLst/>
            <a:ahLst/>
            <a:cxnLst/>
            <a:rect l="l" t="t" r="r" b="b"/>
            <a:pathLst>
              <a:path w="337820">
                <a:moveTo>
                  <a:pt x="0" y="0"/>
                </a:moveTo>
                <a:lnTo>
                  <a:pt x="337613" y="0"/>
                </a:lnTo>
              </a:path>
            </a:pathLst>
          </a:custGeom>
          <a:ln w="21183">
            <a:solidFill>
              <a:srgbClr val="000000"/>
            </a:solidFill>
          </a:ln>
        </p:spPr>
        <p:txBody>
          <a:bodyPr wrap="square" lIns="0" tIns="0" rIns="0" bIns="0" rtlCol="0"/>
          <a:lstStyle/>
          <a:p>
            <a:endParaRPr/>
          </a:p>
        </p:txBody>
      </p:sp>
      <p:sp>
        <p:nvSpPr>
          <p:cNvPr id="11" name="object 11"/>
          <p:cNvSpPr/>
          <p:nvPr/>
        </p:nvSpPr>
        <p:spPr>
          <a:xfrm>
            <a:off x="4879543" y="1907755"/>
            <a:ext cx="4038599" cy="1725613"/>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5120644" y="4347603"/>
            <a:ext cx="3374390" cy="802640"/>
          </a:xfrm>
          <a:prstGeom prst="rect">
            <a:avLst/>
          </a:prstGeom>
        </p:spPr>
        <p:txBody>
          <a:bodyPr vert="horz" wrap="square" lIns="0" tIns="0" rIns="0" bIns="0" rtlCol="0">
            <a:spAutoFit/>
          </a:bodyPr>
          <a:lstStyle/>
          <a:p>
            <a:pPr marL="12700" marR="5080">
              <a:lnSpc>
                <a:spcPct val="100000"/>
              </a:lnSpc>
            </a:pPr>
            <a:r>
              <a:rPr sz="1800" dirty="0">
                <a:latin typeface="Times New Roman"/>
                <a:cs typeface="Times New Roman"/>
              </a:rPr>
              <a:t>Pr</a:t>
            </a:r>
            <a:r>
              <a:rPr sz="1800" spc="-5" dirty="0">
                <a:latin typeface="Times New Roman"/>
                <a:cs typeface="Times New Roman"/>
              </a:rPr>
              <a:t>e</a:t>
            </a:r>
            <a:r>
              <a:rPr sz="1800" dirty="0">
                <a:latin typeface="Times New Roman"/>
                <a:cs typeface="Times New Roman"/>
              </a:rPr>
              <a:t>f</a:t>
            </a:r>
            <a:r>
              <a:rPr sz="1800" spc="-5" dirty="0">
                <a:latin typeface="Times New Roman"/>
                <a:cs typeface="Times New Roman"/>
              </a:rPr>
              <a:t>e</a:t>
            </a:r>
            <a:r>
              <a:rPr sz="1800" dirty="0">
                <a:latin typeface="Times New Roman"/>
                <a:cs typeface="Times New Roman"/>
              </a:rPr>
              <a:t>rr</a:t>
            </a:r>
            <a:r>
              <a:rPr sz="1800" spc="-5" dirty="0">
                <a:latin typeface="Times New Roman"/>
                <a:cs typeface="Times New Roman"/>
              </a:rPr>
              <a:t>e</a:t>
            </a:r>
            <a:r>
              <a:rPr sz="1800" dirty="0">
                <a:latin typeface="Times New Roman"/>
                <a:cs typeface="Times New Roman"/>
              </a:rPr>
              <a:t>d</a:t>
            </a:r>
            <a:r>
              <a:rPr sz="1800" spc="5" dirty="0">
                <a:latin typeface="Times New Roman"/>
                <a:cs typeface="Times New Roman"/>
              </a:rPr>
              <a:t> </a:t>
            </a:r>
            <a:r>
              <a:rPr sz="1800" dirty="0">
                <a:latin typeface="Times New Roman"/>
                <a:cs typeface="Times New Roman"/>
              </a:rPr>
              <a:t>MC:</a:t>
            </a:r>
            <a:r>
              <a:rPr sz="1800" spc="-5" dirty="0">
                <a:latin typeface="Times New Roman"/>
                <a:cs typeface="Times New Roman"/>
              </a:rPr>
              <a:t> </a:t>
            </a:r>
            <a:r>
              <a:rPr sz="1800" dirty="0">
                <a:latin typeface="Times New Roman"/>
                <a:cs typeface="Times New Roman"/>
              </a:rPr>
              <a:t>short</a:t>
            </a:r>
            <a:r>
              <a:rPr sz="1800" spc="-5" dirty="0">
                <a:latin typeface="Times New Roman"/>
                <a:cs typeface="Times New Roman"/>
              </a:rPr>
              <a:t> a</a:t>
            </a:r>
            <a:r>
              <a:rPr sz="1800" dirty="0">
                <a:latin typeface="Times New Roman"/>
                <a:cs typeface="Times New Roman"/>
              </a:rPr>
              <a:t>nd s</a:t>
            </a:r>
            <a:r>
              <a:rPr sz="1800" spc="-5" dirty="0">
                <a:latin typeface="Times New Roman"/>
                <a:cs typeface="Times New Roman"/>
              </a:rPr>
              <a:t>ti</a:t>
            </a:r>
            <a:r>
              <a:rPr sz="1800" spc="-30" dirty="0">
                <a:latin typeface="Times New Roman"/>
                <a:cs typeface="Times New Roman"/>
              </a:rPr>
              <a:t>f</a:t>
            </a:r>
            <a:r>
              <a:rPr sz="1800" dirty="0">
                <a:latin typeface="Times New Roman"/>
                <a:cs typeface="Times New Roman"/>
              </a:rPr>
              <a:t>f (Si</a:t>
            </a:r>
            <a:r>
              <a:rPr sz="1800" baseline="-20833" dirty="0">
                <a:latin typeface="Times New Roman"/>
                <a:cs typeface="Times New Roman"/>
              </a:rPr>
              <a:t>3</a:t>
            </a:r>
            <a:r>
              <a:rPr sz="1800" dirty="0">
                <a:latin typeface="Times New Roman"/>
                <a:cs typeface="Times New Roman"/>
              </a:rPr>
              <a:t>N</a:t>
            </a:r>
            <a:r>
              <a:rPr sz="1800" baseline="-20833" dirty="0">
                <a:latin typeface="Times New Roman"/>
                <a:cs typeface="Times New Roman"/>
              </a:rPr>
              <a:t>4</a:t>
            </a:r>
            <a:r>
              <a:rPr sz="1800" dirty="0">
                <a:latin typeface="Times New Roman"/>
                <a:cs typeface="Times New Roman"/>
              </a:rPr>
              <a:t>, S</a:t>
            </a:r>
            <a:r>
              <a:rPr sz="1800" spc="-5" dirty="0">
                <a:latin typeface="Times New Roman"/>
                <a:cs typeface="Times New Roman"/>
              </a:rPr>
              <a:t>iC</a:t>
            </a:r>
            <a:r>
              <a:rPr sz="1800" dirty="0">
                <a:latin typeface="Times New Roman"/>
                <a:cs typeface="Times New Roman"/>
              </a:rPr>
              <a:t>)</a:t>
            </a:r>
            <a:endParaRPr sz="1800">
              <a:latin typeface="Times New Roman"/>
              <a:cs typeface="Times New Roman"/>
            </a:endParaRPr>
          </a:p>
          <a:p>
            <a:pPr marL="12700">
              <a:lnSpc>
                <a:spcPct val="100000"/>
              </a:lnSpc>
            </a:pPr>
            <a:r>
              <a:rPr sz="1800" dirty="0">
                <a:latin typeface="Times New Roman"/>
                <a:cs typeface="Times New Roman"/>
              </a:rPr>
              <a:t>App</a:t>
            </a:r>
            <a:r>
              <a:rPr sz="1800" spc="-5" dirty="0">
                <a:latin typeface="Times New Roman"/>
                <a:cs typeface="Times New Roman"/>
              </a:rPr>
              <a:t>licati</a:t>
            </a:r>
            <a:r>
              <a:rPr sz="1800" dirty="0">
                <a:latin typeface="Times New Roman"/>
                <a:cs typeface="Times New Roman"/>
              </a:rPr>
              <a:t>on:</a:t>
            </a:r>
            <a:r>
              <a:rPr sz="1800" spc="10" dirty="0">
                <a:latin typeface="Times New Roman"/>
                <a:cs typeface="Times New Roman"/>
              </a:rPr>
              <a:t> </a:t>
            </a:r>
            <a:r>
              <a:rPr sz="1800" dirty="0">
                <a:latin typeface="Times New Roman"/>
                <a:cs typeface="Times New Roman"/>
              </a:rPr>
              <a:t>g</a:t>
            </a:r>
            <a:r>
              <a:rPr sz="1800" spc="-5" dirty="0">
                <a:latin typeface="Times New Roman"/>
                <a:cs typeface="Times New Roman"/>
              </a:rPr>
              <a:t>a</a:t>
            </a:r>
            <a:r>
              <a:rPr sz="1800" dirty="0">
                <a:latin typeface="Times New Roman"/>
                <a:cs typeface="Times New Roman"/>
              </a:rPr>
              <a:t>s</a:t>
            </a:r>
            <a:endParaRPr sz="18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571" y="1608954"/>
            <a:ext cx="3336925" cy="229235"/>
          </a:xfrm>
          <a:prstGeom prst="rect">
            <a:avLst/>
          </a:prstGeom>
        </p:spPr>
        <p:txBody>
          <a:bodyPr vert="horz" wrap="square" lIns="0" tIns="0" rIns="0" bIns="0" rtlCol="0">
            <a:spAutoFit/>
          </a:bodyPr>
          <a:lstStyle/>
          <a:p>
            <a:pPr marL="12700">
              <a:lnSpc>
                <a:spcPct val="100000"/>
              </a:lnSpc>
            </a:pPr>
            <a:r>
              <a:rPr sz="1600" dirty="0">
                <a:latin typeface="Times New Roman"/>
                <a:cs typeface="Times New Roman"/>
              </a:rPr>
              <a:t>2.</a:t>
            </a:r>
            <a:r>
              <a:rPr sz="1600" spc="-5" dirty="0">
                <a:latin typeface="Times New Roman"/>
                <a:cs typeface="Times New Roman"/>
              </a:rPr>
              <a:t> Mi</a:t>
            </a:r>
            <a:r>
              <a:rPr sz="1600" dirty="0">
                <a:latin typeface="Times New Roman"/>
                <a:cs typeface="Times New Roman"/>
              </a:rPr>
              <a:t>crocan</a:t>
            </a:r>
            <a:r>
              <a:rPr sz="1600" spc="-5" dirty="0">
                <a:latin typeface="Times New Roman"/>
                <a:cs typeface="Times New Roman"/>
              </a:rPr>
              <a:t>til</a:t>
            </a:r>
            <a:r>
              <a:rPr sz="1600" dirty="0">
                <a:latin typeface="Times New Roman"/>
                <a:cs typeface="Times New Roman"/>
              </a:rPr>
              <a:t>ever</a:t>
            </a:r>
            <a:r>
              <a:rPr sz="1600" spc="10" dirty="0">
                <a:latin typeface="Times New Roman"/>
                <a:cs typeface="Times New Roman"/>
              </a:rPr>
              <a:t> </a:t>
            </a:r>
            <a:r>
              <a:rPr sz="1600" dirty="0">
                <a:latin typeface="Times New Roman"/>
                <a:cs typeface="Times New Roman"/>
              </a:rPr>
              <a:t>bend</a:t>
            </a:r>
            <a:r>
              <a:rPr sz="1600" spc="-5" dirty="0">
                <a:latin typeface="Times New Roman"/>
                <a:cs typeface="Times New Roman"/>
              </a:rPr>
              <a:t>i</a:t>
            </a:r>
            <a:r>
              <a:rPr sz="1600" dirty="0">
                <a:latin typeface="Times New Roman"/>
                <a:cs typeface="Times New Roman"/>
              </a:rPr>
              <a:t>ng. </a:t>
            </a:r>
            <a:r>
              <a:rPr sz="1600" spc="-15" dirty="0">
                <a:latin typeface="Times New Roman"/>
                <a:cs typeface="Times New Roman"/>
              </a:rPr>
              <a:t> </a:t>
            </a:r>
            <a:r>
              <a:rPr sz="1600" dirty="0">
                <a:latin typeface="Times New Roman"/>
                <a:cs typeface="Times New Roman"/>
              </a:rPr>
              <a:t>One</a:t>
            </a:r>
            <a:r>
              <a:rPr sz="1600" spc="-15" dirty="0">
                <a:latin typeface="Times New Roman"/>
                <a:cs typeface="Times New Roman"/>
              </a:rPr>
              <a:t> </a:t>
            </a:r>
            <a:r>
              <a:rPr sz="1600" dirty="0">
                <a:latin typeface="Times New Roman"/>
                <a:cs typeface="Times New Roman"/>
              </a:rPr>
              <a:t>un</a:t>
            </a:r>
            <a:r>
              <a:rPr sz="1600" spc="-5" dirty="0">
                <a:latin typeface="Times New Roman"/>
                <a:cs typeface="Times New Roman"/>
              </a:rPr>
              <a:t>i</a:t>
            </a:r>
            <a:r>
              <a:rPr sz="1600" dirty="0">
                <a:latin typeface="Times New Roman"/>
                <a:cs typeface="Times New Roman"/>
              </a:rPr>
              <a:t>que</a:t>
            </a:r>
            <a:endParaRPr sz="1600">
              <a:latin typeface="Times New Roman"/>
              <a:cs typeface="Times New Roman"/>
            </a:endParaRPr>
          </a:p>
        </p:txBody>
      </p:sp>
      <p:sp>
        <p:nvSpPr>
          <p:cNvPr id="3" name="object 3"/>
          <p:cNvSpPr/>
          <p:nvPr/>
        </p:nvSpPr>
        <p:spPr>
          <a:xfrm>
            <a:off x="549283" y="1803212"/>
            <a:ext cx="2215515" cy="0"/>
          </a:xfrm>
          <a:custGeom>
            <a:avLst/>
            <a:gdLst/>
            <a:ahLst/>
            <a:cxnLst/>
            <a:rect l="l" t="t" r="r" b="b"/>
            <a:pathLst>
              <a:path w="2215515">
                <a:moveTo>
                  <a:pt x="0" y="0"/>
                </a:moveTo>
                <a:lnTo>
                  <a:pt x="2215133" y="0"/>
                </a:lnTo>
              </a:path>
            </a:pathLst>
          </a:custGeom>
          <a:ln w="11175">
            <a:solidFill>
              <a:srgbClr val="000000"/>
            </a:solidFill>
          </a:ln>
        </p:spPr>
        <p:txBody>
          <a:bodyPr wrap="square" lIns="0" tIns="0" rIns="0" bIns="0" rtlCol="0"/>
          <a:lstStyle/>
          <a:p>
            <a:endParaRPr/>
          </a:p>
        </p:txBody>
      </p:sp>
      <p:sp>
        <p:nvSpPr>
          <p:cNvPr id="4" name="object 4"/>
          <p:cNvSpPr txBox="1"/>
          <p:nvPr/>
        </p:nvSpPr>
        <p:spPr>
          <a:xfrm>
            <a:off x="536571" y="1852795"/>
            <a:ext cx="3858260" cy="1691639"/>
          </a:xfrm>
          <a:prstGeom prst="rect">
            <a:avLst/>
          </a:prstGeom>
        </p:spPr>
        <p:txBody>
          <a:bodyPr vert="horz" wrap="square" lIns="0" tIns="0" rIns="0" bIns="0" rtlCol="0">
            <a:spAutoFit/>
          </a:bodyPr>
          <a:lstStyle/>
          <a:p>
            <a:pPr marL="12700" marR="5080">
              <a:lnSpc>
                <a:spcPct val="100000"/>
              </a:lnSpc>
            </a:pPr>
            <a:r>
              <a:rPr sz="1600" dirty="0">
                <a:latin typeface="Times New Roman"/>
                <a:cs typeface="Times New Roman"/>
              </a:rPr>
              <a:t>charac</a:t>
            </a:r>
            <a:r>
              <a:rPr sz="1600" spc="-5" dirty="0">
                <a:latin typeface="Times New Roman"/>
                <a:cs typeface="Times New Roman"/>
              </a:rPr>
              <a:t>t</a:t>
            </a:r>
            <a:r>
              <a:rPr sz="1600" dirty="0">
                <a:latin typeface="Times New Roman"/>
                <a:cs typeface="Times New Roman"/>
              </a:rPr>
              <a:t>er</a:t>
            </a:r>
            <a:r>
              <a:rPr sz="1600" spc="-5" dirty="0">
                <a:latin typeface="Times New Roman"/>
                <a:cs typeface="Times New Roman"/>
              </a:rPr>
              <a:t>i</a:t>
            </a:r>
            <a:r>
              <a:rPr sz="1600" dirty="0">
                <a:latin typeface="Times New Roman"/>
                <a:cs typeface="Times New Roman"/>
              </a:rPr>
              <a:t>s</a:t>
            </a:r>
            <a:r>
              <a:rPr sz="1600" spc="-5" dirty="0">
                <a:latin typeface="Times New Roman"/>
                <a:cs typeface="Times New Roman"/>
              </a:rPr>
              <a:t>ti</a:t>
            </a:r>
            <a:r>
              <a:rPr sz="1600" dirty="0">
                <a:latin typeface="Times New Roman"/>
                <a:cs typeface="Times New Roman"/>
              </a:rPr>
              <a:t>cs</a:t>
            </a:r>
            <a:r>
              <a:rPr sz="1600" spc="20" dirty="0">
                <a:latin typeface="Times New Roman"/>
                <a:cs typeface="Times New Roman"/>
              </a:rPr>
              <a:t> </a:t>
            </a:r>
            <a:r>
              <a:rPr sz="1600" dirty="0">
                <a:latin typeface="Times New Roman"/>
                <a:cs typeface="Times New Roman"/>
              </a:rPr>
              <a:t>of m</a:t>
            </a:r>
            <a:r>
              <a:rPr sz="1600" spc="-5" dirty="0">
                <a:latin typeface="Times New Roman"/>
                <a:cs typeface="Times New Roman"/>
              </a:rPr>
              <a:t>i</a:t>
            </a:r>
            <a:r>
              <a:rPr sz="1600" dirty="0">
                <a:latin typeface="Times New Roman"/>
                <a:cs typeface="Times New Roman"/>
              </a:rPr>
              <a:t>crocan</a:t>
            </a:r>
            <a:r>
              <a:rPr sz="1600" spc="-5" dirty="0">
                <a:latin typeface="Times New Roman"/>
                <a:cs typeface="Times New Roman"/>
              </a:rPr>
              <a:t>til</a:t>
            </a:r>
            <a:r>
              <a:rPr sz="1600" dirty="0">
                <a:latin typeface="Times New Roman"/>
                <a:cs typeface="Times New Roman"/>
              </a:rPr>
              <a:t>evers</a:t>
            </a:r>
            <a:r>
              <a:rPr sz="1600" spc="10" dirty="0">
                <a:latin typeface="Times New Roman"/>
                <a:cs typeface="Times New Roman"/>
              </a:rPr>
              <a:t> </a:t>
            </a:r>
            <a:r>
              <a:rPr sz="1600" spc="-5" dirty="0">
                <a:latin typeface="Times New Roman"/>
                <a:cs typeface="Times New Roman"/>
              </a:rPr>
              <a:t>i</a:t>
            </a:r>
            <a:r>
              <a:rPr sz="1600" dirty="0">
                <a:latin typeface="Times New Roman"/>
                <a:cs typeface="Times New Roman"/>
              </a:rPr>
              <a:t>s</a:t>
            </a:r>
            <a:r>
              <a:rPr sz="1600" spc="5" dirty="0">
                <a:latin typeface="Times New Roman"/>
                <a:cs typeface="Times New Roman"/>
              </a:rPr>
              <a:t> </a:t>
            </a:r>
            <a:r>
              <a:rPr sz="1600" spc="-5" dirty="0">
                <a:latin typeface="Times New Roman"/>
                <a:cs typeface="Times New Roman"/>
              </a:rPr>
              <a:t>t</a:t>
            </a:r>
            <a:r>
              <a:rPr sz="1600" dirty="0">
                <a:latin typeface="Times New Roman"/>
                <a:cs typeface="Times New Roman"/>
              </a:rPr>
              <a:t>hat </a:t>
            </a:r>
            <a:r>
              <a:rPr sz="1600" spc="-5" dirty="0">
                <a:latin typeface="Times New Roman"/>
                <a:cs typeface="Times New Roman"/>
              </a:rPr>
              <a:t>t</a:t>
            </a:r>
            <a:r>
              <a:rPr sz="1600" dirty="0">
                <a:latin typeface="Times New Roman"/>
                <a:cs typeface="Times New Roman"/>
              </a:rPr>
              <a:t>he dev</a:t>
            </a:r>
            <a:r>
              <a:rPr sz="1600" spc="-5" dirty="0">
                <a:latin typeface="Times New Roman"/>
                <a:cs typeface="Times New Roman"/>
              </a:rPr>
              <a:t>i</a:t>
            </a:r>
            <a:r>
              <a:rPr sz="1600" dirty="0">
                <a:latin typeface="Times New Roman"/>
                <a:cs typeface="Times New Roman"/>
              </a:rPr>
              <a:t>ce</a:t>
            </a:r>
            <a:r>
              <a:rPr sz="1600" spc="-5" dirty="0">
                <a:latin typeface="Times New Roman"/>
                <a:cs typeface="Times New Roman"/>
              </a:rPr>
              <a:t> </a:t>
            </a:r>
            <a:r>
              <a:rPr sz="1600" dirty="0">
                <a:latin typeface="Times New Roman"/>
                <a:cs typeface="Times New Roman"/>
              </a:rPr>
              <a:t>can</a:t>
            </a:r>
            <a:r>
              <a:rPr sz="1600" spc="-10" dirty="0">
                <a:latin typeface="Times New Roman"/>
                <a:cs typeface="Times New Roman"/>
              </a:rPr>
              <a:t> </a:t>
            </a:r>
            <a:r>
              <a:rPr sz="1600" dirty="0">
                <a:latin typeface="Times New Roman"/>
                <a:cs typeface="Times New Roman"/>
              </a:rPr>
              <a:t>be</a:t>
            </a:r>
            <a:r>
              <a:rPr sz="1600" spc="-5" dirty="0">
                <a:latin typeface="Times New Roman"/>
                <a:cs typeface="Times New Roman"/>
              </a:rPr>
              <a:t> </a:t>
            </a:r>
            <a:r>
              <a:rPr sz="1600" dirty="0">
                <a:latin typeface="Times New Roman"/>
                <a:cs typeface="Times New Roman"/>
              </a:rPr>
              <a:t>made</a:t>
            </a:r>
            <a:r>
              <a:rPr sz="1600" spc="-5" dirty="0">
                <a:latin typeface="Times New Roman"/>
                <a:cs typeface="Times New Roman"/>
              </a:rPr>
              <a:t> t</a:t>
            </a:r>
            <a:r>
              <a:rPr sz="1600" dirty="0">
                <a:latin typeface="Times New Roman"/>
                <a:cs typeface="Times New Roman"/>
              </a:rPr>
              <a:t>o</a:t>
            </a:r>
            <a:r>
              <a:rPr sz="1600" spc="5" dirty="0">
                <a:latin typeface="Times New Roman"/>
                <a:cs typeface="Times New Roman"/>
              </a:rPr>
              <a:t> </a:t>
            </a:r>
            <a:r>
              <a:rPr sz="1600" dirty="0">
                <a:latin typeface="Times New Roman"/>
                <a:cs typeface="Times New Roman"/>
              </a:rPr>
              <a:t>unde</a:t>
            </a:r>
            <a:r>
              <a:rPr sz="1600" spc="-30" dirty="0">
                <a:latin typeface="Times New Roman"/>
                <a:cs typeface="Times New Roman"/>
              </a:rPr>
              <a:t>r</a:t>
            </a:r>
            <a:r>
              <a:rPr sz="1600" dirty="0">
                <a:latin typeface="Times New Roman"/>
                <a:cs typeface="Times New Roman"/>
              </a:rPr>
              <a:t>go</a:t>
            </a:r>
            <a:r>
              <a:rPr sz="1600" spc="-15" dirty="0">
                <a:latin typeface="Times New Roman"/>
                <a:cs typeface="Times New Roman"/>
              </a:rPr>
              <a:t> </a:t>
            </a:r>
            <a:r>
              <a:rPr sz="1600" dirty="0">
                <a:latin typeface="Times New Roman"/>
                <a:cs typeface="Times New Roman"/>
              </a:rPr>
              <a:t>bend</a:t>
            </a:r>
            <a:r>
              <a:rPr sz="1600" spc="-5" dirty="0">
                <a:latin typeface="Times New Roman"/>
                <a:cs typeface="Times New Roman"/>
              </a:rPr>
              <a:t>i</a:t>
            </a:r>
            <a:r>
              <a:rPr sz="1600" dirty="0">
                <a:latin typeface="Times New Roman"/>
                <a:cs typeface="Times New Roman"/>
              </a:rPr>
              <a:t>ng</a:t>
            </a:r>
            <a:r>
              <a:rPr sz="1600" spc="-15" dirty="0">
                <a:latin typeface="Times New Roman"/>
                <a:cs typeface="Times New Roman"/>
              </a:rPr>
              <a:t> </a:t>
            </a:r>
            <a:r>
              <a:rPr sz="1600" dirty="0">
                <a:latin typeface="Times New Roman"/>
                <a:cs typeface="Times New Roman"/>
              </a:rPr>
              <a:t>due</a:t>
            </a:r>
            <a:r>
              <a:rPr sz="1600" spc="-10" dirty="0">
                <a:latin typeface="Times New Roman"/>
                <a:cs typeface="Times New Roman"/>
              </a:rPr>
              <a:t> </a:t>
            </a:r>
            <a:r>
              <a:rPr sz="1600" spc="-5" dirty="0">
                <a:latin typeface="Times New Roman"/>
                <a:cs typeface="Times New Roman"/>
              </a:rPr>
              <a:t>t</a:t>
            </a:r>
            <a:r>
              <a:rPr sz="1600" dirty="0">
                <a:latin typeface="Times New Roman"/>
                <a:cs typeface="Times New Roman"/>
              </a:rPr>
              <a:t>o mo</a:t>
            </a:r>
            <a:r>
              <a:rPr sz="1600" spc="-5" dirty="0">
                <a:latin typeface="Times New Roman"/>
                <a:cs typeface="Times New Roman"/>
              </a:rPr>
              <a:t>l</a:t>
            </a:r>
            <a:r>
              <a:rPr sz="1600" dirty="0">
                <a:latin typeface="Times New Roman"/>
                <a:cs typeface="Times New Roman"/>
              </a:rPr>
              <a:t>ecu</a:t>
            </a:r>
            <a:r>
              <a:rPr sz="1600" spc="-5" dirty="0">
                <a:latin typeface="Times New Roman"/>
                <a:cs typeface="Times New Roman"/>
              </a:rPr>
              <a:t>l</a:t>
            </a:r>
            <a:r>
              <a:rPr sz="1600" dirty="0">
                <a:latin typeface="Times New Roman"/>
                <a:cs typeface="Times New Roman"/>
              </a:rPr>
              <a:t>ar</a:t>
            </a:r>
            <a:r>
              <a:rPr sz="1600" spc="5" dirty="0">
                <a:latin typeface="Times New Roman"/>
                <a:cs typeface="Times New Roman"/>
              </a:rPr>
              <a:t> </a:t>
            </a:r>
            <a:r>
              <a:rPr sz="1600" dirty="0">
                <a:latin typeface="Times New Roman"/>
                <a:cs typeface="Times New Roman"/>
              </a:rPr>
              <a:t>adsorp</a:t>
            </a:r>
            <a:r>
              <a:rPr sz="1600" spc="-5" dirty="0">
                <a:latin typeface="Times New Roman"/>
                <a:cs typeface="Times New Roman"/>
              </a:rPr>
              <a:t>ti</a:t>
            </a:r>
            <a:r>
              <a:rPr sz="1600" dirty="0">
                <a:latin typeface="Times New Roman"/>
                <a:cs typeface="Times New Roman"/>
              </a:rPr>
              <a:t>on</a:t>
            </a:r>
            <a:r>
              <a:rPr sz="1600" spc="-10" dirty="0">
                <a:latin typeface="Times New Roman"/>
                <a:cs typeface="Times New Roman"/>
              </a:rPr>
              <a:t> </a:t>
            </a:r>
            <a:r>
              <a:rPr sz="1600" dirty="0">
                <a:latin typeface="Times New Roman"/>
                <a:cs typeface="Times New Roman"/>
              </a:rPr>
              <a:t>by</a:t>
            </a:r>
            <a:r>
              <a:rPr sz="1600" spc="-5" dirty="0">
                <a:latin typeface="Times New Roman"/>
                <a:cs typeface="Times New Roman"/>
              </a:rPr>
              <a:t> </a:t>
            </a:r>
            <a:r>
              <a:rPr sz="1600" dirty="0">
                <a:latin typeface="Times New Roman"/>
                <a:cs typeface="Times New Roman"/>
              </a:rPr>
              <a:t>conf</a:t>
            </a:r>
            <a:r>
              <a:rPr sz="1600" spc="-5" dirty="0">
                <a:latin typeface="Times New Roman"/>
                <a:cs typeface="Times New Roman"/>
              </a:rPr>
              <a:t>i</a:t>
            </a:r>
            <a:r>
              <a:rPr sz="1600" dirty="0">
                <a:latin typeface="Times New Roman"/>
                <a:cs typeface="Times New Roman"/>
              </a:rPr>
              <a:t>n</a:t>
            </a:r>
            <a:r>
              <a:rPr sz="1600" spc="-5" dirty="0">
                <a:latin typeface="Times New Roman"/>
                <a:cs typeface="Times New Roman"/>
              </a:rPr>
              <a:t>i</a:t>
            </a:r>
            <a:r>
              <a:rPr sz="1600" dirty="0">
                <a:latin typeface="Times New Roman"/>
                <a:cs typeface="Times New Roman"/>
              </a:rPr>
              <a:t>ng</a:t>
            </a:r>
            <a:r>
              <a:rPr sz="1600" spc="-10" dirty="0">
                <a:latin typeface="Times New Roman"/>
                <a:cs typeface="Times New Roman"/>
              </a:rPr>
              <a:t> </a:t>
            </a:r>
            <a:r>
              <a:rPr sz="1600" spc="-5" dirty="0">
                <a:latin typeface="Times New Roman"/>
                <a:cs typeface="Times New Roman"/>
              </a:rPr>
              <a:t>t</a:t>
            </a:r>
            <a:r>
              <a:rPr sz="1600" dirty="0">
                <a:latin typeface="Times New Roman"/>
                <a:cs typeface="Times New Roman"/>
              </a:rPr>
              <a:t>he adsorp</a:t>
            </a:r>
            <a:r>
              <a:rPr sz="1600" spc="-5" dirty="0">
                <a:latin typeface="Times New Roman"/>
                <a:cs typeface="Times New Roman"/>
              </a:rPr>
              <a:t>ti</a:t>
            </a:r>
            <a:r>
              <a:rPr sz="1600" dirty="0">
                <a:latin typeface="Times New Roman"/>
                <a:cs typeface="Times New Roman"/>
              </a:rPr>
              <a:t>on</a:t>
            </a:r>
            <a:r>
              <a:rPr sz="1600" spc="-5" dirty="0">
                <a:latin typeface="Times New Roman"/>
                <a:cs typeface="Times New Roman"/>
              </a:rPr>
              <a:t> t</a:t>
            </a:r>
            <a:r>
              <a:rPr sz="1600" dirty="0">
                <a:latin typeface="Times New Roman"/>
                <a:cs typeface="Times New Roman"/>
              </a:rPr>
              <a:t>o</a:t>
            </a:r>
            <a:r>
              <a:rPr sz="1600" spc="5" dirty="0">
                <a:latin typeface="Times New Roman"/>
                <a:cs typeface="Times New Roman"/>
              </a:rPr>
              <a:t> </a:t>
            </a:r>
            <a:r>
              <a:rPr sz="1600" dirty="0">
                <a:latin typeface="Times New Roman"/>
                <a:cs typeface="Times New Roman"/>
              </a:rPr>
              <a:t>one</a:t>
            </a:r>
            <a:r>
              <a:rPr sz="1600" spc="-10" dirty="0">
                <a:latin typeface="Times New Roman"/>
                <a:cs typeface="Times New Roman"/>
              </a:rPr>
              <a:t> </a:t>
            </a:r>
            <a:r>
              <a:rPr sz="1600" dirty="0">
                <a:latin typeface="Times New Roman"/>
                <a:cs typeface="Times New Roman"/>
              </a:rPr>
              <a:t>s</a:t>
            </a:r>
            <a:r>
              <a:rPr sz="1600" spc="-5" dirty="0">
                <a:latin typeface="Times New Roman"/>
                <a:cs typeface="Times New Roman"/>
              </a:rPr>
              <a:t>i</a:t>
            </a:r>
            <a:r>
              <a:rPr sz="1600" dirty="0">
                <a:latin typeface="Times New Roman"/>
                <a:cs typeface="Times New Roman"/>
              </a:rPr>
              <a:t>de</a:t>
            </a:r>
            <a:r>
              <a:rPr sz="1600" spc="5" dirty="0">
                <a:latin typeface="Times New Roman"/>
                <a:cs typeface="Times New Roman"/>
              </a:rPr>
              <a:t> </a:t>
            </a:r>
            <a:r>
              <a:rPr sz="1600" dirty="0">
                <a:latin typeface="Times New Roman"/>
                <a:cs typeface="Times New Roman"/>
              </a:rPr>
              <a:t>of</a:t>
            </a:r>
            <a:r>
              <a:rPr sz="1600" spc="-5" dirty="0">
                <a:latin typeface="Times New Roman"/>
                <a:cs typeface="Times New Roman"/>
              </a:rPr>
              <a:t> t</a:t>
            </a:r>
            <a:r>
              <a:rPr sz="1600" dirty="0">
                <a:latin typeface="Times New Roman"/>
                <a:cs typeface="Times New Roman"/>
              </a:rPr>
              <a:t>he</a:t>
            </a:r>
            <a:r>
              <a:rPr sz="1600" spc="5" dirty="0">
                <a:latin typeface="Times New Roman"/>
                <a:cs typeface="Times New Roman"/>
              </a:rPr>
              <a:t> </a:t>
            </a:r>
            <a:r>
              <a:rPr sz="1600" dirty="0">
                <a:latin typeface="Times New Roman"/>
                <a:cs typeface="Times New Roman"/>
              </a:rPr>
              <a:t>can</a:t>
            </a:r>
            <a:r>
              <a:rPr sz="1600" spc="-5" dirty="0">
                <a:latin typeface="Times New Roman"/>
                <a:cs typeface="Times New Roman"/>
              </a:rPr>
              <a:t>til</a:t>
            </a:r>
            <a:r>
              <a:rPr sz="1600" dirty="0">
                <a:latin typeface="Times New Roman"/>
                <a:cs typeface="Times New Roman"/>
              </a:rPr>
              <a:t>eve</a:t>
            </a:r>
            <a:r>
              <a:rPr sz="1600" spc="-90" dirty="0">
                <a:latin typeface="Times New Roman"/>
                <a:cs typeface="Times New Roman"/>
              </a:rPr>
              <a:t>r</a:t>
            </a:r>
            <a:r>
              <a:rPr sz="1600" dirty="0">
                <a:latin typeface="Times New Roman"/>
                <a:cs typeface="Times New Roman"/>
              </a:rPr>
              <a:t>.</a:t>
            </a:r>
            <a:r>
              <a:rPr sz="1600" spc="5" dirty="0">
                <a:latin typeface="Times New Roman"/>
                <a:cs typeface="Times New Roman"/>
              </a:rPr>
              <a:t> </a:t>
            </a:r>
            <a:r>
              <a:rPr sz="1600" dirty="0">
                <a:latin typeface="Times New Roman"/>
                <a:cs typeface="Times New Roman"/>
              </a:rPr>
              <a:t>Us</a:t>
            </a:r>
            <a:r>
              <a:rPr sz="1600" spc="-5" dirty="0">
                <a:latin typeface="Times New Roman"/>
                <a:cs typeface="Times New Roman"/>
              </a:rPr>
              <a:t>i</a:t>
            </a:r>
            <a:r>
              <a:rPr sz="1600" dirty="0">
                <a:latin typeface="Times New Roman"/>
                <a:cs typeface="Times New Roman"/>
              </a:rPr>
              <a:t>ng </a:t>
            </a:r>
            <a:r>
              <a:rPr sz="1600" spc="-5" dirty="0">
                <a:latin typeface="Times New Roman"/>
                <a:cs typeface="Times New Roman"/>
              </a:rPr>
              <a:t>St</a:t>
            </a:r>
            <a:r>
              <a:rPr sz="1600" dirty="0">
                <a:latin typeface="Times New Roman"/>
                <a:cs typeface="Times New Roman"/>
              </a:rPr>
              <a:t>oney</a:t>
            </a:r>
            <a:r>
              <a:rPr sz="1600" spc="-90" dirty="0">
                <a:latin typeface="Times New Roman"/>
                <a:cs typeface="Times New Roman"/>
              </a:rPr>
              <a:t>’</a:t>
            </a:r>
            <a:r>
              <a:rPr sz="1600" dirty="0">
                <a:latin typeface="Times New Roman"/>
                <a:cs typeface="Times New Roman"/>
              </a:rPr>
              <a:t>s</a:t>
            </a:r>
            <a:r>
              <a:rPr sz="1600" spc="-5" dirty="0">
                <a:latin typeface="Times New Roman"/>
                <a:cs typeface="Times New Roman"/>
              </a:rPr>
              <a:t> </a:t>
            </a:r>
            <a:r>
              <a:rPr sz="1600" dirty="0">
                <a:latin typeface="Times New Roman"/>
                <a:cs typeface="Times New Roman"/>
              </a:rPr>
              <a:t>formu</a:t>
            </a:r>
            <a:r>
              <a:rPr sz="1600" spc="-5" dirty="0">
                <a:latin typeface="Times New Roman"/>
                <a:cs typeface="Times New Roman"/>
              </a:rPr>
              <a:t>l</a:t>
            </a:r>
            <a:r>
              <a:rPr sz="1600" dirty="0">
                <a:latin typeface="Times New Roman"/>
                <a:cs typeface="Times New Roman"/>
              </a:rPr>
              <a:t>a,</a:t>
            </a:r>
            <a:r>
              <a:rPr sz="1600" spc="5" dirty="0">
                <a:latin typeface="Times New Roman"/>
                <a:cs typeface="Times New Roman"/>
              </a:rPr>
              <a:t> </a:t>
            </a:r>
            <a:r>
              <a:rPr sz="1600" spc="-5" dirty="0">
                <a:latin typeface="Times New Roman"/>
                <a:cs typeface="Times New Roman"/>
              </a:rPr>
              <a:t>t</a:t>
            </a:r>
            <a:r>
              <a:rPr sz="1600" dirty="0">
                <a:latin typeface="Times New Roman"/>
                <a:cs typeface="Times New Roman"/>
              </a:rPr>
              <a:t>he</a:t>
            </a:r>
            <a:r>
              <a:rPr sz="1600" spc="-5" dirty="0">
                <a:latin typeface="Times New Roman"/>
                <a:cs typeface="Times New Roman"/>
              </a:rPr>
              <a:t> </a:t>
            </a:r>
            <a:r>
              <a:rPr sz="1600" dirty="0">
                <a:latin typeface="Times New Roman"/>
                <a:cs typeface="Times New Roman"/>
              </a:rPr>
              <a:t>rad</a:t>
            </a:r>
            <a:r>
              <a:rPr sz="1600" spc="-5" dirty="0">
                <a:latin typeface="Times New Roman"/>
                <a:cs typeface="Times New Roman"/>
              </a:rPr>
              <a:t>i</a:t>
            </a:r>
            <a:r>
              <a:rPr sz="1600" dirty="0">
                <a:latin typeface="Times New Roman"/>
                <a:cs typeface="Times New Roman"/>
              </a:rPr>
              <a:t>us of curva</a:t>
            </a:r>
            <a:r>
              <a:rPr sz="1600" spc="-5" dirty="0">
                <a:latin typeface="Times New Roman"/>
                <a:cs typeface="Times New Roman"/>
              </a:rPr>
              <a:t>t</a:t>
            </a:r>
            <a:r>
              <a:rPr sz="1600" dirty="0">
                <a:latin typeface="Times New Roman"/>
                <a:cs typeface="Times New Roman"/>
              </a:rPr>
              <a:t>ure</a:t>
            </a:r>
            <a:r>
              <a:rPr sz="1600" spc="-5" dirty="0">
                <a:latin typeface="Times New Roman"/>
                <a:cs typeface="Times New Roman"/>
              </a:rPr>
              <a:t> </a:t>
            </a:r>
            <a:r>
              <a:rPr sz="1600" dirty="0">
                <a:latin typeface="Times New Roman"/>
                <a:cs typeface="Times New Roman"/>
              </a:rPr>
              <a:t>of bend</a:t>
            </a:r>
            <a:r>
              <a:rPr sz="1600" spc="-5" dirty="0">
                <a:latin typeface="Times New Roman"/>
                <a:cs typeface="Times New Roman"/>
              </a:rPr>
              <a:t>i</a:t>
            </a:r>
            <a:r>
              <a:rPr sz="1600" dirty="0">
                <a:latin typeface="Times New Roman"/>
                <a:cs typeface="Times New Roman"/>
              </a:rPr>
              <a:t>ng</a:t>
            </a:r>
            <a:r>
              <a:rPr sz="1600" spc="-15" dirty="0">
                <a:latin typeface="Times New Roman"/>
                <a:cs typeface="Times New Roman"/>
              </a:rPr>
              <a:t> </a:t>
            </a:r>
            <a:r>
              <a:rPr sz="1600" dirty="0">
                <a:latin typeface="Times New Roman"/>
                <a:cs typeface="Times New Roman"/>
              </a:rPr>
              <a:t>of </a:t>
            </a:r>
            <a:r>
              <a:rPr sz="1600" spc="-5" dirty="0">
                <a:latin typeface="Times New Roman"/>
                <a:cs typeface="Times New Roman"/>
              </a:rPr>
              <a:t>t</a:t>
            </a:r>
            <a:r>
              <a:rPr sz="1600" dirty="0">
                <a:latin typeface="Times New Roman"/>
                <a:cs typeface="Times New Roman"/>
              </a:rPr>
              <a:t>he</a:t>
            </a:r>
            <a:r>
              <a:rPr sz="1600" spc="-5" dirty="0">
                <a:latin typeface="Times New Roman"/>
                <a:cs typeface="Times New Roman"/>
              </a:rPr>
              <a:t> </a:t>
            </a:r>
            <a:r>
              <a:rPr sz="1600" dirty="0">
                <a:latin typeface="Times New Roman"/>
                <a:cs typeface="Times New Roman"/>
              </a:rPr>
              <a:t>can</a:t>
            </a:r>
            <a:r>
              <a:rPr sz="1600" spc="-5" dirty="0">
                <a:latin typeface="Times New Roman"/>
                <a:cs typeface="Times New Roman"/>
              </a:rPr>
              <a:t>til</a:t>
            </a:r>
            <a:r>
              <a:rPr sz="1600" dirty="0">
                <a:latin typeface="Times New Roman"/>
                <a:cs typeface="Times New Roman"/>
              </a:rPr>
              <a:t>ever</a:t>
            </a:r>
            <a:r>
              <a:rPr sz="1600" spc="5" dirty="0">
                <a:latin typeface="Times New Roman"/>
                <a:cs typeface="Times New Roman"/>
              </a:rPr>
              <a:t> </a:t>
            </a:r>
            <a:r>
              <a:rPr sz="1600" dirty="0">
                <a:latin typeface="Times New Roman"/>
                <a:cs typeface="Times New Roman"/>
              </a:rPr>
              <a:t>due</a:t>
            </a:r>
            <a:r>
              <a:rPr sz="1600" spc="-10" dirty="0">
                <a:latin typeface="Times New Roman"/>
                <a:cs typeface="Times New Roman"/>
              </a:rPr>
              <a:t> </a:t>
            </a:r>
            <a:r>
              <a:rPr sz="1600" spc="-5" dirty="0">
                <a:latin typeface="Times New Roman"/>
                <a:cs typeface="Times New Roman"/>
              </a:rPr>
              <a:t>t</a:t>
            </a:r>
            <a:r>
              <a:rPr sz="1600" dirty="0">
                <a:latin typeface="Times New Roman"/>
                <a:cs typeface="Times New Roman"/>
              </a:rPr>
              <a:t>o</a:t>
            </a:r>
            <a:r>
              <a:rPr sz="1600" spc="5" dirty="0">
                <a:latin typeface="Times New Roman"/>
                <a:cs typeface="Times New Roman"/>
              </a:rPr>
              <a:t> </a:t>
            </a:r>
            <a:r>
              <a:rPr sz="1600" dirty="0">
                <a:latin typeface="Times New Roman"/>
                <a:cs typeface="Times New Roman"/>
              </a:rPr>
              <a:t>adsorp</a:t>
            </a:r>
            <a:r>
              <a:rPr sz="1600" spc="-5" dirty="0">
                <a:latin typeface="Times New Roman"/>
                <a:cs typeface="Times New Roman"/>
              </a:rPr>
              <a:t>ti</a:t>
            </a:r>
            <a:r>
              <a:rPr sz="1600" dirty="0">
                <a:latin typeface="Times New Roman"/>
                <a:cs typeface="Times New Roman"/>
              </a:rPr>
              <a:t>on</a:t>
            </a:r>
            <a:r>
              <a:rPr sz="1600" spc="-5" dirty="0">
                <a:latin typeface="Times New Roman"/>
                <a:cs typeface="Times New Roman"/>
              </a:rPr>
              <a:t> </a:t>
            </a:r>
            <a:r>
              <a:rPr sz="1600" dirty="0">
                <a:latin typeface="Times New Roman"/>
                <a:cs typeface="Times New Roman"/>
              </a:rPr>
              <a:t>can be</a:t>
            </a:r>
            <a:r>
              <a:rPr sz="1600" spc="-5" dirty="0">
                <a:latin typeface="Times New Roman"/>
                <a:cs typeface="Times New Roman"/>
              </a:rPr>
              <a:t> </a:t>
            </a:r>
            <a:r>
              <a:rPr sz="1600" dirty="0">
                <a:latin typeface="Times New Roman"/>
                <a:cs typeface="Times New Roman"/>
              </a:rPr>
              <a:t>wr</a:t>
            </a:r>
            <a:r>
              <a:rPr sz="1600" spc="-5" dirty="0">
                <a:latin typeface="Times New Roman"/>
                <a:cs typeface="Times New Roman"/>
              </a:rPr>
              <a:t>itt</a:t>
            </a:r>
            <a:r>
              <a:rPr sz="1600" dirty="0">
                <a:latin typeface="Times New Roman"/>
                <a:cs typeface="Times New Roman"/>
              </a:rPr>
              <a:t>en</a:t>
            </a:r>
            <a:r>
              <a:rPr sz="1600" spc="10" dirty="0">
                <a:latin typeface="Times New Roman"/>
                <a:cs typeface="Times New Roman"/>
              </a:rPr>
              <a:t> </a:t>
            </a:r>
            <a:r>
              <a:rPr sz="1600" dirty="0">
                <a:latin typeface="Times New Roman"/>
                <a:cs typeface="Times New Roman"/>
              </a:rPr>
              <a:t>as:</a:t>
            </a:r>
            <a:endParaRPr sz="1600">
              <a:latin typeface="Times New Roman"/>
              <a:cs typeface="Times New Roman"/>
            </a:endParaRPr>
          </a:p>
        </p:txBody>
      </p:sp>
      <p:sp>
        <p:nvSpPr>
          <p:cNvPr id="5" name="object 5"/>
          <p:cNvSpPr txBox="1"/>
          <p:nvPr/>
        </p:nvSpPr>
        <p:spPr>
          <a:xfrm>
            <a:off x="569897" y="3543912"/>
            <a:ext cx="1036955" cy="264795"/>
          </a:xfrm>
          <a:prstGeom prst="rect">
            <a:avLst/>
          </a:prstGeom>
        </p:spPr>
        <p:txBody>
          <a:bodyPr vert="horz" wrap="square" lIns="0" tIns="0" rIns="0" bIns="0" rtlCol="0">
            <a:spAutoFit/>
          </a:bodyPr>
          <a:lstStyle/>
          <a:p>
            <a:pPr marL="12700">
              <a:lnSpc>
                <a:spcPct val="100000"/>
              </a:lnSpc>
              <a:tabLst>
                <a:tab pos="372745" algn="l"/>
              </a:tabLst>
            </a:pPr>
            <a:r>
              <a:rPr sz="1550" u="heavy" spc="-10" dirty="0">
                <a:latin typeface="Times New Roman"/>
                <a:cs typeface="Times New Roman"/>
              </a:rPr>
              <a:t>1</a:t>
            </a:r>
            <a:r>
              <a:rPr sz="1550" spc="-10" dirty="0">
                <a:latin typeface="Times New Roman"/>
                <a:cs typeface="Times New Roman"/>
              </a:rPr>
              <a:t>	</a:t>
            </a:r>
            <a:r>
              <a:rPr sz="1550" u="heavy" spc="-10" dirty="0">
                <a:latin typeface="Times New Roman"/>
                <a:cs typeface="Times New Roman"/>
              </a:rPr>
              <a:t>6</a:t>
            </a:r>
            <a:r>
              <a:rPr sz="1800" b="1" u="heavy" spc="-220" dirty="0">
                <a:latin typeface="Symbol"/>
                <a:cs typeface="Symbol"/>
              </a:rPr>
              <a:t></a:t>
            </a:r>
            <a:r>
              <a:rPr sz="1550" u="heavy" spc="-10" dirty="0">
                <a:latin typeface="Times New Roman"/>
                <a:cs typeface="Times New Roman"/>
              </a:rPr>
              <a:t>1</a:t>
            </a:r>
            <a:r>
              <a:rPr sz="1550" u="heavy" spc="-135" dirty="0">
                <a:latin typeface="Times New Roman"/>
                <a:cs typeface="Times New Roman"/>
              </a:rPr>
              <a:t> </a:t>
            </a:r>
            <a:r>
              <a:rPr sz="1550" b="1" u="heavy" spc="-10" dirty="0">
                <a:latin typeface="Symbol"/>
                <a:cs typeface="Symbol"/>
              </a:rPr>
              <a:t></a:t>
            </a:r>
            <a:r>
              <a:rPr sz="1550" b="1" u="heavy" spc="-85" dirty="0">
                <a:latin typeface="Times New Roman"/>
                <a:cs typeface="Times New Roman"/>
              </a:rPr>
              <a:t> </a:t>
            </a:r>
            <a:r>
              <a:rPr sz="1650" b="1" i="1" u="heavy" spc="-70" dirty="0">
                <a:latin typeface="Symbol"/>
                <a:cs typeface="Symbol"/>
              </a:rPr>
              <a:t></a:t>
            </a:r>
            <a:r>
              <a:rPr sz="1650" b="1" i="1" spc="-145" dirty="0">
                <a:latin typeface="Times New Roman"/>
                <a:cs typeface="Times New Roman"/>
              </a:rPr>
              <a:t> </a:t>
            </a:r>
            <a:r>
              <a:rPr sz="1800" b="1" u="heavy" dirty="0">
                <a:latin typeface="Symbol"/>
                <a:cs typeface="Symbol"/>
              </a:rPr>
              <a:t></a:t>
            </a:r>
            <a:endParaRPr sz="1800">
              <a:latin typeface="Symbol"/>
              <a:cs typeface="Symbol"/>
            </a:endParaRPr>
          </a:p>
        </p:txBody>
      </p:sp>
      <p:sp>
        <p:nvSpPr>
          <p:cNvPr id="6" name="object 6"/>
          <p:cNvSpPr txBox="1"/>
          <p:nvPr/>
        </p:nvSpPr>
        <p:spPr>
          <a:xfrm>
            <a:off x="569897" y="3704372"/>
            <a:ext cx="330200" cy="343535"/>
          </a:xfrm>
          <a:prstGeom prst="rect">
            <a:avLst/>
          </a:prstGeom>
        </p:spPr>
        <p:txBody>
          <a:bodyPr vert="horz" wrap="square" lIns="0" tIns="0" rIns="0" bIns="0" rtlCol="0">
            <a:spAutoFit/>
          </a:bodyPr>
          <a:lstStyle/>
          <a:p>
            <a:pPr marL="12700">
              <a:lnSpc>
                <a:spcPct val="100000"/>
              </a:lnSpc>
            </a:pPr>
            <a:r>
              <a:rPr sz="2325" b="1" i="1" spc="-22" baseline="-43010" dirty="0">
                <a:latin typeface="Times New Roman"/>
                <a:cs typeface="Times New Roman"/>
              </a:rPr>
              <a:t>R</a:t>
            </a:r>
            <a:r>
              <a:rPr sz="2325" b="1" i="1" spc="187" baseline="-43010" dirty="0">
                <a:latin typeface="Times New Roman"/>
                <a:cs typeface="Times New Roman"/>
              </a:rPr>
              <a:t> </a:t>
            </a:r>
            <a:r>
              <a:rPr sz="1550" b="1" spc="-10" dirty="0">
                <a:latin typeface="Symbol"/>
                <a:cs typeface="Symbol"/>
              </a:rPr>
              <a:t></a:t>
            </a:r>
            <a:endParaRPr sz="1550">
              <a:latin typeface="Symbol"/>
              <a:cs typeface="Symbol"/>
            </a:endParaRPr>
          </a:p>
        </p:txBody>
      </p:sp>
      <p:sp>
        <p:nvSpPr>
          <p:cNvPr id="7" name="object 7"/>
          <p:cNvSpPr txBox="1"/>
          <p:nvPr/>
        </p:nvSpPr>
        <p:spPr>
          <a:xfrm>
            <a:off x="1111013" y="3822121"/>
            <a:ext cx="280035" cy="225425"/>
          </a:xfrm>
          <a:prstGeom prst="rect">
            <a:avLst/>
          </a:prstGeom>
        </p:spPr>
        <p:txBody>
          <a:bodyPr vert="horz" wrap="square" lIns="0" tIns="0" rIns="0" bIns="0" rtlCol="0">
            <a:spAutoFit/>
          </a:bodyPr>
          <a:lstStyle/>
          <a:p>
            <a:pPr marL="12700">
              <a:lnSpc>
                <a:spcPts val="1680"/>
              </a:lnSpc>
            </a:pPr>
            <a:r>
              <a:rPr sz="1550" b="1" i="1" spc="-15" dirty="0">
                <a:latin typeface="Times New Roman"/>
                <a:cs typeface="Times New Roman"/>
              </a:rPr>
              <a:t>E</a:t>
            </a:r>
            <a:r>
              <a:rPr sz="1550" b="1" i="1" spc="75" dirty="0">
                <a:latin typeface="Times New Roman"/>
                <a:cs typeface="Times New Roman"/>
              </a:rPr>
              <a:t>t</a:t>
            </a:r>
            <a:r>
              <a:rPr sz="1350" baseline="49382" dirty="0">
                <a:latin typeface="Times New Roman"/>
                <a:cs typeface="Times New Roman"/>
              </a:rPr>
              <a:t>2</a:t>
            </a:r>
            <a:endParaRPr sz="1350" baseline="49382">
              <a:latin typeface="Times New Roman"/>
              <a:cs typeface="Times New Roman"/>
            </a:endParaRPr>
          </a:p>
        </p:txBody>
      </p:sp>
      <p:sp>
        <p:nvSpPr>
          <p:cNvPr id="8" name="object 8"/>
          <p:cNvSpPr txBox="1"/>
          <p:nvPr/>
        </p:nvSpPr>
        <p:spPr>
          <a:xfrm>
            <a:off x="1586536" y="3672362"/>
            <a:ext cx="217170" cy="259079"/>
          </a:xfrm>
          <a:prstGeom prst="rect">
            <a:avLst/>
          </a:prstGeom>
        </p:spPr>
        <p:txBody>
          <a:bodyPr vert="horz" wrap="square" lIns="0" tIns="0" rIns="0" bIns="0" rtlCol="0">
            <a:spAutoFit/>
          </a:bodyPr>
          <a:lstStyle/>
          <a:p>
            <a:pPr marL="12700">
              <a:lnSpc>
                <a:spcPct val="100000"/>
              </a:lnSpc>
            </a:pPr>
            <a:r>
              <a:rPr sz="1650" b="1" i="1" spc="75" dirty="0">
                <a:latin typeface="Symbol"/>
                <a:cs typeface="Symbol"/>
              </a:rPr>
              <a:t></a:t>
            </a:r>
            <a:r>
              <a:rPr sz="1550" b="1" i="1" spc="-10" dirty="0">
                <a:latin typeface="Times New Roman"/>
                <a:cs typeface="Times New Roman"/>
              </a:rPr>
              <a:t>s</a:t>
            </a:r>
            <a:endParaRPr sz="1550">
              <a:latin typeface="Times New Roman"/>
              <a:cs typeface="Times New Roman"/>
            </a:endParaRPr>
          </a:p>
        </p:txBody>
      </p:sp>
      <p:sp>
        <p:nvSpPr>
          <p:cNvPr id="9" name="object 9"/>
          <p:cNvSpPr txBox="1"/>
          <p:nvPr/>
        </p:nvSpPr>
        <p:spPr>
          <a:xfrm>
            <a:off x="4466453" y="1669003"/>
            <a:ext cx="4599940" cy="843280"/>
          </a:xfrm>
          <a:prstGeom prst="rect">
            <a:avLst/>
          </a:prstGeom>
        </p:spPr>
        <p:txBody>
          <a:bodyPr vert="horz" wrap="square" lIns="0" tIns="0" rIns="0" bIns="0" rtlCol="0">
            <a:spAutoFit/>
          </a:bodyPr>
          <a:lstStyle/>
          <a:p>
            <a:pPr marL="250190" marR="290195" algn="ctr">
              <a:lnSpc>
                <a:spcPct val="100000"/>
              </a:lnSpc>
            </a:pPr>
            <a:r>
              <a:rPr sz="1400" spc="-20" dirty="0">
                <a:latin typeface="Arial"/>
                <a:cs typeface="Arial"/>
              </a:rPr>
              <a:t>w</a:t>
            </a:r>
            <a:r>
              <a:rPr sz="1400" spc="-10" dirty="0">
                <a:latin typeface="Arial"/>
                <a:cs typeface="Arial"/>
              </a:rPr>
              <a:t>here</a:t>
            </a:r>
            <a:r>
              <a:rPr sz="1400" spc="-15" dirty="0">
                <a:latin typeface="Arial"/>
                <a:cs typeface="Arial"/>
              </a:rPr>
              <a:t> R</a:t>
            </a:r>
            <a:r>
              <a:rPr sz="1400" spc="-5" dirty="0">
                <a:latin typeface="Arial"/>
                <a:cs typeface="Arial"/>
              </a:rPr>
              <a:t> is</a:t>
            </a:r>
            <a:r>
              <a:rPr sz="1400" dirty="0">
                <a:latin typeface="Arial"/>
                <a:cs typeface="Arial"/>
              </a:rPr>
              <a:t> </a:t>
            </a:r>
            <a:r>
              <a:rPr sz="1400" spc="-10" dirty="0">
                <a:latin typeface="Arial"/>
                <a:cs typeface="Arial"/>
              </a:rPr>
              <a:t>the</a:t>
            </a:r>
            <a:r>
              <a:rPr sz="1400" spc="-15" dirty="0">
                <a:latin typeface="Arial"/>
                <a:cs typeface="Arial"/>
              </a:rPr>
              <a:t> </a:t>
            </a:r>
            <a:r>
              <a:rPr sz="1400" spc="-10" dirty="0">
                <a:latin typeface="Arial"/>
                <a:cs typeface="Arial"/>
              </a:rPr>
              <a:t>radius</a:t>
            </a:r>
            <a:r>
              <a:rPr sz="1400" spc="-25" dirty="0">
                <a:latin typeface="Arial"/>
                <a:cs typeface="Arial"/>
              </a:rPr>
              <a:t> </a:t>
            </a:r>
            <a:r>
              <a:rPr sz="1400" spc="-10" dirty="0">
                <a:latin typeface="Arial"/>
                <a:cs typeface="Arial"/>
              </a:rPr>
              <a:t>of curvat</a:t>
            </a:r>
            <a:r>
              <a:rPr sz="1400" spc="-15" dirty="0">
                <a:latin typeface="Arial"/>
                <a:cs typeface="Arial"/>
              </a:rPr>
              <a:t>ur</a:t>
            </a:r>
            <a:r>
              <a:rPr sz="1400" spc="-10" dirty="0">
                <a:latin typeface="Arial"/>
                <a:cs typeface="Arial"/>
              </a:rPr>
              <a:t>e</a:t>
            </a:r>
            <a:r>
              <a:rPr sz="1400" spc="-25" dirty="0">
                <a:latin typeface="Arial"/>
                <a:cs typeface="Arial"/>
              </a:rPr>
              <a:t> </a:t>
            </a:r>
            <a:r>
              <a:rPr sz="1400" spc="-10" dirty="0">
                <a:latin typeface="Arial"/>
                <a:cs typeface="Arial"/>
              </a:rPr>
              <a:t>for</a:t>
            </a:r>
            <a:r>
              <a:rPr sz="1400" spc="-15" dirty="0">
                <a:latin typeface="Arial"/>
                <a:cs typeface="Arial"/>
              </a:rPr>
              <a:t> </a:t>
            </a:r>
            <a:r>
              <a:rPr sz="1400" spc="-10" dirty="0">
                <a:latin typeface="Arial"/>
                <a:cs typeface="Arial"/>
              </a:rPr>
              <a:t>the cantile</a:t>
            </a:r>
            <a:r>
              <a:rPr sz="1400" spc="-15" dirty="0">
                <a:latin typeface="Arial"/>
                <a:cs typeface="Arial"/>
              </a:rPr>
              <a:t>ve</a:t>
            </a:r>
            <a:r>
              <a:rPr sz="1400" spc="-85" dirty="0">
                <a:latin typeface="Arial"/>
                <a:cs typeface="Arial"/>
              </a:rPr>
              <a:t>r</a:t>
            </a:r>
            <a:r>
              <a:rPr sz="1400" spc="-5" dirty="0">
                <a:latin typeface="Arial"/>
                <a:cs typeface="Arial"/>
              </a:rPr>
              <a:t>,</a:t>
            </a:r>
            <a:r>
              <a:rPr sz="1400" spc="-10" dirty="0">
                <a:latin typeface="Arial"/>
                <a:cs typeface="Arial"/>
              </a:rPr>
              <a:t> v</a:t>
            </a:r>
            <a:r>
              <a:rPr sz="1400" spc="-5" dirty="0">
                <a:latin typeface="Arial"/>
                <a:cs typeface="Arial"/>
              </a:rPr>
              <a:t> </a:t>
            </a:r>
            <a:r>
              <a:rPr sz="1400" spc="-10" dirty="0">
                <a:latin typeface="Arial"/>
                <a:cs typeface="Arial"/>
              </a:rPr>
              <a:t>and</a:t>
            </a:r>
            <a:r>
              <a:rPr sz="1400" spc="-15" dirty="0">
                <a:latin typeface="Arial"/>
                <a:cs typeface="Arial"/>
              </a:rPr>
              <a:t> </a:t>
            </a:r>
            <a:r>
              <a:rPr sz="1400" spc="-10" dirty="0">
                <a:latin typeface="Arial"/>
                <a:cs typeface="Arial"/>
              </a:rPr>
              <a:t>E</a:t>
            </a:r>
            <a:r>
              <a:rPr sz="1400" dirty="0">
                <a:latin typeface="Arial"/>
                <a:cs typeface="Arial"/>
              </a:rPr>
              <a:t> </a:t>
            </a:r>
            <a:r>
              <a:rPr sz="1400" spc="-10" dirty="0">
                <a:latin typeface="Arial"/>
                <a:cs typeface="Arial"/>
              </a:rPr>
              <a:t>are</a:t>
            </a:r>
            <a:r>
              <a:rPr sz="1400" spc="-15" dirty="0">
                <a:latin typeface="Arial"/>
                <a:cs typeface="Arial"/>
              </a:rPr>
              <a:t> P</a:t>
            </a:r>
            <a:r>
              <a:rPr sz="1400" spc="-10" dirty="0">
                <a:latin typeface="Arial"/>
                <a:cs typeface="Arial"/>
              </a:rPr>
              <a:t>oisson</a:t>
            </a:r>
            <a:r>
              <a:rPr sz="1400" spc="-30" dirty="0">
                <a:latin typeface="Arial"/>
                <a:cs typeface="Arial"/>
              </a:rPr>
              <a:t>’</a:t>
            </a:r>
            <a:r>
              <a:rPr sz="1400" spc="-10" dirty="0">
                <a:latin typeface="Arial"/>
                <a:cs typeface="Arial"/>
              </a:rPr>
              <a:t>s</a:t>
            </a:r>
            <a:r>
              <a:rPr sz="1400" spc="-15" dirty="0">
                <a:latin typeface="Arial"/>
                <a:cs typeface="Arial"/>
              </a:rPr>
              <a:t> </a:t>
            </a:r>
            <a:r>
              <a:rPr sz="1400" spc="-10" dirty="0">
                <a:latin typeface="Arial"/>
                <a:cs typeface="Arial"/>
              </a:rPr>
              <a:t>ratio</a:t>
            </a:r>
            <a:r>
              <a:rPr sz="1400" spc="-15" dirty="0">
                <a:latin typeface="Arial"/>
                <a:cs typeface="Arial"/>
              </a:rPr>
              <a:t> </a:t>
            </a:r>
            <a:r>
              <a:rPr sz="1400" spc="-10" dirty="0">
                <a:latin typeface="Arial"/>
                <a:cs typeface="Arial"/>
              </a:rPr>
              <a:t>and</a:t>
            </a:r>
            <a:r>
              <a:rPr sz="1400" spc="-40" dirty="0">
                <a:latin typeface="Arial"/>
                <a:cs typeface="Arial"/>
              </a:rPr>
              <a:t> </a:t>
            </a:r>
            <a:r>
              <a:rPr sz="1400" spc="-140" dirty="0">
                <a:latin typeface="Arial"/>
                <a:cs typeface="Arial"/>
              </a:rPr>
              <a:t>Y</a:t>
            </a:r>
            <a:r>
              <a:rPr sz="1400" spc="-10" dirty="0">
                <a:latin typeface="Arial"/>
                <a:cs typeface="Arial"/>
              </a:rPr>
              <a:t>oung</a:t>
            </a:r>
            <a:r>
              <a:rPr sz="1400" spc="-30" dirty="0">
                <a:latin typeface="Arial"/>
                <a:cs typeface="Arial"/>
              </a:rPr>
              <a:t>’</a:t>
            </a:r>
            <a:r>
              <a:rPr sz="1400" spc="-10" dirty="0">
                <a:latin typeface="Arial"/>
                <a:cs typeface="Arial"/>
              </a:rPr>
              <a:t>s</a:t>
            </a:r>
            <a:r>
              <a:rPr sz="1400" spc="-15" dirty="0">
                <a:latin typeface="Arial"/>
                <a:cs typeface="Arial"/>
              </a:rPr>
              <a:t> </a:t>
            </a:r>
            <a:r>
              <a:rPr sz="1400" spc="-20" dirty="0">
                <a:latin typeface="Arial"/>
                <a:cs typeface="Arial"/>
              </a:rPr>
              <a:t>m</a:t>
            </a:r>
            <a:r>
              <a:rPr sz="1400" spc="-10" dirty="0">
                <a:latin typeface="Arial"/>
                <a:cs typeface="Arial"/>
              </a:rPr>
              <a:t>odul</a:t>
            </a:r>
            <a:r>
              <a:rPr sz="1400" spc="-15" dirty="0">
                <a:latin typeface="Arial"/>
                <a:cs typeface="Arial"/>
              </a:rPr>
              <a:t>u</a:t>
            </a:r>
            <a:r>
              <a:rPr sz="1400" spc="-10" dirty="0">
                <a:latin typeface="Arial"/>
                <a:cs typeface="Arial"/>
              </a:rPr>
              <a:t>s</a:t>
            </a:r>
            <a:r>
              <a:rPr sz="1400" spc="-5" dirty="0">
                <a:latin typeface="Arial"/>
                <a:cs typeface="Arial"/>
              </a:rPr>
              <a:t> for</a:t>
            </a:r>
            <a:r>
              <a:rPr sz="1400" spc="-15" dirty="0">
                <a:latin typeface="Arial"/>
                <a:cs typeface="Arial"/>
              </a:rPr>
              <a:t> </a:t>
            </a:r>
            <a:r>
              <a:rPr sz="1400" spc="-10" dirty="0">
                <a:latin typeface="Arial"/>
                <a:cs typeface="Arial"/>
              </a:rPr>
              <a:t>the subst</a:t>
            </a:r>
            <a:r>
              <a:rPr sz="1400" spc="-15" dirty="0">
                <a:latin typeface="Arial"/>
                <a:cs typeface="Arial"/>
              </a:rPr>
              <a:t>ra</a:t>
            </a:r>
            <a:r>
              <a:rPr sz="1400" spc="-5" dirty="0">
                <a:latin typeface="Arial"/>
                <a:cs typeface="Arial"/>
              </a:rPr>
              <a:t>t</a:t>
            </a:r>
            <a:r>
              <a:rPr sz="1400" spc="-15" dirty="0">
                <a:latin typeface="Arial"/>
                <a:cs typeface="Arial"/>
              </a:rPr>
              <a:t>e</a:t>
            </a:r>
            <a:r>
              <a:rPr sz="1400" spc="-5" dirty="0">
                <a:latin typeface="Arial"/>
                <a:cs typeface="Arial"/>
              </a:rPr>
              <a:t>,</a:t>
            </a:r>
            <a:r>
              <a:rPr sz="1400" spc="-25" dirty="0">
                <a:latin typeface="Arial"/>
                <a:cs typeface="Arial"/>
              </a:rPr>
              <a:t> </a:t>
            </a:r>
            <a:r>
              <a:rPr sz="1400" spc="-10" dirty="0">
                <a:latin typeface="Arial"/>
                <a:cs typeface="Arial"/>
              </a:rPr>
              <a:t>respe</a:t>
            </a:r>
            <a:r>
              <a:rPr sz="1400" spc="-15" dirty="0">
                <a:latin typeface="Arial"/>
                <a:cs typeface="Arial"/>
              </a:rPr>
              <a:t>c</a:t>
            </a:r>
            <a:r>
              <a:rPr sz="1400" spc="-5" dirty="0">
                <a:latin typeface="Arial"/>
                <a:cs typeface="Arial"/>
              </a:rPr>
              <a:t>tiv</a:t>
            </a:r>
            <a:r>
              <a:rPr sz="1400" spc="-15" dirty="0">
                <a:latin typeface="Arial"/>
                <a:cs typeface="Arial"/>
              </a:rPr>
              <a:t>e</a:t>
            </a:r>
            <a:r>
              <a:rPr sz="1400" spc="-5" dirty="0">
                <a:latin typeface="Arial"/>
                <a:cs typeface="Arial"/>
              </a:rPr>
              <a:t>l</a:t>
            </a:r>
            <a:r>
              <a:rPr sz="1400" spc="-114" dirty="0">
                <a:latin typeface="Arial"/>
                <a:cs typeface="Arial"/>
              </a:rPr>
              <a:t>y</a:t>
            </a:r>
            <a:r>
              <a:rPr sz="1400" spc="-5" dirty="0">
                <a:latin typeface="Arial"/>
                <a:cs typeface="Arial"/>
              </a:rPr>
              <a:t>,</a:t>
            </a:r>
            <a:endParaRPr sz="1400">
              <a:latin typeface="Arial"/>
              <a:cs typeface="Arial"/>
            </a:endParaRPr>
          </a:p>
          <a:p>
            <a:pPr algn="ctr">
              <a:lnSpc>
                <a:spcPct val="100000"/>
              </a:lnSpc>
            </a:pPr>
            <a:r>
              <a:rPr sz="1400" b="1" i="1" spc="-5" dirty="0">
                <a:latin typeface="Arial"/>
                <a:cs typeface="Arial"/>
              </a:rPr>
              <a:t>t </a:t>
            </a:r>
            <a:r>
              <a:rPr sz="1400" spc="-5" dirty="0">
                <a:latin typeface="Arial"/>
                <a:cs typeface="Arial"/>
              </a:rPr>
              <a:t>is </a:t>
            </a:r>
            <a:r>
              <a:rPr sz="1400" spc="-10" dirty="0">
                <a:latin typeface="Arial"/>
                <a:cs typeface="Arial"/>
              </a:rPr>
              <a:t>the thickn</a:t>
            </a:r>
            <a:r>
              <a:rPr sz="1400" spc="-15" dirty="0">
                <a:latin typeface="Arial"/>
                <a:cs typeface="Arial"/>
              </a:rPr>
              <a:t>e</a:t>
            </a:r>
            <a:r>
              <a:rPr sz="1400" spc="-10" dirty="0">
                <a:latin typeface="Arial"/>
                <a:cs typeface="Arial"/>
              </a:rPr>
              <a:t>ss</a:t>
            </a:r>
            <a:r>
              <a:rPr sz="1400" spc="-25" dirty="0">
                <a:latin typeface="Arial"/>
                <a:cs typeface="Arial"/>
              </a:rPr>
              <a:t> </a:t>
            </a:r>
            <a:r>
              <a:rPr sz="1400" spc="-10" dirty="0">
                <a:latin typeface="Arial"/>
                <a:cs typeface="Arial"/>
              </a:rPr>
              <a:t>of the cantile</a:t>
            </a:r>
            <a:r>
              <a:rPr sz="1400" spc="-15" dirty="0">
                <a:latin typeface="Arial"/>
                <a:cs typeface="Arial"/>
              </a:rPr>
              <a:t>v</a:t>
            </a:r>
            <a:r>
              <a:rPr sz="1400" spc="-10" dirty="0">
                <a:latin typeface="Arial"/>
                <a:cs typeface="Arial"/>
              </a:rPr>
              <a:t>er</a:t>
            </a:r>
            <a:r>
              <a:rPr sz="1400" spc="-30" dirty="0">
                <a:latin typeface="Arial"/>
                <a:cs typeface="Arial"/>
              </a:rPr>
              <a:t> </a:t>
            </a:r>
            <a:r>
              <a:rPr sz="1400" spc="-10" dirty="0">
                <a:latin typeface="Arial"/>
                <a:cs typeface="Arial"/>
              </a:rPr>
              <a:t>and</a:t>
            </a:r>
            <a:r>
              <a:rPr sz="1400" spc="-15" dirty="0">
                <a:latin typeface="Arial"/>
                <a:cs typeface="Arial"/>
              </a:rPr>
              <a:t> </a:t>
            </a:r>
            <a:r>
              <a:rPr sz="1400" spc="-10" dirty="0">
                <a:latin typeface="Arial"/>
                <a:cs typeface="Arial"/>
              </a:rPr>
              <a:t>ds</a:t>
            </a:r>
            <a:r>
              <a:rPr sz="1400" spc="-5" dirty="0">
                <a:latin typeface="Arial"/>
                <a:cs typeface="Arial"/>
              </a:rPr>
              <a:t> is </a:t>
            </a:r>
            <a:r>
              <a:rPr sz="1400" spc="-10" dirty="0">
                <a:latin typeface="Arial"/>
                <a:cs typeface="Arial"/>
              </a:rPr>
              <a:t>the film stres</a:t>
            </a:r>
            <a:r>
              <a:rPr sz="1400" spc="-15" dirty="0">
                <a:latin typeface="Arial"/>
                <a:cs typeface="Arial"/>
              </a:rPr>
              <a:t>s</a:t>
            </a:r>
            <a:r>
              <a:rPr sz="1400" spc="-5" dirty="0">
                <a:latin typeface="Arial"/>
                <a:cs typeface="Arial"/>
              </a:rPr>
              <a:t>.</a:t>
            </a:r>
            <a:endParaRPr sz="1400">
              <a:latin typeface="Arial"/>
              <a:cs typeface="Arial"/>
            </a:endParaRPr>
          </a:p>
        </p:txBody>
      </p:sp>
      <p:sp>
        <p:nvSpPr>
          <p:cNvPr id="10" name="object 10"/>
          <p:cNvSpPr/>
          <p:nvPr/>
        </p:nvSpPr>
        <p:spPr>
          <a:xfrm>
            <a:off x="2878704" y="3845502"/>
            <a:ext cx="915669" cy="0"/>
          </a:xfrm>
          <a:custGeom>
            <a:avLst/>
            <a:gdLst/>
            <a:ahLst/>
            <a:cxnLst/>
            <a:rect l="l" t="t" r="r" b="b"/>
            <a:pathLst>
              <a:path w="915670">
                <a:moveTo>
                  <a:pt x="0" y="0"/>
                </a:moveTo>
                <a:lnTo>
                  <a:pt x="915567" y="0"/>
                </a:lnTo>
              </a:path>
            </a:pathLst>
          </a:custGeom>
          <a:ln w="9452">
            <a:solidFill>
              <a:srgbClr val="000000"/>
            </a:solidFill>
          </a:ln>
        </p:spPr>
        <p:txBody>
          <a:bodyPr wrap="square" lIns="0" tIns="0" rIns="0" bIns="0" rtlCol="0"/>
          <a:lstStyle/>
          <a:p>
            <a:endParaRPr/>
          </a:p>
        </p:txBody>
      </p:sp>
      <p:sp>
        <p:nvSpPr>
          <p:cNvPr id="11" name="object 11"/>
          <p:cNvSpPr txBox="1"/>
          <p:nvPr/>
        </p:nvSpPr>
        <p:spPr>
          <a:xfrm>
            <a:off x="3792197" y="3693317"/>
            <a:ext cx="294005" cy="276225"/>
          </a:xfrm>
          <a:prstGeom prst="rect">
            <a:avLst/>
          </a:prstGeom>
        </p:spPr>
        <p:txBody>
          <a:bodyPr vert="horz" wrap="square" lIns="0" tIns="0" rIns="0" bIns="0" rtlCol="0">
            <a:spAutoFit/>
          </a:bodyPr>
          <a:lstStyle/>
          <a:p>
            <a:pPr marL="12700">
              <a:lnSpc>
                <a:spcPct val="100000"/>
              </a:lnSpc>
            </a:pPr>
            <a:r>
              <a:rPr sz="1750" spc="-60" dirty="0">
                <a:latin typeface="Times New Roman"/>
                <a:cs typeface="Times New Roman"/>
              </a:rPr>
              <a:t>)</a:t>
            </a:r>
            <a:r>
              <a:rPr sz="1850" i="1" spc="-30" dirty="0">
                <a:latin typeface="Symbol"/>
                <a:cs typeface="Symbol"/>
              </a:rPr>
              <a:t></a:t>
            </a:r>
            <a:r>
              <a:rPr sz="1750" i="1" spc="5" dirty="0">
                <a:latin typeface="Times New Roman"/>
                <a:cs typeface="Times New Roman"/>
              </a:rPr>
              <a:t>s</a:t>
            </a:r>
            <a:endParaRPr sz="1750">
              <a:latin typeface="Times New Roman"/>
              <a:cs typeface="Times New Roman"/>
            </a:endParaRPr>
          </a:p>
        </p:txBody>
      </p:sp>
      <p:sp>
        <p:nvSpPr>
          <p:cNvPr id="12" name="object 12"/>
          <p:cNvSpPr txBox="1"/>
          <p:nvPr/>
        </p:nvSpPr>
        <p:spPr>
          <a:xfrm>
            <a:off x="3165920" y="3896682"/>
            <a:ext cx="227329" cy="252729"/>
          </a:xfrm>
          <a:prstGeom prst="rect">
            <a:avLst/>
          </a:prstGeom>
        </p:spPr>
        <p:txBody>
          <a:bodyPr vert="horz" wrap="square" lIns="0" tIns="0" rIns="0" bIns="0" rtlCol="0">
            <a:spAutoFit/>
          </a:bodyPr>
          <a:lstStyle/>
          <a:p>
            <a:pPr marL="12700">
              <a:lnSpc>
                <a:spcPct val="100000"/>
              </a:lnSpc>
            </a:pPr>
            <a:r>
              <a:rPr sz="1750" i="1" spc="5" dirty="0">
                <a:latin typeface="Times New Roman"/>
                <a:cs typeface="Times New Roman"/>
              </a:rPr>
              <a:t>Et</a:t>
            </a:r>
            <a:endParaRPr sz="1750">
              <a:latin typeface="Times New Roman"/>
              <a:cs typeface="Times New Roman"/>
            </a:endParaRPr>
          </a:p>
        </p:txBody>
      </p:sp>
      <p:sp>
        <p:nvSpPr>
          <p:cNvPr id="13" name="object 13"/>
          <p:cNvSpPr txBox="1"/>
          <p:nvPr/>
        </p:nvSpPr>
        <p:spPr>
          <a:xfrm>
            <a:off x="2874330" y="3544409"/>
            <a:ext cx="892175" cy="282575"/>
          </a:xfrm>
          <a:prstGeom prst="rect">
            <a:avLst/>
          </a:prstGeom>
        </p:spPr>
        <p:txBody>
          <a:bodyPr vert="horz" wrap="square" lIns="0" tIns="0" rIns="0" bIns="0" rtlCol="0">
            <a:spAutoFit/>
          </a:bodyPr>
          <a:lstStyle/>
          <a:p>
            <a:pPr marL="12700">
              <a:lnSpc>
                <a:spcPct val="100000"/>
              </a:lnSpc>
            </a:pPr>
            <a:r>
              <a:rPr sz="1750" spc="-55" dirty="0">
                <a:latin typeface="Times New Roman"/>
                <a:cs typeface="Times New Roman"/>
              </a:rPr>
              <a:t>3</a:t>
            </a:r>
            <a:r>
              <a:rPr sz="1750" spc="-145" dirty="0">
                <a:latin typeface="Times New Roman"/>
                <a:cs typeface="Times New Roman"/>
              </a:rPr>
              <a:t>(</a:t>
            </a:r>
            <a:r>
              <a:rPr sz="1750" spc="5" dirty="0">
                <a:latin typeface="Times New Roman"/>
                <a:cs typeface="Times New Roman"/>
              </a:rPr>
              <a:t>1</a:t>
            </a:r>
            <a:r>
              <a:rPr sz="1750" spc="-245" dirty="0">
                <a:latin typeface="Times New Roman"/>
                <a:cs typeface="Times New Roman"/>
              </a:rPr>
              <a:t> </a:t>
            </a:r>
            <a:r>
              <a:rPr sz="1750" spc="5" dirty="0">
                <a:latin typeface="Symbol"/>
                <a:cs typeface="Symbol"/>
              </a:rPr>
              <a:t></a:t>
            </a:r>
            <a:r>
              <a:rPr sz="1750" spc="-275" dirty="0">
                <a:latin typeface="Times New Roman"/>
                <a:cs typeface="Times New Roman"/>
              </a:rPr>
              <a:t> </a:t>
            </a:r>
            <a:r>
              <a:rPr sz="1850" i="1" spc="95" dirty="0">
                <a:latin typeface="Symbol"/>
                <a:cs typeface="Symbol"/>
              </a:rPr>
              <a:t></a:t>
            </a:r>
            <a:r>
              <a:rPr sz="1750" spc="105" dirty="0">
                <a:latin typeface="Times New Roman"/>
                <a:cs typeface="Times New Roman"/>
              </a:rPr>
              <a:t>)</a:t>
            </a:r>
            <a:r>
              <a:rPr sz="1750" i="1" spc="-55" dirty="0">
                <a:latin typeface="Times New Roman"/>
                <a:cs typeface="Times New Roman"/>
              </a:rPr>
              <a:t>L</a:t>
            </a:r>
            <a:r>
              <a:rPr sz="1575" spc="-22" baseline="42328" dirty="0">
                <a:latin typeface="Times New Roman"/>
                <a:cs typeface="Times New Roman"/>
              </a:rPr>
              <a:t>2</a:t>
            </a:r>
            <a:endParaRPr sz="1575" baseline="42328">
              <a:latin typeface="Times New Roman"/>
              <a:cs typeface="Times New Roman"/>
            </a:endParaRPr>
          </a:p>
        </p:txBody>
      </p:sp>
      <p:sp>
        <p:nvSpPr>
          <p:cNvPr id="14" name="object 14"/>
          <p:cNvSpPr txBox="1"/>
          <p:nvPr/>
        </p:nvSpPr>
        <p:spPr>
          <a:xfrm>
            <a:off x="2307554" y="3703280"/>
            <a:ext cx="574675" cy="266700"/>
          </a:xfrm>
          <a:prstGeom prst="rect">
            <a:avLst/>
          </a:prstGeom>
        </p:spPr>
        <p:txBody>
          <a:bodyPr vert="horz" wrap="square" lIns="0" tIns="0" rIns="0" bIns="0" rtlCol="0">
            <a:spAutoFit/>
          </a:bodyPr>
          <a:lstStyle/>
          <a:p>
            <a:pPr marL="12700">
              <a:lnSpc>
                <a:spcPct val="100000"/>
              </a:lnSpc>
            </a:pPr>
            <a:r>
              <a:rPr sz="1750" spc="5" dirty="0">
                <a:latin typeface="Symbol"/>
                <a:cs typeface="Symbol"/>
              </a:rPr>
              <a:t></a:t>
            </a:r>
            <a:r>
              <a:rPr sz="1750" i="1" spc="5" dirty="0">
                <a:latin typeface="Times New Roman"/>
                <a:cs typeface="Times New Roman"/>
              </a:rPr>
              <a:t>z</a:t>
            </a:r>
            <a:r>
              <a:rPr sz="1750" i="1" spc="90" dirty="0">
                <a:latin typeface="Times New Roman"/>
                <a:cs typeface="Times New Roman"/>
              </a:rPr>
              <a:t> </a:t>
            </a:r>
            <a:r>
              <a:rPr sz="1750" spc="5" dirty="0">
                <a:latin typeface="Symbol"/>
                <a:cs typeface="Symbol"/>
              </a:rPr>
              <a:t></a:t>
            </a:r>
            <a:r>
              <a:rPr sz="1750" spc="5" dirty="0">
                <a:latin typeface="Times New Roman"/>
                <a:cs typeface="Times New Roman"/>
              </a:rPr>
              <a:t> (</a:t>
            </a:r>
            <a:endParaRPr sz="1750">
              <a:latin typeface="Times New Roman"/>
              <a:cs typeface="Times New Roman"/>
            </a:endParaRPr>
          </a:p>
        </p:txBody>
      </p:sp>
      <p:sp>
        <p:nvSpPr>
          <p:cNvPr id="15" name="object 15"/>
          <p:cNvSpPr txBox="1"/>
          <p:nvPr/>
        </p:nvSpPr>
        <p:spPr>
          <a:xfrm>
            <a:off x="3397455" y="3868771"/>
            <a:ext cx="91440" cy="158115"/>
          </a:xfrm>
          <a:prstGeom prst="rect">
            <a:avLst/>
          </a:prstGeom>
        </p:spPr>
        <p:txBody>
          <a:bodyPr vert="horz" wrap="square" lIns="0" tIns="0" rIns="0" bIns="0" rtlCol="0">
            <a:spAutoFit/>
          </a:bodyPr>
          <a:lstStyle/>
          <a:p>
            <a:pPr marL="12700">
              <a:lnSpc>
                <a:spcPct val="100000"/>
              </a:lnSpc>
            </a:pPr>
            <a:r>
              <a:rPr sz="1050" spc="-15" dirty="0">
                <a:latin typeface="Times New Roman"/>
                <a:cs typeface="Times New Roman"/>
              </a:rPr>
              <a:t>2</a:t>
            </a:r>
            <a:endParaRPr sz="1050">
              <a:latin typeface="Times New Roman"/>
              <a:cs typeface="Times New Roman"/>
            </a:endParaRPr>
          </a:p>
        </p:txBody>
      </p:sp>
      <p:sp>
        <p:nvSpPr>
          <p:cNvPr id="16" name="object 16"/>
          <p:cNvSpPr/>
          <p:nvPr/>
        </p:nvSpPr>
        <p:spPr>
          <a:xfrm>
            <a:off x="5186354" y="2824179"/>
            <a:ext cx="2768565" cy="765176"/>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5186415" y="3738554"/>
            <a:ext cx="2743199" cy="741361"/>
          </a:xfrm>
          <a:prstGeom prst="rect">
            <a:avLst/>
          </a:prstGeom>
          <a:blipFill>
            <a:blip r:embed="rId4" cstate="print"/>
            <a:stretch>
              <a:fillRect/>
            </a:stretch>
          </a:blipFill>
        </p:spPr>
        <p:txBody>
          <a:bodyPr wrap="square" lIns="0" tIns="0" rIns="0" bIns="0" rtlCol="0"/>
          <a:lstStyle/>
          <a:p>
            <a:endParaRPr/>
          </a:p>
        </p:txBody>
      </p:sp>
      <p:sp>
        <p:nvSpPr>
          <p:cNvPr id="18" name="object 18"/>
          <p:cNvSpPr txBox="1"/>
          <p:nvPr/>
        </p:nvSpPr>
        <p:spPr>
          <a:xfrm>
            <a:off x="4193543" y="4715418"/>
            <a:ext cx="3780154" cy="1270000"/>
          </a:xfrm>
          <a:prstGeom prst="rect">
            <a:avLst/>
          </a:prstGeom>
        </p:spPr>
        <p:txBody>
          <a:bodyPr vert="horz" wrap="square" lIns="0" tIns="0" rIns="0" bIns="0" rtlCol="0">
            <a:spAutoFit/>
          </a:bodyPr>
          <a:lstStyle/>
          <a:p>
            <a:pPr marL="12700" marR="5080">
              <a:lnSpc>
                <a:spcPct val="100000"/>
              </a:lnSpc>
            </a:pPr>
            <a:r>
              <a:rPr sz="1400" b="1" spc="-15" dirty="0">
                <a:latin typeface="Arial"/>
                <a:cs typeface="Arial"/>
              </a:rPr>
              <a:t>F</a:t>
            </a:r>
            <a:r>
              <a:rPr sz="1400" b="1" spc="-5" dirty="0">
                <a:latin typeface="Arial"/>
                <a:cs typeface="Arial"/>
              </a:rPr>
              <a:t>i</a:t>
            </a:r>
            <a:r>
              <a:rPr sz="1400" b="1" spc="-15" dirty="0">
                <a:latin typeface="Arial"/>
                <a:cs typeface="Arial"/>
              </a:rPr>
              <a:t>gu</a:t>
            </a:r>
            <a:r>
              <a:rPr sz="1400" b="1" spc="-10" dirty="0">
                <a:latin typeface="Arial"/>
                <a:cs typeface="Arial"/>
              </a:rPr>
              <a:t>re.</a:t>
            </a:r>
            <a:r>
              <a:rPr sz="1400" b="1" spc="-40" dirty="0">
                <a:latin typeface="Arial"/>
                <a:cs typeface="Arial"/>
              </a:rPr>
              <a:t> </a:t>
            </a:r>
            <a:r>
              <a:rPr sz="1400" spc="-95" dirty="0">
                <a:latin typeface="Arial"/>
                <a:cs typeface="Arial"/>
              </a:rPr>
              <a:t>T</a:t>
            </a:r>
            <a:r>
              <a:rPr sz="1400" spc="-20" dirty="0">
                <a:latin typeface="Arial"/>
                <a:cs typeface="Arial"/>
              </a:rPr>
              <a:t>w</a:t>
            </a:r>
            <a:r>
              <a:rPr sz="1400" spc="-10" dirty="0">
                <a:latin typeface="Arial"/>
                <a:cs typeface="Arial"/>
              </a:rPr>
              <a:t>o</a:t>
            </a:r>
            <a:r>
              <a:rPr sz="1400" dirty="0">
                <a:latin typeface="Arial"/>
                <a:cs typeface="Arial"/>
              </a:rPr>
              <a:t> </a:t>
            </a:r>
            <a:r>
              <a:rPr sz="1400" spc="-20" dirty="0">
                <a:latin typeface="Arial"/>
                <a:cs typeface="Arial"/>
              </a:rPr>
              <a:t>m</a:t>
            </a:r>
            <a:r>
              <a:rPr sz="1400" spc="-10" dirty="0">
                <a:latin typeface="Arial"/>
                <a:cs typeface="Arial"/>
              </a:rPr>
              <a:t>echa</a:t>
            </a:r>
            <a:r>
              <a:rPr sz="1400" spc="-15" dirty="0">
                <a:latin typeface="Arial"/>
                <a:cs typeface="Arial"/>
              </a:rPr>
              <a:t>n</a:t>
            </a:r>
            <a:r>
              <a:rPr sz="1400" spc="-5" dirty="0">
                <a:latin typeface="Arial"/>
                <a:cs typeface="Arial"/>
              </a:rPr>
              <a:t>is</a:t>
            </a:r>
            <a:r>
              <a:rPr sz="1400" spc="-25" dirty="0">
                <a:latin typeface="Arial"/>
                <a:cs typeface="Arial"/>
              </a:rPr>
              <a:t>m</a:t>
            </a:r>
            <a:r>
              <a:rPr sz="1400" spc="-10" dirty="0">
                <a:latin typeface="Arial"/>
                <a:cs typeface="Arial"/>
              </a:rPr>
              <a:t>s</a:t>
            </a:r>
            <a:r>
              <a:rPr sz="1400" spc="-15" dirty="0">
                <a:latin typeface="Arial"/>
                <a:cs typeface="Arial"/>
              </a:rPr>
              <a:t> </a:t>
            </a:r>
            <a:r>
              <a:rPr sz="1400" spc="-10" dirty="0">
                <a:latin typeface="Arial"/>
                <a:cs typeface="Arial"/>
              </a:rPr>
              <a:t>of bindin</a:t>
            </a:r>
            <a:r>
              <a:rPr sz="1400" spc="-15" dirty="0">
                <a:latin typeface="Arial"/>
                <a:cs typeface="Arial"/>
              </a:rPr>
              <a:t>g-</a:t>
            </a:r>
            <a:r>
              <a:rPr sz="1400" spc="-5" dirty="0">
                <a:latin typeface="Arial"/>
                <a:cs typeface="Arial"/>
              </a:rPr>
              <a:t>i</a:t>
            </a:r>
            <a:r>
              <a:rPr sz="1400" spc="-15" dirty="0">
                <a:latin typeface="Arial"/>
                <a:cs typeface="Arial"/>
              </a:rPr>
              <a:t>nd</a:t>
            </a:r>
            <a:r>
              <a:rPr sz="1400" spc="-10" dirty="0">
                <a:latin typeface="Arial"/>
                <a:cs typeface="Arial"/>
              </a:rPr>
              <a:t>u</a:t>
            </a:r>
            <a:r>
              <a:rPr sz="1400" spc="-15" dirty="0">
                <a:latin typeface="Arial"/>
                <a:cs typeface="Arial"/>
              </a:rPr>
              <a:t>ced</a:t>
            </a:r>
            <a:r>
              <a:rPr sz="1400" spc="-10" dirty="0">
                <a:latin typeface="Arial"/>
                <a:cs typeface="Arial"/>
              </a:rPr>
              <a:t> surfa</a:t>
            </a:r>
            <a:r>
              <a:rPr sz="1400" spc="-15" dirty="0">
                <a:latin typeface="Arial"/>
                <a:cs typeface="Arial"/>
              </a:rPr>
              <a:t>c</a:t>
            </a:r>
            <a:r>
              <a:rPr sz="1400" spc="-10" dirty="0">
                <a:latin typeface="Arial"/>
                <a:cs typeface="Arial"/>
              </a:rPr>
              <a:t>e</a:t>
            </a:r>
            <a:r>
              <a:rPr sz="1400" spc="-25" dirty="0">
                <a:latin typeface="Arial"/>
                <a:cs typeface="Arial"/>
              </a:rPr>
              <a:t> </a:t>
            </a:r>
            <a:r>
              <a:rPr sz="1400" spc="-10" dirty="0">
                <a:latin typeface="Arial"/>
                <a:cs typeface="Arial"/>
              </a:rPr>
              <a:t>stress</a:t>
            </a:r>
            <a:r>
              <a:rPr sz="1400" spc="-15" dirty="0">
                <a:latin typeface="Arial"/>
                <a:cs typeface="Arial"/>
              </a:rPr>
              <a:t> </a:t>
            </a:r>
            <a:r>
              <a:rPr sz="1400" spc="-10" dirty="0">
                <a:latin typeface="Arial"/>
                <a:cs typeface="Arial"/>
              </a:rPr>
              <a:t>in di</a:t>
            </a:r>
            <a:r>
              <a:rPr sz="1400" spc="-30" dirty="0">
                <a:latin typeface="Arial"/>
                <a:cs typeface="Arial"/>
              </a:rPr>
              <a:t>f</a:t>
            </a:r>
            <a:r>
              <a:rPr sz="1400" spc="-10" dirty="0">
                <a:latin typeface="Arial"/>
                <a:cs typeface="Arial"/>
              </a:rPr>
              <a:t>fer</a:t>
            </a:r>
            <a:r>
              <a:rPr sz="1400" spc="-15" dirty="0">
                <a:latin typeface="Arial"/>
                <a:cs typeface="Arial"/>
              </a:rPr>
              <a:t>en</a:t>
            </a:r>
            <a:r>
              <a:rPr sz="1400" spc="-5" dirty="0">
                <a:latin typeface="Arial"/>
                <a:cs typeface="Arial"/>
              </a:rPr>
              <a:t>t</a:t>
            </a:r>
            <a:r>
              <a:rPr sz="1400" spc="-25" dirty="0">
                <a:latin typeface="Arial"/>
                <a:cs typeface="Arial"/>
              </a:rPr>
              <a:t> </a:t>
            </a:r>
            <a:r>
              <a:rPr sz="1400" spc="-10" dirty="0">
                <a:latin typeface="Arial"/>
                <a:cs typeface="Arial"/>
              </a:rPr>
              <a:t>types</a:t>
            </a:r>
            <a:r>
              <a:rPr sz="1400" spc="-15" dirty="0">
                <a:latin typeface="Arial"/>
                <a:cs typeface="Arial"/>
              </a:rPr>
              <a:t> </a:t>
            </a:r>
            <a:r>
              <a:rPr sz="1400" spc="-10" dirty="0">
                <a:latin typeface="Arial"/>
                <a:cs typeface="Arial"/>
              </a:rPr>
              <a:t>of respo</a:t>
            </a:r>
            <a:r>
              <a:rPr sz="1400" spc="-15" dirty="0">
                <a:latin typeface="Arial"/>
                <a:cs typeface="Arial"/>
              </a:rPr>
              <a:t>n</a:t>
            </a:r>
            <a:r>
              <a:rPr sz="1400" spc="-5" dirty="0">
                <a:latin typeface="Arial"/>
                <a:cs typeface="Arial"/>
              </a:rPr>
              <a:t>si</a:t>
            </a:r>
            <a:r>
              <a:rPr sz="1400" spc="-15" dirty="0">
                <a:latin typeface="Arial"/>
                <a:cs typeface="Arial"/>
              </a:rPr>
              <a:t>v</a:t>
            </a:r>
            <a:r>
              <a:rPr sz="1400" spc="-10" dirty="0">
                <a:latin typeface="Arial"/>
                <a:cs typeface="Arial"/>
              </a:rPr>
              <a:t>e coatin</a:t>
            </a:r>
            <a:r>
              <a:rPr sz="1400" spc="-15" dirty="0">
                <a:latin typeface="Arial"/>
                <a:cs typeface="Arial"/>
              </a:rPr>
              <a:t>g</a:t>
            </a:r>
            <a:r>
              <a:rPr sz="1400" spc="-10" dirty="0">
                <a:latin typeface="Arial"/>
                <a:cs typeface="Arial"/>
              </a:rPr>
              <a:t>s.</a:t>
            </a:r>
            <a:r>
              <a:rPr sz="1400" spc="-25" dirty="0">
                <a:latin typeface="Arial"/>
                <a:cs typeface="Arial"/>
              </a:rPr>
              <a:t> </a:t>
            </a:r>
            <a:r>
              <a:rPr sz="1400" spc="-10" dirty="0">
                <a:latin typeface="Arial"/>
                <a:cs typeface="Arial"/>
              </a:rPr>
              <a:t>(Left</a:t>
            </a:r>
            <a:r>
              <a:rPr sz="1400" spc="-5" dirty="0">
                <a:latin typeface="Arial"/>
                <a:cs typeface="Arial"/>
              </a:rPr>
              <a:t>)</a:t>
            </a:r>
            <a:r>
              <a:rPr sz="1400" spc="-25" dirty="0">
                <a:latin typeface="Arial"/>
                <a:cs typeface="Arial"/>
              </a:rPr>
              <a:t> </a:t>
            </a:r>
            <a:r>
              <a:rPr sz="1400" spc="-15" dirty="0">
                <a:latin typeface="Arial"/>
                <a:cs typeface="Arial"/>
              </a:rPr>
              <a:t>E</a:t>
            </a:r>
            <a:r>
              <a:rPr sz="1400" spc="-10" dirty="0">
                <a:latin typeface="Arial"/>
                <a:cs typeface="Arial"/>
              </a:rPr>
              <a:t>xpansive</a:t>
            </a:r>
            <a:r>
              <a:rPr sz="1400" spc="-15" dirty="0">
                <a:latin typeface="Arial"/>
                <a:cs typeface="Arial"/>
              </a:rPr>
              <a:t> </a:t>
            </a:r>
            <a:r>
              <a:rPr sz="1400" spc="-10" dirty="0">
                <a:latin typeface="Arial"/>
                <a:cs typeface="Arial"/>
              </a:rPr>
              <a:t>stress</a:t>
            </a:r>
            <a:r>
              <a:rPr sz="1400" spc="-15" dirty="0">
                <a:latin typeface="Arial"/>
                <a:cs typeface="Arial"/>
              </a:rPr>
              <a:t>e</a:t>
            </a:r>
            <a:r>
              <a:rPr sz="1400" spc="-10" dirty="0">
                <a:latin typeface="Arial"/>
                <a:cs typeface="Arial"/>
              </a:rPr>
              <a:t>s</a:t>
            </a:r>
            <a:r>
              <a:rPr sz="1400" spc="-25" dirty="0">
                <a:latin typeface="Arial"/>
                <a:cs typeface="Arial"/>
              </a:rPr>
              <a:t> </a:t>
            </a:r>
            <a:r>
              <a:rPr sz="1400" spc="-10" dirty="0">
                <a:latin typeface="Arial"/>
                <a:cs typeface="Arial"/>
              </a:rPr>
              <a:t>for</a:t>
            </a:r>
            <a:r>
              <a:rPr sz="1400" spc="-15" dirty="0">
                <a:latin typeface="Arial"/>
                <a:cs typeface="Arial"/>
              </a:rPr>
              <a:t> </a:t>
            </a:r>
            <a:r>
              <a:rPr sz="1400" spc="-10" dirty="0">
                <a:latin typeface="Arial"/>
                <a:cs typeface="Arial"/>
              </a:rPr>
              <a:t>antige</a:t>
            </a:r>
            <a:r>
              <a:rPr sz="1400" spc="-15" dirty="0">
                <a:latin typeface="Arial"/>
                <a:cs typeface="Arial"/>
              </a:rPr>
              <a:t>n</a:t>
            </a:r>
            <a:r>
              <a:rPr sz="1400" spc="-5" dirty="0">
                <a:latin typeface="Arial"/>
                <a:cs typeface="Arial"/>
              </a:rPr>
              <a:t>-</a:t>
            </a:r>
            <a:r>
              <a:rPr sz="1400" spc="-10" dirty="0">
                <a:latin typeface="Arial"/>
                <a:cs typeface="Arial"/>
              </a:rPr>
              <a:t> antib</a:t>
            </a:r>
            <a:r>
              <a:rPr sz="1400" spc="-15" dirty="0">
                <a:latin typeface="Arial"/>
                <a:cs typeface="Arial"/>
              </a:rPr>
              <a:t>o</a:t>
            </a:r>
            <a:r>
              <a:rPr sz="1400" spc="-10" dirty="0">
                <a:latin typeface="Arial"/>
                <a:cs typeface="Arial"/>
              </a:rPr>
              <a:t>dy</a:t>
            </a:r>
            <a:r>
              <a:rPr sz="1400" spc="-25" dirty="0">
                <a:latin typeface="Arial"/>
                <a:cs typeface="Arial"/>
              </a:rPr>
              <a:t> </a:t>
            </a:r>
            <a:r>
              <a:rPr sz="1400" spc="-10" dirty="0">
                <a:latin typeface="Arial"/>
                <a:cs typeface="Arial"/>
              </a:rPr>
              <a:t>inter</a:t>
            </a:r>
            <a:r>
              <a:rPr sz="1400" spc="-15" dirty="0">
                <a:latin typeface="Arial"/>
                <a:cs typeface="Arial"/>
              </a:rPr>
              <a:t>a</a:t>
            </a:r>
            <a:r>
              <a:rPr sz="1400" spc="-10" dirty="0">
                <a:latin typeface="Arial"/>
                <a:cs typeface="Arial"/>
              </a:rPr>
              <a:t>ction</a:t>
            </a:r>
            <a:r>
              <a:rPr sz="1400" spc="-30" dirty="0">
                <a:latin typeface="Arial"/>
                <a:cs typeface="Arial"/>
              </a:rPr>
              <a:t> </a:t>
            </a:r>
            <a:r>
              <a:rPr sz="1400" spc="-5" dirty="0">
                <a:latin typeface="Arial"/>
                <a:cs typeface="Arial"/>
              </a:rPr>
              <a:t>(</a:t>
            </a:r>
            <a:r>
              <a:rPr sz="1400" spc="-20" dirty="0">
                <a:latin typeface="Arial"/>
                <a:cs typeface="Arial"/>
              </a:rPr>
              <a:t>R</a:t>
            </a:r>
            <a:r>
              <a:rPr sz="1400" spc="-10" dirty="0">
                <a:latin typeface="Arial"/>
                <a:cs typeface="Arial"/>
              </a:rPr>
              <a:t>ight)</a:t>
            </a:r>
            <a:r>
              <a:rPr sz="1400" spc="-15" dirty="0">
                <a:latin typeface="Arial"/>
                <a:cs typeface="Arial"/>
              </a:rPr>
              <a:t> </a:t>
            </a:r>
            <a:r>
              <a:rPr sz="1400" spc="-20" dirty="0">
                <a:latin typeface="Arial"/>
                <a:cs typeface="Arial"/>
              </a:rPr>
              <a:t>C</a:t>
            </a:r>
            <a:r>
              <a:rPr sz="1400" spc="-10" dirty="0">
                <a:latin typeface="Arial"/>
                <a:cs typeface="Arial"/>
              </a:rPr>
              <a:t>o</a:t>
            </a:r>
            <a:r>
              <a:rPr sz="1400" spc="-20" dirty="0">
                <a:latin typeface="Arial"/>
                <a:cs typeface="Arial"/>
              </a:rPr>
              <a:t>m</a:t>
            </a:r>
            <a:r>
              <a:rPr sz="1400" spc="-10" dirty="0">
                <a:latin typeface="Arial"/>
                <a:cs typeface="Arial"/>
              </a:rPr>
              <a:t>pres</a:t>
            </a:r>
            <a:r>
              <a:rPr sz="1400" spc="-15" dirty="0">
                <a:latin typeface="Arial"/>
                <a:cs typeface="Arial"/>
              </a:rPr>
              <a:t>s</a:t>
            </a:r>
            <a:r>
              <a:rPr sz="1400" spc="-10" dirty="0">
                <a:latin typeface="Arial"/>
                <a:cs typeface="Arial"/>
              </a:rPr>
              <a:t>ive</a:t>
            </a:r>
            <a:r>
              <a:rPr sz="1400" spc="-25" dirty="0">
                <a:latin typeface="Arial"/>
                <a:cs typeface="Arial"/>
              </a:rPr>
              <a:t> </a:t>
            </a:r>
            <a:r>
              <a:rPr sz="1400" spc="-10" dirty="0">
                <a:latin typeface="Arial"/>
                <a:cs typeface="Arial"/>
              </a:rPr>
              <a:t>stress due</a:t>
            </a:r>
            <a:r>
              <a:rPr sz="1400" spc="-15" dirty="0">
                <a:latin typeface="Arial"/>
                <a:cs typeface="Arial"/>
              </a:rPr>
              <a:t> </a:t>
            </a:r>
            <a:r>
              <a:rPr sz="1400" spc="-10" dirty="0">
                <a:latin typeface="Arial"/>
                <a:cs typeface="Arial"/>
              </a:rPr>
              <a:t>to neutr</a:t>
            </a:r>
            <a:r>
              <a:rPr sz="1400" spc="-15" dirty="0">
                <a:latin typeface="Arial"/>
                <a:cs typeface="Arial"/>
              </a:rPr>
              <a:t>a</a:t>
            </a:r>
            <a:r>
              <a:rPr sz="1400" spc="-5" dirty="0">
                <a:latin typeface="Arial"/>
                <a:cs typeface="Arial"/>
              </a:rPr>
              <a:t>liz</a:t>
            </a:r>
            <a:r>
              <a:rPr sz="1400" spc="-15" dirty="0">
                <a:latin typeface="Arial"/>
                <a:cs typeface="Arial"/>
              </a:rPr>
              <a:t>at</a:t>
            </a:r>
            <a:r>
              <a:rPr sz="1400" spc="-10" dirty="0">
                <a:latin typeface="Arial"/>
                <a:cs typeface="Arial"/>
              </a:rPr>
              <a:t>ion</a:t>
            </a:r>
            <a:r>
              <a:rPr sz="1400" spc="-30" dirty="0">
                <a:latin typeface="Arial"/>
                <a:cs typeface="Arial"/>
              </a:rPr>
              <a:t> </a:t>
            </a:r>
            <a:r>
              <a:rPr sz="1400" spc="-10" dirty="0">
                <a:latin typeface="Arial"/>
                <a:cs typeface="Arial"/>
              </a:rPr>
              <a:t>of</a:t>
            </a:r>
            <a:r>
              <a:rPr sz="1400" spc="-5" dirty="0">
                <a:latin typeface="Arial"/>
                <a:cs typeface="Arial"/>
              </a:rPr>
              <a:t> </a:t>
            </a:r>
            <a:r>
              <a:rPr sz="1400" spc="-10" dirty="0">
                <a:latin typeface="Arial"/>
                <a:cs typeface="Arial"/>
              </a:rPr>
              <a:t>excessi</a:t>
            </a:r>
            <a:r>
              <a:rPr sz="1400" spc="-15" dirty="0">
                <a:latin typeface="Arial"/>
                <a:cs typeface="Arial"/>
              </a:rPr>
              <a:t>v</a:t>
            </a:r>
            <a:r>
              <a:rPr sz="1400" spc="-10" dirty="0">
                <a:latin typeface="Arial"/>
                <a:cs typeface="Arial"/>
              </a:rPr>
              <a:t>e</a:t>
            </a:r>
            <a:r>
              <a:rPr sz="1400" spc="-25" dirty="0">
                <a:latin typeface="Arial"/>
                <a:cs typeface="Arial"/>
              </a:rPr>
              <a:t> </a:t>
            </a:r>
            <a:r>
              <a:rPr sz="1400" spc="-10" dirty="0">
                <a:latin typeface="Arial"/>
                <a:cs typeface="Arial"/>
              </a:rPr>
              <a:t>char</a:t>
            </a:r>
            <a:r>
              <a:rPr sz="1400" spc="-15" dirty="0">
                <a:latin typeface="Arial"/>
                <a:cs typeface="Arial"/>
              </a:rPr>
              <a:t>g</a:t>
            </a:r>
            <a:r>
              <a:rPr sz="1400" spc="-10" dirty="0">
                <a:latin typeface="Arial"/>
                <a:cs typeface="Arial"/>
              </a:rPr>
              <a:t>e</a:t>
            </a:r>
            <a:r>
              <a:rPr sz="1400" spc="-25" dirty="0">
                <a:latin typeface="Arial"/>
                <a:cs typeface="Arial"/>
              </a:rPr>
              <a:t> </a:t>
            </a:r>
            <a:r>
              <a:rPr sz="1400" spc="-10" dirty="0">
                <a:latin typeface="Arial"/>
                <a:cs typeface="Arial"/>
              </a:rPr>
              <a:t>on the surfa</a:t>
            </a:r>
            <a:r>
              <a:rPr sz="1400" spc="-15" dirty="0">
                <a:latin typeface="Arial"/>
                <a:cs typeface="Arial"/>
              </a:rPr>
              <a:t>c</a:t>
            </a:r>
            <a:r>
              <a:rPr sz="1400" spc="-10" dirty="0">
                <a:latin typeface="Arial"/>
                <a:cs typeface="Arial"/>
              </a:rPr>
              <a:t>e</a:t>
            </a:r>
            <a:endParaRPr sz="14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0775" y="4722977"/>
            <a:ext cx="8249920" cy="960755"/>
          </a:xfrm>
          <a:prstGeom prst="rect">
            <a:avLst/>
          </a:prstGeom>
        </p:spPr>
        <p:txBody>
          <a:bodyPr vert="horz" wrap="square" lIns="0" tIns="0" rIns="0" bIns="0" rtlCol="0">
            <a:spAutoFit/>
          </a:bodyPr>
          <a:lstStyle/>
          <a:p>
            <a:pPr marL="12065" marR="5080" indent="-635" algn="ctr">
              <a:lnSpc>
                <a:spcPct val="100000"/>
              </a:lnSpc>
            </a:pPr>
            <a:r>
              <a:rPr sz="1600" b="1" dirty="0">
                <a:latin typeface="Arial"/>
                <a:cs typeface="Arial"/>
              </a:rPr>
              <a:t>A</a:t>
            </a:r>
            <a:r>
              <a:rPr sz="1600" b="1" spc="-60" dirty="0">
                <a:latin typeface="Arial"/>
                <a:cs typeface="Arial"/>
              </a:rPr>
              <a:t> </a:t>
            </a:r>
            <a:r>
              <a:rPr sz="1600" b="1" spc="-5" dirty="0">
                <a:latin typeface="Arial"/>
                <a:cs typeface="Arial"/>
              </a:rPr>
              <a:t>modi</a:t>
            </a:r>
            <a:r>
              <a:rPr sz="1600" b="1" dirty="0">
                <a:latin typeface="Arial"/>
                <a:cs typeface="Arial"/>
              </a:rPr>
              <a:t>f</a:t>
            </a:r>
            <a:r>
              <a:rPr sz="1600" b="1" spc="-5" dirty="0">
                <a:latin typeface="Arial"/>
                <a:cs typeface="Arial"/>
              </a:rPr>
              <a:t>ie</a:t>
            </a:r>
            <a:r>
              <a:rPr sz="1600" b="1" dirty="0">
                <a:latin typeface="Arial"/>
                <a:cs typeface="Arial"/>
              </a:rPr>
              <a:t>d</a:t>
            </a:r>
            <a:r>
              <a:rPr sz="1600" b="1" spc="10" dirty="0">
                <a:latin typeface="Arial"/>
                <a:cs typeface="Arial"/>
              </a:rPr>
              <a:t> </a:t>
            </a:r>
            <a:r>
              <a:rPr sz="1600" b="1" spc="-5" dirty="0">
                <a:latin typeface="Arial"/>
                <a:cs typeface="Arial"/>
              </a:rPr>
              <a:t>mic</a:t>
            </a:r>
            <a:r>
              <a:rPr sz="1600" b="1" dirty="0">
                <a:latin typeface="Arial"/>
                <a:cs typeface="Arial"/>
              </a:rPr>
              <a:t>r</a:t>
            </a:r>
            <a:r>
              <a:rPr sz="1600" b="1" spc="-5" dirty="0">
                <a:latin typeface="Arial"/>
                <a:cs typeface="Arial"/>
              </a:rPr>
              <a:t>ocan</a:t>
            </a:r>
            <a:r>
              <a:rPr sz="1600" b="1" dirty="0">
                <a:latin typeface="Arial"/>
                <a:cs typeface="Arial"/>
              </a:rPr>
              <a:t>t</a:t>
            </a:r>
            <a:r>
              <a:rPr sz="1600" b="1" spc="-5" dirty="0">
                <a:latin typeface="Arial"/>
                <a:cs typeface="Arial"/>
              </a:rPr>
              <a:t>ileve</a:t>
            </a:r>
            <a:r>
              <a:rPr sz="1600" b="1" dirty="0">
                <a:latin typeface="Arial"/>
                <a:cs typeface="Arial"/>
              </a:rPr>
              <a:t>r</a:t>
            </a:r>
            <a:r>
              <a:rPr sz="1600" b="1" spc="20" dirty="0">
                <a:latin typeface="Arial"/>
                <a:cs typeface="Arial"/>
              </a:rPr>
              <a:t> </a:t>
            </a:r>
            <a:r>
              <a:rPr sz="1600" b="1" dirty="0">
                <a:latin typeface="Arial"/>
                <a:cs typeface="Arial"/>
              </a:rPr>
              <a:t>(t</a:t>
            </a:r>
            <a:r>
              <a:rPr sz="1600" b="1" spc="-5" dirty="0">
                <a:latin typeface="Arial"/>
                <a:cs typeface="Arial"/>
              </a:rPr>
              <a:t>op</a:t>
            </a:r>
            <a:r>
              <a:rPr sz="1600" b="1" dirty="0">
                <a:latin typeface="Arial"/>
                <a:cs typeface="Arial"/>
              </a:rPr>
              <a:t>)</a:t>
            </a:r>
            <a:r>
              <a:rPr sz="1600" b="1" spc="10" dirty="0">
                <a:latin typeface="Arial"/>
                <a:cs typeface="Arial"/>
              </a:rPr>
              <a:t> </a:t>
            </a:r>
            <a:r>
              <a:rPr sz="1600" b="1" spc="-5" dirty="0">
                <a:latin typeface="Arial"/>
                <a:cs typeface="Arial"/>
              </a:rPr>
              <a:t>bende</a:t>
            </a:r>
            <a:r>
              <a:rPr sz="1600" b="1" dirty="0">
                <a:latin typeface="Arial"/>
                <a:cs typeface="Arial"/>
              </a:rPr>
              <a:t>d</a:t>
            </a:r>
            <a:r>
              <a:rPr sz="1600" b="1" spc="-10" dirty="0">
                <a:latin typeface="Arial"/>
                <a:cs typeface="Arial"/>
              </a:rPr>
              <a:t> </a:t>
            </a:r>
            <a:r>
              <a:rPr sz="1600" b="1" spc="-5" dirty="0">
                <a:latin typeface="Arial"/>
                <a:cs typeface="Arial"/>
              </a:rPr>
              <a:t>do</a:t>
            </a:r>
            <a:r>
              <a:rPr sz="1600" b="1" dirty="0">
                <a:latin typeface="Arial"/>
                <a:cs typeface="Arial"/>
              </a:rPr>
              <a:t>wn</a:t>
            </a:r>
            <a:r>
              <a:rPr sz="1600" b="1" spc="-5" dirty="0">
                <a:latin typeface="Arial"/>
                <a:cs typeface="Arial"/>
              </a:rPr>
              <a:t> upo</a:t>
            </a:r>
            <a:r>
              <a:rPr sz="1600" b="1" dirty="0">
                <a:latin typeface="Arial"/>
                <a:cs typeface="Arial"/>
              </a:rPr>
              <a:t>n</a:t>
            </a:r>
            <a:r>
              <a:rPr sz="1600" b="1" spc="-10" dirty="0">
                <a:latin typeface="Arial"/>
                <a:cs typeface="Arial"/>
              </a:rPr>
              <a:t> </a:t>
            </a:r>
            <a:r>
              <a:rPr sz="1600" b="1" spc="-5" dirty="0">
                <a:latin typeface="Arial"/>
                <a:cs typeface="Arial"/>
              </a:rPr>
              <a:t>exposu</a:t>
            </a:r>
            <a:r>
              <a:rPr sz="1600" b="1" dirty="0">
                <a:latin typeface="Arial"/>
                <a:cs typeface="Arial"/>
              </a:rPr>
              <a:t>re</a:t>
            </a:r>
            <a:r>
              <a:rPr sz="1600" b="1" spc="-10" dirty="0">
                <a:latin typeface="Arial"/>
                <a:cs typeface="Arial"/>
              </a:rPr>
              <a:t> </a:t>
            </a:r>
            <a:r>
              <a:rPr sz="1600" b="1" dirty="0">
                <a:latin typeface="Arial"/>
                <a:cs typeface="Arial"/>
              </a:rPr>
              <a:t>to </a:t>
            </a:r>
            <a:r>
              <a:rPr sz="1600" b="1" spc="-5" dirty="0">
                <a:latin typeface="Arial"/>
                <a:cs typeface="Arial"/>
              </a:rPr>
              <a:t>me</a:t>
            </a:r>
            <a:r>
              <a:rPr sz="1600" b="1" dirty="0">
                <a:latin typeface="Arial"/>
                <a:cs typeface="Arial"/>
              </a:rPr>
              <a:t>t</a:t>
            </a:r>
            <a:r>
              <a:rPr sz="1600" b="1" spc="-5" dirty="0">
                <a:latin typeface="Arial"/>
                <a:cs typeface="Arial"/>
              </a:rPr>
              <a:t>hano</a:t>
            </a:r>
            <a:r>
              <a:rPr sz="1600" b="1" dirty="0">
                <a:latin typeface="Arial"/>
                <a:cs typeface="Arial"/>
              </a:rPr>
              <a:t>l </a:t>
            </a:r>
            <a:r>
              <a:rPr sz="1600" b="1" spc="-5" dirty="0">
                <a:latin typeface="Arial"/>
                <a:cs typeface="Arial"/>
              </a:rPr>
              <a:t>vapo</a:t>
            </a:r>
            <a:r>
              <a:rPr sz="1600" b="1" dirty="0">
                <a:latin typeface="Arial"/>
                <a:cs typeface="Arial"/>
              </a:rPr>
              <a:t>r  </a:t>
            </a:r>
            <a:r>
              <a:rPr sz="1600" b="1" spc="-5" dirty="0">
                <a:latin typeface="Arial"/>
                <a:cs typeface="Arial"/>
              </a:rPr>
              <a:t>an</a:t>
            </a:r>
            <a:r>
              <a:rPr sz="1600" b="1" dirty="0">
                <a:latin typeface="Arial"/>
                <a:cs typeface="Arial"/>
              </a:rPr>
              <a:t>d</a:t>
            </a:r>
            <a:r>
              <a:rPr sz="1600" b="1" spc="-5" dirty="0">
                <a:latin typeface="Arial"/>
                <a:cs typeface="Arial"/>
              </a:rPr>
              <a:t> </a:t>
            </a:r>
            <a:r>
              <a:rPr sz="1600" b="1" dirty="0">
                <a:latin typeface="Arial"/>
                <a:cs typeface="Arial"/>
              </a:rPr>
              <a:t>r</a:t>
            </a:r>
            <a:r>
              <a:rPr sz="1600" b="1" spc="-5" dirty="0">
                <a:latin typeface="Arial"/>
                <a:cs typeface="Arial"/>
              </a:rPr>
              <a:t>e</a:t>
            </a:r>
            <a:r>
              <a:rPr sz="1600" b="1" dirty="0">
                <a:latin typeface="Arial"/>
                <a:cs typeface="Arial"/>
              </a:rPr>
              <a:t>t</a:t>
            </a:r>
            <a:r>
              <a:rPr sz="1600" b="1" spc="-5" dirty="0">
                <a:latin typeface="Arial"/>
                <a:cs typeface="Arial"/>
              </a:rPr>
              <a:t>u</a:t>
            </a:r>
            <a:r>
              <a:rPr sz="1600" b="1" dirty="0">
                <a:latin typeface="Arial"/>
                <a:cs typeface="Arial"/>
              </a:rPr>
              <a:t>r</a:t>
            </a:r>
            <a:r>
              <a:rPr sz="1600" b="1" spc="-5" dirty="0">
                <a:latin typeface="Arial"/>
                <a:cs typeface="Arial"/>
              </a:rPr>
              <a:t>ne</a:t>
            </a:r>
            <a:r>
              <a:rPr sz="1600" b="1" dirty="0">
                <a:latin typeface="Arial"/>
                <a:cs typeface="Arial"/>
              </a:rPr>
              <a:t>d</a:t>
            </a:r>
            <a:r>
              <a:rPr sz="1600" b="1" spc="-5" dirty="0">
                <a:latin typeface="Arial"/>
                <a:cs typeface="Arial"/>
              </a:rPr>
              <a:t> </a:t>
            </a:r>
            <a:r>
              <a:rPr sz="1600" b="1" dirty="0">
                <a:latin typeface="Arial"/>
                <a:cs typeface="Arial"/>
              </a:rPr>
              <a:t>to </a:t>
            </a:r>
            <a:r>
              <a:rPr sz="1600" b="1" spc="-5" dirty="0">
                <a:latin typeface="Arial"/>
                <a:cs typeface="Arial"/>
              </a:rPr>
              <a:t>i</a:t>
            </a:r>
            <a:r>
              <a:rPr sz="1600" b="1" dirty="0">
                <a:latin typeface="Arial"/>
                <a:cs typeface="Arial"/>
              </a:rPr>
              <a:t>ts</a:t>
            </a:r>
            <a:r>
              <a:rPr sz="1600" b="1" spc="10" dirty="0">
                <a:latin typeface="Arial"/>
                <a:cs typeface="Arial"/>
              </a:rPr>
              <a:t> </a:t>
            </a:r>
            <a:r>
              <a:rPr sz="1600" b="1" spc="-5" dirty="0">
                <a:latin typeface="Arial"/>
                <a:cs typeface="Arial"/>
              </a:rPr>
              <a:t>o</a:t>
            </a:r>
            <a:r>
              <a:rPr sz="1600" b="1" dirty="0">
                <a:latin typeface="Arial"/>
                <a:cs typeface="Arial"/>
              </a:rPr>
              <a:t>r</a:t>
            </a:r>
            <a:r>
              <a:rPr sz="1600" b="1" spc="-5" dirty="0">
                <a:latin typeface="Arial"/>
                <a:cs typeface="Arial"/>
              </a:rPr>
              <a:t>igina</a:t>
            </a:r>
            <a:r>
              <a:rPr sz="1600" b="1" dirty="0">
                <a:latin typeface="Arial"/>
                <a:cs typeface="Arial"/>
              </a:rPr>
              <a:t>l</a:t>
            </a:r>
            <a:r>
              <a:rPr sz="1600" b="1" spc="5" dirty="0">
                <a:latin typeface="Arial"/>
                <a:cs typeface="Arial"/>
              </a:rPr>
              <a:t> </a:t>
            </a:r>
            <a:r>
              <a:rPr sz="1600" b="1" spc="-5" dirty="0">
                <a:latin typeface="Arial"/>
                <a:cs typeface="Arial"/>
              </a:rPr>
              <a:t>posi</a:t>
            </a:r>
            <a:r>
              <a:rPr sz="1600" b="1" dirty="0">
                <a:latin typeface="Arial"/>
                <a:cs typeface="Arial"/>
              </a:rPr>
              <a:t>t</a:t>
            </a:r>
            <a:r>
              <a:rPr sz="1600" b="1" spc="-5" dirty="0">
                <a:latin typeface="Arial"/>
                <a:cs typeface="Arial"/>
              </a:rPr>
              <a:t>io</a:t>
            </a:r>
            <a:r>
              <a:rPr sz="1600" b="1" dirty="0">
                <a:latin typeface="Arial"/>
                <a:cs typeface="Arial"/>
              </a:rPr>
              <a:t>n</a:t>
            </a:r>
            <a:r>
              <a:rPr sz="1600" b="1" spc="10" dirty="0">
                <a:latin typeface="Arial"/>
                <a:cs typeface="Arial"/>
              </a:rPr>
              <a:t> </a:t>
            </a:r>
            <a:r>
              <a:rPr sz="1600" b="1" dirty="0">
                <a:latin typeface="Arial"/>
                <a:cs typeface="Arial"/>
              </a:rPr>
              <a:t>w</a:t>
            </a:r>
            <a:r>
              <a:rPr sz="1600" b="1" spc="-5" dirty="0">
                <a:latin typeface="Arial"/>
                <a:cs typeface="Arial"/>
              </a:rPr>
              <a:t>he</a:t>
            </a:r>
            <a:r>
              <a:rPr sz="1600" b="1" dirty="0">
                <a:latin typeface="Arial"/>
                <a:cs typeface="Arial"/>
              </a:rPr>
              <a:t>n</a:t>
            </a:r>
            <a:r>
              <a:rPr sz="1600" b="1" spc="-5" dirty="0">
                <a:latin typeface="Arial"/>
                <a:cs typeface="Arial"/>
              </a:rPr>
              <a:t> </a:t>
            </a:r>
            <a:r>
              <a:rPr sz="1600" b="1" dirty="0">
                <a:latin typeface="Arial"/>
                <a:cs typeface="Arial"/>
              </a:rPr>
              <a:t>t</a:t>
            </a:r>
            <a:r>
              <a:rPr sz="1600" b="1" spc="-5" dirty="0">
                <a:latin typeface="Arial"/>
                <a:cs typeface="Arial"/>
              </a:rPr>
              <a:t>h</a:t>
            </a:r>
            <a:r>
              <a:rPr sz="1600" b="1" dirty="0">
                <a:latin typeface="Arial"/>
                <a:cs typeface="Arial"/>
              </a:rPr>
              <a:t>e </a:t>
            </a:r>
            <a:r>
              <a:rPr sz="1600" b="1" spc="-5" dirty="0">
                <a:latin typeface="Arial"/>
                <a:cs typeface="Arial"/>
              </a:rPr>
              <a:t>me</a:t>
            </a:r>
            <a:r>
              <a:rPr sz="1600" b="1" dirty="0">
                <a:latin typeface="Arial"/>
                <a:cs typeface="Arial"/>
              </a:rPr>
              <a:t>t</a:t>
            </a:r>
            <a:r>
              <a:rPr sz="1600" b="1" spc="-5" dirty="0">
                <a:latin typeface="Arial"/>
                <a:cs typeface="Arial"/>
              </a:rPr>
              <a:t>hano</a:t>
            </a:r>
            <a:r>
              <a:rPr sz="1600" b="1" dirty="0">
                <a:latin typeface="Arial"/>
                <a:cs typeface="Arial"/>
              </a:rPr>
              <a:t>l</a:t>
            </a:r>
            <a:r>
              <a:rPr sz="1600" b="1" spc="5" dirty="0">
                <a:latin typeface="Arial"/>
                <a:cs typeface="Arial"/>
              </a:rPr>
              <a:t> </a:t>
            </a:r>
            <a:r>
              <a:rPr sz="1600" b="1" spc="-5" dirty="0">
                <a:latin typeface="Arial"/>
                <a:cs typeface="Arial"/>
              </a:rPr>
              <a:t>vapo</a:t>
            </a:r>
            <a:r>
              <a:rPr sz="1600" b="1" dirty="0">
                <a:latin typeface="Arial"/>
                <a:cs typeface="Arial"/>
              </a:rPr>
              <a:t>r</a:t>
            </a:r>
            <a:r>
              <a:rPr sz="1600" b="1" spc="-5" dirty="0">
                <a:latin typeface="Arial"/>
                <a:cs typeface="Arial"/>
              </a:rPr>
              <a:t> </a:t>
            </a:r>
            <a:r>
              <a:rPr sz="1600" b="1" dirty="0">
                <a:latin typeface="Arial"/>
                <a:cs typeface="Arial"/>
              </a:rPr>
              <a:t>w</a:t>
            </a:r>
            <a:r>
              <a:rPr sz="1600" b="1" spc="-5" dirty="0">
                <a:latin typeface="Arial"/>
                <a:cs typeface="Arial"/>
              </a:rPr>
              <a:t>a</a:t>
            </a:r>
            <a:r>
              <a:rPr sz="1600" b="1" dirty="0">
                <a:latin typeface="Arial"/>
                <a:cs typeface="Arial"/>
              </a:rPr>
              <a:t>s r</a:t>
            </a:r>
            <a:r>
              <a:rPr sz="1600" b="1" spc="-5" dirty="0">
                <a:latin typeface="Arial"/>
                <a:cs typeface="Arial"/>
              </a:rPr>
              <a:t>eplace</a:t>
            </a:r>
            <a:r>
              <a:rPr sz="1600" b="1" dirty="0">
                <a:latin typeface="Arial"/>
                <a:cs typeface="Arial"/>
              </a:rPr>
              <a:t>d w</a:t>
            </a:r>
            <a:r>
              <a:rPr sz="1600" b="1" spc="-5" dirty="0">
                <a:latin typeface="Arial"/>
                <a:cs typeface="Arial"/>
              </a:rPr>
              <a:t>i</a:t>
            </a:r>
            <a:r>
              <a:rPr sz="1600" b="1" dirty="0">
                <a:latin typeface="Arial"/>
                <a:cs typeface="Arial"/>
              </a:rPr>
              <a:t>th</a:t>
            </a:r>
            <a:r>
              <a:rPr sz="1600" b="1" spc="10" dirty="0">
                <a:latin typeface="Arial"/>
                <a:cs typeface="Arial"/>
              </a:rPr>
              <a:t> </a:t>
            </a:r>
            <a:r>
              <a:rPr sz="1600" b="1" spc="-5" dirty="0">
                <a:latin typeface="Arial"/>
                <a:cs typeface="Arial"/>
              </a:rPr>
              <a:t>ai</a:t>
            </a:r>
            <a:r>
              <a:rPr sz="1600" b="1" spc="-90" dirty="0">
                <a:latin typeface="Arial"/>
                <a:cs typeface="Arial"/>
              </a:rPr>
              <a:t>r</a:t>
            </a:r>
            <a:r>
              <a:rPr sz="1600" b="1" dirty="0">
                <a:latin typeface="Arial"/>
                <a:cs typeface="Arial"/>
              </a:rPr>
              <a:t>. </a:t>
            </a:r>
            <a:r>
              <a:rPr sz="1600" b="1" spc="-5" dirty="0">
                <a:latin typeface="Arial"/>
                <a:cs typeface="Arial"/>
              </a:rPr>
              <a:t>Fo</a:t>
            </a:r>
            <a:r>
              <a:rPr sz="1600" b="1" dirty="0">
                <a:latin typeface="Arial"/>
                <a:cs typeface="Arial"/>
              </a:rPr>
              <a:t>r</a:t>
            </a:r>
            <a:r>
              <a:rPr sz="1600" b="1" spc="-5" dirty="0">
                <a:latin typeface="Arial"/>
                <a:cs typeface="Arial"/>
              </a:rPr>
              <a:t> compa</a:t>
            </a:r>
            <a:r>
              <a:rPr sz="1600" b="1" dirty="0">
                <a:latin typeface="Arial"/>
                <a:cs typeface="Arial"/>
              </a:rPr>
              <a:t>r</a:t>
            </a:r>
            <a:r>
              <a:rPr sz="1600" b="1" spc="-5" dirty="0">
                <a:latin typeface="Arial"/>
                <a:cs typeface="Arial"/>
              </a:rPr>
              <a:t>ison</a:t>
            </a:r>
            <a:r>
              <a:rPr sz="1600" b="1" dirty="0">
                <a:latin typeface="Arial"/>
                <a:cs typeface="Arial"/>
              </a:rPr>
              <a:t>,</a:t>
            </a:r>
            <a:r>
              <a:rPr sz="1600" b="1" spc="5" dirty="0">
                <a:latin typeface="Arial"/>
                <a:cs typeface="Arial"/>
              </a:rPr>
              <a:t> </a:t>
            </a:r>
            <a:r>
              <a:rPr sz="1600" b="1" spc="-5" dirty="0">
                <a:latin typeface="Arial"/>
                <a:cs typeface="Arial"/>
              </a:rPr>
              <a:t>unmodi</a:t>
            </a:r>
            <a:r>
              <a:rPr sz="1600" b="1" dirty="0">
                <a:latin typeface="Arial"/>
                <a:cs typeface="Arial"/>
              </a:rPr>
              <a:t>f</a:t>
            </a:r>
            <a:r>
              <a:rPr sz="1600" b="1" spc="-5" dirty="0">
                <a:latin typeface="Arial"/>
                <a:cs typeface="Arial"/>
              </a:rPr>
              <a:t>ie</a:t>
            </a:r>
            <a:r>
              <a:rPr sz="1600" b="1" dirty="0">
                <a:latin typeface="Arial"/>
                <a:cs typeface="Arial"/>
              </a:rPr>
              <a:t>d </a:t>
            </a:r>
            <a:r>
              <a:rPr sz="1600" b="1" spc="-5" dirty="0">
                <a:latin typeface="Arial"/>
                <a:cs typeface="Arial"/>
              </a:rPr>
              <a:t>mic</a:t>
            </a:r>
            <a:r>
              <a:rPr sz="1600" b="1" dirty="0">
                <a:latin typeface="Arial"/>
                <a:cs typeface="Arial"/>
              </a:rPr>
              <a:t>r</a:t>
            </a:r>
            <a:r>
              <a:rPr sz="1600" b="1" spc="-5" dirty="0">
                <a:latin typeface="Arial"/>
                <a:cs typeface="Arial"/>
              </a:rPr>
              <a:t>ocan</a:t>
            </a:r>
            <a:r>
              <a:rPr sz="1600" b="1" dirty="0">
                <a:latin typeface="Arial"/>
                <a:cs typeface="Arial"/>
              </a:rPr>
              <a:t>t</a:t>
            </a:r>
            <a:r>
              <a:rPr sz="1600" b="1" spc="-5" dirty="0">
                <a:latin typeface="Arial"/>
                <a:cs typeface="Arial"/>
              </a:rPr>
              <a:t>ileve</a:t>
            </a:r>
            <a:r>
              <a:rPr sz="1600" b="1" dirty="0">
                <a:latin typeface="Arial"/>
                <a:cs typeface="Arial"/>
              </a:rPr>
              <a:t>r</a:t>
            </a:r>
            <a:r>
              <a:rPr sz="1600" b="1" spc="20" dirty="0">
                <a:latin typeface="Arial"/>
                <a:cs typeface="Arial"/>
              </a:rPr>
              <a:t> </a:t>
            </a:r>
            <a:r>
              <a:rPr sz="1600" b="1" dirty="0">
                <a:latin typeface="Arial"/>
                <a:cs typeface="Arial"/>
              </a:rPr>
              <a:t>(</a:t>
            </a:r>
            <a:r>
              <a:rPr sz="1600" b="1" spc="-5" dirty="0">
                <a:latin typeface="Arial"/>
                <a:cs typeface="Arial"/>
              </a:rPr>
              <a:t>bo</a:t>
            </a:r>
            <a:r>
              <a:rPr sz="1600" b="1" dirty="0">
                <a:latin typeface="Arial"/>
                <a:cs typeface="Arial"/>
              </a:rPr>
              <a:t>tt</a:t>
            </a:r>
            <a:r>
              <a:rPr sz="1600" b="1" spc="-5" dirty="0">
                <a:latin typeface="Arial"/>
                <a:cs typeface="Arial"/>
              </a:rPr>
              <a:t>om</a:t>
            </a:r>
            <a:r>
              <a:rPr sz="1600" b="1" dirty="0">
                <a:latin typeface="Arial"/>
                <a:cs typeface="Arial"/>
              </a:rPr>
              <a:t>)</a:t>
            </a:r>
            <a:r>
              <a:rPr sz="1600" b="1" spc="10" dirty="0">
                <a:latin typeface="Arial"/>
                <a:cs typeface="Arial"/>
              </a:rPr>
              <a:t> </a:t>
            </a:r>
            <a:r>
              <a:rPr sz="1600" b="1" spc="-5" dirty="0">
                <a:latin typeface="Arial"/>
                <a:cs typeface="Arial"/>
              </a:rPr>
              <a:t>di</a:t>
            </a:r>
            <a:r>
              <a:rPr sz="1600" b="1" dirty="0">
                <a:latin typeface="Arial"/>
                <a:cs typeface="Arial"/>
              </a:rPr>
              <a:t>d </a:t>
            </a:r>
            <a:r>
              <a:rPr sz="1600" b="1" spc="-5" dirty="0">
                <a:latin typeface="Arial"/>
                <a:cs typeface="Arial"/>
              </a:rPr>
              <a:t>no</a:t>
            </a:r>
            <a:r>
              <a:rPr sz="1600" b="1" dirty="0">
                <a:latin typeface="Arial"/>
                <a:cs typeface="Arial"/>
              </a:rPr>
              <a:t>t</a:t>
            </a:r>
            <a:r>
              <a:rPr sz="1600" b="1" spc="5" dirty="0">
                <a:latin typeface="Arial"/>
                <a:cs typeface="Arial"/>
              </a:rPr>
              <a:t> </a:t>
            </a:r>
            <a:r>
              <a:rPr sz="1600" b="1" spc="-5" dirty="0">
                <a:latin typeface="Arial"/>
                <a:cs typeface="Arial"/>
              </a:rPr>
              <a:t>ben</a:t>
            </a:r>
            <a:r>
              <a:rPr sz="1600" b="1" dirty="0">
                <a:latin typeface="Arial"/>
                <a:cs typeface="Arial"/>
              </a:rPr>
              <a:t>d</a:t>
            </a:r>
            <a:r>
              <a:rPr sz="1600" b="1" spc="-10" dirty="0">
                <a:latin typeface="Arial"/>
                <a:cs typeface="Arial"/>
              </a:rPr>
              <a:t> </a:t>
            </a:r>
            <a:r>
              <a:rPr sz="1600" b="1" spc="-5" dirty="0">
                <a:latin typeface="Arial"/>
                <a:cs typeface="Arial"/>
              </a:rPr>
              <a:t>upo</a:t>
            </a:r>
            <a:r>
              <a:rPr sz="1600" b="1" dirty="0">
                <a:latin typeface="Arial"/>
                <a:cs typeface="Arial"/>
              </a:rPr>
              <a:t>n</a:t>
            </a:r>
            <a:r>
              <a:rPr sz="1600" b="1" spc="-10" dirty="0">
                <a:latin typeface="Arial"/>
                <a:cs typeface="Arial"/>
              </a:rPr>
              <a:t> </a:t>
            </a:r>
            <a:r>
              <a:rPr sz="1600" b="1" spc="-5" dirty="0">
                <a:latin typeface="Arial"/>
                <a:cs typeface="Arial"/>
              </a:rPr>
              <a:t>exposu</a:t>
            </a:r>
            <a:r>
              <a:rPr sz="1600" b="1" dirty="0">
                <a:latin typeface="Arial"/>
                <a:cs typeface="Arial"/>
              </a:rPr>
              <a:t>re</a:t>
            </a:r>
            <a:r>
              <a:rPr sz="1600" b="1" spc="-5" dirty="0">
                <a:latin typeface="Arial"/>
                <a:cs typeface="Arial"/>
              </a:rPr>
              <a:t> </a:t>
            </a:r>
            <a:r>
              <a:rPr sz="1600" b="1" dirty="0">
                <a:latin typeface="Arial"/>
                <a:cs typeface="Arial"/>
              </a:rPr>
              <a:t>to </a:t>
            </a:r>
            <a:r>
              <a:rPr sz="1600" b="1" spc="-5" dirty="0">
                <a:latin typeface="Arial"/>
                <a:cs typeface="Arial"/>
              </a:rPr>
              <a:t>me</a:t>
            </a:r>
            <a:r>
              <a:rPr sz="1600" b="1" dirty="0">
                <a:latin typeface="Arial"/>
                <a:cs typeface="Arial"/>
              </a:rPr>
              <a:t>t</a:t>
            </a:r>
            <a:r>
              <a:rPr sz="1600" b="1" spc="-5" dirty="0">
                <a:latin typeface="Arial"/>
                <a:cs typeface="Arial"/>
              </a:rPr>
              <a:t>hanol</a:t>
            </a:r>
            <a:r>
              <a:rPr sz="1600" b="1" dirty="0">
                <a:latin typeface="Arial"/>
                <a:cs typeface="Arial"/>
              </a:rPr>
              <a:t>.</a:t>
            </a:r>
            <a:endParaRPr sz="1600">
              <a:latin typeface="Arial"/>
              <a:cs typeface="Arial"/>
            </a:endParaRPr>
          </a:p>
        </p:txBody>
      </p:sp>
      <p:sp>
        <p:nvSpPr>
          <p:cNvPr id="3" name="object 3"/>
          <p:cNvSpPr/>
          <p:nvPr/>
        </p:nvSpPr>
        <p:spPr>
          <a:xfrm>
            <a:off x="3052754" y="1757364"/>
            <a:ext cx="3429000" cy="22859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2316</Words>
  <Application>Microsoft Office PowerPoint</Application>
  <PresentationFormat>On-screen Show (4:3)</PresentationFormat>
  <Paragraphs>582</Paragraphs>
  <Slides>32</Slides>
  <Notes>29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About OMICS Group</vt:lpstr>
      <vt:lpstr>About OMICS Group Conferences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1. Self Assembled Monolayers and Surface Conjugation Chemistry</vt:lpstr>
      <vt:lpstr>Slide 16</vt:lpstr>
      <vt:lpstr>2. Self Assembled Multilayers</vt:lpstr>
      <vt:lpstr>Slide 18</vt:lpstr>
      <vt:lpstr>Biosensors</vt:lpstr>
      <vt:lpstr>Slide 20</vt:lpstr>
      <vt:lpstr>Slide 21</vt:lpstr>
      <vt:lpstr>Slide 22</vt:lpstr>
      <vt:lpstr>Slide 23</vt:lpstr>
      <vt:lpstr>Slide 24</vt:lpstr>
      <vt:lpstr>  D  Glu cos e   GluconicAcid  H  O</vt:lpstr>
      <vt:lpstr>  D  Glu cos e   GluconicAcid  H  O</vt:lpstr>
      <vt:lpstr>Slide 27</vt:lpstr>
      <vt:lpstr>Slide 28</vt:lpstr>
      <vt:lpstr>Slide 29</vt:lpstr>
      <vt:lpstr>Slide 30</vt:lpstr>
      <vt:lpstr>Slide 31</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Dipti</cp:lastModifiedBy>
  <cp:revision>7</cp:revision>
  <dcterms:created xsi:type="dcterms:W3CDTF">2014-09-23T19:23:40Z</dcterms:created>
  <dcterms:modified xsi:type="dcterms:W3CDTF">2014-09-26T11:53:03Z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2014-09-23T00:00:00Z</vt:filetime>
  </property>
  <property fmtid="{D5CDD505-2E9C-101B-9397-08002B2CF9AE}" pid="3" name="LastSaved">
    <vt:filetime>2014-09-23T00:00:00Z</vt:filetime>
  </property>
</Properties>
</file>