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diagrams/layout5.xml" ContentType="application/vnd.openxmlformats-officedocument.drawingml.diagramLayout+xml"/>
  <Override PartName="/ppt/tags/tag27.xml" ContentType="application/vnd.openxmlformats-officedocument.presentationml.tags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tags/tag14.xml" ContentType="application/vnd.openxmlformats-officedocument.presentationml.tags+xml"/>
  <Override PartName="/ppt/diagrams/data4.xml" ContentType="application/vnd.openxmlformats-officedocument.drawingml.diagramData+xml"/>
  <Override PartName="/ppt/tags/tag25.xml" ContentType="application/vnd.openxmlformats-officedocument.presentationml.tag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tags/tag21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ppt/tags/tag19.xml" ContentType="application/vnd.openxmlformats-officedocument.presentationml.tags+xml"/>
  <Override PartName="/ppt/diagrams/layout6.xml" ContentType="application/vnd.openxmlformats-officedocument.drawingml.diagramLayout+xml"/>
  <Override PartName="/ppt/tags/tag2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diagrams/layout4.xml" ContentType="application/vnd.openxmlformats-officedocument.drawingml.diagramLayout+xml"/>
  <Override PartName="/ppt/tags/tag26.xml" ContentType="application/vnd.openxmlformats-officedocument.presentationml.tags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tags/tag15.xml" ContentType="application/vnd.openxmlformats-officedocument.presentationml.tags+xml"/>
  <Override PartName="/ppt/diagrams/data5.xml" ContentType="application/vnd.openxmlformats-officedocument.drawingml.diagramData+xml"/>
  <Override PartName="/ppt/tags/tag24.xml" ContentType="application/vnd.openxmlformats-officedocument.presentationml.tags+xml"/>
  <Override PartName="/ppt/diagrams/data3.xml" ContentType="application/vnd.openxmlformats-officedocument.drawingml.diagramData+xml"/>
  <Override PartName="/ppt/tags/tag13.xml" ContentType="application/vnd.openxmlformats-officedocument.presentationml.tags+xml"/>
  <Override PartName="/ppt/diagrams/colors5.xml" ContentType="application/vnd.openxmlformats-officedocument.drawingml.diagramColors+xml"/>
  <Override PartName="/ppt/tags/tag22.xml" ContentType="application/vnd.openxmlformats-officedocument.presentationml.tag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tags/tag11.xml" ContentType="application/vnd.openxmlformats-officedocument.presentationml.tags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tags/tag20.xml" ContentType="application/vnd.openxmlformats-officedocument.presentationml.tag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1" r:id="rId2"/>
    <p:sldId id="289" r:id="rId3"/>
    <p:sldId id="290" r:id="rId4"/>
    <p:sldId id="259" r:id="rId5"/>
    <p:sldId id="261" r:id="rId6"/>
    <p:sldId id="283" r:id="rId7"/>
    <p:sldId id="262" r:id="rId8"/>
    <p:sldId id="284" r:id="rId9"/>
    <p:sldId id="285" r:id="rId10"/>
    <p:sldId id="288" r:id="rId11"/>
    <p:sldId id="266" r:id="rId12"/>
    <p:sldId id="267" r:id="rId13"/>
    <p:sldId id="268" r:id="rId14"/>
    <p:sldId id="269" r:id="rId15"/>
    <p:sldId id="274" r:id="rId16"/>
    <p:sldId id="276" r:id="rId17"/>
    <p:sldId id="277" r:id="rId18"/>
    <p:sldId id="279" r:id="rId19"/>
    <p:sldId id="270" r:id="rId20"/>
    <p:sldId id="287" r:id="rId21"/>
    <p:sldId id="278" r:id="rId22"/>
    <p:sldId id="272" r:id="rId23"/>
    <p:sldId id="291" r:id="rId24"/>
    <p:sldId id="273" r:id="rId25"/>
    <p:sldId id="280" r:id="rId26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746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A29B7B-4716-46F9-BA28-9E8C36BE88DF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D1B115-40C3-42E1-B66E-40B293AA9BE1}">
      <dgm:prSet custT="1"/>
      <dgm:spPr>
        <a:solidFill>
          <a:schemeClr val="accent1">
            <a:hueOff val="0"/>
            <a:satOff val="0"/>
            <a:lumOff val="0"/>
            <a:alpha val="77000"/>
          </a:schemeClr>
        </a:solidFill>
      </dgm:spPr>
      <dgm:t>
        <a:bodyPr/>
        <a:lstStyle/>
        <a:p>
          <a:pPr algn="ctr"/>
          <a:r>
            <a:rPr lang="en-US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Ingestion of a sharp object</a:t>
          </a:r>
        </a:p>
      </dgm:t>
    </dgm:pt>
    <dgm:pt modelId="{E31A3B13-54D6-4C5D-B667-4F9B6C4E9ABE}" type="parTrans" cxnId="{F88B67D1-FFDF-414D-852B-61DE462EE3DB}">
      <dgm:prSet/>
      <dgm:spPr/>
      <dgm:t>
        <a:bodyPr/>
        <a:lstStyle/>
        <a:p>
          <a:endParaRPr lang="en-US"/>
        </a:p>
      </dgm:t>
    </dgm:pt>
    <dgm:pt modelId="{81298F9A-5C12-4705-A532-254045F5B014}" type="sibTrans" cxnId="{F88B67D1-FFDF-414D-852B-61DE462EE3DB}">
      <dgm:prSet/>
      <dgm:spPr/>
      <dgm:t>
        <a:bodyPr/>
        <a:lstStyle/>
        <a:p>
          <a:endParaRPr lang="en-US"/>
        </a:p>
      </dgm:t>
    </dgm:pt>
    <dgm:pt modelId="{47190BDE-22F8-4BF3-934C-6EA4E3C220B7}">
      <dgm:prSet custT="1"/>
      <dgm:spPr>
        <a:solidFill>
          <a:schemeClr val="accent1">
            <a:hueOff val="0"/>
            <a:satOff val="0"/>
            <a:lumOff val="0"/>
            <a:alpha val="77000"/>
          </a:schemeClr>
        </a:solidFill>
      </dgm:spPr>
      <dgm:t>
        <a:bodyPr/>
        <a:lstStyle/>
        <a:p>
          <a:pPr algn="ctr"/>
          <a:r>
            <a:rPr lang="en-US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Settlement in the reticulum          </a:t>
          </a:r>
          <a:endParaRPr lang="en-US" sz="3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F8992E5-D76A-4362-9815-54DEBF38DCD5}" type="parTrans" cxnId="{AA12C0A6-D3E8-4A92-83F1-5BECEEC5F838}">
      <dgm:prSet/>
      <dgm:spPr/>
      <dgm:t>
        <a:bodyPr/>
        <a:lstStyle/>
        <a:p>
          <a:endParaRPr lang="en-US"/>
        </a:p>
      </dgm:t>
    </dgm:pt>
    <dgm:pt modelId="{700A6A2D-1D10-44F9-A54B-A01601D0B360}" type="sibTrans" cxnId="{AA12C0A6-D3E8-4A92-83F1-5BECEEC5F838}">
      <dgm:prSet/>
      <dgm:spPr/>
      <dgm:t>
        <a:bodyPr/>
        <a:lstStyle/>
        <a:p>
          <a:endParaRPr lang="en-US"/>
        </a:p>
      </dgm:t>
    </dgm:pt>
    <dgm:pt modelId="{21C138B8-6A75-470C-9E44-832465F11CAA}">
      <dgm:prSet custT="1"/>
      <dgm:spPr>
        <a:solidFill>
          <a:schemeClr val="accent1">
            <a:hueOff val="0"/>
            <a:satOff val="0"/>
            <a:lumOff val="0"/>
            <a:alpha val="77000"/>
          </a:schemeClr>
        </a:solidFill>
      </dgm:spPr>
      <dgm:t>
        <a:bodyPr/>
        <a:lstStyle/>
        <a:p>
          <a:pPr algn="ctr"/>
          <a:r>
            <a:rPr lang="en-US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Several complications.</a:t>
          </a:r>
          <a:endParaRPr lang="en-US" sz="3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B0AFBBC-4348-4491-8E8C-F5A4359710A3}" type="parTrans" cxnId="{8F9605BC-175C-4243-9CF7-130834F6E442}">
      <dgm:prSet/>
      <dgm:spPr/>
      <dgm:t>
        <a:bodyPr/>
        <a:lstStyle/>
        <a:p>
          <a:endParaRPr lang="en-US"/>
        </a:p>
      </dgm:t>
    </dgm:pt>
    <dgm:pt modelId="{D3C90FC7-F5B2-495E-8257-7F42387D0674}" type="sibTrans" cxnId="{8F9605BC-175C-4243-9CF7-130834F6E442}">
      <dgm:prSet/>
      <dgm:spPr/>
      <dgm:t>
        <a:bodyPr/>
        <a:lstStyle/>
        <a:p>
          <a:endParaRPr lang="en-US"/>
        </a:p>
      </dgm:t>
    </dgm:pt>
    <dgm:pt modelId="{AFF2A9E8-F28F-40AF-BCE8-F9BE62BF8980}">
      <dgm:prSet custT="1"/>
      <dgm:spPr>
        <a:solidFill>
          <a:schemeClr val="accent1">
            <a:hueOff val="0"/>
            <a:satOff val="0"/>
            <a:lumOff val="0"/>
            <a:alpha val="77000"/>
          </a:schemeClr>
        </a:solidFill>
      </dgm:spPr>
      <dgm:t>
        <a:bodyPr/>
        <a:lstStyle/>
        <a:p>
          <a:pPr algn="ctr"/>
          <a:r>
            <a:rPr lang="en-US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Irritation or penetration of the reticular wall</a:t>
          </a:r>
          <a:endParaRPr lang="en-US" sz="3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BEF97D8-5600-4B80-896E-7F4C5E46C913}" type="parTrans" cxnId="{D6CFE1DB-0C08-4590-8EC1-E958A2EA069C}">
      <dgm:prSet/>
      <dgm:spPr/>
      <dgm:t>
        <a:bodyPr/>
        <a:lstStyle/>
        <a:p>
          <a:endParaRPr lang="en-US"/>
        </a:p>
      </dgm:t>
    </dgm:pt>
    <dgm:pt modelId="{304C9285-5041-4C4A-94A5-E4B1BF071815}" type="sibTrans" cxnId="{D6CFE1DB-0C08-4590-8EC1-E958A2EA069C}">
      <dgm:prSet/>
      <dgm:spPr/>
      <dgm:t>
        <a:bodyPr/>
        <a:lstStyle/>
        <a:p>
          <a:endParaRPr lang="en-US"/>
        </a:p>
      </dgm:t>
    </dgm:pt>
    <dgm:pt modelId="{2BC31F7D-B622-4986-9478-B4DD760504FD}" type="pres">
      <dgm:prSet presAssocID="{ADA29B7B-4716-46F9-BA28-9E8C36BE88D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5C84036-A6BE-4E47-82B5-B80FD5ECBB73}" type="pres">
      <dgm:prSet presAssocID="{ADA29B7B-4716-46F9-BA28-9E8C36BE88DF}" presName="dummyMaxCanvas" presStyleCnt="0">
        <dgm:presLayoutVars/>
      </dgm:prSet>
      <dgm:spPr/>
    </dgm:pt>
    <dgm:pt modelId="{9BFAD610-D307-4517-AB32-46C54BDD4004}" type="pres">
      <dgm:prSet presAssocID="{ADA29B7B-4716-46F9-BA28-9E8C36BE88DF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F95EC4-A415-49D3-844B-B9F599F64D6E}" type="pres">
      <dgm:prSet presAssocID="{ADA29B7B-4716-46F9-BA28-9E8C36BE88DF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DB8C82-B690-4D18-BD1C-211CA4648745}" type="pres">
      <dgm:prSet presAssocID="{ADA29B7B-4716-46F9-BA28-9E8C36BE88DF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63675D-1705-45AC-9212-0375CBD8ACD6}" type="pres">
      <dgm:prSet presAssocID="{ADA29B7B-4716-46F9-BA28-9E8C36BE88DF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EC2C9A-20B7-423E-9DBE-05E6DCF430A3}" type="pres">
      <dgm:prSet presAssocID="{ADA29B7B-4716-46F9-BA28-9E8C36BE88DF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46371F-C485-45D9-A6B2-92D83CB6EE02}" type="pres">
      <dgm:prSet presAssocID="{ADA29B7B-4716-46F9-BA28-9E8C36BE88DF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6BB4E4-960F-4B59-A88D-7018D2D88592}" type="pres">
      <dgm:prSet presAssocID="{ADA29B7B-4716-46F9-BA28-9E8C36BE88DF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82B843-107B-4255-81E1-3B9054092D85}" type="pres">
      <dgm:prSet presAssocID="{ADA29B7B-4716-46F9-BA28-9E8C36BE88DF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FB38DB-D3DA-4F94-81E6-B7C964A6CB61}" type="pres">
      <dgm:prSet presAssocID="{ADA29B7B-4716-46F9-BA28-9E8C36BE88DF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61A09D-4407-4F1D-AC7E-6797049ABCE7}" type="pres">
      <dgm:prSet presAssocID="{ADA29B7B-4716-46F9-BA28-9E8C36BE88DF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63CA70-EEA7-42B6-A500-0B46304CCCA3}" type="pres">
      <dgm:prSet presAssocID="{ADA29B7B-4716-46F9-BA28-9E8C36BE88DF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2D5294-722C-4C65-99A9-6B2811C09881}" type="presOf" srcId="{47190BDE-22F8-4BF3-934C-6EA4E3C220B7}" destId="{8FFB38DB-D3DA-4F94-81E6-B7C964A6CB61}" srcOrd="1" destOrd="0" presId="urn:microsoft.com/office/officeart/2005/8/layout/vProcess5"/>
    <dgm:cxn modelId="{F88B67D1-FFDF-414D-852B-61DE462EE3DB}" srcId="{ADA29B7B-4716-46F9-BA28-9E8C36BE88DF}" destId="{77D1B115-40C3-42E1-B66E-40B293AA9BE1}" srcOrd="0" destOrd="0" parTransId="{E31A3B13-54D6-4C5D-B667-4F9B6C4E9ABE}" sibTransId="{81298F9A-5C12-4705-A532-254045F5B014}"/>
    <dgm:cxn modelId="{D6CFE1DB-0C08-4590-8EC1-E958A2EA069C}" srcId="{ADA29B7B-4716-46F9-BA28-9E8C36BE88DF}" destId="{AFF2A9E8-F28F-40AF-BCE8-F9BE62BF8980}" srcOrd="2" destOrd="0" parTransId="{CBEF97D8-5600-4B80-896E-7F4C5E46C913}" sibTransId="{304C9285-5041-4C4A-94A5-E4B1BF071815}"/>
    <dgm:cxn modelId="{CF188ED3-6607-4415-BCD1-DA5A47D1DBCA}" type="presOf" srcId="{81298F9A-5C12-4705-A532-254045F5B014}" destId="{86EC2C9A-20B7-423E-9DBE-05E6DCF430A3}" srcOrd="0" destOrd="0" presId="urn:microsoft.com/office/officeart/2005/8/layout/vProcess5"/>
    <dgm:cxn modelId="{3A50550F-5757-42AB-988E-20951AA4E92F}" type="presOf" srcId="{77D1B115-40C3-42E1-B66E-40B293AA9BE1}" destId="{6982B843-107B-4255-81E1-3B9054092D85}" srcOrd="1" destOrd="0" presId="urn:microsoft.com/office/officeart/2005/8/layout/vProcess5"/>
    <dgm:cxn modelId="{B48F7AFD-69B6-493B-AAEE-EC271979A4DA}" type="presOf" srcId="{ADA29B7B-4716-46F9-BA28-9E8C36BE88DF}" destId="{2BC31F7D-B622-4986-9478-B4DD760504FD}" srcOrd="0" destOrd="0" presId="urn:microsoft.com/office/officeart/2005/8/layout/vProcess5"/>
    <dgm:cxn modelId="{5E16D002-1F62-4399-8F90-2DE2A3523D8D}" type="presOf" srcId="{700A6A2D-1D10-44F9-A54B-A01601D0B360}" destId="{BB46371F-C485-45D9-A6B2-92D83CB6EE02}" srcOrd="0" destOrd="0" presId="urn:microsoft.com/office/officeart/2005/8/layout/vProcess5"/>
    <dgm:cxn modelId="{27F6C81A-0F6D-40C0-BD4C-2F9AC7332D0F}" type="presOf" srcId="{AFF2A9E8-F28F-40AF-BCE8-F9BE62BF8980}" destId="{E2DB8C82-B690-4D18-BD1C-211CA4648745}" srcOrd="0" destOrd="0" presId="urn:microsoft.com/office/officeart/2005/8/layout/vProcess5"/>
    <dgm:cxn modelId="{41A982B7-E35C-44F8-AF47-8136223EAB96}" type="presOf" srcId="{77D1B115-40C3-42E1-B66E-40B293AA9BE1}" destId="{9BFAD610-D307-4517-AB32-46C54BDD4004}" srcOrd="0" destOrd="0" presId="urn:microsoft.com/office/officeart/2005/8/layout/vProcess5"/>
    <dgm:cxn modelId="{8F9605BC-175C-4243-9CF7-130834F6E442}" srcId="{ADA29B7B-4716-46F9-BA28-9E8C36BE88DF}" destId="{21C138B8-6A75-470C-9E44-832465F11CAA}" srcOrd="3" destOrd="0" parTransId="{7B0AFBBC-4348-4491-8E8C-F5A4359710A3}" sibTransId="{D3C90FC7-F5B2-495E-8257-7F42387D0674}"/>
    <dgm:cxn modelId="{7D602CD7-1EE1-4832-83EC-201276C0EFB4}" type="presOf" srcId="{47190BDE-22F8-4BF3-934C-6EA4E3C220B7}" destId="{0BF95EC4-A415-49D3-844B-B9F599F64D6E}" srcOrd="0" destOrd="0" presId="urn:microsoft.com/office/officeart/2005/8/layout/vProcess5"/>
    <dgm:cxn modelId="{87012A75-29C3-400B-9478-CB68DBB70FD3}" type="presOf" srcId="{304C9285-5041-4C4A-94A5-E4B1BF071815}" destId="{A56BB4E4-960F-4B59-A88D-7018D2D88592}" srcOrd="0" destOrd="0" presId="urn:microsoft.com/office/officeart/2005/8/layout/vProcess5"/>
    <dgm:cxn modelId="{7DD71514-1B9C-4068-B606-D9CECE8FD102}" type="presOf" srcId="{21C138B8-6A75-470C-9E44-832465F11CAA}" destId="{2963675D-1705-45AC-9212-0375CBD8ACD6}" srcOrd="0" destOrd="0" presId="urn:microsoft.com/office/officeart/2005/8/layout/vProcess5"/>
    <dgm:cxn modelId="{8B0237D9-CA9E-4A3D-80A3-67AE6A0A725D}" type="presOf" srcId="{21C138B8-6A75-470C-9E44-832465F11CAA}" destId="{6A63CA70-EEA7-42B6-A500-0B46304CCCA3}" srcOrd="1" destOrd="0" presId="urn:microsoft.com/office/officeart/2005/8/layout/vProcess5"/>
    <dgm:cxn modelId="{74238914-63A6-4214-B2A2-269879E03224}" type="presOf" srcId="{AFF2A9E8-F28F-40AF-BCE8-F9BE62BF8980}" destId="{A661A09D-4407-4F1D-AC7E-6797049ABCE7}" srcOrd="1" destOrd="0" presId="urn:microsoft.com/office/officeart/2005/8/layout/vProcess5"/>
    <dgm:cxn modelId="{AA12C0A6-D3E8-4A92-83F1-5BECEEC5F838}" srcId="{ADA29B7B-4716-46F9-BA28-9E8C36BE88DF}" destId="{47190BDE-22F8-4BF3-934C-6EA4E3C220B7}" srcOrd="1" destOrd="0" parTransId="{CF8992E5-D76A-4362-9815-54DEBF38DCD5}" sibTransId="{700A6A2D-1D10-44F9-A54B-A01601D0B360}"/>
    <dgm:cxn modelId="{E3A739AC-C874-4F5D-8C78-3D0E81B87B1A}" type="presParOf" srcId="{2BC31F7D-B622-4986-9478-B4DD760504FD}" destId="{05C84036-A6BE-4E47-82B5-B80FD5ECBB73}" srcOrd="0" destOrd="0" presId="urn:microsoft.com/office/officeart/2005/8/layout/vProcess5"/>
    <dgm:cxn modelId="{BEE7E94F-53FB-4B4E-83E1-1A0ABD67DADD}" type="presParOf" srcId="{2BC31F7D-B622-4986-9478-B4DD760504FD}" destId="{9BFAD610-D307-4517-AB32-46C54BDD4004}" srcOrd="1" destOrd="0" presId="urn:microsoft.com/office/officeart/2005/8/layout/vProcess5"/>
    <dgm:cxn modelId="{934D5B90-CD33-4EF5-ACBF-989B3DA8A591}" type="presParOf" srcId="{2BC31F7D-B622-4986-9478-B4DD760504FD}" destId="{0BF95EC4-A415-49D3-844B-B9F599F64D6E}" srcOrd="2" destOrd="0" presId="urn:microsoft.com/office/officeart/2005/8/layout/vProcess5"/>
    <dgm:cxn modelId="{A8EA4326-2F5F-4834-9F3D-AE21F709E0E6}" type="presParOf" srcId="{2BC31F7D-B622-4986-9478-B4DD760504FD}" destId="{E2DB8C82-B690-4D18-BD1C-211CA4648745}" srcOrd="3" destOrd="0" presId="urn:microsoft.com/office/officeart/2005/8/layout/vProcess5"/>
    <dgm:cxn modelId="{2903BEFA-BF15-4466-9449-DA861425125C}" type="presParOf" srcId="{2BC31F7D-B622-4986-9478-B4DD760504FD}" destId="{2963675D-1705-45AC-9212-0375CBD8ACD6}" srcOrd="4" destOrd="0" presId="urn:microsoft.com/office/officeart/2005/8/layout/vProcess5"/>
    <dgm:cxn modelId="{0B99C9B9-FDED-4395-A610-1DE9FCB4D86D}" type="presParOf" srcId="{2BC31F7D-B622-4986-9478-B4DD760504FD}" destId="{86EC2C9A-20B7-423E-9DBE-05E6DCF430A3}" srcOrd="5" destOrd="0" presId="urn:microsoft.com/office/officeart/2005/8/layout/vProcess5"/>
    <dgm:cxn modelId="{CFE1CE0E-0322-41FB-BE9D-5CEE3387B0B9}" type="presParOf" srcId="{2BC31F7D-B622-4986-9478-B4DD760504FD}" destId="{BB46371F-C485-45D9-A6B2-92D83CB6EE02}" srcOrd="6" destOrd="0" presId="urn:microsoft.com/office/officeart/2005/8/layout/vProcess5"/>
    <dgm:cxn modelId="{E9014E38-BA24-4E6B-8F75-C80F7C7614F0}" type="presParOf" srcId="{2BC31F7D-B622-4986-9478-B4DD760504FD}" destId="{A56BB4E4-960F-4B59-A88D-7018D2D88592}" srcOrd="7" destOrd="0" presId="urn:microsoft.com/office/officeart/2005/8/layout/vProcess5"/>
    <dgm:cxn modelId="{94919FDB-D8F1-464E-84C7-548C7FBBF212}" type="presParOf" srcId="{2BC31F7D-B622-4986-9478-B4DD760504FD}" destId="{6982B843-107B-4255-81E1-3B9054092D85}" srcOrd="8" destOrd="0" presId="urn:microsoft.com/office/officeart/2005/8/layout/vProcess5"/>
    <dgm:cxn modelId="{1AE69842-60D5-4363-9B15-D32037A66AE4}" type="presParOf" srcId="{2BC31F7D-B622-4986-9478-B4DD760504FD}" destId="{8FFB38DB-D3DA-4F94-81E6-B7C964A6CB61}" srcOrd="9" destOrd="0" presId="urn:microsoft.com/office/officeart/2005/8/layout/vProcess5"/>
    <dgm:cxn modelId="{5675579C-1C5C-49E7-9C3F-A9E759591737}" type="presParOf" srcId="{2BC31F7D-B622-4986-9478-B4DD760504FD}" destId="{A661A09D-4407-4F1D-AC7E-6797049ABCE7}" srcOrd="10" destOrd="0" presId="urn:microsoft.com/office/officeart/2005/8/layout/vProcess5"/>
    <dgm:cxn modelId="{301D6182-CAA6-4B47-810F-67B4FDF0FEA4}" type="presParOf" srcId="{2BC31F7D-B622-4986-9478-B4DD760504FD}" destId="{6A63CA70-EEA7-42B6-A500-0B46304CCCA3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3060F6-2F1D-4B1E-97EE-0B8549396D04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E56933-B59A-440B-BF3E-4E191954FA7D}">
      <dgm:prSet phldrT="[Text]" custT="1"/>
      <dgm:spPr/>
      <dgm:t>
        <a:bodyPr/>
        <a:lstStyle/>
        <a:p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Traumatic </a:t>
          </a:r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Reticulitis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800" dirty="0" smtClean="0"/>
            <a:t> </a:t>
          </a:r>
          <a:endParaRPr lang="en-US" sz="800" dirty="0"/>
        </a:p>
      </dgm:t>
    </dgm:pt>
    <dgm:pt modelId="{5D1F6F1B-9504-4EA5-8299-2C0E259C9722}" type="parTrans" cxnId="{5E8681BA-8F96-4E4A-B191-9F858EFA7952}">
      <dgm:prSet/>
      <dgm:spPr/>
      <dgm:t>
        <a:bodyPr/>
        <a:lstStyle/>
        <a:p>
          <a:endParaRPr lang="en-US"/>
        </a:p>
      </dgm:t>
    </dgm:pt>
    <dgm:pt modelId="{1660EEDD-A526-499E-9933-94FFDE00F33B}" type="sibTrans" cxnId="{5E8681BA-8F96-4E4A-B191-9F858EFA7952}">
      <dgm:prSet/>
      <dgm:spPr/>
      <dgm:t>
        <a:bodyPr/>
        <a:lstStyle/>
        <a:p>
          <a:endParaRPr lang="en-US"/>
        </a:p>
      </dgm:t>
    </dgm:pt>
    <dgm:pt modelId="{3DBE416F-FA65-41F0-ACD2-5DEA6E2579C4}">
      <dgm:prSet phldrT="[Text]" phldr="1"/>
      <dgm:spPr/>
      <dgm:t>
        <a:bodyPr/>
        <a:lstStyle/>
        <a:p>
          <a:endParaRPr lang="en-US" sz="600"/>
        </a:p>
      </dgm:t>
    </dgm:pt>
    <dgm:pt modelId="{C3087E65-7D9C-4CDB-A1E6-9DB3459F5213}" type="parTrans" cxnId="{C5ECEB82-6C8F-46DC-A3C4-EEF5149EF177}">
      <dgm:prSet/>
      <dgm:spPr/>
      <dgm:t>
        <a:bodyPr/>
        <a:lstStyle/>
        <a:p>
          <a:endParaRPr lang="en-US"/>
        </a:p>
      </dgm:t>
    </dgm:pt>
    <dgm:pt modelId="{69FBCE8E-0FA8-4F89-898E-E222A9365F9A}" type="sibTrans" cxnId="{C5ECEB82-6C8F-46DC-A3C4-EEF5149EF177}">
      <dgm:prSet/>
      <dgm:spPr/>
      <dgm:t>
        <a:bodyPr/>
        <a:lstStyle/>
        <a:p>
          <a:endParaRPr lang="en-US"/>
        </a:p>
      </dgm:t>
    </dgm:pt>
    <dgm:pt modelId="{3E2086D0-F94E-4A82-9A10-74F214F167FE}">
      <dgm:prSet phldrT="[Text]" phldr="1"/>
      <dgm:spPr/>
      <dgm:t>
        <a:bodyPr/>
        <a:lstStyle/>
        <a:p>
          <a:endParaRPr lang="en-US" sz="600"/>
        </a:p>
      </dgm:t>
    </dgm:pt>
    <dgm:pt modelId="{BF607119-6935-4A30-B177-2BFB9962956D}" type="parTrans" cxnId="{FC106207-3ABD-4DB4-BB63-996BBEBFDF8E}">
      <dgm:prSet/>
      <dgm:spPr/>
      <dgm:t>
        <a:bodyPr/>
        <a:lstStyle/>
        <a:p>
          <a:endParaRPr lang="en-US"/>
        </a:p>
      </dgm:t>
    </dgm:pt>
    <dgm:pt modelId="{B21538CB-4730-45EF-B19C-FC2701647228}" type="sibTrans" cxnId="{FC106207-3ABD-4DB4-BB63-996BBEBFDF8E}">
      <dgm:prSet/>
      <dgm:spPr/>
      <dgm:t>
        <a:bodyPr/>
        <a:lstStyle/>
        <a:p>
          <a:endParaRPr lang="en-US"/>
        </a:p>
      </dgm:t>
    </dgm:pt>
    <dgm:pt modelId="{46910687-AC8C-448D-B938-D68CF389BEF8}">
      <dgm:prSet custT="1"/>
      <dgm:spPr/>
      <dgm:t>
        <a:bodyPr/>
        <a:lstStyle/>
        <a:p>
          <a:pPr algn="just"/>
          <a:endParaRPr lang="en-US" sz="3200" dirty="0" smtClean="0">
            <a:latin typeface="Times New Roman" pitchFamily="18" charset="0"/>
            <a:cs typeface="Times New Roman" pitchFamily="18" charset="0"/>
          </a:endParaRPr>
        </a:p>
        <a:p>
          <a:pPr algn="just"/>
          <a:endParaRPr lang="en-US" sz="3200" dirty="0" smtClean="0">
            <a:latin typeface="Times New Roman" pitchFamily="18" charset="0"/>
            <a:cs typeface="Times New Roman" pitchFamily="18" charset="0"/>
          </a:endParaRPr>
        </a:p>
        <a:p>
          <a:pPr algn="just"/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Diaphragmatic Hernia</a:t>
          </a:r>
        </a:p>
        <a:p>
          <a:pPr algn="just"/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                                      Hernia</a:t>
          </a:r>
        </a:p>
        <a:p>
          <a:pPr algn="just"/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hepatic abscess</a:t>
          </a:r>
          <a:endParaRPr lang="en-US" sz="3200" dirty="0">
            <a:latin typeface="Times New Roman" pitchFamily="18" charset="0"/>
            <a:cs typeface="Times New Roman" pitchFamily="18" charset="0"/>
          </a:endParaRPr>
        </a:p>
      </dgm:t>
    </dgm:pt>
    <dgm:pt modelId="{B7C3C254-CDC0-41CA-B019-397D08002E8F}" type="parTrans" cxnId="{D7A2A68C-8482-4A7D-8151-5040DB2E4BEB}">
      <dgm:prSet/>
      <dgm:spPr/>
      <dgm:t>
        <a:bodyPr/>
        <a:lstStyle/>
        <a:p>
          <a:endParaRPr lang="en-US"/>
        </a:p>
      </dgm:t>
    </dgm:pt>
    <dgm:pt modelId="{7D4A56D7-16FC-45B8-BA32-BE6AC125A038}" type="sibTrans" cxnId="{D7A2A68C-8482-4A7D-8151-5040DB2E4BEB}">
      <dgm:prSet/>
      <dgm:spPr/>
      <dgm:t>
        <a:bodyPr/>
        <a:lstStyle/>
        <a:p>
          <a:endParaRPr lang="en-US"/>
        </a:p>
      </dgm:t>
    </dgm:pt>
    <dgm:pt modelId="{31F1B69E-7618-497F-95C2-D24E2D349414}">
      <dgm:prSet custT="1"/>
      <dgm:spPr/>
      <dgm:t>
        <a:bodyPr/>
        <a:lstStyle/>
        <a:p>
          <a:pPr algn="just"/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Vagal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 Indigestion </a:t>
          </a:r>
          <a:endParaRPr lang="en-US" sz="3200" dirty="0">
            <a:latin typeface="Times New Roman" pitchFamily="18" charset="0"/>
            <a:cs typeface="Times New Roman" pitchFamily="18" charset="0"/>
          </a:endParaRPr>
        </a:p>
      </dgm:t>
    </dgm:pt>
    <dgm:pt modelId="{C13CE39A-1AA6-4AC6-9C8A-3E4EBDF53B52}" type="parTrans" cxnId="{4642F8D2-2F99-46F9-AC84-7A384955DBF8}">
      <dgm:prSet/>
      <dgm:spPr/>
      <dgm:t>
        <a:bodyPr/>
        <a:lstStyle/>
        <a:p>
          <a:endParaRPr lang="en-US"/>
        </a:p>
      </dgm:t>
    </dgm:pt>
    <dgm:pt modelId="{2753B083-E807-4138-B0BE-270E830221B5}" type="sibTrans" cxnId="{4642F8D2-2F99-46F9-AC84-7A384955DBF8}">
      <dgm:prSet/>
      <dgm:spPr/>
      <dgm:t>
        <a:bodyPr/>
        <a:lstStyle/>
        <a:p>
          <a:endParaRPr lang="en-US"/>
        </a:p>
      </dgm:t>
    </dgm:pt>
    <dgm:pt modelId="{54A45CA4-57F6-4C08-96DD-EA78DAF54B85}">
      <dgm:prSet custT="1"/>
      <dgm:spPr/>
      <dgm:t>
        <a:bodyPr/>
        <a:lstStyle/>
        <a:p>
          <a:pPr algn="just"/>
          <a:r>
            <a:rPr lang="en-US" sz="3200" dirty="0" smtClean="0"/>
            <a:t>Rupture of left gastro-</a:t>
          </a:r>
          <a:r>
            <a:rPr lang="en-US" sz="3200" dirty="0" err="1" smtClean="0"/>
            <a:t>epiploic</a:t>
          </a:r>
          <a:r>
            <a:rPr lang="en-US" sz="3200" dirty="0" smtClean="0"/>
            <a:t> artery </a:t>
          </a:r>
          <a:endParaRPr lang="en-US" sz="3200" dirty="0"/>
        </a:p>
      </dgm:t>
    </dgm:pt>
    <dgm:pt modelId="{BF119EE8-ECCB-4ED9-AD35-43739B4A712F}" type="parTrans" cxnId="{B51BD669-0B25-4303-B040-1BCA4664431F}">
      <dgm:prSet/>
      <dgm:spPr/>
      <dgm:t>
        <a:bodyPr/>
        <a:lstStyle/>
        <a:p>
          <a:endParaRPr lang="en-US"/>
        </a:p>
      </dgm:t>
    </dgm:pt>
    <dgm:pt modelId="{6BB56DBA-EC25-4CF4-8D46-166B4FBF2B77}" type="sibTrans" cxnId="{B51BD669-0B25-4303-B040-1BCA4664431F}">
      <dgm:prSet/>
      <dgm:spPr/>
      <dgm:t>
        <a:bodyPr/>
        <a:lstStyle/>
        <a:p>
          <a:endParaRPr lang="en-US"/>
        </a:p>
      </dgm:t>
    </dgm:pt>
    <dgm:pt modelId="{31A0C1B1-DA52-4EBF-8F08-FDDCC614B055}">
      <dgm:prSet custT="1"/>
      <dgm:spPr/>
      <dgm:t>
        <a:bodyPr/>
        <a:lstStyle/>
        <a:p>
          <a:pPr algn="just"/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Traumatic </a:t>
          </a:r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Reticuloperitonitis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 (local and diffuse)</a:t>
          </a:r>
          <a:endParaRPr lang="en-US" sz="3200" dirty="0">
            <a:latin typeface="Times New Roman" pitchFamily="18" charset="0"/>
            <a:cs typeface="Times New Roman" pitchFamily="18" charset="0"/>
          </a:endParaRPr>
        </a:p>
      </dgm:t>
    </dgm:pt>
    <dgm:pt modelId="{EC558802-7A03-4BB0-B734-252905251260}" type="parTrans" cxnId="{736CF41F-77E8-4DF4-B3C8-CBE6DA7C9E2F}">
      <dgm:prSet/>
      <dgm:spPr/>
      <dgm:t>
        <a:bodyPr/>
        <a:lstStyle/>
        <a:p>
          <a:endParaRPr lang="en-US"/>
        </a:p>
      </dgm:t>
    </dgm:pt>
    <dgm:pt modelId="{DAAD58EE-62F5-46CA-B34D-9C5BB811805A}" type="sibTrans" cxnId="{736CF41F-77E8-4DF4-B3C8-CBE6DA7C9E2F}">
      <dgm:prSet/>
      <dgm:spPr/>
      <dgm:t>
        <a:bodyPr/>
        <a:lstStyle/>
        <a:p>
          <a:endParaRPr lang="en-US"/>
        </a:p>
      </dgm:t>
    </dgm:pt>
    <dgm:pt modelId="{65FFB610-D514-4EB1-8BE6-DBD26C88016A}">
      <dgm:prSet custT="1"/>
      <dgm:spPr/>
      <dgm:t>
        <a:bodyPr/>
        <a:lstStyle/>
        <a:p>
          <a:pPr algn="just"/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Traumatic </a:t>
          </a:r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Pericarditis</a:t>
          </a:r>
          <a:endParaRPr lang="en-US" sz="3200" dirty="0">
            <a:latin typeface="Times New Roman" pitchFamily="18" charset="0"/>
            <a:cs typeface="Times New Roman" pitchFamily="18" charset="0"/>
          </a:endParaRPr>
        </a:p>
      </dgm:t>
    </dgm:pt>
    <dgm:pt modelId="{C9C78020-14CD-4CEE-AF93-007579C03012}" type="parTrans" cxnId="{43BB8CDF-2DF8-4EE6-99BC-80EB42C47975}">
      <dgm:prSet/>
      <dgm:spPr/>
      <dgm:t>
        <a:bodyPr/>
        <a:lstStyle/>
        <a:p>
          <a:endParaRPr lang="en-US"/>
        </a:p>
      </dgm:t>
    </dgm:pt>
    <dgm:pt modelId="{AAE31C9E-C99C-494A-A1CB-62BEAFE67AD0}" type="sibTrans" cxnId="{43BB8CDF-2DF8-4EE6-99BC-80EB42C47975}">
      <dgm:prSet/>
      <dgm:spPr/>
      <dgm:t>
        <a:bodyPr/>
        <a:lstStyle/>
        <a:p>
          <a:endParaRPr lang="en-US"/>
        </a:p>
      </dgm:t>
    </dgm:pt>
    <dgm:pt modelId="{CFE331EB-3B97-4551-99F7-76A5B38015E1}">
      <dgm:prSet custT="1"/>
      <dgm:spPr/>
      <dgm:t>
        <a:bodyPr/>
        <a:lstStyle/>
        <a:p>
          <a:pPr algn="just"/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Reticular Abscess</a:t>
          </a:r>
          <a:endParaRPr lang="en-US" sz="3200" dirty="0">
            <a:latin typeface="Times New Roman" pitchFamily="18" charset="0"/>
            <a:cs typeface="Times New Roman" pitchFamily="18" charset="0"/>
          </a:endParaRPr>
        </a:p>
      </dgm:t>
    </dgm:pt>
    <dgm:pt modelId="{F13E3A04-2DC2-4274-A283-23A733910758}" type="parTrans" cxnId="{EEDD5911-1F00-48F5-A798-F7B610FA5FB7}">
      <dgm:prSet/>
      <dgm:spPr/>
      <dgm:t>
        <a:bodyPr/>
        <a:lstStyle/>
        <a:p>
          <a:endParaRPr lang="en-US"/>
        </a:p>
      </dgm:t>
    </dgm:pt>
    <dgm:pt modelId="{51098416-D3E0-405C-AEE5-690BC09B6D22}" type="sibTrans" cxnId="{EEDD5911-1F00-48F5-A798-F7B610FA5FB7}">
      <dgm:prSet/>
      <dgm:spPr/>
      <dgm:t>
        <a:bodyPr/>
        <a:lstStyle/>
        <a:p>
          <a:endParaRPr lang="en-US"/>
        </a:p>
      </dgm:t>
    </dgm:pt>
    <dgm:pt modelId="{F7355770-363C-4747-A7BA-686F3ED8107D}">
      <dgm:prSet custT="1"/>
      <dgm:spPr/>
      <dgm:t>
        <a:bodyPr/>
        <a:lstStyle/>
        <a:p>
          <a:pPr algn="just"/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Hepatic Abscess</a:t>
          </a:r>
          <a:endParaRPr lang="en-US" sz="3200" dirty="0">
            <a:latin typeface="Times New Roman" pitchFamily="18" charset="0"/>
            <a:cs typeface="Times New Roman" pitchFamily="18" charset="0"/>
          </a:endParaRPr>
        </a:p>
      </dgm:t>
    </dgm:pt>
    <dgm:pt modelId="{73E3DE1C-5629-4EF4-963D-95A34BC83A67}" type="parTrans" cxnId="{A3D20B08-78D5-4CDC-9F36-E53851D6511C}">
      <dgm:prSet/>
      <dgm:spPr/>
      <dgm:t>
        <a:bodyPr/>
        <a:lstStyle/>
        <a:p>
          <a:endParaRPr lang="en-US"/>
        </a:p>
      </dgm:t>
    </dgm:pt>
    <dgm:pt modelId="{C21E476B-BB2B-42AF-A26E-2375CD85F6D1}" type="sibTrans" cxnId="{A3D20B08-78D5-4CDC-9F36-E53851D6511C}">
      <dgm:prSet/>
      <dgm:spPr/>
      <dgm:t>
        <a:bodyPr/>
        <a:lstStyle/>
        <a:p>
          <a:endParaRPr lang="en-US"/>
        </a:p>
      </dgm:t>
    </dgm:pt>
    <dgm:pt modelId="{899E34C3-AC3D-4EE8-81A1-77DF60DD5E4E}">
      <dgm:prSet custT="1"/>
      <dgm:spPr/>
      <dgm:t>
        <a:bodyPr/>
        <a:lstStyle/>
        <a:p>
          <a:pPr algn="just"/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Splenic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 Abscess</a:t>
          </a:r>
          <a:endParaRPr lang="en-US" sz="3200" dirty="0">
            <a:latin typeface="Times New Roman" pitchFamily="18" charset="0"/>
            <a:cs typeface="Times New Roman" pitchFamily="18" charset="0"/>
          </a:endParaRPr>
        </a:p>
      </dgm:t>
    </dgm:pt>
    <dgm:pt modelId="{B23565AF-2043-4A13-B5FD-AEDC78CDAE2E}" type="parTrans" cxnId="{B98010AD-65D6-47A0-AAB9-795740AC51BB}">
      <dgm:prSet/>
      <dgm:spPr/>
      <dgm:t>
        <a:bodyPr/>
        <a:lstStyle/>
        <a:p>
          <a:endParaRPr lang="en-US"/>
        </a:p>
      </dgm:t>
    </dgm:pt>
    <dgm:pt modelId="{BFCAE5CA-7BF8-4F58-8E7D-B9A2B2547C5D}" type="sibTrans" cxnId="{B98010AD-65D6-47A0-AAB9-795740AC51BB}">
      <dgm:prSet/>
      <dgm:spPr/>
      <dgm:t>
        <a:bodyPr/>
        <a:lstStyle/>
        <a:p>
          <a:endParaRPr lang="en-US"/>
        </a:p>
      </dgm:t>
    </dgm:pt>
    <dgm:pt modelId="{802E2B00-03C7-4062-A057-E14D193356DE}">
      <dgm:prSet custT="1"/>
      <dgm:spPr/>
      <dgm:t>
        <a:bodyPr/>
        <a:lstStyle/>
        <a:p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Pleurisy and </a:t>
          </a:r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Mediastinal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 Abscess </a:t>
          </a:r>
          <a:endParaRPr lang="en-US" sz="3200" dirty="0">
            <a:latin typeface="Times New Roman" pitchFamily="18" charset="0"/>
            <a:cs typeface="Times New Roman" pitchFamily="18" charset="0"/>
          </a:endParaRPr>
        </a:p>
      </dgm:t>
    </dgm:pt>
    <dgm:pt modelId="{5E653520-26E3-491C-B296-8C2F4D295BA3}" type="parTrans" cxnId="{50A5F8C8-D1AB-41DB-BC26-FF8CFEC92039}">
      <dgm:prSet/>
      <dgm:spPr/>
      <dgm:t>
        <a:bodyPr/>
        <a:lstStyle/>
        <a:p>
          <a:endParaRPr lang="en-US"/>
        </a:p>
      </dgm:t>
    </dgm:pt>
    <dgm:pt modelId="{56ACB14A-06AC-46E8-8EC0-423205EE3D2F}" type="sibTrans" cxnId="{50A5F8C8-D1AB-41DB-BC26-FF8CFEC92039}">
      <dgm:prSet/>
      <dgm:spPr/>
      <dgm:t>
        <a:bodyPr/>
        <a:lstStyle/>
        <a:p>
          <a:endParaRPr lang="en-US"/>
        </a:p>
      </dgm:t>
    </dgm:pt>
    <dgm:pt modelId="{10866903-3852-445D-BF8D-7502DB29470A}">
      <dgm:prSet custT="1"/>
      <dgm:spPr/>
      <dgm:t>
        <a:bodyPr/>
        <a:lstStyle/>
        <a:p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Traumatic Pneumonia</a:t>
          </a:r>
          <a:endParaRPr lang="en-US" sz="3200" dirty="0">
            <a:latin typeface="Times New Roman" pitchFamily="18" charset="0"/>
            <a:cs typeface="Times New Roman" pitchFamily="18" charset="0"/>
          </a:endParaRPr>
        </a:p>
      </dgm:t>
    </dgm:pt>
    <dgm:pt modelId="{ACAE2CFF-6596-448D-9D3A-61A383AC5A3C}" type="parTrans" cxnId="{2DD7FBDA-3AD1-40E3-9FFA-020A5C8C32E4}">
      <dgm:prSet/>
      <dgm:spPr/>
      <dgm:t>
        <a:bodyPr/>
        <a:lstStyle/>
        <a:p>
          <a:endParaRPr lang="en-US"/>
        </a:p>
      </dgm:t>
    </dgm:pt>
    <dgm:pt modelId="{660B500A-05BA-4FB9-9EF6-EF39635AA087}" type="sibTrans" cxnId="{2DD7FBDA-3AD1-40E3-9FFA-020A5C8C32E4}">
      <dgm:prSet/>
      <dgm:spPr/>
      <dgm:t>
        <a:bodyPr/>
        <a:lstStyle/>
        <a:p>
          <a:endParaRPr lang="en-US"/>
        </a:p>
      </dgm:t>
    </dgm:pt>
    <dgm:pt modelId="{9D6CD316-E1EF-481B-8750-9AF9C2D471A6}" type="pres">
      <dgm:prSet presAssocID="{9D3060F6-2F1D-4B1E-97EE-0B8549396D0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AD6C63E-516E-4BE0-88B3-2FF0BD0BB55A}" type="pres">
      <dgm:prSet presAssocID="{93E56933-B59A-440B-BF3E-4E191954FA7D}" presName="comp" presStyleCnt="0"/>
      <dgm:spPr/>
    </dgm:pt>
    <dgm:pt modelId="{55FBD366-8CA5-44FE-A0D1-7F303FCBD46C}" type="pres">
      <dgm:prSet presAssocID="{93E56933-B59A-440B-BF3E-4E191954FA7D}" presName="box" presStyleLbl="node1" presStyleIdx="0" presStyleCnt="11" custScaleY="201132" custLinFactNeighborX="885" custLinFactNeighborY="-7861"/>
      <dgm:spPr/>
      <dgm:t>
        <a:bodyPr/>
        <a:lstStyle/>
        <a:p>
          <a:endParaRPr lang="en-US"/>
        </a:p>
      </dgm:t>
    </dgm:pt>
    <dgm:pt modelId="{1DB7D709-902F-42D2-ACF4-DEFB328EB0C7}" type="pres">
      <dgm:prSet presAssocID="{93E56933-B59A-440B-BF3E-4E191954FA7D}" presName="img" presStyleLbl="fgImgPlace1" presStyleIdx="0" presStyleCnt="11" custScaleX="77049" custScaleY="181043" custLinFactNeighborX="-18063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E258EC1A-104B-40E4-94FC-F7A5DB4B6998}" type="pres">
      <dgm:prSet presAssocID="{93E56933-B59A-440B-BF3E-4E191954FA7D}" presName="text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EA7B91-DD77-40B4-AEF4-D35608F4265D}" type="pres">
      <dgm:prSet presAssocID="{1660EEDD-A526-499E-9933-94FFDE00F33B}" presName="spacer" presStyleCnt="0"/>
      <dgm:spPr/>
    </dgm:pt>
    <dgm:pt modelId="{2F343978-A0C2-4469-A838-E46663CBECFC}" type="pres">
      <dgm:prSet presAssocID="{31A0C1B1-DA52-4EBF-8F08-FDDCC614B055}" presName="comp" presStyleCnt="0"/>
      <dgm:spPr/>
    </dgm:pt>
    <dgm:pt modelId="{7C8EB04A-012D-4F81-98CD-284974C403DC}" type="pres">
      <dgm:prSet presAssocID="{31A0C1B1-DA52-4EBF-8F08-FDDCC614B055}" presName="box" presStyleLbl="node1" presStyleIdx="1" presStyleCnt="11" custScaleY="201768"/>
      <dgm:spPr/>
      <dgm:t>
        <a:bodyPr/>
        <a:lstStyle/>
        <a:p>
          <a:endParaRPr lang="en-US"/>
        </a:p>
      </dgm:t>
    </dgm:pt>
    <dgm:pt modelId="{CFDFF273-AD9F-4469-86C5-4F23032E62A3}" type="pres">
      <dgm:prSet presAssocID="{31A0C1B1-DA52-4EBF-8F08-FDDCC614B055}" presName="img" presStyleLbl="fgImgPlace1" presStyleIdx="1" presStyleCnt="11" custScaleX="77043" custScaleY="251527" custLinFactNeighborX="-18066" custLinFactNeighborY="10711"/>
      <dgm:spPr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DCB2597-9C6F-4A85-8E7B-60F4FAD10376}" type="pres">
      <dgm:prSet presAssocID="{31A0C1B1-DA52-4EBF-8F08-FDDCC614B055}" presName="text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17DD44-BDF6-46CB-9FAE-5B3C3D6D04DA}" type="pres">
      <dgm:prSet presAssocID="{DAAD58EE-62F5-46CA-B34D-9C5BB811805A}" presName="spacer" presStyleCnt="0"/>
      <dgm:spPr/>
    </dgm:pt>
    <dgm:pt modelId="{412B09A5-A892-422E-95BE-3DEEED04FEC1}" type="pres">
      <dgm:prSet presAssocID="{CFE331EB-3B97-4551-99F7-76A5B38015E1}" presName="comp" presStyleCnt="0"/>
      <dgm:spPr/>
    </dgm:pt>
    <dgm:pt modelId="{6B177B20-B69E-4C73-9BF0-6D886E9D880C}" type="pres">
      <dgm:prSet presAssocID="{CFE331EB-3B97-4551-99F7-76A5B38015E1}" presName="box" presStyleLbl="node1" presStyleIdx="2" presStyleCnt="11"/>
      <dgm:spPr/>
      <dgm:t>
        <a:bodyPr/>
        <a:lstStyle/>
        <a:p>
          <a:endParaRPr lang="en-US"/>
        </a:p>
      </dgm:t>
    </dgm:pt>
    <dgm:pt modelId="{DC631DB0-2D1C-47EB-86DC-AC1FB92ADFC9}" type="pres">
      <dgm:prSet presAssocID="{CFE331EB-3B97-4551-99F7-76A5B38015E1}" presName="img" presStyleLbl="fgImgPlace1" presStyleIdx="2" presStyleCnt="11" custScaleX="78139" custScaleY="145762" custLinFactNeighborX="-38546" custLinFactNeighborY="17436"/>
      <dgm:spPr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C4CF9DD-0A22-4EEA-ABD5-968700399E7A}" type="pres">
      <dgm:prSet presAssocID="{CFE331EB-3B97-4551-99F7-76A5B38015E1}" presName="text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55A236-C35F-4A37-AF8A-E7AB1823DF44}" type="pres">
      <dgm:prSet presAssocID="{51098416-D3E0-405C-AEE5-690BC09B6D22}" presName="spacer" presStyleCnt="0"/>
      <dgm:spPr/>
    </dgm:pt>
    <dgm:pt modelId="{E9BD28F8-B145-442B-B21B-F0A877A21D3C}" type="pres">
      <dgm:prSet presAssocID="{65FFB610-D514-4EB1-8BE6-DBD26C88016A}" presName="comp" presStyleCnt="0"/>
      <dgm:spPr/>
    </dgm:pt>
    <dgm:pt modelId="{44002572-5E7C-4BF3-8303-FB7201AC639B}" type="pres">
      <dgm:prSet presAssocID="{65FFB610-D514-4EB1-8BE6-DBD26C88016A}" presName="box" presStyleLbl="node1" presStyleIdx="3" presStyleCnt="11"/>
      <dgm:spPr/>
      <dgm:t>
        <a:bodyPr/>
        <a:lstStyle/>
        <a:p>
          <a:endParaRPr lang="en-US"/>
        </a:p>
      </dgm:t>
    </dgm:pt>
    <dgm:pt modelId="{0EB76335-A08C-440A-A9CF-62DE51881922}" type="pres">
      <dgm:prSet presAssocID="{65FFB610-D514-4EB1-8BE6-DBD26C88016A}" presName="img" presStyleLbl="fgImgPlace1" presStyleIdx="3" presStyleCnt="11" custScaleX="78349" custScaleY="119638" custLinFactNeighborX="-38526" custLinFactNeighborY="6716"/>
      <dgm:spPr>
        <a:blipFill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FB33F69-56A4-49A0-8C32-6449B206454E}" type="pres">
      <dgm:prSet presAssocID="{65FFB610-D514-4EB1-8BE6-DBD26C88016A}" presName="text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3A54A5-E4A7-469C-95E4-4E7471AFF403}" type="pres">
      <dgm:prSet presAssocID="{AAE31C9E-C99C-494A-A1CB-62BEAFE67AD0}" presName="spacer" presStyleCnt="0"/>
      <dgm:spPr/>
    </dgm:pt>
    <dgm:pt modelId="{819B9810-9F06-4536-8F7F-9FCCFE554081}" type="pres">
      <dgm:prSet presAssocID="{46910687-AC8C-448D-B938-D68CF389BEF8}" presName="comp" presStyleCnt="0"/>
      <dgm:spPr/>
    </dgm:pt>
    <dgm:pt modelId="{2C5296D7-6EE4-43FE-A5A4-C4D9823F663D}" type="pres">
      <dgm:prSet presAssocID="{46910687-AC8C-448D-B938-D68CF389BEF8}" presName="box" presStyleLbl="node1" presStyleIdx="4" presStyleCnt="11"/>
      <dgm:spPr/>
      <dgm:t>
        <a:bodyPr/>
        <a:lstStyle/>
        <a:p>
          <a:endParaRPr lang="en-US"/>
        </a:p>
      </dgm:t>
    </dgm:pt>
    <dgm:pt modelId="{AC353EEA-88C6-4C78-B3D0-FD787817B39B}" type="pres">
      <dgm:prSet presAssocID="{46910687-AC8C-448D-B938-D68CF389BEF8}" presName="img" presStyleLbl="fgImgPlace1" presStyleIdx="4" presStyleCnt="11" custScaleX="78413" custScaleY="109605" custLinFactNeighborX="-11757" custLinFactNeighborY="-15256"/>
      <dgm:spPr>
        <a:blipFill rotWithShape="0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D457E4B-7690-4F47-9A20-E979278DFC7C}" type="pres">
      <dgm:prSet presAssocID="{46910687-AC8C-448D-B938-D68CF389BEF8}" presName="text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252AF0-8892-4C76-9FDB-1D244782B9E7}" type="pres">
      <dgm:prSet presAssocID="{7D4A56D7-16FC-45B8-BA32-BE6AC125A038}" presName="spacer" presStyleCnt="0"/>
      <dgm:spPr/>
    </dgm:pt>
    <dgm:pt modelId="{199B36FA-3E18-49DD-A3B1-DCDAD9859B64}" type="pres">
      <dgm:prSet presAssocID="{31F1B69E-7618-497F-95C2-D24E2D349414}" presName="comp" presStyleCnt="0"/>
      <dgm:spPr/>
    </dgm:pt>
    <dgm:pt modelId="{873EE563-A69F-408D-BCE7-771F08896961}" type="pres">
      <dgm:prSet presAssocID="{31F1B69E-7618-497F-95C2-D24E2D349414}" presName="box" presStyleLbl="node1" presStyleIdx="5" presStyleCnt="11" custScaleY="146237" custLinFactNeighborX="885" custLinFactNeighborY="-13738"/>
      <dgm:spPr/>
      <dgm:t>
        <a:bodyPr/>
        <a:lstStyle/>
        <a:p>
          <a:endParaRPr lang="en-US"/>
        </a:p>
      </dgm:t>
    </dgm:pt>
    <dgm:pt modelId="{7CED8C3D-37C5-4D31-9490-6FF9097B1E14}" type="pres">
      <dgm:prSet presAssocID="{31F1B69E-7618-497F-95C2-D24E2D349414}" presName="img" presStyleLbl="fgImgPlace1" presStyleIdx="5" presStyleCnt="11" custScaleX="77836" custScaleY="134512" custLinFactNeighborX="-30974" custLinFactNeighborY="-13788"/>
      <dgm:spPr>
        <a:blipFill rotWithShape="0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E855E723-015C-4614-88C7-4B4992D17E64}" type="pres">
      <dgm:prSet presAssocID="{31F1B69E-7618-497F-95C2-D24E2D349414}" presName="text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4B4FD8-EADB-41C4-9E8B-7A6ABB24E723}" type="pres">
      <dgm:prSet presAssocID="{2753B083-E807-4138-B0BE-270E830221B5}" presName="spacer" presStyleCnt="0"/>
      <dgm:spPr/>
    </dgm:pt>
    <dgm:pt modelId="{054E9BCC-7786-4B5B-9226-920D48B8EC05}" type="pres">
      <dgm:prSet presAssocID="{F7355770-363C-4747-A7BA-686F3ED8107D}" presName="comp" presStyleCnt="0"/>
      <dgm:spPr/>
    </dgm:pt>
    <dgm:pt modelId="{B965B70B-15F6-4B98-B7C1-00DD17EDBD66}" type="pres">
      <dgm:prSet presAssocID="{F7355770-363C-4747-A7BA-686F3ED8107D}" presName="box" presStyleLbl="node1" presStyleIdx="6" presStyleCnt="11" custScaleY="150042" custLinFactNeighborY="-6421"/>
      <dgm:spPr/>
      <dgm:t>
        <a:bodyPr/>
        <a:lstStyle/>
        <a:p>
          <a:endParaRPr lang="en-US"/>
        </a:p>
      </dgm:t>
    </dgm:pt>
    <dgm:pt modelId="{6BEA6C4C-F1CD-46F7-8AA3-553872EDA7ED}" type="pres">
      <dgm:prSet presAssocID="{F7355770-363C-4747-A7BA-686F3ED8107D}" presName="img" presStyleLbl="fgImgPlace1" presStyleIdx="6" presStyleCnt="11" custScaleX="77800" custScaleY="152876" custLinFactNeighborX="-35417" custLinFactNeighborY="-21216"/>
      <dgm:spPr>
        <a:blipFill rotWithShape="0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EC565F2-8F94-4F31-9DE4-5678550DCC37}" type="pres">
      <dgm:prSet presAssocID="{F7355770-363C-4747-A7BA-686F3ED8107D}" presName="text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8E62B1-F905-408D-A4D0-0EA2C24B4456}" type="pres">
      <dgm:prSet presAssocID="{C21E476B-BB2B-42AF-A26E-2375CD85F6D1}" presName="spacer" presStyleCnt="0"/>
      <dgm:spPr/>
    </dgm:pt>
    <dgm:pt modelId="{87B4CE2F-08C2-4CAF-8C8B-E5775FDD0465}" type="pres">
      <dgm:prSet presAssocID="{899E34C3-AC3D-4EE8-81A1-77DF60DD5E4E}" presName="comp" presStyleCnt="0"/>
      <dgm:spPr/>
    </dgm:pt>
    <dgm:pt modelId="{6520B7A7-659B-461E-9A22-83ED58D81D8B}" type="pres">
      <dgm:prSet presAssocID="{899E34C3-AC3D-4EE8-81A1-77DF60DD5E4E}" presName="box" presStyleLbl="node1" presStyleIdx="7" presStyleCnt="11"/>
      <dgm:spPr/>
      <dgm:t>
        <a:bodyPr/>
        <a:lstStyle/>
        <a:p>
          <a:endParaRPr lang="en-US"/>
        </a:p>
      </dgm:t>
    </dgm:pt>
    <dgm:pt modelId="{414C9BBB-FD07-4108-BB7C-3CFC1149C8E2}" type="pres">
      <dgm:prSet presAssocID="{899E34C3-AC3D-4EE8-81A1-77DF60DD5E4E}" presName="img" presStyleLbl="fgImgPlace1" presStyleIdx="7" presStyleCnt="11" custFlipVert="1" custScaleX="78049" custScaleY="141634" custLinFactNeighborX="-22124" custLinFactNeighborY="3025"/>
      <dgm:spPr>
        <a:blipFill rotWithShape="0">
          <a:blip xmlns:r="http://schemas.openxmlformats.org/officeDocument/2006/relationships"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B70B75B-6579-4EE8-AE28-9A0637DB3A12}" type="pres">
      <dgm:prSet presAssocID="{899E34C3-AC3D-4EE8-81A1-77DF60DD5E4E}" presName="text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2571D1-15A7-453C-B437-69BE2E422086}" type="pres">
      <dgm:prSet presAssocID="{BFCAE5CA-7BF8-4F58-8E7D-B9A2B2547C5D}" presName="spacer" presStyleCnt="0"/>
      <dgm:spPr/>
    </dgm:pt>
    <dgm:pt modelId="{187CDB33-8AB4-4AC5-9326-2540AA86CBD6}" type="pres">
      <dgm:prSet presAssocID="{802E2B00-03C7-4062-A057-E14D193356DE}" presName="comp" presStyleCnt="0"/>
      <dgm:spPr/>
    </dgm:pt>
    <dgm:pt modelId="{95CCB5F0-72EA-43FF-8B89-A7D06399B115}" type="pres">
      <dgm:prSet presAssocID="{802E2B00-03C7-4062-A057-E14D193356DE}" presName="box" presStyleLbl="node1" presStyleIdx="8" presStyleCnt="11"/>
      <dgm:spPr/>
      <dgm:t>
        <a:bodyPr/>
        <a:lstStyle/>
        <a:p>
          <a:endParaRPr lang="en-US"/>
        </a:p>
      </dgm:t>
    </dgm:pt>
    <dgm:pt modelId="{D454DEC0-C8BD-4F82-84F0-3768A651402A}" type="pres">
      <dgm:prSet presAssocID="{802E2B00-03C7-4062-A057-E14D193356DE}" presName="img" presStyleLbl="fgImgPlace1" presStyleIdx="8" presStyleCnt="11" custScaleX="77845" custScaleY="128194" custLinFactNeighborX="-13274" custLinFactNeighborY="850"/>
      <dgm:spPr>
        <a:blipFill rotWithShape="0">
          <a:blip xmlns:r="http://schemas.openxmlformats.org/officeDocument/2006/relationships"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97E5613-B2A4-407C-9CBD-54B0223CF620}" type="pres">
      <dgm:prSet presAssocID="{802E2B00-03C7-4062-A057-E14D193356DE}" presName="text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82CC5F-5508-46A4-90CB-B5529ABDF851}" type="pres">
      <dgm:prSet presAssocID="{56ACB14A-06AC-46E8-8EC0-423205EE3D2F}" presName="spacer" presStyleCnt="0"/>
      <dgm:spPr/>
    </dgm:pt>
    <dgm:pt modelId="{C42FC022-B144-431A-AD42-BB644D3D3D5E}" type="pres">
      <dgm:prSet presAssocID="{10866903-3852-445D-BF8D-7502DB29470A}" presName="comp" presStyleCnt="0"/>
      <dgm:spPr/>
    </dgm:pt>
    <dgm:pt modelId="{579D9744-DD43-44E9-B2C4-7BDC598E495F}" type="pres">
      <dgm:prSet presAssocID="{10866903-3852-445D-BF8D-7502DB29470A}" presName="box" presStyleLbl="node1" presStyleIdx="9" presStyleCnt="11"/>
      <dgm:spPr/>
      <dgm:t>
        <a:bodyPr/>
        <a:lstStyle/>
        <a:p>
          <a:endParaRPr lang="en-US"/>
        </a:p>
      </dgm:t>
    </dgm:pt>
    <dgm:pt modelId="{9D63ADCA-05AD-43B6-9E8E-BBA1C4D485BD}" type="pres">
      <dgm:prSet presAssocID="{10866903-3852-445D-BF8D-7502DB29470A}" presName="img" presStyleLbl="fgImgPlace1" presStyleIdx="9" presStyleCnt="11" custScaleX="78064" custScaleY="119156" custLinFactNeighborX="-16008" custLinFactNeighborY="9043"/>
      <dgm:spPr>
        <a:blipFill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4C144DC-8DC6-4BDA-A7BF-A4F0560AF78B}" type="pres">
      <dgm:prSet presAssocID="{10866903-3852-445D-BF8D-7502DB29470A}" presName="text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659210-ED03-4B1E-BFE3-28CFE8DF9238}" type="pres">
      <dgm:prSet presAssocID="{660B500A-05BA-4FB9-9EF6-EF39635AA087}" presName="spacer" presStyleCnt="0"/>
      <dgm:spPr/>
    </dgm:pt>
    <dgm:pt modelId="{4645A8FA-A37B-4028-9B5F-C50EA5E3C403}" type="pres">
      <dgm:prSet presAssocID="{54A45CA4-57F6-4C08-96DD-EA78DAF54B85}" presName="comp" presStyleCnt="0"/>
      <dgm:spPr/>
    </dgm:pt>
    <dgm:pt modelId="{3EBC4EA1-4CDB-4315-8DDC-2FFDCADDFCFC}" type="pres">
      <dgm:prSet presAssocID="{54A45CA4-57F6-4C08-96DD-EA78DAF54B85}" presName="box" presStyleLbl="node1" presStyleIdx="10" presStyleCnt="11"/>
      <dgm:spPr/>
      <dgm:t>
        <a:bodyPr/>
        <a:lstStyle/>
        <a:p>
          <a:endParaRPr lang="en-US"/>
        </a:p>
      </dgm:t>
    </dgm:pt>
    <dgm:pt modelId="{CE443CD9-ABF9-4495-9496-3493D5ADB89E}" type="pres">
      <dgm:prSet presAssocID="{54A45CA4-57F6-4C08-96DD-EA78DAF54B85}" presName="img" presStyleLbl="fgImgPlace1" presStyleIdx="10" presStyleCnt="11" custScaleX="77846" custScaleY="125985" custLinFactNeighborX="-20319" custLinFactNeighborY="2438"/>
      <dgm:spPr>
        <a:blipFill rotWithShape="0">
          <a:blip xmlns:r="http://schemas.openxmlformats.org/officeDocument/2006/relationships"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AFC1779-1559-45CC-A03A-67D9BBC95852}" type="pres">
      <dgm:prSet presAssocID="{54A45CA4-57F6-4C08-96DD-EA78DAF54B85}" presName="text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CCC958-B316-434C-8067-B9EAF613ED65}" type="presOf" srcId="{65FFB610-D514-4EB1-8BE6-DBD26C88016A}" destId="{44002572-5E7C-4BF3-8303-FB7201AC639B}" srcOrd="0" destOrd="0" presId="urn:microsoft.com/office/officeart/2005/8/layout/vList4#1"/>
    <dgm:cxn modelId="{73D9D3A0-A9EC-4E8F-BDBD-25215A1A555D}" type="presOf" srcId="{54A45CA4-57F6-4C08-96DD-EA78DAF54B85}" destId="{3EBC4EA1-4CDB-4315-8DDC-2FFDCADDFCFC}" srcOrd="0" destOrd="0" presId="urn:microsoft.com/office/officeart/2005/8/layout/vList4#1"/>
    <dgm:cxn modelId="{4D5489C2-F09A-43AE-8CD0-DCC38469E5E1}" type="presOf" srcId="{CFE331EB-3B97-4551-99F7-76A5B38015E1}" destId="{6B177B20-B69E-4C73-9BF0-6D886E9D880C}" srcOrd="0" destOrd="0" presId="urn:microsoft.com/office/officeart/2005/8/layout/vList4#1"/>
    <dgm:cxn modelId="{5E8681BA-8F96-4E4A-B191-9F858EFA7952}" srcId="{9D3060F6-2F1D-4B1E-97EE-0B8549396D04}" destId="{93E56933-B59A-440B-BF3E-4E191954FA7D}" srcOrd="0" destOrd="0" parTransId="{5D1F6F1B-9504-4EA5-8299-2C0E259C9722}" sibTransId="{1660EEDD-A526-499E-9933-94FFDE00F33B}"/>
    <dgm:cxn modelId="{C5ECEB82-6C8F-46DC-A3C4-EEF5149EF177}" srcId="{93E56933-B59A-440B-BF3E-4E191954FA7D}" destId="{3DBE416F-FA65-41F0-ACD2-5DEA6E2579C4}" srcOrd="0" destOrd="0" parTransId="{C3087E65-7D9C-4CDB-A1E6-9DB3459F5213}" sibTransId="{69FBCE8E-0FA8-4F89-898E-E222A9365F9A}"/>
    <dgm:cxn modelId="{F6138326-6B0A-4F98-8D47-D13383B817FF}" type="presOf" srcId="{9D3060F6-2F1D-4B1E-97EE-0B8549396D04}" destId="{9D6CD316-E1EF-481B-8750-9AF9C2D471A6}" srcOrd="0" destOrd="0" presId="urn:microsoft.com/office/officeart/2005/8/layout/vList4#1"/>
    <dgm:cxn modelId="{4642F8D2-2F99-46F9-AC84-7A384955DBF8}" srcId="{9D3060F6-2F1D-4B1E-97EE-0B8549396D04}" destId="{31F1B69E-7618-497F-95C2-D24E2D349414}" srcOrd="5" destOrd="0" parTransId="{C13CE39A-1AA6-4AC6-9C8A-3E4EBDF53B52}" sibTransId="{2753B083-E807-4138-B0BE-270E830221B5}"/>
    <dgm:cxn modelId="{B98010AD-65D6-47A0-AAB9-795740AC51BB}" srcId="{9D3060F6-2F1D-4B1E-97EE-0B8549396D04}" destId="{899E34C3-AC3D-4EE8-81A1-77DF60DD5E4E}" srcOrd="7" destOrd="0" parTransId="{B23565AF-2043-4A13-B5FD-AEDC78CDAE2E}" sibTransId="{BFCAE5CA-7BF8-4F58-8E7D-B9A2B2547C5D}"/>
    <dgm:cxn modelId="{40195528-51A1-49C2-BE7E-A02B02204DB4}" type="presOf" srcId="{F7355770-363C-4747-A7BA-686F3ED8107D}" destId="{B965B70B-15F6-4B98-B7C1-00DD17EDBD66}" srcOrd="0" destOrd="0" presId="urn:microsoft.com/office/officeart/2005/8/layout/vList4#1"/>
    <dgm:cxn modelId="{FABDC081-4558-4FDD-BCE9-E5B6813C61B6}" type="presOf" srcId="{46910687-AC8C-448D-B938-D68CF389BEF8}" destId="{AD457E4B-7690-4F47-9A20-E979278DFC7C}" srcOrd="1" destOrd="0" presId="urn:microsoft.com/office/officeart/2005/8/layout/vList4#1"/>
    <dgm:cxn modelId="{C337FA18-1386-4E41-BBA6-36081211DB97}" type="presOf" srcId="{F7355770-363C-4747-A7BA-686F3ED8107D}" destId="{AEC565F2-8F94-4F31-9DE4-5678550DCC37}" srcOrd="1" destOrd="0" presId="urn:microsoft.com/office/officeart/2005/8/layout/vList4#1"/>
    <dgm:cxn modelId="{50A5F8C8-D1AB-41DB-BC26-FF8CFEC92039}" srcId="{9D3060F6-2F1D-4B1E-97EE-0B8549396D04}" destId="{802E2B00-03C7-4062-A057-E14D193356DE}" srcOrd="8" destOrd="0" parTransId="{5E653520-26E3-491C-B296-8C2F4D295BA3}" sibTransId="{56ACB14A-06AC-46E8-8EC0-423205EE3D2F}"/>
    <dgm:cxn modelId="{EEDD5911-1F00-48F5-A798-F7B610FA5FB7}" srcId="{9D3060F6-2F1D-4B1E-97EE-0B8549396D04}" destId="{CFE331EB-3B97-4551-99F7-76A5B38015E1}" srcOrd="2" destOrd="0" parTransId="{F13E3A04-2DC2-4274-A283-23A733910758}" sibTransId="{51098416-D3E0-405C-AEE5-690BC09B6D22}"/>
    <dgm:cxn modelId="{8B6FB3D9-BA20-4B87-B299-74500A82804F}" type="presOf" srcId="{10866903-3852-445D-BF8D-7502DB29470A}" destId="{C4C144DC-8DC6-4BDA-A7BF-A4F0560AF78B}" srcOrd="1" destOrd="0" presId="urn:microsoft.com/office/officeart/2005/8/layout/vList4#1"/>
    <dgm:cxn modelId="{80FDE779-00FE-4850-9E48-F5D8DA710418}" type="presOf" srcId="{31A0C1B1-DA52-4EBF-8F08-FDDCC614B055}" destId="{ADCB2597-9C6F-4A85-8E7B-60F4FAD10376}" srcOrd="1" destOrd="0" presId="urn:microsoft.com/office/officeart/2005/8/layout/vList4#1"/>
    <dgm:cxn modelId="{8FA66085-0214-4D5D-84C3-D5F36888CEE9}" type="presOf" srcId="{3DBE416F-FA65-41F0-ACD2-5DEA6E2579C4}" destId="{E258EC1A-104B-40E4-94FC-F7A5DB4B6998}" srcOrd="1" destOrd="1" presId="urn:microsoft.com/office/officeart/2005/8/layout/vList4#1"/>
    <dgm:cxn modelId="{FF572F5A-6914-4299-9543-4B3C76DF6322}" type="presOf" srcId="{46910687-AC8C-448D-B938-D68CF389BEF8}" destId="{2C5296D7-6EE4-43FE-A5A4-C4D9823F663D}" srcOrd="0" destOrd="0" presId="urn:microsoft.com/office/officeart/2005/8/layout/vList4#1"/>
    <dgm:cxn modelId="{5887F822-F34A-46EF-BE7E-D43C68874D32}" type="presOf" srcId="{802E2B00-03C7-4062-A057-E14D193356DE}" destId="{197E5613-B2A4-407C-9CBD-54B0223CF620}" srcOrd="1" destOrd="0" presId="urn:microsoft.com/office/officeart/2005/8/layout/vList4#1"/>
    <dgm:cxn modelId="{43BB8CDF-2DF8-4EE6-99BC-80EB42C47975}" srcId="{9D3060F6-2F1D-4B1E-97EE-0B8549396D04}" destId="{65FFB610-D514-4EB1-8BE6-DBD26C88016A}" srcOrd="3" destOrd="0" parTransId="{C9C78020-14CD-4CEE-AF93-007579C03012}" sibTransId="{AAE31C9E-C99C-494A-A1CB-62BEAFE67AD0}"/>
    <dgm:cxn modelId="{FBF4AC7C-84A6-4208-8D14-8C408FC48695}" type="presOf" srcId="{899E34C3-AC3D-4EE8-81A1-77DF60DD5E4E}" destId="{3B70B75B-6579-4EE8-AE28-9A0637DB3A12}" srcOrd="1" destOrd="0" presId="urn:microsoft.com/office/officeart/2005/8/layout/vList4#1"/>
    <dgm:cxn modelId="{81EE1E6A-EAF1-4BD6-B112-EC5532149587}" type="presOf" srcId="{CFE331EB-3B97-4551-99F7-76A5B38015E1}" destId="{2C4CF9DD-0A22-4EEA-ABD5-968700399E7A}" srcOrd="1" destOrd="0" presId="urn:microsoft.com/office/officeart/2005/8/layout/vList4#1"/>
    <dgm:cxn modelId="{A3D20B08-78D5-4CDC-9F36-E53851D6511C}" srcId="{9D3060F6-2F1D-4B1E-97EE-0B8549396D04}" destId="{F7355770-363C-4747-A7BA-686F3ED8107D}" srcOrd="6" destOrd="0" parTransId="{73E3DE1C-5629-4EF4-963D-95A34BC83A67}" sibTransId="{C21E476B-BB2B-42AF-A26E-2375CD85F6D1}"/>
    <dgm:cxn modelId="{46DDF9A6-065C-4DD9-978E-98A58F6C784B}" type="presOf" srcId="{802E2B00-03C7-4062-A057-E14D193356DE}" destId="{95CCB5F0-72EA-43FF-8B89-A7D06399B115}" srcOrd="0" destOrd="0" presId="urn:microsoft.com/office/officeart/2005/8/layout/vList4#1"/>
    <dgm:cxn modelId="{B51BD669-0B25-4303-B040-1BCA4664431F}" srcId="{9D3060F6-2F1D-4B1E-97EE-0B8549396D04}" destId="{54A45CA4-57F6-4C08-96DD-EA78DAF54B85}" srcOrd="10" destOrd="0" parTransId="{BF119EE8-ECCB-4ED9-AD35-43739B4A712F}" sibTransId="{6BB56DBA-EC25-4CF4-8D46-166B4FBF2B77}"/>
    <dgm:cxn modelId="{2DD7FBDA-3AD1-40E3-9FFA-020A5C8C32E4}" srcId="{9D3060F6-2F1D-4B1E-97EE-0B8549396D04}" destId="{10866903-3852-445D-BF8D-7502DB29470A}" srcOrd="9" destOrd="0" parTransId="{ACAE2CFF-6596-448D-9D3A-61A383AC5A3C}" sibTransId="{660B500A-05BA-4FB9-9EF6-EF39635AA087}"/>
    <dgm:cxn modelId="{D7A2A68C-8482-4A7D-8151-5040DB2E4BEB}" srcId="{9D3060F6-2F1D-4B1E-97EE-0B8549396D04}" destId="{46910687-AC8C-448D-B938-D68CF389BEF8}" srcOrd="4" destOrd="0" parTransId="{B7C3C254-CDC0-41CA-B019-397D08002E8F}" sibTransId="{7D4A56D7-16FC-45B8-BA32-BE6AC125A038}"/>
    <dgm:cxn modelId="{F723E300-F03B-4EFF-8A69-41F5A83582E4}" type="presOf" srcId="{3E2086D0-F94E-4A82-9A10-74F214F167FE}" destId="{55FBD366-8CA5-44FE-A0D1-7F303FCBD46C}" srcOrd="0" destOrd="2" presId="urn:microsoft.com/office/officeart/2005/8/layout/vList4#1"/>
    <dgm:cxn modelId="{90D6053C-933F-4F47-B0D9-9642F757B15F}" type="presOf" srcId="{93E56933-B59A-440B-BF3E-4E191954FA7D}" destId="{E258EC1A-104B-40E4-94FC-F7A5DB4B6998}" srcOrd="1" destOrd="0" presId="urn:microsoft.com/office/officeart/2005/8/layout/vList4#1"/>
    <dgm:cxn modelId="{606AD8D4-8179-4AA6-8253-E088466D13DF}" type="presOf" srcId="{3E2086D0-F94E-4A82-9A10-74F214F167FE}" destId="{E258EC1A-104B-40E4-94FC-F7A5DB4B6998}" srcOrd="1" destOrd="2" presId="urn:microsoft.com/office/officeart/2005/8/layout/vList4#1"/>
    <dgm:cxn modelId="{114EBDB7-14C6-4B32-8043-0BFA8255EAA7}" type="presOf" srcId="{31A0C1B1-DA52-4EBF-8F08-FDDCC614B055}" destId="{7C8EB04A-012D-4F81-98CD-284974C403DC}" srcOrd="0" destOrd="0" presId="urn:microsoft.com/office/officeart/2005/8/layout/vList4#1"/>
    <dgm:cxn modelId="{7DB7E896-7331-441D-8B74-0CCBE7E27206}" type="presOf" srcId="{10866903-3852-445D-BF8D-7502DB29470A}" destId="{579D9744-DD43-44E9-B2C4-7BDC598E495F}" srcOrd="0" destOrd="0" presId="urn:microsoft.com/office/officeart/2005/8/layout/vList4#1"/>
    <dgm:cxn modelId="{0AF639BE-38E3-4A34-AFB8-E4A2DB563C77}" type="presOf" srcId="{899E34C3-AC3D-4EE8-81A1-77DF60DD5E4E}" destId="{6520B7A7-659B-461E-9A22-83ED58D81D8B}" srcOrd="0" destOrd="0" presId="urn:microsoft.com/office/officeart/2005/8/layout/vList4#1"/>
    <dgm:cxn modelId="{F23AA8E9-033F-40AE-9513-47B103AE4675}" type="presOf" srcId="{93E56933-B59A-440B-BF3E-4E191954FA7D}" destId="{55FBD366-8CA5-44FE-A0D1-7F303FCBD46C}" srcOrd="0" destOrd="0" presId="urn:microsoft.com/office/officeart/2005/8/layout/vList4#1"/>
    <dgm:cxn modelId="{736CF41F-77E8-4DF4-B3C8-CBE6DA7C9E2F}" srcId="{9D3060F6-2F1D-4B1E-97EE-0B8549396D04}" destId="{31A0C1B1-DA52-4EBF-8F08-FDDCC614B055}" srcOrd="1" destOrd="0" parTransId="{EC558802-7A03-4BB0-B734-252905251260}" sibTransId="{DAAD58EE-62F5-46CA-B34D-9C5BB811805A}"/>
    <dgm:cxn modelId="{4C44F4C3-28B6-4DD2-ADF5-2BFB1819841F}" type="presOf" srcId="{31F1B69E-7618-497F-95C2-D24E2D349414}" destId="{873EE563-A69F-408D-BCE7-771F08896961}" srcOrd="0" destOrd="0" presId="urn:microsoft.com/office/officeart/2005/8/layout/vList4#1"/>
    <dgm:cxn modelId="{1FCDC5EE-DF90-4F48-9CFC-11ACD948CD4B}" type="presOf" srcId="{31F1B69E-7618-497F-95C2-D24E2D349414}" destId="{E855E723-015C-4614-88C7-4B4992D17E64}" srcOrd="1" destOrd="0" presId="urn:microsoft.com/office/officeart/2005/8/layout/vList4#1"/>
    <dgm:cxn modelId="{FC106207-3ABD-4DB4-BB63-996BBEBFDF8E}" srcId="{93E56933-B59A-440B-BF3E-4E191954FA7D}" destId="{3E2086D0-F94E-4A82-9A10-74F214F167FE}" srcOrd="1" destOrd="0" parTransId="{BF607119-6935-4A30-B177-2BFB9962956D}" sibTransId="{B21538CB-4730-45EF-B19C-FC2701647228}"/>
    <dgm:cxn modelId="{A366C7F3-C3D7-4848-9EB7-138DD1CF8C03}" type="presOf" srcId="{3DBE416F-FA65-41F0-ACD2-5DEA6E2579C4}" destId="{55FBD366-8CA5-44FE-A0D1-7F303FCBD46C}" srcOrd="0" destOrd="1" presId="urn:microsoft.com/office/officeart/2005/8/layout/vList4#1"/>
    <dgm:cxn modelId="{F57EB7E9-260B-432A-B6D6-1364ED9B3058}" type="presOf" srcId="{65FFB610-D514-4EB1-8BE6-DBD26C88016A}" destId="{6FB33F69-56A4-49A0-8C32-6449B206454E}" srcOrd="1" destOrd="0" presId="urn:microsoft.com/office/officeart/2005/8/layout/vList4#1"/>
    <dgm:cxn modelId="{A5AA956F-B50C-4066-8421-FEF3AD8C18C0}" type="presOf" srcId="{54A45CA4-57F6-4C08-96DD-EA78DAF54B85}" destId="{6AFC1779-1559-45CC-A03A-67D9BBC95852}" srcOrd="1" destOrd="0" presId="urn:microsoft.com/office/officeart/2005/8/layout/vList4#1"/>
    <dgm:cxn modelId="{32151B95-ED74-4ACF-B0BC-153E7644AEF1}" type="presParOf" srcId="{9D6CD316-E1EF-481B-8750-9AF9C2D471A6}" destId="{FAD6C63E-516E-4BE0-88B3-2FF0BD0BB55A}" srcOrd="0" destOrd="0" presId="urn:microsoft.com/office/officeart/2005/8/layout/vList4#1"/>
    <dgm:cxn modelId="{484B2DDC-F01A-4101-A0F6-C42FEF713246}" type="presParOf" srcId="{FAD6C63E-516E-4BE0-88B3-2FF0BD0BB55A}" destId="{55FBD366-8CA5-44FE-A0D1-7F303FCBD46C}" srcOrd="0" destOrd="0" presId="urn:microsoft.com/office/officeart/2005/8/layout/vList4#1"/>
    <dgm:cxn modelId="{3402F1DA-87E4-449B-8F44-F760A0FCFD1E}" type="presParOf" srcId="{FAD6C63E-516E-4BE0-88B3-2FF0BD0BB55A}" destId="{1DB7D709-902F-42D2-ACF4-DEFB328EB0C7}" srcOrd="1" destOrd="0" presId="urn:microsoft.com/office/officeart/2005/8/layout/vList4#1"/>
    <dgm:cxn modelId="{E63ADBE6-CE15-4C61-96E5-20713650C409}" type="presParOf" srcId="{FAD6C63E-516E-4BE0-88B3-2FF0BD0BB55A}" destId="{E258EC1A-104B-40E4-94FC-F7A5DB4B6998}" srcOrd="2" destOrd="0" presId="urn:microsoft.com/office/officeart/2005/8/layout/vList4#1"/>
    <dgm:cxn modelId="{6BA214DC-3DF2-4C42-8F9B-AADA7D2F4985}" type="presParOf" srcId="{9D6CD316-E1EF-481B-8750-9AF9C2D471A6}" destId="{F6EA7B91-DD77-40B4-AEF4-D35608F4265D}" srcOrd="1" destOrd="0" presId="urn:microsoft.com/office/officeart/2005/8/layout/vList4#1"/>
    <dgm:cxn modelId="{11265B61-6D6A-4C6D-93B2-A7CE4E3D05E7}" type="presParOf" srcId="{9D6CD316-E1EF-481B-8750-9AF9C2D471A6}" destId="{2F343978-A0C2-4469-A838-E46663CBECFC}" srcOrd="2" destOrd="0" presId="urn:microsoft.com/office/officeart/2005/8/layout/vList4#1"/>
    <dgm:cxn modelId="{B7A4F224-6750-4322-BC6D-790C2B2070B9}" type="presParOf" srcId="{2F343978-A0C2-4469-A838-E46663CBECFC}" destId="{7C8EB04A-012D-4F81-98CD-284974C403DC}" srcOrd="0" destOrd="0" presId="urn:microsoft.com/office/officeart/2005/8/layout/vList4#1"/>
    <dgm:cxn modelId="{94D55F5A-7A27-4B78-A989-7E2F29E6B474}" type="presParOf" srcId="{2F343978-A0C2-4469-A838-E46663CBECFC}" destId="{CFDFF273-AD9F-4469-86C5-4F23032E62A3}" srcOrd="1" destOrd="0" presId="urn:microsoft.com/office/officeart/2005/8/layout/vList4#1"/>
    <dgm:cxn modelId="{1B744EE8-B4D1-4586-ACC2-1D5A01500AEB}" type="presParOf" srcId="{2F343978-A0C2-4469-A838-E46663CBECFC}" destId="{ADCB2597-9C6F-4A85-8E7B-60F4FAD10376}" srcOrd="2" destOrd="0" presId="urn:microsoft.com/office/officeart/2005/8/layout/vList4#1"/>
    <dgm:cxn modelId="{1A7990B9-0E3A-4282-8256-1D445C48BDA4}" type="presParOf" srcId="{9D6CD316-E1EF-481B-8750-9AF9C2D471A6}" destId="{FE17DD44-BDF6-46CB-9FAE-5B3C3D6D04DA}" srcOrd="3" destOrd="0" presId="urn:microsoft.com/office/officeart/2005/8/layout/vList4#1"/>
    <dgm:cxn modelId="{8FDCE5D2-D33B-4C9B-BC72-01E149A02C64}" type="presParOf" srcId="{9D6CD316-E1EF-481B-8750-9AF9C2D471A6}" destId="{412B09A5-A892-422E-95BE-3DEEED04FEC1}" srcOrd="4" destOrd="0" presId="urn:microsoft.com/office/officeart/2005/8/layout/vList4#1"/>
    <dgm:cxn modelId="{539180B7-91C9-457D-A81B-F8572A00E281}" type="presParOf" srcId="{412B09A5-A892-422E-95BE-3DEEED04FEC1}" destId="{6B177B20-B69E-4C73-9BF0-6D886E9D880C}" srcOrd="0" destOrd="0" presId="urn:microsoft.com/office/officeart/2005/8/layout/vList4#1"/>
    <dgm:cxn modelId="{A500180D-2432-4665-B64C-FB66091D5DA1}" type="presParOf" srcId="{412B09A5-A892-422E-95BE-3DEEED04FEC1}" destId="{DC631DB0-2D1C-47EB-86DC-AC1FB92ADFC9}" srcOrd="1" destOrd="0" presId="urn:microsoft.com/office/officeart/2005/8/layout/vList4#1"/>
    <dgm:cxn modelId="{29DDCE42-6523-4827-8B28-CC5165A74415}" type="presParOf" srcId="{412B09A5-A892-422E-95BE-3DEEED04FEC1}" destId="{2C4CF9DD-0A22-4EEA-ABD5-968700399E7A}" srcOrd="2" destOrd="0" presId="urn:microsoft.com/office/officeart/2005/8/layout/vList4#1"/>
    <dgm:cxn modelId="{E9BC3785-C54D-4C6F-8218-68E291C31BAA}" type="presParOf" srcId="{9D6CD316-E1EF-481B-8750-9AF9C2D471A6}" destId="{4955A236-C35F-4A37-AF8A-E7AB1823DF44}" srcOrd="5" destOrd="0" presId="urn:microsoft.com/office/officeart/2005/8/layout/vList4#1"/>
    <dgm:cxn modelId="{144CCC33-0CCA-45D1-B69C-021332478F0E}" type="presParOf" srcId="{9D6CD316-E1EF-481B-8750-9AF9C2D471A6}" destId="{E9BD28F8-B145-442B-B21B-F0A877A21D3C}" srcOrd="6" destOrd="0" presId="urn:microsoft.com/office/officeart/2005/8/layout/vList4#1"/>
    <dgm:cxn modelId="{79020893-363E-4FE0-9FCA-18941EA4F3F7}" type="presParOf" srcId="{E9BD28F8-B145-442B-B21B-F0A877A21D3C}" destId="{44002572-5E7C-4BF3-8303-FB7201AC639B}" srcOrd="0" destOrd="0" presId="urn:microsoft.com/office/officeart/2005/8/layout/vList4#1"/>
    <dgm:cxn modelId="{618B8FE9-63B5-4F62-88FE-C7CE4BB85F1F}" type="presParOf" srcId="{E9BD28F8-B145-442B-B21B-F0A877A21D3C}" destId="{0EB76335-A08C-440A-A9CF-62DE51881922}" srcOrd="1" destOrd="0" presId="urn:microsoft.com/office/officeart/2005/8/layout/vList4#1"/>
    <dgm:cxn modelId="{67D23CA5-1DE6-47C0-97C4-C35C3596BE2D}" type="presParOf" srcId="{E9BD28F8-B145-442B-B21B-F0A877A21D3C}" destId="{6FB33F69-56A4-49A0-8C32-6449B206454E}" srcOrd="2" destOrd="0" presId="urn:microsoft.com/office/officeart/2005/8/layout/vList4#1"/>
    <dgm:cxn modelId="{1CC7C744-D345-448F-A75F-563F041903F8}" type="presParOf" srcId="{9D6CD316-E1EF-481B-8750-9AF9C2D471A6}" destId="{CB3A54A5-E4A7-469C-95E4-4E7471AFF403}" srcOrd="7" destOrd="0" presId="urn:microsoft.com/office/officeart/2005/8/layout/vList4#1"/>
    <dgm:cxn modelId="{8DC95EA8-5741-4C4F-B6EB-25049BF20D4B}" type="presParOf" srcId="{9D6CD316-E1EF-481B-8750-9AF9C2D471A6}" destId="{819B9810-9F06-4536-8F7F-9FCCFE554081}" srcOrd="8" destOrd="0" presId="urn:microsoft.com/office/officeart/2005/8/layout/vList4#1"/>
    <dgm:cxn modelId="{12232833-03C7-4888-9E57-2A54093FDDE7}" type="presParOf" srcId="{819B9810-9F06-4536-8F7F-9FCCFE554081}" destId="{2C5296D7-6EE4-43FE-A5A4-C4D9823F663D}" srcOrd="0" destOrd="0" presId="urn:microsoft.com/office/officeart/2005/8/layout/vList4#1"/>
    <dgm:cxn modelId="{02B62FF7-23C5-4FF0-92D4-67F8FBDE526C}" type="presParOf" srcId="{819B9810-9F06-4536-8F7F-9FCCFE554081}" destId="{AC353EEA-88C6-4C78-B3D0-FD787817B39B}" srcOrd="1" destOrd="0" presId="urn:microsoft.com/office/officeart/2005/8/layout/vList4#1"/>
    <dgm:cxn modelId="{607ED8EE-89AA-4F17-B882-EC40B5D9DFCB}" type="presParOf" srcId="{819B9810-9F06-4536-8F7F-9FCCFE554081}" destId="{AD457E4B-7690-4F47-9A20-E979278DFC7C}" srcOrd="2" destOrd="0" presId="urn:microsoft.com/office/officeart/2005/8/layout/vList4#1"/>
    <dgm:cxn modelId="{A29D11C8-231C-4C58-82AE-2050C56F356A}" type="presParOf" srcId="{9D6CD316-E1EF-481B-8750-9AF9C2D471A6}" destId="{E1252AF0-8892-4C76-9FDB-1D244782B9E7}" srcOrd="9" destOrd="0" presId="urn:microsoft.com/office/officeart/2005/8/layout/vList4#1"/>
    <dgm:cxn modelId="{779CB63D-CD2D-42C6-BD82-E71CE3A46950}" type="presParOf" srcId="{9D6CD316-E1EF-481B-8750-9AF9C2D471A6}" destId="{199B36FA-3E18-49DD-A3B1-DCDAD9859B64}" srcOrd="10" destOrd="0" presId="urn:microsoft.com/office/officeart/2005/8/layout/vList4#1"/>
    <dgm:cxn modelId="{5358A5F8-406F-4567-A7EB-1B1F0CCF586C}" type="presParOf" srcId="{199B36FA-3E18-49DD-A3B1-DCDAD9859B64}" destId="{873EE563-A69F-408D-BCE7-771F08896961}" srcOrd="0" destOrd="0" presId="urn:microsoft.com/office/officeart/2005/8/layout/vList4#1"/>
    <dgm:cxn modelId="{E31DD52F-5B0C-473E-8246-729EC66109EA}" type="presParOf" srcId="{199B36FA-3E18-49DD-A3B1-DCDAD9859B64}" destId="{7CED8C3D-37C5-4D31-9490-6FF9097B1E14}" srcOrd="1" destOrd="0" presId="urn:microsoft.com/office/officeart/2005/8/layout/vList4#1"/>
    <dgm:cxn modelId="{E88FB329-67E4-4910-AF5B-1083777553F1}" type="presParOf" srcId="{199B36FA-3E18-49DD-A3B1-DCDAD9859B64}" destId="{E855E723-015C-4614-88C7-4B4992D17E64}" srcOrd="2" destOrd="0" presId="urn:microsoft.com/office/officeart/2005/8/layout/vList4#1"/>
    <dgm:cxn modelId="{8FB4DAC8-A030-4A3B-8711-62DBDD620F9F}" type="presParOf" srcId="{9D6CD316-E1EF-481B-8750-9AF9C2D471A6}" destId="{AE4B4FD8-EADB-41C4-9E8B-7A6ABB24E723}" srcOrd="11" destOrd="0" presId="urn:microsoft.com/office/officeart/2005/8/layout/vList4#1"/>
    <dgm:cxn modelId="{D3E122F7-833A-4096-8592-E518A49CC4C0}" type="presParOf" srcId="{9D6CD316-E1EF-481B-8750-9AF9C2D471A6}" destId="{054E9BCC-7786-4B5B-9226-920D48B8EC05}" srcOrd="12" destOrd="0" presId="urn:microsoft.com/office/officeart/2005/8/layout/vList4#1"/>
    <dgm:cxn modelId="{765B0E33-3344-4BFF-8C19-C4F692004B3A}" type="presParOf" srcId="{054E9BCC-7786-4B5B-9226-920D48B8EC05}" destId="{B965B70B-15F6-4B98-B7C1-00DD17EDBD66}" srcOrd="0" destOrd="0" presId="urn:microsoft.com/office/officeart/2005/8/layout/vList4#1"/>
    <dgm:cxn modelId="{B4E67AA9-BE3A-4841-94AA-4E029F626583}" type="presParOf" srcId="{054E9BCC-7786-4B5B-9226-920D48B8EC05}" destId="{6BEA6C4C-F1CD-46F7-8AA3-553872EDA7ED}" srcOrd="1" destOrd="0" presId="urn:microsoft.com/office/officeart/2005/8/layout/vList4#1"/>
    <dgm:cxn modelId="{3189D67F-39D4-414C-9081-3EADCB7A2923}" type="presParOf" srcId="{054E9BCC-7786-4B5B-9226-920D48B8EC05}" destId="{AEC565F2-8F94-4F31-9DE4-5678550DCC37}" srcOrd="2" destOrd="0" presId="urn:microsoft.com/office/officeart/2005/8/layout/vList4#1"/>
    <dgm:cxn modelId="{45EFD2D0-CCF7-4E8E-AF3A-9DCEFBE0D553}" type="presParOf" srcId="{9D6CD316-E1EF-481B-8750-9AF9C2D471A6}" destId="{468E62B1-F905-408D-A4D0-0EA2C24B4456}" srcOrd="13" destOrd="0" presId="urn:microsoft.com/office/officeart/2005/8/layout/vList4#1"/>
    <dgm:cxn modelId="{B48B6F8C-D9EB-4169-BE5E-68A5E5DEEA3B}" type="presParOf" srcId="{9D6CD316-E1EF-481B-8750-9AF9C2D471A6}" destId="{87B4CE2F-08C2-4CAF-8C8B-E5775FDD0465}" srcOrd="14" destOrd="0" presId="urn:microsoft.com/office/officeart/2005/8/layout/vList4#1"/>
    <dgm:cxn modelId="{84AFF37B-7F1F-4773-99D2-D8F86721E24B}" type="presParOf" srcId="{87B4CE2F-08C2-4CAF-8C8B-E5775FDD0465}" destId="{6520B7A7-659B-461E-9A22-83ED58D81D8B}" srcOrd="0" destOrd="0" presId="urn:microsoft.com/office/officeart/2005/8/layout/vList4#1"/>
    <dgm:cxn modelId="{7DC26FC5-AF70-4549-96B6-7661191CC4BB}" type="presParOf" srcId="{87B4CE2F-08C2-4CAF-8C8B-E5775FDD0465}" destId="{414C9BBB-FD07-4108-BB7C-3CFC1149C8E2}" srcOrd="1" destOrd="0" presId="urn:microsoft.com/office/officeart/2005/8/layout/vList4#1"/>
    <dgm:cxn modelId="{CD60C590-7C9E-4597-B0BE-BBC4F67758C0}" type="presParOf" srcId="{87B4CE2F-08C2-4CAF-8C8B-E5775FDD0465}" destId="{3B70B75B-6579-4EE8-AE28-9A0637DB3A12}" srcOrd="2" destOrd="0" presId="urn:microsoft.com/office/officeart/2005/8/layout/vList4#1"/>
    <dgm:cxn modelId="{635CF1F7-DE3B-40C8-8C6F-8AA282AC49F7}" type="presParOf" srcId="{9D6CD316-E1EF-481B-8750-9AF9C2D471A6}" destId="{772571D1-15A7-453C-B437-69BE2E422086}" srcOrd="15" destOrd="0" presId="urn:microsoft.com/office/officeart/2005/8/layout/vList4#1"/>
    <dgm:cxn modelId="{099F1744-68AB-4A65-B70C-1DA71B44AF4F}" type="presParOf" srcId="{9D6CD316-E1EF-481B-8750-9AF9C2D471A6}" destId="{187CDB33-8AB4-4AC5-9326-2540AA86CBD6}" srcOrd="16" destOrd="0" presId="urn:microsoft.com/office/officeart/2005/8/layout/vList4#1"/>
    <dgm:cxn modelId="{19DF7B86-886C-4E85-9FE8-F5E56A070F2D}" type="presParOf" srcId="{187CDB33-8AB4-4AC5-9326-2540AA86CBD6}" destId="{95CCB5F0-72EA-43FF-8B89-A7D06399B115}" srcOrd="0" destOrd="0" presId="urn:microsoft.com/office/officeart/2005/8/layout/vList4#1"/>
    <dgm:cxn modelId="{664BA9AE-D4DA-4F3E-A190-BD58812A5A60}" type="presParOf" srcId="{187CDB33-8AB4-4AC5-9326-2540AA86CBD6}" destId="{D454DEC0-C8BD-4F82-84F0-3768A651402A}" srcOrd="1" destOrd="0" presId="urn:microsoft.com/office/officeart/2005/8/layout/vList4#1"/>
    <dgm:cxn modelId="{29C45ED5-39F1-471B-8DD0-CA4750AB9718}" type="presParOf" srcId="{187CDB33-8AB4-4AC5-9326-2540AA86CBD6}" destId="{197E5613-B2A4-407C-9CBD-54B0223CF620}" srcOrd="2" destOrd="0" presId="urn:microsoft.com/office/officeart/2005/8/layout/vList4#1"/>
    <dgm:cxn modelId="{9A678AE6-32B9-4822-B55D-894DA99BB2D4}" type="presParOf" srcId="{9D6CD316-E1EF-481B-8750-9AF9C2D471A6}" destId="{0882CC5F-5508-46A4-90CB-B5529ABDF851}" srcOrd="17" destOrd="0" presId="urn:microsoft.com/office/officeart/2005/8/layout/vList4#1"/>
    <dgm:cxn modelId="{866BBFA4-1ED5-4D8C-A4C5-6515873711C0}" type="presParOf" srcId="{9D6CD316-E1EF-481B-8750-9AF9C2D471A6}" destId="{C42FC022-B144-431A-AD42-BB644D3D3D5E}" srcOrd="18" destOrd="0" presId="urn:microsoft.com/office/officeart/2005/8/layout/vList4#1"/>
    <dgm:cxn modelId="{A55583DC-6FEF-48E4-B878-D9EC30BD4C20}" type="presParOf" srcId="{C42FC022-B144-431A-AD42-BB644D3D3D5E}" destId="{579D9744-DD43-44E9-B2C4-7BDC598E495F}" srcOrd="0" destOrd="0" presId="urn:microsoft.com/office/officeart/2005/8/layout/vList4#1"/>
    <dgm:cxn modelId="{AC90B51B-62B0-4B3A-B568-C1C38DEAB1A5}" type="presParOf" srcId="{C42FC022-B144-431A-AD42-BB644D3D3D5E}" destId="{9D63ADCA-05AD-43B6-9E8E-BBA1C4D485BD}" srcOrd="1" destOrd="0" presId="urn:microsoft.com/office/officeart/2005/8/layout/vList4#1"/>
    <dgm:cxn modelId="{8237F0BB-E925-49F5-84BB-AA425458F698}" type="presParOf" srcId="{C42FC022-B144-431A-AD42-BB644D3D3D5E}" destId="{C4C144DC-8DC6-4BDA-A7BF-A4F0560AF78B}" srcOrd="2" destOrd="0" presId="urn:microsoft.com/office/officeart/2005/8/layout/vList4#1"/>
    <dgm:cxn modelId="{77AC0731-8872-4BC2-BA37-924401A08925}" type="presParOf" srcId="{9D6CD316-E1EF-481B-8750-9AF9C2D471A6}" destId="{4C659210-ED03-4B1E-BFE3-28CFE8DF9238}" srcOrd="19" destOrd="0" presId="urn:microsoft.com/office/officeart/2005/8/layout/vList4#1"/>
    <dgm:cxn modelId="{43581CF4-EF32-4482-9B9A-187374D8BBC1}" type="presParOf" srcId="{9D6CD316-E1EF-481B-8750-9AF9C2D471A6}" destId="{4645A8FA-A37B-4028-9B5F-C50EA5E3C403}" srcOrd="20" destOrd="0" presId="urn:microsoft.com/office/officeart/2005/8/layout/vList4#1"/>
    <dgm:cxn modelId="{C0A3ED5C-3186-4630-B140-EC0C804D9067}" type="presParOf" srcId="{4645A8FA-A37B-4028-9B5F-C50EA5E3C403}" destId="{3EBC4EA1-4CDB-4315-8DDC-2FFDCADDFCFC}" srcOrd="0" destOrd="0" presId="urn:microsoft.com/office/officeart/2005/8/layout/vList4#1"/>
    <dgm:cxn modelId="{C4327B96-05A0-4981-B880-CB1439795DB6}" type="presParOf" srcId="{4645A8FA-A37B-4028-9B5F-C50EA5E3C403}" destId="{CE443CD9-ABF9-4495-9496-3493D5ADB89E}" srcOrd="1" destOrd="0" presId="urn:microsoft.com/office/officeart/2005/8/layout/vList4#1"/>
    <dgm:cxn modelId="{BCC5C5FC-447E-40B3-8384-3CA1DD7FCC0A}" type="presParOf" srcId="{4645A8FA-A37B-4028-9B5F-C50EA5E3C403}" destId="{6AFC1779-1559-45CC-A03A-67D9BBC95852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665402-9E07-4A95-BD0C-094D8D9AAC4D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229B10-0861-4429-B352-C7595F9A632E}">
      <dgm:prSet phldrT="[Text]" custT="1"/>
      <dgm:spPr/>
      <dgm:t>
        <a:bodyPr/>
        <a:lstStyle/>
        <a:p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The incidence of the disease is high in all developing countries as </a:t>
          </a:r>
          <a:endParaRPr lang="en-US" sz="3200" dirty="0">
            <a:latin typeface="Times New Roman" pitchFamily="18" charset="0"/>
            <a:cs typeface="Times New Roman" pitchFamily="18" charset="0"/>
          </a:endParaRPr>
        </a:p>
      </dgm:t>
    </dgm:pt>
    <dgm:pt modelId="{53576958-7117-428D-BC6B-27B1C0CDB0BE}" type="parTrans" cxnId="{C8E5F3A2-DC87-447D-BB66-32808ED0BB89}">
      <dgm:prSet/>
      <dgm:spPr/>
      <dgm:t>
        <a:bodyPr/>
        <a:lstStyle/>
        <a:p>
          <a:endParaRPr lang="en-US"/>
        </a:p>
      </dgm:t>
    </dgm:pt>
    <dgm:pt modelId="{7D8D3F39-4B7F-4D0F-8FB6-0419511806A3}" type="sibTrans" cxnId="{C8E5F3A2-DC87-447D-BB66-32808ED0BB89}">
      <dgm:prSet/>
      <dgm:spPr/>
      <dgm:t>
        <a:bodyPr/>
        <a:lstStyle/>
        <a:p>
          <a:endParaRPr lang="en-US"/>
        </a:p>
      </dgm:t>
    </dgm:pt>
    <dgm:pt modelId="{5D361447-5828-4D30-8017-A4F6126B2103}">
      <dgm:prSet phldrT="[Text]"/>
      <dgm:spPr/>
      <dgm:t>
        <a:bodyPr/>
        <a:lstStyle/>
        <a:p>
          <a:r>
            <a:rPr lang="en-US" dirty="0" smtClean="0"/>
            <a:t>Egypt   </a:t>
          </a:r>
          <a:endParaRPr lang="en-US" dirty="0"/>
        </a:p>
      </dgm:t>
    </dgm:pt>
    <dgm:pt modelId="{7772F5FC-7BE7-4150-B2E0-D95E0699815F}" type="parTrans" cxnId="{1AA23C34-5EEC-42B1-A595-CD88206F0D6D}">
      <dgm:prSet/>
      <dgm:spPr/>
      <dgm:t>
        <a:bodyPr/>
        <a:lstStyle/>
        <a:p>
          <a:endParaRPr lang="en-US"/>
        </a:p>
      </dgm:t>
    </dgm:pt>
    <dgm:pt modelId="{ADF074D8-3CBE-48C6-816B-7A4D135BA27E}" type="sibTrans" cxnId="{1AA23C34-5EEC-42B1-A595-CD88206F0D6D}">
      <dgm:prSet/>
      <dgm:spPr/>
      <dgm:t>
        <a:bodyPr/>
        <a:lstStyle/>
        <a:p>
          <a:endParaRPr lang="en-US"/>
        </a:p>
      </dgm:t>
    </dgm:pt>
    <dgm:pt modelId="{5B60B6E5-66D6-48FE-AC9C-1D6DD2B5F78B}">
      <dgm:prSet phldrT="[Text]"/>
      <dgm:spPr/>
      <dgm:t>
        <a:bodyPr/>
        <a:lstStyle/>
        <a:p>
          <a:r>
            <a:rPr lang="en-US" dirty="0" smtClean="0"/>
            <a:t>Iraq</a:t>
          </a:r>
          <a:endParaRPr lang="en-US" dirty="0"/>
        </a:p>
      </dgm:t>
    </dgm:pt>
    <dgm:pt modelId="{FAA6E39F-5AE3-4E02-A60A-97A5F532EC45}" type="parTrans" cxnId="{95835F5D-4CCA-41A2-B84B-C8E593471E5C}">
      <dgm:prSet/>
      <dgm:spPr/>
      <dgm:t>
        <a:bodyPr/>
        <a:lstStyle/>
        <a:p>
          <a:endParaRPr lang="en-US"/>
        </a:p>
      </dgm:t>
    </dgm:pt>
    <dgm:pt modelId="{316D0FC8-AEAE-45AF-8E4B-C7DE18F91D78}" type="sibTrans" cxnId="{95835F5D-4CCA-41A2-B84B-C8E593471E5C}">
      <dgm:prSet/>
      <dgm:spPr/>
      <dgm:t>
        <a:bodyPr/>
        <a:lstStyle/>
        <a:p>
          <a:endParaRPr lang="en-US"/>
        </a:p>
      </dgm:t>
    </dgm:pt>
    <dgm:pt modelId="{6E4C1E19-DCD1-4A19-B67F-5AFB2387BC31}">
      <dgm:prSet phldrT="[Text]" custT="1"/>
      <dgm:spPr/>
      <dgm:t>
        <a:bodyPr/>
        <a:lstStyle/>
        <a:p>
          <a:r>
            <a:rPr lang="en-US" sz="3600" dirty="0" smtClean="0"/>
            <a:t>Economic losses</a:t>
          </a:r>
          <a:endParaRPr lang="en-US" sz="3600" dirty="0"/>
        </a:p>
      </dgm:t>
    </dgm:pt>
    <dgm:pt modelId="{A84ACDCC-AE8C-4FEA-AA6E-035D780970E9}" type="parTrans" cxnId="{04F7D9A7-976C-4957-AF34-5CE1AA71956F}">
      <dgm:prSet/>
      <dgm:spPr/>
      <dgm:t>
        <a:bodyPr/>
        <a:lstStyle/>
        <a:p>
          <a:endParaRPr lang="en-US"/>
        </a:p>
      </dgm:t>
    </dgm:pt>
    <dgm:pt modelId="{7BFC8C94-45A0-4EDA-9D34-1A2A773F537D}" type="sibTrans" cxnId="{04F7D9A7-976C-4957-AF34-5CE1AA71956F}">
      <dgm:prSet/>
      <dgm:spPr/>
      <dgm:t>
        <a:bodyPr/>
        <a:lstStyle/>
        <a:p>
          <a:endParaRPr lang="en-US"/>
        </a:p>
      </dgm:t>
    </dgm:pt>
    <dgm:pt modelId="{CC8B6479-C13D-40F8-8171-78758191E42B}">
      <dgm:prSet phldrT="[Text]" custT="1"/>
      <dgm:spPr/>
      <dgm:t>
        <a:bodyPr/>
        <a:lstStyle/>
        <a:p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Sharp drop in milk yield</a:t>
          </a:r>
          <a:endParaRPr lang="en-US" sz="2800" dirty="0">
            <a:latin typeface="Times New Roman" pitchFamily="18" charset="0"/>
            <a:cs typeface="Times New Roman" pitchFamily="18" charset="0"/>
          </a:endParaRPr>
        </a:p>
      </dgm:t>
    </dgm:pt>
    <dgm:pt modelId="{F0FE19AB-0423-4267-A8E5-AEB1EC55078F}" type="parTrans" cxnId="{1723B1B1-A176-49BB-B6F8-36DFC85DBDA3}">
      <dgm:prSet/>
      <dgm:spPr/>
      <dgm:t>
        <a:bodyPr/>
        <a:lstStyle/>
        <a:p>
          <a:endParaRPr lang="en-US"/>
        </a:p>
      </dgm:t>
    </dgm:pt>
    <dgm:pt modelId="{0ECEA2A2-A55B-4D8A-AFD6-25CBDD2C0FB4}" type="sibTrans" cxnId="{1723B1B1-A176-49BB-B6F8-36DFC85DBDA3}">
      <dgm:prSet/>
      <dgm:spPr/>
      <dgm:t>
        <a:bodyPr/>
        <a:lstStyle/>
        <a:p>
          <a:endParaRPr lang="en-US"/>
        </a:p>
      </dgm:t>
    </dgm:pt>
    <dgm:pt modelId="{E90F875B-6561-4793-BE90-01BD14956256}">
      <dgm:prSet phldrT="[Text]" custT="1"/>
      <dgm:spPr/>
      <dgm:t>
        <a:bodyPr/>
        <a:lstStyle/>
        <a:p>
          <a:r>
            <a:rPr lang="en-US" sz="2200" dirty="0" smtClean="0"/>
            <a:t>Reduction in meat production</a:t>
          </a:r>
          <a:endParaRPr lang="en-US" sz="2200" dirty="0"/>
        </a:p>
      </dgm:t>
    </dgm:pt>
    <dgm:pt modelId="{208D686A-99D8-4216-ADD9-EDF78C63692B}" type="parTrans" cxnId="{A1654AE6-FAC1-4D5C-907E-406673447021}">
      <dgm:prSet/>
      <dgm:spPr/>
      <dgm:t>
        <a:bodyPr/>
        <a:lstStyle/>
        <a:p>
          <a:endParaRPr lang="en-US"/>
        </a:p>
      </dgm:t>
    </dgm:pt>
    <dgm:pt modelId="{5F75E7CD-92E1-40C5-B2CD-DC71C405E651}" type="sibTrans" cxnId="{A1654AE6-FAC1-4D5C-907E-406673447021}">
      <dgm:prSet/>
      <dgm:spPr/>
      <dgm:t>
        <a:bodyPr/>
        <a:lstStyle/>
        <a:p>
          <a:endParaRPr lang="en-US"/>
        </a:p>
      </dgm:t>
    </dgm:pt>
    <dgm:pt modelId="{827D083D-8147-428E-BC4E-AE2B47C05F0A}">
      <dgm:prSet phldrT="[Text]" custT="1"/>
      <dgm:spPr/>
      <dgm:t>
        <a:bodyPr/>
        <a:lstStyle/>
        <a:p>
          <a:r>
            <a:rPr lang="en-US" sz="3600" dirty="0" smtClean="0"/>
            <a:t>Economic losses</a:t>
          </a:r>
          <a:endParaRPr lang="en-US" sz="3600" dirty="0"/>
        </a:p>
      </dgm:t>
    </dgm:pt>
    <dgm:pt modelId="{12FD2BE9-683F-4505-9330-7FA3F9221AD8}" type="parTrans" cxnId="{83F84D23-3A31-46B7-B4C0-A1FA553D974D}">
      <dgm:prSet/>
      <dgm:spPr/>
      <dgm:t>
        <a:bodyPr/>
        <a:lstStyle/>
        <a:p>
          <a:endParaRPr lang="en-US"/>
        </a:p>
      </dgm:t>
    </dgm:pt>
    <dgm:pt modelId="{D5FA8B80-34FB-4398-9653-F1921D5042AA}" type="sibTrans" cxnId="{83F84D23-3A31-46B7-B4C0-A1FA553D974D}">
      <dgm:prSet/>
      <dgm:spPr/>
      <dgm:t>
        <a:bodyPr/>
        <a:lstStyle/>
        <a:p>
          <a:endParaRPr lang="en-US"/>
        </a:p>
      </dgm:t>
    </dgm:pt>
    <dgm:pt modelId="{C9104455-FBCC-40F1-BFC5-FB06084D91BC}">
      <dgm:prSet phldrT="[Text]" custT="1"/>
      <dgm:spPr/>
      <dgm:t>
        <a:bodyPr/>
        <a:lstStyle/>
        <a:p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Treatment costs</a:t>
          </a:r>
          <a:endParaRPr lang="en-US" sz="2800" dirty="0">
            <a:latin typeface="Times New Roman" pitchFamily="18" charset="0"/>
            <a:cs typeface="Times New Roman" pitchFamily="18" charset="0"/>
          </a:endParaRPr>
        </a:p>
      </dgm:t>
    </dgm:pt>
    <dgm:pt modelId="{066603EF-AEC2-4956-81A7-72946D8499F4}" type="parTrans" cxnId="{E5D65735-7A66-4B9C-843D-78951CA03F2C}">
      <dgm:prSet/>
      <dgm:spPr/>
      <dgm:t>
        <a:bodyPr/>
        <a:lstStyle/>
        <a:p>
          <a:endParaRPr lang="en-US"/>
        </a:p>
      </dgm:t>
    </dgm:pt>
    <dgm:pt modelId="{37A88BFC-AAF7-4C40-89CF-DE2254C51D17}" type="sibTrans" cxnId="{E5D65735-7A66-4B9C-843D-78951CA03F2C}">
      <dgm:prSet/>
      <dgm:spPr/>
      <dgm:t>
        <a:bodyPr/>
        <a:lstStyle/>
        <a:p>
          <a:endParaRPr lang="en-US"/>
        </a:p>
      </dgm:t>
    </dgm:pt>
    <dgm:pt modelId="{FD50C2A5-C15D-4E26-B909-AC2B035E82F7}">
      <dgm:prSet phldrT="[Text]" custT="1"/>
      <dgm:spPr/>
      <dgm:t>
        <a:bodyPr/>
        <a:lstStyle/>
        <a:p>
          <a:r>
            <a:rPr lang="en-US" sz="2600" dirty="0" smtClean="0"/>
            <a:t>Fetal Losses</a:t>
          </a:r>
          <a:endParaRPr lang="en-US" sz="2600" dirty="0"/>
        </a:p>
      </dgm:t>
    </dgm:pt>
    <dgm:pt modelId="{A31A8CB2-20B8-47A1-AE5D-AC421FAF9AEB}" type="parTrans" cxnId="{89414296-5764-494C-950F-1A0AE15F4978}">
      <dgm:prSet/>
      <dgm:spPr/>
      <dgm:t>
        <a:bodyPr/>
        <a:lstStyle/>
        <a:p>
          <a:endParaRPr lang="en-US"/>
        </a:p>
      </dgm:t>
    </dgm:pt>
    <dgm:pt modelId="{718592BE-5407-445D-BC09-47339715376A}" type="sibTrans" cxnId="{89414296-5764-494C-950F-1A0AE15F4978}">
      <dgm:prSet/>
      <dgm:spPr/>
      <dgm:t>
        <a:bodyPr/>
        <a:lstStyle/>
        <a:p>
          <a:endParaRPr lang="en-US"/>
        </a:p>
      </dgm:t>
    </dgm:pt>
    <dgm:pt modelId="{7974CA9D-E029-47E9-9AD0-F88C9FF72FCA}">
      <dgm:prSet custT="1"/>
      <dgm:spPr/>
      <dgm:t>
        <a:bodyPr/>
        <a:lstStyle/>
        <a:p>
          <a:r>
            <a:rPr lang="en-US" sz="2600" dirty="0" smtClean="0"/>
            <a:t>Potential fatalities </a:t>
          </a:r>
          <a:endParaRPr lang="en-US" sz="2600" dirty="0"/>
        </a:p>
      </dgm:t>
    </dgm:pt>
    <dgm:pt modelId="{F7B3F35D-CEC5-41B3-BB2B-4D7320A5E77F}" type="parTrans" cxnId="{06F27207-9D62-4576-8E2B-637E26D4BF65}">
      <dgm:prSet/>
      <dgm:spPr/>
      <dgm:t>
        <a:bodyPr/>
        <a:lstStyle/>
        <a:p>
          <a:endParaRPr lang="en-US"/>
        </a:p>
      </dgm:t>
    </dgm:pt>
    <dgm:pt modelId="{7FDA6AB6-EB0F-4825-B531-628BDACA832D}" type="sibTrans" cxnId="{06F27207-9D62-4576-8E2B-637E26D4BF65}">
      <dgm:prSet/>
      <dgm:spPr/>
      <dgm:t>
        <a:bodyPr/>
        <a:lstStyle/>
        <a:p>
          <a:endParaRPr lang="en-US"/>
        </a:p>
      </dgm:t>
    </dgm:pt>
    <dgm:pt modelId="{56E7AA58-133F-48DB-966A-41B4DCA35268}">
      <dgm:prSet/>
      <dgm:spPr/>
      <dgm:t>
        <a:bodyPr/>
        <a:lstStyle/>
        <a:p>
          <a:r>
            <a:rPr lang="en-US" dirty="0" smtClean="0"/>
            <a:t>India </a:t>
          </a:r>
          <a:endParaRPr lang="en-US" dirty="0"/>
        </a:p>
      </dgm:t>
    </dgm:pt>
    <dgm:pt modelId="{7FCBFDD2-4C9D-4E1A-B885-D971AD99016D}" type="parTrans" cxnId="{6361B94F-B668-4BCD-A377-086E7B9F2226}">
      <dgm:prSet/>
      <dgm:spPr/>
      <dgm:t>
        <a:bodyPr/>
        <a:lstStyle/>
        <a:p>
          <a:endParaRPr lang="en-US"/>
        </a:p>
      </dgm:t>
    </dgm:pt>
    <dgm:pt modelId="{9B7ECFC3-3264-4E69-B0C0-93547E8A486D}" type="sibTrans" cxnId="{6361B94F-B668-4BCD-A377-086E7B9F2226}">
      <dgm:prSet/>
      <dgm:spPr/>
      <dgm:t>
        <a:bodyPr/>
        <a:lstStyle/>
        <a:p>
          <a:endParaRPr lang="en-US"/>
        </a:p>
      </dgm:t>
    </dgm:pt>
    <dgm:pt modelId="{CE82BC57-5407-4917-A4EB-BF5A64DF8F06}" type="pres">
      <dgm:prSet presAssocID="{80665402-9E07-4A95-BD0C-094D8D9AAC4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7657455-8CEC-4EB6-8976-B0EF5BF1380F}" type="pres">
      <dgm:prSet presAssocID="{827D083D-8147-428E-BC4E-AE2B47C05F0A}" presName="boxAndChildren" presStyleCnt="0"/>
      <dgm:spPr/>
    </dgm:pt>
    <dgm:pt modelId="{4731CFF9-7292-4925-AEA8-3AAFCCEA9728}" type="pres">
      <dgm:prSet presAssocID="{827D083D-8147-428E-BC4E-AE2B47C05F0A}" presName="parentTextBox" presStyleLbl="node1" presStyleIdx="0" presStyleCnt="3"/>
      <dgm:spPr/>
      <dgm:t>
        <a:bodyPr/>
        <a:lstStyle/>
        <a:p>
          <a:endParaRPr lang="en-US"/>
        </a:p>
      </dgm:t>
    </dgm:pt>
    <dgm:pt modelId="{0428C890-BE74-467C-A68D-A1BBFC8D853B}" type="pres">
      <dgm:prSet presAssocID="{827D083D-8147-428E-BC4E-AE2B47C05F0A}" presName="entireBox" presStyleLbl="node1" presStyleIdx="0" presStyleCnt="3"/>
      <dgm:spPr/>
      <dgm:t>
        <a:bodyPr/>
        <a:lstStyle/>
        <a:p>
          <a:endParaRPr lang="en-US"/>
        </a:p>
      </dgm:t>
    </dgm:pt>
    <dgm:pt modelId="{565F0BFD-621A-4BA9-9CFB-516B50DCBFAA}" type="pres">
      <dgm:prSet presAssocID="{827D083D-8147-428E-BC4E-AE2B47C05F0A}" presName="descendantBox" presStyleCnt="0"/>
      <dgm:spPr/>
    </dgm:pt>
    <dgm:pt modelId="{6D0FC4DD-2BC7-4F48-9512-588CEA4D2990}" type="pres">
      <dgm:prSet presAssocID="{C9104455-FBCC-40F1-BFC5-FB06084D91BC}" presName="childTextBox" presStyleLbl="fgAccFollowNode1" presStyleIdx="0" presStyleCnt="8" custScaleX="1370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90B51F-9BB0-4C67-8BB4-2E47B178F261}" type="pres">
      <dgm:prSet presAssocID="{7974CA9D-E029-47E9-9AD0-F88C9FF72FCA}" presName="childTextBox" presStyleLbl="fgAccFollowNode1" presStyleIdx="1" presStyleCnt="8" custScaleX="1615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DB1270-3B31-4867-AA37-ACF244F502D3}" type="pres">
      <dgm:prSet presAssocID="{FD50C2A5-C15D-4E26-B909-AC2B035E82F7}" presName="childTextBox" presStyleLbl="fgAccFollowNode1" presStyleIdx="2" presStyleCnt="8" custScaleX="1029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98027E-5911-461F-B02E-F0A0FF9DF014}" type="pres">
      <dgm:prSet presAssocID="{7BFC8C94-45A0-4EDA-9D34-1A2A773F537D}" presName="sp" presStyleCnt="0"/>
      <dgm:spPr/>
    </dgm:pt>
    <dgm:pt modelId="{F0AB5733-FFBA-45B9-9E80-7B782ACCD183}" type="pres">
      <dgm:prSet presAssocID="{6E4C1E19-DCD1-4A19-B67F-5AFB2387BC31}" presName="arrowAndChildren" presStyleCnt="0"/>
      <dgm:spPr/>
    </dgm:pt>
    <dgm:pt modelId="{23EEABB1-3A24-4BC6-B022-0DD3C95267AD}" type="pres">
      <dgm:prSet presAssocID="{6E4C1E19-DCD1-4A19-B67F-5AFB2387BC31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6E6090AA-C362-4B1D-9BF2-D0392511B5B0}" type="pres">
      <dgm:prSet presAssocID="{6E4C1E19-DCD1-4A19-B67F-5AFB2387BC31}" presName="arrow" presStyleLbl="node1" presStyleIdx="1" presStyleCnt="3"/>
      <dgm:spPr/>
      <dgm:t>
        <a:bodyPr/>
        <a:lstStyle/>
        <a:p>
          <a:endParaRPr lang="en-US"/>
        </a:p>
      </dgm:t>
    </dgm:pt>
    <dgm:pt modelId="{7F58CCB1-E598-48C0-9FB4-77A5C1B53277}" type="pres">
      <dgm:prSet presAssocID="{6E4C1E19-DCD1-4A19-B67F-5AFB2387BC31}" presName="descendantArrow" presStyleCnt="0"/>
      <dgm:spPr/>
    </dgm:pt>
    <dgm:pt modelId="{9CE6A0A3-E929-4E68-9B9E-FB6C5F9F4A3C}" type="pres">
      <dgm:prSet presAssocID="{CC8B6479-C13D-40F8-8171-78758191E42B}" presName="childTextArrow" presStyleLbl="fgAccFollow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521FDB-3019-477D-B40D-B4E40C26AF3E}" type="pres">
      <dgm:prSet presAssocID="{E90F875B-6561-4793-BE90-01BD14956256}" presName="childTextArrow" presStyleLbl="fgAccFollowNode1" presStyleIdx="4" presStyleCnt="8" custScaleX="931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D34C67-D246-490E-8FEE-40D58581E0E5}" type="pres">
      <dgm:prSet presAssocID="{7D8D3F39-4B7F-4D0F-8FB6-0419511806A3}" presName="sp" presStyleCnt="0"/>
      <dgm:spPr/>
    </dgm:pt>
    <dgm:pt modelId="{B281404B-3B35-417C-A855-2970C3B1F209}" type="pres">
      <dgm:prSet presAssocID="{D3229B10-0861-4429-B352-C7595F9A632E}" presName="arrowAndChildren" presStyleCnt="0"/>
      <dgm:spPr/>
    </dgm:pt>
    <dgm:pt modelId="{156ECD72-6642-4B1B-B0AE-D4D23A289ECD}" type="pres">
      <dgm:prSet presAssocID="{D3229B10-0861-4429-B352-C7595F9A632E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E1A1FA91-9EF0-42EA-995B-C0F55C720EFD}" type="pres">
      <dgm:prSet presAssocID="{D3229B10-0861-4429-B352-C7595F9A632E}" presName="arrow" presStyleLbl="node1" presStyleIdx="2" presStyleCnt="3" custScaleY="123760"/>
      <dgm:spPr/>
      <dgm:t>
        <a:bodyPr/>
        <a:lstStyle/>
        <a:p>
          <a:endParaRPr lang="en-US"/>
        </a:p>
      </dgm:t>
    </dgm:pt>
    <dgm:pt modelId="{3AE8727B-CCDD-4412-899B-A171D1740354}" type="pres">
      <dgm:prSet presAssocID="{D3229B10-0861-4429-B352-C7595F9A632E}" presName="descendantArrow" presStyleCnt="0"/>
      <dgm:spPr/>
    </dgm:pt>
    <dgm:pt modelId="{5AD9E8A5-FA58-49BD-8A04-1C3C9B4DA084}" type="pres">
      <dgm:prSet presAssocID="{5D361447-5828-4D30-8017-A4F6126B2103}" presName="childTextArrow" presStyleLbl="fgAccFollow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43571C-F948-44EB-8A50-E461C1D8C1B2}" type="pres">
      <dgm:prSet presAssocID="{5B60B6E5-66D6-48FE-AC9C-1D6DD2B5F78B}" presName="childTextArrow" presStyleLbl="fgAccFollow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65DD70-8147-4A81-BF0A-1ED994139223}" type="pres">
      <dgm:prSet presAssocID="{56E7AA58-133F-48DB-966A-41B4DCA35268}" presName="childTextArrow" presStyleLbl="fgAccFollow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05D739A-10B3-4349-B8FC-557DEB2EAA4E}" type="presOf" srcId="{6E4C1E19-DCD1-4A19-B67F-5AFB2387BC31}" destId="{6E6090AA-C362-4B1D-9BF2-D0392511B5B0}" srcOrd="1" destOrd="0" presId="urn:microsoft.com/office/officeart/2005/8/layout/process4"/>
    <dgm:cxn modelId="{06F27207-9D62-4576-8E2B-637E26D4BF65}" srcId="{827D083D-8147-428E-BC4E-AE2B47C05F0A}" destId="{7974CA9D-E029-47E9-9AD0-F88C9FF72FCA}" srcOrd="1" destOrd="0" parTransId="{F7B3F35D-CEC5-41B3-BB2B-4D7320A5E77F}" sibTransId="{7FDA6AB6-EB0F-4825-B531-628BDACA832D}"/>
    <dgm:cxn modelId="{FCC9092E-7665-46B7-8712-CD516DB0B1F2}" type="presOf" srcId="{56E7AA58-133F-48DB-966A-41B4DCA35268}" destId="{AA65DD70-8147-4A81-BF0A-1ED994139223}" srcOrd="0" destOrd="0" presId="urn:microsoft.com/office/officeart/2005/8/layout/process4"/>
    <dgm:cxn modelId="{E5D65735-7A66-4B9C-843D-78951CA03F2C}" srcId="{827D083D-8147-428E-BC4E-AE2B47C05F0A}" destId="{C9104455-FBCC-40F1-BFC5-FB06084D91BC}" srcOrd="0" destOrd="0" parTransId="{066603EF-AEC2-4956-81A7-72946D8499F4}" sibTransId="{37A88BFC-AAF7-4C40-89CF-DE2254C51D17}"/>
    <dgm:cxn modelId="{2E827532-598B-4698-8F77-18AA9D78431E}" type="presOf" srcId="{FD50C2A5-C15D-4E26-B909-AC2B035E82F7}" destId="{CCDB1270-3B31-4867-AA37-ACF244F502D3}" srcOrd="0" destOrd="0" presId="urn:microsoft.com/office/officeart/2005/8/layout/process4"/>
    <dgm:cxn modelId="{A1654AE6-FAC1-4D5C-907E-406673447021}" srcId="{6E4C1E19-DCD1-4A19-B67F-5AFB2387BC31}" destId="{E90F875B-6561-4793-BE90-01BD14956256}" srcOrd="1" destOrd="0" parTransId="{208D686A-99D8-4216-ADD9-EDF78C63692B}" sibTransId="{5F75E7CD-92E1-40C5-B2CD-DC71C405E651}"/>
    <dgm:cxn modelId="{536AF4DA-B9CA-43FA-AA69-66EDD5D08728}" type="presOf" srcId="{7974CA9D-E029-47E9-9AD0-F88C9FF72FCA}" destId="{9290B51F-9BB0-4C67-8BB4-2E47B178F261}" srcOrd="0" destOrd="0" presId="urn:microsoft.com/office/officeart/2005/8/layout/process4"/>
    <dgm:cxn modelId="{95835F5D-4CCA-41A2-B84B-C8E593471E5C}" srcId="{D3229B10-0861-4429-B352-C7595F9A632E}" destId="{5B60B6E5-66D6-48FE-AC9C-1D6DD2B5F78B}" srcOrd="1" destOrd="0" parTransId="{FAA6E39F-5AE3-4E02-A60A-97A5F532EC45}" sibTransId="{316D0FC8-AEAE-45AF-8E4B-C7DE18F91D78}"/>
    <dgm:cxn modelId="{C8E5F3A2-DC87-447D-BB66-32808ED0BB89}" srcId="{80665402-9E07-4A95-BD0C-094D8D9AAC4D}" destId="{D3229B10-0861-4429-B352-C7595F9A632E}" srcOrd="0" destOrd="0" parTransId="{53576958-7117-428D-BC6B-27B1C0CDB0BE}" sibTransId="{7D8D3F39-4B7F-4D0F-8FB6-0419511806A3}"/>
    <dgm:cxn modelId="{04F7D9A7-976C-4957-AF34-5CE1AA71956F}" srcId="{80665402-9E07-4A95-BD0C-094D8D9AAC4D}" destId="{6E4C1E19-DCD1-4A19-B67F-5AFB2387BC31}" srcOrd="1" destOrd="0" parTransId="{A84ACDCC-AE8C-4FEA-AA6E-035D780970E9}" sibTransId="{7BFC8C94-45A0-4EDA-9D34-1A2A773F537D}"/>
    <dgm:cxn modelId="{6361B94F-B668-4BCD-A377-086E7B9F2226}" srcId="{D3229B10-0861-4429-B352-C7595F9A632E}" destId="{56E7AA58-133F-48DB-966A-41B4DCA35268}" srcOrd="2" destOrd="0" parTransId="{7FCBFDD2-4C9D-4E1A-B885-D971AD99016D}" sibTransId="{9B7ECFC3-3264-4E69-B0C0-93547E8A486D}"/>
    <dgm:cxn modelId="{42A9158C-51AC-4947-A317-855E3318151A}" type="presOf" srcId="{D3229B10-0861-4429-B352-C7595F9A632E}" destId="{E1A1FA91-9EF0-42EA-995B-C0F55C720EFD}" srcOrd="1" destOrd="0" presId="urn:microsoft.com/office/officeart/2005/8/layout/process4"/>
    <dgm:cxn modelId="{D6779D2A-2D08-422B-94B4-E9CF1419A6BB}" type="presOf" srcId="{E90F875B-6561-4793-BE90-01BD14956256}" destId="{11521FDB-3019-477D-B40D-B4E40C26AF3E}" srcOrd="0" destOrd="0" presId="urn:microsoft.com/office/officeart/2005/8/layout/process4"/>
    <dgm:cxn modelId="{C213CDFE-83A3-4326-9DA1-CC9F86E3387F}" type="presOf" srcId="{5D361447-5828-4D30-8017-A4F6126B2103}" destId="{5AD9E8A5-FA58-49BD-8A04-1C3C9B4DA084}" srcOrd="0" destOrd="0" presId="urn:microsoft.com/office/officeart/2005/8/layout/process4"/>
    <dgm:cxn modelId="{DBF9D8CE-65AE-4069-AD4A-C976DED17238}" type="presOf" srcId="{80665402-9E07-4A95-BD0C-094D8D9AAC4D}" destId="{CE82BC57-5407-4917-A4EB-BF5A64DF8F06}" srcOrd="0" destOrd="0" presId="urn:microsoft.com/office/officeart/2005/8/layout/process4"/>
    <dgm:cxn modelId="{83F84D23-3A31-46B7-B4C0-A1FA553D974D}" srcId="{80665402-9E07-4A95-BD0C-094D8D9AAC4D}" destId="{827D083D-8147-428E-BC4E-AE2B47C05F0A}" srcOrd="2" destOrd="0" parTransId="{12FD2BE9-683F-4505-9330-7FA3F9221AD8}" sibTransId="{D5FA8B80-34FB-4398-9653-F1921D5042AA}"/>
    <dgm:cxn modelId="{A8AF5097-8930-4680-AAED-42EC8DA26E29}" type="presOf" srcId="{C9104455-FBCC-40F1-BFC5-FB06084D91BC}" destId="{6D0FC4DD-2BC7-4F48-9512-588CEA4D2990}" srcOrd="0" destOrd="0" presId="urn:microsoft.com/office/officeart/2005/8/layout/process4"/>
    <dgm:cxn modelId="{B65984DC-CE9D-4470-9A18-AEF80CBAC77D}" type="presOf" srcId="{CC8B6479-C13D-40F8-8171-78758191E42B}" destId="{9CE6A0A3-E929-4E68-9B9E-FB6C5F9F4A3C}" srcOrd="0" destOrd="0" presId="urn:microsoft.com/office/officeart/2005/8/layout/process4"/>
    <dgm:cxn modelId="{C81F063C-EDB9-4242-BA91-1D513D350394}" type="presOf" srcId="{827D083D-8147-428E-BC4E-AE2B47C05F0A}" destId="{0428C890-BE74-467C-A68D-A1BBFC8D853B}" srcOrd="1" destOrd="0" presId="urn:microsoft.com/office/officeart/2005/8/layout/process4"/>
    <dgm:cxn modelId="{89414296-5764-494C-950F-1A0AE15F4978}" srcId="{827D083D-8147-428E-BC4E-AE2B47C05F0A}" destId="{FD50C2A5-C15D-4E26-B909-AC2B035E82F7}" srcOrd="2" destOrd="0" parTransId="{A31A8CB2-20B8-47A1-AE5D-AC421FAF9AEB}" sibTransId="{718592BE-5407-445D-BC09-47339715376A}"/>
    <dgm:cxn modelId="{F6A9D3D8-3305-44A7-A7F0-83065C5B60F4}" type="presOf" srcId="{5B60B6E5-66D6-48FE-AC9C-1D6DD2B5F78B}" destId="{6643571C-F948-44EB-8A50-E461C1D8C1B2}" srcOrd="0" destOrd="0" presId="urn:microsoft.com/office/officeart/2005/8/layout/process4"/>
    <dgm:cxn modelId="{16A9204A-BE27-435A-8E4F-9C4987ACD2FA}" type="presOf" srcId="{D3229B10-0861-4429-B352-C7595F9A632E}" destId="{156ECD72-6642-4B1B-B0AE-D4D23A289ECD}" srcOrd="0" destOrd="0" presId="urn:microsoft.com/office/officeart/2005/8/layout/process4"/>
    <dgm:cxn modelId="{1723B1B1-A176-49BB-B6F8-36DFC85DBDA3}" srcId="{6E4C1E19-DCD1-4A19-B67F-5AFB2387BC31}" destId="{CC8B6479-C13D-40F8-8171-78758191E42B}" srcOrd="0" destOrd="0" parTransId="{F0FE19AB-0423-4267-A8E5-AEB1EC55078F}" sibTransId="{0ECEA2A2-A55B-4D8A-AFD6-25CBDD2C0FB4}"/>
    <dgm:cxn modelId="{1AA23C34-5EEC-42B1-A595-CD88206F0D6D}" srcId="{D3229B10-0861-4429-B352-C7595F9A632E}" destId="{5D361447-5828-4D30-8017-A4F6126B2103}" srcOrd="0" destOrd="0" parTransId="{7772F5FC-7BE7-4150-B2E0-D95E0699815F}" sibTransId="{ADF074D8-3CBE-48C6-816B-7A4D135BA27E}"/>
    <dgm:cxn modelId="{3E72E861-76EE-4980-A808-D0436E724BD3}" type="presOf" srcId="{827D083D-8147-428E-BC4E-AE2B47C05F0A}" destId="{4731CFF9-7292-4925-AEA8-3AAFCCEA9728}" srcOrd="0" destOrd="0" presId="urn:microsoft.com/office/officeart/2005/8/layout/process4"/>
    <dgm:cxn modelId="{376FF653-7EEB-434C-BBD0-E9E3EDFF2C18}" type="presOf" srcId="{6E4C1E19-DCD1-4A19-B67F-5AFB2387BC31}" destId="{23EEABB1-3A24-4BC6-B022-0DD3C95267AD}" srcOrd="0" destOrd="0" presId="urn:microsoft.com/office/officeart/2005/8/layout/process4"/>
    <dgm:cxn modelId="{2849E153-E4B8-4523-9712-DCE251292A45}" type="presParOf" srcId="{CE82BC57-5407-4917-A4EB-BF5A64DF8F06}" destId="{B7657455-8CEC-4EB6-8976-B0EF5BF1380F}" srcOrd="0" destOrd="0" presId="urn:microsoft.com/office/officeart/2005/8/layout/process4"/>
    <dgm:cxn modelId="{9142A19A-37E4-40AE-8848-6B1B5CA50A84}" type="presParOf" srcId="{B7657455-8CEC-4EB6-8976-B0EF5BF1380F}" destId="{4731CFF9-7292-4925-AEA8-3AAFCCEA9728}" srcOrd="0" destOrd="0" presId="urn:microsoft.com/office/officeart/2005/8/layout/process4"/>
    <dgm:cxn modelId="{B42AEA25-7F95-4CEE-97BE-26B4A0A707A8}" type="presParOf" srcId="{B7657455-8CEC-4EB6-8976-B0EF5BF1380F}" destId="{0428C890-BE74-467C-A68D-A1BBFC8D853B}" srcOrd="1" destOrd="0" presId="urn:microsoft.com/office/officeart/2005/8/layout/process4"/>
    <dgm:cxn modelId="{D6A18EEC-99F1-4755-89DD-36F08E51E347}" type="presParOf" srcId="{B7657455-8CEC-4EB6-8976-B0EF5BF1380F}" destId="{565F0BFD-621A-4BA9-9CFB-516B50DCBFAA}" srcOrd="2" destOrd="0" presId="urn:microsoft.com/office/officeart/2005/8/layout/process4"/>
    <dgm:cxn modelId="{CA85B61C-919A-4C8D-AA06-AC2D146EEDC3}" type="presParOf" srcId="{565F0BFD-621A-4BA9-9CFB-516B50DCBFAA}" destId="{6D0FC4DD-2BC7-4F48-9512-588CEA4D2990}" srcOrd="0" destOrd="0" presId="urn:microsoft.com/office/officeart/2005/8/layout/process4"/>
    <dgm:cxn modelId="{D4146688-01CD-4C91-9BA8-0FD3BD2BE346}" type="presParOf" srcId="{565F0BFD-621A-4BA9-9CFB-516B50DCBFAA}" destId="{9290B51F-9BB0-4C67-8BB4-2E47B178F261}" srcOrd="1" destOrd="0" presId="urn:microsoft.com/office/officeart/2005/8/layout/process4"/>
    <dgm:cxn modelId="{7F77DAD2-42CE-4458-887E-BA5B20B9FD26}" type="presParOf" srcId="{565F0BFD-621A-4BA9-9CFB-516B50DCBFAA}" destId="{CCDB1270-3B31-4867-AA37-ACF244F502D3}" srcOrd="2" destOrd="0" presId="urn:microsoft.com/office/officeart/2005/8/layout/process4"/>
    <dgm:cxn modelId="{83EE8554-938A-45E0-AFA4-F875A37CBB74}" type="presParOf" srcId="{CE82BC57-5407-4917-A4EB-BF5A64DF8F06}" destId="{3A98027E-5911-461F-B02E-F0A0FF9DF014}" srcOrd="1" destOrd="0" presId="urn:microsoft.com/office/officeart/2005/8/layout/process4"/>
    <dgm:cxn modelId="{1D0B808C-2D32-4E55-8C0A-D8C9A3586D78}" type="presParOf" srcId="{CE82BC57-5407-4917-A4EB-BF5A64DF8F06}" destId="{F0AB5733-FFBA-45B9-9E80-7B782ACCD183}" srcOrd="2" destOrd="0" presId="urn:microsoft.com/office/officeart/2005/8/layout/process4"/>
    <dgm:cxn modelId="{20AA1BEA-6E77-423C-95EE-D122A617527F}" type="presParOf" srcId="{F0AB5733-FFBA-45B9-9E80-7B782ACCD183}" destId="{23EEABB1-3A24-4BC6-B022-0DD3C95267AD}" srcOrd="0" destOrd="0" presId="urn:microsoft.com/office/officeart/2005/8/layout/process4"/>
    <dgm:cxn modelId="{73A32152-F349-4904-96CF-AA552C55B114}" type="presParOf" srcId="{F0AB5733-FFBA-45B9-9E80-7B782ACCD183}" destId="{6E6090AA-C362-4B1D-9BF2-D0392511B5B0}" srcOrd="1" destOrd="0" presId="urn:microsoft.com/office/officeart/2005/8/layout/process4"/>
    <dgm:cxn modelId="{D28EC06F-5530-4D56-AA76-26FCF55285C4}" type="presParOf" srcId="{F0AB5733-FFBA-45B9-9E80-7B782ACCD183}" destId="{7F58CCB1-E598-48C0-9FB4-77A5C1B53277}" srcOrd="2" destOrd="0" presId="urn:microsoft.com/office/officeart/2005/8/layout/process4"/>
    <dgm:cxn modelId="{94C90E4A-59E8-42FF-BD94-8A3EF240443B}" type="presParOf" srcId="{7F58CCB1-E598-48C0-9FB4-77A5C1B53277}" destId="{9CE6A0A3-E929-4E68-9B9E-FB6C5F9F4A3C}" srcOrd="0" destOrd="0" presId="urn:microsoft.com/office/officeart/2005/8/layout/process4"/>
    <dgm:cxn modelId="{40F987C7-C039-485E-A002-CA893F6C8FED}" type="presParOf" srcId="{7F58CCB1-E598-48C0-9FB4-77A5C1B53277}" destId="{11521FDB-3019-477D-B40D-B4E40C26AF3E}" srcOrd="1" destOrd="0" presId="urn:microsoft.com/office/officeart/2005/8/layout/process4"/>
    <dgm:cxn modelId="{78FF9D66-09EF-4034-A913-433201D986B1}" type="presParOf" srcId="{CE82BC57-5407-4917-A4EB-BF5A64DF8F06}" destId="{5ED34C67-D246-490E-8FEE-40D58581E0E5}" srcOrd="3" destOrd="0" presId="urn:microsoft.com/office/officeart/2005/8/layout/process4"/>
    <dgm:cxn modelId="{359BFBC1-5AE4-4F77-B874-19247399F256}" type="presParOf" srcId="{CE82BC57-5407-4917-A4EB-BF5A64DF8F06}" destId="{B281404B-3B35-417C-A855-2970C3B1F209}" srcOrd="4" destOrd="0" presId="urn:microsoft.com/office/officeart/2005/8/layout/process4"/>
    <dgm:cxn modelId="{813EE740-F8E6-499A-9E1C-2CA541A8EF7B}" type="presParOf" srcId="{B281404B-3B35-417C-A855-2970C3B1F209}" destId="{156ECD72-6642-4B1B-B0AE-D4D23A289ECD}" srcOrd="0" destOrd="0" presId="urn:microsoft.com/office/officeart/2005/8/layout/process4"/>
    <dgm:cxn modelId="{0C0DD036-1DDA-4615-A9F8-D1D7BCBECDD5}" type="presParOf" srcId="{B281404B-3B35-417C-A855-2970C3B1F209}" destId="{E1A1FA91-9EF0-42EA-995B-C0F55C720EFD}" srcOrd="1" destOrd="0" presId="urn:microsoft.com/office/officeart/2005/8/layout/process4"/>
    <dgm:cxn modelId="{E8302B92-FBB6-4EE5-A7E9-E2B0B172EEC2}" type="presParOf" srcId="{B281404B-3B35-417C-A855-2970C3B1F209}" destId="{3AE8727B-CCDD-4412-899B-A171D1740354}" srcOrd="2" destOrd="0" presId="urn:microsoft.com/office/officeart/2005/8/layout/process4"/>
    <dgm:cxn modelId="{043FCE7F-E0FC-469E-80C1-9D2755DD0582}" type="presParOf" srcId="{3AE8727B-CCDD-4412-899B-A171D1740354}" destId="{5AD9E8A5-FA58-49BD-8A04-1C3C9B4DA084}" srcOrd="0" destOrd="0" presId="urn:microsoft.com/office/officeart/2005/8/layout/process4"/>
    <dgm:cxn modelId="{E495406E-E2CC-48FF-B3E2-E223AE0ECD13}" type="presParOf" srcId="{3AE8727B-CCDD-4412-899B-A171D1740354}" destId="{6643571C-F948-44EB-8A50-E461C1D8C1B2}" srcOrd="1" destOrd="0" presId="urn:microsoft.com/office/officeart/2005/8/layout/process4"/>
    <dgm:cxn modelId="{908314A7-AB1F-40BD-A9D7-C0BD315F6178}" type="presParOf" srcId="{3AE8727B-CCDD-4412-899B-A171D1740354}" destId="{AA65DD70-8147-4A81-BF0A-1ED994139223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3F3ED9D-EAF0-44AB-B2BA-28F6A1CFD90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042776E-7CDE-4C70-A0FB-D90CFFF6A19F}">
      <dgm:prSet phldrT="[Text]"/>
      <dgm:spPr/>
      <dgm:t>
        <a:bodyPr/>
        <a:lstStyle/>
        <a:p>
          <a:r>
            <a:rPr lang="en-US" b="1" dirty="0" smtClean="0"/>
            <a:t>Group I</a:t>
          </a:r>
          <a:endParaRPr lang="en-US" b="1" dirty="0"/>
        </a:p>
      </dgm:t>
    </dgm:pt>
    <dgm:pt modelId="{1D89C5F0-8255-4FB3-8D12-ECDBCCF2B2B2}" type="parTrans" cxnId="{734384E8-03F1-429B-A412-8D36DC507F2F}">
      <dgm:prSet/>
      <dgm:spPr/>
      <dgm:t>
        <a:bodyPr/>
        <a:lstStyle/>
        <a:p>
          <a:endParaRPr lang="en-US"/>
        </a:p>
      </dgm:t>
    </dgm:pt>
    <dgm:pt modelId="{01E99004-07A2-449E-B1FB-CF52F2CA2EA3}" type="sibTrans" cxnId="{734384E8-03F1-429B-A412-8D36DC507F2F}">
      <dgm:prSet/>
      <dgm:spPr/>
      <dgm:t>
        <a:bodyPr/>
        <a:lstStyle/>
        <a:p>
          <a:endParaRPr lang="en-US"/>
        </a:p>
      </dgm:t>
    </dgm:pt>
    <dgm:pt modelId="{E9DAFD81-E267-450E-9674-8CEFEC08DBC8}">
      <dgm:prSet phldrT="[Text]" custT="1"/>
      <dgm:spPr/>
      <dgm:t>
        <a:bodyPr/>
        <a:lstStyle/>
        <a:p>
          <a:pPr algn="just"/>
          <a:r>
            <a:rPr lang="en-US" sz="3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1200 buffaloes suffered from hardware disease. </a:t>
          </a:r>
          <a:endParaRPr lang="en-US" sz="32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8BEDBFC-5910-4594-A0F5-DBED69C8952B}" type="parTrans" cxnId="{3B784A09-A604-4CCE-A849-2EE24A947E54}">
      <dgm:prSet/>
      <dgm:spPr/>
      <dgm:t>
        <a:bodyPr/>
        <a:lstStyle/>
        <a:p>
          <a:endParaRPr lang="en-US"/>
        </a:p>
      </dgm:t>
    </dgm:pt>
    <dgm:pt modelId="{E8CA10B4-3151-4D68-8C11-AA25C2097B57}" type="sibTrans" cxnId="{3B784A09-A604-4CCE-A849-2EE24A947E54}">
      <dgm:prSet/>
      <dgm:spPr/>
      <dgm:t>
        <a:bodyPr/>
        <a:lstStyle/>
        <a:p>
          <a:endParaRPr lang="en-US"/>
        </a:p>
      </dgm:t>
    </dgm:pt>
    <dgm:pt modelId="{2E694832-8706-4795-9414-817EC1851F98}">
      <dgm:prSet phldrT="[Text]"/>
      <dgm:spPr/>
      <dgm:t>
        <a:bodyPr/>
        <a:lstStyle/>
        <a:p>
          <a:r>
            <a:rPr lang="en-US" b="1" dirty="0" smtClean="0"/>
            <a:t>Group I</a:t>
          </a:r>
          <a:endParaRPr lang="en-US" b="1" dirty="0"/>
        </a:p>
      </dgm:t>
    </dgm:pt>
    <dgm:pt modelId="{CE0F3200-EC38-408C-BC12-1FDD83B050FF}" type="parTrans" cxnId="{D87ADEBD-970D-4730-98C8-8A14FF78AD19}">
      <dgm:prSet/>
      <dgm:spPr/>
      <dgm:t>
        <a:bodyPr/>
        <a:lstStyle/>
        <a:p>
          <a:endParaRPr lang="en-US"/>
        </a:p>
      </dgm:t>
    </dgm:pt>
    <dgm:pt modelId="{E57EEA89-9622-4EEF-9F28-87C9983DE5E1}" type="sibTrans" cxnId="{D87ADEBD-970D-4730-98C8-8A14FF78AD19}">
      <dgm:prSet/>
      <dgm:spPr/>
      <dgm:t>
        <a:bodyPr/>
        <a:lstStyle/>
        <a:p>
          <a:endParaRPr lang="en-US"/>
        </a:p>
      </dgm:t>
    </dgm:pt>
    <dgm:pt modelId="{C828AEAD-6F1C-4AB7-BBE4-2C807B4FA943}">
      <dgm:prSet phldrT="[Text]" custT="1"/>
      <dgm:spPr/>
      <dgm:t>
        <a:bodyPr/>
        <a:lstStyle/>
        <a:p>
          <a:pPr algn="just"/>
          <a:r>
            <a:rPr lang="en-US" sz="2800" dirty="0" err="1" smtClean="0">
              <a:solidFill>
                <a:srgbClr val="7030A0"/>
              </a:solidFill>
            </a:rPr>
            <a:t>Rumenotomy</a:t>
          </a:r>
          <a:r>
            <a:rPr lang="en-US" sz="2800" dirty="0" smtClean="0">
              <a:solidFill>
                <a:srgbClr val="7030A0"/>
              </a:solidFill>
            </a:rPr>
            <a:t> was carried out for these buffaloes and rumen magnet </a:t>
          </a:r>
          <a:r>
            <a:rPr lang="en-US" sz="2800" dirty="0" smtClean="0">
              <a:solidFill>
                <a:srgbClr val="7030A0"/>
              </a:solidFill>
            </a:rPr>
            <a:t>was </a:t>
          </a:r>
          <a:r>
            <a:rPr lang="en-US" sz="2800" dirty="0" smtClean="0">
              <a:solidFill>
                <a:srgbClr val="7030A0"/>
              </a:solidFill>
            </a:rPr>
            <a:t>dropped into the reticulum. </a:t>
          </a:r>
          <a:endParaRPr lang="en-US" sz="2800" dirty="0">
            <a:solidFill>
              <a:srgbClr val="7030A0"/>
            </a:solidFill>
          </a:endParaRPr>
        </a:p>
      </dgm:t>
    </dgm:pt>
    <dgm:pt modelId="{D3B0ADC3-F798-44A1-B244-F2C581985556}" type="parTrans" cxnId="{56AE7FC0-4054-40F4-9C1F-11948A425517}">
      <dgm:prSet/>
      <dgm:spPr/>
      <dgm:t>
        <a:bodyPr/>
        <a:lstStyle/>
        <a:p>
          <a:endParaRPr lang="en-US"/>
        </a:p>
      </dgm:t>
    </dgm:pt>
    <dgm:pt modelId="{819ADB2B-D6E0-4FC0-8FCA-D58876FD7AA2}" type="sibTrans" cxnId="{56AE7FC0-4054-40F4-9C1F-11948A425517}">
      <dgm:prSet/>
      <dgm:spPr/>
      <dgm:t>
        <a:bodyPr/>
        <a:lstStyle/>
        <a:p>
          <a:endParaRPr lang="en-US"/>
        </a:p>
      </dgm:t>
    </dgm:pt>
    <dgm:pt modelId="{BF58B035-15C2-4B85-9DA9-928A5ED8897C}">
      <dgm:prSet phldrT="[Text]"/>
      <dgm:spPr/>
      <dgm:t>
        <a:bodyPr/>
        <a:lstStyle/>
        <a:p>
          <a:r>
            <a:rPr lang="en-US" b="1" dirty="0" smtClean="0"/>
            <a:t>Group I</a:t>
          </a:r>
          <a:endParaRPr lang="en-US" b="1" dirty="0"/>
        </a:p>
      </dgm:t>
    </dgm:pt>
    <dgm:pt modelId="{498B9AA7-E5BB-42AA-AB0E-9D897FD05C30}" type="parTrans" cxnId="{1813E3A9-B859-42D1-BB90-8AFB10144CDA}">
      <dgm:prSet/>
      <dgm:spPr/>
      <dgm:t>
        <a:bodyPr/>
        <a:lstStyle/>
        <a:p>
          <a:endParaRPr lang="en-US"/>
        </a:p>
      </dgm:t>
    </dgm:pt>
    <dgm:pt modelId="{6F709D18-5EF3-4500-A073-014DCE6BD192}" type="sibTrans" cxnId="{1813E3A9-B859-42D1-BB90-8AFB10144CDA}">
      <dgm:prSet/>
      <dgm:spPr/>
      <dgm:t>
        <a:bodyPr/>
        <a:lstStyle/>
        <a:p>
          <a:endParaRPr lang="en-US"/>
        </a:p>
      </dgm:t>
    </dgm:pt>
    <dgm:pt modelId="{DB9DB265-ACEA-418B-85DA-BF2993059B79}">
      <dgm:prSet phldrT="[Text]"/>
      <dgm:spPr/>
      <dgm:t>
        <a:bodyPr/>
        <a:lstStyle/>
        <a:p>
          <a:pPr algn="just"/>
          <a:r>
            <a:rPr lang="en-US" dirty="0" smtClean="0">
              <a:solidFill>
                <a:srgbClr val="7030A0"/>
              </a:solidFill>
            </a:rPr>
            <a:t>Follow up for seven years was done. Repeated </a:t>
          </a:r>
          <a:r>
            <a:rPr lang="en-US" dirty="0" err="1" smtClean="0">
              <a:solidFill>
                <a:srgbClr val="7030A0"/>
              </a:solidFill>
            </a:rPr>
            <a:t>rumenotomy</a:t>
          </a:r>
          <a:r>
            <a:rPr lang="en-US" dirty="0" smtClean="0">
              <a:solidFill>
                <a:srgbClr val="7030A0"/>
              </a:solidFill>
            </a:rPr>
            <a:t> was carried out in all buffaloes that had recurrent hardware disease</a:t>
          </a:r>
          <a:endParaRPr lang="en-US" dirty="0">
            <a:solidFill>
              <a:srgbClr val="7030A0"/>
            </a:solidFill>
          </a:endParaRPr>
        </a:p>
      </dgm:t>
    </dgm:pt>
    <dgm:pt modelId="{5385C7B5-204B-4955-A3DA-E4CFDCF6450C}" type="parTrans" cxnId="{C43F27C6-52E6-4AA7-A98E-9E9F80E68F28}">
      <dgm:prSet/>
      <dgm:spPr/>
      <dgm:t>
        <a:bodyPr/>
        <a:lstStyle/>
        <a:p>
          <a:endParaRPr lang="en-US"/>
        </a:p>
      </dgm:t>
    </dgm:pt>
    <dgm:pt modelId="{BA3BA2DA-7B3A-48CC-8D0C-BF0CCB39D004}" type="sibTrans" cxnId="{C43F27C6-52E6-4AA7-A98E-9E9F80E68F28}">
      <dgm:prSet/>
      <dgm:spPr/>
      <dgm:t>
        <a:bodyPr/>
        <a:lstStyle/>
        <a:p>
          <a:endParaRPr lang="en-US"/>
        </a:p>
      </dgm:t>
    </dgm:pt>
    <dgm:pt modelId="{256D7D25-1014-4478-9AC1-4ACF5D208C49}" type="pres">
      <dgm:prSet presAssocID="{E3F3ED9D-EAF0-44AB-B2BA-28F6A1CFD90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4A30673-F510-403E-863C-816DF8E0FBA4}" type="pres">
      <dgm:prSet presAssocID="{8042776E-7CDE-4C70-A0FB-D90CFFF6A19F}" presName="composite" presStyleCnt="0"/>
      <dgm:spPr/>
    </dgm:pt>
    <dgm:pt modelId="{B0A62D00-24A7-44FC-98B3-B2B7139CC06E}" type="pres">
      <dgm:prSet presAssocID="{8042776E-7CDE-4C70-A0FB-D90CFFF6A19F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C48604-1E98-4FF9-80BF-2EDA548A5A16}" type="pres">
      <dgm:prSet presAssocID="{8042776E-7CDE-4C70-A0FB-D90CFFF6A19F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DB16F6-5FC1-437B-99D6-95880C2003F0}" type="pres">
      <dgm:prSet presAssocID="{01E99004-07A2-449E-B1FB-CF52F2CA2EA3}" presName="sp" presStyleCnt="0"/>
      <dgm:spPr/>
    </dgm:pt>
    <dgm:pt modelId="{31C10AC8-A0B1-4A23-BCAC-5BCCB2A018A0}" type="pres">
      <dgm:prSet presAssocID="{2E694832-8706-4795-9414-817EC1851F98}" presName="composite" presStyleCnt="0"/>
      <dgm:spPr/>
    </dgm:pt>
    <dgm:pt modelId="{A168CC45-AF30-486F-A786-6828352B639A}" type="pres">
      <dgm:prSet presAssocID="{2E694832-8706-4795-9414-817EC1851F98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FF813C-0E89-444A-B9D9-61BEA03FFF86}" type="pres">
      <dgm:prSet presAssocID="{2E694832-8706-4795-9414-817EC1851F98}" presName="descendantText" presStyleLbl="alignAcc1" presStyleIdx="1" presStyleCnt="3" custScaleY="1707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5D1E24-A329-46D7-89D8-19834AD24AA2}" type="pres">
      <dgm:prSet presAssocID="{E57EEA89-9622-4EEF-9F28-87C9983DE5E1}" presName="sp" presStyleCnt="0"/>
      <dgm:spPr/>
    </dgm:pt>
    <dgm:pt modelId="{AA4A0DD7-EC5D-4DF8-803D-35D7DD69291A}" type="pres">
      <dgm:prSet presAssocID="{BF58B035-15C2-4B85-9DA9-928A5ED8897C}" presName="composite" presStyleCnt="0"/>
      <dgm:spPr/>
    </dgm:pt>
    <dgm:pt modelId="{0D6B3121-4ACB-43DA-9DFF-92F27DF32C02}" type="pres">
      <dgm:prSet presAssocID="{BF58B035-15C2-4B85-9DA9-928A5ED8897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F5BF22-28C1-43EC-B34A-BC3B72705DD5}" type="pres">
      <dgm:prSet presAssocID="{BF58B035-15C2-4B85-9DA9-928A5ED8897C}" presName="descendantText" presStyleLbl="alignAcc1" presStyleIdx="2" presStyleCnt="3" custScaleY="1407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5424B0E-BF41-4E9A-B653-63E829A75880}" type="presOf" srcId="{E9DAFD81-E267-450E-9674-8CEFEC08DBC8}" destId="{2DC48604-1E98-4FF9-80BF-2EDA548A5A16}" srcOrd="0" destOrd="0" presId="urn:microsoft.com/office/officeart/2005/8/layout/chevron2"/>
    <dgm:cxn modelId="{E0E45376-273B-4A3C-AC00-E594AE3354D5}" type="presOf" srcId="{DB9DB265-ACEA-418B-85DA-BF2993059B79}" destId="{4BF5BF22-28C1-43EC-B34A-BC3B72705DD5}" srcOrd="0" destOrd="0" presId="urn:microsoft.com/office/officeart/2005/8/layout/chevron2"/>
    <dgm:cxn modelId="{3B784A09-A604-4CCE-A849-2EE24A947E54}" srcId="{8042776E-7CDE-4C70-A0FB-D90CFFF6A19F}" destId="{E9DAFD81-E267-450E-9674-8CEFEC08DBC8}" srcOrd="0" destOrd="0" parTransId="{E8BEDBFC-5910-4594-A0F5-DBED69C8952B}" sibTransId="{E8CA10B4-3151-4D68-8C11-AA25C2097B57}"/>
    <dgm:cxn modelId="{7D4838E7-73D3-4E8B-86FA-730AB8BE5B8F}" type="presOf" srcId="{2E694832-8706-4795-9414-817EC1851F98}" destId="{A168CC45-AF30-486F-A786-6828352B639A}" srcOrd="0" destOrd="0" presId="urn:microsoft.com/office/officeart/2005/8/layout/chevron2"/>
    <dgm:cxn modelId="{84E39982-7113-47DD-B29A-CCEC31167527}" type="presOf" srcId="{BF58B035-15C2-4B85-9DA9-928A5ED8897C}" destId="{0D6B3121-4ACB-43DA-9DFF-92F27DF32C02}" srcOrd="0" destOrd="0" presId="urn:microsoft.com/office/officeart/2005/8/layout/chevron2"/>
    <dgm:cxn modelId="{7A049EB9-0914-4AC7-8700-4C41D2A65370}" type="presOf" srcId="{C828AEAD-6F1C-4AB7-BBE4-2C807B4FA943}" destId="{50FF813C-0E89-444A-B9D9-61BEA03FFF86}" srcOrd="0" destOrd="0" presId="urn:microsoft.com/office/officeart/2005/8/layout/chevron2"/>
    <dgm:cxn modelId="{C43F27C6-52E6-4AA7-A98E-9E9F80E68F28}" srcId="{BF58B035-15C2-4B85-9DA9-928A5ED8897C}" destId="{DB9DB265-ACEA-418B-85DA-BF2993059B79}" srcOrd="0" destOrd="0" parTransId="{5385C7B5-204B-4955-A3DA-E4CFDCF6450C}" sibTransId="{BA3BA2DA-7B3A-48CC-8D0C-BF0CCB39D004}"/>
    <dgm:cxn modelId="{D87ADEBD-970D-4730-98C8-8A14FF78AD19}" srcId="{E3F3ED9D-EAF0-44AB-B2BA-28F6A1CFD90F}" destId="{2E694832-8706-4795-9414-817EC1851F98}" srcOrd="1" destOrd="0" parTransId="{CE0F3200-EC38-408C-BC12-1FDD83B050FF}" sibTransId="{E57EEA89-9622-4EEF-9F28-87C9983DE5E1}"/>
    <dgm:cxn modelId="{8CD9932F-E10E-4C56-B94D-B25EF3008EE6}" type="presOf" srcId="{8042776E-7CDE-4C70-A0FB-D90CFFF6A19F}" destId="{B0A62D00-24A7-44FC-98B3-B2B7139CC06E}" srcOrd="0" destOrd="0" presId="urn:microsoft.com/office/officeart/2005/8/layout/chevron2"/>
    <dgm:cxn modelId="{734384E8-03F1-429B-A412-8D36DC507F2F}" srcId="{E3F3ED9D-EAF0-44AB-B2BA-28F6A1CFD90F}" destId="{8042776E-7CDE-4C70-A0FB-D90CFFF6A19F}" srcOrd="0" destOrd="0" parTransId="{1D89C5F0-8255-4FB3-8D12-ECDBCCF2B2B2}" sibTransId="{01E99004-07A2-449E-B1FB-CF52F2CA2EA3}"/>
    <dgm:cxn modelId="{1813E3A9-B859-42D1-BB90-8AFB10144CDA}" srcId="{E3F3ED9D-EAF0-44AB-B2BA-28F6A1CFD90F}" destId="{BF58B035-15C2-4B85-9DA9-928A5ED8897C}" srcOrd="2" destOrd="0" parTransId="{498B9AA7-E5BB-42AA-AB0E-9D897FD05C30}" sibTransId="{6F709D18-5EF3-4500-A073-014DCE6BD192}"/>
    <dgm:cxn modelId="{59318F3B-C13F-42A2-8CED-CA48BFE52D02}" type="presOf" srcId="{E3F3ED9D-EAF0-44AB-B2BA-28F6A1CFD90F}" destId="{256D7D25-1014-4478-9AC1-4ACF5D208C49}" srcOrd="0" destOrd="0" presId="urn:microsoft.com/office/officeart/2005/8/layout/chevron2"/>
    <dgm:cxn modelId="{56AE7FC0-4054-40F4-9C1F-11948A425517}" srcId="{2E694832-8706-4795-9414-817EC1851F98}" destId="{C828AEAD-6F1C-4AB7-BBE4-2C807B4FA943}" srcOrd="0" destOrd="0" parTransId="{D3B0ADC3-F798-44A1-B244-F2C581985556}" sibTransId="{819ADB2B-D6E0-4FC0-8FCA-D58876FD7AA2}"/>
    <dgm:cxn modelId="{395E4B25-1AB2-46EF-845D-A3E8E158242F}" type="presParOf" srcId="{256D7D25-1014-4478-9AC1-4ACF5D208C49}" destId="{64A30673-F510-403E-863C-816DF8E0FBA4}" srcOrd="0" destOrd="0" presId="urn:microsoft.com/office/officeart/2005/8/layout/chevron2"/>
    <dgm:cxn modelId="{2F7962DD-56D0-4D2C-8672-7098D418DEA2}" type="presParOf" srcId="{64A30673-F510-403E-863C-816DF8E0FBA4}" destId="{B0A62D00-24A7-44FC-98B3-B2B7139CC06E}" srcOrd="0" destOrd="0" presId="urn:microsoft.com/office/officeart/2005/8/layout/chevron2"/>
    <dgm:cxn modelId="{9B4480F0-4494-479D-B962-39AF19CEA7E0}" type="presParOf" srcId="{64A30673-F510-403E-863C-816DF8E0FBA4}" destId="{2DC48604-1E98-4FF9-80BF-2EDA548A5A16}" srcOrd="1" destOrd="0" presId="urn:microsoft.com/office/officeart/2005/8/layout/chevron2"/>
    <dgm:cxn modelId="{E218A99E-9C63-4CE2-9F0A-FB87198DD7C6}" type="presParOf" srcId="{256D7D25-1014-4478-9AC1-4ACF5D208C49}" destId="{6ADB16F6-5FC1-437B-99D6-95880C2003F0}" srcOrd="1" destOrd="0" presId="urn:microsoft.com/office/officeart/2005/8/layout/chevron2"/>
    <dgm:cxn modelId="{496E4A6F-D053-44C0-A242-434AEDE1E6DD}" type="presParOf" srcId="{256D7D25-1014-4478-9AC1-4ACF5D208C49}" destId="{31C10AC8-A0B1-4A23-BCAC-5BCCB2A018A0}" srcOrd="2" destOrd="0" presId="urn:microsoft.com/office/officeart/2005/8/layout/chevron2"/>
    <dgm:cxn modelId="{C0B56274-ABE0-44B2-BE76-C0EC125859A2}" type="presParOf" srcId="{31C10AC8-A0B1-4A23-BCAC-5BCCB2A018A0}" destId="{A168CC45-AF30-486F-A786-6828352B639A}" srcOrd="0" destOrd="0" presId="urn:microsoft.com/office/officeart/2005/8/layout/chevron2"/>
    <dgm:cxn modelId="{0DCAE1CB-3FA8-4363-B44E-419DECE778E0}" type="presParOf" srcId="{31C10AC8-A0B1-4A23-BCAC-5BCCB2A018A0}" destId="{50FF813C-0E89-444A-B9D9-61BEA03FFF86}" srcOrd="1" destOrd="0" presId="urn:microsoft.com/office/officeart/2005/8/layout/chevron2"/>
    <dgm:cxn modelId="{161FB310-3A37-4BF0-9AED-796C435956CF}" type="presParOf" srcId="{256D7D25-1014-4478-9AC1-4ACF5D208C49}" destId="{DA5D1E24-A329-46D7-89D8-19834AD24AA2}" srcOrd="3" destOrd="0" presId="urn:microsoft.com/office/officeart/2005/8/layout/chevron2"/>
    <dgm:cxn modelId="{00BACA16-B5B8-4462-911A-4C5BC74D0A38}" type="presParOf" srcId="{256D7D25-1014-4478-9AC1-4ACF5D208C49}" destId="{AA4A0DD7-EC5D-4DF8-803D-35D7DD69291A}" srcOrd="4" destOrd="0" presId="urn:microsoft.com/office/officeart/2005/8/layout/chevron2"/>
    <dgm:cxn modelId="{AA70B5C3-17B0-42D8-A9B0-FB39C0E8584D}" type="presParOf" srcId="{AA4A0DD7-EC5D-4DF8-803D-35D7DD69291A}" destId="{0D6B3121-4ACB-43DA-9DFF-92F27DF32C02}" srcOrd="0" destOrd="0" presId="urn:microsoft.com/office/officeart/2005/8/layout/chevron2"/>
    <dgm:cxn modelId="{55B09053-0D50-4AB7-8325-314E2C2EACE4}" type="presParOf" srcId="{AA4A0DD7-EC5D-4DF8-803D-35D7DD69291A}" destId="{4BF5BF22-28C1-43EC-B34A-BC3B72705DD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3F3ED9D-EAF0-44AB-B2BA-28F6A1CFD90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042776E-7CDE-4C70-A0FB-D90CFFF6A19F}">
      <dgm:prSet phldrT="[Text]"/>
      <dgm:spPr/>
      <dgm:t>
        <a:bodyPr/>
        <a:lstStyle/>
        <a:p>
          <a:r>
            <a:rPr lang="en-US" b="1" dirty="0" smtClean="0"/>
            <a:t>Group II</a:t>
          </a:r>
          <a:endParaRPr lang="en-US" b="1" dirty="0"/>
        </a:p>
      </dgm:t>
    </dgm:pt>
    <dgm:pt modelId="{1D89C5F0-8255-4FB3-8D12-ECDBCCF2B2B2}" type="parTrans" cxnId="{734384E8-03F1-429B-A412-8D36DC507F2F}">
      <dgm:prSet/>
      <dgm:spPr/>
      <dgm:t>
        <a:bodyPr/>
        <a:lstStyle/>
        <a:p>
          <a:endParaRPr lang="en-US"/>
        </a:p>
      </dgm:t>
    </dgm:pt>
    <dgm:pt modelId="{01E99004-07A2-449E-B1FB-CF52F2CA2EA3}" type="sibTrans" cxnId="{734384E8-03F1-429B-A412-8D36DC507F2F}">
      <dgm:prSet/>
      <dgm:spPr/>
      <dgm:t>
        <a:bodyPr/>
        <a:lstStyle/>
        <a:p>
          <a:endParaRPr lang="en-US"/>
        </a:p>
      </dgm:t>
    </dgm:pt>
    <dgm:pt modelId="{E9DAFD81-E267-450E-9674-8CEFEC08DBC8}">
      <dgm:prSet phldrT="[Text]" custT="1"/>
      <dgm:spPr/>
      <dgm:t>
        <a:bodyPr/>
        <a:lstStyle/>
        <a:p>
          <a:pPr algn="just"/>
          <a:r>
            <a:rPr lang="en-US" sz="3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1900 healthy buffalo heifers given prophylactic </a:t>
          </a:r>
          <a:r>
            <a:rPr lang="en-US" sz="3200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ruminal</a:t>
          </a:r>
          <a:r>
            <a:rPr lang="en-US" sz="3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magnets orally at the age of 6-9 months</a:t>
          </a:r>
          <a:endParaRPr lang="en-US" sz="32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8BEDBFC-5910-4594-A0F5-DBED69C8952B}" type="parTrans" cxnId="{3B784A09-A604-4CCE-A849-2EE24A947E54}">
      <dgm:prSet/>
      <dgm:spPr/>
      <dgm:t>
        <a:bodyPr/>
        <a:lstStyle/>
        <a:p>
          <a:endParaRPr lang="en-US"/>
        </a:p>
      </dgm:t>
    </dgm:pt>
    <dgm:pt modelId="{E8CA10B4-3151-4D68-8C11-AA25C2097B57}" type="sibTrans" cxnId="{3B784A09-A604-4CCE-A849-2EE24A947E54}">
      <dgm:prSet/>
      <dgm:spPr/>
      <dgm:t>
        <a:bodyPr/>
        <a:lstStyle/>
        <a:p>
          <a:endParaRPr lang="en-US"/>
        </a:p>
      </dgm:t>
    </dgm:pt>
    <dgm:pt modelId="{2E694832-8706-4795-9414-817EC1851F98}">
      <dgm:prSet phldrT="[Text]"/>
      <dgm:spPr/>
      <dgm:t>
        <a:bodyPr/>
        <a:lstStyle/>
        <a:p>
          <a:r>
            <a:rPr lang="en-US" b="1" dirty="0" smtClean="0"/>
            <a:t>Group II</a:t>
          </a:r>
          <a:endParaRPr lang="en-US" b="1" dirty="0"/>
        </a:p>
      </dgm:t>
    </dgm:pt>
    <dgm:pt modelId="{CE0F3200-EC38-408C-BC12-1FDD83B050FF}" type="parTrans" cxnId="{D87ADEBD-970D-4730-98C8-8A14FF78AD19}">
      <dgm:prSet/>
      <dgm:spPr/>
      <dgm:t>
        <a:bodyPr/>
        <a:lstStyle/>
        <a:p>
          <a:endParaRPr lang="en-US"/>
        </a:p>
      </dgm:t>
    </dgm:pt>
    <dgm:pt modelId="{E57EEA89-9622-4EEF-9F28-87C9983DE5E1}" type="sibTrans" cxnId="{D87ADEBD-970D-4730-98C8-8A14FF78AD19}">
      <dgm:prSet/>
      <dgm:spPr/>
      <dgm:t>
        <a:bodyPr/>
        <a:lstStyle/>
        <a:p>
          <a:endParaRPr lang="en-US"/>
        </a:p>
      </dgm:t>
    </dgm:pt>
    <dgm:pt modelId="{C828AEAD-6F1C-4AB7-BBE4-2C807B4FA943}">
      <dgm:prSet phldrT="[Text]" custT="1"/>
      <dgm:spPr/>
      <dgm:t>
        <a:bodyPr/>
        <a:lstStyle/>
        <a:p>
          <a:pPr algn="just"/>
          <a:r>
            <a:rPr lang="en-US" sz="3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These animals were followed up for seven years for any complications and possible occurrence of hardware disease</a:t>
          </a:r>
          <a:endParaRPr lang="en-US" sz="30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3B0ADC3-F798-44A1-B244-F2C581985556}" type="parTrans" cxnId="{56AE7FC0-4054-40F4-9C1F-11948A425517}">
      <dgm:prSet/>
      <dgm:spPr/>
      <dgm:t>
        <a:bodyPr/>
        <a:lstStyle/>
        <a:p>
          <a:endParaRPr lang="en-US"/>
        </a:p>
      </dgm:t>
    </dgm:pt>
    <dgm:pt modelId="{819ADB2B-D6E0-4FC0-8FCA-D58876FD7AA2}" type="sibTrans" cxnId="{56AE7FC0-4054-40F4-9C1F-11948A425517}">
      <dgm:prSet/>
      <dgm:spPr/>
      <dgm:t>
        <a:bodyPr/>
        <a:lstStyle/>
        <a:p>
          <a:endParaRPr lang="en-US"/>
        </a:p>
      </dgm:t>
    </dgm:pt>
    <dgm:pt modelId="{BF58B035-15C2-4B85-9DA9-928A5ED8897C}">
      <dgm:prSet phldrT="[Text]"/>
      <dgm:spPr/>
      <dgm:t>
        <a:bodyPr/>
        <a:lstStyle/>
        <a:p>
          <a:r>
            <a:rPr lang="en-US" b="1" dirty="0" smtClean="0"/>
            <a:t>Group II</a:t>
          </a:r>
          <a:endParaRPr lang="en-US" b="1" dirty="0"/>
        </a:p>
      </dgm:t>
    </dgm:pt>
    <dgm:pt modelId="{498B9AA7-E5BB-42AA-AB0E-9D897FD05C30}" type="parTrans" cxnId="{1813E3A9-B859-42D1-BB90-8AFB10144CDA}">
      <dgm:prSet/>
      <dgm:spPr/>
      <dgm:t>
        <a:bodyPr/>
        <a:lstStyle/>
        <a:p>
          <a:endParaRPr lang="en-US"/>
        </a:p>
      </dgm:t>
    </dgm:pt>
    <dgm:pt modelId="{6F709D18-5EF3-4500-A073-014DCE6BD192}" type="sibTrans" cxnId="{1813E3A9-B859-42D1-BB90-8AFB10144CDA}">
      <dgm:prSet/>
      <dgm:spPr/>
      <dgm:t>
        <a:bodyPr/>
        <a:lstStyle/>
        <a:p>
          <a:endParaRPr lang="en-US"/>
        </a:p>
      </dgm:t>
    </dgm:pt>
    <dgm:pt modelId="{DB9DB265-ACEA-418B-85DA-BF2993059B79}">
      <dgm:prSet phldrT="[Text]" custT="1"/>
      <dgm:spPr/>
      <dgm:t>
        <a:bodyPr/>
        <a:lstStyle/>
        <a:p>
          <a:pPr algn="just"/>
          <a:r>
            <a:rPr lang="en-US" sz="3200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Rumenotomy</a:t>
          </a:r>
          <a:r>
            <a:rPr lang="en-US" sz="3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was carried </a:t>
          </a:r>
          <a:r>
            <a:rPr lang="en-US" sz="3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out in </a:t>
          </a:r>
          <a:r>
            <a:rPr lang="en-US" sz="3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hardware diseased buffaloes</a:t>
          </a:r>
          <a:endParaRPr lang="en-US" sz="32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385C7B5-204B-4955-A3DA-E4CFDCF6450C}" type="parTrans" cxnId="{C43F27C6-52E6-4AA7-A98E-9E9F80E68F28}">
      <dgm:prSet/>
      <dgm:spPr/>
      <dgm:t>
        <a:bodyPr/>
        <a:lstStyle/>
        <a:p>
          <a:endParaRPr lang="en-US"/>
        </a:p>
      </dgm:t>
    </dgm:pt>
    <dgm:pt modelId="{BA3BA2DA-7B3A-48CC-8D0C-BF0CCB39D004}" type="sibTrans" cxnId="{C43F27C6-52E6-4AA7-A98E-9E9F80E68F28}">
      <dgm:prSet/>
      <dgm:spPr/>
      <dgm:t>
        <a:bodyPr/>
        <a:lstStyle/>
        <a:p>
          <a:endParaRPr lang="en-US"/>
        </a:p>
      </dgm:t>
    </dgm:pt>
    <dgm:pt modelId="{256D7D25-1014-4478-9AC1-4ACF5D208C49}" type="pres">
      <dgm:prSet presAssocID="{E3F3ED9D-EAF0-44AB-B2BA-28F6A1CFD90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4A30673-F510-403E-863C-816DF8E0FBA4}" type="pres">
      <dgm:prSet presAssocID="{8042776E-7CDE-4C70-A0FB-D90CFFF6A19F}" presName="composite" presStyleCnt="0"/>
      <dgm:spPr/>
    </dgm:pt>
    <dgm:pt modelId="{B0A62D00-24A7-44FC-98B3-B2B7139CC06E}" type="pres">
      <dgm:prSet presAssocID="{8042776E-7CDE-4C70-A0FB-D90CFFF6A19F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C48604-1E98-4FF9-80BF-2EDA548A5A16}" type="pres">
      <dgm:prSet presAssocID="{8042776E-7CDE-4C70-A0FB-D90CFFF6A19F}" presName="descendantText" presStyleLbl="alignAcc1" presStyleIdx="0" presStyleCnt="3" custScaleY="1291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DB16F6-5FC1-437B-99D6-95880C2003F0}" type="pres">
      <dgm:prSet presAssocID="{01E99004-07A2-449E-B1FB-CF52F2CA2EA3}" presName="sp" presStyleCnt="0"/>
      <dgm:spPr/>
    </dgm:pt>
    <dgm:pt modelId="{31C10AC8-A0B1-4A23-BCAC-5BCCB2A018A0}" type="pres">
      <dgm:prSet presAssocID="{2E694832-8706-4795-9414-817EC1851F98}" presName="composite" presStyleCnt="0"/>
      <dgm:spPr/>
    </dgm:pt>
    <dgm:pt modelId="{A168CC45-AF30-486F-A786-6828352B639A}" type="pres">
      <dgm:prSet presAssocID="{2E694832-8706-4795-9414-817EC1851F98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FF813C-0E89-444A-B9D9-61BEA03FFF86}" type="pres">
      <dgm:prSet presAssocID="{2E694832-8706-4795-9414-817EC1851F98}" presName="descendantText" presStyleLbl="alignAcc1" presStyleIdx="1" presStyleCnt="3" custScaleY="1135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5D1E24-A329-46D7-89D8-19834AD24AA2}" type="pres">
      <dgm:prSet presAssocID="{E57EEA89-9622-4EEF-9F28-87C9983DE5E1}" presName="sp" presStyleCnt="0"/>
      <dgm:spPr/>
    </dgm:pt>
    <dgm:pt modelId="{AA4A0DD7-EC5D-4DF8-803D-35D7DD69291A}" type="pres">
      <dgm:prSet presAssocID="{BF58B035-15C2-4B85-9DA9-928A5ED8897C}" presName="composite" presStyleCnt="0"/>
      <dgm:spPr/>
    </dgm:pt>
    <dgm:pt modelId="{0D6B3121-4ACB-43DA-9DFF-92F27DF32C02}" type="pres">
      <dgm:prSet presAssocID="{BF58B035-15C2-4B85-9DA9-928A5ED8897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F5BF22-28C1-43EC-B34A-BC3B72705DD5}" type="pres">
      <dgm:prSet presAssocID="{BF58B035-15C2-4B85-9DA9-928A5ED8897C}" presName="descendantText" presStyleLbl="alignAcc1" presStyleIdx="2" presStyleCnt="3" custScaleY="1111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C1E4FBB-E6F4-4CC4-BE2E-0FD488AAC50D}" type="presOf" srcId="{E3F3ED9D-EAF0-44AB-B2BA-28F6A1CFD90F}" destId="{256D7D25-1014-4478-9AC1-4ACF5D208C49}" srcOrd="0" destOrd="0" presId="urn:microsoft.com/office/officeart/2005/8/layout/chevron2"/>
    <dgm:cxn modelId="{3B784A09-A604-4CCE-A849-2EE24A947E54}" srcId="{8042776E-7CDE-4C70-A0FB-D90CFFF6A19F}" destId="{E9DAFD81-E267-450E-9674-8CEFEC08DBC8}" srcOrd="0" destOrd="0" parTransId="{E8BEDBFC-5910-4594-A0F5-DBED69C8952B}" sibTransId="{E8CA10B4-3151-4D68-8C11-AA25C2097B57}"/>
    <dgm:cxn modelId="{F94B7497-589C-40AB-9D93-AC6CA4809ACE}" type="presOf" srcId="{2E694832-8706-4795-9414-817EC1851F98}" destId="{A168CC45-AF30-486F-A786-6828352B639A}" srcOrd="0" destOrd="0" presId="urn:microsoft.com/office/officeart/2005/8/layout/chevron2"/>
    <dgm:cxn modelId="{C43F27C6-52E6-4AA7-A98E-9E9F80E68F28}" srcId="{BF58B035-15C2-4B85-9DA9-928A5ED8897C}" destId="{DB9DB265-ACEA-418B-85DA-BF2993059B79}" srcOrd="0" destOrd="0" parTransId="{5385C7B5-204B-4955-A3DA-E4CFDCF6450C}" sibTransId="{BA3BA2DA-7B3A-48CC-8D0C-BF0CCB39D004}"/>
    <dgm:cxn modelId="{D87ADEBD-970D-4730-98C8-8A14FF78AD19}" srcId="{E3F3ED9D-EAF0-44AB-B2BA-28F6A1CFD90F}" destId="{2E694832-8706-4795-9414-817EC1851F98}" srcOrd="1" destOrd="0" parTransId="{CE0F3200-EC38-408C-BC12-1FDD83B050FF}" sibTransId="{E57EEA89-9622-4EEF-9F28-87C9983DE5E1}"/>
    <dgm:cxn modelId="{551CF796-7A68-4F32-ACD6-6F01FA0EFC97}" type="presOf" srcId="{DB9DB265-ACEA-418B-85DA-BF2993059B79}" destId="{4BF5BF22-28C1-43EC-B34A-BC3B72705DD5}" srcOrd="0" destOrd="0" presId="urn:microsoft.com/office/officeart/2005/8/layout/chevron2"/>
    <dgm:cxn modelId="{734384E8-03F1-429B-A412-8D36DC507F2F}" srcId="{E3F3ED9D-EAF0-44AB-B2BA-28F6A1CFD90F}" destId="{8042776E-7CDE-4C70-A0FB-D90CFFF6A19F}" srcOrd="0" destOrd="0" parTransId="{1D89C5F0-8255-4FB3-8D12-ECDBCCF2B2B2}" sibTransId="{01E99004-07A2-449E-B1FB-CF52F2CA2EA3}"/>
    <dgm:cxn modelId="{0569AB4B-BF87-49F4-90BC-A7EB188F5D18}" type="presOf" srcId="{E9DAFD81-E267-450E-9674-8CEFEC08DBC8}" destId="{2DC48604-1E98-4FF9-80BF-2EDA548A5A16}" srcOrd="0" destOrd="0" presId="urn:microsoft.com/office/officeart/2005/8/layout/chevron2"/>
    <dgm:cxn modelId="{1813E3A9-B859-42D1-BB90-8AFB10144CDA}" srcId="{E3F3ED9D-EAF0-44AB-B2BA-28F6A1CFD90F}" destId="{BF58B035-15C2-4B85-9DA9-928A5ED8897C}" srcOrd="2" destOrd="0" parTransId="{498B9AA7-E5BB-42AA-AB0E-9D897FD05C30}" sibTransId="{6F709D18-5EF3-4500-A073-014DCE6BD192}"/>
    <dgm:cxn modelId="{60A8E78E-0719-413E-AA36-29F030162299}" type="presOf" srcId="{8042776E-7CDE-4C70-A0FB-D90CFFF6A19F}" destId="{B0A62D00-24A7-44FC-98B3-B2B7139CC06E}" srcOrd="0" destOrd="0" presId="urn:microsoft.com/office/officeart/2005/8/layout/chevron2"/>
    <dgm:cxn modelId="{E855C4DC-78C6-4198-A175-69A3EAC1BA2A}" type="presOf" srcId="{C828AEAD-6F1C-4AB7-BBE4-2C807B4FA943}" destId="{50FF813C-0E89-444A-B9D9-61BEA03FFF86}" srcOrd="0" destOrd="0" presId="urn:microsoft.com/office/officeart/2005/8/layout/chevron2"/>
    <dgm:cxn modelId="{C1F5651C-5D07-4735-815B-7E411634895C}" type="presOf" srcId="{BF58B035-15C2-4B85-9DA9-928A5ED8897C}" destId="{0D6B3121-4ACB-43DA-9DFF-92F27DF32C02}" srcOrd="0" destOrd="0" presId="urn:microsoft.com/office/officeart/2005/8/layout/chevron2"/>
    <dgm:cxn modelId="{56AE7FC0-4054-40F4-9C1F-11948A425517}" srcId="{2E694832-8706-4795-9414-817EC1851F98}" destId="{C828AEAD-6F1C-4AB7-BBE4-2C807B4FA943}" srcOrd="0" destOrd="0" parTransId="{D3B0ADC3-F798-44A1-B244-F2C581985556}" sibTransId="{819ADB2B-D6E0-4FC0-8FCA-D58876FD7AA2}"/>
    <dgm:cxn modelId="{A3D374B3-7C80-4427-BC41-79C6F81ACAE2}" type="presParOf" srcId="{256D7D25-1014-4478-9AC1-4ACF5D208C49}" destId="{64A30673-F510-403E-863C-816DF8E0FBA4}" srcOrd="0" destOrd="0" presId="urn:microsoft.com/office/officeart/2005/8/layout/chevron2"/>
    <dgm:cxn modelId="{2211D443-7E80-4437-8E07-0C3081FFCBDD}" type="presParOf" srcId="{64A30673-F510-403E-863C-816DF8E0FBA4}" destId="{B0A62D00-24A7-44FC-98B3-B2B7139CC06E}" srcOrd="0" destOrd="0" presId="urn:microsoft.com/office/officeart/2005/8/layout/chevron2"/>
    <dgm:cxn modelId="{582C3F6E-3007-4A65-87D3-56B527ACFFC1}" type="presParOf" srcId="{64A30673-F510-403E-863C-816DF8E0FBA4}" destId="{2DC48604-1E98-4FF9-80BF-2EDA548A5A16}" srcOrd="1" destOrd="0" presId="urn:microsoft.com/office/officeart/2005/8/layout/chevron2"/>
    <dgm:cxn modelId="{E2B3B4D2-FFFF-4075-8BC1-79A7898F53D2}" type="presParOf" srcId="{256D7D25-1014-4478-9AC1-4ACF5D208C49}" destId="{6ADB16F6-5FC1-437B-99D6-95880C2003F0}" srcOrd="1" destOrd="0" presId="urn:microsoft.com/office/officeart/2005/8/layout/chevron2"/>
    <dgm:cxn modelId="{07CB62C4-5462-48D4-B0A0-955D22CAC55E}" type="presParOf" srcId="{256D7D25-1014-4478-9AC1-4ACF5D208C49}" destId="{31C10AC8-A0B1-4A23-BCAC-5BCCB2A018A0}" srcOrd="2" destOrd="0" presId="urn:microsoft.com/office/officeart/2005/8/layout/chevron2"/>
    <dgm:cxn modelId="{934AC807-CBD4-4C1A-A0E2-6F432FE1E035}" type="presParOf" srcId="{31C10AC8-A0B1-4A23-BCAC-5BCCB2A018A0}" destId="{A168CC45-AF30-486F-A786-6828352B639A}" srcOrd="0" destOrd="0" presId="urn:microsoft.com/office/officeart/2005/8/layout/chevron2"/>
    <dgm:cxn modelId="{D2D7BED9-37C7-4E25-B87D-9EA6319CDD77}" type="presParOf" srcId="{31C10AC8-A0B1-4A23-BCAC-5BCCB2A018A0}" destId="{50FF813C-0E89-444A-B9D9-61BEA03FFF86}" srcOrd="1" destOrd="0" presId="urn:microsoft.com/office/officeart/2005/8/layout/chevron2"/>
    <dgm:cxn modelId="{4FC9067F-5F37-4836-9B29-05E7564C6A40}" type="presParOf" srcId="{256D7D25-1014-4478-9AC1-4ACF5D208C49}" destId="{DA5D1E24-A329-46D7-89D8-19834AD24AA2}" srcOrd="3" destOrd="0" presId="urn:microsoft.com/office/officeart/2005/8/layout/chevron2"/>
    <dgm:cxn modelId="{45E09F0A-64F5-46B5-A80E-8EB01D3C9DC4}" type="presParOf" srcId="{256D7D25-1014-4478-9AC1-4ACF5D208C49}" destId="{AA4A0DD7-EC5D-4DF8-803D-35D7DD69291A}" srcOrd="4" destOrd="0" presId="urn:microsoft.com/office/officeart/2005/8/layout/chevron2"/>
    <dgm:cxn modelId="{70F9F664-C75F-44FB-9B74-796F1D0B70D0}" type="presParOf" srcId="{AA4A0DD7-EC5D-4DF8-803D-35D7DD69291A}" destId="{0D6B3121-4ACB-43DA-9DFF-92F27DF32C02}" srcOrd="0" destOrd="0" presId="urn:microsoft.com/office/officeart/2005/8/layout/chevron2"/>
    <dgm:cxn modelId="{DCAF8DC7-B242-475D-A7BC-B72277D2CF95}" type="presParOf" srcId="{AA4A0DD7-EC5D-4DF8-803D-35D7DD69291A}" destId="{4BF5BF22-28C1-43EC-B34A-BC3B72705DD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D3060F6-2F1D-4B1E-97EE-0B8549396D04}" type="doc">
      <dgm:prSet loTypeId="urn:microsoft.com/office/officeart/2005/8/layout/vList4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E56933-B59A-440B-BF3E-4E191954FA7D}">
      <dgm:prSet phldrT="[Text]" custT="1"/>
      <dgm:spPr/>
      <dgm:t>
        <a:bodyPr/>
        <a:lstStyle/>
        <a:p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Traumatic </a:t>
          </a:r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Reticulitis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pt-BR" sz="3200" dirty="0" smtClean="0">
              <a:latin typeface="Times New Roman" pitchFamily="18" charset="0"/>
              <a:cs typeface="Times New Roman" pitchFamily="18" charset="0"/>
            </a:rPr>
            <a:t>(n=608) 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en-US" sz="3200" dirty="0">
            <a:latin typeface="Times New Roman" pitchFamily="18" charset="0"/>
            <a:cs typeface="Times New Roman" pitchFamily="18" charset="0"/>
          </a:endParaRPr>
        </a:p>
      </dgm:t>
    </dgm:pt>
    <dgm:pt modelId="{5D1F6F1B-9504-4EA5-8299-2C0E259C9722}" type="parTrans" cxnId="{5E8681BA-8F96-4E4A-B191-9F858EFA7952}">
      <dgm:prSet/>
      <dgm:spPr/>
      <dgm:t>
        <a:bodyPr/>
        <a:lstStyle/>
        <a:p>
          <a:endParaRPr lang="en-US"/>
        </a:p>
      </dgm:t>
    </dgm:pt>
    <dgm:pt modelId="{1660EEDD-A526-499E-9933-94FFDE00F33B}" type="sibTrans" cxnId="{5E8681BA-8F96-4E4A-B191-9F858EFA7952}">
      <dgm:prSet/>
      <dgm:spPr/>
      <dgm:t>
        <a:bodyPr/>
        <a:lstStyle/>
        <a:p>
          <a:endParaRPr lang="en-US"/>
        </a:p>
      </dgm:t>
    </dgm:pt>
    <dgm:pt modelId="{CFE331EB-3B97-4551-99F7-76A5B38015E1}">
      <dgm:prSet custT="1"/>
      <dgm:spPr/>
      <dgm:t>
        <a:bodyPr/>
        <a:lstStyle/>
        <a:p>
          <a:pPr algn="just"/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Reticular Abscess (</a:t>
          </a:r>
          <a:r>
            <a:rPr lang="pt-BR" sz="3200" dirty="0" smtClean="0">
              <a:latin typeface="Times New Roman" pitchFamily="18" charset="0"/>
              <a:cs typeface="Times New Roman" pitchFamily="18" charset="0"/>
            </a:rPr>
            <a:t>n=191) </a:t>
          </a:r>
          <a:endParaRPr lang="en-US" sz="3200" dirty="0">
            <a:latin typeface="Times New Roman" pitchFamily="18" charset="0"/>
            <a:cs typeface="Times New Roman" pitchFamily="18" charset="0"/>
          </a:endParaRPr>
        </a:p>
      </dgm:t>
    </dgm:pt>
    <dgm:pt modelId="{F13E3A04-2DC2-4274-A283-23A733910758}" type="parTrans" cxnId="{EEDD5911-1F00-48F5-A798-F7B610FA5FB7}">
      <dgm:prSet/>
      <dgm:spPr/>
      <dgm:t>
        <a:bodyPr/>
        <a:lstStyle/>
        <a:p>
          <a:endParaRPr lang="en-US"/>
        </a:p>
      </dgm:t>
    </dgm:pt>
    <dgm:pt modelId="{51098416-D3E0-405C-AEE5-690BC09B6D22}" type="sibTrans" cxnId="{EEDD5911-1F00-48F5-A798-F7B610FA5FB7}">
      <dgm:prSet/>
      <dgm:spPr/>
      <dgm:t>
        <a:bodyPr/>
        <a:lstStyle/>
        <a:p>
          <a:endParaRPr lang="en-US"/>
        </a:p>
      </dgm:t>
    </dgm:pt>
    <dgm:pt modelId="{899E34C3-AC3D-4EE8-81A1-77DF60DD5E4E}">
      <dgm:prSet custT="1"/>
      <dgm:spPr/>
      <dgm:t>
        <a:bodyPr/>
        <a:lstStyle/>
        <a:p>
          <a:pPr algn="just"/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Splenic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 Abscess (n=9) </a:t>
          </a:r>
          <a:endParaRPr lang="en-US" sz="3200" dirty="0">
            <a:latin typeface="Times New Roman" pitchFamily="18" charset="0"/>
            <a:cs typeface="Times New Roman" pitchFamily="18" charset="0"/>
          </a:endParaRPr>
        </a:p>
      </dgm:t>
    </dgm:pt>
    <dgm:pt modelId="{B23565AF-2043-4A13-B5FD-AEDC78CDAE2E}" type="parTrans" cxnId="{B98010AD-65D6-47A0-AAB9-795740AC51BB}">
      <dgm:prSet/>
      <dgm:spPr/>
      <dgm:t>
        <a:bodyPr/>
        <a:lstStyle/>
        <a:p>
          <a:endParaRPr lang="en-US"/>
        </a:p>
      </dgm:t>
    </dgm:pt>
    <dgm:pt modelId="{BFCAE5CA-7BF8-4F58-8E7D-B9A2B2547C5D}" type="sibTrans" cxnId="{B98010AD-65D6-47A0-AAB9-795740AC51BB}">
      <dgm:prSet/>
      <dgm:spPr/>
      <dgm:t>
        <a:bodyPr/>
        <a:lstStyle/>
        <a:p>
          <a:endParaRPr lang="en-US"/>
        </a:p>
      </dgm:t>
    </dgm:pt>
    <dgm:pt modelId="{F0ADBDFD-0CB4-48C1-8702-BB862D687027}">
      <dgm:prSet custT="1"/>
      <dgm:spPr/>
      <dgm:t>
        <a:bodyPr/>
        <a:lstStyle/>
        <a:p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Diaphragmatic Hernia (n=32) </a:t>
          </a:r>
        </a:p>
      </dgm:t>
    </dgm:pt>
    <dgm:pt modelId="{D61A6D9F-B319-44B8-8A4F-4E46DEE9DA98}" type="parTrans" cxnId="{EEE78785-0B1C-4C5B-B28C-C5182D4E78CA}">
      <dgm:prSet/>
      <dgm:spPr/>
      <dgm:t>
        <a:bodyPr/>
        <a:lstStyle/>
        <a:p>
          <a:endParaRPr lang="en-US"/>
        </a:p>
      </dgm:t>
    </dgm:pt>
    <dgm:pt modelId="{30E71473-63A7-4F03-A2FE-5EA5A9B64DED}" type="sibTrans" cxnId="{EEE78785-0B1C-4C5B-B28C-C5182D4E78CA}">
      <dgm:prSet/>
      <dgm:spPr/>
      <dgm:t>
        <a:bodyPr/>
        <a:lstStyle/>
        <a:p>
          <a:endParaRPr lang="en-US"/>
        </a:p>
      </dgm:t>
    </dgm:pt>
    <dgm:pt modelId="{C8ED4A0C-2673-4495-B4EF-08CFC6DDB431}">
      <dgm:prSet custT="1"/>
      <dgm:spPr/>
      <dgm:t>
        <a:bodyPr/>
        <a:lstStyle/>
        <a:p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Traumatic </a:t>
          </a:r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Pericarditis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 (n=68) </a:t>
          </a:r>
          <a:endParaRPr lang="en-US" sz="3200" dirty="0">
            <a:latin typeface="Times New Roman" pitchFamily="18" charset="0"/>
            <a:cs typeface="Times New Roman" pitchFamily="18" charset="0"/>
          </a:endParaRPr>
        </a:p>
      </dgm:t>
    </dgm:pt>
    <dgm:pt modelId="{522BC557-A887-4E11-BE76-67956F28F72B}" type="parTrans" cxnId="{0817BBBB-99B3-4E8D-9108-84F52CF41342}">
      <dgm:prSet/>
      <dgm:spPr/>
      <dgm:t>
        <a:bodyPr/>
        <a:lstStyle/>
        <a:p>
          <a:endParaRPr lang="en-US"/>
        </a:p>
      </dgm:t>
    </dgm:pt>
    <dgm:pt modelId="{AD164179-D5FD-43FA-BD28-93F9120623E6}" type="sibTrans" cxnId="{0817BBBB-99B3-4E8D-9108-84F52CF41342}">
      <dgm:prSet/>
      <dgm:spPr/>
      <dgm:t>
        <a:bodyPr/>
        <a:lstStyle/>
        <a:p>
          <a:endParaRPr lang="en-US"/>
        </a:p>
      </dgm:t>
    </dgm:pt>
    <dgm:pt modelId="{121E0243-DC18-4D57-B4F2-DF583503344C}">
      <dgm:prSet custT="1"/>
      <dgm:spPr/>
      <dgm:t>
        <a:bodyPr/>
        <a:lstStyle/>
        <a:p>
          <a:r>
            <a:rPr lang="pt-BR" sz="3200" dirty="0" smtClean="0">
              <a:latin typeface="Times New Roman" pitchFamily="18" charset="0"/>
              <a:cs typeface="Times New Roman" pitchFamily="18" charset="0"/>
            </a:rPr>
            <a:t>Diffuse </a:t>
          </a:r>
          <a:r>
            <a:rPr lang="pt-BR" sz="3200" dirty="0" smtClean="0">
              <a:latin typeface="Times New Roman" pitchFamily="18" charset="0"/>
              <a:cs typeface="Times New Roman" pitchFamily="18" charset="0"/>
            </a:rPr>
            <a:t>Traumatic R</a:t>
          </a:r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eticuloperitonitis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(n=96) </a:t>
          </a:r>
          <a:endParaRPr lang="en-US" sz="3200" dirty="0">
            <a:latin typeface="Times New Roman" pitchFamily="18" charset="0"/>
            <a:cs typeface="Times New Roman" pitchFamily="18" charset="0"/>
          </a:endParaRPr>
        </a:p>
      </dgm:t>
    </dgm:pt>
    <dgm:pt modelId="{9B15A6F0-3356-4771-B907-449F8A520B02}" type="parTrans" cxnId="{2AF9436C-CEED-45AD-BC88-73371761DBBD}">
      <dgm:prSet/>
      <dgm:spPr/>
      <dgm:t>
        <a:bodyPr/>
        <a:lstStyle/>
        <a:p>
          <a:endParaRPr lang="en-US"/>
        </a:p>
      </dgm:t>
    </dgm:pt>
    <dgm:pt modelId="{217856C2-F828-4EFC-A23C-BAA2AC6CD85F}" type="sibTrans" cxnId="{2AF9436C-CEED-45AD-BC88-73371761DBBD}">
      <dgm:prSet/>
      <dgm:spPr/>
      <dgm:t>
        <a:bodyPr/>
        <a:lstStyle/>
        <a:p>
          <a:endParaRPr lang="en-US"/>
        </a:p>
      </dgm:t>
    </dgm:pt>
    <dgm:pt modelId="{31A0C1B1-DA52-4EBF-8F08-FDDCC614B055}">
      <dgm:prSet custT="1"/>
      <dgm:spPr/>
      <dgm:t>
        <a:bodyPr/>
        <a:lstStyle/>
        <a:p>
          <a:pPr algn="l"/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LocalTraumatic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Reticuloperitonitis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pt-BR" sz="3200" dirty="0" smtClean="0">
              <a:latin typeface="Times New Roman" pitchFamily="18" charset="0"/>
              <a:cs typeface="Times New Roman" pitchFamily="18" charset="0"/>
            </a:rPr>
            <a:t>(n=461)</a:t>
          </a:r>
          <a:endParaRPr lang="en-US" sz="3200" dirty="0">
            <a:latin typeface="Times New Roman" pitchFamily="18" charset="0"/>
            <a:cs typeface="Times New Roman" pitchFamily="18" charset="0"/>
          </a:endParaRPr>
        </a:p>
      </dgm:t>
    </dgm:pt>
    <dgm:pt modelId="{DAAD58EE-62F5-46CA-B34D-9C5BB811805A}" type="sibTrans" cxnId="{736CF41F-77E8-4DF4-B3C8-CBE6DA7C9E2F}">
      <dgm:prSet/>
      <dgm:spPr/>
      <dgm:t>
        <a:bodyPr/>
        <a:lstStyle/>
        <a:p>
          <a:endParaRPr lang="en-US"/>
        </a:p>
      </dgm:t>
    </dgm:pt>
    <dgm:pt modelId="{EC558802-7A03-4BB0-B734-252905251260}" type="parTrans" cxnId="{736CF41F-77E8-4DF4-B3C8-CBE6DA7C9E2F}">
      <dgm:prSet/>
      <dgm:spPr/>
      <dgm:t>
        <a:bodyPr/>
        <a:lstStyle/>
        <a:p>
          <a:endParaRPr lang="en-US"/>
        </a:p>
      </dgm:t>
    </dgm:pt>
    <dgm:pt modelId="{9D6CD316-E1EF-481B-8750-9AF9C2D471A6}" type="pres">
      <dgm:prSet presAssocID="{9D3060F6-2F1D-4B1E-97EE-0B8549396D0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AD6C63E-516E-4BE0-88B3-2FF0BD0BB55A}" type="pres">
      <dgm:prSet presAssocID="{93E56933-B59A-440B-BF3E-4E191954FA7D}" presName="comp" presStyleCnt="0"/>
      <dgm:spPr/>
    </dgm:pt>
    <dgm:pt modelId="{55FBD366-8CA5-44FE-A0D1-7F303FCBD46C}" type="pres">
      <dgm:prSet presAssocID="{93E56933-B59A-440B-BF3E-4E191954FA7D}" presName="box" presStyleLbl="node1" presStyleIdx="0" presStyleCnt="7" custScaleY="201132" custLinFactNeighborX="885" custLinFactNeighborY="-7861"/>
      <dgm:spPr/>
      <dgm:t>
        <a:bodyPr/>
        <a:lstStyle/>
        <a:p>
          <a:endParaRPr lang="en-US"/>
        </a:p>
      </dgm:t>
    </dgm:pt>
    <dgm:pt modelId="{1DB7D709-902F-42D2-ACF4-DEFB328EB0C7}" type="pres">
      <dgm:prSet presAssocID="{93E56933-B59A-440B-BF3E-4E191954FA7D}" presName="img" presStyleLbl="fgImgPlace1" presStyleIdx="0" presStyleCnt="7" custScaleX="77049" custScaleY="181043" custLinFactNeighborX="-1806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E258EC1A-104B-40E4-94FC-F7A5DB4B6998}" type="pres">
      <dgm:prSet presAssocID="{93E56933-B59A-440B-BF3E-4E191954FA7D}" presName="text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EA7B91-DD77-40B4-AEF4-D35608F4265D}" type="pres">
      <dgm:prSet presAssocID="{1660EEDD-A526-499E-9933-94FFDE00F33B}" presName="spacer" presStyleCnt="0"/>
      <dgm:spPr/>
    </dgm:pt>
    <dgm:pt modelId="{2F343978-A0C2-4469-A838-E46663CBECFC}" type="pres">
      <dgm:prSet presAssocID="{31A0C1B1-DA52-4EBF-8F08-FDDCC614B055}" presName="comp" presStyleCnt="0"/>
      <dgm:spPr/>
    </dgm:pt>
    <dgm:pt modelId="{7C8EB04A-012D-4F81-98CD-284974C403DC}" type="pres">
      <dgm:prSet presAssocID="{31A0C1B1-DA52-4EBF-8F08-FDDCC614B055}" presName="box" presStyleLbl="node1" presStyleIdx="1" presStyleCnt="7" custScaleY="201768"/>
      <dgm:spPr/>
      <dgm:t>
        <a:bodyPr/>
        <a:lstStyle/>
        <a:p>
          <a:endParaRPr lang="en-US"/>
        </a:p>
      </dgm:t>
    </dgm:pt>
    <dgm:pt modelId="{CFDFF273-AD9F-4469-86C5-4F23032E62A3}" type="pres">
      <dgm:prSet presAssocID="{31A0C1B1-DA52-4EBF-8F08-FDDCC614B055}" presName="img" presStyleLbl="fgImgPlace1" presStyleIdx="1" presStyleCnt="7" custScaleX="77043" custScaleY="251527" custLinFactNeighborX="-18066" custLinFactNeighborY="1071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DCB2597-9C6F-4A85-8E7B-60F4FAD10376}" type="pres">
      <dgm:prSet presAssocID="{31A0C1B1-DA52-4EBF-8F08-FDDCC614B055}" presName="text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17DD44-BDF6-46CB-9FAE-5B3C3D6D04DA}" type="pres">
      <dgm:prSet presAssocID="{DAAD58EE-62F5-46CA-B34D-9C5BB811805A}" presName="spacer" presStyleCnt="0"/>
      <dgm:spPr/>
    </dgm:pt>
    <dgm:pt modelId="{412B09A5-A892-422E-95BE-3DEEED04FEC1}" type="pres">
      <dgm:prSet presAssocID="{CFE331EB-3B97-4551-99F7-76A5B38015E1}" presName="comp" presStyleCnt="0"/>
      <dgm:spPr/>
    </dgm:pt>
    <dgm:pt modelId="{6B177B20-B69E-4C73-9BF0-6D886E9D880C}" type="pres">
      <dgm:prSet presAssocID="{CFE331EB-3B97-4551-99F7-76A5B38015E1}" presName="box" presStyleLbl="node1" presStyleIdx="2" presStyleCnt="7"/>
      <dgm:spPr/>
      <dgm:t>
        <a:bodyPr/>
        <a:lstStyle/>
        <a:p>
          <a:endParaRPr lang="en-US"/>
        </a:p>
      </dgm:t>
    </dgm:pt>
    <dgm:pt modelId="{DC631DB0-2D1C-47EB-86DC-AC1FB92ADFC9}" type="pres">
      <dgm:prSet presAssocID="{CFE331EB-3B97-4551-99F7-76A5B38015E1}" presName="img" presStyleLbl="fgImgPlace1" presStyleIdx="2" presStyleCnt="7" custScaleX="78139" custScaleY="145762" custLinFactNeighborX="-38546" custLinFactNeighborY="1743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C4CF9DD-0A22-4EEA-ABD5-968700399E7A}" type="pres">
      <dgm:prSet presAssocID="{CFE331EB-3B97-4551-99F7-76A5B38015E1}" presName="text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55A236-C35F-4A37-AF8A-E7AB1823DF44}" type="pres">
      <dgm:prSet presAssocID="{51098416-D3E0-405C-AEE5-690BC09B6D22}" presName="spacer" presStyleCnt="0"/>
      <dgm:spPr/>
    </dgm:pt>
    <dgm:pt modelId="{2D702D9E-A00E-4F3D-8B5F-D86350B1B4E8}" type="pres">
      <dgm:prSet presAssocID="{121E0243-DC18-4D57-B4F2-DF583503344C}" presName="comp" presStyleCnt="0"/>
      <dgm:spPr/>
    </dgm:pt>
    <dgm:pt modelId="{D6EAC8B8-05E7-4ADE-A0A8-6C882BB0F752}" type="pres">
      <dgm:prSet presAssocID="{121E0243-DC18-4D57-B4F2-DF583503344C}" presName="box" presStyleLbl="node1" presStyleIdx="3" presStyleCnt="7" custScaleY="165572" custLinFactNeighborY="3716"/>
      <dgm:spPr/>
      <dgm:t>
        <a:bodyPr/>
        <a:lstStyle/>
        <a:p>
          <a:endParaRPr lang="en-US"/>
        </a:p>
      </dgm:t>
    </dgm:pt>
    <dgm:pt modelId="{0EE28811-2A83-41B7-96B1-E121F0F1B248}" type="pres">
      <dgm:prSet presAssocID="{121E0243-DC18-4D57-B4F2-DF583503344C}" presName="img" presStyleLbl="fgImgPlace1" presStyleIdx="3" presStyleCnt="7" custScaleX="79988" custScaleY="195858" custLinFactNeighborX="-12932" custLinFactNeighborY="685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3C0B3B3-E309-43F5-A9C3-DA31494990D3}" type="pres">
      <dgm:prSet presAssocID="{121E0243-DC18-4D57-B4F2-DF583503344C}" presName="text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9350D6-288C-479B-B854-154A4628F146}" type="pres">
      <dgm:prSet presAssocID="{217856C2-F828-4EFC-A23C-BAA2AC6CD85F}" presName="spacer" presStyleCnt="0"/>
      <dgm:spPr/>
    </dgm:pt>
    <dgm:pt modelId="{02F1B43E-93F0-462A-9023-BA146476BE0B}" type="pres">
      <dgm:prSet presAssocID="{C8ED4A0C-2673-4495-B4EF-08CFC6DDB431}" presName="comp" presStyleCnt="0"/>
      <dgm:spPr/>
    </dgm:pt>
    <dgm:pt modelId="{3F1FC38D-F2D9-4D0A-9860-6AC348A0AE32}" type="pres">
      <dgm:prSet presAssocID="{C8ED4A0C-2673-4495-B4EF-08CFC6DDB431}" presName="box" presStyleLbl="node1" presStyleIdx="4" presStyleCnt="7"/>
      <dgm:spPr/>
      <dgm:t>
        <a:bodyPr/>
        <a:lstStyle/>
        <a:p>
          <a:endParaRPr lang="en-US"/>
        </a:p>
      </dgm:t>
    </dgm:pt>
    <dgm:pt modelId="{4DDA944D-37F5-4F6D-A0CA-51280A38CE5B}" type="pres">
      <dgm:prSet presAssocID="{C8ED4A0C-2673-4495-B4EF-08CFC6DDB431}" presName="img" presStyleLbl="fgImgPlace1" presStyleIdx="4" presStyleCnt="7" custScaleX="79305" custScaleY="139420" custLinFactNeighborX="-12933" custLinFactNeighborY="724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73572A9-D516-4FEC-BEBE-5DCE95F6266F}" type="pres">
      <dgm:prSet presAssocID="{C8ED4A0C-2673-4495-B4EF-08CFC6DDB431}" presName="text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B6472E-4495-4F9F-B0C1-696C313708A3}" type="pres">
      <dgm:prSet presAssocID="{AD164179-D5FD-43FA-BD28-93F9120623E6}" presName="spacer" presStyleCnt="0"/>
      <dgm:spPr/>
    </dgm:pt>
    <dgm:pt modelId="{BC78059E-0883-4B22-AE4E-989AB51C8A74}" type="pres">
      <dgm:prSet presAssocID="{F0ADBDFD-0CB4-48C1-8702-BB862D687027}" presName="comp" presStyleCnt="0"/>
      <dgm:spPr/>
    </dgm:pt>
    <dgm:pt modelId="{73E4D07C-16B7-4FB7-AEB2-38D59A814730}" type="pres">
      <dgm:prSet presAssocID="{F0ADBDFD-0CB4-48C1-8702-BB862D687027}" presName="box" presStyleLbl="node1" presStyleIdx="5" presStyleCnt="7"/>
      <dgm:spPr/>
      <dgm:t>
        <a:bodyPr/>
        <a:lstStyle/>
        <a:p>
          <a:endParaRPr lang="en-US"/>
        </a:p>
      </dgm:t>
    </dgm:pt>
    <dgm:pt modelId="{FBBA28F9-D88C-4A23-B2B7-22E85AE461BA}" type="pres">
      <dgm:prSet presAssocID="{F0ADBDFD-0CB4-48C1-8702-BB862D687027}" presName="img" presStyleLbl="fgImgPlace1" presStyleIdx="5" presStyleCnt="7" custScaleX="79236" custScaleY="99845" custLinFactNeighborX="-17289" custLinFactNeighborY="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487DE1C-DB81-499C-BBD2-B0536728CD43}" type="pres">
      <dgm:prSet presAssocID="{F0ADBDFD-0CB4-48C1-8702-BB862D687027}" presName="text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C977A5-CCA1-4D88-8AF1-059A6494D7A7}" type="pres">
      <dgm:prSet presAssocID="{30E71473-63A7-4F03-A2FE-5EA5A9B64DED}" presName="spacer" presStyleCnt="0"/>
      <dgm:spPr/>
    </dgm:pt>
    <dgm:pt modelId="{87B4CE2F-08C2-4CAF-8C8B-E5775FDD0465}" type="pres">
      <dgm:prSet presAssocID="{899E34C3-AC3D-4EE8-81A1-77DF60DD5E4E}" presName="comp" presStyleCnt="0"/>
      <dgm:spPr/>
    </dgm:pt>
    <dgm:pt modelId="{6520B7A7-659B-461E-9A22-83ED58D81D8B}" type="pres">
      <dgm:prSet presAssocID="{899E34C3-AC3D-4EE8-81A1-77DF60DD5E4E}" presName="box" presStyleLbl="node1" presStyleIdx="6" presStyleCnt="7" custLinFactNeighborY="3331"/>
      <dgm:spPr/>
      <dgm:t>
        <a:bodyPr/>
        <a:lstStyle/>
        <a:p>
          <a:endParaRPr lang="en-US"/>
        </a:p>
      </dgm:t>
    </dgm:pt>
    <dgm:pt modelId="{414C9BBB-FD07-4108-BB7C-3CFC1149C8E2}" type="pres">
      <dgm:prSet presAssocID="{899E34C3-AC3D-4EE8-81A1-77DF60DD5E4E}" presName="img" presStyleLbl="fgImgPlace1" presStyleIdx="6" presStyleCnt="7" custFlipVert="1" custScaleX="78049" custScaleY="141634" custLinFactNeighborX="-22124" custLinFactNeighborY="302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B70B75B-6579-4EE8-AE28-9A0637DB3A12}" type="pres">
      <dgm:prSet presAssocID="{899E34C3-AC3D-4EE8-81A1-77DF60DD5E4E}" presName="text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6BFD94-A41D-41BF-AEC0-A5CEC1C78111}" type="presOf" srcId="{CFE331EB-3B97-4551-99F7-76A5B38015E1}" destId="{6B177B20-B69E-4C73-9BF0-6D886E9D880C}" srcOrd="0" destOrd="0" presId="urn:microsoft.com/office/officeart/2005/8/layout/vList4#2"/>
    <dgm:cxn modelId="{656BB03F-FA05-4A9D-BDA7-EC236564FA99}" type="presOf" srcId="{CFE331EB-3B97-4551-99F7-76A5B38015E1}" destId="{2C4CF9DD-0A22-4EEA-ABD5-968700399E7A}" srcOrd="1" destOrd="0" presId="urn:microsoft.com/office/officeart/2005/8/layout/vList4#2"/>
    <dgm:cxn modelId="{5E8681BA-8F96-4E4A-B191-9F858EFA7952}" srcId="{9D3060F6-2F1D-4B1E-97EE-0B8549396D04}" destId="{93E56933-B59A-440B-BF3E-4E191954FA7D}" srcOrd="0" destOrd="0" parTransId="{5D1F6F1B-9504-4EA5-8299-2C0E259C9722}" sibTransId="{1660EEDD-A526-499E-9933-94FFDE00F33B}"/>
    <dgm:cxn modelId="{A1F89FC7-ADE4-459C-87C9-797F89ECA8AA}" type="presOf" srcId="{93E56933-B59A-440B-BF3E-4E191954FA7D}" destId="{E258EC1A-104B-40E4-94FC-F7A5DB4B6998}" srcOrd="1" destOrd="0" presId="urn:microsoft.com/office/officeart/2005/8/layout/vList4#2"/>
    <dgm:cxn modelId="{CFC35FBA-B716-4EF2-919C-2814EDAB49CF}" type="presOf" srcId="{C8ED4A0C-2673-4495-B4EF-08CFC6DDB431}" destId="{3F1FC38D-F2D9-4D0A-9860-6AC348A0AE32}" srcOrd="0" destOrd="0" presId="urn:microsoft.com/office/officeart/2005/8/layout/vList4#2"/>
    <dgm:cxn modelId="{0817BBBB-99B3-4E8D-9108-84F52CF41342}" srcId="{9D3060F6-2F1D-4B1E-97EE-0B8549396D04}" destId="{C8ED4A0C-2673-4495-B4EF-08CFC6DDB431}" srcOrd="4" destOrd="0" parTransId="{522BC557-A887-4E11-BE76-67956F28F72B}" sibTransId="{AD164179-D5FD-43FA-BD28-93F9120623E6}"/>
    <dgm:cxn modelId="{CC0B338C-5A0F-46B2-A893-B2308F77BA6D}" type="presOf" srcId="{899E34C3-AC3D-4EE8-81A1-77DF60DD5E4E}" destId="{6520B7A7-659B-461E-9A22-83ED58D81D8B}" srcOrd="0" destOrd="0" presId="urn:microsoft.com/office/officeart/2005/8/layout/vList4#2"/>
    <dgm:cxn modelId="{EEE78785-0B1C-4C5B-B28C-C5182D4E78CA}" srcId="{9D3060F6-2F1D-4B1E-97EE-0B8549396D04}" destId="{F0ADBDFD-0CB4-48C1-8702-BB862D687027}" srcOrd="5" destOrd="0" parTransId="{D61A6D9F-B319-44B8-8A4F-4E46DEE9DA98}" sibTransId="{30E71473-63A7-4F03-A2FE-5EA5A9B64DED}"/>
    <dgm:cxn modelId="{8A11806E-8175-4D82-8E2E-255BBAACEE76}" type="presOf" srcId="{31A0C1B1-DA52-4EBF-8F08-FDDCC614B055}" destId="{7C8EB04A-012D-4F81-98CD-284974C403DC}" srcOrd="0" destOrd="0" presId="urn:microsoft.com/office/officeart/2005/8/layout/vList4#2"/>
    <dgm:cxn modelId="{70091658-4100-40B8-AFA2-B3196294B7E9}" type="presOf" srcId="{9D3060F6-2F1D-4B1E-97EE-0B8549396D04}" destId="{9D6CD316-E1EF-481B-8750-9AF9C2D471A6}" srcOrd="0" destOrd="0" presId="urn:microsoft.com/office/officeart/2005/8/layout/vList4#2"/>
    <dgm:cxn modelId="{B2A7A704-7904-43BA-8B31-8E225A7BD098}" type="presOf" srcId="{121E0243-DC18-4D57-B4F2-DF583503344C}" destId="{D6EAC8B8-05E7-4ADE-A0A8-6C882BB0F752}" srcOrd="0" destOrd="0" presId="urn:microsoft.com/office/officeart/2005/8/layout/vList4#2"/>
    <dgm:cxn modelId="{E1EFA319-FA0D-48FD-BD2E-671C6E5FB866}" type="presOf" srcId="{F0ADBDFD-0CB4-48C1-8702-BB862D687027}" destId="{F487DE1C-DB81-499C-BBD2-B0536728CD43}" srcOrd="1" destOrd="0" presId="urn:microsoft.com/office/officeart/2005/8/layout/vList4#2"/>
    <dgm:cxn modelId="{33D977DB-E145-41B7-AB82-33B12ADC6182}" type="presOf" srcId="{C8ED4A0C-2673-4495-B4EF-08CFC6DDB431}" destId="{373572A9-D516-4FEC-BEBE-5DCE95F6266F}" srcOrd="1" destOrd="0" presId="urn:microsoft.com/office/officeart/2005/8/layout/vList4#2"/>
    <dgm:cxn modelId="{C1CF9030-11AC-4870-8128-E617054F6102}" type="presOf" srcId="{899E34C3-AC3D-4EE8-81A1-77DF60DD5E4E}" destId="{3B70B75B-6579-4EE8-AE28-9A0637DB3A12}" srcOrd="1" destOrd="0" presId="urn:microsoft.com/office/officeart/2005/8/layout/vList4#2"/>
    <dgm:cxn modelId="{2AF9436C-CEED-45AD-BC88-73371761DBBD}" srcId="{9D3060F6-2F1D-4B1E-97EE-0B8549396D04}" destId="{121E0243-DC18-4D57-B4F2-DF583503344C}" srcOrd="3" destOrd="0" parTransId="{9B15A6F0-3356-4771-B907-449F8A520B02}" sibTransId="{217856C2-F828-4EFC-A23C-BAA2AC6CD85F}"/>
    <dgm:cxn modelId="{736CF41F-77E8-4DF4-B3C8-CBE6DA7C9E2F}" srcId="{9D3060F6-2F1D-4B1E-97EE-0B8549396D04}" destId="{31A0C1B1-DA52-4EBF-8F08-FDDCC614B055}" srcOrd="1" destOrd="0" parTransId="{EC558802-7A03-4BB0-B734-252905251260}" sibTransId="{DAAD58EE-62F5-46CA-B34D-9C5BB811805A}"/>
    <dgm:cxn modelId="{5647C9BB-EB6F-456B-A049-F52B19890FFC}" type="presOf" srcId="{31A0C1B1-DA52-4EBF-8F08-FDDCC614B055}" destId="{ADCB2597-9C6F-4A85-8E7B-60F4FAD10376}" srcOrd="1" destOrd="0" presId="urn:microsoft.com/office/officeart/2005/8/layout/vList4#2"/>
    <dgm:cxn modelId="{232AFA94-1F29-4070-8D89-E86803386915}" type="presOf" srcId="{F0ADBDFD-0CB4-48C1-8702-BB862D687027}" destId="{73E4D07C-16B7-4FB7-AEB2-38D59A814730}" srcOrd="0" destOrd="0" presId="urn:microsoft.com/office/officeart/2005/8/layout/vList4#2"/>
    <dgm:cxn modelId="{B98010AD-65D6-47A0-AAB9-795740AC51BB}" srcId="{9D3060F6-2F1D-4B1E-97EE-0B8549396D04}" destId="{899E34C3-AC3D-4EE8-81A1-77DF60DD5E4E}" srcOrd="6" destOrd="0" parTransId="{B23565AF-2043-4A13-B5FD-AEDC78CDAE2E}" sibTransId="{BFCAE5CA-7BF8-4F58-8E7D-B9A2B2547C5D}"/>
    <dgm:cxn modelId="{65229114-CF28-4A2B-8853-19EE79DA6694}" type="presOf" srcId="{93E56933-B59A-440B-BF3E-4E191954FA7D}" destId="{55FBD366-8CA5-44FE-A0D1-7F303FCBD46C}" srcOrd="0" destOrd="0" presId="urn:microsoft.com/office/officeart/2005/8/layout/vList4#2"/>
    <dgm:cxn modelId="{EEDD5911-1F00-48F5-A798-F7B610FA5FB7}" srcId="{9D3060F6-2F1D-4B1E-97EE-0B8549396D04}" destId="{CFE331EB-3B97-4551-99F7-76A5B38015E1}" srcOrd="2" destOrd="0" parTransId="{F13E3A04-2DC2-4274-A283-23A733910758}" sibTransId="{51098416-D3E0-405C-AEE5-690BC09B6D22}"/>
    <dgm:cxn modelId="{F6DB11D0-DCEC-4604-8278-E3A0BC3B3817}" type="presOf" srcId="{121E0243-DC18-4D57-B4F2-DF583503344C}" destId="{53C0B3B3-E309-43F5-A9C3-DA31494990D3}" srcOrd="1" destOrd="0" presId="urn:microsoft.com/office/officeart/2005/8/layout/vList4#2"/>
    <dgm:cxn modelId="{BC203391-B059-4BC3-B16C-0173EAFE32CC}" type="presParOf" srcId="{9D6CD316-E1EF-481B-8750-9AF9C2D471A6}" destId="{FAD6C63E-516E-4BE0-88B3-2FF0BD0BB55A}" srcOrd="0" destOrd="0" presId="urn:microsoft.com/office/officeart/2005/8/layout/vList4#2"/>
    <dgm:cxn modelId="{BB40E6A6-C18B-47F7-B96D-AB9129679340}" type="presParOf" srcId="{FAD6C63E-516E-4BE0-88B3-2FF0BD0BB55A}" destId="{55FBD366-8CA5-44FE-A0D1-7F303FCBD46C}" srcOrd="0" destOrd="0" presId="urn:microsoft.com/office/officeart/2005/8/layout/vList4#2"/>
    <dgm:cxn modelId="{FDB23881-9BD4-4D79-A9EF-55573D672E9E}" type="presParOf" srcId="{FAD6C63E-516E-4BE0-88B3-2FF0BD0BB55A}" destId="{1DB7D709-902F-42D2-ACF4-DEFB328EB0C7}" srcOrd="1" destOrd="0" presId="urn:microsoft.com/office/officeart/2005/8/layout/vList4#2"/>
    <dgm:cxn modelId="{D365C6F8-B40C-40E6-B0EC-3EE6784CBD24}" type="presParOf" srcId="{FAD6C63E-516E-4BE0-88B3-2FF0BD0BB55A}" destId="{E258EC1A-104B-40E4-94FC-F7A5DB4B6998}" srcOrd="2" destOrd="0" presId="urn:microsoft.com/office/officeart/2005/8/layout/vList4#2"/>
    <dgm:cxn modelId="{7756D62A-B4C8-4AF9-B112-20ABFCB7F593}" type="presParOf" srcId="{9D6CD316-E1EF-481B-8750-9AF9C2D471A6}" destId="{F6EA7B91-DD77-40B4-AEF4-D35608F4265D}" srcOrd="1" destOrd="0" presId="urn:microsoft.com/office/officeart/2005/8/layout/vList4#2"/>
    <dgm:cxn modelId="{A153710B-CF8A-4AA3-A8B8-E520EF9602CF}" type="presParOf" srcId="{9D6CD316-E1EF-481B-8750-9AF9C2D471A6}" destId="{2F343978-A0C2-4469-A838-E46663CBECFC}" srcOrd="2" destOrd="0" presId="urn:microsoft.com/office/officeart/2005/8/layout/vList4#2"/>
    <dgm:cxn modelId="{61C06604-D4BF-4789-AD58-091F6F7BBC98}" type="presParOf" srcId="{2F343978-A0C2-4469-A838-E46663CBECFC}" destId="{7C8EB04A-012D-4F81-98CD-284974C403DC}" srcOrd="0" destOrd="0" presId="urn:microsoft.com/office/officeart/2005/8/layout/vList4#2"/>
    <dgm:cxn modelId="{3ECA2874-2E8C-4F39-9415-C621EC7D1F14}" type="presParOf" srcId="{2F343978-A0C2-4469-A838-E46663CBECFC}" destId="{CFDFF273-AD9F-4469-86C5-4F23032E62A3}" srcOrd="1" destOrd="0" presId="urn:microsoft.com/office/officeart/2005/8/layout/vList4#2"/>
    <dgm:cxn modelId="{07C0E394-34C4-4829-B730-362E2FFAB262}" type="presParOf" srcId="{2F343978-A0C2-4469-A838-E46663CBECFC}" destId="{ADCB2597-9C6F-4A85-8E7B-60F4FAD10376}" srcOrd="2" destOrd="0" presId="urn:microsoft.com/office/officeart/2005/8/layout/vList4#2"/>
    <dgm:cxn modelId="{511E9D48-C6B9-4049-AEC7-D28DB45B6071}" type="presParOf" srcId="{9D6CD316-E1EF-481B-8750-9AF9C2D471A6}" destId="{FE17DD44-BDF6-46CB-9FAE-5B3C3D6D04DA}" srcOrd="3" destOrd="0" presId="urn:microsoft.com/office/officeart/2005/8/layout/vList4#2"/>
    <dgm:cxn modelId="{15E3D977-43D3-4202-97C8-D0C8DB603337}" type="presParOf" srcId="{9D6CD316-E1EF-481B-8750-9AF9C2D471A6}" destId="{412B09A5-A892-422E-95BE-3DEEED04FEC1}" srcOrd="4" destOrd="0" presId="urn:microsoft.com/office/officeart/2005/8/layout/vList4#2"/>
    <dgm:cxn modelId="{D7074617-9E30-4903-8FAB-6AEABF132F14}" type="presParOf" srcId="{412B09A5-A892-422E-95BE-3DEEED04FEC1}" destId="{6B177B20-B69E-4C73-9BF0-6D886E9D880C}" srcOrd="0" destOrd="0" presId="urn:microsoft.com/office/officeart/2005/8/layout/vList4#2"/>
    <dgm:cxn modelId="{50FB7CBF-ADE3-4ACB-A68D-EB7F9EECC8D7}" type="presParOf" srcId="{412B09A5-A892-422E-95BE-3DEEED04FEC1}" destId="{DC631DB0-2D1C-47EB-86DC-AC1FB92ADFC9}" srcOrd="1" destOrd="0" presId="urn:microsoft.com/office/officeart/2005/8/layout/vList4#2"/>
    <dgm:cxn modelId="{0449DDC6-FDCF-43D6-9D31-EF30FEE8F975}" type="presParOf" srcId="{412B09A5-A892-422E-95BE-3DEEED04FEC1}" destId="{2C4CF9DD-0A22-4EEA-ABD5-968700399E7A}" srcOrd="2" destOrd="0" presId="urn:microsoft.com/office/officeart/2005/8/layout/vList4#2"/>
    <dgm:cxn modelId="{5B2D1214-9E13-4844-BAD3-B5F909603C9B}" type="presParOf" srcId="{9D6CD316-E1EF-481B-8750-9AF9C2D471A6}" destId="{4955A236-C35F-4A37-AF8A-E7AB1823DF44}" srcOrd="5" destOrd="0" presId="urn:microsoft.com/office/officeart/2005/8/layout/vList4#2"/>
    <dgm:cxn modelId="{43A5F9AC-81E6-4BF1-A064-DC5EA80B8B10}" type="presParOf" srcId="{9D6CD316-E1EF-481B-8750-9AF9C2D471A6}" destId="{2D702D9E-A00E-4F3D-8B5F-D86350B1B4E8}" srcOrd="6" destOrd="0" presId="urn:microsoft.com/office/officeart/2005/8/layout/vList4#2"/>
    <dgm:cxn modelId="{2ADF10D9-7FF3-4804-ACE0-737161A49CBF}" type="presParOf" srcId="{2D702D9E-A00E-4F3D-8B5F-D86350B1B4E8}" destId="{D6EAC8B8-05E7-4ADE-A0A8-6C882BB0F752}" srcOrd="0" destOrd="0" presId="urn:microsoft.com/office/officeart/2005/8/layout/vList4#2"/>
    <dgm:cxn modelId="{3D296B5C-9D6A-4D4C-91B6-6F69F098E577}" type="presParOf" srcId="{2D702D9E-A00E-4F3D-8B5F-D86350B1B4E8}" destId="{0EE28811-2A83-41B7-96B1-E121F0F1B248}" srcOrd="1" destOrd="0" presId="urn:microsoft.com/office/officeart/2005/8/layout/vList4#2"/>
    <dgm:cxn modelId="{C0B863CA-57B5-468F-BA60-34420872459D}" type="presParOf" srcId="{2D702D9E-A00E-4F3D-8B5F-D86350B1B4E8}" destId="{53C0B3B3-E309-43F5-A9C3-DA31494990D3}" srcOrd="2" destOrd="0" presId="urn:microsoft.com/office/officeart/2005/8/layout/vList4#2"/>
    <dgm:cxn modelId="{D1B33EB5-EA32-402C-B903-29B45F556CB0}" type="presParOf" srcId="{9D6CD316-E1EF-481B-8750-9AF9C2D471A6}" destId="{3D9350D6-288C-479B-B854-154A4628F146}" srcOrd="7" destOrd="0" presId="urn:microsoft.com/office/officeart/2005/8/layout/vList4#2"/>
    <dgm:cxn modelId="{A00D4563-8D95-4FA6-87B2-890BF6811FC6}" type="presParOf" srcId="{9D6CD316-E1EF-481B-8750-9AF9C2D471A6}" destId="{02F1B43E-93F0-462A-9023-BA146476BE0B}" srcOrd="8" destOrd="0" presId="urn:microsoft.com/office/officeart/2005/8/layout/vList4#2"/>
    <dgm:cxn modelId="{70B6777D-7E54-4F13-B931-9B276F99CFE8}" type="presParOf" srcId="{02F1B43E-93F0-462A-9023-BA146476BE0B}" destId="{3F1FC38D-F2D9-4D0A-9860-6AC348A0AE32}" srcOrd="0" destOrd="0" presId="urn:microsoft.com/office/officeart/2005/8/layout/vList4#2"/>
    <dgm:cxn modelId="{CB789CBB-CF66-4F6C-A734-45CF86C6267C}" type="presParOf" srcId="{02F1B43E-93F0-462A-9023-BA146476BE0B}" destId="{4DDA944D-37F5-4F6D-A0CA-51280A38CE5B}" srcOrd="1" destOrd="0" presId="urn:microsoft.com/office/officeart/2005/8/layout/vList4#2"/>
    <dgm:cxn modelId="{F44E5A12-BE66-4808-ADD3-25960504D308}" type="presParOf" srcId="{02F1B43E-93F0-462A-9023-BA146476BE0B}" destId="{373572A9-D516-4FEC-BEBE-5DCE95F6266F}" srcOrd="2" destOrd="0" presId="urn:microsoft.com/office/officeart/2005/8/layout/vList4#2"/>
    <dgm:cxn modelId="{C99FFED1-EEC6-4EF5-9BED-8CFEBDF485C6}" type="presParOf" srcId="{9D6CD316-E1EF-481B-8750-9AF9C2D471A6}" destId="{F1B6472E-4495-4F9F-B0C1-696C313708A3}" srcOrd="9" destOrd="0" presId="urn:microsoft.com/office/officeart/2005/8/layout/vList4#2"/>
    <dgm:cxn modelId="{2C41F338-7C8F-4172-905B-B8EB3BD1B195}" type="presParOf" srcId="{9D6CD316-E1EF-481B-8750-9AF9C2D471A6}" destId="{BC78059E-0883-4B22-AE4E-989AB51C8A74}" srcOrd="10" destOrd="0" presId="urn:microsoft.com/office/officeart/2005/8/layout/vList4#2"/>
    <dgm:cxn modelId="{9BA95FF9-1C7F-4ECF-9802-40858CD540E2}" type="presParOf" srcId="{BC78059E-0883-4B22-AE4E-989AB51C8A74}" destId="{73E4D07C-16B7-4FB7-AEB2-38D59A814730}" srcOrd="0" destOrd="0" presId="urn:microsoft.com/office/officeart/2005/8/layout/vList4#2"/>
    <dgm:cxn modelId="{98D34982-F04F-462B-8D62-B66CAEDBB718}" type="presParOf" srcId="{BC78059E-0883-4B22-AE4E-989AB51C8A74}" destId="{FBBA28F9-D88C-4A23-B2B7-22E85AE461BA}" srcOrd="1" destOrd="0" presId="urn:microsoft.com/office/officeart/2005/8/layout/vList4#2"/>
    <dgm:cxn modelId="{9008C3A9-9F31-4DD1-A287-3CE12B7C4121}" type="presParOf" srcId="{BC78059E-0883-4B22-AE4E-989AB51C8A74}" destId="{F487DE1C-DB81-499C-BBD2-B0536728CD43}" srcOrd="2" destOrd="0" presId="urn:microsoft.com/office/officeart/2005/8/layout/vList4#2"/>
    <dgm:cxn modelId="{5CB4D181-E18D-40B6-B7E2-196D2EBAE144}" type="presParOf" srcId="{9D6CD316-E1EF-481B-8750-9AF9C2D471A6}" destId="{B7C977A5-CCA1-4D88-8AF1-059A6494D7A7}" srcOrd="11" destOrd="0" presId="urn:microsoft.com/office/officeart/2005/8/layout/vList4#2"/>
    <dgm:cxn modelId="{6915D882-2253-495D-A1B5-74061D8616BD}" type="presParOf" srcId="{9D6CD316-E1EF-481B-8750-9AF9C2D471A6}" destId="{87B4CE2F-08C2-4CAF-8C8B-E5775FDD0465}" srcOrd="12" destOrd="0" presId="urn:microsoft.com/office/officeart/2005/8/layout/vList4#2"/>
    <dgm:cxn modelId="{812A4A11-43E4-4EA9-8AF8-FCCCFCD34973}" type="presParOf" srcId="{87B4CE2F-08C2-4CAF-8C8B-E5775FDD0465}" destId="{6520B7A7-659B-461E-9A22-83ED58D81D8B}" srcOrd="0" destOrd="0" presId="urn:microsoft.com/office/officeart/2005/8/layout/vList4#2"/>
    <dgm:cxn modelId="{379B8215-CB9C-40AC-A031-CEBD6086F470}" type="presParOf" srcId="{87B4CE2F-08C2-4CAF-8C8B-E5775FDD0465}" destId="{414C9BBB-FD07-4108-BB7C-3CFC1149C8E2}" srcOrd="1" destOrd="0" presId="urn:microsoft.com/office/officeart/2005/8/layout/vList4#2"/>
    <dgm:cxn modelId="{7A0377A3-7B8D-4080-8FE6-21E11E23DCA9}" type="presParOf" srcId="{87B4CE2F-08C2-4CAF-8C8B-E5775FDD0465}" destId="{3B70B75B-6579-4EE8-AE28-9A0637DB3A12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BFAD610-D307-4517-AB32-46C54BDD4004}">
      <dsp:nvSpPr>
        <dsp:cNvPr id="0" name=""/>
        <dsp:cNvSpPr/>
      </dsp:nvSpPr>
      <dsp:spPr>
        <a:xfrm>
          <a:off x="0" y="0"/>
          <a:ext cx="6583680" cy="10058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 val="77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Ingestion of a sharp object</a:t>
          </a:r>
        </a:p>
      </dsp:txBody>
      <dsp:txXfrm>
        <a:off x="0" y="0"/>
        <a:ext cx="5472226" cy="1005840"/>
      </dsp:txXfrm>
    </dsp:sp>
    <dsp:sp modelId="{0BF95EC4-A415-49D3-844B-B9F599F64D6E}">
      <dsp:nvSpPr>
        <dsp:cNvPr id="0" name=""/>
        <dsp:cNvSpPr/>
      </dsp:nvSpPr>
      <dsp:spPr>
        <a:xfrm>
          <a:off x="551383" y="1188720"/>
          <a:ext cx="6583680" cy="10058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 val="77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Settlement in the reticulum          </a:t>
          </a:r>
          <a:endParaRPr lang="en-US" sz="3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51383" y="1188720"/>
        <a:ext cx="5378500" cy="1005840"/>
      </dsp:txXfrm>
    </dsp:sp>
    <dsp:sp modelId="{E2DB8C82-B690-4D18-BD1C-211CA4648745}">
      <dsp:nvSpPr>
        <dsp:cNvPr id="0" name=""/>
        <dsp:cNvSpPr/>
      </dsp:nvSpPr>
      <dsp:spPr>
        <a:xfrm>
          <a:off x="1094536" y="2377440"/>
          <a:ext cx="6583680" cy="10058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 val="77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Irritation or penetration of the reticular wall</a:t>
          </a:r>
          <a:endParaRPr lang="en-US" sz="3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94536" y="2377440"/>
        <a:ext cx="5386730" cy="1005840"/>
      </dsp:txXfrm>
    </dsp:sp>
    <dsp:sp modelId="{2963675D-1705-45AC-9212-0375CBD8ACD6}">
      <dsp:nvSpPr>
        <dsp:cNvPr id="0" name=""/>
        <dsp:cNvSpPr/>
      </dsp:nvSpPr>
      <dsp:spPr>
        <a:xfrm>
          <a:off x="1645920" y="3566160"/>
          <a:ext cx="6583680" cy="10058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 val="77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Several complications.</a:t>
          </a:r>
          <a:endParaRPr lang="en-US" sz="3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645920" y="3566160"/>
        <a:ext cx="5378500" cy="1005840"/>
      </dsp:txXfrm>
    </dsp:sp>
    <dsp:sp modelId="{86EC2C9A-20B7-423E-9DBE-05E6DCF430A3}">
      <dsp:nvSpPr>
        <dsp:cNvPr id="0" name=""/>
        <dsp:cNvSpPr/>
      </dsp:nvSpPr>
      <dsp:spPr>
        <a:xfrm>
          <a:off x="5929884" y="770382"/>
          <a:ext cx="653796" cy="65379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5929884" y="770382"/>
        <a:ext cx="653796" cy="653796"/>
      </dsp:txXfrm>
    </dsp:sp>
    <dsp:sp modelId="{BB46371F-C485-45D9-A6B2-92D83CB6EE02}">
      <dsp:nvSpPr>
        <dsp:cNvPr id="0" name=""/>
        <dsp:cNvSpPr/>
      </dsp:nvSpPr>
      <dsp:spPr>
        <a:xfrm>
          <a:off x="6481267" y="1959102"/>
          <a:ext cx="653796" cy="65379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6481267" y="1959102"/>
        <a:ext cx="653796" cy="653796"/>
      </dsp:txXfrm>
    </dsp:sp>
    <dsp:sp modelId="{A56BB4E4-960F-4B59-A88D-7018D2D88592}">
      <dsp:nvSpPr>
        <dsp:cNvPr id="0" name=""/>
        <dsp:cNvSpPr/>
      </dsp:nvSpPr>
      <dsp:spPr>
        <a:xfrm>
          <a:off x="7024420" y="3147822"/>
          <a:ext cx="653796" cy="65379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7024420" y="3147822"/>
        <a:ext cx="653796" cy="65379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FBD366-8CA5-44FE-A0D1-7F303FCBD46C}">
      <dsp:nvSpPr>
        <dsp:cNvPr id="0" name=""/>
        <dsp:cNvSpPr/>
      </dsp:nvSpPr>
      <dsp:spPr>
        <a:xfrm>
          <a:off x="0" y="0"/>
          <a:ext cx="8839200" cy="7492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Traumatic </a:t>
          </a:r>
          <a:r>
            <a:rPr lang="en-US" sz="3200" kern="1200" dirty="0" err="1" smtClean="0">
              <a:latin typeface="Times New Roman" pitchFamily="18" charset="0"/>
              <a:cs typeface="Times New Roman" pitchFamily="18" charset="0"/>
            </a:rPr>
            <a:t>Reticulitis</a:t>
          </a: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800" kern="1200" dirty="0" smtClean="0"/>
            <a:t> </a:t>
          </a:r>
          <a:endParaRPr lang="en-US" sz="800" kern="1200" dirty="0"/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600" kern="1200"/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600" kern="1200"/>
        </a:p>
      </dsp:txBody>
      <dsp:txXfrm>
        <a:off x="1805093" y="0"/>
        <a:ext cx="7034106" cy="749287"/>
      </dsp:txXfrm>
    </dsp:sp>
    <dsp:sp modelId="{1DB7D709-902F-42D2-ACF4-DEFB328EB0C7}">
      <dsp:nvSpPr>
        <dsp:cNvPr id="0" name=""/>
        <dsp:cNvSpPr/>
      </dsp:nvSpPr>
      <dsp:spPr>
        <a:xfrm>
          <a:off x="0" y="104864"/>
          <a:ext cx="1362103" cy="53955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8EB04A-012D-4F81-98CD-284974C403DC}">
      <dsp:nvSpPr>
        <dsp:cNvPr id="0" name=""/>
        <dsp:cNvSpPr/>
      </dsp:nvSpPr>
      <dsp:spPr>
        <a:xfrm>
          <a:off x="0" y="786541"/>
          <a:ext cx="8839200" cy="7516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Traumatic </a:t>
          </a:r>
          <a:r>
            <a:rPr lang="en-US" sz="3200" kern="1200" dirty="0" err="1" smtClean="0">
              <a:latin typeface="Times New Roman" pitchFamily="18" charset="0"/>
              <a:cs typeface="Times New Roman" pitchFamily="18" charset="0"/>
            </a:rPr>
            <a:t>Reticuloperitonitis</a:t>
          </a: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 (local and diffuse)</a:t>
          </a:r>
          <a:endParaRPr lang="en-US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05093" y="786541"/>
        <a:ext cx="7034106" cy="751657"/>
      </dsp:txXfrm>
    </dsp:sp>
    <dsp:sp modelId="{CFDFF273-AD9F-4469-86C5-4F23032E62A3}">
      <dsp:nvSpPr>
        <dsp:cNvPr id="0" name=""/>
        <dsp:cNvSpPr/>
      </dsp:nvSpPr>
      <dsp:spPr>
        <a:xfrm>
          <a:off x="0" y="819481"/>
          <a:ext cx="1361996" cy="74962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177B20-B69E-4C73-9BF0-6D886E9D880C}">
      <dsp:nvSpPr>
        <dsp:cNvPr id="0" name=""/>
        <dsp:cNvSpPr/>
      </dsp:nvSpPr>
      <dsp:spPr>
        <a:xfrm>
          <a:off x="0" y="1606390"/>
          <a:ext cx="8839200" cy="3725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Reticular Abscess</a:t>
          </a:r>
          <a:endParaRPr lang="en-US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05093" y="1606390"/>
        <a:ext cx="7034106" cy="372535"/>
      </dsp:txXfrm>
    </dsp:sp>
    <dsp:sp modelId="{DC631DB0-2D1C-47EB-86DC-AC1FB92ADFC9}">
      <dsp:nvSpPr>
        <dsp:cNvPr id="0" name=""/>
        <dsp:cNvSpPr/>
      </dsp:nvSpPr>
      <dsp:spPr>
        <a:xfrm>
          <a:off x="0" y="1627416"/>
          <a:ext cx="1381372" cy="43441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002572-5E7C-4BF3-8303-FB7201AC639B}">
      <dsp:nvSpPr>
        <dsp:cNvPr id="0" name=""/>
        <dsp:cNvSpPr/>
      </dsp:nvSpPr>
      <dsp:spPr>
        <a:xfrm>
          <a:off x="0" y="2047117"/>
          <a:ext cx="8839200" cy="3725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Traumatic </a:t>
          </a:r>
          <a:r>
            <a:rPr lang="en-US" sz="3200" kern="1200" dirty="0" err="1" smtClean="0">
              <a:latin typeface="Times New Roman" pitchFamily="18" charset="0"/>
              <a:cs typeface="Times New Roman" pitchFamily="18" charset="0"/>
            </a:rPr>
            <a:t>Pericarditis</a:t>
          </a:r>
          <a:endParaRPr lang="en-US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05093" y="2047117"/>
        <a:ext cx="7034106" cy="372535"/>
      </dsp:txXfrm>
    </dsp:sp>
    <dsp:sp modelId="{0EB76335-A08C-440A-A9CF-62DE51881922}">
      <dsp:nvSpPr>
        <dsp:cNvPr id="0" name=""/>
        <dsp:cNvSpPr/>
      </dsp:nvSpPr>
      <dsp:spPr>
        <a:xfrm>
          <a:off x="0" y="2075123"/>
          <a:ext cx="1385084" cy="35655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5296D7-6EE4-43FE-A5A4-C4D9823F663D}">
      <dsp:nvSpPr>
        <dsp:cNvPr id="0" name=""/>
        <dsp:cNvSpPr/>
      </dsp:nvSpPr>
      <dsp:spPr>
        <a:xfrm>
          <a:off x="0" y="2456906"/>
          <a:ext cx="8839200" cy="3725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Diaphragmatic Hernia</a:t>
          </a:r>
        </a:p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                                      Hernia</a:t>
          </a:r>
        </a:p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hepatic abscess</a:t>
          </a:r>
          <a:endParaRPr lang="en-US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05093" y="2456906"/>
        <a:ext cx="7034106" cy="372535"/>
      </dsp:txXfrm>
    </dsp:sp>
    <dsp:sp modelId="{AC353EEA-88C6-4C78-B3D0-FD787817B39B}">
      <dsp:nvSpPr>
        <dsp:cNvPr id="0" name=""/>
        <dsp:cNvSpPr/>
      </dsp:nvSpPr>
      <dsp:spPr>
        <a:xfrm>
          <a:off x="20220" y="2434380"/>
          <a:ext cx="1386216" cy="32665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3EE563-A69F-408D-BCE7-771F08896961}">
      <dsp:nvSpPr>
        <dsp:cNvPr id="0" name=""/>
        <dsp:cNvSpPr/>
      </dsp:nvSpPr>
      <dsp:spPr>
        <a:xfrm>
          <a:off x="0" y="2815516"/>
          <a:ext cx="8839200" cy="5447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Times New Roman" pitchFamily="18" charset="0"/>
              <a:cs typeface="Times New Roman" pitchFamily="18" charset="0"/>
            </a:rPr>
            <a:t>Vagal</a:t>
          </a: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 Indigestion </a:t>
          </a:r>
          <a:endParaRPr lang="en-US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05093" y="2815516"/>
        <a:ext cx="7034106" cy="544784"/>
      </dsp:txXfrm>
    </dsp:sp>
    <dsp:sp modelId="{7CED8C3D-37C5-4D31-9490-6FF9097B1E14}">
      <dsp:nvSpPr>
        <dsp:cNvPr id="0" name=""/>
        <dsp:cNvSpPr/>
      </dsp:nvSpPr>
      <dsp:spPr>
        <a:xfrm>
          <a:off x="0" y="2897553"/>
          <a:ext cx="1376015" cy="40088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65B70B-15F6-4B98-B7C1-00DD17EDBD66}">
      <dsp:nvSpPr>
        <dsp:cNvPr id="0" name=""/>
        <dsp:cNvSpPr/>
      </dsp:nvSpPr>
      <dsp:spPr>
        <a:xfrm>
          <a:off x="0" y="3424813"/>
          <a:ext cx="8839200" cy="5589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Hepatic Abscess</a:t>
          </a:r>
          <a:endParaRPr lang="en-US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05093" y="3424813"/>
        <a:ext cx="7034106" cy="558959"/>
      </dsp:txXfrm>
    </dsp:sp>
    <dsp:sp modelId="{6BEA6C4C-F1CD-46F7-8AA3-553872EDA7ED}">
      <dsp:nvSpPr>
        <dsp:cNvPr id="0" name=""/>
        <dsp:cNvSpPr/>
      </dsp:nvSpPr>
      <dsp:spPr>
        <a:xfrm>
          <a:off x="0" y="3437177"/>
          <a:ext cx="1375379" cy="45561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20B7A7-659B-461E-9A22-83ED58D81D8B}">
      <dsp:nvSpPr>
        <dsp:cNvPr id="0" name=""/>
        <dsp:cNvSpPr/>
      </dsp:nvSpPr>
      <dsp:spPr>
        <a:xfrm>
          <a:off x="0" y="4069733"/>
          <a:ext cx="8839200" cy="3725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Times New Roman" pitchFamily="18" charset="0"/>
              <a:cs typeface="Times New Roman" pitchFamily="18" charset="0"/>
            </a:rPr>
            <a:t>Splenic</a:t>
          </a: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 Abscess</a:t>
          </a:r>
          <a:endParaRPr lang="en-US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05093" y="4069733"/>
        <a:ext cx="7034106" cy="372535"/>
      </dsp:txXfrm>
    </dsp:sp>
    <dsp:sp modelId="{414C9BBB-FD07-4108-BB7C-3CFC1149C8E2}">
      <dsp:nvSpPr>
        <dsp:cNvPr id="0" name=""/>
        <dsp:cNvSpPr/>
      </dsp:nvSpPr>
      <dsp:spPr>
        <a:xfrm flipV="1">
          <a:off x="0" y="4053962"/>
          <a:ext cx="1379781" cy="42210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CCB5F0-72EA-43FF-8B89-A7D06399B115}">
      <dsp:nvSpPr>
        <dsp:cNvPr id="0" name=""/>
        <dsp:cNvSpPr/>
      </dsp:nvSpPr>
      <dsp:spPr>
        <a:xfrm>
          <a:off x="0" y="4509069"/>
          <a:ext cx="8839200" cy="3725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Pleurisy and </a:t>
          </a:r>
          <a:r>
            <a:rPr lang="en-US" sz="3200" kern="1200" dirty="0" err="1" smtClean="0">
              <a:latin typeface="Times New Roman" pitchFamily="18" charset="0"/>
              <a:cs typeface="Times New Roman" pitchFamily="18" charset="0"/>
            </a:rPr>
            <a:t>Mediastinal</a:t>
          </a: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 Abscess </a:t>
          </a:r>
          <a:endParaRPr lang="en-US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05093" y="4509069"/>
        <a:ext cx="7034106" cy="372535"/>
      </dsp:txXfrm>
    </dsp:sp>
    <dsp:sp modelId="{D454DEC0-C8BD-4F82-84F0-3768A651402A}">
      <dsp:nvSpPr>
        <dsp:cNvPr id="0" name=""/>
        <dsp:cNvSpPr/>
      </dsp:nvSpPr>
      <dsp:spPr>
        <a:xfrm>
          <a:off x="0" y="4506843"/>
          <a:ext cx="1376175" cy="38205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9D9744-DD43-44E9-B2C4-7BDC598E495F}">
      <dsp:nvSpPr>
        <dsp:cNvPr id="0" name=""/>
        <dsp:cNvSpPr/>
      </dsp:nvSpPr>
      <dsp:spPr>
        <a:xfrm>
          <a:off x="0" y="4923617"/>
          <a:ext cx="8839200" cy="3725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Traumatic Pneumonia</a:t>
          </a:r>
          <a:endParaRPr lang="en-US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05093" y="4923617"/>
        <a:ext cx="7034106" cy="372535"/>
      </dsp:txXfrm>
    </dsp:sp>
    <dsp:sp modelId="{9D63ADCA-05AD-43B6-9E8E-BBA1C4D485BD}">
      <dsp:nvSpPr>
        <dsp:cNvPr id="0" name=""/>
        <dsp:cNvSpPr/>
      </dsp:nvSpPr>
      <dsp:spPr>
        <a:xfrm>
          <a:off x="0" y="4959276"/>
          <a:ext cx="1380046" cy="35511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BC4EA1-4CDB-4315-8DDC-2FFDCADDFCFC}">
      <dsp:nvSpPr>
        <dsp:cNvPr id="0" name=""/>
        <dsp:cNvSpPr/>
      </dsp:nvSpPr>
      <dsp:spPr>
        <a:xfrm>
          <a:off x="0" y="5334874"/>
          <a:ext cx="8839200" cy="3725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Rupture of left gastro-</a:t>
          </a:r>
          <a:r>
            <a:rPr lang="en-US" sz="3200" kern="1200" dirty="0" err="1" smtClean="0"/>
            <a:t>epiploic</a:t>
          </a:r>
          <a:r>
            <a:rPr lang="en-US" sz="3200" kern="1200" dirty="0" smtClean="0"/>
            <a:t> artery </a:t>
          </a:r>
          <a:endParaRPr lang="en-US" sz="3200" kern="1200" dirty="0"/>
        </a:p>
      </dsp:txBody>
      <dsp:txXfrm>
        <a:off x="1805093" y="5334874"/>
        <a:ext cx="7034106" cy="372535"/>
      </dsp:txXfrm>
    </dsp:sp>
    <dsp:sp modelId="{CE443CD9-ABF9-4495-9496-3493D5ADB89E}">
      <dsp:nvSpPr>
        <dsp:cNvPr id="0" name=""/>
        <dsp:cNvSpPr/>
      </dsp:nvSpPr>
      <dsp:spPr>
        <a:xfrm>
          <a:off x="0" y="5339529"/>
          <a:ext cx="1376192" cy="37547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428C890-BE74-467C-A68D-A1BBFC8D853B}">
      <dsp:nvSpPr>
        <dsp:cNvPr id="0" name=""/>
        <dsp:cNvSpPr/>
      </dsp:nvSpPr>
      <dsp:spPr>
        <a:xfrm>
          <a:off x="0" y="3888424"/>
          <a:ext cx="8534400" cy="11394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Economic losses</a:t>
          </a:r>
          <a:endParaRPr lang="en-US" sz="3600" kern="1200" dirty="0"/>
        </a:p>
      </dsp:txBody>
      <dsp:txXfrm>
        <a:off x="0" y="3888424"/>
        <a:ext cx="8534400" cy="615291"/>
      </dsp:txXfrm>
    </dsp:sp>
    <dsp:sp modelId="{6D0FC4DD-2BC7-4F48-9512-588CEA4D2990}">
      <dsp:nvSpPr>
        <dsp:cNvPr id="0" name=""/>
        <dsp:cNvSpPr/>
      </dsp:nvSpPr>
      <dsp:spPr>
        <a:xfrm>
          <a:off x="367" y="4480927"/>
          <a:ext cx="2912931" cy="52413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Treatment costs</a:t>
          </a:r>
          <a:endParaRPr lang="en-US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67" y="4480927"/>
        <a:ext cx="2912931" cy="524136"/>
      </dsp:txXfrm>
    </dsp:sp>
    <dsp:sp modelId="{9290B51F-9BB0-4C67-8BB4-2E47B178F261}">
      <dsp:nvSpPr>
        <dsp:cNvPr id="0" name=""/>
        <dsp:cNvSpPr/>
      </dsp:nvSpPr>
      <dsp:spPr>
        <a:xfrm>
          <a:off x="2913299" y="4480927"/>
          <a:ext cx="3433047" cy="52413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33020" rIns="184912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Potential fatalities </a:t>
          </a:r>
          <a:endParaRPr lang="en-US" sz="2600" kern="1200" dirty="0"/>
        </a:p>
      </dsp:txBody>
      <dsp:txXfrm>
        <a:off x="2913299" y="4480927"/>
        <a:ext cx="3433047" cy="524136"/>
      </dsp:txXfrm>
    </dsp:sp>
    <dsp:sp modelId="{CCDB1270-3B31-4867-AA37-ACF244F502D3}">
      <dsp:nvSpPr>
        <dsp:cNvPr id="0" name=""/>
        <dsp:cNvSpPr/>
      </dsp:nvSpPr>
      <dsp:spPr>
        <a:xfrm>
          <a:off x="6346347" y="4480927"/>
          <a:ext cx="2187684" cy="52413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33020" rIns="184912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Fetal Losses</a:t>
          </a:r>
          <a:endParaRPr lang="en-US" sz="2600" kern="1200" dirty="0"/>
        </a:p>
      </dsp:txBody>
      <dsp:txXfrm>
        <a:off x="6346347" y="4480927"/>
        <a:ext cx="2187684" cy="524136"/>
      </dsp:txXfrm>
    </dsp:sp>
    <dsp:sp modelId="{6E6090AA-C362-4B1D-9BF2-D0392511B5B0}">
      <dsp:nvSpPr>
        <dsp:cNvPr id="0" name=""/>
        <dsp:cNvSpPr/>
      </dsp:nvSpPr>
      <dsp:spPr>
        <a:xfrm rot="10800000">
          <a:off x="0" y="2153075"/>
          <a:ext cx="8534400" cy="175244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Economic losses</a:t>
          </a:r>
          <a:endParaRPr lang="en-US" sz="3600" kern="1200" dirty="0"/>
        </a:p>
      </dsp:txBody>
      <dsp:txXfrm>
        <a:off x="0" y="2153075"/>
        <a:ext cx="8534400" cy="615106"/>
      </dsp:txXfrm>
    </dsp:sp>
    <dsp:sp modelId="{9CE6A0A3-E929-4E68-9B9E-FB6C5F9F4A3C}">
      <dsp:nvSpPr>
        <dsp:cNvPr id="0" name=""/>
        <dsp:cNvSpPr/>
      </dsp:nvSpPr>
      <dsp:spPr>
        <a:xfrm>
          <a:off x="1778" y="2768182"/>
          <a:ext cx="4417218" cy="5239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Sharp drop in milk yield</a:t>
          </a:r>
          <a:endParaRPr lang="en-US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78" y="2768182"/>
        <a:ext cx="4417218" cy="523979"/>
      </dsp:txXfrm>
    </dsp:sp>
    <dsp:sp modelId="{11521FDB-3019-477D-B40D-B4E40C26AF3E}">
      <dsp:nvSpPr>
        <dsp:cNvPr id="0" name=""/>
        <dsp:cNvSpPr/>
      </dsp:nvSpPr>
      <dsp:spPr>
        <a:xfrm>
          <a:off x="4418997" y="2768182"/>
          <a:ext cx="4113623" cy="5239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Reduction in meat production</a:t>
          </a:r>
          <a:endParaRPr lang="en-US" sz="2200" kern="1200" dirty="0"/>
        </a:p>
      </dsp:txBody>
      <dsp:txXfrm>
        <a:off x="4418997" y="2768182"/>
        <a:ext cx="4113623" cy="523979"/>
      </dsp:txXfrm>
    </dsp:sp>
    <dsp:sp modelId="{E1A1FA91-9EF0-42EA-995B-C0F55C720EFD}">
      <dsp:nvSpPr>
        <dsp:cNvPr id="0" name=""/>
        <dsp:cNvSpPr/>
      </dsp:nvSpPr>
      <dsp:spPr>
        <a:xfrm rot="10800000">
          <a:off x="0" y="1346"/>
          <a:ext cx="8534400" cy="216882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The incidence of the disease is high in all developing countries as </a:t>
          </a:r>
          <a:endParaRPr lang="en-US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346"/>
        <a:ext cx="8534400" cy="761255"/>
      </dsp:txXfrm>
    </dsp:sp>
    <dsp:sp modelId="{5AD9E8A5-FA58-49BD-8A04-1C3C9B4DA084}">
      <dsp:nvSpPr>
        <dsp:cNvPr id="0" name=""/>
        <dsp:cNvSpPr/>
      </dsp:nvSpPr>
      <dsp:spPr>
        <a:xfrm>
          <a:off x="4167" y="824643"/>
          <a:ext cx="2842021" cy="5239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39370" rIns="220472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Egypt   </a:t>
          </a:r>
          <a:endParaRPr lang="en-US" sz="3100" kern="1200" dirty="0"/>
        </a:p>
      </dsp:txBody>
      <dsp:txXfrm>
        <a:off x="4167" y="824643"/>
        <a:ext cx="2842021" cy="523979"/>
      </dsp:txXfrm>
    </dsp:sp>
    <dsp:sp modelId="{6643571C-F948-44EB-8A50-E461C1D8C1B2}">
      <dsp:nvSpPr>
        <dsp:cNvPr id="0" name=""/>
        <dsp:cNvSpPr/>
      </dsp:nvSpPr>
      <dsp:spPr>
        <a:xfrm>
          <a:off x="2846189" y="824643"/>
          <a:ext cx="2842021" cy="5239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39370" rIns="220472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Iraq</a:t>
          </a:r>
          <a:endParaRPr lang="en-US" sz="3100" kern="1200" dirty="0"/>
        </a:p>
      </dsp:txBody>
      <dsp:txXfrm>
        <a:off x="2846189" y="824643"/>
        <a:ext cx="2842021" cy="523979"/>
      </dsp:txXfrm>
    </dsp:sp>
    <dsp:sp modelId="{AA65DD70-8147-4A81-BF0A-1ED994139223}">
      <dsp:nvSpPr>
        <dsp:cNvPr id="0" name=""/>
        <dsp:cNvSpPr/>
      </dsp:nvSpPr>
      <dsp:spPr>
        <a:xfrm>
          <a:off x="5688210" y="824643"/>
          <a:ext cx="2842021" cy="5239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39370" rIns="220472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India </a:t>
          </a:r>
          <a:endParaRPr lang="en-US" sz="3100" kern="1200" dirty="0"/>
        </a:p>
      </dsp:txBody>
      <dsp:txXfrm>
        <a:off x="5688210" y="824643"/>
        <a:ext cx="2842021" cy="52397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0A62D00-24A7-44FC-98B3-B2B7139CC06E}">
      <dsp:nvSpPr>
        <dsp:cNvPr id="0" name=""/>
        <dsp:cNvSpPr/>
      </dsp:nvSpPr>
      <dsp:spPr>
        <a:xfrm rot="5400000">
          <a:off x="-241696" y="254554"/>
          <a:ext cx="1611312" cy="11279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Group I</a:t>
          </a:r>
          <a:endParaRPr lang="en-US" sz="2300" b="1" kern="1200" dirty="0"/>
        </a:p>
      </dsp:txBody>
      <dsp:txXfrm rot="5400000">
        <a:off x="-241696" y="254554"/>
        <a:ext cx="1611312" cy="1127918"/>
      </dsp:txXfrm>
    </dsp:sp>
    <dsp:sp modelId="{2DC48604-1E98-4FF9-80BF-2EDA548A5A16}">
      <dsp:nvSpPr>
        <dsp:cNvPr id="0" name=""/>
        <dsp:cNvSpPr/>
      </dsp:nvSpPr>
      <dsp:spPr>
        <a:xfrm rot="5400000">
          <a:off x="4231007" y="-3090230"/>
          <a:ext cx="1047903" cy="72540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just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1200 buffaloes suffered from hardware disease. </a:t>
          </a:r>
          <a:endParaRPr lang="en-US" sz="3200" kern="12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4231007" y="-3090230"/>
        <a:ext cx="1047903" cy="7254081"/>
      </dsp:txXfrm>
    </dsp:sp>
    <dsp:sp modelId="{A168CC45-AF30-486F-A786-6828352B639A}">
      <dsp:nvSpPr>
        <dsp:cNvPr id="0" name=""/>
        <dsp:cNvSpPr/>
      </dsp:nvSpPr>
      <dsp:spPr>
        <a:xfrm rot="5400000">
          <a:off x="-241696" y="2067224"/>
          <a:ext cx="1611312" cy="11279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Group I</a:t>
          </a:r>
          <a:endParaRPr lang="en-US" sz="2300" b="1" kern="1200" dirty="0"/>
        </a:p>
      </dsp:txBody>
      <dsp:txXfrm rot="5400000">
        <a:off x="-241696" y="2067224"/>
        <a:ext cx="1611312" cy="1127918"/>
      </dsp:txXfrm>
    </dsp:sp>
    <dsp:sp modelId="{50FF813C-0E89-444A-B9D9-61BEA03FFF86}">
      <dsp:nvSpPr>
        <dsp:cNvPr id="0" name=""/>
        <dsp:cNvSpPr/>
      </dsp:nvSpPr>
      <dsp:spPr>
        <a:xfrm rot="5400000">
          <a:off x="3860860" y="-1277836"/>
          <a:ext cx="1788198" cy="72540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 smtClean="0">
              <a:solidFill>
                <a:srgbClr val="7030A0"/>
              </a:solidFill>
            </a:rPr>
            <a:t>Rumenotomy</a:t>
          </a:r>
          <a:r>
            <a:rPr lang="en-US" sz="2800" kern="1200" dirty="0" smtClean="0">
              <a:solidFill>
                <a:srgbClr val="7030A0"/>
              </a:solidFill>
            </a:rPr>
            <a:t> was carried out for these buffaloes and rumen magnet </a:t>
          </a:r>
          <a:r>
            <a:rPr lang="en-US" sz="2800" kern="1200" dirty="0" smtClean="0">
              <a:solidFill>
                <a:srgbClr val="7030A0"/>
              </a:solidFill>
            </a:rPr>
            <a:t>was </a:t>
          </a:r>
          <a:r>
            <a:rPr lang="en-US" sz="2800" kern="1200" dirty="0" smtClean="0">
              <a:solidFill>
                <a:srgbClr val="7030A0"/>
              </a:solidFill>
            </a:rPr>
            <a:t>dropped into the reticulum. </a:t>
          </a:r>
          <a:endParaRPr lang="en-US" sz="2800" kern="1200" dirty="0">
            <a:solidFill>
              <a:srgbClr val="7030A0"/>
            </a:solidFill>
          </a:endParaRPr>
        </a:p>
      </dsp:txBody>
      <dsp:txXfrm rot="5400000">
        <a:off x="3860860" y="-1277836"/>
        <a:ext cx="1788198" cy="7254081"/>
      </dsp:txXfrm>
    </dsp:sp>
    <dsp:sp modelId="{0D6B3121-4ACB-43DA-9DFF-92F27DF32C02}">
      <dsp:nvSpPr>
        <dsp:cNvPr id="0" name=""/>
        <dsp:cNvSpPr/>
      </dsp:nvSpPr>
      <dsp:spPr>
        <a:xfrm rot="5400000">
          <a:off x="-241696" y="3722926"/>
          <a:ext cx="1611312" cy="11279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Group I</a:t>
          </a:r>
          <a:endParaRPr lang="en-US" sz="2300" b="1" kern="1200" dirty="0"/>
        </a:p>
      </dsp:txBody>
      <dsp:txXfrm rot="5400000">
        <a:off x="-241696" y="3722926"/>
        <a:ext cx="1611312" cy="1127918"/>
      </dsp:txXfrm>
    </dsp:sp>
    <dsp:sp modelId="{4BF5BF22-28C1-43EC-B34A-BC3B72705DD5}">
      <dsp:nvSpPr>
        <dsp:cNvPr id="0" name=""/>
        <dsp:cNvSpPr/>
      </dsp:nvSpPr>
      <dsp:spPr>
        <a:xfrm rot="5400000">
          <a:off x="4017827" y="377865"/>
          <a:ext cx="1474264" cy="72540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just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>
              <a:solidFill>
                <a:srgbClr val="7030A0"/>
              </a:solidFill>
            </a:rPr>
            <a:t>Follow up for seven years was done. Repeated </a:t>
          </a:r>
          <a:r>
            <a:rPr lang="en-US" sz="2600" kern="1200" dirty="0" err="1" smtClean="0">
              <a:solidFill>
                <a:srgbClr val="7030A0"/>
              </a:solidFill>
            </a:rPr>
            <a:t>rumenotomy</a:t>
          </a:r>
          <a:r>
            <a:rPr lang="en-US" sz="2600" kern="1200" dirty="0" smtClean="0">
              <a:solidFill>
                <a:srgbClr val="7030A0"/>
              </a:solidFill>
            </a:rPr>
            <a:t> was carried out in all buffaloes that had recurrent hardware disease</a:t>
          </a:r>
          <a:endParaRPr lang="en-US" sz="2600" kern="1200" dirty="0">
            <a:solidFill>
              <a:srgbClr val="7030A0"/>
            </a:solidFill>
          </a:endParaRPr>
        </a:p>
      </dsp:txBody>
      <dsp:txXfrm rot="5400000">
        <a:off x="4017827" y="377865"/>
        <a:ext cx="1474264" cy="7254081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0A62D00-24A7-44FC-98B3-B2B7139CC06E}">
      <dsp:nvSpPr>
        <dsp:cNvPr id="0" name=""/>
        <dsp:cNvSpPr/>
      </dsp:nvSpPr>
      <dsp:spPr>
        <a:xfrm rot="5400000">
          <a:off x="-243425" y="402395"/>
          <a:ext cx="1622835" cy="11359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Group II</a:t>
          </a:r>
          <a:endParaRPr lang="en-US" sz="2100" b="1" kern="1200" dirty="0"/>
        </a:p>
      </dsp:txBody>
      <dsp:txXfrm rot="5400000">
        <a:off x="-243425" y="402395"/>
        <a:ext cx="1622835" cy="1135984"/>
      </dsp:txXfrm>
    </dsp:sp>
    <dsp:sp modelId="{2DC48604-1E98-4FF9-80BF-2EDA548A5A16}">
      <dsp:nvSpPr>
        <dsp:cNvPr id="0" name=""/>
        <dsp:cNvSpPr/>
      </dsp:nvSpPr>
      <dsp:spPr>
        <a:xfrm rot="5400000">
          <a:off x="4077948" y="-2936615"/>
          <a:ext cx="1362087" cy="72460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just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1900 healthy buffalo heifers given prophylactic </a:t>
          </a:r>
          <a:r>
            <a:rPr lang="en-US" sz="3200" kern="1200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ruminal</a:t>
          </a:r>
          <a:r>
            <a:rPr lang="en-US" sz="3200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magnets orally at the age of 6-9 months</a:t>
          </a:r>
          <a:endParaRPr lang="en-US" sz="3200" kern="12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4077948" y="-2936615"/>
        <a:ext cx="1362087" cy="7246015"/>
      </dsp:txXfrm>
    </dsp:sp>
    <dsp:sp modelId="{A168CC45-AF30-486F-A786-6828352B639A}">
      <dsp:nvSpPr>
        <dsp:cNvPr id="0" name=""/>
        <dsp:cNvSpPr/>
      </dsp:nvSpPr>
      <dsp:spPr>
        <a:xfrm rot="5400000">
          <a:off x="-243425" y="1915537"/>
          <a:ext cx="1622835" cy="11359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Group II</a:t>
          </a:r>
          <a:endParaRPr lang="en-US" sz="2100" b="1" kern="1200" dirty="0"/>
        </a:p>
      </dsp:txBody>
      <dsp:txXfrm rot="5400000">
        <a:off x="-243425" y="1915537"/>
        <a:ext cx="1622835" cy="1135984"/>
      </dsp:txXfrm>
    </dsp:sp>
    <dsp:sp modelId="{50FF813C-0E89-444A-B9D9-61BEA03FFF86}">
      <dsp:nvSpPr>
        <dsp:cNvPr id="0" name=""/>
        <dsp:cNvSpPr/>
      </dsp:nvSpPr>
      <dsp:spPr>
        <a:xfrm rot="5400000">
          <a:off x="4160179" y="-1423474"/>
          <a:ext cx="1197626" cy="72460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just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These animals were followed up for seven years for any complications and possible occurrence of hardware disease</a:t>
          </a:r>
          <a:endParaRPr lang="en-US" sz="3000" kern="12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4160179" y="-1423474"/>
        <a:ext cx="1197626" cy="7246015"/>
      </dsp:txXfrm>
    </dsp:sp>
    <dsp:sp modelId="{0D6B3121-4ACB-43DA-9DFF-92F27DF32C02}">
      <dsp:nvSpPr>
        <dsp:cNvPr id="0" name=""/>
        <dsp:cNvSpPr/>
      </dsp:nvSpPr>
      <dsp:spPr>
        <a:xfrm rot="5400000">
          <a:off x="-243425" y="3415841"/>
          <a:ext cx="1622835" cy="11359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Group II</a:t>
          </a:r>
          <a:endParaRPr lang="en-US" sz="2100" b="1" kern="1200" dirty="0"/>
        </a:p>
      </dsp:txBody>
      <dsp:txXfrm rot="5400000">
        <a:off x="-243425" y="3415841"/>
        <a:ext cx="1622835" cy="1135984"/>
      </dsp:txXfrm>
    </dsp:sp>
    <dsp:sp modelId="{4BF5BF22-28C1-43EC-B34A-BC3B72705DD5}">
      <dsp:nvSpPr>
        <dsp:cNvPr id="0" name=""/>
        <dsp:cNvSpPr/>
      </dsp:nvSpPr>
      <dsp:spPr>
        <a:xfrm rot="5400000">
          <a:off x="4173016" y="76829"/>
          <a:ext cx="1171951" cy="72460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just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Rumenotomy</a:t>
          </a:r>
          <a:r>
            <a:rPr lang="en-US" sz="3200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was carried </a:t>
          </a:r>
          <a:r>
            <a:rPr lang="en-US" sz="3200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out in </a:t>
          </a:r>
          <a:r>
            <a:rPr lang="en-US" sz="3200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hardware diseased buffaloes</a:t>
          </a:r>
          <a:endParaRPr lang="en-US" sz="3200" kern="12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4173016" y="76829"/>
        <a:ext cx="1171951" cy="7246015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FBD366-8CA5-44FE-A0D1-7F303FCBD46C}">
      <dsp:nvSpPr>
        <dsp:cNvPr id="0" name=""/>
        <dsp:cNvSpPr/>
      </dsp:nvSpPr>
      <dsp:spPr>
        <a:xfrm>
          <a:off x="0" y="0"/>
          <a:ext cx="8229600" cy="9875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Traumatic </a:t>
          </a:r>
          <a:r>
            <a:rPr lang="en-US" sz="3200" kern="1200" dirty="0" err="1" smtClean="0">
              <a:latin typeface="Times New Roman" pitchFamily="18" charset="0"/>
              <a:cs typeface="Times New Roman" pitchFamily="18" charset="0"/>
            </a:rPr>
            <a:t>Reticulitis</a:t>
          </a: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pt-BR" sz="3200" kern="1200" dirty="0" smtClean="0">
              <a:latin typeface="Times New Roman" pitchFamily="18" charset="0"/>
              <a:cs typeface="Times New Roman" pitchFamily="18" charset="0"/>
            </a:rPr>
            <a:t>(n=608) </a:t>
          </a: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en-US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95019" y="0"/>
        <a:ext cx="6534580" cy="987544"/>
      </dsp:txXfrm>
    </dsp:sp>
    <dsp:sp modelId="{1DB7D709-902F-42D2-ACF4-DEFB328EB0C7}">
      <dsp:nvSpPr>
        <dsp:cNvPr id="0" name=""/>
        <dsp:cNvSpPr/>
      </dsp:nvSpPr>
      <dsp:spPr>
        <a:xfrm>
          <a:off x="0" y="138208"/>
          <a:ext cx="1268164" cy="71112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8EB04A-012D-4F81-98CD-284974C403DC}">
      <dsp:nvSpPr>
        <dsp:cNvPr id="0" name=""/>
        <dsp:cNvSpPr/>
      </dsp:nvSpPr>
      <dsp:spPr>
        <a:xfrm>
          <a:off x="0" y="1036643"/>
          <a:ext cx="8229600" cy="990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Times New Roman" pitchFamily="18" charset="0"/>
              <a:cs typeface="Times New Roman" pitchFamily="18" charset="0"/>
            </a:rPr>
            <a:t>LocalTraumatic</a:t>
          </a: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 smtClean="0">
              <a:latin typeface="Times New Roman" pitchFamily="18" charset="0"/>
              <a:cs typeface="Times New Roman" pitchFamily="18" charset="0"/>
            </a:rPr>
            <a:t>Reticuloperitonitis</a:t>
          </a: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pt-BR" sz="3200" kern="1200" dirty="0" smtClean="0">
              <a:latin typeface="Times New Roman" pitchFamily="18" charset="0"/>
              <a:cs typeface="Times New Roman" pitchFamily="18" charset="0"/>
            </a:rPr>
            <a:t>(n=461)</a:t>
          </a:r>
          <a:endParaRPr lang="en-US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95019" y="1036643"/>
        <a:ext cx="6534580" cy="990667"/>
      </dsp:txXfrm>
    </dsp:sp>
    <dsp:sp modelId="{CFDFF273-AD9F-4469-86C5-4F23032E62A3}">
      <dsp:nvSpPr>
        <dsp:cNvPr id="0" name=""/>
        <dsp:cNvSpPr/>
      </dsp:nvSpPr>
      <dsp:spPr>
        <a:xfrm>
          <a:off x="0" y="1080057"/>
          <a:ext cx="1268066" cy="98798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177B20-B69E-4C73-9BF0-6D886E9D880C}">
      <dsp:nvSpPr>
        <dsp:cNvPr id="0" name=""/>
        <dsp:cNvSpPr/>
      </dsp:nvSpPr>
      <dsp:spPr>
        <a:xfrm>
          <a:off x="0" y="2117186"/>
          <a:ext cx="8229600" cy="4909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Reticular Abscess (</a:t>
          </a:r>
          <a:r>
            <a:rPr lang="pt-BR" sz="3200" kern="1200" dirty="0" smtClean="0">
              <a:latin typeface="Times New Roman" pitchFamily="18" charset="0"/>
              <a:cs typeface="Times New Roman" pitchFamily="18" charset="0"/>
            </a:rPr>
            <a:t>n=191) </a:t>
          </a:r>
          <a:endParaRPr lang="en-US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95019" y="2117186"/>
        <a:ext cx="6534580" cy="490993"/>
      </dsp:txXfrm>
    </dsp:sp>
    <dsp:sp modelId="{DC631DB0-2D1C-47EB-86DC-AC1FB92ADFC9}">
      <dsp:nvSpPr>
        <dsp:cNvPr id="0" name=""/>
        <dsp:cNvSpPr/>
      </dsp:nvSpPr>
      <dsp:spPr>
        <a:xfrm>
          <a:off x="0" y="2144898"/>
          <a:ext cx="1286105" cy="57254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EAC8B8-05E7-4ADE-A0A8-6C882BB0F752}">
      <dsp:nvSpPr>
        <dsp:cNvPr id="0" name=""/>
        <dsp:cNvSpPr/>
      </dsp:nvSpPr>
      <dsp:spPr>
        <a:xfrm>
          <a:off x="0" y="2716300"/>
          <a:ext cx="8229600" cy="8129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>
              <a:latin typeface="Times New Roman" pitchFamily="18" charset="0"/>
              <a:cs typeface="Times New Roman" pitchFamily="18" charset="0"/>
            </a:rPr>
            <a:t>Diffuse </a:t>
          </a:r>
          <a:r>
            <a:rPr lang="pt-BR" sz="3200" kern="1200" dirty="0" smtClean="0">
              <a:latin typeface="Times New Roman" pitchFamily="18" charset="0"/>
              <a:cs typeface="Times New Roman" pitchFamily="18" charset="0"/>
            </a:rPr>
            <a:t>Traumatic R</a:t>
          </a:r>
          <a:r>
            <a:rPr lang="en-US" sz="3200" kern="1200" dirty="0" err="1" smtClean="0">
              <a:latin typeface="Times New Roman" pitchFamily="18" charset="0"/>
              <a:cs typeface="Times New Roman" pitchFamily="18" charset="0"/>
            </a:rPr>
            <a:t>eticuloperitonitis</a:t>
          </a: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(n=96) </a:t>
          </a:r>
          <a:endParaRPr lang="en-US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95019" y="2716300"/>
        <a:ext cx="6534580" cy="812947"/>
      </dsp:txXfrm>
    </dsp:sp>
    <dsp:sp modelId="{0EE28811-2A83-41B7-96B1-E121F0F1B248}">
      <dsp:nvSpPr>
        <dsp:cNvPr id="0" name=""/>
        <dsp:cNvSpPr/>
      </dsp:nvSpPr>
      <dsp:spPr>
        <a:xfrm>
          <a:off x="939" y="2746806"/>
          <a:ext cx="1316538" cy="76931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1FC38D-F2D9-4D0A-9860-6AC348A0AE32}">
      <dsp:nvSpPr>
        <dsp:cNvPr id="0" name=""/>
        <dsp:cNvSpPr/>
      </dsp:nvSpPr>
      <dsp:spPr>
        <a:xfrm>
          <a:off x="0" y="3588422"/>
          <a:ext cx="8229600" cy="4909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Traumatic </a:t>
          </a:r>
          <a:r>
            <a:rPr lang="en-US" sz="3200" kern="1200" dirty="0" err="1" smtClean="0">
              <a:latin typeface="Times New Roman" pitchFamily="18" charset="0"/>
              <a:cs typeface="Times New Roman" pitchFamily="18" charset="0"/>
            </a:rPr>
            <a:t>Pericarditis</a:t>
          </a: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 (n=68) </a:t>
          </a:r>
          <a:endParaRPr lang="en-US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95019" y="3588422"/>
        <a:ext cx="6534580" cy="490993"/>
      </dsp:txXfrm>
    </dsp:sp>
    <dsp:sp modelId="{4DDA944D-37F5-4F6D-A0CA-51280A38CE5B}">
      <dsp:nvSpPr>
        <dsp:cNvPr id="0" name=""/>
        <dsp:cNvSpPr/>
      </dsp:nvSpPr>
      <dsp:spPr>
        <a:xfrm>
          <a:off x="6544" y="3588563"/>
          <a:ext cx="1305296" cy="54763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E4D07C-16B7-4FB7-AEB2-38D59A814730}">
      <dsp:nvSpPr>
        <dsp:cNvPr id="0" name=""/>
        <dsp:cNvSpPr/>
      </dsp:nvSpPr>
      <dsp:spPr>
        <a:xfrm>
          <a:off x="0" y="4156835"/>
          <a:ext cx="8229600" cy="4909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Diaphragmatic Hernia (n=32) </a:t>
          </a:r>
        </a:p>
      </dsp:txBody>
      <dsp:txXfrm>
        <a:off x="1695019" y="4156835"/>
        <a:ext cx="6534580" cy="490993"/>
      </dsp:txXfrm>
    </dsp:sp>
    <dsp:sp modelId="{FBBA28F9-D88C-4A23-B2B7-22E85AE461BA}">
      <dsp:nvSpPr>
        <dsp:cNvPr id="0" name=""/>
        <dsp:cNvSpPr/>
      </dsp:nvSpPr>
      <dsp:spPr>
        <a:xfrm>
          <a:off x="0" y="4206239"/>
          <a:ext cx="1304161" cy="39218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20B7A7-659B-461E-9A22-83ED58D81D8B}">
      <dsp:nvSpPr>
        <dsp:cNvPr id="0" name=""/>
        <dsp:cNvSpPr/>
      </dsp:nvSpPr>
      <dsp:spPr>
        <a:xfrm>
          <a:off x="0" y="4745951"/>
          <a:ext cx="8229600" cy="4909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Times New Roman" pitchFamily="18" charset="0"/>
              <a:cs typeface="Times New Roman" pitchFamily="18" charset="0"/>
            </a:rPr>
            <a:t>Splenic</a:t>
          </a: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 Abscess (n=9) </a:t>
          </a:r>
          <a:endParaRPr lang="en-US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95019" y="4745951"/>
        <a:ext cx="6534580" cy="490993"/>
      </dsp:txXfrm>
    </dsp:sp>
    <dsp:sp modelId="{414C9BBB-FD07-4108-BB7C-3CFC1149C8E2}">
      <dsp:nvSpPr>
        <dsp:cNvPr id="0" name=""/>
        <dsp:cNvSpPr/>
      </dsp:nvSpPr>
      <dsp:spPr>
        <a:xfrm flipV="1">
          <a:off x="0" y="4701469"/>
          <a:ext cx="1284624" cy="55633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audio" Target="../media/audio1.wav"/><Relationship Id="rId1" Type="http://schemas.openxmlformats.org/officeDocument/2006/relationships/tags" Target="../tags/tag2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audio" Target="../media/audio1.wav"/><Relationship Id="rId1" Type="http://schemas.openxmlformats.org/officeDocument/2006/relationships/tags" Target="../tags/tag4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audio" Target="../media/audio1.wav"/><Relationship Id="rId1" Type="http://schemas.openxmlformats.org/officeDocument/2006/relationships/tags" Target="../tags/tag5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audio" Target="../media/audio1.wav"/><Relationship Id="rId1" Type="http://schemas.openxmlformats.org/officeDocument/2006/relationships/tags" Target="../tags/tag6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6FD8-53A0-418D-B1D8-EADDFEFCD658}" type="datetimeFigureOut">
              <a:rPr lang="en-US" smtClean="0"/>
              <a:pPr/>
              <a:t>9/12/2014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DE79-35D7-4A73-9EB2-F7892D17E1E7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spd="med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6FD8-53A0-418D-B1D8-EADDFEFCD658}" type="datetimeFigureOut">
              <a:rPr lang="en-US" smtClean="0"/>
              <a:pPr/>
              <a:t>9/12/2014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DE79-35D7-4A73-9EB2-F7892D17E1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6FD8-53A0-418D-B1D8-EADDFEFCD658}" type="datetimeFigureOut">
              <a:rPr lang="en-US" smtClean="0"/>
              <a:pPr/>
              <a:t>9/12/2014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DE79-35D7-4A73-9EB2-F7892D17E1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6FD8-53A0-418D-B1D8-EADDFEFCD658}" type="datetimeFigureOut">
              <a:rPr lang="en-US" smtClean="0"/>
              <a:pPr/>
              <a:t>9/12/2014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C43DE79-35D7-4A73-9EB2-F7892D17E1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ipe dir="d"/>
    <p:sndAc>
      <p:stSnd>
        <p:snd r:embed="rId1" name="chimes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6FD8-53A0-418D-B1D8-EADDFEFCD658}" type="datetimeFigureOut">
              <a:rPr lang="en-US" smtClean="0"/>
              <a:pPr/>
              <a:t>9/12/2014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DE79-35D7-4A73-9EB2-F7892D17E1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  <p:sndAc>
      <p:stSnd>
        <p:snd r:embed="rId1" name="chimes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6FD8-53A0-418D-B1D8-EADDFEFCD658}" type="datetimeFigureOut">
              <a:rPr lang="en-US" smtClean="0"/>
              <a:pPr/>
              <a:t>9/12/2014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DE79-35D7-4A73-9EB2-F7892D17E1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9526" y="742950"/>
            <a:ext cx="9153525" cy="6115050"/>
          </a:xfrm>
          <a:prstGeom prst="rect">
            <a:avLst/>
          </a:prstGeom>
          <a:blipFill dpi="0" rotWithShape="1">
            <a:blip r:embed="rId4" cstate="print">
              <a:alphaModFix amt="33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6FD8-53A0-418D-B1D8-EADDFEFCD658}" type="datetimeFigureOut">
              <a:rPr lang="en-US" smtClean="0"/>
              <a:pPr/>
              <a:t>9/12/2014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DE79-35D7-4A73-9EB2-F7892D17E1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ounded Rectangle 6"/>
          <p:cNvSpPr/>
          <p:nvPr userDrawn="1"/>
        </p:nvSpPr>
        <p:spPr>
          <a:xfrm>
            <a:off x="-9525" y="0"/>
            <a:ext cx="800100" cy="685800"/>
          </a:xfrm>
          <a:prstGeom prst="round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 userDrawn="1"/>
        </p:nvSpPr>
        <p:spPr>
          <a:xfrm>
            <a:off x="790574" y="0"/>
            <a:ext cx="8353425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4000" dirty="0" smtClean="0">
                <a:solidFill>
                  <a:srgbClr val="002060"/>
                </a:solidFill>
                <a:effectLst>
                  <a:glow rad="127000">
                    <a:srgbClr val="FFFF00"/>
                  </a:glow>
                </a:effectLst>
              </a:rPr>
              <a:t>Introduction</a:t>
            </a:r>
            <a:endParaRPr lang="en-US" sz="4000" dirty="0">
              <a:solidFill>
                <a:srgbClr val="002060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pic>
        <p:nvPicPr>
          <p:cNvPr id="12" name="Picture 5" descr="http://www.fearing.co.uk/filedepository/productimages/cattle/vaccinators%20and%20drenchers/thumbnails/ah04052-ruminal-magnet-force_800_800_120327031130.jpg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9752" b="89752" l="2375" r="97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19063542">
            <a:off x="7652101" y="5674298"/>
            <a:ext cx="1602309" cy="941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med">
    <p:wipe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6FD8-53A0-418D-B1D8-EADDFEFCD658}" type="datetimeFigureOut">
              <a:rPr lang="en-US" smtClean="0"/>
              <a:pPr/>
              <a:t>9/12/2014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DE79-35D7-4A73-9EB2-F7892D17E1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ounded Rectangle 6"/>
          <p:cNvSpPr/>
          <p:nvPr userDrawn="1"/>
        </p:nvSpPr>
        <p:spPr>
          <a:xfrm>
            <a:off x="-9525" y="0"/>
            <a:ext cx="800100" cy="685800"/>
          </a:xfrm>
          <a:prstGeom prst="round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 userDrawn="1"/>
        </p:nvSpPr>
        <p:spPr>
          <a:xfrm>
            <a:off x="790574" y="0"/>
            <a:ext cx="8353425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4000" dirty="0" smtClean="0">
                <a:solidFill>
                  <a:srgbClr val="002060"/>
                </a:solidFill>
                <a:effectLst>
                  <a:glow rad="127000">
                    <a:srgbClr val="FFFF00"/>
                  </a:glow>
                </a:effectLst>
              </a:rPr>
              <a:t>Materials and Methods</a:t>
            </a:r>
            <a:endParaRPr lang="en-US" sz="4000" dirty="0">
              <a:solidFill>
                <a:srgbClr val="002060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057286065"/>
      </p:ext>
    </p:extLst>
  </p:cSld>
  <p:clrMapOvr>
    <a:masterClrMapping/>
  </p:clrMapOvr>
  <p:transition spd="med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6FD8-53A0-418D-B1D8-EADDFEFCD658}" type="datetimeFigureOut">
              <a:rPr lang="en-US" smtClean="0"/>
              <a:pPr/>
              <a:t>9/12/2014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DE79-35D7-4A73-9EB2-F7892D17E1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ounded Rectangle 6"/>
          <p:cNvSpPr/>
          <p:nvPr userDrawn="1"/>
        </p:nvSpPr>
        <p:spPr>
          <a:xfrm>
            <a:off x="-9525" y="0"/>
            <a:ext cx="800100" cy="685800"/>
          </a:xfrm>
          <a:prstGeom prst="round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 userDrawn="1"/>
        </p:nvSpPr>
        <p:spPr>
          <a:xfrm>
            <a:off x="790574" y="0"/>
            <a:ext cx="8353425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4000" dirty="0" smtClean="0">
                <a:solidFill>
                  <a:srgbClr val="002060"/>
                </a:solidFill>
                <a:effectLst>
                  <a:glow rad="127000">
                    <a:srgbClr val="FFFF00"/>
                  </a:glow>
                </a:effectLst>
              </a:rPr>
              <a:t>Results</a:t>
            </a:r>
            <a:endParaRPr lang="en-US" sz="4000" dirty="0">
              <a:solidFill>
                <a:srgbClr val="002060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178114766"/>
      </p:ext>
    </p:extLst>
  </p:cSld>
  <p:clrMapOvr>
    <a:masterClrMapping/>
  </p:clrMapOvr>
  <p:transition spd="med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6FD8-53A0-418D-B1D8-EADDFEFCD658}" type="datetimeFigureOut">
              <a:rPr lang="en-US" smtClean="0"/>
              <a:pPr/>
              <a:t>9/12/2014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DE79-35D7-4A73-9EB2-F7892D17E1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ounded Rectangle 6"/>
          <p:cNvSpPr/>
          <p:nvPr userDrawn="1"/>
        </p:nvSpPr>
        <p:spPr>
          <a:xfrm>
            <a:off x="-9525" y="0"/>
            <a:ext cx="800100" cy="685800"/>
          </a:xfrm>
          <a:prstGeom prst="round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 userDrawn="1"/>
        </p:nvSpPr>
        <p:spPr>
          <a:xfrm>
            <a:off x="790574" y="0"/>
            <a:ext cx="8353425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4000" dirty="0" smtClean="0">
                <a:solidFill>
                  <a:srgbClr val="002060"/>
                </a:solidFill>
                <a:effectLst>
                  <a:glow rad="127000">
                    <a:srgbClr val="FFFF00"/>
                  </a:glow>
                </a:effectLst>
              </a:rPr>
              <a:t>Conclusions</a:t>
            </a:r>
            <a:endParaRPr lang="en-US" sz="4000" dirty="0">
              <a:solidFill>
                <a:srgbClr val="002060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104863013"/>
      </p:ext>
    </p:extLst>
  </p:cSld>
  <p:clrMapOvr>
    <a:masterClrMapping/>
  </p:clrMapOvr>
  <p:transition spd="med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6FD8-53A0-418D-B1D8-EADDFEFCD658}" type="datetimeFigureOut">
              <a:rPr lang="en-US" smtClean="0"/>
              <a:pPr/>
              <a:t>9/12/2014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DE79-35D7-4A73-9EB2-F7892D17E1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6FD8-53A0-418D-B1D8-EADDFEFCD658}" type="datetimeFigureOut">
              <a:rPr lang="en-US" smtClean="0"/>
              <a:pPr/>
              <a:t>9/12/2014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DE79-35D7-4A73-9EB2-F7892D17E1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6FD8-53A0-418D-B1D8-EADDFEFCD658}" type="datetimeFigureOut">
              <a:rPr lang="en-US" smtClean="0"/>
              <a:pPr/>
              <a:t>9/12/2014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DE79-35D7-4A73-9EB2-F7892D17E1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6FD8-53A0-418D-B1D8-EADDFEFCD658}" type="datetimeFigureOut">
              <a:rPr lang="en-US" smtClean="0"/>
              <a:pPr/>
              <a:t>9/12/2014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DE79-35D7-4A73-9EB2-F7892D17E1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5036FD8-53A0-418D-B1D8-EADDFEFCD658}" type="datetimeFigureOut">
              <a:rPr lang="en-US" smtClean="0"/>
              <a:pPr/>
              <a:t>9/12/2014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C43DE79-35D7-4A73-9EB2-F7892D17E1E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6" r:id="rId3"/>
    <p:sldLayoutId id="2147483697" r:id="rId4"/>
    <p:sldLayoutId id="2147483698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</p:sldLayoutIdLst>
  <p:transition spd="med">
    <p:wipe dir="d"/>
    <p:sndAc>
      <p:stSnd>
        <p:snd r:embed="rId16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7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.xml"/><Relationship Id="rId6" Type="http://schemas.openxmlformats.org/officeDocument/2006/relationships/image" Target="../media/image20.png"/><Relationship Id="rId5" Type="http://schemas.microsoft.com/office/2007/relationships/hdphoto" Target="../media/hdphoto5.wdp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audio" Target="../media/audio1.wav"/><Relationship Id="rId7" Type="http://schemas.openxmlformats.org/officeDocument/2006/relationships/diagramColors" Target="../diagrams/colors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audio" Target="../media/audio1.wav"/><Relationship Id="rId7" Type="http://schemas.openxmlformats.org/officeDocument/2006/relationships/diagramColors" Target="../diagrams/colors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8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5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6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audio" Target="../media/audio1.wav"/><Relationship Id="rId7" Type="http://schemas.openxmlformats.org/officeDocument/2006/relationships/diagramColors" Target="../diagrams/colors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audio" Target="../media/audio1.wav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audio" Target="../media/audio1.wav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audio" Target="../media/audio1.wav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4.xml"/><Relationship Id="rId5" Type="http://schemas.microsoft.com/office/2007/relationships/hdphoto" Target="../media/hdphoto4.wdp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n4hr.com/up/uploads/568e3210a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med">
    <p:wipe dir="d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3200400"/>
            <a:ext cx="8001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Materials and Methods</a:t>
            </a:r>
            <a:endParaRPr lang="en-US" sz="5400" dirty="0">
              <a:solidFill>
                <a:srgbClr val="00206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>
    <p:wipe dir="d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>
          <a:xfrm>
            <a:off x="0" y="1053830"/>
            <a:ext cx="5638800" cy="1232170"/>
          </a:xfrm>
        </p:spPr>
        <p:txBody>
          <a:bodyPr>
            <a:normAutofit/>
          </a:bodyPr>
          <a:lstStyle/>
          <a:p>
            <a:pPr algn="just"/>
            <a:r>
              <a:rPr lang="en-US" sz="3200" b="1" dirty="0" smtClean="0">
                <a:solidFill>
                  <a:srgbClr val="7030A0"/>
                </a:solidFill>
              </a:rPr>
              <a:t>Animals</a:t>
            </a:r>
          </a:p>
          <a:p>
            <a:pPr algn="ctr"/>
            <a:r>
              <a:rPr lang="en-US" sz="3200" dirty="0" smtClean="0">
                <a:solidFill>
                  <a:srgbClr val="7030A0"/>
                </a:solidFill>
              </a:rPr>
              <a:t>3100 buffaloes</a:t>
            </a:r>
            <a:endParaRPr lang="en-US" sz="3200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3962400" y="2590801"/>
            <a:ext cx="4384675" cy="4296044"/>
            <a:chOff x="5791200" y="4478423"/>
            <a:chExt cx="2555875" cy="2408421"/>
          </a:xfrm>
        </p:grpSpPr>
        <p:pic>
          <p:nvPicPr>
            <p:cNvPr id="2050" name="Picture 2" descr="http://thumbs.dreamstime.com/z/iraq-3d-golden-map-8742623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ackgroundRemoval t="3184" b="89878" l="2846" r="9646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4478423"/>
              <a:ext cx="2555875" cy="2408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6577143" y="5539757"/>
              <a:ext cx="98398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200" b="1" dirty="0"/>
                <a:t>Iraq</a:t>
              </a:r>
            </a:p>
          </p:txBody>
        </p:sp>
      </p:grpSp>
      <p:sp>
        <p:nvSpPr>
          <p:cNvPr id="9" name="Oval 8"/>
          <p:cNvSpPr/>
          <p:nvPr/>
        </p:nvSpPr>
        <p:spPr>
          <a:xfrm>
            <a:off x="533400" y="2350365"/>
            <a:ext cx="3048000" cy="2133600"/>
          </a:xfrm>
          <a:prstGeom prst="ellipse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3"/>
          <p:cNvSpPr txBox="1">
            <a:spLocks/>
          </p:cNvSpPr>
          <p:nvPr/>
        </p:nvSpPr>
        <p:spPr>
          <a:xfrm>
            <a:off x="4625356" y="1086580"/>
            <a:ext cx="4518644" cy="15042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200" b="1" dirty="0" smtClean="0">
                <a:solidFill>
                  <a:srgbClr val="7030A0"/>
                </a:solidFill>
              </a:rPr>
              <a:t>Time of the study: </a:t>
            </a:r>
          </a:p>
          <a:p>
            <a:pPr algn="ctr"/>
            <a:r>
              <a:rPr lang="en-US" sz="3200" dirty="0" smtClean="0">
                <a:solidFill>
                  <a:srgbClr val="7030A0"/>
                </a:solidFill>
              </a:rPr>
              <a:t>8 years</a:t>
            </a:r>
          </a:p>
          <a:p>
            <a:pPr algn="just"/>
            <a:endParaRPr lang="en-US" sz="3200" b="1" dirty="0" smtClean="0"/>
          </a:p>
          <a:p>
            <a:pPr algn="just"/>
            <a:endParaRPr lang="en-US" sz="3200" b="1" dirty="0"/>
          </a:p>
        </p:txBody>
      </p:sp>
    </p:spTree>
    <p:custDataLst>
      <p:tags r:id="rId1"/>
    </p:custDataLst>
  </p:cSld>
  <p:clrMapOvr>
    <a:masterClrMapping/>
  </p:clrMapOvr>
  <p:transition>
    <p:wipe dir="d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533400" y="1371600"/>
          <a:ext cx="83820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</p:cSld>
  <p:clrMapOvr>
    <a:masterClrMapping/>
  </p:clrMapOvr>
  <p:transition spd="med">
    <p:wipe dir="d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dirty="0" smtClean="0"/>
              <a:t> </a:t>
            </a:r>
          </a:p>
          <a:p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533400" y="1828800"/>
          <a:ext cx="8382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</p:cSld>
  <p:clrMapOvr>
    <a:masterClrMapping/>
  </p:clrMapOvr>
  <p:transition spd="med">
    <p:wipe dir="d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Statistical analysis:</a:t>
            </a:r>
          </a:p>
          <a:p>
            <a:pPr algn="just">
              <a:buNone/>
            </a:pP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Proportions of buffaloes which developed hardware disease during the first 4 years and at 5 , 6 and 7 year after the use of magnet were compared using chi-square test in IBM SPSS (version 20) within and between group I and group II and all data were reported.</a:t>
            </a:r>
            <a:endParaRPr lang="en-US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med">
    <p:wipe dir="d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67000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Results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med">
    <p:wipe dir="d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In group 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I:</a:t>
            </a:r>
          </a:p>
          <a:p>
            <a:pPr algn="just"/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affected animals were 1195 females and 5 buffalo bulls of 2-9 years 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old.</a:t>
            </a:r>
          </a:p>
          <a:p>
            <a:pPr algn="just"/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No 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complications were reported after dropping of magnets into the 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reticulum</a:t>
            </a:r>
          </a:p>
          <a:p>
            <a:pPr algn="just"/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Recurrent 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hardware disease was recorded in 110 animals representing10.8% of the total examined buffaloes.</a:t>
            </a:r>
            <a:endParaRPr lang="en-US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med">
    <p:wipe dir="d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In group 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II:</a:t>
            </a:r>
          </a:p>
          <a:p>
            <a:pPr algn="just">
              <a:buFont typeface="Arial" charset="0"/>
              <a:buChar char="•"/>
            </a:pP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Regurgitation 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was recorded in 1.5% of the total examined heifers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endParaRPr lang="en-US" sz="3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Char char="•"/>
            </a:pP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Hardware 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disease was diagnosed in 155 animals representing 8.9% of the total examined animals.</a:t>
            </a:r>
          </a:p>
        </p:txBody>
      </p:sp>
    </p:spTree>
    <p:custDataLst>
      <p:tags r:id="rId1"/>
    </p:custDataLst>
  </p:cSld>
  <p:clrMapOvr>
    <a:masterClrMapping/>
  </p:clrMapOvr>
  <p:transition spd="med">
    <p:wipe dir="d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The incidence of developing a hardware disease during the first 4 years after the use of rumen magnet was 0% in both groups.</a:t>
            </a:r>
          </a:p>
          <a:p>
            <a:pPr algn="just">
              <a:buNone/>
            </a:pPr>
            <a:endParaRPr lang="en-US" sz="3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Starting from 5</a:t>
            </a:r>
            <a:r>
              <a:rPr lang="en-US" sz="3200" baseline="30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th.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year, a time dependent increase in the proportion of buffaloes developing a hardware disease was noticed in both groups</a:t>
            </a:r>
            <a:endParaRPr lang="en-US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med">
    <p:wipe dir="d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" y="685800"/>
          <a:ext cx="8534399" cy="606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8898"/>
                <a:gridCol w="1510513"/>
                <a:gridCol w="14349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1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Numbers of animals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1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Group I 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Group II</a:t>
                      </a:r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kumimoji="0" lang="en-US" sz="2000" b="1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Total examined buffaloes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1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1200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1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1900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6880">
                <a:tc>
                  <a:txBody>
                    <a:bodyPr/>
                    <a:lstStyle/>
                    <a:p>
                      <a:pPr algn="just"/>
                      <a:r>
                        <a:rPr kumimoji="0" lang="en-US" sz="2000" b="1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Discarded buffaloes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185</a:t>
                      </a:r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154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kumimoji="0" lang="en-US" sz="2000" b="1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Followed up buffaloes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1015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1746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kumimoji="0" lang="en-US" sz="2000" b="1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Hardware diseased buffaloes during </a:t>
                      </a:r>
                      <a:r>
                        <a:rPr kumimoji="0" lang="en-US" sz="2000" b="1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2000" b="1" kern="1200" baseline="30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st.</a:t>
                      </a:r>
                      <a:r>
                        <a:rPr kumimoji="0" lang="en-US" sz="2000" b="1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– 4</a:t>
                      </a:r>
                      <a:r>
                        <a:rPr kumimoji="0" lang="en-US" sz="2000" b="1" kern="1200" baseline="30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th. </a:t>
                      </a:r>
                      <a:r>
                        <a:rPr kumimoji="0" lang="en-US" sz="2000" b="1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year post magnet use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1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r>
                        <a:rPr kumimoji="0" lang="en-US" sz="2000" b="1" kern="1200" baseline="30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</a:t>
                      </a:r>
                      <a:endParaRPr lang="en-US" sz="2000" b="1" baseline="30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1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r>
                        <a:rPr kumimoji="0" lang="en-US" sz="2000" b="1" kern="1200" baseline="30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kumimoji="0" lang="en-US" sz="2000" b="1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Hardware diseased buffaloes during 5</a:t>
                      </a:r>
                      <a:r>
                        <a:rPr kumimoji="0" lang="en-US" sz="2000" b="1" kern="1200" baseline="30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</a:t>
                      </a:r>
                      <a:r>
                        <a:rPr kumimoji="0" lang="en-US" sz="2000" b="1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year post magnet use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23 (2.3%)</a:t>
                      </a:r>
                      <a:r>
                        <a:rPr kumimoji="0" lang="en-US" sz="2000" kern="1200" baseline="300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b</a:t>
                      </a:r>
                      <a:r>
                        <a:rPr kumimoji="0" lang="en-US" sz="20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35 (2.0%)</a:t>
                      </a:r>
                      <a:r>
                        <a:rPr kumimoji="0" lang="en-US" sz="2000" kern="1200" baseline="300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b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kumimoji="0" lang="en-US" sz="2000" b="1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Hardware diseased buffaloes during 6</a:t>
                      </a:r>
                      <a:r>
                        <a:rPr kumimoji="0" lang="en-US" sz="2000" b="1" kern="1200" baseline="30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</a:t>
                      </a:r>
                      <a:r>
                        <a:rPr kumimoji="0" lang="en-US" sz="2000" b="1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year post magnet use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39 (3.8%)</a:t>
                      </a:r>
                      <a:r>
                        <a:rPr kumimoji="0" lang="en-US" sz="2000" kern="1200" baseline="300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b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43 (2.5%)</a:t>
                      </a:r>
                      <a:r>
                        <a:rPr kumimoji="0" lang="en-US" sz="2000" kern="1200" baseline="300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b*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kumimoji="0" lang="en-US" sz="2000" b="1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Hardware diseased buffaloes during 7</a:t>
                      </a:r>
                      <a:r>
                        <a:rPr kumimoji="0" lang="en-US" sz="2000" b="1" kern="1200" baseline="30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</a:t>
                      </a:r>
                      <a:r>
                        <a:rPr kumimoji="0" lang="en-US" sz="2000" b="1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year post magnet use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48 (4.7%)</a:t>
                      </a:r>
                      <a:r>
                        <a:rPr kumimoji="0" lang="en-US" sz="2000" kern="1200" baseline="300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c</a:t>
                      </a:r>
                      <a:r>
                        <a:rPr kumimoji="0" lang="en-US" sz="20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77 (4.4%)</a:t>
                      </a:r>
                      <a:r>
                        <a:rPr kumimoji="0" lang="en-US" sz="2000" kern="1200" baseline="300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c*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kumimoji="0" lang="en-US" sz="2000" b="1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Total hardware diseased buffaloes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1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110 (10.8%) 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155 (8.9%)</a:t>
                      </a:r>
                      <a:endParaRPr lang="en-US" sz="20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Different alphabets indicate significant difference within the same group at </a:t>
                      </a:r>
                      <a:r>
                        <a:rPr kumimoji="0" lang="en-US" sz="1800" i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P&lt; 0.01</a:t>
                      </a:r>
                      <a:endParaRPr kumimoji="0" lang="en-US" sz="1800" kern="1200" baseline="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*Asterisks denote a statistical difference between groups at </a:t>
                      </a:r>
                      <a:r>
                        <a:rPr kumimoji="0" lang="en-US" sz="1800" i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&lt; 0.05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spd="med">
    <p:wipe dir="d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777477"/>
            <a:ext cx="5334000" cy="3048001"/>
          </a:xfrm>
        </p:spPr>
        <p:txBody>
          <a:bodyPr>
            <a:noAutofit/>
          </a:bodyPr>
          <a:lstStyle/>
          <a:p>
            <a:pPr algn="just"/>
            <a:r>
              <a:rPr lang="en-US" sz="4000" spc="300" dirty="0">
                <a:solidFill>
                  <a:srgbClr val="002060"/>
                </a:solidFill>
                <a:effectLst>
                  <a:glow rad="114300">
                    <a:srgbClr val="FFFF00">
                      <a:alpha val="69000"/>
                    </a:srgb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 it enough to use rumen magnet once a life to permanently prevent hardware disease in buffaloes</a:t>
            </a:r>
            <a:r>
              <a:rPr lang="en-US" sz="4000" spc="300" dirty="0" smtClean="0">
                <a:solidFill>
                  <a:srgbClr val="002060"/>
                </a:solidFill>
                <a:effectLst>
                  <a:glow rad="114300">
                    <a:srgbClr val="FFFF00">
                      <a:alpha val="69000"/>
                    </a:srgb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spc="300" dirty="0">
              <a:solidFill>
                <a:srgbClr val="002060"/>
              </a:solidFill>
              <a:effectLst>
                <a:glow rad="114300">
                  <a:srgbClr val="FFFF00">
                    <a:alpha val="69000"/>
                  </a:srgbClr>
                </a:glow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6268" y="4038600"/>
            <a:ext cx="8763000" cy="2590800"/>
          </a:xfrm>
        </p:spPr>
        <p:txBody>
          <a:bodyPr>
            <a:normAutofit fontScale="92500"/>
          </a:bodyPr>
          <a:lstStyle/>
          <a:p>
            <a:pPr algn="ctr"/>
            <a:r>
              <a:rPr lang="en-US" sz="3500" b="1" spc="300" dirty="0">
                <a:solidFill>
                  <a:schemeClr val="bg1"/>
                </a:solidFill>
                <a:effectLst>
                  <a:glow rad="228600">
                    <a:schemeClr val="tx1">
                      <a:alpha val="49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itchFamily="18" charset="0"/>
                <a:ea typeface="+mj-ea"/>
                <a:cs typeface="Times New Roman" pitchFamily="18" charset="0"/>
              </a:rPr>
              <a:t>By</a:t>
            </a:r>
          </a:p>
          <a:p>
            <a:pPr algn="ctr"/>
            <a:r>
              <a:rPr lang="en-US" sz="3500" b="1" spc="300" dirty="0">
                <a:solidFill>
                  <a:schemeClr val="bg1"/>
                </a:solidFill>
                <a:effectLst>
                  <a:glow rad="228600">
                    <a:schemeClr val="tx1">
                      <a:alpha val="49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itchFamily="18" charset="0"/>
                <a:ea typeface="+mj-ea"/>
                <a:cs typeface="Times New Roman" pitchFamily="18" charset="0"/>
              </a:rPr>
              <a:t>Ashraf M. </a:t>
            </a:r>
            <a:r>
              <a:rPr lang="en-US" sz="3500" b="1" spc="300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9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itchFamily="18" charset="0"/>
                <a:ea typeface="+mj-ea"/>
                <a:cs typeface="Times New Roman" pitchFamily="18" charset="0"/>
              </a:rPr>
              <a:t>Abu-</a:t>
            </a:r>
            <a:r>
              <a:rPr lang="en-US" sz="3500" b="1" spc="300" dirty="0" err="1" smtClean="0">
                <a:solidFill>
                  <a:schemeClr val="bg1"/>
                </a:solidFill>
                <a:effectLst>
                  <a:glow rad="228600">
                    <a:schemeClr val="tx1">
                      <a:alpha val="49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itchFamily="18" charset="0"/>
                <a:ea typeface="+mj-ea"/>
                <a:cs typeface="Times New Roman" pitchFamily="18" charset="0"/>
              </a:rPr>
              <a:t>Seida</a:t>
            </a:r>
            <a:endParaRPr lang="en-US" sz="3500" b="1" spc="300" dirty="0" smtClean="0">
              <a:solidFill>
                <a:schemeClr val="bg1"/>
              </a:solidFill>
              <a:effectLst>
                <a:glow rad="228600">
                  <a:schemeClr val="tx1">
                    <a:alpha val="49000"/>
                  </a:schemeClr>
                </a:glow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Georgia" pitchFamily="18" charset="0"/>
              <a:ea typeface="+mj-ea"/>
              <a:cs typeface="Times New Roman" pitchFamily="18" charset="0"/>
            </a:endParaRPr>
          </a:p>
          <a:p>
            <a:pPr algn="ctr"/>
            <a:endParaRPr lang="en-US" sz="2800" b="1" spc="300" dirty="0">
              <a:solidFill>
                <a:srgbClr val="FF0000"/>
              </a:solidFill>
              <a:effectLst>
                <a:glow rad="228600">
                  <a:schemeClr val="tx1">
                    <a:alpha val="49000"/>
                  </a:schemeClr>
                </a:glow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Impact" pitchFamily="34" charset="0"/>
              <a:ea typeface="+mj-ea"/>
              <a:cs typeface="Times New Roman" pitchFamily="18" charset="0"/>
            </a:endParaRPr>
          </a:p>
          <a:p>
            <a:pPr algn="ctr"/>
            <a:r>
              <a:rPr lang="en-US" sz="2800" b="1" spc="300" dirty="0">
                <a:ln>
                  <a:solidFill>
                    <a:schemeClr val="bg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glow rad="368300">
                    <a:schemeClr val="bg1">
                      <a:alpha val="35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Impact" pitchFamily="34" charset="0"/>
                <a:ea typeface="+mj-ea"/>
                <a:cs typeface="Times New Roman" pitchFamily="18" charset="0"/>
              </a:rPr>
              <a:t>Professor of Surgery, Anesthesiology &amp; Radiology</a:t>
            </a:r>
          </a:p>
          <a:p>
            <a:pPr algn="ctr"/>
            <a:r>
              <a:rPr lang="en-US" sz="2800" b="1" spc="300" dirty="0">
                <a:ln>
                  <a:solidFill>
                    <a:schemeClr val="bg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glow rad="368300">
                    <a:schemeClr val="bg1">
                      <a:alpha val="35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Impact" pitchFamily="34" charset="0"/>
                <a:ea typeface="+mj-ea"/>
                <a:cs typeface="Times New Roman" pitchFamily="18" charset="0"/>
              </a:rPr>
              <a:t>Faculty of Veterinary Medicine - Cairo University</a:t>
            </a:r>
          </a:p>
          <a:p>
            <a:endParaRPr lang="en-US" sz="2800" b="1" spc="300" dirty="0">
              <a:ln>
                <a:solidFill>
                  <a:schemeClr val="bg1"/>
                </a:solidFill>
              </a:ln>
              <a:solidFill>
                <a:schemeClr val="accent5">
                  <a:lumMod val="75000"/>
                </a:schemeClr>
              </a:solidFill>
              <a:effectLst>
                <a:glow rad="368300">
                  <a:schemeClr val="bg1">
                    <a:alpha val="35000"/>
                  </a:schemeClr>
                </a:glow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Impact" pitchFamily="34" charset="0"/>
              <a:ea typeface="+mj-ea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715000" y="0"/>
            <a:ext cx="3429000" cy="2895600"/>
          </a:xfrm>
          <a:prstGeom prst="ellipse">
            <a:avLst/>
          </a:prstGeom>
          <a:blipFill>
            <a:blip r:embed="rId4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5" descr="http://www.fearing.co.uk/filedepository/productimages/cattle/vaccinators%20and%20drenchers/thumbnails/ah04052-ruminal-magnet-force_800_800_12032703113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9752" b="89752" l="2375" r="9725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984405">
            <a:off x="6254957" y="2575790"/>
            <a:ext cx="3134869" cy="21255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med">
    <p:wipe dir="d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6142" t="25395"/>
          <a:stretch>
            <a:fillRect/>
          </a:stretch>
        </p:blipFill>
        <p:spPr bwMode="auto">
          <a:xfrm>
            <a:off x="1447800" y="914400"/>
            <a:ext cx="6248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19100" y="4419600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Complete filling of cage magnets with foreign bodies. The magnetic power of the retrieved reticular magnets was similar to the new one </a:t>
            </a:r>
          </a:p>
        </p:txBody>
      </p:sp>
    </p:spTree>
    <p:custDataLst>
      <p:tags r:id="rId1"/>
    </p:custDataLst>
  </p:cSld>
  <p:clrMapOvr>
    <a:masterClrMapping/>
  </p:clrMapOvr>
  <p:transition spd="med">
    <p:wipe dir="d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The trapped metallic foreign objects included wires, nails, needles, knives, keys, coins, screws, rings, can-openers and iron pieces of various sizes. </a:t>
            </a:r>
          </a:p>
          <a:p>
            <a:pPr algn="just"/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In addition, other 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non-metallic foreign 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bodies as bones, feathers, gravels, stones, sand, pieces of rubber, glass and clothes, shoes, ropes and plastic bags were also removed during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rumenotomy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med">
    <p:wipe dir="d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36132141"/>
              </p:ext>
            </p:extLst>
          </p:nvPr>
        </p:nvGraphicFramePr>
        <p:xfrm>
          <a:off x="457200" y="1066801"/>
          <a:ext cx="8229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</p:cSld>
  <p:clrMapOvr>
    <a:masterClrMapping/>
  </p:clrMapOvr>
  <p:transition spd="med">
    <p:wipe dir="d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95600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Conclusions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Administration of the rumen magnets is an effective prophylaxis for hardware disease in buffaloes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endParaRPr lang="en-US" sz="3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It is not enough to use rumen magnet once a life to permanently prevent this disease in buffaloes at high risk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endParaRPr lang="en-US" sz="3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Reapplication of a new magnet is recommended four years later.</a:t>
            </a:r>
            <a:endParaRPr lang="en-US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med">
    <p:wipe dir="d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ورد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1828800" y="5434972"/>
            <a:ext cx="586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Thank You</a:t>
            </a:r>
            <a:endParaRPr lang="en-US" sz="6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067800" cy="4648200"/>
          </a:xfrm>
        </p:spPr>
        <p:txBody>
          <a:bodyPr>
            <a:noAutofit/>
          </a:bodyPr>
          <a:lstStyle/>
          <a:p>
            <a:pPr algn="just"/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Buffaloes 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are an important part of 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livestock agriculture 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in Asia since 5000 years, producing 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milk, meat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hides and draft 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power. </a:t>
            </a:r>
          </a:p>
          <a:p>
            <a:pPr algn="just"/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Foreign 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body 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syndrome of 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bovine is still a matter of concern in 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different veterinary 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practices all over the 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world. </a:t>
            </a:r>
          </a:p>
          <a:p>
            <a:pPr algn="just"/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Hardware disease 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is an alternative term for bovine 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traumatic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reticuloperitonitis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and sharp foreign body syndrome.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-9525" y="0"/>
            <a:ext cx="800100" cy="685800"/>
          </a:xfrm>
          <a:prstGeom prst="round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 spd="med">
    <p:wipe dir="d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1120006749"/>
              </p:ext>
            </p:extLst>
          </p:nvPr>
        </p:nvGraphicFramePr>
        <p:xfrm>
          <a:off x="76200" y="1143000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</p:cSld>
  <p:clrMapOvr>
    <a:masterClrMapping/>
  </p:clrMapOvr>
  <p:transition spd="med">
    <p:wipe dir="d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6983461"/>
              </p:ext>
            </p:extLst>
          </p:nvPr>
        </p:nvGraphicFramePr>
        <p:xfrm>
          <a:off x="76200" y="838200"/>
          <a:ext cx="88392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</p:cSld>
  <p:clrMapOvr>
    <a:masterClrMapping/>
  </p:clrMapOvr>
  <p:transition spd="med">
    <p:wipe dir="d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losses </a:t>
            </a:r>
            <a:r>
              <a:rPr lang="en-US" dirty="0"/>
              <a:t>in affected pregnant </a:t>
            </a:r>
            <a:r>
              <a:rPr lang="en-US" dirty="0" smtClean="0"/>
              <a:t>animals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304800" y="838200"/>
          <a:ext cx="85344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</p:cSld>
  <p:clrMapOvr>
    <a:masterClrMapping/>
  </p:clrMapOvr>
  <p:transition spd="med">
    <p:wipe dir="d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304800" y="4114800"/>
            <a:ext cx="6705600" cy="27432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200" b="1" dirty="0" smtClean="0">
                <a:solidFill>
                  <a:srgbClr val="7030A0"/>
                </a:solidFill>
              </a:rPr>
              <a:t>Reticular </a:t>
            </a:r>
            <a:r>
              <a:rPr lang="en-US" sz="3200" b="1" dirty="0" smtClean="0">
                <a:solidFill>
                  <a:srgbClr val="7030A0"/>
                </a:solidFill>
              </a:rPr>
              <a:t>magnets has become a popular preventive routine for the  hardware disease</a:t>
            </a:r>
            <a:r>
              <a:rPr lang="en-US" sz="3200" b="1" dirty="0" smtClean="0"/>
              <a:t> </a:t>
            </a:r>
            <a:r>
              <a:rPr lang="en-US" sz="3200" b="1" dirty="0" smtClean="0">
                <a:solidFill>
                  <a:srgbClr val="7030A0"/>
                </a:solidFill>
              </a:rPr>
              <a:t>but there is no report concerning its efficacy as a long term preventive measure </a:t>
            </a:r>
            <a:endParaRPr lang="en-US" sz="3200" b="1" dirty="0">
              <a:solidFill>
                <a:srgbClr val="7030A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>
    <p:wipe dir="d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43000"/>
            <a:ext cx="5181600" cy="762000"/>
          </a:xfrm>
        </p:spPr>
        <p:txBody>
          <a:bodyPr/>
          <a:lstStyle/>
          <a:p>
            <a:pPr algn="ctr"/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Aim of the study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3400" y="2438400"/>
            <a:ext cx="4038600" cy="2667000"/>
          </a:xfrm>
        </p:spPr>
        <p:txBody>
          <a:bodyPr>
            <a:normAutofit/>
          </a:bodyPr>
          <a:lstStyle/>
          <a:p>
            <a:pPr algn="just"/>
            <a:r>
              <a:rPr lang="en-US" sz="3200" b="1" dirty="0" smtClean="0">
                <a:solidFill>
                  <a:srgbClr val="7030A0"/>
                </a:solidFill>
              </a:rPr>
              <a:t>Is it enough to use rumen magnet once a life to permanently prevent hardware disease in buffaloes?</a:t>
            </a:r>
            <a:endParaRPr lang="en-US" sz="3200" dirty="0">
              <a:solidFill>
                <a:srgbClr val="7030A0"/>
              </a:solidFill>
            </a:endParaRPr>
          </a:p>
        </p:txBody>
      </p:sp>
      <p:pic>
        <p:nvPicPr>
          <p:cNvPr id="5" name="Content Placeholder 4" descr="download (3).jpg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29200" y="1752600"/>
            <a:ext cx="3810000" cy="3962399"/>
          </a:xfrm>
        </p:spPr>
      </p:pic>
    </p:spTree>
    <p:custDataLst>
      <p:tags r:id="rId1"/>
    </p:custDataLst>
  </p:cSld>
  <p:clrMapOvr>
    <a:masterClrMapping/>
  </p:clrMapOvr>
  <p:transition spd="med">
    <p:wipe dir="d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23"/>
  <p:tag name="ARTICULATE_SLIDE_THUMBNAIL_REFRESH" val="1"/>
  <p:tag name="ARTICULATE_PROJECT_OPEN" val="0"/>
  <p:tag name="ISPRING_RESOURCE_PATHS_HASH_PRESENTER" val="d0f9d38a3949220276ceab680af02f329d51f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379</TotalTime>
  <Words>850</Words>
  <Application>Microsoft Office PowerPoint</Application>
  <PresentationFormat>On-screen Show (4:3)</PresentationFormat>
  <Paragraphs>123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Flow</vt:lpstr>
      <vt:lpstr>Slide 1</vt:lpstr>
      <vt:lpstr>Is it enough to use rumen magnet once a life to permanently prevent hardware disease in buffaloes?</vt:lpstr>
      <vt:lpstr>Introduction</vt:lpstr>
      <vt:lpstr>Slide 4</vt:lpstr>
      <vt:lpstr>Slide 5</vt:lpstr>
      <vt:lpstr>Slide 6</vt:lpstr>
      <vt:lpstr>Slide 7</vt:lpstr>
      <vt:lpstr>Slide 8</vt:lpstr>
      <vt:lpstr>Aim of the study</vt:lpstr>
      <vt:lpstr>Slide 10</vt:lpstr>
      <vt:lpstr>Slide 11</vt:lpstr>
      <vt:lpstr>Slide 12</vt:lpstr>
      <vt:lpstr>Slide 13</vt:lpstr>
      <vt:lpstr>Slide 14</vt:lpstr>
      <vt:lpstr>   Results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Conclusions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it enough to use rumen magnet once a life to permanently prevent hardware disease in buffaloes?</dc:title>
  <dc:creator>Ashraf</dc:creator>
  <cp:lastModifiedBy>Ashraf</cp:lastModifiedBy>
  <cp:revision>97</cp:revision>
  <dcterms:created xsi:type="dcterms:W3CDTF">2014-09-03T10:32:37Z</dcterms:created>
  <dcterms:modified xsi:type="dcterms:W3CDTF">2014-09-12T12:58:34Z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2C1B743A-BA84-44F8-A7CB-99664D9008FB</vt:lpwstr>
  </property>
  <property fmtid="{D5CDD505-2E9C-101B-9397-08002B2CF9AE}" pid="3" name="ArticulatePath">
    <vt:lpwstr>Rumen magnet- India</vt:lpwstr>
  </property>
</Properties>
</file>